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82" r:id="rId13"/>
    <p:sldId id="287" r:id="rId14"/>
    <p:sldId id="283" r:id="rId15"/>
    <p:sldId id="279" r:id="rId16"/>
    <p:sldId id="288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04D7D3-F30D-1B7C-9616-FC516B9A653A}" name="UDEME EKRIKPO" initials="UE" userId="a6c87b1590e36b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A7636"/>
    <a:srgbClr val="F6BB00"/>
    <a:srgbClr val="00B050"/>
    <a:srgbClr val="C00000"/>
    <a:srgbClr val="CCCCCC"/>
    <a:srgbClr val="D9D9D9"/>
    <a:srgbClr val="FFC71A"/>
    <a:srgbClr val="06C080"/>
    <a:srgbClr val="C2E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3969" autoAdjust="0"/>
  </p:normalViewPr>
  <p:slideViewPr>
    <p:cSldViewPr snapToGrid="0" showGuides="1">
      <p:cViewPr>
        <p:scale>
          <a:sx n="65" d="100"/>
          <a:sy n="65" d="100"/>
        </p:scale>
        <p:origin x="85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25CCC-36C5-4774-BE01-42A488876328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D8FF-4146-4F1C-8659-ECAFEC638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4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D8FF-4146-4F1C-8659-ECAFEC6388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DFAF-4AF7-C110-76EB-ACD840EF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5AAD5-B015-C6FE-ABDD-6508CD00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D628-B105-F1BA-287B-C819F890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EAA3-C571-633C-41A4-CBBAC332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C558-8B5B-240D-F507-D48C2D1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D9F3-2002-F9E2-06AB-B8DBF24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65CF-78C8-DC4E-BEFB-CDA435815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3FB6-90B7-676B-A3FB-D0A9C9E8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1AFD-B4D1-E7EB-AE6B-B9EE915D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6B5B-C596-0EBB-06F9-D5ABCA6B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668FF-FD78-135E-1BC6-CDB7168FE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D3EED-CD1D-B191-4CF5-969CAF47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53FA-DEF6-6EE5-6C3E-4920EC05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9913-0B1C-3620-12D2-FB9A711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2156-7EA3-C02E-A664-C66C7BB4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36CB-74C4-1D25-99EB-3F049F41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5B2C-1195-2752-369F-E072C264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C6F-9AFF-FCFE-7EDA-BFFFC0F0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FAD9-B45E-F199-1EC3-091BD3AF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AB2F-3286-569D-FD6C-C688703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8C03-728F-0261-3B54-DA34578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43D7-78F3-7628-DE99-CD2B68EF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40AB-CFF7-2888-B938-5827D14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98E3-7853-EEC0-CDD8-B7A339F3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8C76-DAEB-6BDA-56D3-57F1580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086B-89AE-57DD-E20E-B1A4BFFA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8794-3AF1-4072-0C7D-C0F15DAFB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456D-0E21-B8F8-5B2C-B462732F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FF0E-CFFB-B304-6D44-A44CE814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0C1A-5FFC-3C70-C20A-42A64C8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4C85-7993-6F7F-261C-162F0CA6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FB5F-F22F-BE1E-48A4-AF09C57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44785-C93D-4422-E04B-98AA7F6C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976F-BF9F-22E1-B84E-58974A0F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1FC07-0166-0E6F-DDBE-D6257677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BA0B3-2AB1-A7F7-7E4E-EFB807544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38A6-5E4B-E032-6349-96EA6DDE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0071F-6960-D713-FAFF-2AEC19C1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BB6AA-1CD1-EC79-5D78-CCFA1225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CF19-84E9-741B-BF93-C6AC9828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13AC9-1449-71B8-964A-18593460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3FD8A-B957-8F41-F55A-2D333F0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F124-2083-39C5-4BC7-33CF4C0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BF367-827C-C350-EE0E-0BC60581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014F5-45E1-A7B0-0E16-60FC62D9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908D-6A42-811B-BB14-5840CE3B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0EDF-9414-4562-E6A8-6F544CBC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E245-B70C-4602-6412-40B7679A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DD21-74BA-64CD-E58C-FF207FCB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41733-B065-EEA7-7051-D43BFAF8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EB45F-C392-42A7-6617-3D096582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D74F-321D-CAEB-B062-825F9232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660F-E7D7-38E8-59E1-389DEB11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3E0B9-B5A1-B037-CAB5-97EAF6EDF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0FA1-2220-E18D-3F8E-BDCE7EC6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C8FDC-8B96-ACFC-968F-152F5A5A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ADFB-4815-93EB-68EC-24719334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1F8E-6265-F1EC-FB50-BAEFCE8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90FA2-C502-F400-50F9-2AAD9041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4350-5AF3-3162-1696-2811B60D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B154-B1B2-6788-DDC3-3CB146185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1586A-5849-4DC9-8162-5E7D9D46C6E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F229-D242-72B9-7890-BE96A6D6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43D1-0EE4-10A6-D9CD-4C546E7F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8541A-1628-4E83-9BF1-25F2F59A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l/limitation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3AB79AF-2DA2-78AB-CE3E-3CBDA623C3D3}"/>
              </a:ext>
            </a:extLst>
          </p:cNvPr>
          <p:cNvGrpSpPr/>
          <p:nvPr/>
        </p:nvGrpSpPr>
        <p:grpSpPr>
          <a:xfrm>
            <a:off x="0" y="16935"/>
            <a:ext cx="12192000" cy="5426934"/>
            <a:chOff x="0" y="1"/>
            <a:chExt cx="12192000" cy="54269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41DF18-7903-90AC-4660-774D7F0F1988}"/>
                </a:ext>
              </a:extLst>
            </p:cNvPr>
            <p:cNvSpPr/>
            <p:nvPr/>
          </p:nvSpPr>
          <p:spPr>
            <a:xfrm>
              <a:off x="0" y="1"/>
              <a:ext cx="12192000" cy="542693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7DCB0-A60C-B423-9AD1-3A8CD809D9FE}"/>
                </a:ext>
              </a:extLst>
            </p:cNvPr>
            <p:cNvSpPr/>
            <p:nvPr/>
          </p:nvSpPr>
          <p:spPr>
            <a:xfrm>
              <a:off x="0" y="1"/>
              <a:ext cx="12192000" cy="5426934"/>
            </a:xfrm>
            <a:prstGeom prst="rect">
              <a:avLst/>
            </a:prstGeom>
            <a:solidFill>
              <a:schemeClr val="tx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F6EC02-6326-4C23-1FCD-2B61F82C12FE}"/>
              </a:ext>
            </a:extLst>
          </p:cNvPr>
          <p:cNvGrpSpPr/>
          <p:nvPr/>
        </p:nvGrpSpPr>
        <p:grpSpPr>
          <a:xfrm>
            <a:off x="5533697" y="10265"/>
            <a:ext cx="6658303" cy="5416670"/>
            <a:chOff x="5533697" y="10265"/>
            <a:chExt cx="6658303" cy="54166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7B34A43-3EBA-3433-03D1-72BE1EF10FFF}"/>
                </a:ext>
              </a:extLst>
            </p:cNvPr>
            <p:cNvGrpSpPr/>
            <p:nvPr/>
          </p:nvGrpSpPr>
          <p:grpSpPr>
            <a:xfrm>
              <a:off x="5533697" y="23394"/>
              <a:ext cx="6658303" cy="5390412"/>
              <a:chOff x="2847646" y="590549"/>
              <a:chExt cx="6658303" cy="5390412"/>
            </a:xfrm>
            <a:solidFill>
              <a:srgbClr val="00B050">
                <a:alpha val="21000"/>
              </a:srgbClr>
            </a:solidFill>
          </p:grpSpPr>
          <p:sp>
            <p:nvSpPr>
              <p:cNvPr id="46" name="Freeform 58">
                <a:extLst>
                  <a:ext uri="{FF2B5EF4-FFF2-40B4-BE49-F238E27FC236}">
                    <a16:creationId xmlns:a16="http://schemas.microsoft.com/office/drawing/2014/main" id="{1FDE6423-0EF8-5F6D-FC6F-F44E9A3D8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474" y="3115077"/>
                <a:ext cx="527038" cy="547669"/>
              </a:xfrm>
              <a:custGeom>
                <a:avLst/>
                <a:gdLst>
                  <a:gd name="T0" fmla="*/ 519152769 w 281"/>
                  <a:gd name="T1" fmla="*/ 609877813 h 292"/>
                  <a:gd name="T2" fmla="*/ 549394678 w 281"/>
                  <a:gd name="T3" fmla="*/ 544353750 h 292"/>
                  <a:gd name="T4" fmla="*/ 609878496 w 281"/>
                  <a:gd name="T5" fmla="*/ 453628125 h 292"/>
                  <a:gd name="T6" fmla="*/ 604838178 w 281"/>
                  <a:gd name="T7" fmla="*/ 221773750 h 292"/>
                  <a:gd name="T8" fmla="*/ 635080087 w 281"/>
                  <a:gd name="T9" fmla="*/ 168851263 h 292"/>
                  <a:gd name="T10" fmla="*/ 647681676 w 281"/>
                  <a:gd name="T11" fmla="*/ 138609388 h 292"/>
                  <a:gd name="T12" fmla="*/ 652721994 w 281"/>
                  <a:gd name="T13" fmla="*/ 100806250 h 292"/>
                  <a:gd name="T14" fmla="*/ 708165494 w 281"/>
                  <a:gd name="T15" fmla="*/ 78125638 h 292"/>
                  <a:gd name="T16" fmla="*/ 670362314 w 281"/>
                  <a:gd name="T17" fmla="*/ 22682200 h 292"/>
                  <a:gd name="T18" fmla="*/ 599797860 w 281"/>
                  <a:gd name="T19" fmla="*/ 0 h 292"/>
                  <a:gd name="T20" fmla="*/ 544354360 w 281"/>
                  <a:gd name="T21" fmla="*/ 52924075 h 292"/>
                  <a:gd name="T22" fmla="*/ 471270541 w 281"/>
                  <a:gd name="T23" fmla="*/ 47883763 h 292"/>
                  <a:gd name="T24" fmla="*/ 448588315 w 281"/>
                  <a:gd name="T25" fmla="*/ 70564375 h 292"/>
                  <a:gd name="T26" fmla="*/ 332660998 w 281"/>
                  <a:gd name="T27" fmla="*/ 234375325 h 292"/>
                  <a:gd name="T28" fmla="*/ 320060996 w 281"/>
                  <a:gd name="T29" fmla="*/ 241935000 h 292"/>
                  <a:gd name="T30" fmla="*/ 181451453 w 281"/>
                  <a:gd name="T31" fmla="*/ 131048125 h 292"/>
                  <a:gd name="T32" fmla="*/ 128528907 w 281"/>
                  <a:gd name="T33" fmla="*/ 120967500 h 292"/>
                  <a:gd name="T34" fmla="*/ 0 w 281"/>
                  <a:gd name="T35" fmla="*/ 120967500 h 292"/>
                  <a:gd name="T36" fmla="*/ 0 w 281"/>
                  <a:gd name="T37" fmla="*/ 730845313 h 292"/>
                  <a:gd name="T38" fmla="*/ 37803180 w 281"/>
                  <a:gd name="T39" fmla="*/ 735885625 h 292"/>
                  <a:gd name="T40" fmla="*/ 151209544 w 281"/>
                  <a:gd name="T41" fmla="*/ 735885625 h 292"/>
                  <a:gd name="T42" fmla="*/ 410786723 w 281"/>
                  <a:gd name="T43" fmla="*/ 700603438 h 292"/>
                  <a:gd name="T44" fmla="*/ 519152769 w 281"/>
                  <a:gd name="T45" fmla="*/ 609877813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1" h="292">
                    <a:moveTo>
                      <a:pt x="206" y="242"/>
                    </a:moveTo>
                    <a:lnTo>
                      <a:pt x="218" y="216"/>
                    </a:lnTo>
                    <a:lnTo>
                      <a:pt x="242" y="180"/>
                    </a:lnTo>
                    <a:lnTo>
                      <a:pt x="240" y="88"/>
                    </a:lnTo>
                    <a:lnTo>
                      <a:pt x="252" y="67"/>
                    </a:lnTo>
                    <a:lnTo>
                      <a:pt x="257" y="55"/>
                    </a:lnTo>
                    <a:lnTo>
                      <a:pt x="259" y="40"/>
                    </a:lnTo>
                    <a:lnTo>
                      <a:pt x="281" y="31"/>
                    </a:lnTo>
                    <a:lnTo>
                      <a:pt x="266" y="9"/>
                    </a:lnTo>
                    <a:lnTo>
                      <a:pt x="238" y="0"/>
                    </a:lnTo>
                    <a:lnTo>
                      <a:pt x="216" y="21"/>
                    </a:lnTo>
                    <a:lnTo>
                      <a:pt x="187" y="19"/>
                    </a:lnTo>
                    <a:lnTo>
                      <a:pt x="178" y="28"/>
                    </a:lnTo>
                    <a:lnTo>
                      <a:pt x="132" y="93"/>
                    </a:lnTo>
                    <a:lnTo>
                      <a:pt x="127" y="96"/>
                    </a:lnTo>
                    <a:lnTo>
                      <a:pt x="72" y="52"/>
                    </a:lnTo>
                    <a:lnTo>
                      <a:pt x="51" y="48"/>
                    </a:lnTo>
                    <a:lnTo>
                      <a:pt x="0" y="48"/>
                    </a:lnTo>
                    <a:lnTo>
                      <a:pt x="0" y="290"/>
                    </a:lnTo>
                    <a:lnTo>
                      <a:pt x="15" y="292"/>
                    </a:lnTo>
                    <a:lnTo>
                      <a:pt x="60" y="292"/>
                    </a:lnTo>
                    <a:lnTo>
                      <a:pt x="163" y="278"/>
                    </a:lnTo>
                    <a:lnTo>
                      <a:pt x="206" y="2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62">
                <a:extLst>
                  <a:ext uri="{FF2B5EF4-FFF2-40B4-BE49-F238E27FC236}">
                    <a16:creationId xmlns:a16="http://schemas.microsoft.com/office/drawing/2014/main" id="{A8A7C1F2-C23B-43ED-5606-CB1C1F868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647" y="590549"/>
                <a:ext cx="1477955" cy="1309154"/>
              </a:xfrm>
              <a:custGeom>
                <a:avLst/>
                <a:gdLst>
                  <a:gd name="T0" fmla="*/ 1445733181 w 329"/>
                  <a:gd name="T1" fmla="*/ 2147483646 h 291"/>
                  <a:gd name="T2" fmla="*/ 1648136131 w 329"/>
                  <a:gd name="T3" fmla="*/ 2147483646 h 291"/>
                  <a:gd name="T4" fmla="*/ 1937280486 w 329"/>
                  <a:gd name="T5" fmla="*/ 2147483646 h 291"/>
                  <a:gd name="T6" fmla="*/ 2147483646 w 329"/>
                  <a:gd name="T7" fmla="*/ 2147483646 h 291"/>
                  <a:gd name="T8" fmla="*/ 2147483646 w 329"/>
                  <a:gd name="T9" fmla="*/ 2147483646 h 291"/>
                  <a:gd name="T10" fmla="*/ 2147483646 w 329"/>
                  <a:gd name="T11" fmla="*/ 2147483646 h 291"/>
                  <a:gd name="T12" fmla="*/ 2147483646 w 329"/>
                  <a:gd name="T13" fmla="*/ 2147483646 h 291"/>
                  <a:gd name="T14" fmla="*/ 2147483646 w 329"/>
                  <a:gd name="T15" fmla="*/ 2044425030 h 291"/>
                  <a:gd name="T16" fmla="*/ 2147483646 w 329"/>
                  <a:gd name="T17" fmla="*/ 1928431282 h 291"/>
                  <a:gd name="T18" fmla="*/ 2147483646 w 329"/>
                  <a:gd name="T19" fmla="*/ 2073425371 h 291"/>
                  <a:gd name="T20" fmla="*/ 2147483646 w 329"/>
                  <a:gd name="T21" fmla="*/ 2087925541 h 291"/>
                  <a:gd name="T22" fmla="*/ 2147483646 w 329"/>
                  <a:gd name="T23" fmla="*/ 1594942593 h 291"/>
                  <a:gd name="T24" fmla="*/ 2147483646 w 329"/>
                  <a:gd name="T25" fmla="*/ 1565942252 h 291"/>
                  <a:gd name="T26" fmla="*/ 2147483646 w 329"/>
                  <a:gd name="T27" fmla="*/ 1333950948 h 291"/>
                  <a:gd name="T28" fmla="*/ 2147483646 w 329"/>
                  <a:gd name="T29" fmla="*/ 1464448674 h 291"/>
                  <a:gd name="T30" fmla="*/ 2147483646 w 329"/>
                  <a:gd name="T31" fmla="*/ 1493445207 h 291"/>
                  <a:gd name="T32" fmla="*/ 2147483646 w 329"/>
                  <a:gd name="T33" fmla="*/ 1304954415 h 291"/>
                  <a:gd name="T34" fmla="*/ 2147483646 w 329"/>
                  <a:gd name="T35" fmla="*/ 521979481 h 291"/>
                  <a:gd name="T36" fmla="*/ 2147483646 w 329"/>
                  <a:gd name="T37" fmla="*/ 449482437 h 291"/>
                  <a:gd name="T38" fmla="*/ 2147483646 w 329"/>
                  <a:gd name="T39" fmla="*/ 0 h 291"/>
                  <a:gd name="T40" fmla="*/ 2038481960 w 329"/>
                  <a:gd name="T41" fmla="*/ 246491474 h 291"/>
                  <a:gd name="T42" fmla="*/ 1691508734 w 329"/>
                  <a:gd name="T43" fmla="*/ 246491474 h 291"/>
                  <a:gd name="T44" fmla="*/ 1373448043 w 329"/>
                  <a:gd name="T45" fmla="*/ 275491815 h 291"/>
                  <a:gd name="T46" fmla="*/ 592748779 w 329"/>
                  <a:gd name="T47" fmla="*/ 362485222 h 291"/>
                  <a:gd name="T48" fmla="*/ 0 w 329"/>
                  <a:gd name="T49" fmla="*/ 753974593 h 291"/>
                  <a:gd name="T50" fmla="*/ 86745208 w 329"/>
                  <a:gd name="T51" fmla="*/ 1159956518 h 291"/>
                  <a:gd name="T52" fmla="*/ 173486613 w 329"/>
                  <a:gd name="T53" fmla="*/ 1130959985 h 291"/>
                  <a:gd name="T54" fmla="*/ 245775553 w 329"/>
                  <a:gd name="T55" fmla="*/ 1203457030 h 291"/>
                  <a:gd name="T56" fmla="*/ 390349632 w 329"/>
                  <a:gd name="T57" fmla="*/ 1304954415 h 291"/>
                  <a:gd name="T58" fmla="*/ 636121383 w 329"/>
                  <a:gd name="T59" fmla="*/ 1348451119 h 291"/>
                  <a:gd name="T60" fmla="*/ 708410323 w 329"/>
                  <a:gd name="T61" fmla="*/ 1406447993 h 291"/>
                  <a:gd name="T62" fmla="*/ 852980600 w 329"/>
                  <a:gd name="T63" fmla="*/ 1464448674 h 291"/>
                  <a:gd name="T64" fmla="*/ 939725807 w 329"/>
                  <a:gd name="T65" fmla="*/ 1319450778 h 291"/>
                  <a:gd name="T66" fmla="*/ 997554678 w 329"/>
                  <a:gd name="T67" fmla="*/ 1362951289 h 291"/>
                  <a:gd name="T68" fmla="*/ 954182074 w 329"/>
                  <a:gd name="T69" fmla="*/ 1536945719 h 291"/>
                  <a:gd name="T70" fmla="*/ 896353203 w 329"/>
                  <a:gd name="T71" fmla="*/ 1681939808 h 291"/>
                  <a:gd name="T72" fmla="*/ 1084299886 w 329"/>
                  <a:gd name="T73" fmla="*/ 1884930770 h 291"/>
                  <a:gd name="T74" fmla="*/ 1199957628 w 329"/>
                  <a:gd name="T75" fmla="*/ 2044425030 h 291"/>
                  <a:gd name="T76" fmla="*/ 1142128757 w 329"/>
                  <a:gd name="T77" fmla="*/ 2147483646 h 291"/>
                  <a:gd name="T78" fmla="*/ 1171045093 w 329"/>
                  <a:gd name="T79" fmla="*/ 2147483646 h 291"/>
                  <a:gd name="T80" fmla="*/ 1272246568 w 329"/>
                  <a:gd name="T81" fmla="*/ 2147483646 h 291"/>
                  <a:gd name="T82" fmla="*/ 1142128757 w 329"/>
                  <a:gd name="T83" fmla="*/ 2147483646 h 291"/>
                  <a:gd name="T84" fmla="*/ 1084299886 w 329"/>
                  <a:gd name="T85" fmla="*/ 2147483646 h 291"/>
                  <a:gd name="T86" fmla="*/ 1040927282 w 329"/>
                  <a:gd name="T87" fmla="*/ 2147483646 h 291"/>
                  <a:gd name="T88" fmla="*/ 925269540 w 329"/>
                  <a:gd name="T89" fmla="*/ 2147483646 h 291"/>
                  <a:gd name="T90" fmla="*/ 838524333 w 329"/>
                  <a:gd name="T91" fmla="*/ 2147483646 h 291"/>
                  <a:gd name="T92" fmla="*/ 679493987 w 329"/>
                  <a:gd name="T93" fmla="*/ 2147483646 h 291"/>
                  <a:gd name="T94" fmla="*/ 722866591 w 329"/>
                  <a:gd name="T95" fmla="*/ 2147483646 h 291"/>
                  <a:gd name="T96" fmla="*/ 693950254 w 329"/>
                  <a:gd name="T97" fmla="*/ 2147483646 h 291"/>
                  <a:gd name="T98" fmla="*/ 621665116 w 329"/>
                  <a:gd name="T99" fmla="*/ 2147483646 h 291"/>
                  <a:gd name="T100" fmla="*/ 477091037 w 329"/>
                  <a:gd name="T101" fmla="*/ 2147483646 h 291"/>
                  <a:gd name="T102" fmla="*/ 563836245 w 329"/>
                  <a:gd name="T103" fmla="*/ 2147483646 h 291"/>
                  <a:gd name="T104" fmla="*/ 766239194 w 329"/>
                  <a:gd name="T105" fmla="*/ 2147483646 h 291"/>
                  <a:gd name="T106" fmla="*/ 910813273 w 329"/>
                  <a:gd name="T107" fmla="*/ 2147483646 h 291"/>
                  <a:gd name="T108" fmla="*/ 1098756153 w 329"/>
                  <a:gd name="T109" fmla="*/ 2147483646 h 291"/>
                  <a:gd name="T110" fmla="*/ 1199957628 w 329"/>
                  <a:gd name="T111" fmla="*/ 2147483646 h 291"/>
                  <a:gd name="T112" fmla="*/ 1315615370 w 329"/>
                  <a:gd name="T113" fmla="*/ 2147483646 h 291"/>
                  <a:gd name="T114" fmla="*/ 1416816845 w 329"/>
                  <a:gd name="T115" fmla="*/ 2147483646 h 291"/>
                  <a:gd name="T116" fmla="*/ 1445733181 w 329"/>
                  <a:gd name="T117" fmla="*/ 2147483646 h 29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29" h="291">
                    <a:moveTo>
                      <a:pt x="100" y="234"/>
                    </a:moveTo>
                    <a:cubicBezTo>
                      <a:pt x="100" y="207"/>
                      <a:pt x="100" y="207"/>
                      <a:pt x="100" y="207"/>
                    </a:cubicBezTo>
                    <a:cubicBezTo>
                      <a:pt x="105" y="201"/>
                      <a:pt x="105" y="201"/>
                      <a:pt x="105" y="201"/>
                    </a:cubicBezTo>
                    <a:cubicBezTo>
                      <a:pt x="114" y="203"/>
                      <a:pt x="114" y="203"/>
                      <a:pt x="114" y="203"/>
                    </a:cubicBezTo>
                    <a:cubicBezTo>
                      <a:pt x="114" y="203"/>
                      <a:pt x="122" y="203"/>
                      <a:pt x="122" y="203"/>
                    </a:cubicBezTo>
                    <a:cubicBezTo>
                      <a:pt x="122" y="203"/>
                      <a:pt x="134" y="202"/>
                      <a:pt x="134" y="202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64" y="207"/>
                      <a:pt x="173" y="205"/>
                      <a:pt x="174" y="205"/>
                    </a:cubicBezTo>
                    <a:cubicBezTo>
                      <a:pt x="175" y="204"/>
                      <a:pt x="183" y="202"/>
                      <a:pt x="183" y="202"/>
                    </a:cubicBezTo>
                    <a:cubicBezTo>
                      <a:pt x="184" y="202"/>
                      <a:pt x="195" y="205"/>
                      <a:pt x="195" y="205"/>
                    </a:cubicBezTo>
                    <a:cubicBezTo>
                      <a:pt x="195" y="205"/>
                      <a:pt x="200" y="197"/>
                      <a:pt x="200" y="197"/>
                    </a:cubicBezTo>
                    <a:cubicBezTo>
                      <a:pt x="200" y="196"/>
                      <a:pt x="200" y="189"/>
                      <a:pt x="200" y="188"/>
                    </a:cubicBezTo>
                    <a:cubicBezTo>
                      <a:pt x="200" y="187"/>
                      <a:pt x="200" y="174"/>
                      <a:pt x="200" y="174"/>
                    </a:cubicBezTo>
                    <a:cubicBezTo>
                      <a:pt x="200" y="174"/>
                      <a:pt x="194" y="159"/>
                      <a:pt x="194" y="159"/>
                    </a:cubicBezTo>
                    <a:cubicBezTo>
                      <a:pt x="194" y="159"/>
                      <a:pt x="191" y="147"/>
                      <a:pt x="191" y="147"/>
                    </a:cubicBezTo>
                    <a:cubicBezTo>
                      <a:pt x="191" y="146"/>
                      <a:pt x="194" y="142"/>
                      <a:pt x="195" y="141"/>
                    </a:cubicBezTo>
                    <a:cubicBezTo>
                      <a:pt x="195" y="139"/>
                      <a:pt x="200" y="134"/>
                      <a:pt x="201" y="134"/>
                    </a:cubicBezTo>
                    <a:cubicBezTo>
                      <a:pt x="202" y="133"/>
                      <a:pt x="207" y="133"/>
                      <a:pt x="207" y="133"/>
                    </a:cubicBezTo>
                    <a:cubicBezTo>
                      <a:pt x="207" y="133"/>
                      <a:pt x="214" y="138"/>
                      <a:pt x="215" y="138"/>
                    </a:cubicBezTo>
                    <a:cubicBezTo>
                      <a:pt x="215" y="138"/>
                      <a:pt x="226" y="143"/>
                      <a:pt x="226" y="143"/>
                    </a:cubicBezTo>
                    <a:cubicBezTo>
                      <a:pt x="234" y="145"/>
                      <a:pt x="234" y="145"/>
                      <a:pt x="234" y="145"/>
                    </a:cubicBezTo>
                    <a:cubicBezTo>
                      <a:pt x="236" y="144"/>
                      <a:pt x="236" y="144"/>
                      <a:pt x="236" y="144"/>
                    </a:cubicBezTo>
                    <a:cubicBezTo>
                      <a:pt x="236" y="144"/>
                      <a:pt x="230" y="126"/>
                      <a:pt x="231" y="126"/>
                    </a:cubicBezTo>
                    <a:cubicBezTo>
                      <a:pt x="231" y="125"/>
                      <a:pt x="233" y="110"/>
                      <a:pt x="233" y="110"/>
                    </a:cubicBezTo>
                    <a:cubicBezTo>
                      <a:pt x="233" y="110"/>
                      <a:pt x="248" y="103"/>
                      <a:pt x="248" y="103"/>
                    </a:cubicBezTo>
                    <a:cubicBezTo>
                      <a:pt x="249" y="103"/>
                      <a:pt x="261" y="108"/>
                      <a:pt x="261" y="108"/>
                    </a:cubicBezTo>
                    <a:cubicBezTo>
                      <a:pt x="261" y="108"/>
                      <a:pt x="263" y="93"/>
                      <a:pt x="263" y="93"/>
                    </a:cubicBezTo>
                    <a:cubicBezTo>
                      <a:pt x="263" y="93"/>
                      <a:pt x="270" y="92"/>
                      <a:pt x="270" y="92"/>
                    </a:cubicBezTo>
                    <a:cubicBezTo>
                      <a:pt x="277" y="94"/>
                      <a:pt x="277" y="94"/>
                      <a:pt x="277" y="94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306" y="104"/>
                      <a:pt x="306" y="104"/>
                      <a:pt x="306" y="104"/>
                    </a:cubicBezTo>
                    <a:cubicBezTo>
                      <a:pt x="309" y="103"/>
                      <a:pt x="309" y="103"/>
                      <a:pt x="309" y="103"/>
                    </a:cubicBezTo>
                    <a:cubicBezTo>
                      <a:pt x="319" y="99"/>
                      <a:pt x="319" y="99"/>
                      <a:pt x="319" y="99"/>
                    </a:cubicBezTo>
                    <a:cubicBezTo>
                      <a:pt x="329" y="90"/>
                      <a:pt x="329" y="90"/>
                      <a:pt x="329" y="90"/>
                    </a:cubicBezTo>
                    <a:cubicBezTo>
                      <a:pt x="316" y="70"/>
                      <a:pt x="316" y="70"/>
                      <a:pt x="316" y="70"/>
                    </a:cubicBezTo>
                    <a:cubicBezTo>
                      <a:pt x="281" y="36"/>
                      <a:pt x="281" y="36"/>
                      <a:pt x="281" y="36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48" y="31"/>
                      <a:pt x="248" y="31"/>
                      <a:pt x="248" y="31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49" y="7"/>
                      <a:pt x="149" y="7"/>
                      <a:pt x="149" y="7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8"/>
                      <a:pt x="15" y="81"/>
                      <a:pt x="15" y="81"/>
                    </a:cubicBezTo>
                    <a:cubicBezTo>
                      <a:pt x="15" y="81"/>
                      <a:pt x="17" y="83"/>
                      <a:pt x="17" y="83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36" y="92"/>
                      <a:pt x="36" y="92"/>
                    </a:cubicBezTo>
                    <a:cubicBezTo>
                      <a:pt x="37" y="92"/>
                      <a:pt x="44" y="93"/>
                      <a:pt x="44" y="9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54" y="99"/>
                      <a:pt x="55" y="100"/>
                    </a:cubicBezTo>
                    <a:cubicBezTo>
                      <a:pt x="55" y="100"/>
                      <a:pt x="59" y="101"/>
                      <a:pt x="59" y="101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91"/>
                      <a:pt x="69" y="93"/>
                      <a:pt x="69" y="94"/>
                    </a:cubicBezTo>
                    <a:cubicBezTo>
                      <a:pt x="69" y="95"/>
                      <a:pt x="68" y="98"/>
                      <a:pt x="68" y="99"/>
                    </a:cubicBezTo>
                    <a:cubicBezTo>
                      <a:pt x="68" y="100"/>
                      <a:pt x="67" y="105"/>
                      <a:pt x="66" y="106"/>
                    </a:cubicBezTo>
                    <a:cubicBezTo>
                      <a:pt x="66" y="107"/>
                      <a:pt x="63" y="110"/>
                      <a:pt x="63" y="110"/>
                    </a:cubicBezTo>
                    <a:cubicBezTo>
                      <a:pt x="63" y="110"/>
                      <a:pt x="62" y="115"/>
                      <a:pt x="62" y="116"/>
                    </a:cubicBezTo>
                    <a:cubicBezTo>
                      <a:pt x="63" y="116"/>
                      <a:pt x="69" y="125"/>
                      <a:pt x="70" y="125"/>
                    </a:cubicBezTo>
                    <a:cubicBezTo>
                      <a:pt x="70" y="125"/>
                      <a:pt x="75" y="130"/>
                      <a:pt x="75" y="130"/>
                    </a:cubicBezTo>
                    <a:cubicBezTo>
                      <a:pt x="75" y="130"/>
                      <a:pt x="81" y="133"/>
                      <a:pt x="81" y="134"/>
                    </a:cubicBezTo>
                    <a:cubicBezTo>
                      <a:pt x="81" y="134"/>
                      <a:pt x="83" y="140"/>
                      <a:pt x="83" y="141"/>
                    </a:cubicBezTo>
                    <a:cubicBezTo>
                      <a:pt x="83" y="142"/>
                      <a:pt x="82" y="145"/>
                      <a:pt x="82" y="145"/>
                    </a:cubicBezTo>
                    <a:cubicBezTo>
                      <a:pt x="82" y="146"/>
                      <a:pt x="80" y="149"/>
                      <a:pt x="79" y="149"/>
                    </a:cubicBezTo>
                    <a:cubicBezTo>
                      <a:pt x="79" y="150"/>
                      <a:pt x="79" y="155"/>
                      <a:pt x="79" y="156"/>
                    </a:cubicBezTo>
                    <a:cubicBezTo>
                      <a:pt x="79" y="156"/>
                      <a:pt x="81" y="163"/>
                      <a:pt x="81" y="16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88" y="178"/>
                      <a:pt x="88" y="178"/>
                    </a:cubicBezTo>
                    <a:cubicBezTo>
                      <a:pt x="88" y="179"/>
                      <a:pt x="84" y="182"/>
                      <a:pt x="83" y="183"/>
                    </a:cubicBezTo>
                    <a:cubicBezTo>
                      <a:pt x="82" y="184"/>
                      <a:pt x="79" y="188"/>
                      <a:pt x="79" y="188"/>
                    </a:cubicBezTo>
                    <a:cubicBezTo>
                      <a:pt x="79" y="189"/>
                      <a:pt x="78" y="197"/>
                      <a:pt x="78" y="197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69" y="186"/>
                      <a:pt x="69" y="186"/>
                      <a:pt x="69" y="186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0" y="182"/>
                      <a:pt x="60" y="182"/>
                      <a:pt x="60" y="182"/>
                    </a:cubicBezTo>
                    <a:cubicBezTo>
                      <a:pt x="58" y="185"/>
                      <a:pt x="58" y="185"/>
                      <a:pt x="58" y="185"/>
                    </a:cubicBezTo>
                    <a:cubicBezTo>
                      <a:pt x="58" y="193"/>
                      <a:pt x="58" y="193"/>
                      <a:pt x="58" y="193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47" y="203"/>
                      <a:pt x="47" y="211"/>
                      <a:pt x="47" y="211"/>
                    </a:cubicBezTo>
                    <a:cubicBezTo>
                      <a:pt x="47" y="211"/>
                      <a:pt x="50" y="221"/>
                      <a:pt x="50" y="221"/>
                    </a:cubicBezTo>
                    <a:cubicBezTo>
                      <a:pt x="52" y="250"/>
                      <a:pt x="52" y="250"/>
                      <a:pt x="52" y="250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9" y="265"/>
                      <a:pt x="44" y="268"/>
                      <a:pt x="43" y="268"/>
                    </a:cubicBezTo>
                    <a:cubicBezTo>
                      <a:pt x="43" y="269"/>
                      <a:pt x="39" y="273"/>
                      <a:pt x="39" y="273"/>
                    </a:cubicBezTo>
                    <a:cubicBezTo>
                      <a:pt x="39" y="273"/>
                      <a:pt x="34" y="275"/>
                      <a:pt x="33" y="276"/>
                    </a:cubicBezTo>
                    <a:cubicBezTo>
                      <a:pt x="33" y="277"/>
                      <a:pt x="32" y="280"/>
                      <a:pt x="32" y="280"/>
                    </a:cubicBezTo>
                    <a:cubicBezTo>
                      <a:pt x="32" y="280"/>
                      <a:pt x="39" y="287"/>
                      <a:pt x="39" y="288"/>
                    </a:cubicBezTo>
                    <a:cubicBezTo>
                      <a:pt x="40" y="288"/>
                      <a:pt x="45" y="291"/>
                      <a:pt x="45" y="291"/>
                    </a:cubicBezTo>
                    <a:cubicBezTo>
                      <a:pt x="53" y="282"/>
                      <a:pt x="53" y="282"/>
                      <a:pt x="53" y="282"/>
                    </a:cubicBezTo>
                    <a:cubicBezTo>
                      <a:pt x="58" y="282"/>
                      <a:pt x="58" y="282"/>
                      <a:pt x="58" y="282"/>
                    </a:cubicBezTo>
                    <a:cubicBezTo>
                      <a:pt x="63" y="281"/>
                      <a:pt x="63" y="281"/>
                      <a:pt x="63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76" y="279"/>
                      <a:pt x="76" y="279"/>
                      <a:pt x="76" y="279"/>
                    </a:cubicBezTo>
                    <a:cubicBezTo>
                      <a:pt x="81" y="274"/>
                      <a:pt x="81" y="274"/>
                      <a:pt x="81" y="274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91" y="273"/>
                      <a:pt x="91" y="273"/>
                      <a:pt x="91" y="273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8" y="272"/>
                      <a:pt x="98" y="272"/>
                      <a:pt x="98" y="272"/>
                    </a:cubicBezTo>
                    <a:cubicBezTo>
                      <a:pt x="97" y="265"/>
                      <a:pt x="97" y="265"/>
                      <a:pt x="97" y="265"/>
                    </a:cubicBezTo>
                    <a:lnTo>
                      <a:pt x="100" y="234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63">
                <a:extLst>
                  <a:ext uri="{FF2B5EF4-FFF2-40B4-BE49-F238E27FC236}">
                    <a16:creationId xmlns:a16="http://schemas.microsoft.com/office/drawing/2014/main" id="{685BB21B-629F-6BF2-3B4D-E052FB78C1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6409" y="5193218"/>
                <a:ext cx="660204" cy="787743"/>
              </a:xfrm>
              <a:custGeom>
                <a:avLst/>
                <a:gdLst>
                  <a:gd name="T0" fmla="*/ 520212389 w 147"/>
                  <a:gd name="T1" fmla="*/ 2147483646 h 175"/>
                  <a:gd name="T2" fmla="*/ 476861673 w 147"/>
                  <a:gd name="T3" fmla="*/ 2147483646 h 175"/>
                  <a:gd name="T4" fmla="*/ 997074063 w 147"/>
                  <a:gd name="T5" fmla="*/ 2119350600 h 175"/>
                  <a:gd name="T6" fmla="*/ 1040424778 w 147"/>
                  <a:gd name="T7" fmla="*/ 2090318400 h 175"/>
                  <a:gd name="T8" fmla="*/ 1011523034 w 147"/>
                  <a:gd name="T9" fmla="*/ 2061286200 h 175"/>
                  <a:gd name="T10" fmla="*/ 997074063 w 147"/>
                  <a:gd name="T11" fmla="*/ 2119350600 h 175"/>
                  <a:gd name="T12" fmla="*/ 1502833679 w 147"/>
                  <a:gd name="T13" fmla="*/ 2147483646 h 175"/>
                  <a:gd name="T14" fmla="*/ 1329430816 w 147"/>
                  <a:gd name="T15" fmla="*/ 2147483646 h 175"/>
                  <a:gd name="T16" fmla="*/ 1473935736 w 147"/>
                  <a:gd name="T17" fmla="*/ 2147483646 h 175"/>
                  <a:gd name="T18" fmla="*/ 1632889627 w 147"/>
                  <a:gd name="T19" fmla="*/ 2147483646 h 175"/>
                  <a:gd name="T20" fmla="*/ 260104294 w 147"/>
                  <a:gd name="T21" fmla="*/ 2147483646 h 175"/>
                  <a:gd name="T22" fmla="*/ 332356754 w 147"/>
                  <a:gd name="T23" fmla="*/ 2147483646 h 175"/>
                  <a:gd name="T24" fmla="*/ 202304607 w 147"/>
                  <a:gd name="T25" fmla="*/ 2147483646 h 175"/>
                  <a:gd name="T26" fmla="*/ 1849643205 w 147"/>
                  <a:gd name="T27" fmla="*/ 1553222700 h 175"/>
                  <a:gd name="T28" fmla="*/ 1343883589 w 147"/>
                  <a:gd name="T29" fmla="*/ 1509674400 h 175"/>
                  <a:gd name="T30" fmla="*/ 1589538912 w 147"/>
                  <a:gd name="T31" fmla="*/ 1001610900 h 175"/>
                  <a:gd name="T32" fmla="*/ 1156027954 w 147"/>
                  <a:gd name="T33" fmla="*/ 856449900 h 175"/>
                  <a:gd name="T34" fmla="*/ 621366593 w 147"/>
                  <a:gd name="T35" fmla="*/ 725805000 h 175"/>
                  <a:gd name="T36" fmla="*/ 419058185 w 147"/>
                  <a:gd name="T37" fmla="*/ 333870300 h 175"/>
                  <a:gd name="T38" fmla="*/ 361258498 w 147"/>
                  <a:gd name="T39" fmla="*/ 72580500 h 175"/>
                  <a:gd name="T40" fmla="*/ 231206351 w 147"/>
                  <a:gd name="T41" fmla="*/ 377418600 h 175"/>
                  <a:gd name="T42" fmla="*/ 260104294 w 147"/>
                  <a:gd name="T43" fmla="*/ 624192300 h 175"/>
                  <a:gd name="T44" fmla="*/ 245655322 w 147"/>
                  <a:gd name="T45" fmla="*/ 783869400 h 175"/>
                  <a:gd name="T46" fmla="*/ 231206351 w 147"/>
                  <a:gd name="T47" fmla="*/ 987094800 h 175"/>
                  <a:gd name="T48" fmla="*/ 57799687 w 147"/>
                  <a:gd name="T49" fmla="*/ 1204836300 h 175"/>
                  <a:gd name="T50" fmla="*/ 28901744 w 147"/>
                  <a:gd name="T51" fmla="*/ 1683867600 h 175"/>
                  <a:gd name="T52" fmla="*/ 332356754 w 147"/>
                  <a:gd name="T53" fmla="*/ 1814512500 h 175"/>
                  <a:gd name="T54" fmla="*/ 274557067 w 147"/>
                  <a:gd name="T55" fmla="*/ 2147483646 h 175"/>
                  <a:gd name="T56" fmla="*/ 346809527 w 147"/>
                  <a:gd name="T57" fmla="*/ 2147483646 h 175"/>
                  <a:gd name="T58" fmla="*/ 505763418 w 147"/>
                  <a:gd name="T59" fmla="*/ 2147483646 h 175"/>
                  <a:gd name="T60" fmla="*/ 419058185 w 147"/>
                  <a:gd name="T61" fmla="*/ 2147483646 h 175"/>
                  <a:gd name="T62" fmla="*/ 476861673 w 147"/>
                  <a:gd name="T63" fmla="*/ 2147483646 h 175"/>
                  <a:gd name="T64" fmla="*/ 520212389 w 147"/>
                  <a:gd name="T65" fmla="*/ 2147483646 h 175"/>
                  <a:gd name="T66" fmla="*/ 592464849 w 147"/>
                  <a:gd name="T67" fmla="*/ 1901609100 h 175"/>
                  <a:gd name="T68" fmla="*/ 563563105 w 147"/>
                  <a:gd name="T69" fmla="*/ 2147483646 h 175"/>
                  <a:gd name="T70" fmla="*/ 578012076 w 147"/>
                  <a:gd name="T71" fmla="*/ 2147483646 h 175"/>
                  <a:gd name="T72" fmla="*/ 722516996 w 147"/>
                  <a:gd name="T73" fmla="*/ 2147483646 h 175"/>
                  <a:gd name="T74" fmla="*/ 722516996 w 147"/>
                  <a:gd name="T75" fmla="*/ 1959673500 h 175"/>
                  <a:gd name="T76" fmla="*/ 679166280 w 147"/>
                  <a:gd name="T77" fmla="*/ 1887093000 h 175"/>
                  <a:gd name="T78" fmla="*/ 780316683 w 147"/>
                  <a:gd name="T79" fmla="*/ 2017737900 h 175"/>
                  <a:gd name="T80" fmla="*/ 852569143 w 147"/>
                  <a:gd name="T81" fmla="*/ 2147483646 h 175"/>
                  <a:gd name="T82" fmla="*/ 1098224465 w 147"/>
                  <a:gd name="T83" fmla="*/ 2147483646 h 175"/>
                  <a:gd name="T84" fmla="*/ 1040424778 w 147"/>
                  <a:gd name="T85" fmla="*/ 2147483646 h 175"/>
                  <a:gd name="T86" fmla="*/ 939270574 w 147"/>
                  <a:gd name="T87" fmla="*/ 2090318400 h 175"/>
                  <a:gd name="T88" fmla="*/ 1011523034 w 147"/>
                  <a:gd name="T89" fmla="*/ 1916125200 h 175"/>
                  <a:gd name="T90" fmla="*/ 1054873750 w 147"/>
                  <a:gd name="T91" fmla="*/ 1887093000 h 175"/>
                  <a:gd name="T92" fmla="*/ 1127126210 w 147"/>
                  <a:gd name="T93" fmla="*/ 2147483646 h 175"/>
                  <a:gd name="T94" fmla="*/ 1170476925 w 147"/>
                  <a:gd name="T95" fmla="*/ 2133866700 h 175"/>
                  <a:gd name="T96" fmla="*/ 1170476925 w 147"/>
                  <a:gd name="T97" fmla="*/ 2075802300 h 175"/>
                  <a:gd name="T98" fmla="*/ 1329430816 w 147"/>
                  <a:gd name="T99" fmla="*/ 2147483646 h 175"/>
                  <a:gd name="T100" fmla="*/ 1372781532 w 147"/>
                  <a:gd name="T101" fmla="*/ 2046770100 h 175"/>
                  <a:gd name="T102" fmla="*/ 1127126210 w 147"/>
                  <a:gd name="T103" fmla="*/ 1814512500 h 175"/>
                  <a:gd name="T104" fmla="*/ 1257178356 w 147"/>
                  <a:gd name="T105" fmla="*/ 1843544700 h 175"/>
                  <a:gd name="T106" fmla="*/ 1459482963 w 147"/>
                  <a:gd name="T107" fmla="*/ 2075802300 h 175"/>
                  <a:gd name="T108" fmla="*/ 1705142087 w 147"/>
                  <a:gd name="T109" fmla="*/ 2147483646 h 175"/>
                  <a:gd name="T110" fmla="*/ 1734040030 w 147"/>
                  <a:gd name="T111" fmla="*/ 2147483646 h 175"/>
                  <a:gd name="T112" fmla="*/ 1849643205 w 147"/>
                  <a:gd name="T113" fmla="*/ 2147483646 h 175"/>
                  <a:gd name="T114" fmla="*/ 2124200272 w 147"/>
                  <a:gd name="T115" fmla="*/ 2147483646 h 175"/>
                  <a:gd name="T116" fmla="*/ 1994148125 w 147"/>
                  <a:gd name="T117" fmla="*/ 1916125200 h 1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47" h="175">
                    <a:moveTo>
                      <a:pt x="35" y="164"/>
                    </a:moveTo>
                    <a:cubicBezTo>
                      <a:pt x="36" y="164"/>
                      <a:pt x="36" y="164"/>
                      <a:pt x="36" y="165"/>
                    </a:cubicBezTo>
                    <a:cubicBezTo>
                      <a:pt x="36" y="165"/>
                      <a:pt x="36" y="165"/>
                      <a:pt x="36" y="165"/>
                    </a:cubicBezTo>
                    <a:cubicBezTo>
                      <a:pt x="36" y="166"/>
                      <a:pt x="36" y="167"/>
                      <a:pt x="36" y="168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4" y="168"/>
                      <a:pt x="34" y="167"/>
                      <a:pt x="34" y="167"/>
                    </a:cubicBezTo>
                    <a:cubicBezTo>
                      <a:pt x="34" y="167"/>
                      <a:pt x="34" y="166"/>
                      <a:pt x="34" y="166"/>
                    </a:cubicBezTo>
                    <a:cubicBezTo>
                      <a:pt x="34" y="166"/>
                      <a:pt x="33" y="166"/>
                      <a:pt x="33" y="166"/>
                    </a:cubicBezTo>
                    <a:cubicBezTo>
                      <a:pt x="33" y="166"/>
                      <a:pt x="33" y="166"/>
                      <a:pt x="33" y="165"/>
                    </a:cubicBezTo>
                    <a:cubicBezTo>
                      <a:pt x="33" y="165"/>
                      <a:pt x="33" y="165"/>
                      <a:pt x="33" y="165"/>
                    </a:cubicBezTo>
                    <a:cubicBezTo>
                      <a:pt x="33" y="165"/>
                      <a:pt x="33" y="165"/>
                      <a:pt x="33" y="164"/>
                    </a:cubicBezTo>
                    <a:cubicBezTo>
                      <a:pt x="33" y="164"/>
                      <a:pt x="33" y="164"/>
                      <a:pt x="34" y="164"/>
                    </a:cubicBezTo>
                    <a:cubicBezTo>
                      <a:pt x="34" y="164"/>
                      <a:pt x="35" y="164"/>
                      <a:pt x="35" y="164"/>
                    </a:cubicBezTo>
                    <a:close/>
                    <a:moveTo>
                      <a:pt x="69" y="146"/>
                    </a:moveTo>
                    <a:cubicBezTo>
                      <a:pt x="70" y="147"/>
                      <a:pt x="70" y="148"/>
                      <a:pt x="71" y="148"/>
                    </a:cubicBezTo>
                    <a:cubicBezTo>
                      <a:pt x="71" y="149"/>
                      <a:pt x="71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7"/>
                      <a:pt x="72" y="146"/>
                      <a:pt x="72" y="144"/>
                    </a:cubicBezTo>
                    <a:cubicBezTo>
                      <a:pt x="72" y="144"/>
                      <a:pt x="72" y="143"/>
                      <a:pt x="72" y="143"/>
                    </a:cubicBezTo>
                    <a:cubicBezTo>
                      <a:pt x="72" y="143"/>
                      <a:pt x="72" y="142"/>
                      <a:pt x="72" y="142"/>
                    </a:cubicBezTo>
                    <a:cubicBezTo>
                      <a:pt x="72" y="141"/>
                      <a:pt x="71" y="141"/>
                      <a:pt x="71" y="141"/>
                    </a:cubicBezTo>
                    <a:cubicBezTo>
                      <a:pt x="70" y="141"/>
                      <a:pt x="70" y="141"/>
                      <a:pt x="70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9" y="143"/>
                      <a:pt x="69" y="143"/>
                      <a:pt x="68" y="143"/>
                    </a:cubicBezTo>
                    <a:cubicBezTo>
                      <a:pt x="68" y="143"/>
                      <a:pt x="68" y="143"/>
                      <a:pt x="67" y="143"/>
                    </a:cubicBezTo>
                    <a:cubicBezTo>
                      <a:pt x="67" y="143"/>
                      <a:pt x="67" y="143"/>
                      <a:pt x="67" y="144"/>
                    </a:cubicBezTo>
                    <a:cubicBezTo>
                      <a:pt x="67" y="144"/>
                      <a:pt x="67" y="145"/>
                      <a:pt x="68" y="145"/>
                    </a:cubicBezTo>
                    <a:cubicBezTo>
                      <a:pt x="68" y="145"/>
                      <a:pt x="69" y="145"/>
                      <a:pt x="69" y="146"/>
                    </a:cubicBezTo>
                    <a:cubicBezTo>
                      <a:pt x="69" y="146"/>
                      <a:pt x="69" y="146"/>
                      <a:pt x="69" y="146"/>
                    </a:cubicBezTo>
                    <a:close/>
                    <a:moveTo>
                      <a:pt x="111" y="154"/>
                    </a:moveTo>
                    <a:cubicBezTo>
                      <a:pt x="111" y="153"/>
                      <a:pt x="110" y="153"/>
                      <a:pt x="109" y="153"/>
                    </a:cubicBezTo>
                    <a:cubicBezTo>
                      <a:pt x="108" y="153"/>
                      <a:pt x="107" y="152"/>
                      <a:pt x="106" y="151"/>
                    </a:cubicBezTo>
                    <a:cubicBezTo>
                      <a:pt x="105" y="151"/>
                      <a:pt x="105" y="150"/>
                      <a:pt x="104" y="150"/>
                    </a:cubicBezTo>
                    <a:cubicBezTo>
                      <a:pt x="104" y="149"/>
                      <a:pt x="103" y="149"/>
                      <a:pt x="103" y="149"/>
                    </a:cubicBezTo>
                    <a:cubicBezTo>
                      <a:pt x="102" y="149"/>
                      <a:pt x="102" y="150"/>
                      <a:pt x="102" y="151"/>
                    </a:cubicBezTo>
                    <a:cubicBezTo>
                      <a:pt x="100" y="154"/>
                      <a:pt x="96" y="156"/>
                      <a:pt x="95" y="160"/>
                    </a:cubicBezTo>
                    <a:cubicBezTo>
                      <a:pt x="94" y="161"/>
                      <a:pt x="94" y="162"/>
                      <a:pt x="93" y="163"/>
                    </a:cubicBezTo>
                    <a:cubicBezTo>
                      <a:pt x="93" y="163"/>
                      <a:pt x="92" y="163"/>
                      <a:pt x="92" y="164"/>
                    </a:cubicBezTo>
                    <a:cubicBezTo>
                      <a:pt x="92" y="165"/>
                      <a:pt x="92" y="166"/>
                      <a:pt x="92" y="167"/>
                    </a:cubicBezTo>
                    <a:cubicBezTo>
                      <a:pt x="94" y="167"/>
                      <a:pt x="95" y="166"/>
                      <a:pt x="96" y="167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8" y="169"/>
                      <a:pt x="99" y="168"/>
                      <a:pt x="100" y="168"/>
                    </a:cubicBezTo>
                    <a:cubicBezTo>
                      <a:pt x="101" y="168"/>
                      <a:pt x="101" y="167"/>
                      <a:pt x="102" y="167"/>
                    </a:cubicBezTo>
                    <a:cubicBezTo>
                      <a:pt x="104" y="166"/>
                      <a:pt x="106" y="166"/>
                      <a:pt x="108" y="165"/>
                    </a:cubicBezTo>
                    <a:cubicBezTo>
                      <a:pt x="109" y="165"/>
                      <a:pt x="110" y="165"/>
                      <a:pt x="111" y="164"/>
                    </a:cubicBezTo>
                    <a:cubicBezTo>
                      <a:pt x="112" y="164"/>
                      <a:pt x="113" y="163"/>
                      <a:pt x="113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60"/>
                      <a:pt x="113" y="160"/>
                      <a:pt x="113" y="159"/>
                    </a:cubicBezTo>
                    <a:cubicBezTo>
                      <a:pt x="113" y="158"/>
                      <a:pt x="113" y="157"/>
                      <a:pt x="112" y="156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1" y="154"/>
                      <a:pt x="111" y="154"/>
                      <a:pt x="111" y="154"/>
                    </a:cubicBezTo>
                    <a:close/>
                    <a:moveTo>
                      <a:pt x="14" y="168"/>
                    </a:moveTo>
                    <a:cubicBezTo>
                      <a:pt x="14" y="169"/>
                      <a:pt x="18" y="171"/>
                      <a:pt x="18" y="171"/>
                    </a:cubicBezTo>
                    <a:cubicBezTo>
                      <a:pt x="18" y="171"/>
                      <a:pt x="18" y="173"/>
                      <a:pt x="18" y="174"/>
                    </a:cubicBezTo>
                    <a:cubicBezTo>
                      <a:pt x="20" y="174"/>
                      <a:pt x="21" y="174"/>
                      <a:pt x="22" y="174"/>
                    </a:cubicBezTo>
                    <a:cubicBezTo>
                      <a:pt x="22" y="174"/>
                      <a:pt x="23" y="174"/>
                      <a:pt x="23" y="174"/>
                    </a:cubicBezTo>
                    <a:cubicBezTo>
                      <a:pt x="23" y="174"/>
                      <a:pt x="23" y="174"/>
                      <a:pt x="23" y="173"/>
                    </a:cubicBezTo>
                    <a:cubicBezTo>
                      <a:pt x="23" y="172"/>
                      <a:pt x="23" y="171"/>
                      <a:pt x="23" y="170"/>
                    </a:cubicBezTo>
                    <a:cubicBezTo>
                      <a:pt x="22" y="168"/>
                      <a:pt x="20" y="167"/>
                      <a:pt x="19" y="166"/>
                    </a:cubicBezTo>
                    <a:cubicBezTo>
                      <a:pt x="17" y="164"/>
                      <a:pt x="17" y="161"/>
                      <a:pt x="16" y="158"/>
                    </a:cubicBezTo>
                    <a:cubicBezTo>
                      <a:pt x="16" y="158"/>
                      <a:pt x="16" y="157"/>
                      <a:pt x="15" y="157"/>
                    </a:cubicBezTo>
                    <a:cubicBezTo>
                      <a:pt x="15" y="158"/>
                      <a:pt x="14" y="161"/>
                      <a:pt x="14" y="161"/>
                    </a:cubicBezTo>
                    <a:cubicBezTo>
                      <a:pt x="14" y="162"/>
                      <a:pt x="14" y="168"/>
                      <a:pt x="14" y="168"/>
                    </a:cubicBezTo>
                    <a:close/>
                    <a:moveTo>
                      <a:pt x="138" y="132"/>
                    </a:moveTo>
                    <a:cubicBezTo>
                      <a:pt x="138" y="131"/>
                      <a:pt x="140" y="126"/>
                      <a:pt x="140" y="126"/>
                    </a:cubicBezTo>
                    <a:cubicBezTo>
                      <a:pt x="140" y="126"/>
                      <a:pt x="141" y="124"/>
                      <a:pt x="141" y="123"/>
                    </a:cubicBezTo>
                    <a:cubicBezTo>
                      <a:pt x="141" y="123"/>
                      <a:pt x="136" y="114"/>
                      <a:pt x="135" y="113"/>
                    </a:cubicBezTo>
                    <a:cubicBezTo>
                      <a:pt x="135" y="113"/>
                      <a:pt x="129" y="107"/>
                      <a:pt x="128" y="107"/>
                    </a:cubicBezTo>
                    <a:cubicBezTo>
                      <a:pt x="127" y="106"/>
                      <a:pt x="118" y="105"/>
                      <a:pt x="118" y="105"/>
                    </a:cubicBezTo>
                    <a:cubicBezTo>
                      <a:pt x="117" y="105"/>
                      <a:pt x="114" y="104"/>
                      <a:pt x="114" y="104"/>
                    </a:cubicBezTo>
                    <a:cubicBezTo>
                      <a:pt x="113" y="104"/>
                      <a:pt x="106" y="106"/>
                      <a:pt x="106" y="106"/>
                    </a:cubicBezTo>
                    <a:cubicBezTo>
                      <a:pt x="106" y="106"/>
                      <a:pt x="101" y="107"/>
                      <a:pt x="100" y="107"/>
                    </a:cubicBezTo>
                    <a:cubicBezTo>
                      <a:pt x="99" y="107"/>
                      <a:pt x="93" y="104"/>
                      <a:pt x="93" y="104"/>
                    </a:cubicBezTo>
                    <a:cubicBezTo>
                      <a:pt x="93" y="104"/>
                      <a:pt x="92" y="100"/>
                      <a:pt x="92" y="99"/>
                    </a:cubicBezTo>
                    <a:cubicBezTo>
                      <a:pt x="92" y="99"/>
                      <a:pt x="98" y="95"/>
                      <a:pt x="99" y="94"/>
                    </a:cubicBezTo>
                    <a:cubicBezTo>
                      <a:pt x="99" y="94"/>
                      <a:pt x="104" y="93"/>
                      <a:pt x="104" y="93"/>
                    </a:cubicBezTo>
                    <a:cubicBezTo>
                      <a:pt x="104" y="93"/>
                      <a:pt x="104" y="86"/>
                      <a:pt x="105" y="84"/>
                    </a:cubicBezTo>
                    <a:cubicBezTo>
                      <a:pt x="105" y="82"/>
                      <a:pt x="110" y="70"/>
                      <a:pt x="110" y="69"/>
                    </a:cubicBezTo>
                    <a:cubicBezTo>
                      <a:pt x="110" y="69"/>
                      <a:pt x="106" y="63"/>
                      <a:pt x="106" y="63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97" y="66"/>
                      <a:pt x="96" y="65"/>
                    </a:cubicBezTo>
                    <a:cubicBezTo>
                      <a:pt x="94" y="64"/>
                      <a:pt x="90" y="62"/>
                      <a:pt x="89" y="62"/>
                    </a:cubicBezTo>
                    <a:cubicBezTo>
                      <a:pt x="88" y="61"/>
                      <a:pt x="81" y="59"/>
                      <a:pt x="80" y="59"/>
                    </a:cubicBezTo>
                    <a:cubicBezTo>
                      <a:pt x="79" y="59"/>
                      <a:pt x="74" y="60"/>
                      <a:pt x="74" y="60"/>
                    </a:cubicBezTo>
                    <a:cubicBezTo>
                      <a:pt x="73" y="60"/>
                      <a:pt x="66" y="62"/>
                      <a:pt x="65" y="62"/>
                    </a:cubicBezTo>
                    <a:cubicBezTo>
                      <a:pt x="64" y="62"/>
                      <a:pt x="61" y="62"/>
                      <a:pt x="60" y="62"/>
                    </a:cubicBezTo>
                    <a:cubicBezTo>
                      <a:pt x="59" y="62"/>
                      <a:pt x="52" y="58"/>
                      <a:pt x="51" y="58"/>
                    </a:cubicBezTo>
                    <a:cubicBezTo>
                      <a:pt x="50" y="57"/>
                      <a:pt x="43" y="50"/>
                      <a:pt x="43" y="50"/>
                    </a:cubicBezTo>
                    <a:cubicBezTo>
                      <a:pt x="43" y="50"/>
                      <a:pt x="43" y="36"/>
                      <a:pt x="43" y="36"/>
                    </a:cubicBezTo>
                    <a:cubicBezTo>
                      <a:pt x="44" y="35"/>
                      <a:pt x="43" y="31"/>
                      <a:pt x="42" y="30"/>
                    </a:cubicBezTo>
                    <a:cubicBezTo>
                      <a:pt x="42" y="30"/>
                      <a:pt x="35" y="29"/>
                      <a:pt x="34" y="29"/>
                    </a:cubicBezTo>
                    <a:cubicBezTo>
                      <a:pt x="33" y="29"/>
                      <a:pt x="30" y="28"/>
                      <a:pt x="30" y="28"/>
                    </a:cubicBezTo>
                    <a:cubicBezTo>
                      <a:pt x="30" y="28"/>
                      <a:pt x="29" y="24"/>
                      <a:pt x="29" y="23"/>
                    </a:cubicBezTo>
                    <a:cubicBezTo>
                      <a:pt x="30" y="22"/>
                      <a:pt x="31" y="14"/>
                      <a:pt x="32" y="13"/>
                    </a:cubicBezTo>
                    <a:cubicBezTo>
                      <a:pt x="32" y="12"/>
                      <a:pt x="32" y="5"/>
                      <a:pt x="33" y="4"/>
                    </a:cubicBezTo>
                    <a:cubicBezTo>
                      <a:pt x="33" y="3"/>
                      <a:pt x="33" y="1"/>
                      <a:pt x="33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5" y="5"/>
                      <a:pt x="25" y="5"/>
                    </a:cubicBezTo>
                    <a:cubicBezTo>
                      <a:pt x="25" y="5"/>
                      <a:pt x="27" y="9"/>
                      <a:pt x="27" y="10"/>
                    </a:cubicBezTo>
                    <a:cubicBezTo>
                      <a:pt x="27" y="11"/>
                      <a:pt x="25" y="16"/>
                      <a:pt x="24" y="17"/>
                    </a:cubicBezTo>
                    <a:cubicBezTo>
                      <a:pt x="24" y="18"/>
                      <a:pt x="21" y="22"/>
                      <a:pt x="21" y="22"/>
                    </a:cubicBezTo>
                    <a:cubicBezTo>
                      <a:pt x="21" y="22"/>
                      <a:pt x="18" y="22"/>
                      <a:pt x="18" y="23"/>
                    </a:cubicBezTo>
                    <a:cubicBezTo>
                      <a:pt x="18" y="23"/>
                      <a:pt x="16" y="26"/>
                      <a:pt x="16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3" y="37"/>
                      <a:pt x="12" y="37"/>
                    </a:cubicBezTo>
                    <a:cubicBezTo>
                      <a:pt x="12" y="37"/>
                      <a:pt x="10" y="38"/>
                      <a:pt x="10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6" y="43"/>
                      <a:pt x="18" y="43"/>
                    </a:cubicBezTo>
                    <a:cubicBezTo>
                      <a:pt x="19" y="43"/>
                      <a:pt x="20" y="43"/>
                      <a:pt x="20" y="44"/>
                    </a:cubicBezTo>
                    <a:cubicBezTo>
                      <a:pt x="20" y="44"/>
                      <a:pt x="20" y="44"/>
                      <a:pt x="20" y="45"/>
                    </a:cubicBezTo>
                    <a:cubicBezTo>
                      <a:pt x="20" y="45"/>
                      <a:pt x="20" y="46"/>
                      <a:pt x="20" y="47"/>
                    </a:cubicBezTo>
                    <a:cubicBezTo>
                      <a:pt x="20" y="48"/>
                      <a:pt x="21" y="49"/>
                      <a:pt x="20" y="50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7" y="55"/>
                      <a:pt x="17" y="55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9" y="58"/>
                      <a:pt x="20" y="60"/>
                    </a:cubicBezTo>
                    <a:cubicBezTo>
                      <a:pt x="20" y="61"/>
                      <a:pt x="20" y="61"/>
                      <a:pt x="20" y="62"/>
                    </a:cubicBezTo>
                    <a:cubicBezTo>
                      <a:pt x="19" y="64"/>
                      <a:pt x="18" y="66"/>
                      <a:pt x="16" y="68"/>
                    </a:cubicBezTo>
                    <a:cubicBezTo>
                      <a:pt x="15" y="69"/>
                      <a:pt x="13" y="69"/>
                      <a:pt x="11" y="70"/>
                    </a:cubicBezTo>
                    <a:cubicBezTo>
                      <a:pt x="11" y="71"/>
                      <a:pt x="10" y="72"/>
                      <a:pt x="10" y="73"/>
                    </a:cubicBezTo>
                    <a:cubicBezTo>
                      <a:pt x="8" y="74"/>
                      <a:pt x="7" y="77"/>
                      <a:pt x="7" y="79"/>
                    </a:cubicBezTo>
                    <a:cubicBezTo>
                      <a:pt x="7" y="80"/>
                      <a:pt x="7" y="80"/>
                      <a:pt x="6" y="81"/>
                    </a:cubicBezTo>
                    <a:cubicBezTo>
                      <a:pt x="6" y="82"/>
                      <a:pt x="5" y="83"/>
                      <a:pt x="4" y="83"/>
                    </a:cubicBezTo>
                    <a:cubicBezTo>
                      <a:pt x="3" y="85"/>
                      <a:pt x="2" y="86"/>
                      <a:pt x="2" y="88"/>
                    </a:cubicBezTo>
                    <a:cubicBezTo>
                      <a:pt x="1" y="89"/>
                      <a:pt x="1" y="91"/>
                      <a:pt x="2" y="92"/>
                    </a:cubicBezTo>
                    <a:cubicBezTo>
                      <a:pt x="4" y="94"/>
                      <a:pt x="5" y="97"/>
                      <a:pt x="4" y="100"/>
                    </a:cubicBezTo>
                    <a:cubicBezTo>
                      <a:pt x="3" y="102"/>
                      <a:pt x="1" y="105"/>
                      <a:pt x="1" y="108"/>
                    </a:cubicBezTo>
                    <a:cubicBezTo>
                      <a:pt x="0" y="110"/>
                      <a:pt x="1" y="113"/>
                      <a:pt x="2" y="116"/>
                    </a:cubicBezTo>
                    <a:cubicBezTo>
                      <a:pt x="3" y="119"/>
                      <a:pt x="5" y="121"/>
                      <a:pt x="7" y="124"/>
                    </a:cubicBezTo>
                    <a:cubicBezTo>
                      <a:pt x="7" y="124"/>
                      <a:pt x="7" y="125"/>
                      <a:pt x="7" y="125"/>
                    </a:cubicBezTo>
                    <a:cubicBezTo>
                      <a:pt x="9" y="126"/>
                      <a:pt x="10" y="124"/>
                      <a:pt x="11" y="124"/>
                    </a:cubicBezTo>
                    <a:cubicBezTo>
                      <a:pt x="15" y="120"/>
                      <a:pt x="20" y="120"/>
                      <a:pt x="25" y="122"/>
                    </a:cubicBezTo>
                    <a:cubicBezTo>
                      <a:pt x="25" y="123"/>
                      <a:pt x="24" y="125"/>
                      <a:pt x="23" y="125"/>
                    </a:cubicBezTo>
                    <a:cubicBezTo>
                      <a:pt x="21" y="127"/>
                      <a:pt x="19" y="128"/>
                      <a:pt x="18" y="130"/>
                    </a:cubicBezTo>
                    <a:cubicBezTo>
                      <a:pt x="16" y="131"/>
                      <a:pt x="15" y="133"/>
                      <a:pt x="15" y="135"/>
                    </a:cubicBezTo>
                    <a:cubicBezTo>
                      <a:pt x="15" y="137"/>
                      <a:pt x="16" y="138"/>
                      <a:pt x="17" y="140"/>
                    </a:cubicBezTo>
                    <a:cubicBezTo>
                      <a:pt x="18" y="142"/>
                      <a:pt x="18" y="144"/>
                      <a:pt x="19" y="144"/>
                    </a:cubicBezTo>
                    <a:cubicBezTo>
                      <a:pt x="20" y="146"/>
                      <a:pt x="19" y="148"/>
                      <a:pt x="19" y="149"/>
                    </a:cubicBezTo>
                    <a:cubicBezTo>
                      <a:pt x="18" y="150"/>
                      <a:pt x="16" y="154"/>
                      <a:pt x="16" y="155"/>
                    </a:cubicBezTo>
                    <a:cubicBezTo>
                      <a:pt x="17" y="156"/>
                      <a:pt x="17" y="158"/>
                      <a:pt x="18" y="159"/>
                    </a:cubicBezTo>
                    <a:cubicBezTo>
                      <a:pt x="18" y="161"/>
                      <a:pt x="19" y="163"/>
                      <a:pt x="19" y="164"/>
                    </a:cubicBezTo>
                    <a:cubicBezTo>
                      <a:pt x="20" y="166"/>
                      <a:pt x="22" y="168"/>
                      <a:pt x="2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6" y="168"/>
                      <a:pt x="26" y="169"/>
                      <a:pt x="27" y="170"/>
                    </a:cubicBezTo>
                    <a:cubicBezTo>
                      <a:pt x="27" y="172"/>
                      <a:pt x="27" y="173"/>
                      <a:pt x="28" y="174"/>
                    </a:cubicBezTo>
                    <a:cubicBezTo>
                      <a:pt x="29" y="175"/>
                      <a:pt x="30" y="175"/>
                      <a:pt x="32" y="175"/>
                    </a:cubicBezTo>
                    <a:cubicBezTo>
                      <a:pt x="32" y="175"/>
                      <a:pt x="32" y="174"/>
                      <a:pt x="33" y="174"/>
                    </a:cubicBezTo>
                    <a:cubicBezTo>
                      <a:pt x="33" y="174"/>
                      <a:pt x="34" y="174"/>
                      <a:pt x="35" y="174"/>
                    </a:cubicBezTo>
                    <a:cubicBezTo>
                      <a:pt x="36" y="174"/>
                      <a:pt x="36" y="173"/>
                      <a:pt x="37" y="173"/>
                    </a:cubicBezTo>
                    <a:cubicBezTo>
                      <a:pt x="37" y="172"/>
                      <a:pt x="37" y="171"/>
                      <a:pt x="37" y="170"/>
                    </a:cubicBezTo>
                    <a:cubicBezTo>
                      <a:pt x="36" y="170"/>
                      <a:pt x="35" y="169"/>
                      <a:pt x="34" y="170"/>
                    </a:cubicBezTo>
                    <a:cubicBezTo>
                      <a:pt x="33" y="170"/>
                      <a:pt x="33" y="171"/>
                      <a:pt x="32" y="171"/>
                    </a:cubicBezTo>
                    <a:cubicBezTo>
                      <a:pt x="31" y="172"/>
                      <a:pt x="30" y="172"/>
                      <a:pt x="29" y="172"/>
                    </a:cubicBezTo>
                    <a:cubicBezTo>
                      <a:pt x="29" y="171"/>
                      <a:pt x="29" y="170"/>
                      <a:pt x="29" y="168"/>
                    </a:cubicBezTo>
                    <a:cubicBezTo>
                      <a:pt x="29" y="167"/>
                      <a:pt x="28" y="166"/>
                      <a:pt x="28" y="165"/>
                    </a:cubicBezTo>
                    <a:cubicBezTo>
                      <a:pt x="28" y="165"/>
                      <a:pt x="29" y="165"/>
                      <a:pt x="29" y="164"/>
                    </a:cubicBezTo>
                    <a:cubicBezTo>
                      <a:pt x="30" y="163"/>
                      <a:pt x="31" y="162"/>
                      <a:pt x="32" y="161"/>
                    </a:cubicBezTo>
                    <a:cubicBezTo>
                      <a:pt x="33" y="160"/>
                      <a:pt x="33" y="158"/>
                      <a:pt x="33" y="157"/>
                    </a:cubicBezTo>
                    <a:cubicBezTo>
                      <a:pt x="32" y="156"/>
                      <a:pt x="32" y="155"/>
                      <a:pt x="31" y="154"/>
                    </a:cubicBezTo>
                    <a:cubicBezTo>
                      <a:pt x="31" y="153"/>
                      <a:pt x="32" y="152"/>
                      <a:pt x="33" y="152"/>
                    </a:cubicBezTo>
                    <a:cubicBezTo>
                      <a:pt x="34" y="153"/>
                      <a:pt x="34" y="153"/>
                      <a:pt x="34" y="154"/>
                    </a:cubicBezTo>
                    <a:cubicBezTo>
                      <a:pt x="34" y="154"/>
                      <a:pt x="35" y="155"/>
                      <a:pt x="35" y="155"/>
                    </a:cubicBezTo>
                    <a:cubicBezTo>
                      <a:pt x="35" y="155"/>
                      <a:pt x="36" y="154"/>
                      <a:pt x="36" y="154"/>
                    </a:cubicBezTo>
                    <a:cubicBezTo>
                      <a:pt x="37" y="151"/>
                      <a:pt x="39" y="147"/>
                      <a:pt x="40" y="143"/>
                    </a:cubicBezTo>
                    <a:cubicBezTo>
                      <a:pt x="40" y="139"/>
                      <a:pt x="40" y="135"/>
                      <a:pt x="37" y="132"/>
                    </a:cubicBezTo>
                    <a:cubicBezTo>
                      <a:pt x="36" y="131"/>
                      <a:pt x="36" y="131"/>
                      <a:pt x="37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39" y="130"/>
                      <a:pt x="40" y="130"/>
                      <a:pt x="41" y="131"/>
                    </a:cubicBezTo>
                    <a:cubicBezTo>
                      <a:pt x="42" y="132"/>
                      <a:pt x="42" y="133"/>
                      <a:pt x="42" y="134"/>
                    </a:cubicBezTo>
                    <a:cubicBezTo>
                      <a:pt x="42" y="136"/>
                      <a:pt x="41" y="138"/>
                      <a:pt x="41" y="141"/>
                    </a:cubicBezTo>
                    <a:cubicBezTo>
                      <a:pt x="41" y="142"/>
                      <a:pt x="41" y="144"/>
                      <a:pt x="41" y="145"/>
                    </a:cubicBezTo>
                    <a:cubicBezTo>
                      <a:pt x="40" y="148"/>
                      <a:pt x="39" y="150"/>
                      <a:pt x="39" y="152"/>
                    </a:cubicBezTo>
                    <a:cubicBezTo>
                      <a:pt x="39" y="154"/>
                      <a:pt x="39" y="155"/>
                      <a:pt x="39" y="156"/>
                    </a:cubicBezTo>
                    <a:cubicBezTo>
                      <a:pt x="40" y="157"/>
                      <a:pt x="41" y="158"/>
                      <a:pt x="40" y="160"/>
                    </a:cubicBezTo>
                    <a:cubicBezTo>
                      <a:pt x="40" y="160"/>
                      <a:pt x="39" y="160"/>
                      <a:pt x="39" y="160"/>
                    </a:cubicBezTo>
                    <a:cubicBezTo>
                      <a:pt x="39" y="161"/>
                      <a:pt x="39" y="161"/>
                      <a:pt x="39" y="162"/>
                    </a:cubicBezTo>
                    <a:cubicBezTo>
                      <a:pt x="40" y="164"/>
                      <a:pt x="39" y="167"/>
                      <a:pt x="40" y="169"/>
                    </a:cubicBezTo>
                    <a:cubicBezTo>
                      <a:pt x="40" y="170"/>
                      <a:pt x="40" y="170"/>
                      <a:pt x="40" y="171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6" y="171"/>
                      <a:pt x="50" y="171"/>
                      <a:pt x="55" y="171"/>
                    </a:cubicBezTo>
                    <a:cubicBezTo>
                      <a:pt x="56" y="171"/>
                      <a:pt x="58" y="171"/>
                      <a:pt x="59" y="171"/>
                    </a:cubicBezTo>
                    <a:cubicBezTo>
                      <a:pt x="59" y="168"/>
                      <a:pt x="57" y="167"/>
                      <a:pt x="56" y="165"/>
                    </a:cubicBezTo>
                    <a:cubicBezTo>
                      <a:pt x="53" y="160"/>
                      <a:pt x="52" y="155"/>
                      <a:pt x="50" y="150"/>
                    </a:cubicBezTo>
                    <a:cubicBezTo>
                      <a:pt x="50" y="148"/>
                      <a:pt x="49" y="147"/>
                      <a:pt x="49" y="145"/>
                    </a:cubicBezTo>
                    <a:cubicBezTo>
                      <a:pt x="49" y="144"/>
                      <a:pt x="49" y="144"/>
                      <a:pt x="50" y="143"/>
                    </a:cubicBezTo>
                    <a:cubicBezTo>
                      <a:pt x="50" y="142"/>
                      <a:pt x="51" y="142"/>
                      <a:pt x="51" y="141"/>
                    </a:cubicBezTo>
                    <a:cubicBezTo>
                      <a:pt x="52" y="140"/>
                      <a:pt x="52" y="139"/>
                      <a:pt x="52" y="138"/>
                    </a:cubicBezTo>
                    <a:cubicBezTo>
                      <a:pt x="52" y="137"/>
                      <a:pt x="51" y="136"/>
                      <a:pt x="50" y="135"/>
                    </a:cubicBezTo>
                    <a:cubicBezTo>
                      <a:pt x="49" y="135"/>
                      <a:pt x="48" y="134"/>
                      <a:pt x="48" y="134"/>
                    </a:cubicBezTo>
                    <a:cubicBezTo>
                      <a:pt x="47" y="134"/>
                      <a:pt x="47" y="134"/>
                      <a:pt x="47" y="133"/>
                    </a:cubicBezTo>
                    <a:cubicBezTo>
                      <a:pt x="46" y="133"/>
                      <a:pt x="46" y="132"/>
                      <a:pt x="46" y="131"/>
                    </a:cubicBezTo>
                    <a:cubicBezTo>
                      <a:pt x="46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9" y="131"/>
                    </a:cubicBezTo>
                    <a:cubicBezTo>
                      <a:pt x="49" y="133"/>
                      <a:pt x="51" y="134"/>
                      <a:pt x="52" y="135"/>
                    </a:cubicBezTo>
                    <a:cubicBezTo>
                      <a:pt x="53" y="136"/>
                      <a:pt x="54" y="136"/>
                      <a:pt x="54" y="137"/>
                    </a:cubicBezTo>
                    <a:cubicBezTo>
                      <a:pt x="54" y="138"/>
                      <a:pt x="54" y="139"/>
                      <a:pt x="54" y="139"/>
                    </a:cubicBezTo>
                    <a:cubicBezTo>
                      <a:pt x="52" y="142"/>
                      <a:pt x="52" y="145"/>
                      <a:pt x="53" y="148"/>
                    </a:cubicBezTo>
                    <a:cubicBezTo>
                      <a:pt x="53" y="149"/>
                      <a:pt x="53" y="151"/>
                      <a:pt x="54" y="152"/>
                    </a:cubicBezTo>
                    <a:cubicBezTo>
                      <a:pt x="55" y="156"/>
                      <a:pt x="56" y="159"/>
                      <a:pt x="57" y="162"/>
                    </a:cubicBezTo>
                    <a:cubicBezTo>
                      <a:pt x="57" y="163"/>
                      <a:pt x="57" y="164"/>
                      <a:pt x="57" y="164"/>
                    </a:cubicBezTo>
                    <a:cubicBezTo>
                      <a:pt x="58" y="165"/>
                      <a:pt x="58" y="165"/>
                      <a:pt x="59" y="165"/>
                    </a:cubicBezTo>
                    <a:cubicBezTo>
                      <a:pt x="60" y="166"/>
                      <a:pt x="62" y="166"/>
                      <a:pt x="64" y="166"/>
                    </a:cubicBezTo>
                    <a:cubicBezTo>
                      <a:pt x="66" y="167"/>
                      <a:pt x="67" y="166"/>
                      <a:pt x="68" y="167"/>
                    </a:cubicBezTo>
                    <a:cubicBezTo>
                      <a:pt x="69" y="167"/>
                      <a:pt x="70" y="168"/>
                      <a:pt x="71" y="168"/>
                    </a:cubicBezTo>
                    <a:cubicBezTo>
                      <a:pt x="73" y="168"/>
                      <a:pt x="74" y="168"/>
                      <a:pt x="75" y="167"/>
                    </a:cubicBezTo>
                    <a:cubicBezTo>
                      <a:pt x="75" y="166"/>
                      <a:pt x="76" y="166"/>
                      <a:pt x="76" y="165"/>
                    </a:cubicBezTo>
                    <a:cubicBezTo>
                      <a:pt x="76" y="164"/>
                      <a:pt x="76" y="163"/>
                      <a:pt x="76" y="163"/>
                    </a:cubicBezTo>
                    <a:cubicBezTo>
                      <a:pt x="75" y="163"/>
                      <a:pt x="75" y="162"/>
                      <a:pt x="75" y="162"/>
                    </a:cubicBezTo>
                    <a:cubicBezTo>
                      <a:pt x="73" y="161"/>
                      <a:pt x="74" y="160"/>
                      <a:pt x="74" y="158"/>
                    </a:cubicBezTo>
                    <a:cubicBezTo>
                      <a:pt x="74" y="158"/>
                      <a:pt x="73" y="158"/>
                      <a:pt x="73" y="157"/>
                    </a:cubicBezTo>
                    <a:cubicBezTo>
                      <a:pt x="72" y="156"/>
                      <a:pt x="72" y="154"/>
                      <a:pt x="72" y="153"/>
                    </a:cubicBezTo>
                    <a:cubicBezTo>
                      <a:pt x="71" y="151"/>
                      <a:pt x="70" y="150"/>
                      <a:pt x="70" y="148"/>
                    </a:cubicBezTo>
                    <a:cubicBezTo>
                      <a:pt x="69" y="148"/>
                      <a:pt x="69" y="147"/>
                      <a:pt x="69" y="147"/>
                    </a:cubicBezTo>
                    <a:cubicBezTo>
                      <a:pt x="68" y="146"/>
                      <a:pt x="66" y="146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6" y="142"/>
                      <a:pt x="67" y="141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39"/>
                      <a:pt x="72" y="137"/>
                      <a:pt x="72" y="136"/>
                    </a:cubicBezTo>
                    <a:cubicBezTo>
                      <a:pt x="72" y="135"/>
                      <a:pt x="72" y="134"/>
                      <a:pt x="71" y="133"/>
                    </a:cubicBezTo>
                    <a:cubicBezTo>
                      <a:pt x="71" y="133"/>
                      <a:pt x="71" y="132"/>
                      <a:pt x="70" y="132"/>
                    </a:cubicBezTo>
                    <a:cubicBezTo>
                      <a:pt x="70" y="131"/>
                      <a:pt x="70" y="130"/>
                      <a:pt x="70" y="129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70" y="127"/>
                      <a:pt x="71" y="127"/>
                      <a:pt x="71" y="127"/>
                    </a:cubicBezTo>
                    <a:cubicBezTo>
                      <a:pt x="71" y="127"/>
                      <a:pt x="72" y="127"/>
                      <a:pt x="72" y="127"/>
                    </a:cubicBezTo>
                    <a:cubicBezTo>
                      <a:pt x="73" y="128"/>
                      <a:pt x="73" y="129"/>
                      <a:pt x="73" y="130"/>
                    </a:cubicBezTo>
                    <a:cubicBezTo>
                      <a:pt x="73" y="133"/>
                      <a:pt x="74" y="136"/>
                      <a:pt x="75" y="139"/>
                    </a:cubicBezTo>
                    <a:cubicBezTo>
                      <a:pt x="75" y="140"/>
                      <a:pt x="75" y="141"/>
                      <a:pt x="75" y="142"/>
                    </a:cubicBezTo>
                    <a:cubicBezTo>
                      <a:pt x="75" y="146"/>
                      <a:pt x="76" y="150"/>
                      <a:pt x="76" y="155"/>
                    </a:cubicBezTo>
                    <a:cubicBezTo>
                      <a:pt x="77" y="156"/>
                      <a:pt x="77" y="157"/>
                      <a:pt x="77" y="159"/>
                    </a:cubicBezTo>
                    <a:cubicBezTo>
                      <a:pt x="77" y="159"/>
                      <a:pt x="77" y="159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60"/>
                      <a:pt x="81" y="160"/>
                      <a:pt x="82" y="159"/>
                    </a:cubicBezTo>
                    <a:cubicBezTo>
                      <a:pt x="82" y="158"/>
                      <a:pt x="82" y="157"/>
                      <a:pt x="82" y="156"/>
                    </a:cubicBezTo>
                    <a:cubicBezTo>
                      <a:pt x="81" y="154"/>
                      <a:pt x="80" y="152"/>
                      <a:pt x="80" y="150"/>
                    </a:cubicBezTo>
                    <a:cubicBezTo>
                      <a:pt x="80" y="149"/>
                      <a:pt x="81" y="148"/>
                      <a:pt x="81" y="147"/>
                    </a:cubicBezTo>
                    <a:cubicBezTo>
                      <a:pt x="81" y="146"/>
                      <a:pt x="81" y="145"/>
                      <a:pt x="80" y="144"/>
                    </a:cubicBezTo>
                    <a:cubicBezTo>
                      <a:pt x="80" y="144"/>
                      <a:pt x="79" y="144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3"/>
                      <a:pt x="79" y="142"/>
                      <a:pt x="79" y="142"/>
                    </a:cubicBezTo>
                    <a:cubicBezTo>
                      <a:pt x="80" y="142"/>
                      <a:pt x="81" y="143"/>
                      <a:pt x="81" y="143"/>
                    </a:cubicBezTo>
                    <a:cubicBezTo>
                      <a:pt x="81" y="144"/>
                      <a:pt x="81" y="144"/>
                      <a:pt x="81" y="145"/>
                    </a:cubicBezTo>
                    <a:cubicBezTo>
                      <a:pt x="82" y="148"/>
                      <a:pt x="83" y="152"/>
                      <a:pt x="83" y="155"/>
                    </a:cubicBezTo>
                    <a:cubicBezTo>
                      <a:pt x="83" y="156"/>
                      <a:pt x="83" y="156"/>
                      <a:pt x="83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7" y="158"/>
                      <a:pt x="89" y="158"/>
                      <a:pt x="92" y="157"/>
                    </a:cubicBezTo>
                    <a:cubicBezTo>
                      <a:pt x="92" y="157"/>
                      <a:pt x="93" y="157"/>
                      <a:pt x="93" y="157"/>
                    </a:cubicBezTo>
                    <a:cubicBezTo>
                      <a:pt x="93" y="157"/>
                      <a:pt x="94" y="156"/>
                      <a:pt x="94" y="156"/>
                    </a:cubicBezTo>
                    <a:cubicBezTo>
                      <a:pt x="95" y="152"/>
                      <a:pt x="96" y="148"/>
                      <a:pt x="96" y="144"/>
                    </a:cubicBezTo>
                    <a:cubicBezTo>
                      <a:pt x="96" y="144"/>
                      <a:pt x="96" y="143"/>
                      <a:pt x="96" y="143"/>
                    </a:cubicBezTo>
                    <a:cubicBezTo>
                      <a:pt x="96" y="142"/>
                      <a:pt x="96" y="142"/>
                      <a:pt x="95" y="141"/>
                    </a:cubicBezTo>
                    <a:cubicBezTo>
                      <a:pt x="95" y="140"/>
                      <a:pt x="94" y="138"/>
                      <a:pt x="94" y="137"/>
                    </a:cubicBezTo>
                    <a:cubicBezTo>
                      <a:pt x="92" y="134"/>
                      <a:pt x="90" y="132"/>
                      <a:pt x="87" y="131"/>
                    </a:cubicBezTo>
                    <a:cubicBezTo>
                      <a:pt x="84" y="129"/>
                      <a:pt x="82" y="128"/>
                      <a:pt x="79" y="126"/>
                    </a:cubicBezTo>
                    <a:cubicBezTo>
                      <a:pt x="79" y="126"/>
                      <a:pt x="78" y="126"/>
                      <a:pt x="78" y="126"/>
                    </a:cubicBezTo>
                    <a:cubicBezTo>
                      <a:pt x="78" y="125"/>
                      <a:pt x="78" y="125"/>
                      <a:pt x="78" y="125"/>
                    </a:cubicBezTo>
                    <a:cubicBezTo>
                      <a:pt x="81" y="125"/>
                      <a:pt x="84" y="124"/>
                      <a:pt x="87" y="123"/>
                    </a:cubicBezTo>
                    <a:cubicBezTo>
                      <a:pt x="87" y="123"/>
                      <a:pt x="87" y="122"/>
                      <a:pt x="88" y="123"/>
                    </a:cubicBezTo>
                    <a:cubicBezTo>
                      <a:pt x="88" y="123"/>
                      <a:pt x="89" y="124"/>
                      <a:pt x="88" y="124"/>
                    </a:cubicBezTo>
                    <a:cubicBezTo>
                      <a:pt x="88" y="125"/>
                      <a:pt x="87" y="125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8"/>
                      <a:pt x="87" y="129"/>
                      <a:pt x="88" y="130"/>
                    </a:cubicBezTo>
                    <a:cubicBezTo>
                      <a:pt x="90" y="132"/>
                      <a:pt x="92" y="132"/>
                      <a:pt x="94" y="133"/>
                    </a:cubicBezTo>
                    <a:cubicBezTo>
                      <a:pt x="95" y="134"/>
                      <a:pt x="95" y="136"/>
                      <a:pt x="96" y="137"/>
                    </a:cubicBezTo>
                    <a:cubicBezTo>
                      <a:pt x="97" y="138"/>
                      <a:pt x="99" y="139"/>
                      <a:pt x="100" y="141"/>
                    </a:cubicBezTo>
                    <a:cubicBezTo>
                      <a:pt x="100" y="142"/>
                      <a:pt x="100" y="143"/>
                      <a:pt x="101" y="143"/>
                    </a:cubicBezTo>
                    <a:cubicBezTo>
                      <a:pt x="102" y="144"/>
                      <a:pt x="103" y="145"/>
                      <a:pt x="103" y="146"/>
                    </a:cubicBezTo>
                    <a:cubicBezTo>
                      <a:pt x="104" y="147"/>
                      <a:pt x="104" y="147"/>
                      <a:pt x="104" y="148"/>
                    </a:cubicBezTo>
                    <a:cubicBezTo>
                      <a:pt x="105" y="149"/>
                      <a:pt x="107" y="150"/>
                      <a:pt x="107" y="151"/>
                    </a:cubicBezTo>
                    <a:cubicBezTo>
                      <a:pt x="110" y="153"/>
                      <a:pt x="114" y="152"/>
                      <a:pt x="117" y="150"/>
                    </a:cubicBezTo>
                    <a:cubicBezTo>
                      <a:pt x="117" y="150"/>
                      <a:pt x="118" y="150"/>
                      <a:pt x="118" y="150"/>
                    </a:cubicBezTo>
                    <a:cubicBezTo>
                      <a:pt x="118" y="150"/>
                      <a:pt x="119" y="150"/>
                      <a:pt x="119" y="150"/>
                    </a:cubicBezTo>
                    <a:cubicBezTo>
                      <a:pt x="120" y="151"/>
                      <a:pt x="121" y="151"/>
                      <a:pt x="121" y="151"/>
                    </a:cubicBezTo>
                    <a:cubicBezTo>
                      <a:pt x="122" y="150"/>
                      <a:pt x="123" y="150"/>
                      <a:pt x="124" y="149"/>
                    </a:cubicBezTo>
                    <a:cubicBezTo>
                      <a:pt x="124" y="149"/>
                      <a:pt x="125" y="150"/>
                      <a:pt x="125" y="150"/>
                    </a:cubicBezTo>
                    <a:cubicBezTo>
                      <a:pt x="123" y="151"/>
                      <a:pt x="122" y="152"/>
                      <a:pt x="120" y="153"/>
                    </a:cubicBezTo>
                    <a:cubicBezTo>
                      <a:pt x="120" y="154"/>
                      <a:pt x="119" y="154"/>
                      <a:pt x="119" y="155"/>
                    </a:cubicBezTo>
                    <a:cubicBezTo>
                      <a:pt x="118" y="156"/>
                      <a:pt x="118" y="157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60"/>
                      <a:pt x="119" y="160"/>
                    </a:cubicBezTo>
                    <a:cubicBezTo>
                      <a:pt x="122" y="160"/>
                      <a:pt x="125" y="160"/>
                      <a:pt x="128" y="160"/>
                    </a:cubicBezTo>
                    <a:cubicBezTo>
                      <a:pt x="130" y="160"/>
                      <a:pt x="133" y="160"/>
                      <a:pt x="136" y="160"/>
                    </a:cubicBezTo>
                    <a:cubicBezTo>
                      <a:pt x="138" y="159"/>
                      <a:pt x="139" y="159"/>
                      <a:pt x="141" y="159"/>
                    </a:cubicBezTo>
                    <a:cubicBezTo>
                      <a:pt x="143" y="159"/>
                      <a:pt x="144" y="159"/>
                      <a:pt x="145" y="159"/>
                    </a:cubicBezTo>
                    <a:cubicBezTo>
                      <a:pt x="145" y="159"/>
                      <a:pt x="146" y="159"/>
                      <a:pt x="146" y="158"/>
                    </a:cubicBezTo>
                    <a:cubicBezTo>
                      <a:pt x="147" y="158"/>
                      <a:pt x="147" y="157"/>
                      <a:pt x="147" y="156"/>
                    </a:cubicBezTo>
                    <a:cubicBezTo>
                      <a:pt x="147" y="154"/>
                      <a:pt x="145" y="153"/>
                      <a:pt x="144" y="152"/>
                    </a:cubicBezTo>
                    <a:cubicBezTo>
                      <a:pt x="142" y="151"/>
                      <a:pt x="140" y="149"/>
                      <a:pt x="140" y="147"/>
                    </a:cubicBezTo>
                    <a:cubicBezTo>
                      <a:pt x="139" y="145"/>
                      <a:pt x="139" y="143"/>
                      <a:pt x="141" y="141"/>
                    </a:cubicBezTo>
                    <a:cubicBezTo>
                      <a:pt x="141" y="141"/>
                      <a:pt x="140" y="139"/>
                      <a:pt x="139" y="138"/>
                    </a:cubicBezTo>
                    <a:cubicBezTo>
                      <a:pt x="138" y="136"/>
                      <a:pt x="137" y="134"/>
                      <a:pt x="138" y="132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64">
                <a:extLst>
                  <a:ext uri="{FF2B5EF4-FFF2-40B4-BE49-F238E27FC236}">
                    <a16:creationId xmlns:a16="http://schemas.microsoft.com/office/drawing/2014/main" id="{4C9C063E-EA6E-08DF-0247-8C45E859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401" y="2574911"/>
                <a:ext cx="1159108" cy="1142227"/>
              </a:xfrm>
              <a:custGeom>
                <a:avLst/>
                <a:gdLst>
                  <a:gd name="T0" fmla="*/ 2147483646 w 258"/>
                  <a:gd name="T1" fmla="*/ 2147483646 h 254"/>
                  <a:gd name="T2" fmla="*/ 2147483646 w 258"/>
                  <a:gd name="T3" fmla="*/ 2147483646 h 254"/>
                  <a:gd name="T4" fmla="*/ 2147483646 w 258"/>
                  <a:gd name="T5" fmla="*/ 2147483646 h 254"/>
                  <a:gd name="T6" fmla="*/ 2147483646 w 258"/>
                  <a:gd name="T7" fmla="*/ 2147483646 h 254"/>
                  <a:gd name="T8" fmla="*/ 2147483646 w 258"/>
                  <a:gd name="T9" fmla="*/ 2147483646 h 254"/>
                  <a:gd name="T10" fmla="*/ 2147483646 w 258"/>
                  <a:gd name="T11" fmla="*/ 1926840747 h 254"/>
                  <a:gd name="T12" fmla="*/ 2147483646 w 258"/>
                  <a:gd name="T13" fmla="*/ 1752990368 h 254"/>
                  <a:gd name="T14" fmla="*/ 2147483646 w 258"/>
                  <a:gd name="T15" fmla="*/ 1521189863 h 254"/>
                  <a:gd name="T16" fmla="*/ 2147483646 w 258"/>
                  <a:gd name="T17" fmla="*/ 1347339484 h 254"/>
                  <a:gd name="T18" fmla="*/ 2147483646 w 258"/>
                  <a:gd name="T19" fmla="*/ 1347339484 h 254"/>
                  <a:gd name="T20" fmla="*/ 2147483646 w 258"/>
                  <a:gd name="T21" fmla="*/ 1202466072 h 254"/>
                  <a:gd name="T22" fmla="*/ 2147483646 w 258"/>
                  <a:gd name="T23" fmla="*/ 1115538979 h 254"/>
                  <a:gd name="T24" fmla="*/ 2147483646 w 258"/>
                  <a:gd name="T25" fmla="*/ 1231439232 h 254"/>
                  <a:gd name="T26" fmla="*/ 2147483646 w 258"/>
                  <a:gd name="T27" fmla="*/ 1419776191 h 254"/>
                  <a:gd name="T28" fmla="*/ 2147483646 w 258"/>
                  <a:gd name="T29" fmla="*/ 1521189863 h 254"/>
                  <a:gd name="T30" fmla="*/ 1793024838 w 258"/>
                  <a:gd name="T31" fmla="*/ 1608116956 h 254"/>
                  <a:gd name="T32" fmla="*/ 1619507655 w 258"/>
                  <a:gd name="T33" fmla="*/ 1622603536 h 254"/>
                  <a:gd name="T34" fmla="*/ 1503828265 w 258"/>
                  <a:gd name="T35" fmla="*/ 1550166830 h 254"/>
                  <a:gd name="T36" fmla="*/ 1373691328 w 258"/>
                  <a:gd name="T37" fmla="*/ 1405289611 h 254"/>
                  <a:gd name="T38" fmla="*/ 1315849732 w 258"/>
                  <a:gd name="T39" fmla="*/ 1289389358 h 254"/>
                  <a:gd name="T40" fmla="*/ 1214631692 w 258"/>
                  <a:gd name="T41" fmla="*/ 1260416198 h 254"/>
                  <a:gd name="T42" fmla="*/ 1070033405 w 258"/>
                  <a:gd name="T43" fmla="*/ 1173489106 h 254"/>
                  <a:gd name="T44" fmla="*/ 1315849732 w 258"/>
                  <a:gd name="T45" fmla="*/ 927202020 h 254"/>
                  <a:gd name="T46" fmla="*/ 1258011938 w 258"/>
                  <a:gd name="T47" fmla="*/ 666424549 h 254"/>
                  <a:gd name="T48" fmla="*/ 1012191809 w 258"/>
                  <a:gd name="T49" fmla="*/ 666424549 h 254"/>
                  <a:gd name="T50" fmla="*/ 737452783 w 258"/>
                  <a:gd name="T51" fmla="*/ 622964809 h 254"/>
                  <a:gd name="T52" fmla="*/ 766375482 w 258"/>
                  <a:gd name="T53" fmla="*/ 391164304 h 254"/>
                  <a:gd name="T54" fmla="*/ 708533886 w 258"/>
                  <a:gd name="T55" fmla="*/ 217313925 h 254"/>
                  <a:gd name="T56" fmla="*/ 679614989 w 258"/>
                  <a:gd name="T57" fmla="*/ 72436706 h 254"/>
                  <a:gd name="T58" fmla="*/ 419337313 w 258"/>
                  <a:gd name="T59" fmla="*/ 0 h 254"/>
                  <a:gd name="T60" fmla="*/ 390418416 w 258"/>
                  <a:gd name="T61" fmla="*/ 173850379 h 254"/>
                  <a:gd name="T62" fmla="*/ 144598287 w 258"/>
                  <a:gd name="T63" fmla="*/ 463601010 h 254"/>
                  <a:gd name="T64" fmla="*/ 245816327 w 258"/>
                  <a:gd name="T65" fmla="*/ 709888095 h 254"/>
                  <a:gd name="T66" fmla="*/ 159059636 w 258"/>
                  <a:gd name="T67" fmla="*/ 869251894 h 254"/>
                  <a:gd name="T68" fmla="*/ 144598287 w 258"/>
                  <a:gd name="T69" fmla="*/ 1159002526 h 254"/>
                  <a:gd name="T70" fmla="*/ 72299143 w 258"/>
                  <a:gd name="T71" fmla="*/ 1289389358 h 254"/>
                  <a:gd name="T72" fmla="*/ 14461350 w 258"/>
                  <a:gd name="T73" fmla="*/ 1405289611 h 254"/>
                  <a:gd name="T74" fmla="*/ 115679390 w 258"/>
                  <a:gd name="T75" fmla="*/ 1680553662 h 254"/>
                  <a:gd name="T76" fmla="*/ 260277676 w 258"/>
                  <a:gd name="T77" fmla="*/ 1839917461 h 254"/>
                  <a:gd name="T78" fmla="*/ 159059636 w 258"/>
                  <a:gd name="T79" fmla="*/ 2071714160 h 254"/>
                  <a:gd name="T80" fmla="*/ 375957066 w 258"/>
                  <a:gd name="T81" fmla="*/ 2147483646 h 254"/>
                  <a:gd name="T82" fmla="*/ 462717559 w 258"/>
                  <a:gd name="T83" fmla="*/ 2147483646 h 254"/>
                  <a:gd name="T84" fmla="*/ 607315846 w 258"/>
                  <a:gd name="T85" fmla="*/ 2147483646 h 254"/>
                  <a:gd name="T86" fmla="*/ 795294379 w 258"/>
                  <a:gd name="T87" fmla="*/ 2147483646 h 254"/>
                  <a:gd name="T88" fmla="*/ 939892666 w 258"/>
                  <a:gd name="T89" fmla="*/ 2147483646 h 254"/>
                  <a:gd name="T90" fmla="*/ 824213276 w 258"/>
                  <a:gd name="T91" fmla="*/ 2147483646 h 254"/>
                  <a:gd name="T92" fmla="*/ 694076339 w 258"/>
                  <a:gd name="T93" fmla="*/ 2147483646 h 254"/>
                  <a:gd name="T94" fmla="*/ 607315846 w 258"/>
                  <a:gd name="T95" fmla="*/ 2147483646 h 254"/>
                  <a:gd name="T96" fmla="*/ 650696092 w 258"/>
                  <a:gd name="T97" fmla="*/ 2147483646 h 254"/>
                  <a:gd name="T98" fmla="*/ 708533886 w 258"/>
                  <a:gd name="T99" fmla="*/ 2147483646 h 254"/>
                  <a:gd name="T100" fmla="*/ 780833029 w 258"/>
                  <a:gd name="T101" fmla="*/ 2147483646 h 254"/>
                  <a:gd name="T102" fmla="*/ 910973769 w 258"/>
                  <a:gd name="T103" fmla="*/ 2147483646 h 254"/>
                  <a:gd name="T104" fmla="*/ 997734262 w 258"/>
                  <a:gd name="T105" fmla="*/ 2147483646 h 254"/>
                  <a:gd name="T106" fmla="*/ 1012191809 w 258"/>
                  <a:gd name="T107" fmla="*/ 2147483646 h 254"/>
                  <a:gd name="T108" fmla="*/ 1127871199 w 258"/>
                  <a:gd name="T109" fmla="*/ 2147483646 h 254"/>
                  <a:gd name="T110" fmla="*/ 1431529122 w 258"/>
                  <a:gd name="T111" fmla="*/ 2147483646 h 254"/>
                  <a:gd name="T112" fmla="*/ 1908704228 w 258"/>
                  <a:gd name="T113" fmla="*/ 2147483646 h 254"/>
                  <a:gd name="T114" fmla="*/ 2147483646 w 258"/>
                  <a:gd name="T115" fmla="*/ 2147483646 h 2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58" h="254">
                    <a:moveTo>
                      <a:pt x="167" y="242"/>
                    </a:moveTo>
                    <a:cubicBezTo>
                      <a:pt x="190" y="220"/>
                      <a:pt x="190" y="220"/>
                      <a:pt x="190" y="220"/>
                    </a:cubicBezTo>
                    <a:cubicBezTo>
                      <a:pt x="208" y="200"/>
                      <a:pt x="208" y="200"/>
                      <a:pt x="208" y="200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8" y="165"/>
                      <a:pt x="258" y="165"/>
                      <a:pt x="258" y="165"/>
                    </a:cubicBezTo>
                    <a:cubicBezTo>
                      <a:pt x="256" y="161"/>
                      <a:pt x="256" y="161"/>
                      <a:pt x="256" y="161"/>
                    </a:cubicBezTo>
                    <a:cubicBezTo>
                      <a:pt x="258" y="158"/>
                      <a:pt x="258" y="158"/>
                      <a:pt x="258" y="158"/>
                    </a:cubicBezTo>
                    <a:cubicBezTo>
                      <a:pt x="258" y="158"/>
                      <a:pt x="251" y="144"/>
                      <a:pt x="251" y="143"/>
                    </a:cubicBezTo>
                    <a:cubicBezTo>
                      <a:pt x="251" y="143"/>
                      <a:pt x="251" y="133"/>
                      <a:pt x="251" y="133"/>
                    </a:cubicBezTo>
                    <a:cubicBezTo>
                      <a:pt x="251" y="133"/>
                      <a:pt x="249" y="129"/>
                      <a:pt x="249" y="129"/>
                    </a:cubicBezTo>
                    <a:cubicBezTo>
                      <a:pt x="249" y="128"/>
                      <a:pt x="251" y="121"/>
                      <a:pt x="251" y="12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18" y="93"/>
                      <a:pt x="218" y="93"/>
                      <a:pt x="218" y="93"/>
                    </a:cubicBezTo>
                    <a:cubicBezTo>
                      <a:pt x="212" y="91"/>
                      <a:pt x="212" y="91"/>
                      <a:pt x="212" y="91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197" y="88"/>
                      <a:pt x="197" y="87"/>
                    </a:cubicBezTo>
                    <a:cubicBezTo>
                      <a:pt x="197" y="87"/>
                      <a:pt x="193" y="83"/>
                      <a:pt x="193" y="83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4" y="77"/>
                      <a:pt x="174" y="81"/>
                      <a:pt x="174" y="81"/>
                    </a:cubicBezTo>
                    <a:cubicBezTo>
                      <a:pt x="174" y="81"/>
                      <a:pt x="175" y="85"/>
                      <a:pt x="175" y="85"/>
                    </a:cubicBezTo>
                    <a:cubicBezTo>
                      <a:pt x="175" y="86"/>
                      <a:pt x="178" y="92"/>
                      <a:pt x="178" y="92"/>
                    </a:cubicBezTo>
                    <a:cubicBezTo>
                      <a:pt x="178" y="92"/>
                      <a:pt x="175" y="98"/>
                      <a:pt x="175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6" y="111"/>
                      <a:pt x="104" y="107"/>
                      <a:pt x="104" y="107"/>
                    </a:cubicBezTo>
                    <a:cubicBezTo>
                      <a:pt x="104" y="106"/>
                      <a:pt x="97" y="102"/>
                      <a:pt x="97" y="102"/>
                    </a:cubicBezTo>
                    <a:cubicBezTo>
                      <a:pt x="97" y="102"/>
                      <a:pt x="96" y="97"/>
                      <a:pt x="95" y="97"/>
                    </a:cubicBezTo>
                    <a:cubicBezTo>
                      <a:pt x="95" y="97"/>
                      <a:pt x="92" y="95"/>
                      <a:pt x="92" y="95"/>
                    </a:cubicBezTo>
                    <a:cubicBezTo>
                      <a:pt x="92" y="95"/>
                      <a:pt x="91" y="89"/>
                      <a:pt x="91" y="89"/>
                    </a:cubicBezTo>
                    <a:cubicBezTo>
                      <a:pt x="91" y="88"/>
                      <a:pt x="89" y="84"/>
                      <a:pt x="89" y="84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7"/>
                      <a:pt x="81" y="85"/>
                      <a:pt x="80" y="85"/>
                    </a:cubicBezTo>
                    <a:cubicBezTo>
                      <a:pt x="80" y="85"/>
                      <a:pt x="74" y="81"/>
                      <a:pt x="74" y="81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4"/>
                      <a:pt x="89" y="56"/>
                      <a:pt x="89" y="56"/>
                    </a:cubicBezTo>
                    <a:cubicBezTo>
                      <a:pt x="89" y="55"/>
                      <a:pt x="87" y="46"/>
                      <a:pt x="87" y="46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36"/>
                      <a:pt x="52" y="36"/>
                    </a:cubicBezTo>
                    <a:cubicBezTo>
                      <a:pt x="52" y="35"/>
                      <a:pt x="53" y="27"/>
                      <a:pt x="53" y="27"/>
                    </a:cubicBezTo>
                    <a:cubicBezTo>
                      <a:pt x="53" y="27"/>
                      <a:pt x="47" y="23"/>
                      <a:pt x="47" y="22"/>
                    </a:cubicBezTo>
                    <a:cubicBezTo>
                      <a:pt x="47" y="22"/>
                      <a:pt x="49" y="16"/>
                      <a:pt x="49" y="15"/>
                    </a:cubicBezTo>
                    <a:cubicBezTo>
                      <a:pt x="50" y="14"/>
                      <a:pt x="50" y="10"/>
                      <a:pt x="50" y="10"/>
                    </a:cubicBezTo>
                    <a:cubicBezTo>
                      <a:pt x="50" y="10"/>
                      <a:pt x="47" y="5"/>
                      <a:pt x="47" y="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31"/>
                      <a:pt x="10" y="32"/>
                    </a:cubicBezTo>
                    <a:cubicBezTo>
                      <a:pt x="10" y="32"/>
                      <a:pt x="10" y="37"/>
                      <a:pt x="10" y="37"/>
                    </a:cubicBezTo>
                    <a:cubicBezTo>
                      <a:pt x="10" y="38"/>
                      <a:pt x="17" y="49"/>
                      <a:pt x="17" y="49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7"/>
                      <a:pt x="1" y="97"/>
                    </a:cubicBezTo>
                    <a:cubicBezTo>
                      <a:pt x="1" y="97"/>
                      <a:pt x="3" y="112"/>
                      <a:pt x="3" y="112"/>
                    </a:cubicBezTo>
                    <a:cubicBezTo>
                      <a:pt x="3" y="112"/>
                      <a:pt x="8" y="116"/>
                      <a:pt x="8" y="116"/>
                    </a:cubicBezTo>
                    <a:cubicBezTo>
                      <a:pt x="8" y="117"/>
                      <a:pt x="11" y="125"/>
                      <a:pt x="11" y="125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55" y="172"/>
                      <a:pt x="55" y="172"/>
                      <a:pt x="55" y="172"/>
                    </a:cubicBezTo>
                    <a:cubicBezTo>
                      <a:pt x="63" y="171"/>
                      <a:pt x="63" y="171"/>
                      <a:pt x="63" y="171"/>
                    </a:cubicBezTo>
                    <a:cubicBezTo>
                      <a:pt x="65" y="180"/>
                      <a:pt x="65" y="180"/>
                      <a:pt x="65" y="180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0" y="193"/>
                      <a:pt x="50" y="193"/>
                      <a:pt x="50" y="193"/>
                    </a:cubicBezTo>
                    <a:cubicBezTo>
                      <a:pt x="48" y="200"/>
                      <a:pt x="48" y="200"/>
                      <a:pt x="48" y="200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3" y="202"/>
                      <a:pt x="42" y="204"/>
                      <a:pt x="42" y="204"/>
                    </a:cubicBezTo>
                    <a:cubicBezTo>
                      <a:pt x="42" y="205"/>
                      <a:pt x="44" y="209"/>
                      <a:pt x="44" y="209"/>
                    </a:cubicBezTo>
                    <a:cubicBezTo>
                      <a:pt x="44" y="209"/>
                      <a:pt x="45" y="213"/>
                      <a:pt x="45" y="213"/>
                    </a:cubicBezTo>
                    <a:cubicBezTo>
                      <a:pt x="45" y="213"/>
                      <a:pt x="49" y="216"/>
                      <a:pt x="49" y="216"/>
                    </a:cubicBezTo>
                    <a:cubicBezTo>
                      <a:pt x="49" y="221"/>
                      <a:pt x="49" y="221"/>
                      <a:pt x="49" y="221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4" y="233"/>
                      <a:pt x="54" y="233"/>
                      <a:pt x="54" y="233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63" y="235"/>
                      <a:pt x="63" y="235"/>
                      <a:pt x="63" y="235"/>
                    </a:cubicBezTo>
                    <a:cubicBezTo>
                      <a:pt x="63" y="235"/>
                      <a:pt x="64" y="238"/>
                      <a:pt x="64" y="238"/>
                    </a:cubicBezTo>
                    <a:cubicBezTo>
                      <a:pt x="64" y="238"/>
                      <a:pt x="69" y="240"/>
                      <a:pt x="69" y="240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70" y="246"/>
                      <a:pt x="70" y="246"/>
                      <a:pt x="70" y="246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8" y="241"/>
                      <a:pt x="78" y="241"/>
                      <a:pt x="78" y="241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50" y="254"/>
                      <a:pt x="150" y="254"/>
                      <a:pt x="150" y="254"/>
                    </a:cubicBezTo>
                    <a:lnTo>
                      <a:pt x="167" y="2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65">
                <a:extLst>
                  <a:ext uri="{FF2B5EF4-FFF2-40B4-BE49-F238E27FC236}">
                    <a16:creationId xmlns:a16="http://schemas.microsoft.com/office/drawing/2014/main" id="{F1ADA5FC-A45F-7B1A-E96C-A0D5D9C28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646" y="3253870"/>
                <a:ext cx="1052200" cy="1179738"/>
              </a:xfrm>
              <a:custGeom>
                <a:avLst/>
                <a:gdLst>
                  <a:gd name="T0" fmla="*/ 2147483646 w 234"/>
                  <a:gd name="T1" fmla="*/ 2147483646 h 262"/>
                  <a:gd name="T2" fmla="*/ 2147483646 w 234"/>
                  <a:gd name="T3" fmla="*/ 2147483646 h 262"/>
                  <a:gd name="T4" fmla="*/ 2147483646 w 234"/>
                  <a:gd name="T5" fmla="*/ 2147483646 h 262"/>
                  <a:gd name="T6" fmla="*/ 2147483646 w 234"/>
                  <a:gd name="T7" fmla="*/ 2147483646 h 262"/>
                  <a:gd name="T8" fmla="*/ 2147483646 w 234"/>
                  <a:gd name="T9" fmla="*/ 2147483646 h 262"/>
                  <a:gd name="T10" fmla="*/ 2147483646 w 234"/>
                  <a:gd name="T11" fmla="*/ 2147483646 h 262"/>
                  <a:gd name="T12" fmla="*/ 2147483646 w 234"/>
                  <a:gd name="T13" fmla="*/ 2147483646 h 262"/>
                  <a:gd name="T14" fmla="*/ 2147483646 w 234"/>
                  <a:gd name="T15" fmla="*/ 2147483646 h 262"/>
                  <a:gd name="T16" fmla="*/ 2147483646 w 234"/>
                  <a:gd name="T17" fmla="*/ 2147483646 h 262"/>
                  <a:gd name="T18" fmla="*/ 2147483646 w 234"/>
                  <a:gd name="T19" fmla="*/ 2147483646 h 262"/>
                  <a:gd name="T20" fmla="*/ 2147483646 w 234"/>
                  <a:gd name="T21" fmla="*/ 2147483646 h 262"/>
                  <a:gd name="T22" fmla="*/ 2147483646 w 234"/>
                  <a:gd name="T23" fmla="*/ 1975445384 h 262"/>
                  <a:gd name="T24" fmla="*/ 2147483646 w 234"/>
                  <a:gd name="T25" fmla="*/ 1074875535 h 262"/>
                  <a:gd name="T26" fmla="*/ 2147483646 w 234"/>
                  <a:gd name="T27" fmla="*/ 653637747 h 262"/>
                  <a:gd name="T28" fmla="*/ 2147483646 w 234"/>
                  <a:gd name="T29" fmla="*/ 421233977 h 262"/>
                  <a:gd name="T30" fmla="*/ 2147483646 w 234"/>
                  <a:gd name="T31" fmla="*/ 363132082 h 262"/>
                  <a:gd name="T32" fmla="*/ 2147483646 w 234"/>
                  <a:gd name="T33" fmla="*/ 377656603 h 262"/>
                  <a:gd name="T34" fmla="*/ 2147483646 w 234"/>
                  <a:gd name="T35" fmla="*/ 101675458 h 262"/>
                  <a:gd name="T36" fmla="*/ 2027914547 w 234"/>
                  <a:gd name="T37" fmla="*/ 29049042 h 262"/>
                  <a:gd name="T38" fmla="*/ 1549908565 w 234"/>
                  <a:gd name="T39" fmla="*/ 450286830 h 262"/>
                  <a:gd name="T40" fmla="*/ 869107322 w 234"/>
                  <a:gd name="T41" fmla="*/ 682690600 h 262"/>
                  <a:gd name="T42" fmla="*/ 449039037 w 234"/>
                  <a:gd name="T43" fmla="*/ 1031298161 h 262"/>
                  <a:gd name="T44" fmla="*/ 144849952 w 234"/>
                  <a:gd name="T45" fmla="*/ 1132973619 h 262"/>
                  <a:gd name="T46" fmla="*/ 130364576 w 234"/>
                  <a:gd name="T47" fmla="*/ 1263701930 h 262"/>
                  <a:gd name="T48" fmla="*/ 86912255 w 234"/>
                  <a:gd name="T49" fmla="*/ 1423483095 h 262"/>
                  <a:gd name="T50" fmla="*/ 144849952 w 234"/>
                  <a:gd name="T51" fmla="*/ 1815664219 h 262"/>
                  <a:gd name="T52" fmla="*/ 0 w 234"/>
                  <a:gd name="T53" fmla="*/ 2147483646 h 262"/>
                  <a:gd name="T54" fmla="*/ 130364576 w 234"/>
                  <a:gd name="T55" fmla="*/ 2147483646 h 262"/>
                  <a:gd name="T56" fmla="*/ 217276830 w 234"/>
                  <a:gd name="T57" fmla="*/ 2147483646 h 262"/>
                  <a:gd name="T58" fmla="*/ 333156031 w 234"/>
                  <a:gd name="T59" fmla="*/ 2147483646 h 262"/>
                  <a:gd name="T60" fmla="*/ 391097534 w 234"/>
                  <a:gd name="T61" fmla="*/ 2147483646 h 262"/>
                  <a:gd name="T62" fmla="*/ 434553661 w 234"/>
                  <a:gd name="T63" fmla="*/ 2147483646 h 262"/>
                  <a:gd name="T64" fmla="*/ 506980540 w 234"/>
                  <a:gd name="T65" fmla="*/ 2147483646 h 262"/>
                  <a:gd name="T66" fmla="*/ 564918237 w 234"/>
                  <a:gd name="T67" fmla="*/ 2147483646 h 262"/>
                  <a:gd name="T68" fmla="*/ 593888988 w 234"/>
                  <a:gd name="T69" fmla="*/ 2147483646 h 262"/>
                  <a:gd name="T70" fmla="*/ 564918237 w 234"/>
                  <a:gd name="T71" fmla="*/ 2147483646 h 262"/>
                  <a:gd name="T72" fmla="*/ 854621946 w 234"/>
                  <a:gd name="T73" fmla="*/ 2147483646 h 262"/>
                  <a:gd name="T74" fmla="*/ 1086384152 w 234"/>
                  <a:gd name="T75" fmla="*/ 2147483646 h 262"/>
                  <a:gd name="T76" fmla="*/ 1289175607 w 234"/>
                  <a:gd name="T77" fmla="*/ 2147483646 h 262"/>
                  <a:gd name="T78" fmla="*/ 1419540183 w 234"/>
                  <a:gd name="T79" fmla="*/ 2147483646 h 262"/>
                  <a:gd name="T80" fmla="*/ 1564393941 w 234"/>
                  <a:gd name="T81" fmla="*/ 2147483646 h 262"/>
                  <a:gd name="T82" fmla="*/ 1941006099 w 234"/>
                  <a:gd name="T83" fmla="*/ 2147483646 h 262"/>
                  <a:gd name="T84" fmla="*/ 1897549971 w 234"/>
                  <a:gd name="T85" fmla="*/ 2147483646 h 262"/>
                  <a:gd name="T86" fmla="*/ 2147483646 w 234"/>
                  <a:gd name="T87" fmla="*/ 2147483646 h 262"/>
                  <a:gd name="T88" fmla="*/ 2147483646 w 234"/>
                  <a:gd name="T89" fmla="*/ 2147483646 h 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4" h="262">
                    <a:moveTo>
                      <a:pt x="172" y="251"/>
                    </a:moveTo>
                    <a:cubicBezTo>
                      <a:pt x="175" y="247"/>
                      <a:pt x="175" y="247"/>
                      <a:pt x="175" y="247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23"/>
                      <a:pt x="182" y="217"/>
                      <a:pt x="182" y="216"/>
                    </a:cubicBezTo>
                    <a:cubicBezTo>
                      <a:pt x="182" y="216"/>
                      <a:pt x="184" y="211"/>
                      <a:pt x="184" y="211"/>
                    </a:cubicBezTo>
                    <a:cubicBezTo>
                      <a:pt x="184" y="211"/>
                      <a:pt x="182" y="204"/>
                      <a:pt x="182" y="203"/>
                    </a:cubicBezTo>
                    <a:cubicBezTo>
                      <a:pt x="182" y="203"/>
                      <a:pt x="182" y="199"/>
                      <a:pt x="182" y="199"/>
                    </a:cubicBezTo>
                    <a:cubicBezTo>
                      <a:pt x="176" y="195"/>
                      <a:pt x="176" y="195"/>
                      <a:pt x="176" y="195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82" y="167"/>
                      <a:pt x="182" y="167"/>
                      <a:pt x="182" y="167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58"/>
                      <a:pt x="189" y="158"/>
                      <a:pt x="189" y="158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202" y="154"/>
                      <a:pt x="202" y="154"/>
                      <a:pt x="202" y="154"/>
                    </a:cubicBezTo>
                    <a:cubicBezTo>
                      <a:pt x="205" y="157"/>
                      <a:pt x="205" y="157"/>
                      <a:pt x="205" y="157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08" y="164"/>
                      <a:pt x="208" y="164"/>
                      <a:pt x="208" y="164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20" y="155"/>
                      <a:pt x="220" y="155"/>
                      <a:pt x="220" y="155"/>
                    </a:cubicBezTo>
                    <a:cubicBezTo>
                      <a:pt x="224" y="155"/>
                      <a:pt x="224" y="155"/>
                      <a:pt x="224" y="155"/>
                    </a:cubicBezTo>
                    <a:cubicBezTo>
                      <a:pt x="224" y="155"/>
                      <a:pt x="228" y="154"/>
                      <a:pt x="228" y="154"/>
                    </a:cubicBezTo>
                    <a:cubicBezTo>
                      <a:pt x="228" y="153"/>
                      <a:pt x="232" y="150"/>
                      <a:pt x="232" y="150"/>
                    </a:cubicBezTo>
                    <a:cubicBezTo>
                      <a:pt x="234" y="141"/>
                      <a:pt x="234" y="141"/>
                      <a:pt x="234" y="141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3" y="122"/>
                      <a:pt x="223" y="122"/>
                      <a:pt x="223" y="122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190" y="65"/>
                      <a:pt x="190" y="64"/>
                    </a:cubicBezTo>
                    <a:cubicBezTo>
                      <a:pt x="190" y="64"/>
                      <a:pt x="187" y="52"/>
                      <a:pt x="187" y="52"/>
                    </a:cubicBezTo>
                    <a:cubicBezTo>
                      <a:pt x="187" y="51"/>
                      <a:pt x="188" y="46"/>
                      <a:pt x="188" y="45"/>
                    </a:cubicBezTo>
                    <a:cubicBezTo>
                      <a:pt x="188" y="45"/>
                      <a:pt x="195" y="37"/>
                      <a:pt x="195" y="37"/>
                    </a:cubicBezTo>
                    <a:cubicBezTo>
                      <a:pt x="195" y="37"/>
                      <a:pt x="200" y="33"/>
                      <a:pt x="201" y="32"/>
                    </a:cubicBezTo>
                    <a:cubicBezTo>
                      <a:pt x="202" y="31"/>
                      <a:pt x="205" y="29"/>
                      <a:pt x="205" y="29"/>
                    </a:cubicBezTo>
                    <a:cubicBezTo>
                      <a:pt x="205" y="29"/>
                      <a:pt x="205" y="26"/>
                      <a:pt x="205" y="26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89" y="27"/>
                      <a:pt x="189" y="27"/>
                      <a:pt x="189" y="27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9"/>
                      <a:pt x="159" y="14"/>
                      <a:pt x="159" y="13"/>
                    </a:cubicBezTo>
                    <a:cubicBezTo>
                      <a:pt x="159" y="13"/>
                      <a:pt x="158" y="7"/>
                      <a:pt x="158" y="7"/>
                    </a:cubicBezTo>
                    <a:cubicBezTo>
                      <a:pt x="158" y="6"/>
                      <a:pt x="153" y="2"/>
                      <a:pt x="153" y="2"/>
                    </a:cubicBezTo>
                    <a:cubicBezTo>
                      <a:pt x="153" y="2"/>
                      <a:pt x="147" y="0"/>
                      <a:pt x="147" y="0"/>
                    </a:cubicBezTo>
                    <a:cubicBezTo>
                      <a:pt x="147" y="0"/>
                      <a:pt x="140" y="2"/>
                      <a:pt x="140" y="2"/>
                    </a:cubicBezTo>
                    <a:cubicBezTo>
                      <a:pt x="140" y="2"/>
                      <a:pt x="135" y="4"/>
                      <a:pt x="135" y="5"/>
                    </a:cubicBezTo>
                    <a:cubicBezTo>
                      <a:pt x="135" y="6"/>
                      <a:pt x="129" y="22"/>
                      <a:pt x="129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6" y="98"/>
                      <a:pt x="6" y="98"/>
                    </a:cubicBezTo>
                    <a:cubicBezTo>
                      <a:pt x="6" y="98"/>
                      <a:pt x="4" y="103"/>
                      <a:pt x="4" y="104"/>
                    </a:cubicBezTo>
                    <a:cubicBezTo>
                      <a:pt x="4" y="104"/>
                      <a:pt x="3" y="109"/>
                      <a:pt x="3" y="109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11" y="159"/>
                      <a:pt x="11" y="158"/>
                    </a:cubicBezTo>
                    <a:cubicBezTo>
                      <a:pt x="11" y="158"/>
                      <a:pt x="13" y="156"/>
                      <a:pt x="13" y="156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8" y="157"/>
                      <a:pt x="28" y="157"/>
                    </a:cubicBezTo>
                    <a:cubicBezTo>
                      <a:pt x="28" y="157"/>
                      <a:pt x="29" y="159"/>
                      <a:pt x="29" y="159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6" y="165"/>
                      <a:pt x="25" y="169"/>
                      <a:pt x="25" y="169"/>
                    </a:cubicBezTo>
                    <a:cubicBezTo>
                      <a:pt x="26" y="169"/>
                      <a:pt x="30" y="174"/>
                      <a:pt x="30" y="174"/>
                    </a:cubicBezTo>
                    <a:cubicBezTo>
                      <a:pt x="29" y="179"/>
                      <a:pt x="29" y="179"/>
                      <a:pt x="29" y="179"/>
                    </a:cubicBezTo>
                    <a:cubicBezTo>
                      <a:pt x="32" y="178"/>
                      <a:pt x="32" y="178"/>
                      <a:pt x="32" y="178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6" y="171"/>
                      <a:pt x="36" y="171"/>
                    </a:cubicBezTo>
                    <a:cubicBezTo>
                      <a:pt x="36" y="171"/>
                      <a:pt x="36" y="169"/>
                      <a:pt x="36" y="169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6"/>
                      <a:pt x="42" y="173"/>
                      <a:pt x="42" y="173"/>
                    </a:cubicBezTo>
                    <a:cubicBezTo>
                      <a:pt x="42" y="173"/>
                      <a:pt x="44" y="177"/>
                      <a:pt x="44" y="177"/>
                    </a:cubicBezTo>
                    <a:cubicBezTo>
                      <a:pt x="44" y="177"/>
                      <a:pt x="41" y="186"/>
                      <a:pt x="41" y="186"/>
                    </a:cubicBezTo>
                    <a:cubicBezTo>
                      <a:pt x="41" y="186"/>
                      <a:pt x="38" y="193"/>
                      <a:pt x="38" y="194"/>
                    </a:cubicBezTo>
                    <a:cubicBezTo>
                      <a:pt x="38" y="194"/>
                      <a:pt x="37" y="197"/>
                      <a:pt x="37" y="197"/>
                    </a:cubicBezTo>
                    <a:cubicBezTo>
                      <a:pt x="37" y="197"/>
                      <a:pt x="39" y="202"/>
                      <a:pt x="39" y="202"/>
                    </a:cubicBezTo>
                    <a:cubicBezTo>
                      <a:pt x="39" y="202"/>
                      <a:pt x="49" y="209"/>
                      <a:pt x="49" y="209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67" y="226"/>
                      <a:pt x="67" y="226"/>
                      <a:pt x="67" y="226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72" y="227"/>
                      <a:pt x="75" y="231"/>
                      <a:pt x="75" y="232"/>
                    </a:cubicBezTo>
                    <a:cubicBezTo>
                      <a:pt x="75" y="232"/>
                      <a:pt x="80" y="233"/>
                      <a:pt x="80" y="233"/>
                    </a:cubicBezTo>
                    <a:cubicBezTo>
                      <a:pt x="88" y="224"/>
                      <a:pt x="88" y="224"/>
                      <a:pt x="88" y="22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99" y="217"/>
                      <a:pt x="98" y="221"/>
                      <a:pt x="98" y="221"/>
                    </a:cubicBezTo>
                    <a:cubicBezTo>
                      <a:pt x="98" y="221"/>
                      <a:pt x="99" y="224"/>
                      <a:pt x="99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27" y="217"/>
                      <a:pt x="127" y="217"/>
                      <a:pt x="127" y="217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34" y="236"/>
                      <a:pt x="134" y="236"/>
                      <a:pt x="134" y="236"/>
                    </a:cubicBezTo>
                    <a:cubicBezTo>
                      <a:pt x="135" y="246"/>
                      <a:pt x="135" y="246"/>
                      <a:pt x="135" y="246"/>
                    </a:cubicBezTo>
                    <a:cubicBezTo>
                      <a:pt x="138" y="254"/>
                      <a:pt x="138" y="254"/>
                      <a:pt x="138" y="25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56" y="262"/>
                      <a:pt x="156" y="262"/>
                      <a:pt x="156" y="262"/>
                    </a:cubicBezTo>
                    <a:cubicBezTo>
                      <a:pt x="159" y="259"/>
                      <a:pt x="159" y="259"/>
                      <a:pt x="159" y="259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74" y="256"/>
                      <a:pt x="174" y="256"/>
                      <a:pt x="174" y="256"/>
                    </a:cubicBezTo>
                    <a:cubicBezTo>
                      <a:pt x="174" y="254"/>
                      <a:pt x="174" y="254"/>
                      <a:pt x="174" y="254"/>
                    </a:cubicBezTo>
                    <a:lnTo>
                      <a:pt x="172" y="25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66">
                <a:extLst>
                  <a:ext uri="{FF2B5EF4-FFF2-40B4-BE49-F238E27FC236}">
                    <a16:creationId xmlns:a16="http://schemas.microsoft.com/office/drawing/2014/main" id="{93C1A000-9DCA-A694-25C6-4CE23D22D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007" y="3865309"/>
                <a:ext cx="562673" cy="626443"/>
              </a:xfrm>
              <a:custGeom>
                <a:avLst/>
                <a:gdLst>
                  <a:gd name="T0" fmla="*/ 1117739700 w 125"/>
                  <a:gd name="T1" fmla="*/ 1687908347 h 139"/>
                  <a:gd name="T2" fmla="*/ 1262900700 w 125"/>
                  <a:gd name="T3" fmla="*/ 1527849059 h 139"/>
                  <a:gd name="T4" fmla="*/ 1408061700 w 125"/>
                  <a:gd name="T5" fmla="*/ 1309583273 h 139"/>
                  <a:gd name="T6" fmla="*/ 1683867600 w 125"/>
                  <a:gd name="T7" fmla="*/ 1309583273 h 139"/>
                  <a:gd name="T8" fmla="*/ 1640319300 w 125"/>
                  <a:gd name="T9" fmla="*/ 1193177906 h 139"/>
                  <a:gd name="T10" fmla="*/ 1524190500 w 125"/>
                  <a:gd name="T11" fmla="*/ 931258199 h 139"/>
                  <a:gd name="T12" fmla="*/ 1509674400 w 125"/>
                  <a:gd name="T13" fmla="*/ 698443649 h 139"/>
                  <a:gd name="T14" fmla="*/ 1553222700 w 125"/>
                  <a:gd name="T15" fmla="*/ 552936940 h 139"/>
                  <a:gd name="T16" fmla="*/ 1596771000 w 125"/>
                  <a:gd name="T17" fmla="*/ 363772496 h 139"/>
                  <a:gd name="T18" fmla="*/ 1741932000 w 125"/>
                  <a:gd name="T19" fmla="*/ 247367128 h 139"/>
                  <a:gd name="T20" fmla="*/ 1814512500 w 125"/>
                  <a:gd name="T21" fmla="*/ 101856604 h 139"/>
                  <a:gd name="T22" fmla="*/ 1669351500 w 125"/>
                  <a:gd name="T23" fmla="*/ 130957946 h 139"/>
                  <a:gd name="T24" fmla="*/ 1582254900 w 125"/>
                  <a:gd name="T25" fmla="*/ 29101342 h 139"/>
                  <a:gd name="T26" fmla="*/ 1451610000 w 125"/>
                  <a:gd name="T27" fmla="*/ 0 h 139"/>
                  <a:gd name="T28" fmla="*/ 1379029500 w 125"/>
                  <a:gd name="T29" fmla="*/ 87304026 h 139"/>
                  <a:gd name="T30" fmla="*/ 1103223600 w 125"/>
                  <a:gd name="T31" fmla="*/ 101856604 h 139"/>
                  <a:gd name="T32" fmla="*/ 1030643100 w 125"/>
                  <a:gd name="T33" fmla="*/ 43653920 h 139"/>
                  <a:gd name="T34" fmla="*/ 899998200 w 125"/>
                  <a:gd name="T35" fmla="*/ 203713208 h 139"/>
                  <a:gd name="T36" fmla="*/ 783869400 w 125"/>
                  <a:gd name="T37" fmla="*/ 276468470 h 139"/>
                  <a:gd name="T38" fmla="*/ 682256700 w 125"/>
                  <a:gd name="T39" fmla="*/ 378325074 h 139"/>
                  <a:gd name="T40" fmla="*/ 566127900 w 125"/>
                  <a:gd name="T41" fmla="*/ 421975179 h 139"/>
                  <a:gd name="T42" fmla="*/ 522579600 w 125"/>
                  <a:gd name="T43" fmla="*/ 334671154 h 139"/>
                  <a:gd name="T44" fmla="*/ 464515200 w 125"/>
                  <a:gd name="T45" fmla="*/ 261915892 h 139"/>
                  <a:gd name="T46" fmla="*/ 377418600 w 125"/>
                  <a:gd name="T47" fmla="*/ 232814550 h 139"/>
                  <a:gd name="T48" fmla="*/ 319354200 w 125"/>
                  <a:gd name="T49" fmla="*/ 305569812 h 139"/>
                  <a:gd name="T50" fmla="*/ 261289800 w 125"/>
                  <a:gd name="T51" fmla="*/ 421975179 h 139"/>
                  <a:gd name="T52" fmla="*/ 58064400 w 125"/>
                  <a:gd name="T53" fmla="*/ 421975179 h 139"/>
                  <a:gd name="T54" fmla="*/ 14516100 w 125"/>
                  <a:gd name="T55" fmla="*/ 654793544 h 139"/>
                  <a:gd name="T56" fmla="*/ 0 w 125"/>
                  <a:gd name="T57" fmla="*/ 771198912 h 139"/>
                  <a:gd name="T58" fmla="*/ 174193200 w 125"/>
                  <a:gd name="T59" fmla="*/ 916709436 h 139"/>
                  <a:gd name="T60" fmla="*/ 203225400 w 125"/>
                  <a:gd name="T61" fmla="*/ 1091321302 h 139"/>
                  <a:gd name="T62" fmla="*/ 145161000 w 125"/>
                  <a:gd name="T63" fmla="*/ 1265929353 h 139"/>
                  <a:gd name="T64" fmla="*/ 116128800 w 125"/>
                  <a:gd name="T65" fmla="*/ 1556950401 h 139"/>
                  <a:gd name="T66" fmla="*/ 72580500 w 125"/>
                  <a:gd name="T67" fmla="*/ 1615153085 h 139"/>
                  <a:gd name="T68" fmla="*/ 58064400 w 125"/>
                  <a:gd name="T69" fmla="*/ 1717009689 h 139"/>
                  <a:gd name="T70" fmla="*/ 159677100 w 125"/>
                  <a:gd name="T71" fmla="*/ 1702457111 h 139"/>
                  <a:gd name="T72" fmla="*/ 261289800 w 125"/>
                  <a:gd name="T73" fmla="*/ 1906170319 h 139"/>
                  <a:gd name="T74" fmla="*/ 449999100 w 125"/>
                  <a:gd name="T75" fmla="*/ 1818866293 h 139"/>
                  <a:gd name="T76" fmla="*/ 580644000 w 125"/>
                  <a:gd name="T77" fmla="*/ 1906170319 h 139"/>
                  <a:gd name="T78" fmla="*/ 595160100 w 125"/>
                  <a:gd name="T79" fmla="*/ 2022579501 h 139"/>
                  <a:gd name="T80" fmla="*/ 682256700 w 125"/>
                  <a:gd name="T81" fmla="*/ 1978925581 h 139"/>
                  <a:gd name="T82" fmla="*/ 812901600 w 125"/>
                  <a:gd name="T83" fmla="*/ 1964376817 h 139"/>
                  <a:gd name="T84" fmla="*/ 987094800 w 125"/>
                  <a:gd name="T85" fmla="*/ 1935275475 h 139"/>
                  <a:gd name="T86" fmla="*/ 1088707500 w 125"/>
                  <a:gd name="T87" fmla="*/ 1760663609 h 1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5" h="139">
                    <a:moveTo>
                      <a:pt x="75" y="121"/>
                    </a:moveTo>
                    <a:cubicBezTo>
                      <a:pt x="77" y="116"/>
                      <a:pt x="77" y="116"/>
                      <a:pt x="77" y="116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8" y="85"/>
                      <a:pt x="118" y="85"/>
                      <a:pt x="118" y="85"/>
                    </a:cubicBezTo>
                    <a:cubicBezTo>
                      <a:pt x="113" y="82"/>
                      <a:pt x="113" y="82"/>
                      <a:pt x="113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4" y="48"/>
                      <a:pt x="106" y="42"/>
                      <a:pt x="106" y="42"/>
                    </a:cubicBezTo>
                    <a:cubicBezTo>
                      <a:pt x="106" y="41"/>
                      <a:pt x="107" y="39"/>
                      <a:pt x="107" y="38"/>
                    </a:cubicBezTo>
                    <a:cubicBezTo>
                      <a:pt x="107" y="37"/>
                      <a:pt x="106" y="31"/>
                      <a:pt x="106" y="31"/>
                    </a:cubicBezTo>
                    <a:cubicBezTo>
                      <a:pt x="106" y="30"/>
                      <a:pt x="110" y="25"/>
                      <a:pt x="110" y="25"/>
                    </a:cubicBezTo>
                    <a:cubicBezTo>
                      <a:pt x="110" y="24"/>
                      <a:pt x="114" y="21"/>
                      <a:pt x="114" y="21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7"/>
                      <a:pt x="121" y="13"/>
                      <a:pt x="121" y="13"/>
                    </a:cubicBezTo>
                    <a:cubicBezTo>
                      <a:pt x="121" y="13"/>
                      <a:pt x="125" y="7"/>
                      <a:pt x="125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3" y="7"/>
                      <a:pt x="113" y="7"/>
                    </a:cubicBezTo>
                    <a:cubicBezTo>
                      <a:pt x="112" y="6"/>
                      <a:pt x="109" y="2"/>
                      <a:pt x="109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58" y="17"/>
                      <a:pt x="58" y="18"/>
                    </a:cubicBezTo>
                    <a:cubicBezTo>
                      <a:pt x="58" y="18"/>
                      <a:pt x="54" y="19"/>
                      <a:pt x="54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7"/>
                      <a:pt x="12" y="67"/>
                    </a:cubicBezTo>
                    <a:cubicBezTo>
                      <a:pt x="12" y="68"/>
                      <a:pt x="14" y="75"/>
                      <a:pt x="14" y="75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1"/>
                      <a:pt x="10" y="87"/>
                      <a:pt x="10" y="87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5"/>
                      <a:pt x="36" y="128"/>
                      <a:pt x="36" y="128"/>
                    </a:cubicBezTo>
                    <a:cubicBezTo>
                      <a:pt x="36" y="128"/>
                      <a:pt x="40" y="131"/>
                      <a:pt x="40" y="131"/>
                    </a:cubicBezTo>
                    <a:cubicBezTo>
                      <a:pt x="40" y="131"/>
                      <a:pt x="39" y="134"/>
                      <a:pt x="39" y="135"/>
                    </a:cubicBezTo>
                    <a:cubicBezTo>
                      <a:pt x="39" y="135"/>
                      <a:pt x="41" y="139"/>
                      <a:pt x="41" y="139"/>
                    </a:cubicBezTo>
                    <a:cubicBezTo>
                      <a:pt x="41" y="139"/>
                      <a:pt x="43" y="139"/>
                      <a:pt x="43" y="138"/>
                    </a:cubicBezTo>
                    <a:cubicBezTo>
                      <a:pt x="44" y="138"/>
                      <a:pt x="47" y="136"/>
                      <a:pt x="47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71" y="125"/>
                      <a:pt x="71" y="125"/>
                      <a:pt x="71" y="125"/>
                    </a:cubicBezTo>
                    <a:lnTo>
                      <a:pt x="75" y="12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67">
                <a:extLst>
                  <a:ext uri="{FF2B5EF4-FFF2-40B4-BE49-F238E27FC236}">
                    <a16:creationId xmlns:a16="http://schemas.microsoft.com/office/drawing/2014/main" id="{84D7182B-2D1B-A09B-07DF-854F6A44A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689" y="4060369"/>
                <a:ext cx="898402" cy="1042821"/>
              </a:xfrm>
              <a:custGeom>
                <a:avLst/>
                <a:gdLst>
                  <a:gd name="T0" fmla="*/ 2147483646 w 200"/>
                  <a:gd name="T1" fmla="*/ 43424858 h 232"/>
                  <a:gd name="T2" fmla="*/ 2147483646 w 200"/>
                  <a:gd name="T3" fmla="*/ 217116682 h 232"/>
                  <a:gd name="T4" fmla="*/ 2147483646 w 200"/>
                  <a:gd name="T5" fmla="*/ 376336089 h 232"/>
                  <a:gd name="T6" fmla="*/ 1893698317 w 200"/>
                  <a:gd name="T7" fmla="*/ 825041869 h 232"/>
                  <a:gd name="T8" fmla="*/ 1720229101 w 200"/>
                  <a:gd name="T9" fmla="*/ 680298683 h 232"/>
                  <a:gd name="T10" fmla="*/ 1329924316 w 200"/>
                  <a:gd name="T11" fmla="*/ 550027913 h 232"/>
                  <a:gd name="T12" fmla="*/ 1084177845 w 200"/>
                  <a:gd name="T13" fmla="*/ 680298683 h 232"/>
                  <a:gd name="T14" fmla="*/ 693873060 w 200"/>
                  <a:gd name="T15" fmla="*/ 723719737 h 232"/>
                  <a:gd name="T16" fmla="*/ 520403845 w 200"/>
                  <a:gd name="T17" fmla="*/ 1056630968 h 232"/>
                  <a:gd name="T18" fmla="*/ 390304785 w 200"/>
                  <a:gd name="T19" fmla="*/ 1302696287 h 232"/>
                  <a:gd name="T20" fmla="*/ 303568276 w 200"/>
                  <a:gd name="T21" fmla="*/ 1519812969 h 232"/>
                  <a:gd name="T22" fmla="*/ 144558313 w 200"/>
                  <a:gd name="T23" fmla="*/ 1722457234 h 232"/>
                  <a:gd name="T24" fmla="*/ 0 w 200"/>
                  <a:gd name="T25" fmla="*/ 1982994970 h 232"/>
                  <a:gd name="T26" fmla="*/ 173469216 w 200"/>
                  <a:gd name="T27" fmla="*/ 2147483646 h 232"/>
                  <a:gd name="T28" fmla="*/ 318023727 w 200"/>
                  <a:gd name="T29" fmla="*/ 2026419828 h 232"/>
                  <a:gd name="T30" fmla="*/ 390304785 w 200"/>
                  <a:gd name="T31" fmla="*/ 2069840882 h 232"/>
                  <a:gd name="T32" fmla="*/ 390304785 w 200"/>
                  <a:gd name="T33" fmla="*/ 2147483646 h 232"/>
                  <a:gd name="T34" fmla="*/ 303568276 w 200"/>
                  <a:gd name="T35" fmla="*/ 2147483646 h 232"/>
                  <a:gd name="T36" fmla="*/ 187924667 w 200"/>
                  <a:gd name="T37" fmla="*/ 2147483646 h 232"/>
                  <a:gd name="T38" fmla="*/ 289112825 w 200"/>
                  <a:gd name="T39" fmla="*/ 2147483646 h 232"/>
                  <a:gd name="T40" fmla="*/ 361393882 w 200"/>
                  <a:gd name="T41" fmla="*/ 2147483646 h 232"/>
                  <a:gd name="T42" fmla="*/ 187924667 w 200"/>
                  <a:gd name="T43" fmla="*/ 2147483646 h 232"/>
                  <a:gd name="T44" fmla="*/ 130102862 w 200"/>
                  <a:gd name="T45" fmla="*/ 2147483646 h 232"/>
                  <a:gd name="T46" fmla="*/ 1011900589 w 200"/>
                  <a:gd name="T47" fmla="*/ 2147483646 h 232"/>
                  <a:gd name="T48" fmla="*/ 1329924316 w 200"/>
                  <a:gd name="T49" fmla="*/ 2147483646 h 232"/>
                  <a:gd name="T50" fmla="*/ 1113088747 w 200"/>
                  <a:gd name="T51" fmla="*/ 2147483646 h 232"/>
                  <a:gd name="T52" fmla="*/ 1286557963 w 200"/>
                  <a:gd name="T53" fmla="*/ 2147483646 h 232"/>
                  <a:gd name="T54" fmla="*/ 1387746121 w 200"/>
                  <a:gd name="T55" fmla="*/ 2147483646 h 232"/>
                  <a:gd name="T56" fmla="*/ 1301013414 w 200"/>
                  <a:gd name="T57" fmla="*/ 1925097695 h 232"/>
                  <a:gd name="T58" fmla="*/ 1488938081 w 200"/>
                  <a:gd name="T59" fmla="*/ 1679032376 h 232"/>
                  <a:gd name="T60" fmla="*/ 2110530084 w 200"/>
                  <a:gd name="T61" fmla="*/ 1577710243 h 232"/>
                  <a:gd name="T62" fmla="*/ 2081619181 w 200"/>
                  <a:gd name="T63" fmla="*/ 1679032376 h 232"/>
                  <a:gd name="T64" fmla="*/ 2110530084 w 200"/>
                  <a:gd name="T65" fmla="*/ 1823775563 h 232"/>
                  <a:gd name="T66" fmla="*/ 2147483646 w 200"/>
                  <a:gd name="T67" fmla="*/ 1823775563 h 232"/>
                  <a:gd name="T68" fmla="*/ 2147483646 w 200"/>
                  <a:gd name="T69" fmla="*/ 1722457234 h 232"/>
                  <a:gd name="T70" fmla="*/ 2147483646 w 200"/>
                  <a:gd name="T71" fmla="*/ 1432967057 h 232"/>
                  <a:gd name="T72" fmla="*/ 2147483646 w 200"/>
                  <a:gd name="T73" fmla="*/ 1201377959 h 232"/>
                  <a:gd name="T74" fmla="*/ 2147483646 w 200"/>
                  <a:gd name="T75" fmla="*/ 1042158551 h 232"/>
                  <a:gd name="T76" fmla="*/ 2147483646 w 200"/>
                  <a:gd name="T77" fmla="*/ 839518090 h 232"/>
                  <a:gd name="T78" fmla="*/ 2147483646 w 200"/>
                  <a:gd name="T79" fmla="*/ 723719737 h 232"/>
                  <a:gd name="T80" fmla="*/ 2147483646 w 200"/>
                  <a:gd name="T81" fmla="*/ 550027913 h 232"/>
                  <a:gd name="T82" fmla="*/ 2147483646 w 200"/>
                  <a:gd name="T83" fmla="*/ 405284727 h 232"/>
                  <a:gd name="T84" fmla="*/ 2147483646 w 200"/>
                  <a:gd name="T85" fmla="*/ 0 h 2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0" h="232">
                    <a:moveTo>
                      <a:pt x="190" y="0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2" y="3"/>
                      <a:pt x="178" y="3"/>
                      <a:pt x="177" y="3"/>
                    </a:cubicBezTo>
                    <a:cubicBezTo>
                      <a:pt x="177" y="3"/>
                      <a:pt x="171" y="0"/>
                      <a:pt x="171" y="0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2" y="38"/>
                      <a:pt x="92" y="38"/>
                    </a:cubicBezTo>
                    <a:cubicBezTo>
                      <a:pt x="91" y="38"/>
                      <a:pt x="85" y="36"/>
                      <a:pt x="85" y="36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2" y="95"/>
                      <a:pt x="22" y="95"/>
                    </a:cubicBezTo>
                    <a:cubicBezTo>
                      <a:pt x="22" y="96"/>
                      <a:pt x="22" y="98"/>
                      <a:pt x="22" y="98"/>
                    </a:cubicBezTo>
                    <a:cubicBezTo>
                      <a:pt x="22" y="99"/>
                      <a:pt x="21" y="105"/>
                      <a:pt x="21" y="10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13"/>
                      <a:pt x="17" y="115"/>
                      <a:pt x="17" y="116"/>
                    </a:cubicBezTo>
                    <a:cubicBezTo>
                      <a:pt x="16" y="116"/>
                      <a:pt x="11" y="119"/>
                      <a:pt x="10" y="119"/>
                    </a:cubicBezTo>
                    <a:cubicBezTo>
                      <a:pt x="9" y="120"/>
                      <a:pt x="4" y="123"/>
                      <a:pt x="4" y="124"/>
                    </a:cubicBezTo>
                    <a:cubicBezTo>
                      <a:pt x="3" y="125"/>
                      <a:pt x="1" y="130"/>
                      <a:pt x="1" y="131"/>
                    </a:cubicBezTo>
                    <a:cubicBezTo>
                      <a:pt x="0" y="132"/>
                      <a:pt x="0" y="136"/>
                      <a:pt x="0" y="137"/>
                    </a:cubicBezTo>
                    <a:cubicBezTo>
                      <a:pt x="0" y="137"/>
                      <a:pt x="1" y="140"/>
                      <a:pt x="1" y="140"/>
                    </a:cubicBezTo>
                    <a:cubicBezTo>
                      <a:pt x="10" y="145"/>
                      <a:pt x="10" y="145"/>
                      <a:pt x="10" y="145"/>
                    </a:cubicBezTo>
                    <a:cubicBezTo>
                      <a:pt x="10" y="145"/>
                      <a:pt x="12" y="149"/>
                      <a:pt x="12" y="149"/>
                    </a:cubicBezTo>
                    <a:cubicBezTo>
                      <a:pt x="12" y="150"/>
                      <a:pt x="14" y="155"/>
                      <a:pt x="14" y="155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4" y="138"/>
                      <a:pt x="24" y="138"/>
                    </a:cubicBezTo>
                    <a:cubicBezTo>
                      <a:pt x="24" y="138"/>
                      <a:pt x="26" y="140"/>
                      <a:pt x="26" y="140"/>
                    </a:cubicBezTo>
                    <a:cubicBezTo>
                      <a:pt x="27" y="141"/>
                      <a:pt x="27" y="143"/>
                      <a:pt x="27" y="143"/>
                    </a:cubicBezTo>
                    <a:cubicBezTo>
                      <a:pt x="27" y="143"/>
                      <a:pt x="25" y="149"/>
                      <a:pt x="25" y="149"/>
                    </a:cubicBezTo>
                    <a:cubicBezTo>
                      <a:pt x="25" y="150"/>
                      <a:pt x="26" y="153"/>
                      <a:pt x="26" y="153"/>
                    </a:cubicBezTo>
                    <a:cubicBezTo>
                      <a:pt x="27" y="154"/>
                      <a:pt x="27" y="157"/>
                      <a:pt x="27" y="157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56"/>
                      <a:pt x="22" y="159"/>
                      <a:pt x="22" y="159"/>
                    </a:cubicBezTo>
                    <a:cubicBezTo>
                      <a:pt x="22" y="160"/>
                      <a:pt x="21" y="165"/>
                      <a:pt x="21" y="165"/>
                    </a:cubicBezTo>
                    <a:cubicBezTo>
                      <a:pt x="21" y="165"/>
                      <a:pt x="19" y="167"/>
                      <a:pt x="19" y="167"/>
                    </a:cubicBezTo>
                    <a:cubicBezTo>
                      <a:pt x="19" y="167"/>
                      <a:pt x="16" y="166"/>
                      <a:pt x="16" y="166"/>
                    </a:cubicBezTo>
                    <a:cubicBezTo>
                      <a:pt x="15" y="166"/>
                      <a:pt x="13" y="167"/>
                      <a:pt x="13" y="167"/>
                    </a:cubicBezTo>
                    <a:cubicBezTo>
                      <a:pt x="12" y="167"/>
                      <a:pt x="11" y="168"/>
                      <a:pt x="11" y="168"/>
                    </a:cubicBezTo>
                    <a:cubicBezTo>
                      <a:pt x="11" y="168"/>
                      <a:pt x="14" y="170"/>
                      <a:pt x="14" y="170"/>
                    </a:cubicBezTo>
                    <a:cubicBezTo>
                      <a:pt x="15" y="170"/>
                      <a:pt x="20" y="171"/>
                      <a:pt x="20" y="171"/>
                    </a:cubicBezTo>
                    <a:cubicBezTo>
                      <a:pt x="20" y="171"/>
                      <a:pt x="25" y="172"/>
                      <a:pt x="26" y="172"/>
                    </a:cubicBezTo>
                    <a:cubicBezTo>
                      <a:pt x="26" y="172"/>
                      <a:pt x="28" y="175"/>
                      <a:pt x="27" y="175"/>
                    </a:cubicBezTo>
                    <a:cubicBezTo>
                      <a:pt x="27" y="176"/>
                      <a:pt x="25" y="179"/>
                      <a:pt x="25" y="179"/>
                    </a:cubicBezTo>
                    <a:cubicBezTo>
                      <a:pt x="21" y="180"/>
                      <a:pt x="21" y="180"/>
                      <a:pt x="21" y="180"/>
                    </a:cubicBezTo>
                    <a:cubicBezTo>
                      <a:pt x="21" y="180"/>
                      <a:pt x="18" y="176"/>
                      <a:pt x="17" y="176"/>
                    </a:cubicBezTo>
                    <a:cubicBezTo>
                      <a:pt x="17" y="176"/>
                      <a:pt x="13" y="174"/>
                      <a:pt x="13" y="174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11" y="178"/>
                      <a:pt x="13" y="179"/>
                      <a:pt x="15" y="180"/>
                    </a:cubicBezTo>
                    <a:cubicBezTo>
                      <a:pt x="33" y="191"/>
                      <a:pt x="56" y="201"/>
                      <a:pt x="63" y="220"/>
                    </a:cubicBezTo>
                    <a:cubicBezTo>
                      <a:pt x="65" y="223"/>
                      <a:pt x="68" y="225"/>
                      <a:pt x="70" y="228"/>
                    </a:cubicBezTo>
                    <a:cubicBezTo>
                      <a:pt x="71" y="229"/>
                      <a:pt x="72" y="230"/>
                      <a:pt x="73" y="232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3"/>
                      <a:pt x="92" y="193"/>
                      <a:pt x="92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62"/>
                      <a:pt x="89" y="162"/>
                      <a:pt x="89" y="162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5" y="155"/>
                      <a:pt x="96" y="151"/>
                      <a:pt x="96" y="150"/>
                    </a:cubicBezTo>
                    <a:cubicBezTo>
                      <a:pt x="96" y="150"/>
                      <a:pt x="94" y="146"/>
                      <a:pt x="94" y="146"/>
                    </a:cubicBezTo>
                    <a:cubicBezTo>
                      <a:pt x="94" y="146"/>
                      <a:pt x="90" y="141"/>
                      <a:pt x="90" y="141"/>
                    </a:cubicBezTo>
                    <a:cubicBezTo>
                      <a:pt x="90" y="141"/>
                      <a:pt x="90" y="133"/>
                      <a:pt x="90" y="133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100" y="122"/>
                      <a:pt x="100" y="122"/>
                    </a:cubicBezTo>
                    <a:cubicBezTo>
                      <a:pt x="100" y="122"/>
                      <a:pt x="103" y="117"/>
                      <a:pt x="103" y="116"/>
                    </a:cubicBezTo>
                    <a:cubicBezTo>
                      <a:pt x="104" y="116"/>
                      <a:pt x="108" y="108"/>
                      <a:pt x="108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5" y="123"/>
                      <a:pt x="145" y="123"/>
                    </a:cubicBezTo>
                    <a:cubicBezTo>
                      <a:pt x="145" y="124"/>
                      <a:pt x="146" y="126"/>
                      <a:pt x="146" y="126"/>
                    </a:cubicBezTo>
                    <a:cubicBezTo>
                      <a:pt x="146" y="127"/>
                      <a:pt x="146" y="129"/>
                      <a:pt x="146" y="129"/>
                    </a:cubicBezTo>
                    <a:cubicBezTo>
                      <a:pt x="146" y="129"/>
                      <a:pt x="150" y="129"/>
                      <a:pt x="150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60" y="127"/>
                      <a:pt x="160" y="127"/>
                      <a:pt x="160" y="12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72" y="119"/>
                      <a:pt x="172" y="119"/>
                      <a:pt x="172" y="119"/>
                    </a:cubicBezTo>
                    <a:cubicBezTo>
                      <a:pt x="172" y="119"/>
                      <a:pt x="170" y="113"/>
                      <a:pt x="170" y="113"/>
                    </a:cubicBezTo>
                    <a:cubicBezTo>
                      <a:pt x="171" y="112"/>
                      <a:pt x="174" y="107"/>
                      <a:pt x="174" y="107"/>
                    </a:cubicBezTo>
                    <a:cubicBezTo>
                      <a:pt x="174" y="107"/>
                      <a:pt x="173" y="99"/>
                      <a:pt x="173" y="99"/>
                    </a:cubicBezTo>
                    <a:cubicBezTo>
                      <a:pt x="173" y="98"/>
                      <a:pt x="174" y="93"/>
                      <a:pt x="174" y="93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6" y="86"/>
                      <a:pt x="179" y="83"/>
                      <a:pt x="179" y="83"/>
                    </a:cubicBezTo>
                    <a:cubicBezTo>
                      <a:pt x="179" y="83"/>
                      <a:pt x="180" y="81"/>
                      <a:pt x="181" y="81"/>
                    </a:cubicBezTo>
                    <a:cubicBezTo>
                      <a:pt x="181" y="81"/>
                      <a:pt x="181" y="78"/>
                      <a:pt x="181" y="78"/>
                    </a:cubicBezTo>
                    <a:cubicBezTo>
                      <a:pt x="182" y="77"/>
                      <a:pt x="186" y="72"/>
                      <a:pt x="186" y="72"/>
                    </a:cubicBezTo>
                    <a:cubicBezTo>
                      <a:pt x="186" y="72"/>
                      <a:pt x="186" y="65"/>
                      <a:pt x="186" y="65"/>
                    </a:cubicBezTo>
                    <a:cubicBezTo>
                      <a:pt x="186" y="64"/>
                      <a:pt x="187" y="61"/>
                      <a:pt x="187" y="61"/>
                    </a:cubicBezTo>
                    <a:cubicBezTo>
                      <a:pt x="187" y="60"/>
                      <a:pt x="190" y="58"/>
                      <a:pt x="190" y="58"/>
                    </a:cubicBezTo>
                    <a:cubicBezTo>
                      <a:pt x="189" y="53"/>
                      <a:pt x="189" y="53"/>
                      <a:pt x="189" y="53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6" y="45"/>
                      <a:pt x="196" y="45"/>
                    </a:cubicBezTo>
                    <a:cubicBezTo>
                      <a:pt x="196" y="45"/>
                      <a:pt x="197" y="41"/>
                      <a:pt x="197" y="40"/>
                    </a:cubicBezTo>
                    <a:cubicBezTo>
                      <a:pt x="197" y="40"/>
                      <a:pt x="198" y="38"/>
                      <a:pt x="198" y="38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200" y="27"/>
                      <a:pt x="200" y="27"/>
                      <a:pt x="200" y="27"/>
                    </a:cubicBezTo>
                    <a:cubicBezTo>
                      <a:pt x="200" y="27"/>
                      <a:pt x="191" y="14"/>
                      <a:pt x="191" y="13"/>
                    </a:cubicBezTo>
                    <a:cubicBezTo>
                      <a:pt x="191" y="13"/>
                      <a:pt x="190" y="0"/>
                      <a:pt x="190" y="0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413BBC54-1D48-43DB-6700-A49F066F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550" y="2021616"/>
                <a:ext cx="2113777" cy="1791177"/>
              </a:xfrm>
              <a:custGeom>
                <a:avLst/>
                <a:gdLst>
                  <a:gd name="T0" fmla="*/ 2147483646 w 470"/>
                  <a:gd name="T1" fmla="*/ 2147483646 h 398"/>
                  <a:gd name="T2" fmla="*/ 2147483646 w 470"/>
                  <a:gd name="T3" fmla="*/ 2147483646 h 398"/>
                  <a:gd name="T4" fmla="*/ 2147483646 w 470"/>
                  <a:gd name="T5" fmla="*/ 2147483646 h 398"/>
                  <a:gd name="T6" fmla="*/ 2147483646 w 470"/>
                  <a:gd name="T7" fmla="*/ 2147483646 h 398"/>
                  <a:gd name="T8" fmla="*/ 2147483646 w 470"/>
                  <a:gd name="T9" fmla="*/ 2147483646 h 398"/>
                  <a:gd name="T10" fmla="*/ 2147483646 w 470"/>
                  <a:gd name="T11" fmla="*/ 2147483646 h 398"/>
                  <a:gd name="T12" fmla="*/ 2147483646 w 470"/>
                  <a:gd name="T13" fmla="*/ 2147482777 h 398"/>
                  <a:gd name="T14" fmla="*/ 2147483646 w 470"/>
                  <a:gd name="T15" fmla="*/ 2045910432 h 398"/>
                  <a:gd name="T16" fmla="*/ 2147483646 w 470"/>
                  <a:gd name="T17" fmla="*/ 1828260305 h 398"/>
                  <a:gd name="T18" fmla="*/ 2147483646 w 470"/>
                  <a:gd name="T19" fmla="*/ 1625123234 h 398"/>
                  <a:gd name="T20" fmla="*/ 2147483646 w 470"/>
                  <a:gd name="T21" fmla="*/ 1509041643 h 398"/>
                  <a:gd name="T22" fmla="*/ 2147483646 w 470"/>
                  <a:gd name="T23" fmla="*/ 1392960051 h 398"/>
                  <a:gd name="T24" fmla="*/ 2147483646 w 470"/>
                  <a:gd name="T25" fmla="*/ 1494532396 h 398"/>
                  <a:gd name="T26" fmla="*/ 2147483646 w 470"/>
                  <a:gd name="T27" fmla="*/ 1610610178 h 398"/>
                  <a:gd name="T28" fmla="*/ 2147483646 w 470"/>
                  <a:gd name="T29" fmla="*/ 1654141727 h 398"/>
                  <a:gd name="T30" fmla="*/ 2147483646 w 470"/>
                  <a:gd name="T31" fmla="*/ 1392960051 h 398"/>
                  <a:gd name="T32" fmla="*/ 2147483646 w 470"/>
                  <a:gd name="T33" fmla="*/ 1204332227 h 398"/>
                  <a:gd name="T34" fmla="*/ 2147483646 w 470"/>
                  <a:gd name="T35" fmla="*/ 710991177 h 398"/>
                  <a:gd name="T36" fmla="*/ 2147483646 w 470"/>
                  <a:gd name="T37" fmla="*/ 565891092 h 398"/>
                  <a:gd name="T38" fmla="*/ 2147483646 w 470"/>
                  <a:gd name="T39" fmla="*/ 609418832 h 398"/>
                  <a:gd name="T40" fmla="*/ 2147483646 w 470"/>
                  <a:gd name="T41" fmla="*/ 14509247 h 398"/>
                  <a:gd name="T42" fmla="*/ 2147483646 w 470"/>
                  <a:gd name="T43" fmla="*/ 290200169 h 398"/>
                  <a:gd name="T44" fmla="*/ 2147483646 w 470"/>
                  <a:gd name="T45" fmla="*/ 72550042 h 398"/>
                  <a:gd name="T46" fmla="*/ 2147483646 w 470"/>
                  <a:gd name="T47" fmla="*/ 87059289 h 398"/>
                  <a:gd name="T48" fmla="*/ 2057636022 w 470"/>
                  <a:gd name="T49" fmla="*/ 348240965 h 398"/>
                  <a:gd name="T50" fmla="*/ 2147483646 w 470"/>
                  <a:gd name="T51" fmla="*/ 536868790 h 398"/>
                  <a:gd name="T52" fmla="*/ 2147483646 w 470"/>
                  <a:gd name="T53" fmla="*/ 754518917 h 398"/>
                  <a:gd name="T54" fmla="*/ 2147483646 w 470"/>
                  <a:gd name="T55" fmla="*/ 1044719086 h 398"/>
                  <a:gd name="T56" fmla="*/ 2147483646 w 470"/>
                  <a:gd name="T57" fmla="*/ 1160800677 h 398"/>
                  <a:gd name="T58" fmla="*/ 2147483646 w 470"/>
                  <a:gd name="T59" fmla="*/ 1233350720 h 398"/>
                  <a:gd name="T60" fmla="*/ 2147483646 w 470"/>
                  <a:gd name="T61" fmla="*/ 1523550889 h 398"/>
                  <a:gd name="T62" fmla="*/ 2147483646 w 470"/>
                  <a:gd name="T63" fmla="*/ 1944341897 h 398"/>
                  <a:gd name="T64" fmla="*/ 2043144206 w 470"/>
                  <a:gd name="T65" fmla="*/ 1973360390 h 398"/>
                  <a:gd name="T66" fmla="*/ 2028652391 w 470"/>
                  <a:gd name="T67" fmla="*/ 2147483646 h 398"/>
                  <a:gd name="T68" fmla="*/ 1912729288 w 470"/>
                  <a:gd name="T69" fmla="*/ 2147483646 h 398"/>
                  <a:gd name="T70" fmla="*/ 1753334547 w 470"/>
                  <a:gd name="T71" fmla="*/ 2031401186 h 398"/>
                  <a:gd name="T72" fmla="*/ 1709866714 w 470"/>
                  <a:gd name="T73" fmla="*/ 1523550889 h 398"/>
                  <a:gd name="T74" fmla="*/ 2072124030 w 470"/>
                  <a:gd name="T75" fmla="*/ 914132057 h 398"/>
                  <a:gd name="T76" fmla="*/ 1811298001 w 470"/>
                  <a:gd name="T77" fmla="*/ 841582015 h 398"/>
                  <a:gd name="T78" fmla="*/ 1275154128 w 470"/>
                  <a:gd name="T79" fmla="*/ 740009670 h 398"/>
                  <a:gd name="T80" fmla="*/ 825953533 w 470"/>
                  <a:gd name="T81" fmla="*/ 623931888 h 398"/>
                  <a:gd name="T82" fmla="*/ 260826029 w 470"/>
                  <a:gd name="T83" fmla="*/ 609418832 h 398"/>
                  <a:gd name="T84" fmla="*/ 463692410 w 470"/>
                  <a:gd name="T85" fmla="*/ 1233350720 h 398"/>
                  <a:gd name="T86" fmla="*/ 202866381 w 470"/>
                  <a:gd name="T87" fmla="*/ 1654141727 h 398"/>
                  <a:gd name="T88" fmla="*/ 188374566 w 470"/>
                  <a:gd name="T89" fmla="*/ 2147483646 h 398"/>
                  <a:gd name="T90" fmla="*/ 318789484 w 470"/>
                  <a:gd name="T91" fmla="*/ 2147483646 h 398"/>
                  <a:gd name="T92" fmla="*/ 449200595 w 470"/>
                  <a:gd name="T93" fmla="*/ 2147483646 h 398"/>
                  <a:gd name="T94" fmla="*/ 681046800 w 470"/>
                  <a:gd name="T95" fmla="*/ 2147483646 h 398"/>
                  <a:gd name="T96" fmla="*/ 753498263 w 470"/>
                  <a:gd name="T97" fmla="*/ 2147483646 h 398"/>
                  <a:gd name="T98" fmla="*/ 956364644 w 470"/>
                  <a:gd name="T99" fmla="*/ 2147483646 h 398"/>
                  <a:gd name="T100" fmla="*/ 1202702665 w 470"/>
                  <a:gd name="T101" fmla="*/ 2147483646 h 398"/>
                  <a:gd name="T102" fmla="*/ 1854769640 w 470"/>
                  <a:gd name="T103" fmla="*/ 2147483646 h 398"/>
                  <a:gd name="T104" fmla="*/ 2147483646 w 470"/>
                  <a:gd name="T105" fmla="*/ 2147483646 h 398"/>
                  <a:gd name="T106" fmla="*/ 2147483646 w 470"/>
                  <a:gd name="T107" fmla="*/ 2147483646 h 398"/>
                  <a:gd name="T108" fmla="*/ 2147483646 w 470"/>
                  <a:gd name="T109" fmla="*/ 2147483646 h 398"/>
                  <a:gd name="T110" fmla="*/ 2147483646 w 470"/>
                  <a:gd name="T111" fmla="*/ 2147483646 h 398"/>
                  <a:gd name="T112" fmla="*/ 2147483646 w 470"/>
                  <a:gd name="T113" fmla="*/ 2147483646 h 398"/>
                  <a:gd name="T114" fmla="*/ 2147483646 w 470"/>
                  <a:gd name="T115" fmla="*/ 2147483646 h 398"/>
                  <a:gd name="T116" fmla="*/ 2147483646 w 470"/>
                  <a:gd name="T117" fmla="*/ 2147483646 h 398"/>
                  <a:gd name="T118" fmla="*/ 2147483646 w 470"/>
                  <a:gd name="T119" fmla="*/ 2147483646 h 398"/>
                  <a:gd name="T120" fmla="*/ 2147483646 w 470"/>
                  <a:gd name="T121" fmla="*/ 2147483646 h 398"/>
                  <a:gd name="T122" fmla="*/ 2147483646 w 470"/>
                  <a:gd name="T123" fmla="*/ 2147483646 h 398"/>
                  <a:gd name="T124" fmla="*/ 2147483646 w 470"/>
                  <a:gd name="T125" fmla="*/ 2147483646 h 39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70" h="398">
                    <a:moveTo>
                      <a:pt x="464" y="251"/>
                    </a:moveTo>
                    <a:cubicBezTo>
                      <a:pt x="464" y="251"/>
                      <a:pt x="460" y="253"/>
                      <a:pt x="460" y="253"/>
                    </a:cubicBezTo>
                    <a:cubicBezTo>
                      <a:pt x="459" y="253"/>
                      <a:pt x="454" y="253"/>
                      <a:pt x="454" y="253"/>
                    </a:cubicBezTo>
                    <a:cubicBezTo>
                      <a:pt x="456" y="249"/>
                      <a:pt x="456" y="249"/>
                      <a:pt x="456" y="249"/>
                    </a:cubicBezTo>
                    <a:cubicBezTo>
                      <a:pt x="458" y="246"/>
                      <a:pt x="458" y="246"/>
                      <a:pt x="458" y="246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7" y="244"/>
                      <a:pt x="452" y="243"/>
                      <a:pt x="452" y="242"/>
                    </a:cubicBezTo>
                    <a:cubicBezTo>
                      <a:pt x="452" y="242"/>
                      <a:pt x="450" y="240"/>
                      <a:pt x="450" y="239"/>
                    </a:cubicBezTo>
                    <a:cubicBezTo>
                      <a:pt x="450" y="239"/>
                      <a:pt x="450" y="236"/>
                      <a:pt x="450" y="236"/>
                    </a:cubicBezTo>
                    <a:cubicBezTo>
                      <a:pt x="450" y="235"/>
                      <a:pt x="452" y="234"/>
                      <a:pt x="452" y="234"/>
                    </a:cubicBezTo>
                    <a:cubicBezTo>
                      <a:pt x="452" y="234"/>
                      <a:pt x="455" y="231"/>
                      <a:pt x="455" y="231"/>
                    </a:cubicBezTo>
                    <a:cubicBezTo>
                      <a:pt x="456" y="230"/>
                      <a:pt x="458" y="227"/>
                      <a:pt x="458" y="227"/>
                    </a:cubicBezTo>
                    <a:cubicBezTo>
                      <a:pt x="458" y="226"/>
                      <a:pt x="459" y="224"/>
                      <a:pt x="460" y="224"/>
                    </a:cubicBezTo>
                    <a:cubicBezTo>
                      <a:pt x="460" y="223"/>
                      <a:pt x="464" y="223"/>
                      <a:pt x="464" y="223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1" y="213"/>
                      <a:pt x="461" y="213"/>
                      <a:pt x="461" y="213"/>
                    </a:cubicBezTo>
                    <a:cubicBezTo>
                      <a:pt x="458" y="212"/>
                      <a:pt x="458" y="212"/>
                      <a:pt x="458" y="212"/>
                    </a:cubicBezTo>
                    <a:cubicBezTo>
                      <a:pt x="457" y="207"/>
                      <a:pt x="457" y="207"/>
                      <a:pt x="457" y="207"/>
                    </a:cubicBezTo>
                    <a:cubicBezTo>
                      <a:pt x="455" y="205"/>
                      <a:pt x="451" y="204"/>
                      <a:pt x="449" y="203"/>
                    </a:cubicBezTo>
                    <a:cubicBezTo>
                      <a:pt x="449" y="203"/>
                      <a:pt x="449" y="203"/>
                      <a:pt x="448" y="203"/>
                    </a:cubicBezTo>
                    <a:cubicBezTo>
                      <a:pt x="448" y="202"/>
                      <a:pt x="448" y="202"/>
                      <a:pt x="448" y="202"/>
                    </a:cubicBezTo>
                    <a:cubicBezTo>
                      <a:pt x="449" y="200"/>
                      <a:pt x="450" y="199"/>
                      <a:pt x="452" y="198"/>
                    </a:cubicBezTo>
                    <a:cubicBezTo>
                      <a:pt x="454" y="198"/>
                      <a:pt x="456" y="198"/>
                      <a:pt x="457" y="199"/>
                    </a:cubicBezTo>
                    <a:cubicBezTo>
                      <a:pt x="459" y="197"/>
                      <a:pt x="460" y="195"/>
                      <a:pt x="460" y="192"/>
                    </a:cubicBezTo>
                    <a:cubicBezTo>
                      <a:pt x="461" y="190"/>
                      <a:pt x="460" y="187"/>
                      <a:pt x="460" y="184"/>
                    </a:cubicBezTo>
                    <a:cubicBezTo>
                      <a:pt x="459" y="182"/>
                      <a:pt x="459" y="179"/>
                      <a:pt x="458" y="176"/>
                    </a:cubicBezTo>
                    <a:cubicBezTo>
                      <a:pt x="458" y="173"/>
                      <a:pt x="457" y="169"/>
                      <a:pt x="454" y="168"/>
                    </a:cubicBezTo>
                    <a:cubicBezTo>
                      <a:pt x="453" y="167"/>
                      <a:pt x="452" y="167"/>
                      <a:pt x="451" y="167"/>
                    </a:cubicBezTo>
                    <a:cubicBezTo>
                      <a:pt x="446" y="166"/>
                      <a:pt x="441" y="168"/>
                      <a:pt x="436" y="168"/>
                    </a:cubicBezTo>
                    <a:cubicBezTo>
                      <a:pt x="431" y="168"/>
                      <a:pt x="426" y="167"/>
                      <a:pt x="421" y="167"/>
                    </a:cubicBezTo>
                    <a:cubicBezTo>
                      <a:pt x="419" y="166"/>
                      <a:pt x="417" y="166"/>
                      <a:pt x="415" y="165"/>
                    </a:cubicBezTo>
                    <a:cubicBezTo>
                      <a:pt x="413" y="164"/>
                      <a:pt x="412" y="163"/>
                      <a:pt x="410" y="161"/>
                    </a:cubicBezTo>
                    <a:cubicBezTo>
                      <a:pt x="409" y="160"/>
                      <a:pt x="409" y="158"/>
                      <a:pt x="409" y="156"/>
                    </a:cubicBezTo>
                    <a:cubicBezTo>
                      <a:pt x="409" y="154"/>
                      <a:pt x="409" y="151"/>
                      <a:pt x="411" y="150"/>
                    </a:cubicBezTo>
                    <a:cubicBezTo>
                      <a:pt x="413" y="149"/>
                      <a:pt x="416" y="149"/>
                      <a:pt x="417" y="148"/>
                    </a:cubicBezTo>
                    <a:cubicBezTo>
                      <a:pt x="418" y="148"/>
                      <a:pt x="418" y="147"/>
                      <a:pt x="419" y="146"/>
                    </a:cubicBezTo>
                    <a:cubicBezTo>
                      <a:pt x="419" y="145"/>
                      <a:pt x="420" y="144"/>
                      <a:pt x="421" y="142"/>
                    </a:cubicBezTo>
                    <a:cubicBezTo>
                      <a:pt x="421" y="142"/>
                      <a:pt x="421" y="142"/>
                      <a:pt x="421" y="142"/>
                    </a:cubicBezTo>
                    <a:cubicBezTo>
                      <a:pt x="422" y="142"/>
                      <a:pt x="422" y="142"/>
                      <a:pt x="422" y="142"/>
                    </a:cubicBezTo>
                    <a:cubicBezTo>
                      <a:pt x="423" y="142"/>
                      <a:pt x="424" y="141"/>
                      <a:pt x="425" y="141"/>
                    </a:cubicBezTo>
                    <a:cubicBezTo>
                      <a:pt x="426" y="139"/>
                      <a:pt x="428" y="137"/>
                      <a:pt x="429" y="135"/>
                    </a:cubicBezTo>
                    <a:cubicBezTo>
                      <a:pt x="429" y="133"/>
                      <a:pt x="428" y="132"/>
                      <a:pt x="427" y="130"/>
                    </a:cubicBezTo>
                    <a:cubicBezTo>
                      <a:pt x="426" y="129"/>
                      <a:pt x="426" y="129"/>
                      <a:pt x="425" y="128"/>
                    </a:cubicBezTo>
                    <a:cubicBezTo>
                      <a:pt x="425" y="128"/>
                      <a:pt x="424" y="128"/>
                      <a:pt x="423" y="127"/>
                    </a:cubicBezTo>
                    <a:cubicBezTo>
                      <a:pt x="421" y="127"/>
                      <a:pt x="418" y="126"/>
                      <a:pt x="415" y="126"/>
                    </a:cubicBezTo>
                    <a:cubicBezTo>
                      <a:pt x="415" y="126"/>
                      <a:pt x="415" y="126"/>
                      <a:pt x="414" y="125"/>
                    </a:cubicBezTo>
                    <a:cubicBezTo>
                      <a:pt x="414" y="125"/>
                      <a:pt x="414" y="124"/>
                      <a:pt x="414" y="123"/>
                    </a:cubicBezTo>
                    <a:cubicBezTo>
                      <a:pt x="415" y="121"/>
                      <a:pt x="415" y="119"/>
                      <a:pt x="416" y="117"/>
                    </a:cubicBezTo>
                    <a:cubicBezTo>
                      <a:pt x="417" y="117"/>
                      <a:pt x="417" y="116"/>
                      <a:pt x="417" y="115"/>
                    </a:cubicBezTo>
                    <a:cubicBezTo>
                      <a:pt x="418" y="114"/>
                      <a:pt x="417" y="113"/>
                      <a:pt x="417" y="112"/>
                    </a:cubicBezTo>
                    <a:cubicBezTo>
                      <a:pt x="416" y="108"/>
                      <a:pt x="412" y="104"/>
                      <a:pt x="408" y="103"/>
                    </a:cubicBezTo>
                    <a:cubicBezTo>
                      <a:pt x="407" y="102"/>
                      <a:pt x="406" y="102"/>
                      <a:pt x="406" y="103"/>
                    </a:cubicBezTo>
                    <a:cubicBezTo>
                      <a:pt x="405" y="103"/>
                      <a:pt x="405" y="104"/>
                      <a:pt x="404" y="104"/>
                    </a:cubicBezTo>
                    <a:cubicBezTo>
                      <a:pt x="404" y="105"/>
                      <a:pt x="404" y="105"/>
                      <a:pt x="403" y="105"/>
                    </a:cubicBezTo>
                    <a:cubicBezTo>
                      <a:pt x="402" y="105"/>
                      <a:pt x="402" y="104"/>
                      <a:pt x="402" y="104"/>
                    </a:cubicBezTo>
                    <a:cubicBezTo>
                      <a:pt x="403" y="101"/>
                      <a:pt x="402" y="97"/>
                      <a:pt x="401" y="94"/>
                    </a:cubicBezTo>
                    <a:cubicBezTo>
                      <a:pt x="401" y="93"/>
                      <a:pt x="401" y="93"/>
                      <a:pt x="400" y="92"/>
                    </a:cubicBezTo>
                    <a:cubicBezTo>
                      <a:pt x="400" y="92"/>
                      <a:pt x="399" y="92"/>
                      <a:pt x="399" y="92"/>
                    </a:cubicBezTo>
                    <a:cubicBezTo>
                      <a:pt x="395" y="91"/>
                      <a:pt x="391" y="91"/>
                      <a:pt x="388" y="92"/>
                    </a:cubicBezTo>
                    <a:cubicBezTo>
                      <a:pt x="389" y="93"/>
                      <a:pt x="389" y="95"/>
                      <a:pt x="389" y="96"/>
                    </a:cubicBezTo>
                    <a:cubicBezTo>
                      <a:pt x="389" y="97"/>
                      <a:pt x="389" y="97"/>
                      <a:pt x="389" y="97"/>
                    </a:cubicBezTo>
                    <a:cubicBezTo>
                      <a:pt x="389" y="98"/>
                      <a:pt x="388" y="98"/>
                      <a:pt x="388" y="98"/>
                    </a:cubicBezTo>
                    <a:cubicBezTo>
                      <a:pt x="386" y="98"/>
                      <a:pt x="384" y="98"/>
                      <a:pt x="382" y="98"/>
                    </a:cubicBezTo>
                    <a:cubicBezTo>
                      <a:pt x="377" y="98"/>
                      <a:pt x="374" y="101"/>
                      <a:pt x="370" y="103"/>
                    </a:cubicBezTo>
                    <a:cubicBezTo>
                      <a:pt x="369" y="103"/>
                      <a:pt x="369" y="103"/>
                      <a:pt x="368" y="103"/>
                    </a:cubicBezTo>
                    <a:cubicBezTo>
                      <a:pt x="366" y="103"/>
                      <a:pt x="365" y="102"/>
                      <a:pt x="365" y="101"/>
                    </a:cubicBezTo>
                    <a:cubicBezTo>
                      <a:pt x="364" y="100"/>
                      <a:pt x="364" y="99"/>
                      <a:pt x="364" y="98"/>
                    </a:cubicBezTo>
                    <a:cubicBezTo>
                      <a:pt x="359" y="96"/>
                      <a:pt x="352" y="97"/>
                      <a:pt x="348" y="101"/>
                    </a:cubicBezTo>
                    <a:cubicBezTo>
                      <a:pt x="348" y="102"/>
                      <a:pt x="347" y="103"/>
                      <a:pt x="346" y="104"/>
                    </a:cubicBezTo>
                    <a:cubicBezTo>
                      <a:pt x="343" y="107"/>
                      <a:pt x="338" y="108"/>
                      <a:pt x="335" y="111"/>
                    </a:cubicBezTo>
                    <a:cubicBezTo>
                      <a:pt x="333" y="113"/>
                      <a:pt x="332" y="115"/>
                      <a:pt x="331" y="117"/>
                    </a:cubicBezTo>
                    <a:cubicBezTo>
                      <a:pt x="329" y="119"/>
                      <a:pt x="327" y="121"/>
                      <a:pt x="323" y="123"/>
                    </a:cubicBezTo>
                    <a:cubicBezTo>
                      <a:pt x="323" y="123"/>
                      <a:pt x="322" y="123"/>
                      <a:pt x="321" y="123"/>
                    </a:cubicBezTo>
                    <a:cubicBezTo>
                      <a:pt x="320" y="123"/>
                      <a:pt x="319" y="120"/>
                      <a:pt x="319" y="119"/>
                    </a:cubicBezTo>
                    <a:cubicBezTo>
                      <a:pt x="318" y="117"/>
                      <a:pt x="315" y="116"/>
                      <a:pt x="314" y="114"/>
                    </a:cubicBezTo>
                    <a:cubicBezTo>
                      <a:pt x="313" y="113"/>
                      <a:pt x="312" y="113"/>
                      <a:pt x="312" y="112"/>
                    </a:cubicBezTo>
                    <a:cubicBezTo>
                      <a:pt x="311" y="111"/>
                      <a:pt x="311" y="110"/>
                      <a:pt x="311" y="108"/>
                    </a:cubicBezTo>
                    <a:cubicBezTo>
                      <a:pt x="311" y="107"/>
                      <a:pt x="311" y="106"/>
                      <a:pt x="311" y="105"/>
                    </a:cubicBezTo>
                    <a:cubicBezTo>
                      <a:pt x="312" y="103"/>
                      <a:pt x="314" y="102"/>
                      <a:pt x="315" y="100"/>
                    </a:cubicBezTo>
                    <a:cubicBezTo>
                      <a:pt x="315" y="98"/>
                      <a:pt x="314" y="97"/>
                      <a:pt x="314" y="96"/>
                    </a:cubicBezTo>
                    <a:cubicBezTo>
                      <a:pt x="314" y="93"/>
                      <a:pt x="316" y="92"/>
                      <a:pt x="316" y="89"/>
                    </a:cubicBezTo>
                    <a:cubicBezTo>
                      <a:pt x="316" y="88"/>
                      <a:pt x="315" y="88"/>
                      <a:pt x="314" y="87"/>
                    </a:cubicBezTo>
                    <a:cubicBezTo>
                      <a:pt x="313" y="86"/>
                      <a:pt x="312" y="86"/>
                      <a:pt x="312" y="85"/>
                    </a:cubicBezTo>
                    <a:cubicBezTo>
                      <a:pt x="311" y="85"/>
                      <a:pt x="311" y="85"/>
                      <a:pt x="311" y="84"/>
                    </a:cubicBezTo>
                    <a:cubicBezTo>
                      <a:pt x="311" y="84"/>
                      <a:pt x="311" y="84"/>
                      <a:pt x="311" y="83"/>
                    </a:cubicBezTo>
                    <a:cubicBezTo>
                      <a:pt x="312" y="82"/>
                      <a:pt x="312" y="81"/>
                      <a:pt x="313" y="80"/>
                    </a:cubicBezTo>
                    <a:cubicBezTo>
                      <a:pt x="313" y="78"/>
                      <a:pt x="312" y="77"/>
                      <a:pt x="312" y="76"/>
                    </a:cubicBezTo>
                    <a:cubicBezTo>
                      <a:pt x="312" y="74"/>
                      <a:pt x="312" y="71"/>
                      <a:pt x="314" y="69"/>
                    </a:cubicBezTo>
                    <a:cubicBezTo>
                      <a:pt x="315" y="67"/>
                      <a:pt x="317" y="65"/>
                      <a:pt x="319" y="64"/>
                    </a:cubicBezTo>
                    <a:cubicBezTo>
                      <a:pt x="320" y="59"/>
                      <a:pt x="318" y="53"/>
                      <a:pt x="315" y="49"/>
                    </a:cubicBezTo>
                    <a:cubicBezTo>
                      <a:pt x="311" y="46"/>
                      <a:pt x="307" y="45"/>
                      <a:pt x="305" y="41"/>
                    </a:cubicBezTo>
                    <a:cubicBezTo>
                      <a:pt x="304" y="38"/>
                      <a:pt x="304" y="36"/>
                      <a:pt x="303" y="33"/>
                    </a:cubicBezTo>
                    <a:cubicBezTo>
                      <a:pt x="302" y="31"/>
                      <a:pt x="300" y="29"/>
                      <a:pt x="298" y="29"/>
                    </a:cubicBezTo>
                    <a:cubicBezTo>
                      <a:pt x="297" y="29"/>
                      <a:pt x="296" y="30"/>
                      <a:pt x="295" y="30"/>
                    </a:cubicBezTo>
                    <a:cubicBezTo>
                      <a:pt x="292" y="33"/>
                      <a:pt x="290" y="38"/>
                      <a:pt x="286" y="39"/>
                    </a:cubicBezTo>
                    <a:cubicBezTo>
                      <a:pt x="284" y="40"/>
                      <a:pt x="282" y="39"/>
                      <a:pt x="280" y="40"/>
                    </a:cubicBezTo>
                    <a:cubicBezTo>
                      <a:pt x="276" y="40"/>
                      <a:pt x="273" y="43"/>
                      <a:pt x="269" y="45"/>
                    </a:cubicBezTo>
                    <a:cubicBezTo>
                      <a:pt x="260" y="50"/>
                      <a:pt x="249" y="53"/>
                      <a:pt x="238" y="53"/>
                    </a:cubicBezTo>
                    <a:cubicBezTo>
                      <a:pt x="236" y="53"/>
                      <a:pt x="234" y="52"/>
                      <a:pt x="233" y="51"/>
                    </a:cubicBezTo>
                    <a:cubicBezTo>
                      <a:pt x="230" y="49"/>
                      <a:pt x="230" y="45"/>
                      <a:pt x="230" y="42"/>
                    </a:cubicBezTo>
                    <a:cubicBezTo>
                      <a:pt x="231" y="38"/>
                      <a:pt x="232" y="35"/>
                      <a:pt x="231" y="31"/>
                    </a:cubicBezTo>
                    <a:cubicBezTo>
                      <a:pt x="229" y="27"/>
                      <a:pt x="223" y="25"/>
                      <a:pt x="221" y="20"/>
                    </a:cubicBezTo>
                    <a:cubicBezTo>
                      <a:pt x="218" y="16"/>
                      <a:pt x="220" y="10"/>
                      <a:pt x="218" y="5"/>
                    </a:cubicBezTo>
                    <a:cubicBezTo>
                      <a:pt x="218" y="4"/>
                      <a:pt x="217" y="3"/>
                      <a:pt x="217" y="2"/>
                    </a:cubicBezTo>
                    <a:cubicBezTo>
                      <a:pt x="216" y="1"/>
                      <a:pt x="215" y="1"/>
                      <a:pt x="214" y="1"/>
                    </a:cubicBezTo>
                    <a:cubicBezTo>
                      <a:pt x="211" y="0"/>
                      <a:pt x="208" y="2"/>
                      <a:pt x="206" y="5"/>
                    </a:cubicBezTo>
                    <a:cubicBezTo>
                      <a:pt x="204" y="7"/>
                      <a:pt x="203" y="11"/>
                      <a:pt x="205" y="14"/>
                    </a:cubicBezTo>
                    <a:cubicBezTo>
                      <a:pt x="203" y="13"/>
                      <a:pt x="203" y="10"/>
                      <a:pt x="202" y="8"/>
                    </a:cubicBezTo>
                    <a:cubicBezTo>
                      <a:pt x="200" y="4"/>
                      <a:pt x="194" y="4"/>
                      <a:pt x="189" y="3"/>
                    </a:cubicBezTo>
                    <a:cubicBezTo>
                      <a:pt x="189" y="10"/>
                      <a:pt x="186" y="16"/>
                      <a:pt x="182" y="20"/>
                    </a:cubicBezTo>
                    <a:cubicBezTo>
                      <a:pt x="181" y="20"/>
                      <a:pt x="181" y="19"/>
                      <a:pt x="182" y="18"/>
                    </a:cubicBezTo>
                    <a:cubicBezTo>
                      <a:pt x="182" y="17"/>
                      <a:pt x="183" y="16"/>
                      <a:pt x="183" y="15"/>
                    </a:cubicBezTo>
                    <a:cubicBezTo>
                      <a:pt x="183" y="14"/>
                      <a:pt x="182" y="14"/>
                      <a:pt x="181" y="14"/>
                    </a:cubicBezTo>
                    <a:cubicBezTo>
                      <a:pt x="180" y="14"/>
                      <a:pt x="178" y="14"/>
                      <a:pt x="177" y="15"/>
                    </a:cubicBezTo>
                    <a:cubicBezTo>
                      <a:pt x="175" y="12"/>
                      <a:pt x="174" y="8"/>
                      <a:pt x="173" y="5"/>
                    </a:cubicBezTo>
                    <a:cubicBezTo>
                      <a:pt x="173" y="4"/>
                      <a:pt x="172" y="2"/>
                      <a:pt x="172" y="2"/>
                    </a:cubicBezTo>
                    <a:cubicBezTo>
                      <a:pt x="171" y="1"/>
                      <a:pt x="170" y="0"/>
                      <a:pt x="169" y="1"/>
                    </a:cubicBezTo>
                    <a:cubicBezTo>
                      <a:pt x="168" y="1"/>
                      <a:pt x="168" y="2"/>
                      <a:pt x="167" y="2"/>
                    </a:cubicBezTo>
                    <a:cubicBezTo>
                      <a:pt x="166" y="0"/>
                      <a:pt x="164" y="1"/>
                      <a:pt x="162" y="1"/>
                    </a:cubicBezTo>
                    <a:cubicBezTo>
                      <a:pt x="158" y="2"/>
                      <a:pt x="154" y="4"/>
                      <a:pt x="150" y="6"/>
                    </a:cubicBezTo>
                    <a:cubicBezTo>
                      <a:pt x="150" y="7"/>
                      <a:pt x="149" y="7"/>
                      <a:pt x="148" y="8"/>
                    </a:cubicBezTo>
                    <a:cubicBezTo>
                      <a:pt x="148" y="9"/>
                      <a:pt x="148" y="10"/>
                      <a:pt x="147" y="11"/>
                    </a:cubicBezTo>
                    <a:cubicBezTo>
                      <a:pt x="146" y="12"/>
                      <a:pt x="145" y="14"/>
                      <a:pt x="144" y="15"/>
                    </a:cubicBezTo>
                    <a:cubicBezTo>
                      <a:pt x="142" y="16"/>
                      <a:pt x="139" y="17"/>
                      <a:pt x="139" y="19"/>
                    </a:cubicBezTo>
                    <a:cubicBezTo>
                      <a:pt x="139" y="21"/>
                      <a:pt x="141" y="22"/>
                      <a:pt x="142" y="24"/>
                    </a:cubicBezTo>
                    <a:cubicBezTo>
                      <a:pt x="144" y="25"/>
                      <a:pt x="145" y="27"/>
                      <a:pt x="146" y="29"/>
                    </a:cubicBezTo>
                    <a:cubicBezTo>
                      <a:pt x="148" y="31"/>
                      <a:pt x="149" y="32"/>
                      <a:pt x="152" y="33"/>
                    </a:cubicBezTo>
                    <a:cubicBezTo>
                      <a:pt x="154" y="33"/>
                      <a:pt x="156" y="33"/>
                      <a:pt x="157" y="33"/>
                    </a:cubicBezTo>
                    <a:cubicBezTo>
                      <a:pt x="160" y="34"/>
                      <a:pt x="163" y="36"/>
                      <a:pt x="165" y="37"/>
                    </a:cubicBezTo>
                    <a:cubicBezTo>
                      <a:pt x="167" y="37"/>
                      <a:pt x="169" y="37"/>
                      <a:pt x="171" y="37"/>
                    </a:cubicBezTo>
                    <a:cubicBezTo>
                      <a:pt x="172" y="37"/>
                      <a:pt x="174" y="38"/>
                      <a:pt x="175" y="38"/>
                    </a:cubicBezTo>
                    <a:cubicBezTo>
                      <a:pt x="176" y="39"/>
                      <a:pt x="178" y="39"/>
                      <a:pt x="179" y="40"/>
                    </a:cubicBezTo>
                    <a:cubicBezTo>
                      <a:pt x="180" y="40"/>
                      <a:pt x="180" y="40"/>
                      <a:pt x="181" y="41"/>
                    </a:cubicBezTo>
                    <a:cubicBezTo>
                      <a:pt x="181" y="41"/>
                      <a:pt x="181" y="42"/>
                      <a:pt x="181" y="42"/>
                    </a:cubicBezTo>
                    <a:cubicBezTo>
                      <a:pt x="183" y="46"/>
                      <a:pt x="184" y="49"/>
                      <a:pt x="185" y="52"/>
                    </a:cubicBezTo>
                    <a:cubicBezTo>
                      <a:pt x="185" y="53"/>
                      <a:pt x="186" y="54"/>
                      <a:pt x="185" y="55"/>
                    </a:cubicBezTo>
                    <a:cubicBezTo>
                      <a:pt x="185" y="57"/>
                      <a:pt x="182" y="58"/>
                      <a:pt x="180" y="60"/>
                    </a:cubicBezTo>
                    <a:cubicBezTo>
                      <a:pt x="179" y="62"/>
                      <a:pt x="180" y="65"/>
                      <a:pt x="181" y="66"/>
                    </a:cubicBezTo>
                    <a:cubicBezTo>
                      <a:pt x="182" y="68"/>
                      <a:pt x="183" y="69"/>
                      <a:pt x="185" y="70"/>
                    </a:cubicBezTo>
                    <a:cubicBezTo>
                      <a:pt x="186" y="71"/>
                      <a:pt x="188" y="71"/>
                      <a:pt x="188" y="72"/>
                    </a:cubicBezTo>
                    <a:cubicBezTo>
                      <a:pt x="189" y="73"/>
                      <a:pt x="190" y="75"/>
                      <a:pt x="189" y="76"/>
                    </a:cubicBezTo>
                    <a:cubicBezTo>
                      <a:pt x="188" y="77"/>
                      <a:pt x="187" y="78"/>
                      <a:pt x="185" y="79"/>
                    </a:cubicBezTo>
                    <a:cubicBezTo>
                      <a:pt x="183" y="79"/>
                      <a:pt x="182" y="80"/>
                      <a:pt x="181" y="79"/>
                    </a:cubicBezTo>
                    <a:cubicBezTo>
                      <a:pt x="180" y="79"/>
                      <a:pt x="179" y="79"/>
                      <a:pt x="179" y="79"/>
                    </a:cubicBezTo>
                    <a:cubicBezTo>
                      <a:pt x="178" y="79"/>
                      <a:pt x="178" y="80"/>
                      <a:pt x="178" y="80"/>
                    </a:cubicBezTo>
                    <a:cubicBezTo>
                      <a:pt x="176" y="82"/>
                      <a:pt x="174" y="82"/>
                      <a:pt x="172" y="83"/>
                    </a:cubicBezTo>
                    <a:cubicBezTo>
                      <a:pt x="171" y="84"/>
                      <a:pt x="171" y="85"/>
                      <a:pt x="170" y="85"/>
                    </a:cubicBezTo>
                    <a:cubicBezTo>
                      <a:pt x="169" y="86"/>
                      <a:pt x="169" y="86"/>
                      <a:pt x="168" y="86"/>
                    </a:cubicBezTo>
                    <a:cubicBezTo>
                      <a:pt x="164" y="85"/>
                      <a:pt x="159" y="83"/>
                      <a:pt x="155" y="84"/>
                    </a:cubicBezTo>
                    <a:cubicBezTo>
                      <a:pt x="154" y="84"/>
                      <a:pt x="154" y="84"/>
                      <a:pt x="153" y="85"/>
                    </a:cubicBezTo>
                    <a:cubicBezTo>
                      <a:pt x="153" y="85"/>
                      <a:pt x="153" y="85"/>
                      <a:pt x="153" y="86"/>
                    </a:cubicBezTo>
                    <a:cubicBezTo>
                      <a:pt x="152" y="87"/>
                      <a:pt x="152" y="89"/>
                      <a:pt x="151" y="91"/>
                    </a:cubicBezTo>
                    <a:cubicBezTo>
                      <a:pt x="151" y="92"/>
                      <a:pt x="151" y="92"/>
                      <a:pt x="151" y="93"/>
                    </a:cubicBezTo>
                    <a:cubicBezTo>
                      <a:pt x="151" y="94"/>
                      <a:pt x="152" y="95"/>
                      <a:pt x="153" y="96"/>
                    </a:cubicBezTo>
                    <a:cubicBezTo>
                      <a:pt x="155" y="99"/>
                      <a:pt x="154" y="102"/>
                      <a:pt x="154" y="105"/>
                    </a:cubicBezTo>
                    <a:cubicBezTo>
                      <a:pt x="153" y="107"/>
                      <a:pt x="153" y="109"/>
                      <a:pt x="155" y="111"/>
                    </a:cubicBezTo>
                    <a:cubicBezTo>
                      <a:pt x="155" y="111"/>
                      <a:pt x="156" y="112"/>
                      <a:pt x="156" y="112"/>
                    </a:cubicBezTo>
                    <a:cubicBezTo>
                      <a:pt x="158" y="114"/>
                      <a:pt x="158" y="117"/>
                      <a:pt x="157" y="119"/>
                    </a:cubicBezTo>
                    <a:cubicBezTo>
                      <a:pt x="157" y="122"/>
                      <a:pt x="157" y="124"/>
                      <a:pt x="156" y="127"/>
                    </a:cubicBezTo>
                    <a:cubicBezTo>
                      <a:pt x="155" y="130"/>
                      <a:pt x="155" y="133"/>
                      <a:pt x="152" y="134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5"/>
                      <a:pt x="151" y="135"/>
                      <a:pt x="151" y="135"/>
                    </a:cubicBezTo>
                    <a:cubicBezTo>
                      <a:pt x="148" y="134"/>
                      <a:pt x="145" y="133"/>
                      <a:pt x="142" y="133"/>
                    </a:cubicBezTo>
                    <a:cubicBezTo>
                      <a:pt x="142" y="133"/>
                      <a:pt x="141" y="133"/>
                      <a:pt x="141" y="134"/>
                    </a:cubicBezTo>
                    <a:cubicBezTo>
                      <a:pt x="140" y="134"/>
                      <a:pt x="141" y="135"/>
                      <a:pt x="141" y="136"/>
                    </a:cubicBezTo>
                    <a:cubicBezTo>
                      <a:pt x="141" y="138"/>
                      <a:pt x="140" y="139"/>
                      <a:pt x="139" y="141"/>
                    </a:cubicBezTo>
                    <a:cubicBezTo>
                      <a:pt x="138" y="142"/>
                      <a:pt x="137" y="143"/>
                      <a:pt x="136" y="145"/>
                    </a:cubicBezTo>
                    <a:cubicBezTo>
                      <a:pt x="136" y="145"/>
                      <a:pt x="136" y="145"/>
                      <a:pt x="136" y="146"/>
                    </a:cubicBezTo>
                    <a:cubicBezTo>
                      <a:pt x="136" y="146"/>
                      <a:pt x="136" y="146"/>
                      <a:pt x="137" y="147"/>
                    </a:cubicBezTo>
                    <a:cubicBezTo>
                      <a:pt x="140" y="148"/>
                      <a:pt x="141" y="152"/>
                      <a:pt x="140" y="155"/>
                    </a:cubicBezTo>
                    <a:cubicBezTo>
                      <a:pt x="140" y="156"/>
                      <a:pt x="140" y="156"/>
                      <a:pt x="139" y="156"/>
                    </a:cubicBezTo>
                    <a:cubicBezTo>
                      <a:pt x="139" y="157"/>
                      <a:pt x="138" y="157"/>
                      <a:pt x="138" y="157"/>
                    </a:cubicBezTo>
                    <a:cubicBezTo>
                      <a:pt x="137" y="158"/>
                      <a:pt x="136" y="158"/>
                      <a:pt x="134" y="158"/>
                    </a:cubicBezTo>
                    <a:cubicBezTo>
                      <a:pt x="134" y="158"/>
                      <a:pt x="134" y="158"/>
                      <a:pt x="133" y="158"/>
                    </a:cubicBezTo>
                    <a:cubicBezTo>
                      <a:pt x="133" y="158"/>
                      <a:pt x="133" y="157"/>
                      <a:pt x="132" y="157"/>
                    </a:cubicBezTo>
                    <a:cubicBezTo>
                      <a:pt x="130" y="156"/>
                      <a:pt x="128" y="155"/>
                      <a:pt x="125" y="155"/>
                    </a:cubicBezTo>
                    <a:cubicBezTo>
                      <a:pt x="123" y="156"/>
                      <a:pt x="121" y="157"/>
                      <a:pt x="118" y="158"/>
                    </a:cubicBezTo>
                    <a:cubicBezTo>
                      <a:pt x="118" y="158"/>
                      <a:pt x="118" y="157"/>
                      <a:pt x="118" y="157"/>
                    </a:cubicBezTo>
                    <a:cubicBezTo>
                      <a:pt x="119" y="155"/>
                      <a:pt x="120" y="152"/>
                      <a:pt x="120" y="150"/>
                    </a:cubicBezTo>
                    <a:cubicBezTo>
                      <a:pt x="121" y="147"/>
                      <a:pt x="122" y="143"/>
                      <a:pt x="121" y="140"/>
                    </a:cubicBezTo>
                    <a:cubicBezTo>
                      <a:pt x="120" y="137"/>
                      <a:pt x="118" y="135"/>
                      <a:pt x="115" y="133"/>
                    </a:cubicBezTo>
                    <a:cubicBezTo>
                      <a:pt x="114" y="132"/>
                      <a:pt x="113" y="131"/>
                      <a:pt x="113" y="130"/>
                    </a:cubicBezTo>
                    <a:cubicBezTo>
                      <a:pt x="112" y="129"/>
                      <a:pt x="112" y="128"/>
                      <a:pt x="112" y="128"/>
                    </a:cubicBezTo>
                    <a:cubicBezTo>
                      <a:pt x="112" y="125"/>
                      <a:pt x="112" y="123"/>
                      <a:pt x="112" y="121"/>
                    </a:cubicBezTo>
                    <a:cubicBezTo>
                      <a:pt x="112" y="115"/>
                      <a:pt x="113" y="109"/>
                      <a:pt x="118" y="105"/>
                    </a:cubicBezTo>
                    <a:cubicBezTo>
                      <a:pt x="119" y="103"/>
                      <a:pt x="122" y="102"/>
                      <a:pt x="124" y="101"/>
                    </a:cubicBezTo>
                    <a:cubicBezTo>
                      <a:pt x="129" y="99"/>
                      <a:pt x="135" y="95"/>
                      <a:pt x="137" y="89"/>
                    </a:cubicBezTo>
                    <a:cubicBezTo>
                      <a:pt x="139" y="86"/>
                      <a:pt x="139" y="84"/>
                      <a:pt x="140" y="81"/>
                    </a:cubicBezTo>
                    <a:cubicBezTo>
                      <a:pt x="141" y="76"/>
                      <a:pt x="142" y="71"/>
                      <a:pt x="143" y="67"/>
                    </a:cubicBezTo>
                    <a:cubicBezTo>
                      <a:pt x="143" y="65"/>
                      <a:pt x="144" y="64"/>
                      <a:pt x="143" y="63"/>
                    </a:cubicBezTo>
                    <a:cubicBezTo>
                      <a:pt x="143" y="62"/>
                      <a:pt x="142" y="60"/>
                      <a:pt x="142" y="59"/>
                    </a:cubicBezTo>
                    <a:cubicBezTo>
                      <a:pt x="140" y="57"/>
                      <a:pt x="139" y="55"/>
                      <a:pt x="137" y="53"/>
                    </a:cubicBezTo>
                    <a:cubicBezTo>
                      <a:pt x="136" y="53"/>
                      <a:pt x="136" y="52"/>
                      <a:pt x="135" y="52"/>
                    </a:cubicBezTo>
                    <a:cubicBezTo>
                      <a:pt x="135" y="52"/>
                      <a:pt x="135" y="53"/>
                      <a:pt x="134" y="53"/>
                    </a:cubicBezTo>
                    <a:cubicBezTo>
                      <a:pt x="131" y="55"/>
                      <a:pt x="129" y="58"/>
                      <a:pt x="125" y="58"/>
                    </a:cubicBezTo>
                    <a:cubicBezTo>
                      <a:pt x="124" y="58"/>
                      <a:pt x="122" y="58"/>
                      <a:pt x="121" y="57"/>
                    </a:cubicBezTo>
                    <a:cubicBezTo>
                      <a:pt x="116" y="57"/>
                      <a:pt x="112" y="59"/>
                      <a:pt x="107" y="60"/>
                    </a:cubicBezTo>
                    <a:cubicBezTo>
                      <a:pt x="101" y="60"/>
                      <a:pt x="96" y="59"/>
                      <a:pt x="91" y="57"/>
                    </a:cubicBezTo>
                    <a:cubicBezTo>
                      <a:pt x="90" y="57"/>
                      <a:pt x="89" y="56"/>
                      <a:pt x="89" y="56"/>
                    </a:cubicBezTo>
                    <a:cubicBezTo>
                      <a:pt x="88" y="55"/>
                      <a:pt x="89" y="53"/>
                      <a:pt x="88" y="51"/>
                    </a:cubicBezTo>
                    <a:cubicBezTo>
                      <a:pt x="88" y="50"/>
                      <a:pt x="87" y="49"/>
                      <a:pt x="86" y="49"/>
                    </a:cubicBezTo>
                    <a:cubicBezTo>
                      <a:pt x="83" y="47"/>
                      <a:pt x="81" y="46"/>
                      <a:pt x="79" y="45"/>
                    </a:cubicBezTo>
                    <a:cubicBezTo>
                      <a:pt x="78" y="44"/>
                      <a:pt x="76" y="43"/>
                      <a:pt x="75" y="43"/>
                    </a:cubicBezTo>
                    <a:cubicBezTo>
                      <a:pt x="74" y="42"/>
                      <a:pt x="72" y="42"/>
                      <a:pt x="70" y="42"/>
                    </a:cubicBezTo>
                    <a:cubicBezTo>
                      <a:pt x="66" y="42"/>
                      <a:pt x="61" y="43"/>
                      <a:pt x="57" y="43"/>
                    </a:cubicBezTo>
                    <a:cubicBezTo>
                      <a:pt x="57" y="43"/>
                      <a:pt x="48" y="43"/>
                      <a:pt x="48" y="43"/>
                    </a:cubicBezTo>
                    <a:cubicBezTo>
                      <a:pt x="48" y="43"/>
                      <a:pt x="37" y="38"/>
                      <a:pt x="37" y="3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6" y="124"/>
                      <a:pt x="6" y="124"/>
                      <a:pt x="6" y="124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52"/>
                      <a:pt x="17" y="156"/>
                      <a:pt x="17" y="156"/>
                    </a:cubicBezTo>
                    <a:cubicBezTo>
                      <a:pt x="17" y="157"/>
                      <a:pt x="17" y="161"/>
                      <a:pt x="17" y="161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24" y="166"/>
                      <a:pt x="24" y="166"/>
                      <a:pt x="24" y="166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9" y="163"/>
                      <a:pt x="31" y="165"/>
                      <a:pt x="31" y="165"/>
                    </a:cubicBezTo>
                    <a:cubicBezTo>
                      <a:pt x="31" y="165"/>
                      <a:pt x="36" y="168"/>
                      <a:pt x="36" y="168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73"/>
                      <a:pt x="40" y="173"/>
                      <a:pt x="40" y="173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7" y="175"/>
                      <a:pt x="45" y="176"/>
                      <a:pt x="45" y="177"/>
                    </a:cubicBezTo>
                    <a:cubicBezTo>
                      <a:pt x="45" y="177"/>
                      <a:pt x="49" y="179"/>
                      <a:pt x="49" y="180"/>
                    </a:cubicBezTo>
                    <a:cubicBezTo>
                      <a:pt x="49" y="180"/>
                      <a:pt x="45" y="181"/>
                      <a:pt x="45" y="181"/>
                    </a:cubicBezTo>
                    <a:cubicBezTo>
                      <a:pt x="44" y="181"/>
                      <a:pt x="45" y="184"/>
                      <a:pt x="45" y="184"/>
                    </a:cubicBezTo>
                    <a:cubicBezTo>
                      <a:pt x="45" y="184"/>
                      <a:pt x="52" y="184"/>
                      <a:pt x="52" y="184"/>
                    </a:cubicBezTo>
                    <a:cubicBezTo>
                      <a:pt x="52" y="184"/>
                      <a:pt x="54" y="185"/>
                      <a:pt x="54" y="185"/>
                    </a:cubicBezTo>
                    <a:cubicBezTo>
                      <a:pt x="54" y="186"/>
                      <a:pt x="56" y="189"/>
                      <a:pt x="56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63" y="191"/>
                      <a:pt x="63" y="191"/>
                      <a:pt x="63" y="191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7" y="189"/>
                      <a:pt x="67" y="189"/>
                      <a:pt x="67" y="189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0" y="189"/>
                      <a:pt x="72" y="191"/>
                      <a:pt x="72" y="191"/>
                    </a:cubicBezTo>
                    <a:cubicBezTo>
                      <a:pt x="72" y="192"/>
                      <a:pt x="74" y="196"/>
                      <a:pt x="74" y="196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6" y="224"/>
                      <a:pt x="105" y="231"/>
                      <a:pt x="105" y="231"/>
                    </a:cubicBezTo>
                    <a:cubicBezTo>
                      <a:pt x="105" y="231"/>
                      <a:pt x="108" y="234"/>
                      <a:pt x="108" y="23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28" y="252"/>
                      <a:pt x="128" y="252"/>
                      <a:pt x="128" y="252"/>
                    </a:cubicBezTo>
                    <a:cubicBezTo>
                      <a:pt x="131" y="259"/>
                      <a:pt x="131" y="259"/>
                      <a:pt x="131" y="259"/>
                    </a:cubicBezTo>
                    <a:cubicBezTo>
                      <a:pt x="145" y="265"/>
                      <a:pt x="145" y="265"/>
                      <a:pt x="145" y="26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50" y="281"/>
                      <a:pt x="150" y="281"/>
                      <a:pt x="150" y="281"/>
                    </a:cubicBezTo>
                    <a:cubicBezTo>
                      <a:pt x="157" y="281"/>
                      <a:pt x="157" y="281"/>
                      <a:pt x="157" y="281"/>
                    </a:cubicBezTo>
                    <a:cubicBezTo>
                      <a:pt x="166" y="275"/>
                      <a:pt x="166" y="275"/>
                      <a:pt x="166" y="275"/>
                    </a:cubicBezTo>
                    <a:cubicBezTo>
                      <a:pt x="173" y="271"/>
                      <a:pt x="173" y="271"/>
                      <a:pt x="173" y="271"/>
                    </a:cubicBezTo>
                    <a:cubicBezTo>
                      <a:pt x="178" y="271"/>
                      <a:pt x="178" y="271"/>
                      <a:pt x="178" y="271"/>
                    </a:cubicBezTo>
                    <a:cubicBezTo>
                      <a:pt x="189" y="280"/>
                      <a:pt x="189" y="280"/>
                      <a:pt x="189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203" y="293"/>
                      <a:pt x="203" y="293"/>
                      <a:pt x="203" y="293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32" y="301"/>
                      <a:pt x="232" y="301"/>
                      <a:pt x="232" y="301"/>
                    </a:cubicBezTo>
                    <a:cubicBezTo>
                      <a:pt x="233" y="303"/>
                      <a:pt x="233" y="303"/>
                      <a:pt x="233" y="303"/>
                    </a:cubicBezTo>
                    <a:cubicBezTo>
                      <a:pt x="244" y="306"/>
                      <a:pt x="244" y="306"/>
                      <a:pt x="244" y="306"/>
                    </a:cubicBezTo>
                    <a:cubicBezTo>
                      <a:pt x="244" y="306"/>
                      <a:pt x="248" y="312"/>
                      <a:pt x="249" y="312"/>
                    </a:cubicBezTo>
                    <a:cubicBezTo>
                      <a:pt x="249" y="313"/>
                      <a:pt x="255" y="317"/>
                      <a:pt x="255" y="317"/>
                    </a:cubicBezTo>
                    <a:cubicBezTo>
                      <a:pt x="255" y="317"/>
                      <a:pt x="265" y="319"/>
                      <a:pt x="266" y="319"/>
                    </a:cubicBezTo>
                    <a:cubicBezTo>
                      <a:pt x="266" y="320"/>
                      <a:pt x="270" y="325"/>
                      <a:pt x="271" y="326"/>
                    </a:cubicBezTo>
                    <a:cubicBezTo>
                      <a:pt x="271" y="327"/>
                      <a:pt x="275" y="329"/>
                      <a:pt x="275" y="329"/>
                    </a:cubicBezTo>
                    <a:cubicBezTo>
                      <a:pt x="284" y="329"/>
                      <a:pt x="284" y="329"/>
                      <a:pt x="284" y="329"/>
                    </a:cubicBezTo>
                    <a:cubicBezTo>
                      <a:pt x="304" y="328"/>
                      <a:pt x="304" y="328"/>
                      <a:pt x="304" y="328"/>
                    </a:cubicBezTo>
                    <a:cubicBezTo>
                      <a:pt x="310" y="327"/>
                      <a:pt x="310" y="327"/>
                      <a:pt x="310" y="327"/>
                    </a:cubicBezTo>
                    <a:cubicBezTo>
                      <a:pt x="314" y="328"/>
                      <a:pt x="314" y="328"/>
                      <a:pt x="314" y="328"/>
                    </a:cubicBezTo>
                    <a:cubicBezTo>
                      <a:pt x="318" y="332"/>
                      <a:pt x="318" y="332"/>
                      <a:pt x="318" y="332"/>
                    </a:cubicBezTo>
                    <a:cubicBezTo>
                      <a:pt x="320" y="332"/>
                      <a:pt x="320" y="332"/>
                      <a:pt x="320" y="332"/>
                    </a:cubicBezTo>
                    <a:cubicBezTo>
                      <a:pt x="324" y="334"/>
                      <a:pt x="324" y="334"/>
                      <a:pt x="324" y="334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33" y="330"/>
                      <a:pt x="333" y="330"/>
                      <a:pt x="333" y="330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33"/>
                      <a:pt x="345" y="338"/>
                      <a:pt x="345" y="339"/>
                    </a:cubicBezTo>
                    <a:cubicBezTo>
                      <a:pt x="345" y="339"/>
                      <a:pt x="350" y="348"/>
                      <a:pt x="350" y="348"/>
                    </a:cubicBezTo>
                    <a:cubicBezTo>
                      <a:pt x="350" y="348"/>
                      <a:pt x="355" y="365"/>
                      <a:pt x="355" y="365"/>
                    </a:cubicBezTo>
                    <a:cubicBezTo>
                      <a:pt x="355" y="365"/>
                      <a:pt x="360" y="369"/>
                      <a:pt x="361" y="370"/>
                    </a:cubicBezTo>
                    <a:cubicBezTo>
                      <a:pt x="361" y="370"/>
                      <a:pt x="363" y="374"/>
                      <a:pt x="363" y="374"/>
                    </a:cubicBezTo>
                    <a:cubicBezTo>
                      <a:pt x="363" y="374"/>
                      <a:pt x="367" y="377"/>
                      <a:pt x="368" y="377"/>
                    </a:cubicBezTo>
                    <a:cubicBezTo>
                      <a:pt x="368" y="377"/>
                      <a:pt x="374" y="382"/>
                      <a:pt x="375" y="382"/>
                    </a:cubicBezTo>
                    <a:cubicBezTo>
                      <a:pt x="375" y="383"/>
                      <a:pt x="378" y="389"/>
                      <a:pt x="378" y="389"/>
                    </a:cubicBezTo>
                    <a:cubicBezTo>
                      <a:pt x="384" y="398"/>
                      <a:pt x="384" y="398"/>
                      <a:pt x="384" y="398"/>
                    </a:cubicBezTo>
                    <a:cubicBezTo>
                      <a:pt x="386" y="398"/>
                      <a:pt x="386" y="398"/>
                      <a:pt x="386" y="398"/>
                    </a:cubicBezTo>
                    <a:cubicBezTo>
                      <a:pt x="387" y="397"/>
                      <a:pt x="387" y="397"/>
                      <a:pt x="387" y="397"/>
                    </a:cubicBezTo>
                    <a:cubicBezTo>
                      <a:pt x="387" y="397"/>
                      <a:pt x="387" y="393"/>
                      <a:pt x="387" y="392"/>
                    </a:cubicBezTo>
                    <a:cubicBezTo>
                      <a:pt x="387" y="392"/>
                      <a:pt x="389" y="388"/>
                      <a:pt x="389" y="388"/>
                    </a:cubicBezTo>
                    <a:cubicBezTo>
                      <a:pt x="393" y="389"/>
                      <a:pt x="393" y="389"/>
                      <a:pt x="393" y="389"/>
                    </a:cubicBezTo>
                    <a:cubicBezTo>
                      <a:pt x="392" y="384"/>
                      <a:pt x="392" y="384"/>
                      <a:pt x="392" y="384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99" y="380"/>
                      <a:pt x="399" y="380"/>
                      <a:pt x="399" y="380"/>
                    </a:cubicBezTo>
                    <a:cubicBezTo>
                      <a:pt x="402" y="374"/>
                      <a:pt x="402" y="374"/>
                      <a:pt x="402" y="374"/>
                    </a:cubicBezTo>
                    <a:cubicBezTo>
                      <a:pt x="402" y="371"/>
                      <a:pt x="402" y="371"/>
                      <a:pt x="402" y="371"/>
                    </a:cubicBezTo>
                    <a:cubicBezTo>
                      <a:pt x="402" y="365"/>
                      <a:pt x="402" y="365"/>
                      <a:pt x="402" y="365"/>
                    </a:cubicBezTo>
                    <a:cubicBezTo>
                      <a:pt x="396" y="364"/>
                      <a:pt x="396" y="364"/>
                      <a:pt x="396" y="364"/>
                    </a:cubicBezTo>
                    <a:cubicBezTo>
                      <a:pt x="396" y="263"/>
                      <a:pt x="396" y="263"/>
                      <a:pt x="396" y="263"/>
                    </a:cubicBezTo>
                    <a:cubicBezTo>
                      <a:pt x="417" y="263"/>
                      <a:pt x="417" y="263"/>
                      <a:pt x="417" y="263"/>
                    </a:cubicBezTo>
                    <a:cubicBezTo>
                      <a:pt x="426" y="265"/>
                      <a:pt x="426" y="265"/>
                      <a:pt x="426" y="265"/>
                    </a:cubicBezTo>
                    <a:cubicBezTo>
                      <a:pt x="449" y="283"/>
                      <a:pt x="449" y="283"/>
                      <a:pt x="449" y="283"/>
                    </a:cubicBezTo>
                    <a:cubicBezTo>
                      <a:pt x="451" y="282"/>
                      <a:pt x="451" y="282"/>
                      <a:pt x="451" y="282"/>
                    </a:cubicBezTo>
                    <a:cubicBezTo>
                      <a:pt x="470" y="255"/>
                      <a:pt x="470" y="255"/>
                      <a:pt x="470" y="255"/>
                    </a:cubicBezTo>
                    <a:cubicBezTo>
                      <a:pt x="469" y="252"/>
                      <a:pt x="469" y="252"/>
                      <a:pt x="469" y="252"/>
                    </a:cubicBezTo>
                    <a:lnTo>
                      <a:pt x="464" y="25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DB1D1DDE-55D0-B770-5EC9-E8E4713D6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2751" y="3137585"/>
                <a:ext cx="1487335" cy="913406"/>
              </a:xfrm>
              <a:custGeom>
                <a:avLst/>
                <a:gdLst>
                  <a:gd name="T0" fmla="*/ 2147483646 w 331"/>
                  <a:gd name="T1" fmla="*/ 2147483646 h 203"/>
                  <a:gd name="T2" fmla="*/ 2147483646 w 331"/>
                  <a:gd name="T3" fmla="*/ 2074095733 h 203"/>
                  <a:gd name="T4" fmla="*/ 2147483646 w 331"/>
                  <a:gd name="T5" fmla="*/ 1885540191 h 203"/>
                  <a:gd name="T6" fmla="*/ 2147483646 w 331"/>
                  <a:gd name="T7" fmla="*/ 2001575543 h 203"/>
                  <a:gd name="T8" fmla="*/ 2147483646 w 331"/>
                  <a:gd name="T9" fmla="*/ 1813020000 h 203"/>
                  <a:gd name="T10" fmla="*/ 2147483646 w 331"/>
                  <a:gd name="T11" fmla="*/ 1653473296 h 203"/>
                  <a:gd name="T12" fmla="*/ 2147483646 w 331"/>
                  <a:gd name="T13" fmla="*/ 1682482134 h 203"/>
                  <a:gd name="T14" fmla="*/ 2147483646 w 331"/>
                  <a:gd name="T15" fmla="*/ 1755002324 h 203"/>
                  <a:gd name="T16" fmla="*/ 2147483646 w 331"/>
                  <a:gd name="T17" fmla="*/ 1667979619 h 203"/>
                  <a:gd name="T18" fmla="*/ 2147483646 w 331"/>
                  <a:gd name="T19" fmla="*/ 1595459428 h 203"/>
                  <a:gd name="T20" fmla="*/ 2147483646 w 331"/>
                  <a:gd name="T21" fmla="*/ 1566450590 h 203"/>
                  <a:gd name="T22" fmla="*/ 2147483646 w 331"/>
                  <a:gd name="T23" fmla="*/ 1392401371 h 203"/>
                  <a:gd name="T24" fmla="*/ 2147483646 w 331"/>
                  <a:gd name="T25" fmla="*/ 1276366019 h 203"/>
                  <a:gd name="T26" fmla="*/ 2147483646 w 331"/>
                  <a:gd name="T27" fmla="*/ 1145828153 h 203"/>
                  <a:gd name="T28" fmla="*/ 2147483646 w 331"/>
                  <a:gd name="T29" fmla="*/ 1087814285 h 203"/>
                  <a:gd name="T30" fmla="*/ 2147483646 w 331"/>
                  <a:gd name="T31" fmla="*/ 971778933 h 203"/>
                  <a:gd name="T32" fmla="*/ 2147483646 w 331"/>
                  <a:gd name="T33" fmla="*/ 797729714 h 203"/>
                  <a:gd name="T34" fmla="*/ 2147483646 w 331"/>
                  <a:gd name="T35" fmla="*/ 681694362 h 203"/>
                  <a:gd name="T36" fmla="*/ 2147483646 w 331"/>
                  <a:gd name="T37" fmla="*/ 667191848 h 203"/>
                  <a:gd name="T38" fmla="*/ 2147483646 w 331"/>
                  <a:gd name="T39" fmla="*/ 580165334 h 203"/>
                  <a:gd name="T40" fmla="*/ 2147483646 w 331"/>
                  <a:gd name="T41" fmla="*/ 420622438 h 203"/>
                  <a:gd name="T42" fmla="*/ 2147483646 w 331"/>
                  <a:gd name="T43" fmla="*/ 449627467 h 203"/>
                  <a:gd name="T44" fmla="*/ 2147483646 w 331"/>
                  <a:gd name="T45" fmla="*/ 667191848 h 203"/>
                  <a:gd name="T46" fmla="*/ 2147483646 w 331"/>
                  <a:gd name="T47" fmla="*/ 638183010 h 203"/>
                  <a:gd name="T48" fmla="*/ 2147483646 w 331"/>
                  <a:gd name="T49" fmla="*/ 391613600 h 203"/>
                  <a:gd name="T50" fmla="*/ 2147483646 w 331"/>
                  <a:gd name="T51" fmla="*/ 435124952 h 203"/>
                  <a:gd name="T52" fmla="*/ 2140817011 w 331"/>
                  <a:gd name="T53" fmla="*/ 623680495 h 203"/>
                  <a:gd name="T54" fmla="*/ 2082957606 w 331"/>
                  <a:gd name="T55" fmla="*/ 391613600 h 203"/>
                  <a:gd name="T56" fmla="*/ 1894915490 w 331"/>
                  <a:gd name="T57" fmla="*/ 145040381 h 203"/>
                  <a:gd name="T58" fmla="*/ 1822588381 w 331"/>
                  <a:gd name="T59" fmla="*/ 0 h 203"/>
                  <a:gd name="T60" fmla="*/ 1576683056 w 331"/>
                  <a:gd name="T61" fmla="*/ 232066895 h 203"/>
                  <a:gd name="T62" fmla="*/ 1417568741 w 331"/>
                  <a:gd name="T63" fmla="*/ 116031543 h 203"/>
                  <a:gd name="T64" fmla="*/ 1272918326 w 331"/>
                  <a:gd name="T65" fmla="*/ 261075733 h 203"/>
                  <a:gd name="T66" fmla="*/ 1171663416 w 331"/>
                  <a:gd name="T67" fmla="*/ 464133790 h 203"/>
                  <a:gd name="T68" fmla="*/ 1041480705 w 331"/>
                  <a:gd name="T69" fmla="*/ 1232854667 h 203"/>
                  <a:gd name="T70" fmla="*/ 708784370 w 331"/>
                  <a:gd name="T71" fmla="*/ 1609961943 h 203"/>
                  <a:gd name="T72" fmla="*/ 57859405 w 331"/>
                  <a:gd name="T73" fmla="*/ 1784011162 h 203"/>
                  <a:gd name="T74" fmla="*/ 0 w 331"/>
                  <a:gd name="T75" fmla="*/ 1987069220 h 203"/>
                  <a:gd name="T76" fmla="*/ 101254910 w 331"/>
                  <a:gd name="T77" fmla="*/ 2147483646 h 203"/>
                  <a:gd name="T78" fmla="*/ 28931604 w 331"/>
                  <a:gd name="T79" fmla="*/ 2147483646 h 203"/>
                  <a:gd name="T80" fmla="*/ 231441424 w 331"/>
                  <a:gd name="T81" fmla="*/ 2147483646 h 203"/>
                  <a:gd name="T82" fmla="*/ 593065560 w 331"/>
                  <a:gd name="T83" fmla="*/ 2147483646 h 203"/>
                  <a:gd name="T84" fmla="*/ 1084876209 w 331"/>
                  <a:gd name="T85" fmla="*/ 2147483646 h 203"/>
                  <a:gd name="T86" fmla="*/ 1677937966 w 331"/>
                  <a:gd name="T87" fmla="*/ 2147483646 h 203"/>
                  <a:gd name="T88" fmla="*/ 2147483646 w 331"/>
                  <a:gd name="T89" fmla="*/ 2147483646 h 203"/>
                  <a:gd name="T90" fmla="*/ 2147483646 w 331"/>
                  <a:gd name="T91" fmla="*/ 2147483646 h 203"/>
                  <a:gd name="T92" fmla="*/ 2147483646 w 331"/>
                  <a:gd name="T93" fmla="*/ 2147483646 h 203"/>
                  <a:gd name="T94" fmla="*/ 2147483646 w 331"/>
                  <a:gd name="T95" fmla="*/ 2147483646 h 203"/>
                  <a:gd name="T96" fmla="*/ 2147483646 w 331"/>
                  <a:gd name="T97" fmla="*/ 2147483646 h 203"/>
                  <a:gd name="T98" fmla="*/ 2147483646 w 331"/>
                  <a:gd name="T99" fmla="*/ 2147483646 h 203"/>
                  <a:gd name="T100" fmla="*/ 2147483646 w 331"/>
                  <a:gd name="T101" fmla="*/ 2147483646 h 203"/>
                  <a:gd name="T102" fmla="*/ 2147483646 w 331"/>
                  <a:gd name="T103" fmla="*/ 2147483646 h 203"/>
                  <a:gd name="T104" fmla="*/ 2147483646 w 331"/>
                  <a:gd name="T105" fmla="*/ 2147483646 h 203"/>
                  <a:gd name="T106" fmla="*/ 2147483646 w 331"/>
                  <a:gd name="T107" fmla="*/ 2147483646 h 2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1" h="203">
                    <a:moveTo>
                      <a:pt x="306" y="167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6" y="152"/>
                      <a:pt x="306" y="152"/>
                      <a:pt x="306" y="152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8" y="136"/>
                      <a:pt x="298" y="136"/>
                      <a:pt x="298" y="136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14" y="136"/>
                      <a:pt x="314" y="136"/>
                      <a:pt x="314" y="136"/>
                    </a:cubicBezTo>
                    <a:cubicBezTo>
                      <a:pt x="329" y="138"/>
                      <a:pt x="329" y="138"/>
                      <a:pt x="329" y="138"/>
                    </a:cubicBezTo>
                    <a:cubicBezTo>
                      <a:pt x="329" y="138"/>
                      <a:pt x="331" y="133"/>
                      <a:pt x="331" y="133"/>
                    </a:cubicBezTo>
                    <a:cubicBezTo>
                      <a:pt x="331" y="132"/>
                      <a:pt x="331" y="125"/>
                      <a:pt x="331" y="125"/>
                    </a:cubicBezTo>
                    <a:cubicBezTo>
                      <a:pt x="313" y="120"/>
                      <a:pt x="313" y="120"/>
                      <a:pt x="313" y="120"/>
                    </a:cubicBezTo>
                    <a:cubicBezTo>
                      <a:pt x="298" y="114"/>
                      <a:pt x="298" y="114"/>
                      <a:pt x="298" y="114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77" y="116"/>
                      <a:pt x="277" y="116"/>
                      <a:pt x="277" y="116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69" y="121"/>
                      <a:pt x="269" y="121"/>
                      <a:pt x="269" y="121"/>
                    </a:cubicBezTo>
                    <a:cubicBezTo>
                      <a:pt x="266" y="119"/>
                      <a:pt x="266" y="119"/>
                      <a:pt x="266" y="119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268" y="115"/>
                      <a:pt x="263" y="113"/>
                      <a:pt x="263" y="113"/>
                    </a:cubicBezTo>
                    <a:cubicBezTo>
                      <a:pt x="263" y="113"/>
                      <a:pt x="262" y="110"/>
                      <a:pt x="262" y="110"/>
                    </a:cubicBezTo>
                    <a:cubicBezTo>
                      <a:pt x="257" y="111"/>
                      <a:pt x="257" y="111"/>
                      <a:pt x="257" y="11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99"/>
                      <a:pt x="253" y="99"/>
                      <a:pt x="253" y="99"/>
                    </a:cubicBezTo>
                    <a:cubicBezTo>
                      <a:pt x="248" y="96"/>
                      <a:pt x="248" y="96"/>
                      <a:pt x="248" y="96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48" y="91"/>
                      <a:pt x="244" y="88"/>
                      <a:pt x="244" y="88"/>
                    </a:cubicBezTo>
                    <a:cubicBezTo>
                      <a:pt x="244" y="88"/>
                      <a:pt x="243" y="84"/>
                      <a:pt x="243" y="84"/>
                    </a:cubicBezTo>
                    <a:cubicBezTo>
                      <a:pt x="243" y="84"/>
                      <a:pt x="241" y="80"/>
                      <a:pt x="241" y="79"/>
                    </a:cubicBezTo>
                    <a:cubicBezTo>
                      <a:pt x="241" y="79"/>
                      <a:pt x="242" y="77"/>
                      <a:pt x="242" y="77"/>
                    </a:cubicBezTo>
                    <a:cubicBezTo>
                      <a:pt x="247" y="75"/>
                      <a:pt x="247" y="75"/>
                      <a:pt x="247" y="75"/>
                    </a:cubicBezTo>
                    <a:cubicBezTo>
                      <a:pt x="249" y="68"/>
                      <a:pt x="249" y="68"/>
                      <a:pt x="249" y="68"/>
                    </a:cubicBezTo>
                    <a:cubicBezTo>
                      <a:pt x="256" y="67"/>
                      <a:pt x="256" y="67"/>
                      <a:pt x="256" y="67"/>
                    </a:cubicBezTo>
                    <a:cubicBezTo>
                      <a:pt x="262" y="58"/>
                      <a:pt x="262" y="58"/>
                      <a:pt x="262" y="58"/>
                    </a:cubicBezTo>
                    <a:cubicBezTo>
                      <a:pt x="264" y="55"/>
                      <a:pt x="264" y="55"/>
                      <a:pt x="264" y="55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54" y="47"/>
                      <a:pt x="254" y="47"/>
                      <a:pt x="254" y="47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41" y="46"/>
                      <a:pt x="241" y="46"/>
                      <a:pt x="241" y="46"/>
                    </a:cubicBezTo>
                    <a:cubicBezTo>
                      <a:pt x="232" y="46"/>
                      <a:pt x="232" y="46"/>
                      <a:pt x="232" y="46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13" y="25"/>
                      <a:pt x="213" y="25"/>
                      <a:pt x="213" y="25"/>
                    </a:cubicBezTo>
                    <a:cubicBezTo>
                      <a:pt x="209" y="31"/>
                      <a:pt x="209" y="31"/>
                      <a:pt x="209" y="31"/>
                    </a:cubicBezTo>
                    <a:cubicBezTo>
                      <a:pt x="205" y="38"/>
                      <a:pt x="205" y="38"/>
                      <a:pt x="205" y="38"/>
                    </a:cubicBezTo>
                    <a:cubicBezTo>
                      <a:pt x="199" y="46"/>
                      <a:pt x="199" y="46"/>
                      <a:pt x="199" y="46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0" y="44"/>
                      <a:pt x="190" y="44"/>
                      <a:pt x="190" y="44"/>
                    </a:cubicBezTo>
                    <a:cubicBezTo>
                      <a:pt x="185" y="33"/>
                      <a:pt x="185" y="33"/>
                      <a:pt x="185" y="33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0" y="30"/>
                      <a:pt x="160" y="30"/>
                      <a:pt x="160" y="30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5" y="42"/>
                      <a:pt x="145" y="42"/>
                      <a:pt x="145" y="42"/>
                    </a:cubicBezTo>
                    <a:cubicBezTo>
                      <a:pt x="145" y="42"/>
                      <a:pt x="144" y="28"/>
                      <a:pt x="144" y="27"/>
                    </a:cubicBezTo>
                    <a:cubicBezTo>
                      <a:pt x="144" y="27"/>
                      <a:pt x="142" y="18"/>
                      <a:pt x="142" y="18"/>
                    </a:cubicBezTo>
                    <a:cubicBezTo>
                      <a:pt x="142" y="18"/>
                      <a:pt x="131" y="10"/>
                      <a:pt x="131" y="10"/>
                    </a:cubicBezTo>
                    <a:cubicBezTo>
                      <a:pt x="131" y="10"/>
                      <a:pt x="131" y="5"/>
                      <a:pt x="131" y="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6" y="117"/>
                      <a:pt x="4" y="123"/>
                      <a:pt x="4" y="123"/>
                    </a:cubicBezTo>
                    <a:cubicBezTo>
                      <a:pt x="4" y="123"/>
                      <a:pt x="2" y="131"/>
                      <a:pt x="2" y="132"/>
                    </a:cubicBezTo>
                    <a:cubicBezTo>
                      <a:pt x="1" y="132"/>
                      <a:pt x="0" y="137"/>
                      <a:pt x="0" y="137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7" y="162"/>
                      <a:pt x="7" y="163"/>
                    </a:cubicBezTo>
                    <a:cubicBezTo>
                      <a:pt x="7" y="163"/>
                      <a:pt x="6" y="171"/>
                      <a:pt x="6" y="171"/>
                    </a:cubicBezTo>
                    <a:cubicBezTo>
                      <a:pt x="6" y="171"/>
                      <a:pt x="2" y="183"/>
                      <a:pt x="2" y="183"/>
                    </a:cubicBezTo>
                    <a:cubicBezTo>
                      <a:pt x="2" y="184"/>
                      <a:pt x="2" y="189"/>
                      <a:pt x="2" y="189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75" y="169"/>
                      <a:pt x="75" y="169"/>
                      <a:pt x="75" y="169"/>
                    </a:cubicBezTo>
                    <a:cubicBezTo>
                      <a:pt x="92" y="172"/>
                      <a:pt x="92" y="172"/>
                      <a:pt x="92" y="172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181" y="202"/>
                      <a:pt x="181" y="202"/>
                      <a:pt x="181" y="202"/>
                    </a:cubicBezTo>
                    <a:cubicBezTo>
                      <a:pt x="180" y="197"/>
                      <a:pt x="180" y="197"/>
                      <a:pt x="180" y="197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0" y="184"/>
                      <a:pt x="180" y="184"/>
                      <a:pt x="180" y="184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77" y="179"/>
                      <a:pt x="176" y="172"/>
                      <a:pt x="176" y="172"/>
                    </a:cubicBezTo>
                    <a:cubicBezTo>
                      <a:pt x="176" y="172"/>
                      <a:pt x="179" y="167"/>
                      <a:pt x="179" y="167"/>
                    </a:cubicBez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39" y="167"/>
                      <a:pt x="239" y="167"/>
                      <a:pt x="239" y="167"/>
                    </a:cubicBez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62" y="164"/>
                      <a:pt x="262" y="164"/>
                      <a:pt x="262" y="164"/>
                    </a:cubicBezTo>
                    <a:cubicBezTo>
                      <a:pt x="270" y="174"/>
                      <a:pt x="270" y="174"/>
                      <a:pt x="270" y="174"/>
                    </a:cubicBezTo>
                    <a:cubicBezTo>
                      <a:pt x="277" y="186"/>
                      <a:pt x="277" y="186"/>
                      <a:pt x="277" y="186"/>
                    </a:cubicBezTo>
                    <a:cubicBezTo>
                      <a:pt x="293" y="178"/>
                      <a:pt x="293" y="178"/>
                      <a:pt x="293" y="178"/>
                    </a:cubicBezTo>
                    <a:lnTo>
                      <a:pt x="306" y="167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FD521EF0-B9BE-D51D-1B6F-95F1BF52E1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4527" y="4649301"/>
                <a:ext cx="913407" cy="189432"/>
              </a:xfrm>
              <a:custGeom>
                <a:avLst/>
                <a:gdLst>
                  <a:gd name="T0" fmla="*/ 2147483646 w 203"/>
                  <a:gd name="T1" fmla="*/ 262326602 h 42"/>
                  <a:gd name="T2" fmla="*/ 2147483646 w 203"/>
                  <a:gd name="T3" fmla="*/ 174885674 h 42"/>
                  <a:gd name="T4" fmla="*/ 1755008403 w 203"/>
                  <a:gd name="T5" fmla="*/ 204032650 h 42"/>
                  <a:gd name="T6" fmla="*/ 1595461492 w 203"/>
                  <a:gd name="T7" fmla="*/ 262326602 h 42"/>
                  <a:gd name="T8" fmla="*/ 1508438674 w 203"/>
                  <a:gd name="T9" fmla="*/ 306048975 h 42"/>
                  <a:gd name="T10" fmla="*/ 1392403172 w 203"/>
                  <a:gd name="T11" fmla="*/ 262326602 h 42"/>
                  <a:gd name="T12" fmla="*/ 1392403172 w 203"/>
                  <a:gd name="T13" fmla="*/ 174885674 h 42"/>
                  <a:gd name="T14" fmla="*/ 1305376546 w 203"/>
                  <a:gd name="T15" fmla="*/ 247751205 h 42"/>
                  <a:gd name="T16" fmla="*/ 1232856261 w 203"/>
                  <a:gd name="T17" fmla="*/ 247751205 h 42"/>
                  <a:gd name="T18" fmla="*/ 1232856261 w 203"/>
                  <a:gd name="T19" fmla="*/ 378914506 h 42"/>
                  <a:gd name="T20" fmla="*/ 1174842319 w 203"/>
                  <a:gd name="T21" fmla="*/ 524653204 h 42"/>
                  <a:gd name="T22" fmla="*/ 1218353728 w 203"/>
                  <a:gd name="T23" fmla="*/ 553800180 h 42"/>
                  <a:gd name="T24" fmla="*/ 1058806817 w 203"/>
                  <a:gd name="T25" fmla="*/ 524653204 h 42"/>
                  <a:gd name="T26" fmla="*/ 942771315 w 203"/>
                  <a:gd name="T27" fmla="*/ 539224784 h 42"/>
                  <a:gd name="T28" fmla="*/ 594672426 w 203"/>
                  <a:gd name="T29" fmla="*/ 553800180 h 42"/>
                  <a:gd name="T30" fmla="*/ 348102697 w 203"/>
                  <a:gd name="T31" fmla="*/ 553800180 h 42"/>
                  <a:gd name="T32" fmla="*/ 0 w 203"/>
                  <a:gd name="T33" fmla="*/ 466359252 h 42"/>
                  <a:gd name="T34" fmla="*/ 246569729 w 203"/>
                  <a:gd name="T35" fmla="*/ 466359252 h 42"/>
                  <a:gd name="T36" fmla="*/ 493143266 w 203"/>
                  <a:gd name="T37" fmla="*/ 349767530 h 42"/>
                  <a:gd name="T38" fmla="*/ 870251030 w 203"/>
                  <a:gd name="T39" fmla="*/ 233179626 h 42"/>
                  <a:gd name="T40" fmla="*/ 1131327101 w 203"/>
                  <a:gd name="T41" fmla="*/ 58293952 h 42"/>
                  <a:gd name="T42" fmla="*/ 1334385421 w 203"/>
                  <a:gd name="T43" fmla="*/ 102016325 h 42"/>
                  <a:gd name="T44" fmla="*/ 2147483646 w 203"/>
                  <a:gd name="T45" fmla="*/ 29146976 h 42"/>
                  <a:gd name="T46" fmla="*/ 2147483646 w 203"/>
                  <a:gd name="T47" fmla="*/ 102016325 h 42"/>
                  <a:gd name="T48" fmla="*/ 2147483646 w 203"/>
                  <a:gd name="T49" fmla="*/ 466359252 h 42"/>
                  <a:gd name="T50" fmla="*/ 2147483646 w 203"/>
                  <a:gd name="T51" fmla="*/ 437208459 h 42"/>
                  <a:gd name="T52" fmla="*/ 2147483646 w 203"/>
                  <a:gd name="T53" fmla="*/ 422636879 h 42"/>
                  <a:gd name="T54" fmla="*/ 2147483646 w 203"/>
                  <a:gd name="T55" fmla="*/ 495506228 h 42"/>
                  <a:gd name="T56" fmla="*/ 2147483646 w 203"/>
                  <a:gd name="T57" fmla="*/ 510077808 h 42"/>
                  <a:gd name="T58" fmla="*/ 2147483646 w 203"/>
                  <a:gd name="T59" fmla="*/ 480930832 h 42"/>
                  <a:gd name="T60" fmla="*/ 2147483646 w 203"/>
                  <a:gd name="T61" fmla="*/ 466359252 h 42"/>
                  <a:gd name="T62" fmla="*/ 2147483646 w 203"/>
                  <a:gd name="T63" fmla="*/ 510077808 h 42"/>
                  <a:gd name="T64" fmla="*/ 2147483646 w 203"/>
                  <a:gd name="T65" fmla="*/ 378914506 h 42"/>
                  <a:gd name="T66" fmla="*/ 2147483646 w 203"/>
                  <a:gd name="T67" fmla="*/ 378914506 h 42"/>
                  <a:gd name="T68" fmla="*/ 2147483646 w 203"/>
                  <a:gd name="T69" fmla="*/ 364342927 h 42"/>
                  <a:gd name="T70" fmla="*/ 2147483646 w 203"/>
                  <a:gd name="T71" fmla="*/ 378914506 h 42"/>
                  <a:gd name="T72" fmla="*/ 2147483646 w 203"/>
                  <a:gd name="T73" fmla="*/ 335195951 h 42"/>
                  <a:gd name="T74" fmla="*/ 2147483646 w 203"/>
                  <a:gd name="T75" fmla="*/ 276898181 h 42"/>
                  <a:gd name="T76" fmla="*/ 2147483646 w 203"/>
                  <a:gd name="T77" fmla="*/ 233179626 h 42"/>
                  <a:gd name="T78" fmla="*/ 2146622509 w 203"/>
                  <a:gd name="T79" fmla="*/ 174885674 h 42"/>
                  <a:gd name="T80" fmla="*/ 1871043905 w 203"/>
                  <a:gd name="T81" fmla="*/ 276898181 h 42"/>
                  <a:gd name="T82" fmla="*/ 1740505869 w 203"/>
                  <a:gd name="T83" fmla="*/ 335195951 h 42"/>
                  <a:gd name="T84" fmla="*/ 1580958958 w 203"/>
                  <a:gd name="T85" fmla="*/ 349767530 h 42"/>
                  <a:gd name="T86" fmla="*/ 1392403172 w 203"/>
                  <a:gd name="T87" fmla="*/ 466359252 h 42"/>
                  <a:gd name="T88" fmla="*/ 1276371479 w 203"/>
                  <a:gd name="T89" fmla="*/ 437208459 h 42"/>
                  <a:gd name="T90" fmla="*/ 1261865137 w 203"/>
                  <a:gd name="T91" fmla="*/ 495506228 h 42"/>
                  <a:gd name="T92" fmla="*/ 1305376546 w 203"/>
                  <a:gd name="T93" fmla="*/ 510077808 h 42"/>
                  <a:gd name="T94" fmla="*/ 1377900639 w 203"/>
                  <a:gd name="T95" fmla="*/ 524653204 h 42"/>
                  <a:gd name="T96" fmla="*/ 2147483646 w 203"/>
                  <a:gd name="T97" fmla="*/ 524653204 h 42"/>
                  <a:gd name="T98" fmla="*/ 2147483646 w 203"/>
                  <a:gd name="T99" fmla="*/ 553800180 h 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03" h="42">
                    <a:moveTo>
                      <a:pt x="166" y="12"/>
                    </a:moveTo>
                    <a:cubicBezTo>
                      <a:pt x="169" y="19"/>
                      <a:pt x="169" y="19"/>
                      <a:pt x="169" y="19"/>
                    </a:cubicBezTo>
                    <a:cubicBezTo>
                      <a:pt x="168" y="19"/>
                      <a:pt x="167" y="18"/>
                      <a:pt x="166" y="18"/>
                    </a:cubicBezTo>
                    <a:cubicBezTo>
                      <a:pt x="164" y="17"/>
                      <a:pt x="162" y="16"/>
                      <a:pt x="160" y="16"/>
                    </a:cubicBezTo>
                    <a:cubicBezTo>
                      <a:pt x="158" y="15"/>
                      <a:pt x="155" y="15"/>
                      <a:pt x="152" y="14"/>
                    </a:cubicBezTo>
                    <a:cubicBezTo>
                      <a:pt x="151" y="13"/>
                      <a:pt x="151" y="12"/>
                      <a:pt x="150" y="12"/>
                    </a:cubicBezTo>
                    <a:cubicBezTo>
                      <a:pt x="149" y="11"/>
                      <a:pt x="148" y="11"/>
                      <a:pt x="146" y="11"/>
                    </a:cubicBezTo>
                    <a:cubicBezTo>
                      <a:pt x="140" y="11"/>
                      <a:pt x="134" y="11"/>
                      <a:pt x="127" y="11"/>
                    </a:cubicBezTo>
                    <a:cubicBezTo>
                      <a:pt x="125" y="11"/>
                      <a:pt x="123" y="13"/>
                      <a:pt x="121" y="14"/>
                    </a:cubicBezTo>
                    <a:cubicBezTo>
                      <a:pt x="120" y="15"/>
                      <a:pt x="120" y="16"/>
                      <a:pt x="119" y="16"/>
                    </a:cubicBezTo>
                    <a:cubicBezTo>
                      <a:pt x="118" y="17"/>
                      <a:pt x="117" y="17"/>
                      <a:pt x="116" y="17"/>
                    </a:cubicBezTo>
                    <a:cubicBezTo>
                      <a:pt x="114" y="17"/>
                      <a:pt x="112" y="18"/>
                      <a:pt x="110" y="18"/>
                    </a:cubicBezTo>
                    <a:cubicBezTo>
                      <a:pt x="109" y="18"/>
                      <a:pt x="109" y="18"/>
                      <a:pt x="108" y="19"/>
                    </a:cubicBezTo>
                    <a:cubicBezTo>
                      <a:pt x="108" y="19"/>
                      <a:pt x="107" y="19"/>
                      <a:pt x="107" y="20"/>
                    </a:cubicBezTo>
                    <a:cubicBezTo>
                      <a:pt x="106" y="20"/>
                      <a:pt x="105" y="21"/>
                      <a:pt x="104" y="21"/>
                    </a:cubicBezTo>
                    <a:cubicBezTo>
                      <a:pt x="103" y="22"/>
                      <a:pt x="101" y="22"/>
                      <a:pt x="100" y="21"/>
                    </a:cubicBezTo>
                    <a:cubicBezTo>
                      <a:pt x="99" y="21"/>
                      <a:pt x="98" y="20"/>
                      <a:pt x="98" y="20"/>
                    </a:cubicBezTo>
                    <a:cubicBezTo>
                      <a:pt x="97" y="19"/>
                      <a:pt x="96" y="19"/>
                      <a:pt x="96" y="18"/>
                    </a:cubicBezTo>
                    <a:cubicBezTo>
                      <a:pt x="95" y="18"/>
                      <a:pt x="95" y="17"/>
                      <a:pt x="96" y="16"/>
                    </a:cubicBezTo>
                    <a:cubicBezTo>
                      <a:pt x="96" y="15"/>
                      <a:pt x="96" y="15"/>
                      <a:pt x="97" y="14"/>
                    </a:cubicBezTo>
                    <a:cubicBezTo>
                      <a:pt x="97" y="13"/>
                      <a:pt x="96" y="12"/>
                      <a:pt x="96" y="12"/>
                    </a:cubicBezTo>
                    <a:cubicBezTo>
                      <a:pt x="95" y="12"/>
                      <a:pt x="94" y="12"/>
                      <a:pt x="94" y="13"/>
                    </a:cubicBezTo>
                    <a:cubicBezTo>
                      <a:pt x="94" y="13"/>
                      <a:pt x="93" y="14"/>
                      <a:pt x="93" y="14"/>
                    </a:cubicBezTo>
                    <a:cubicBezTo>
                      <a:pt x="92" y="16"/>
                      <a:pt x="92" y="17"/>
                      <a:pt x="90" y="17"/>
                    </a:cubicBezTo>
                    <a:cubicBezTo>
                      <a:pt x="90" y="18"/>
                      <a:pt x="89" y="18"/>
                      <a:pt x="89" y="18"/>
                    </a:cubicBezTo>
                    <a:cubicBezTo>
                      <a:pt x="88" y="18"/>
                      <a:pt x="88" y="17"/>
                      <a:pt x="87" y="17"/>
                    </a:cubicBezTo>
                    <a:cubicBezTo>
                      <a:pt x="87" y="17"/>
                      <a:pt x="86" y="16"/>
                      <a:pt x="85" y="17"/>
                    </a:cubicBezTo>
                    <a:cubicBezTo>
                      <a:pt x="86" y="18"/>
                      <a:pt x="88" y="19"/>
                      <a:pt x="87" y="20"/>
                    </a:cubicBezTo>
                    <a:cubicBezTo>
                      <a:pt x="87" y="20"/>
                      <a:pt x="87" y="21"/>
                      <a:pt x="87" y="21"/>
                    </a:cubicBezTo>
                    <a:cubicBezTo>
                      <a:pt x="85" y="22"/>
                      <a:pt x="85" y="24"/>
                      <a:pt x="85" y="26"/>
                    </a:cubicBezTo>
                    <a:cubicBezTo>
                      <a:pt x="84" y="29"/>
                      <a:pt x="83" y="31"/>
                      <a:pt x="81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1" y="36"/>
                      <a:pt x="81" y="36"/>
                    </a:cubicBezTo>
                    <a:cubicBezTo>
                      <a:pt x="82" y="36"/>
                      <a:pt x="83" y="36"/>
                      <a:pt x="84" y="36"/>
                    </a:cubicBezTo>
                    <a:cubicBezTo>
                      <a:pt x="85" y="36"/>
                      <a:pt x="85" y="37"/>
                      <a:pt x="85" y="37"/>
                    </a:cubicBezTo>
                    <a:cubicBezTo>
                      <a:pt x="85" y="38"/>
                      <a:pt x="84" y="38"/>
                      <a:pt x="84" y="38"/>
                    </a:cubicBezTo>
                    <a:cubicBezTo>
                      <a:pt x="80" y="39"/>
                      <a:pt x="77" y="39"/>
                      <a:pt x="74" y="38"/>
                    </a:cubicBezTo>
                    <a:cubicBezTo>
                      <a:pt x="74" y="37"/>
                      <a:pt x="75" y="37"/>
                      <a:pt x="75" y="36"/>
                    </a:cubicBezTo>
                    <a:cubicBezTo>
                      <a:pt x="75" y="35"/>
                      <a:pt x="74" y="36"/>
                      <a:pt x="73" y="36"/>
                    </a:cubicBezTo>
                    <a:cubicBezTo>
                      <a:pt x="72" y="36"/>
                      <a:pt x="71" y="36"/>
                      <a:pt x="70" y="36"/>
                    </a:cubicBezTo>
                    <a:cubicBezTo>
                      <a:pt x="68" y="36"/>
                      <a:pt x="67" y="36"/>
                      <a:pt x="66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4" y="37"/>
                      <a:pt x="64" y="37"/>
                      <a:pt x="63" y="37"/>
                    </a:cubicBezTo>
                    <a:cubicBezTo>
                      <a:pt x="60" y="38"/>
                      <a:pt x="56" y="38"/>
                      <a:pt x="52" y="38"/>
                    </a:cubicBezTo>
                    <a:cubicBezTo>
                      <a:pt x="48" y="38"/>
                      <a:pt x="45" y="38"/>
                      <a:pt x="41" y="38"/>
                    </a:cubicBezTo>
                    <a:cubicBezTo>
                      <a:pt x="41" y="38"/>
                      <a:pt x="41" y="38"/>
                      <a:pt x="40" y="38"/>
                    </a:cubicBezTo>
                    <a:cubicBezTo>
                      <a:pt x="40" y="38"/>
                      <a:pt x="34" y="37"/>
                      <a:pt x="33" y="37"/>
                    </a:cubicBezTo>
                    <a:cubicBezTo>
                      <a:pt x="32" y="37"/>
                      <a:pt x="25" y="38"/>
                      <a:pt x="24" y="38"/>
                    </a:cubicBezTo>
                    <a:cubicBezTo>
                      <a:pt x="23" y="38"/>
                      <a:pt x="20" y="40"/>
                      <a:pt x="19" y="40"/>
                    </a:cubicBezTo>
                    <a:cubicBezTo>
                      <a:pt x="19" y="40"/>
                      <a:pt x="0" y="40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11" y="30"/>
                      <a:pt x="11" y="30"/>
                    </a:cubicBezTo>
                    <a:cubicBezTo>
                      <a:pt x="11" y="31"/>
                      <a:pt x="17" y="32"/>
                      <a:pt x="17" y="32"/>
                    </a:cubicBezTo>
                    <a:cubicBezTo>
                      <a:pt x="17" y="32"/>
                      <a:pt x="21" y="30"/>
                      <a:pt x="21" y="30"/>
                    </a:cubicBezTo>
                    <a:cubicBezTo>
                      <a:pt x="21" y="30"/>
                      <a:pt x="24" y="25"/>
                      <a:pt x="2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0" y="16"/>
                      <a:pt x="60" y="16"/>
                    </a:cubicBezTo>
                    <a:cubicBezTo>
                      <a:pt x="60" y="16"/>
                      <a:pt x="66" y="9"/>
                      <a:pt x="66" y="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6" y="8"/>
                      <a:pt x="87" y="8"/>
                    </a:cubicBezTo>
                    <a:cubicBezTo>
                      <a:pt x="87" y="8"/>
                      <a:pt x="92" y="7"/>
                      <a:pt x="92" y="7"/>
                    </a:cubicBezTo>
                    <a:cubicBezTo>
                      <a:pt x="92" y="7"/>
                      <a:pt x="92" y="4"/>
                      <a:pt x="93" y="4"/>
                    </a:cubicBezTo>
                    <a:cubicBezTo>
                      <a:pt x="93" y="4"/>
                      <a:pt x="95" y="2"/>
                      <a:pt x="9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71" y="4"/>
                      <a:pt x="171" y="4"/>
                      <a:pt x="171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6" y="9"/>
                      <a:pt x="166" y="9"/>
                      <a:pt x="166" y="9"/>
                    </a:cubicBezTo>
                    <a:lnTo>
                      <a:pt x="166" y="12"/>
                    </a:lnTo>
                    <a:close/>
                    <a:moveTo>
                      <a:pt x="202" y="32"/>
                    </a:moveTo>
                    <a:cubicBezTo>
                      <a:pt x="195" y="33"/>
                      <a:pt x="195" y="33"/>
                      <a:pt x="195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81" y="28"/>
                      <a:pt x="181" y="28"/>
                      <a:pt x="181" y="28"/>
                    </a:cubicBezTo>
                    <a:cubicBezTo>
                      <a:pt x="181" y="29"/>
                      <a:pt x="182" y="29"/>
                      <a:pt x="182" y="29"/>
                    </a:cubicBezTo>
                    <a:cubicBezTo>
                      <a:pt x="183" y="30"/>
                      <a:pt x="184" y="30"/>
                      <a:pt x="185" y="31"/>
                    </a:cubicBezTo>
                    <a:cubicBezTo>
                      <a:pt x="185" y="32"/>
                      <a:pt x="184" y="32"/>
                      <a:pt x="183" y="32"/>
                    </a:cubicBezTo>
                    <a:cubicBezTo>
                      <a:pt x="182" y="33"/>
                      <a:pt x="181" y="33"/>
                      <a:pt x="182" y="34"/>
                    </a:cubicBezTo>
                    <a:cubicBezTo>
                      <a:pt x="182" y="34"/>
                      <a:pt x="183" y="34"/>
                      <a:pt x="183" y="34"/>
                    </a:cubicBezTo>
                    <a:cubicBezTo>
                      <a:pt x="184" y="34"/>
                      <a:pt x="185" y="35"/>
                      <a:pt x="187" y="35"/>
                    </a:cubicBezTo>
                    <a:cubicBezTo>
                      <a:pt x="185" y="36"/>
                      <a:pt x="183" y="35"/>
                      <a:pt x="182" y="35"/>
                    </a:cubicBezTo>
                    <a:cubicBezTo>
                      <a:pt x="180" y="35"/>
                      <a:pt x="177" y="35"/>
                      <a:pt x="176" y="34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5" y="34"/>
                      <a:pt x="176" y="33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7" y="33"/>
                      <a:pt x="177" y="33"/>
                      <a:pt x="177" y="32"/>
                    </a:cubicBezTo>
                    <a:cubicBezTo>
                      <a:pt x="177" y="32"/>
                      <a:pt x="177" y="32"/>
                      <a:pt x="177" y="32"/>
                    </a:cubicBezTo>
                    <a:cubicBezTo>
                      <a:pt x="177" y="31"/>
                      <a:pt x="177" y="31"/>
                      <a:pt x="176" y="31"/>
                    </a:cubicBezTo>
                    <a:cubicBezTo>
                      <a:pt x="175" y="31"/>
                      <a:pt x="174" y="32"/>
                      <a:pt x="173" y="32"/>
                    </a:cubicBezTo>
                    <a:cubicBezTo>
                      <a:pt x="173" y="33"/>
                      <a:pt x="175" y="34"/>
                      <a:pt x="175" y="35"/>
                    </a:cubicBezTo>
                    <a:cubicBezTo>
                      <a:pt x="173" y="35"/>
                      <a:pt x="172" y="34"/>
                      <a:pt x="171" y="33"/>
                    </a:cubicBezTo>
                    <a:cubicBezTo>
                      <a:pt x="168" y="32"/>
                      <a:pt x="165" y="30"/>
                      <a:pt x="162" y="28"/>
                    </a:cubicBezTo>
                    <a:cubicBezTo>
                      <a:pt x="161" y="27"/>
                      <a:pt x="161" y="26"/>
                      <a:pt x="160" y="26"/>
                    </a:cubicBezTo>
                    <a:cubicBezTo>
                      <a:pt x="159" y="26"/>
                      <a:pt x="159" y="26"/>
                      <a:pt x="158" y="26"/>
                    </a:cubicBezTo>
                    <a:cubicBezTo>
                      <a:pt x="156" y="26"/>
                      <a:pt x="155" y="26"/>
                      <a:pt x="153" y="26"/>
                    </a:cubicBezTo>
                    <a:cubicBezTo>
                      <a:pt x="153" y="26"/>
                      <a:pt x="152" y="26"/>
                      <a:pt x="152" y="26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4" y="24"/>
                      <a:pt x="155" y="23"/>
                      <a:pt x="157" y="24"/>
                    </a:cubicBezTo>
                    <a:cubicBezTo>
                      <a:pt x="157" y="24"/>
                      <a:pt x="158" y="24"/>
                      <a:pt x="159" y="25"/>
                    </a:cubicBezTo>
                    <a:cubicBezTo>
                      <a:pt x="160" y="25"/>
                      <a:pt x="162" y="25"/>
                      <a:pt x="163" y="26"/>
                    </a:cubicBezTo>
                    <a:cubicBezTo>
                      <a:pt x="164" y="26"/>
                      <a:pt x="164" y="26"/>
                      <a:pt x="165" y="26"/>
                    </a:cubicBezTo>
                    <a:cubicBezTo>
                      <a:pt x="166" y="27"/>
                      <a:pt x="168" y="27"/>
                      <a:pt x="170" y="26"/>
                    </a:cubicBezTo>
                    <a:cubicBezTo>
                      <a:pt x="170" y="26"/>
                      <a:pt x="171" y="26"/>
                      <a:pt x="171" y="26"/>
                    </a:cubicBezTo>
                    <a:cubicBezTo>
                      <a:pt x="171" y="26"/>
                      <a:pt x="171" y="25"/>
                      <a:pt x="171" y="25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1"/>
                      <a:pt x="171" y="21"/>
                    </a:cubicBezTo>
                    <a:cubicBezTo>
                      <a:pt x="170" y="20"/>
                      <a:pt x="169" y="20"/>
                      <a:pt x="169" y="20"/>
                    </a:cubicBezTo>
                    <a:cubicBezTo>
                      <a:pt x="167" y="20"/>
                      <a:pt x="166" y="19"/>
                      <a:pt x="164" y="19"/>
                    </a:cubicBezTo>
                    <a:cubicBezTo>
                      <a:pt x="163" y="19"/>
                      <a:pt x="161" y="19"/>
                      <a:pt x="160" y="19"/>
                    </a:cubicBezTo>
                    <a:cubicBezTo>
                      <a:pt x="159" y="18"/>
                      <a:pt x="159" y="18"/>
                      <a:pt x="158" y="17"/>
                    </a:cubicBezTo>
                    <a:cubicBezTo>
                      <a:pt x="157" y="16"/>
                      <a:pt x="156" y="16"/>
                      <a:pt x="154" y="16"/>
                    </a:cubicBezTo>
                    <a:cubicBezTo>
                      <a:pt x="154" y="15"/>
                      <a:pt x="152" y="15"/>
                      <a:pt x="152" y="14"/>
                    </a:cubicBezTo>
                    <a:cubicBezTo>
                      <a:pt x="152" y="14"/>
                      <a:pt x="151" y="14"/>
                      <a:pt x="151" y="14"/>
                    </a:cubicBezTo>
                    <a:cubicBezTo>
                      <a:pt x="150" y="13"/>
                      <a:pt x="149" y="12"/>
                      <a:pt x="148" y="12"/>
                    </a:cubicBezTo>
                    <a:cubicBezTo>
                      <a:pt x="145" y="12"/>
                      <a:pt x="143" y="13"/>
                      <a:pt x="141" y="13"/>
                    </a:cubicBezTo>
                    <a:cubicBezTo>
                      <a:pt x="139" y="14"/>
                      <a:pt x="137" y="14"/>
                      <a:pt x="135" y="14"/>
                    </a:cubicBezTo>
                    <a:cubicBezTo>
                      <a:pt x="132" y="15"/>
                      <a:pt x="130" y="17"/>
                      <a:pt x="129" y="19"/>
                    </a:cubicBezTo>
                    <a:cubicBezTo>
                      <a:pt x="128" y="20"/>
                      <a:pt x="128" y="20"/>
                      <a:pt x="127" y="21"/>
                    </a:cubicBezTo>
                    <a:cubicBezTo>
                      <a:pt x="125" y="22"/>
                      <a:pt x="123" y="21"/>
                      <a:pt x="121" y="22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19" y="23"/>
                      <a:pt x="119" y="23"/>
                      <a:pt x="118" y="23"/>
                    </a:cubicBezTo>
                    <a:cubicBezTo>
                      <a:pt x="116" y="23"/>
                      <a:pt x="113" y="23"/>
                      <a:pt x="111" y="23"/>
                    </a:cubicBezTo>
                    <a:cubicBezTo>
                      <a:pt x="110" y="23"/>
                      <a:pt x="109" y="23"/>
                      <a:pt x="109" y="24"/>
                    </a:cubicBezTo>
                    <a:cubicBezTo>
                      <a:pt x="108" y="24"/>
                      <a:pt x="108" y="26"/>
                      <a:pt x="107" y="27"/>
                    </a:cubicBezTo>
                    <a:cubicBezTo>
                      <a:pt x="107" y="28"/>
                      <a:pt x="106" y="28"/>
                      <a:pt x="105" y="29"/>
                    </a:cubicBezTo>
                    <a:cubicBezTo>
                      <a:pt x="102" y="30"/>
                      <a:pt x="99" y="31"/>
                      <a:pt x="96" y="32"/>
                    </a:cubicBezTo>
                    <a:cubicBezTo>
                      <a:pt x="96" y="32"/>
                      <a:pt x="95" y="32"/>
                      <a:pt x="94" y="32"/>
                    </a:cubicBezTo>
                    <a:cubicBezTo>
                      <a:pt x="94" y="32"/>
                      <a:pt x="94" y="31"/>
                      <a:pt x="93" y="31"/>
                    </a:cubicBezTo>
                    <a:cubicBezTo>
                      <a:pt x="92" y="30"/>
                      <a:pt x="90" y="30"/>
                      <a:pt x="88" y="30"/>
                    </a:cubicBezTo>
                    <a:cubicBezTo>
                      <a:pt x="87" y="30"/>
                      <a:pt x="87" y="30"/>
                      <a:pt x="86" y="31"/>
                    </a:cubicBezTo>
                    <a:cubicBezTo>
                      <a:pt x="86" y="31"/>
                      <a:pt x="85" y="31"/>
                      <a:pt x="85" y="32"/>
                    </a:cubicBezTo>
                    <a:cubicBezTo>
                      <a:pt x="85" y="33"/>
                      <a:pt x="87" y="33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6" y="37"/>
                      <a:pt x="88" y="37"/>
                      <a:pt x="88" y="37"/>
                    </a:cubicBezTo>
                    <a:cubicBezTo>
                      <a:pt x="89" y="36"/>
                      <a:pt x="90" y="36"/>
                      <a:pt x="90" y="35"/>
                    </a:cubicBezTo>
                    <a:cubicBezTo>
                      <a:pt x="90" y="35"/>
                      <a:pt x="91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2" y="35"/>
                      <a:pt x="94" y="36"/>
                      <a:pt x="95" y="36"/>
                    </a:cubicBezTo>
                    <a:cubicBezTo>
                      <a:pt x="106" y="35"/>
                      <a:pt x="118" y="34"/>
                      <a:pt x="130" y="33"/>
                    </a:cubicBezTo>
                    <a:cubicBezTo>
                      <a:pt x="136" y="33"/>
                      <a:pt x="142" y="33"/>
                      <a:pt x="147" y="33"/>
                    </a:cubicBezTo>
                    <a:cubicBezTo>
                      <a:pt x="154" y="33"/>
                      <a:pt x="160" y="34"/>
                      <a:pt x="167" y="36"/>
                    </a:cubicBezTo>
                    <a:cubicBezTo>
                      <a:pt x="177" y="37"/>
                      <a:pt x="186" y="37"/>
                      <a:pt x="196" y="40"/>
                    </a:cubicBezTo>
                    <a:cubicBezTo>
                      <a:pt x="198" y="41"/>
                      <a:pt x="201" y="42"/>
                      <a:pt x="203" y="42"/>
                    </a:cubicBezTo>
                    <a:cubicBezTo>
                      <a:pt x="202" y="38"/>
                      <a:pt x="202" y="38"/>
                      <a:pt x="202" y="38"/>
                    </a:cubicBezTo>
                    <a:lnTo>
                      <a:pt x="202" y="3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18C2EAC6-D3F9-D98E-622D-41CF3F53F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532" y="2691196"/>
                <a:ext cx="1924344" cy="1228503"/>
              </a:xfrm>
              <a:custGeom>
                <a:avLst/>
                <a:gdLst>
                  <a:gd name="T0" fmla="*/ 2147483646 w 428"/>
                  <a:gd name="T1" fmla="*/ 2147483646 h 273"/>
                  <a:gd name="T2" fmla="*/ 2147483646 w 428"/>
                  <a:gd name="T3" fmla="*/ 2147483646 h 273"/>
                  <a:gd name="T4" fmla="*/ 2147483646 w 428"/>
                  <a:gd name="T5" fmla="*/ 2147483646 h 273"/>
                  <a:gd name="T6" fmla="*/ 2147483646 w 428"/>
                  <a:gd name="T7" fmla="*/ 2147483646 h 273"/>
                  <a:gd name="T8" fmla="*/ 2147483646 w 428"/>
                  <a:gd name="T9" fmla="*/ 2147483646 h 273"/>
                  <a:gd name="T10" fmla="*/ 2147483646 w 428"/>
                  <a:gd name="T11" fmla="*/ 2147483646 h 273"/>
                  <a:gd name="T12" fmla="*/ 2147483646 w 428"/>
                  <a:gd name="T13" fmla="*/ 2147483646 h 273"/>
                  <a:gd name="T14" fmla="*/ 2147483646 w 428"/>
                  <a:gd name="T15" fmla="*/ 2147483646 h 273"/>
                  <a:gd name="T16" fmla="*/ 2147483646 w 428"/>
                  <a:gd name="T17" fmla="*/ 2147483646 h 273"/>
                  <a:gd name="T18" fmla="*/ 2147483646 w 428"/>
                  <a:gd name="T19" fmla="*/ 2147483646 h 273"/>
                  <a:gd name="T20" fmla="*/ 2147483646 w 428"/>
                  <a:gd name="T21" fmla="*/ 2147483646 h 273"/>
                  <a:gd name="T22" fmla="*/ 2147483646 w 428"/>
                  <a:gd name="T23" fmla="*/ 1914952820 h 273"/>
                  <a:gd name="T24" fmla="*/ 2147483646 w 428"/>
                  <a:gd name="T25" fmla="*/ 1769881907 h 273"/>
                  <a:gd name="T26" fmla="*/ 2147483646 w 428"/>
                  <a:gd name="T27" fmla="*/ 1914952820 h 273"/>
                  <a:gd name="T28" fmla="*/ 2147483646 w 428"/>
                  <a:gd name="T29" fmla="*/ 1595795287 h 273"/>
                  <a:gd name="T30" fmla="*/ 2147483646 w 428"/>
                  <a:gd name="T31" fmla="*/ 1233114193 h 273"/>
                  <a:gd name="T32" fmla="*/ 2147483646 w 428"/>
                  <a:gd name="T33" fmla="*/ 812405496 h 273"/>
                  <a:gd name="T34" fmla="*/ 2147483646 w 428"/>
                  <a:gd name="T35" fmla="*/ 580287464 h 273"/>
                  <a:gd name="T36" fmla="*/ 2147483646 w 428"/>
                  <a:gd name="T37" fmla="*/ 609303170 h 273"/>
                  <a:gd name="T38" fmla="*/ 2147483646 w 428"/>
                  <a:gd name="T39" fmla="*/ 522259860 h 273"/>
                  <a:gd name="T40" fmla="*/ 2147483646 w 428"/>
                  <a:gd name="T41" fmla="*/ 464232256 h 273"/>
                  <a:gd name="T42" fmla="*/ 2147483646 w 428"/>
                  <a:gd name="T43" fmla="*/ 377188946 h 273"/>
                  <a:gd name="T44" fmla="*/ 2085437082 w 428"/>
                  <a:gd name="T45" fmla="*/ 304653489 h 273"/>
                  <a:gd name="T46" fmla="*/ 1926132993 w 428"/>
                  <a:gd name="T47" fmla="*/ 203102326 h 273"/>
                  <a:gd name="T48" fmla="*/ 1853721005 w 428"/>
                  <a:gd name="T49" fmla="*/ 246622077 h 273"/>
                  <a:gd name="T50" fmla="*/ 1752344984 w 428"/>
                  <a:gd name="T51" fmla="*/ 174086620 h 273"/>
                  <a:gd name="T52" fmla="*/ 1694416916 w 428"/>
                  <a:gd name="T53" fmla="*/ 0 h 273"/>
                  <a:gd name="T54" fmla="*/ 1564076860 w 428"/>
                  <a:gd name="T55" fmla="*/ 391696800 h 273"/>
                  <a:gd name="T56" fmla="*/ 1404772771 w 428"/>
                  <a:gd name="T57" fmla="*/ 594795317 h 273"/>
                  <a:gd name="T58" fmla="*/ 1071684478 w 428"/>
                  <a:gd name="T59" fmla="*/ 725362186 h 273"/>
                  <a:gd name="T60" fmla="*/ 1057200558 w 428"/>
                  <a:gd name="T61" fmla="*/ 942968557 h 273"/>
                  <a:gd name="T62" fmla="*/ 941344422 w 428"/>
                  <a:gd name="T63" fmla="*/ 1059027573 h 273"/>
                  <a:gd name="T64" fmla="*/ 738592379 w 428"/>
                  <a:gd name="T65" fmla="*/ 1276633944 h 273"/>
                  <a:gd name="T66" fmla="*/ 695144426 w 428"/>
                  <a:gd name="T67" fmla="*/ 1726358347 h 273"/>
                  <a:gd name="T68" fmla="*/ 86892102 w 428"/>
                  <a:gd name="T69" fmla="*/ 2016503984 h 273"/>
                  <a:gd name="T70" fmla="*/ 86892102 w 428"/>
                  <a:gd name="T71" fmla="*/ 2147483646 h 273"/>
                  <a:gd name="T72" fmla="*/ 86892102 w 428"/>
                  <a:gd name="T73" fmla="*/ 2147483646 h 273"/>
                  <a:gd name="T74" fmla="*/ 72411988 w 428"/>
                  <a:gd name="T75" fmla="*/ 2147483646 h 273"/>
                  <a:gd name="T76" fmla="*/ 14483920 w 428"/>
                  <a:gd name="T77" fmla="*/ 2147483646 h 273"/>
                  <a:gd name="T78" fmla="*/ 43447954 w 428"/>
                  <a:gd name="T79" fmla="*/ 2147483646 h 273"/>
                  <a:gd name="T80" fmla="*/ 130340055 w 428"/>
                  <a:gd name="T81" fmla="*/ 2147483646 h 273"/>
                  <a:gd name="T82" fmla="*/ 666180392 w 428"/>
                  <a:gd name="T83" fmla="*/ 2147483646 h 273"/>
                  <a:gd name="T84" fmla="*/ 1187540614 w 428"/>
                  <a:gd name="T85" fmla="*/ 2147483646 h 273"/>
                  <a:gd name="T86" fmla="*/ 1853721005 w 428"/>
                  <a:gd name="T87" fmla="*/ 1885940923 h 273"/>
                  <a:gd name="T88" fmla="*/ 2114401116 w 428"/>
                  <a:gd name="T89" fmla="*/ 1842417364 h 273"/>
                  <a:gd name="T90" fmla="*/ 2147483646 w 428"/>
                  <a:gd name="T91" fmla="*/ 2089039441 h 273"/>
                  <a:gd name="T92" fmla="*/ 2147483646 w 428"/>
                  <a:gd name="T93" fmla="*/ 2147483646 h 273"/>
                  <a:gd name="T94" fmla="*/ 2147483646 w 428"/>
                  <a:gd name="T95" fmla="*/ 2147483646 h 273"/>
                  <a:gd name="T96" fmla="*/ 2147483646 w 428"/>
                  <a:gd name="T97" fmla="*/ 2147483646 h 273"/>
                  <a:gd name="T98" fmla="*/ 2147483646 w 428"/>
                  <a:gd name="T99" fmla="*/ 2147483646 h 273"/>
                  <a:gd name="T100" fmla="*/ 2147483646 w 428"/>
                  <a:gd name="T101" fmla="*/ 2147483646 h 273"/>
                  <a:gd name="T102" fmla="*/ 2147483646 w 428"/>
                  <a:gd name="T103" fmla="*/ 2147483646 h 273"/>
                  <a:gd name="T104" fmla="*/ 2147483646 w 428"/>
                  <a:gd name="T105" fmla="*/ 2147483646 h 273"/>
                  <a:gd name="T106" fmla="*/ 2147483646 w 428"/>
                  <a:gd name="T107" fmla="*/ 2147483646 h 273"/>
                  <a:gd name="T108" fmla="*/ 2147483646 w 428"/>
                  <a:gd name="T109" fmla="*/ 2147483646 h 273"/>
                  <a:gd name="T110" fmla="*/ 2147483646 w 428"/>
                  <a:gd name="T111" fmla="*/ 2147483646 h 273"/>
                  <a:gd name="T112" fmla="*/ 2147483646 w 428"/>
                  <a:gd name="T113" fmla="*/ 2147483646 h 273"/>
                  <a:gd name="T114" fmla="*/ 2147483646 w 428"/>
                  <a:gd name="T115" fmla="*/ 2147483646 h 273"/>
                  <a:gd name="T116" fmla="*/ 2147483646 w 428"/>
                  <a:gd name="T117" fmla="*/ 2147483646 h 273"/>
                  <a:gd name="T118" fmla="*/ 2147483646 w 428"/>
                  <a:gd name="T119" fmla="*/ 2147483646 h 2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28" h="273">
                    <a:moveTo>
                      <a:pt x="347" y="252"/>
                    </a:moveTo>
                    <a:cubicBezTo>
                      <a:pt x="347" y="249"/>
                      <a:pt x="347" y="249"/>
                      <a:pt x="347" y="249"/>
                    </a:cubicBezTo>
                    <a:cubicBezTo>
                      <a:pt x="343" y="246"/>
                      <a:pt x="343" y="246"/>
                      <a:pt x="343" y="246"/>
                    </a:cubicBezTo>
                    <a:cubicBezTo>
                      <a:pt x="339" y="249"/>
                      <a:pt x="339" y="249"/>
                      <a:pt x="339" y="249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29" y="236"/>
                      <a:pt x="329" y="236"/>
                      <a:pt x="329" y="236"/>
                    </a:cubicBezTo>
                    <a:cubicBezTo>
                      <a:pt x="325" y="239"/>
                      <a:pt x="325" y="239"/>
                      <a:pt x="325" y="239"/>
                    </a:cubicBezTo>
                    <a:cubicBezTo>
                      <a:pt x="323" y="234"/>
                      <a:pt x="323" y="234"/>
                      <a:pt x="323" y="234"/>
                    </a:cubicBezTo>
                    <a:cubicBezTo>
                      <a:pt x="319" y="230"/>
                      <a:pt x="319" y="230"/>
                      <a:pt x="319" y="230"/>
                    </a:cubicBezTo>
                    <a:cubicBezTo>
                      <a:pt x="341" y="207"/>
                      <a:pt x="341" y="207"/>
                      <a:pt x="341" y="207"/>
                    </a:cubicBezTo>
                    <a:cubicBezTo>
                      <a:pt x="345" y="207"/>
                      <a:pt x="345" y="207"/>
                      <a:pt x="345" y="207"/>
                    </a:cubicBezTo>
                    <a:cubicBezTo>
                      <a:pt x="359" y="214"/>
                      <a:pt x="359" y="214"/>
                      <a:pt x="359" y="214"/>
                    </a:cubicBezTo>
                    <a:cubicBezTo>
                      <a:pt x="376" y="220"/>
                      <a:pt x="376" y="220"/>
                      <a:pt x="376" y="220"/>
                    </a:cubicBezTo>
                    <a:cubicBezTo>
                      <a:pt x="396" y="222"/>
                      <a:pt x="396" y="222"/>
                      <a:pt x="396" y="222"/>
                    </a:cubicBezTo>
                    <a:cubicBezTo>
                      <a:pt x="411" y="224"/>
                      <a:pt x="411" y="224"/>
                      <a:pt x="411" y="224"/>
                    </a:cubicBezTo>
                    <a:cubicBezTo>
                      <a:pt x="418" y="220"/>
                      <a:pt x="418" y="220"/>
                      <a:pt x="418" y="220"/>
                    </a:cubicBezTo>
                    <a:cubicBezTo>
                      <a:pt x="419" y="204"/>
                      <a:pt x="419" y="204"/>
                      <a:pt x="419" y="204"/>
                    </a:cubicBezTo>
                    <a:cubicBezTo>
                      <a:pt x="428" y="185"/>
                      <a:pt x="428" y="185"/>
                      <a:pt x="428" y="185"/>
                    </a:cubicBezTo>
                    <a:cubicBezTo>
                      <a:pt x="424" y="183"/>
                      <a:pt x="424" y="183"/>
                      <a:pt x="424" y="183"/>
                    </a:cubicBezTo>
                    <a:cubicBezTo>
                      <a:pt x="422" y="183"/>
                      <a:pt x="422" y="183"/>
                      <a:pt x="422" y="183"/>
                    </a:cubicBezTo>
                    <a:cubicBezTo>
                      <a:pt x="418" y="179"/>
                      <a:pt x="418" y="179"/>
                      <a:pt x="418" y="179"/>
                    </a:cubicBezTo>
                    <a:cubicBezTo>
                      <a:pt x="414" y="178"/>
                      <a:pt x="414" y="178"/>
                      <a:pt x="414" y="178"/>
                    </a:cubicBezTo>
                    <a:cubicBezTo>
                      <a:pt x="408" y="179"/>
                      <a:pt x="408" y="179"/>
                      <a:pt x="408" y="179"/>
                    </a:cubicBezTo>
                    <a:cubicBezTo>
                      <a:pt x="388" y="180"/>
                      <a:pt x="388" y="180"/>
                      <a:pt x="388" y="180"/>
                    </a:cubicBezTo>
                    <a:cubicBezTo>
                      <a:pt x="379" y="180"/>
                      <a:pt x="379" y="180"/>
                      <a:pt x="379" y="180"/>
                    </a:cubicBezTo>
                    <a:cubicBezTo>
                      <a:pt x="379" y="180"/>
                      <a:pt x="375" y="178"/>
                      <a:pt x="375" y="177"/>
                    </a:cubicBezTo>
                    <a:cubicBezTo>
                      <a:pt x="374" y="176"/>
                      <a:pt x="370" y="171"/>
                      <a:pt x="370" y="170"/>
                    </a:cubicBezTo>
                    <a:cubicBezTo>
                      <a:pt x="369" y="170"/>
                      <a:pt x="359" y="168"/>
                      <a:pt x="359" y="168"/>
                    </a:cubicBezTo>
                    <a:cubicBezTo>
                      <a:pt x="359" y="168"/>
                      <a:pt x="353" y="164"/>
                      <a:pt x="353" y="163"/>
                    </a:cubicBezTo>
                    <a:cubicBezTo>
                      <a:pt x="352" y="163"/>
                      <a:pt x="348" y="157"/>
                      <a:pt x="348" y="157"/>
                    </a:cubicBezTo>
                    <a:cubicBezTo>
                      <a:pt x="337" y="154"/>
                      <a:pt x="337" y="154"/>
                      <a:pt x="337" y="154"/>
                    </a:cubicBezTo>
                    <a:cubicBezTo>
                      <a:pt x="336" y="152"/>
                      <a:pt x="336" y="152"/>
                      <a:pt x="336" y="152"/>
                    </a:cubicBezTo>
                    <a:cubicBezTo>
                      <a:pt x="319" y="148"/>
                      <a:pt x="319" y="148"/>
                      <a:pt x="319" y="148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298" y="132"/>
                      <a:pt x="298" y="132"/>
                      <a:pt x="298" y="132"/>
                    </a:cubicBezTo>
                    <a:cubicBezTo>
                      <a:pt x="293" y="131"/>
                      <a:pt x="293" y="131"/>
                      <a:pt x="293" y="131"/>
                    </a:cubicBezTo>
                    <a:cubicBezTo>
                      <a:pt x="282" y="122"/>
                      <a:pt x="282" y="122"/>
                      <a:pt x="282" y="122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26"/>
                      <a:pt x="270" y="126"/>
                      <a:pt x="270" y="126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0" y="127"/>
                      <a:pt x="250" y="127"/>
                      <a:pt x="250" y="127"/>
                    </a:cubicBezTo>
                    <a:cubicBezTo>
                      <a:pt x="249" y="116"/>
                      <a:pt x="249" y="116"/>
                      <a:pt x="249" y="116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2" y="103"/>
                      <a:pt x="232" y="103"/>
                      <a:pt x="232" y="103"/>
                    </a:cubicBezTo>
                    <a:cubicBezTo>
                      <a:pt x="219" y="94"/>
                      <a:pt x="219" y="94"/>
                      <a:pt x="219" y="94"/>
                    </a:cubicBez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85"/>
                      <a:pt x="209" y="82"/>
                      <a:pt x="209" y="82"/>
                    </a:cubicBezTo>
                    <a:cubicBezTo>
                      <a:pt x="209" y="82"/>
                      <a:pt x="200" y="75"/>
                      <a:pt x="200" y="75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78" y="47"/>
                      <a:pt x="176" y="43"/>
                      <a:pt x="176" y="42"/>
                    </a:cubicBezTo>
                    <a:cubicBezTo>
                      <a:pt x="176" y="42"/>
                      <a:pt x="174" y="40"/>
                      <a:pt x="174" y="40"/>
                    </a:cubicBezTo>
                    <a:cubicBezTo>
                      <a:pt x="171" y="40"/>
                      <a:pt x="171" y="40"/>
                      <a:pt x="171" y="40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58" y="37"/>
                      <a:pt x="158" y="36"/>
                    </a:cubicBezTo>
                    <a:cubicBezTo>
                      <a:pt x="158" y="36"/>
                      <a:pt x="156" y="35"/>
                      <a:pt x="156" y="35"/>
                    </a:cubicBezTo>
                    <a:cubicBezTo>
                      <a:pt x="156" y="35"/>
                      <a:pt x="149" y="35"/>
                      <a:pt x="149" y="35"/>
                    </a:cubicBezTo>
                    <a:cubicBezTo>
                      <a:pt x="149" y="35"/>
                      <a:pt x="148" y="32"/>
                      <a:pt x="149" y="32"/>
                    </a:cubicBezTo>
                    <a:cubicBezTo>
                      <a:pt x="149" y="32"/>
                      <a:pt x="153" y="31"/>
                      <a:pt x="153" y="31"/>
                    </a:cubicBezTo>
                    <a:cubicBezTo>
                      <a:pt x="153" y="30"/>
                      <a:pt x="149" y="28"/>
                      <a:pt x="149" y="28"/>
                    </a:cubicBezTo>
                    <a:cubicBezTo>
                      <a:pt x="149" y="27"/>
                      <a:pt x="151" y="26"/>
                      <a:pt x="151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35" y="16"/>
                      <a:pt x="135" y="16"/>
                    </a:cubicBezTo>
                    <a:cubicBezTo>
                      <a:pt x="135" y="16"/>
                      <a:pt x="133" y="14"/>
                      <a:pt x="133" y="14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8"/>
                      <a:pt x="121" y="7"/>
                    </a:cubicBezTo>
                    <a:cubicBezTo>
                      <a:pt x="121" y="7"/>
                      <a:pt x="120" y="3"/>
                      <a:pt x="120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5" y="67"/>
                      <a:pt x="64" y="68"/>
                    </a:cubicBezTo>
                    <a:cubicBezTo>
                      <a:pt x="64" y="68"/>
                      <a:pt x="65" y="73"/>
                      <a:pt x="65" y="73"/>
                    </a:cubicBezTo>
                    <a:cubicBezTo>
                      <a:pt x="65" y="73"/>
                      <a:pt x="58" y="84"/>
                      <a:pt x="58" y="84"/>
                    </a:cubicBezTo>
                    <a:cubicBezTo>
                      <a:pt x="58" y="84"/>
                      <a:pt x="53" y="85"/>
                      <a:pt x="53" y="86"/>
                    </a:cubicBezTo>
                    <a:cubicBezTo>
                      <a:pt x="53" y="86"/>
                      <a:pt x="51" y="88"/>
                      <a:pt x="51" y="88"/>
                    </a:cubicBezTo>
                    <a:cubicBezTo>
                      <a:pt x="51" y="89"/>
                      <a:pt x="49" y="94"/>
                      <a:pt x="49" y="94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65"/>
                      <a:pt x="3" y="167"/>
                      <a:pt x="4" y="167"/>
                    </a:cubicBezTo>
                    <a:cubicBezTo>
                      <a:pt x="4" y="168"/>
                      <a:pt x="5" y="171"/>
                      <a:pt x="5" y="17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3" y="180"/>
                      <a:pt x="3" y="180"/>
                      <a:pt x="3" y="180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4" y="185"/>
                      <a:pt x="4" y="185"/>
                      <a:pt x="4" y="185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6" y="199"/>
                      <a:pt x="6" y="199"/>
                      <a:pt x="6" y="199"/>
                    </a:cubicBezTo>
                    <a:cubicBezTo>
                      <a:pt x="9" y="197"/>
                      <a:pt x="9" y="197"/>
                      <a:pt x="9" y="197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4" y="184"/>
                      <a:pt x="34" y="184"/>
                      <a:pt x="34" y="184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82" y="168"/>
                      <a:pt x="82" y="168"/>
                      <a:pt x="82" y="168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22" y="147"/>
                      <a:pt x="128" y="131"/>
                      <a:pt x="128" y="130"/>
                    </a:cubicBezTo>
                    <a:cubicBezTo>
                      <a:pt x="128" y="129"/>
                      <a:pt x="133" y="127"/>
                      <a:pt x="133" y="127"/>
                    </a:cubicBezTo>
                    <a:cubicBezTo>
                      <a:pt x="133" y="127"/>
                      <a:pt x="140" y="125"/>
                      <a:pt x="140" y="125"/>
                    </a:cubicBezTo>
                    <a:cubicBezTo>
                      <a:pt x="140" y="125"/>
                      <a:pt x="146" y="127"/>
                      <a:pt x="146" y="127"/>
                    </a:cubicBezTo>
                    <a:cubicBezTo>
                      <a:pt x="146" y="127"/>
                      <a:pt x="151" y="131"/>
                      <a:pt x="151" y="132"/>
                    </a:cubicBezTo>
                    <a:cubicBezTo>
                      <a:pt x="151" y="132"/>
                      <a:pt x="152" y="138"/>
                      <a:pt x="152" y="138"/>
                    </a:cubicBezTo>
                    <a:cubicBezTo>
                      <a:pt x="152" y="139"/>
                      <a:pt x="158" y="144"/>
                      <a:pt x="158" y="144"/>
                    </a:cubicBezTo>
                    <a:cubicBezTo>
                      <a:pt x="177" y="151"/>
                      <a:pt x="177" y="151"/>
                      <a:pt x="177" y="151"/>
                    </a:cubicBezTo>
                    <a:cubicBezTo>
                      <a:pt x="182" y="152"/>
                      <a:pt x="182" y="152"/>
                      <a:pt x="182" y="152"/>
                    </a:cubicBezTo>
                    <a:cubicBezTo>
                      <a:pt x="190" y="151"/>
                      <a:pt x="190" y="151"/>
                      <a:pt x="190" y="151"/>
                    </a:cubicBezTo>
                    <a:cubicBezTo>
                      <a:pt x="193" y="150"/>
                      <a:pt x="193" y="150"/>
                      <a:pt x="193" y="150"/>
                    </a:cubicBezTo>
                    <a:cubicBezTo>
                      <a:pt x="196" y="150"/>
                      <a:pt x="196" y="150"/>
                      <a:pt x="196" y="150"/>
                    </a:cubicBezTo>
                    <a:cubicBezTo>
                      <a:pt x="198" y="151"/>
                      <a:pt x="198" y="151"/>
                      <a:pt x="198" y="151"/>
                    </a:cubicBezTo>
                    <a:cubicBezTo>
                      <a:pt x="198" y="151"/>
                      <a:pt x="198" y="154"/>
                      <a:pt x="198" y="154"/>
                    </a:cubicBezTo>
                    <a:cubicBezTo>
                      <a:pt x="198" y="154"/>
                      <a:pt x="195" y="156"/>
                      <a:pt x="194" y="157"/>
                    </a:cubicBezTo>
                    <a:cubicBezTo>
                      <a:pt x="193" y="158"/>
                      <a:pt x="188" y="162"/>
                      <a:pt x="188" y="162"/>
                    </a:cubicBezTo>
                    <a:cubicBezTo>
                      <a:pt x="188" y="162"/>
                      <a:pt x="181" y="170"/>
                      <a:pt x="181" y="170"/>
                    </a:cubicBezTo>
                    <a:cubicBezTo>
                      <a:pt x="181" y="171"/>
                      <a:pt x="180" y="176"/>
                      <a:pt x="180" y="177"/>
                    </a:cubicBezTo>
                    <a:cubicBezTo>
                      <a:pt x="180" y="177"/>
                      <a:pt x="183" y="189"/>
                      <a:pt x="183" y="189"/>
                    </a:cubicBezTo>
                    <a:cubicBezTo>
                      <a:pt x="183" y="190"/>
                      <a:pt x="187" y="199"/>
                      <a:pt x="187" y="199"/>
                    </a:cubicBezTo>
                    <a:cubicBezTo>
                      <a:pt x="204" y="234"/>
                      <a:pt x="204" y="234"/>
                      <a:pt x="204" y="234"/>
                    </a:cubicBezTo>
                    <a:cubicBezTo>
                      <a:pt x="216" y="247"/>
                      <a:pt x="216" y="247"/>
                      <a:pt x="216" y="247"/>
                    </a:cubicBezTo>
                    <a:cubicBezTo>
                      <a:pt x="219" y="261"/>
                      <a:pt x="219" y="261"/>
                      <a:pt x="219" y="261"/>
                    </a:cubicBezTo>
                    <a:cubicBezTo>
                      <a:pt x="227" y="266"/>
                      <a:pt x="227" y="266"/>
                      <a:pt x="227" y="266"/>
                    </a:cubicBezTo>
                    <a:cubicBezTo>
                      <a:pt x="234" y="264"/>
                      <a:pt x="234" y="264"/>
                      <a:pt x="234" y="264"/>
                    </a:cubicBezTo>
                    <a:cubicBezTo>
                      <a:pt x="236" y="266"/>
                      <a:pt x="236" y="266"/>
                      <a:pt x="236" y="266"/>
                    </a:cubicBezTo>
                    <a:cubicBezTo>
                      <a:pt x="239" y="268"/>
                      <a:pt x="239" y="268"/>
                      <a:pt x="239" y="268"/>
                    </a:cubicBezTo>
                    <a:cubicBezTo>
                      <a:pt x="251" y="265"/>
                      <a:pt x="251" y="265"/>
                      <a:pt x="251" y="265"/>
                    </a:cubicBezTo>
                    <a:cubicBezTo>
                      <a:pt x="258" y="267"/>
                      <a:pt x="258" y="267"/>
                      <a:pt x="258" y="267"/>
                    </a:cubicBezTo>
                    <a:cubicBezTo>
                      <a:pt x="262" y="265"/>
                      <a:pt x="262" y="265"/>
                      <a:pt x="262" y="265"/>
                    </a:cubicBezTo>
                    <a:cubicBezTo>
                      <a:pt x="263" y="261"/>
                      <a:pt x="263" y="261"/>
                      <a:pt x="263" y="261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72" y="263"/>
                      <a:pt x="275" y="267"/>
                      <a:pt x="276" y="268"/>
                    </a:cubicBezTo>
                    <a:cubicBezTo>
                      <a:pt x="276" y="268"/>
                      <a:pt x="278" y="270"/>
                      <a:pt x="278" y="270"/>
                    </a:cubicBezTo>
                    <a:cubicBezTo>
                      <a:pt x="284" y="264"/>
                      <a:pt x="284" y="264"/>
                      <a:pt x="284" y="264"/>
                    </a:cubicBezTo>
                    <a:cubicBezTo>
                      <a:pt x="288" y="268"/>
                      <a:pt x="288" y="268"/>
                      <a:pt x="288" y="268"/>
                    </a:cubicBezTo>
                    <a:cubicBezTo>
                      <a:pt x="292" y="270"/>
                      <a:pt x="292" y="270"/>
                      <a:pt x="292" y="270"/>
                    </a:cubicBezTo>
                    <a:cubicBezTo>
                      <a:pt x="297" y="265"/>
                      <a:pt x="297" y="265"/>
                      <a:pt x="297" y="265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313" y="271"/>
                      <a:pt x="313" y="271"/>
                      <a:pt x="313" y="271"/>
                    </a:cubicBezTo>
                    <a:cubicBezTo>
                      <a:pt x="319" y="273"/>
                      <a:pt x="319" y="273"/>
                      <a:pt x="319" y="273"/>
                    </a:cubicBezTo>
                    <a:cubicBezTo>
                      <a:pt x="323" y="269"/>
                      <a:pt x="323" y="269"/>
                      <a:pt x="323" y="269"/>
                    </a:cubicBezTo>
                    <a:cubicBezTo>
                      <a:pt x="326" y="265"/>
                      <a:pt x="326" y="265"/>
                      <a:pt x="326" y="265"/>
                    </a:cubicBezTo>
                    <a:cubicBezTo>
                      <a:pt x="326" y="260"/>
                      <a:pt x="326" y="260"/>
                      <a:pt x="326" y="260"/>
                    </a:cubicBezTo>
                    <a:cubicBezTo>
                      <a:pt x="334" y="260"/>
                      <a:pt x="334" y="260"/>
                      <a:pt x="334" y="260"/>
                    </a:cubicBezTo>
                    <a:cubicBezTo>
                      <a:pt x="342" y="259"/>
                      <a:pt x="342" y="259"/>
                      <a:pt x="342" y="259"/>
                    </a:cubicBezTo>
                    <a:cubicBezTo>
                      <a:pt x="346" y="255"/>
                      <a:pt x="346" y="255"/>
                      <a:pt x="346" y="255"/>
                    </a:cubicBezTo>
                    <a:lnTo>
                      <a:pt x="347" y="25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D16F99E9-7106-4B3F-6E26-711188906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473" y="3505198"/>
                <a:ext cx="1412311" cy="1234130"/>
              </a:xfrm>
              <a:custGeom>
                <a:avLst/>
                <a:gdLst>
                  <a:gd name="T0" fmla="*/ 2147483646 w 314"/>
                  <a:gd name="T1" fmla="*/ 2147483646 h 274"/>
                  <a:gd name="T2" fmla="*/ 2147483646 w 314"/>
                  <a:gd name="T3" fmla="*/ 2147483646 h 274"/>
                  <a:gd name="T4" fmla="*/ 2147483646 w 314"/>
                  <a:gd name="T5" fmla="*/ 2147483646 h 274"/>
                  <a:gd name="T6" fmla="*/ 2147483646 w 314"/>
                  <a:gd name="T7" fmla="*/ 1802185423 h 274"/>
                  <a:gd name="T8" fmla="*/ 2147483646 w 314"/>
                  <a:gd name="T9" fmla="*/ 1264438976 h 274"/>
                  <a:gd name="T10" fmla="*/ 2147483646 w 314"/>
                  <a:gd name="T11" fmla="*/ 1380707036 h 274"/>
                  <a:gd name="T12" fmla="*/ 2147483646 w 314"/>
                  <a:gd name="T13" fmla="*/ 1467909986 h 274"/>
                  <a:gd name="T14" fmla="*/ 2147483646 w 314"/>
                  <a:gd name="T15" fmla="*/ 1002830123 h 274"/>
                  <a:gd name="T16" fmla="*/ 2147483646 w 314"/>
                  <a:gd name="T17" fmla="*/ 595884290 h 274"/>
                  <a:gd name="T18" fmla="*/ 2147483646 w 314"/>
                  <a:gd name="T19" fmla="*/ 595884290 h 274"/>
                  <a:gd name="T20" fmla="*/ 2147483646 w 314"/>
                  <a:gd name="T21" fmla="*/ 741221270 h 274"/>
                  <a:gd name="T22" fmla="*/ 2147483646 w 314"/>
                  <a:gd name="T23" fmla="*/ 842956776 h 274"/>
                  <a:gd name="T24" fmla="*/ 2147483646 w 314"/>
                  <a:gd name="T25" fmla="*/ 988297569 h 274"/>
                  <a:gd name="T26" fmla="*/ 2147483646 w 314"/>
                  <a:gd name="T27" fmla="*/ 755757637 h 274"/>
                  <a:gd name="T28" fmla="*/ 2115977618 w 314"/>
                  <a:gd name="T29" fmla="*/ 581351735 h 274"/>
                  <a:gd name="T30" fmla="*/ 1884091381 w 314"/>
                  <a:gd name="T31" fmla="*/ 130804426 h 274"/>
                  <a:gd name="T32" fmla="*/ 1594228826 w 314"/>
                  <a:gd name="T33" fmla="*/ 0 h 274"/>
                  <a:gd name="T34" fmla="*/ 1434808227 w 314"/>
                  <a:gd name="T35" fmla="*/ 566815369 h 274"/>
                  <a:gd name="T36" fmla="*/ 826100668 w 314"/>
                  <a:gd name="T37" fmla="*/ 566815369 h 274"/>
                  <a:gd name="T38" fmla="*/ 318845004 w 314"/>
                  <a:gd name="T39" fmla="*/ 377876912 h 274"/>
                  <a:gd name="T40" fmla="*/ 86958767 w 314"/>
                  <a:gd name="T41" fmla="*/ 842956776 h 274"/>
                  <a:gd name="T42" fmla="*/ 202903789 w 314"/>
                  <a:gd name="T43" fmla="*/ 944696093 h 274"/>
                  <a:gd name="T44" fmla="*/ 405803770 w 314"/>
                  <a:gd name="T45" fmla="*/ 988297569 h 274"/>
                  <a:gd name="T46" fmla="*/ 333338131 w 314"/>
                  <a:gd name="T47" fmla="*/ 1133634550 h 274"/>
                  <a:gd name="T48" fmla="*/ 362324387 w 314"/>
                  <a:gd name="T49" fmla="*/ 1293504085 h 274"/>
                  <a:gd name="T50" fmla="*/ 608707559 w 314"/>
                  <a:gd name="T51" fmla="*/ 1191768579 h 274"/>
                  <a:gd name="T52" fmla="*/ 623200687 w 314"/>
                  <a:gd name="T53" fmla="*/ 1322573006 h 274"/>
                  <a:gd name="T54" fmla="*/ 507255665 w 314"/>
                  <a:gd name="T55" fmla="*/ 1424308511 h 274"/>
                  <a:gd name="T56" fmla="*/ 608707559 w 314"/>
                  <a:gd name="T57" fmla="*/ 1656848443 h 274"/>
                  <a:gd name="T58" fmla="*/ 840593796 w 314"/>
                  <a:gd name="T59" fmla="*/ 1729518839 h 274"/>
                  <a:gd name="T60" fmla="*/ 971031946 w 314"/>
                  <a:gd name="T61" fmla="*/ 1831254345 h 274"/>
                  <a:gd name="T62" fmla="*/ 1231904439 w 314"/>
                  <a:gd name="T63" fmla="*/ 2147483646 h 274"/>
                  <a:gd name="T64" fmla="*/ 1434808227 w 314"/>
                  <a:gd name="T65" fmla="*/ 2078326831 h 274"/>
                  <a:gd name="T66" fmla="*/ 1507273866 w 314"/>
                  <a:gd name="T67" fmla="*/ 2147483646 h 274"/>
                  <a:gd name="T68" fmla="*/ 1434808227 w 314"/>
                  <a:gd name="T69" fmla="*/ 2147483646 h 274"/>
                  <a:gd name="T70" fmla="*/ 1565246377 w 314"/>
                  <a:gd name="T71" fmla="*/ 2147483646 h 274"/>
                  <a:gd name="T72" fmla="*/ 1753653231 w 314"/>
                  <a:gd name="T73" fmla="*/ 2147483646 h 274"/>
                  <a:gd name="T74" fmla="*/ 2000036403 w 314"/>
                  <a:gd name="T75" fmla="*/ 2147483646 h 274"/>
                  <a:gd name="T76" fmla="*/ 2144963873 w 314"/>
                  <a:gd name="T77" fmla="*/ 2147483646 h 274"/>
                  <a:gd name="T78" fmla="*/ 2147483646 w 314"/>
                  <a:gd name="T79" fmla="*/ 2147483646 h 274"/>
                  <a:gd name="T80" fmla="*/ 2147483646 w 314"/>
                  <a:gd name="T81" fmla="*/ 2147483646 h 274"/>
                  <a:gd name="T82" fmla="*/ 2147483646 w 314"/>
                  <a:gd name="T83" fmla="*/ 2147483646 h 274"/>
                  <a:gd name="T84" fmla="*/ 2147483646 w 314"/>
                  <a:gd name="T85" fmla="*/ 2147483646 h 274"/>
                  <a:gd name="T86" fmla="*/ 2147483646 w 314"/>
                  <a:gd name="T87" fmla="*/ 2147483646 h 274"/>
                  <a:gd name="T88" fmla="*/ 2147483646 w 314"/>
                  <a:gd name="T89" fmla="*/ 2147483646 h 274"/>
                  <a:gd name="T90" fmla="*/ 2147483646 w 314"/>
                  <a:gd name="T91" fmla="*/ 2147483646 h 274"/>
                  <a:gd name="T92" fmla="*/ 2147483646 w 314"/>
                  <a:gd name="T93" fmla="*/ 2147483646 h 274"/>
                  <a:gd name="T94" fmla="*/ 2147483646 w 314"/>
                  <a:gd name="T95" fmla="*/ 2147483646 h 274"/>
                  <a:gd name="T96" fmla="*/ 2147483646 w 314"/>
                  <a:gd name="T97" fmla="*/ 2147483646 h 274"/>
                  <a:gd name="T98" fmla="*/ 2147483646 w 314"/>
                  <a:gd name="T99" fmla="*/ 2147483646 h 274"/>
                  <a:gd name="T100" fmla="*/ 2147483646 w 314"/>
                  <a:gd name="T101" fmla="*/ 2147483646 h 274"/>
                  <a:gd name="T102" fmla="*/ 2147483646 w 314"/>
                  <a:gd name="T103" fmla="*/ 2147483646 h 274"/>
                  <a:gd name="T104" fmla="*/ 2147483646 w 314"/>
                  <a:gd name="T105" fmla="*/ 2147483646 h 2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4" h="274">
                    <a:moveTo>
                      <a:pt x="283" y="212"/>
                    </a:moveTo>
                    <a:cubicBezTo>
                      <a:pt x="284" y="212"/>
                      <a:pt x="282" y="205"/>
                      <a:pt x="282" y="205"/>
                    </a:cubicBezTo>
                    <a:cubicBezTo>
                      <a:pt x="290" y="199"/>
                      <a:pt x="290" y="199"/>
                      <a:pt x="290" y="199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305" y="192"/>
                      <a:pt x="306" y="187"/>
                      <a:pt x="307" y="187"/>
                    </a:cubicBezTo>
                    <a:cubicBezTo>
                      <a:pt x="307" y="187"/>
                      <a:pt x="309" y="180"/>
                      <a:pt x="309" y="180"/>
                    </a:cubicBezTo>
                    <a:cubicBezTo>
                      <a:pt x="314" y="170"/>
                      <a:pt x="314" y="170"/>
                      <a:pt x="314" y="170"/>
                    </a:cubicBezTo>
                    <a:cubicBezTo>
                      <a:pt x="314" y="170"/>
                      <a:pt x="314" y="167"/>
                      <a:pt x="314" y="167"/>
                    </a:cubicBezTo>
                    <a:cubicBezTo>
                      <a:pt x="314" y="166"/>
                      <a:pt x="312" y="164"/>
                      <a:pt x="312" y="164"/>
                    </a:cubicBezTo>
                    <a:cubicBezTo>
                      <a:pt x="312" y="164"/>
                      <a:pt x="309" y="166"/>
                      <a:pt x="308" y="166"/>
                    </a:cubicBezTo>
                    <a:cubicBezTo>
                      <a:pt x="308" y="166"/>
                      <a:pt x="301" y="162"/>
                      <a:pt x="301" y="162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291" y="106"/>
                      <a:pt x="291" y="106"/>
                      <a:pt x="291" y="106"/>
                    </a:cubicBezTo>
                    <a:cubicBezTo>
                      <a:pt x="292" y="90"/>
                      <a:pt x="292" y="90"/>
                      <a:pt x="292" y="90"/>
                    </a:cubicBezTo>
                    <a:cubicBezTo>
                      <a:pt x="275" y="87"/>
                      <a:pt x="275" y="87"/>
                      <a:pt x="275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28" y="95"/>
                      <a:pt x="228" y="95"/>
                      <a:pt x="228" y="95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7"/>
                      <a:pt x="202" y="102"/>
                      <a:pt x="202" y="101"/>
                    </a:cubicBezTo>
                    <a:cubicBezTo>
                      <a:pt x="202" y="101"/>
                      <a:pt x="206" y="89"/>
                      <a:pt x="206" y="89"/>
                    </a:cubicBezTo>
                    <a:cubicBezTo>
                      <a:pt x="206" y="89"/>
                      <a:pt x="207" y="81"/>
                      <a:pt x="207" y="81"/>
                    </a:cubicBezTo>
                    <a:cubicBezTo>
                      <a:pt x="207" y="80"/>
                      <a:pt x="208" y="69"/>
                      <a:pt x="208" y="69"/>
                    </a:cubicBezTo>
                    <a:cubicBezTo>
                      <a:pt x="200" y="55"/>
                      <a:pt x="200" y="55"/>
                      <a:pt x="200" y="55"/>
                    </a:cubicBezTo>
                    <a:cubicBezTo>
                      <a:pt x="200" y="55"/>
                      <a:pt x="201" y="50"/>
                      <a:pt x="202" y="50"/>
                    </a:cubicBezTo>
                    <a:cubicBezTo>
                      <a:pt x="202" y="49"/>
                      <a:pt x="204" y="41"/>
                      <a:pt x="204" y="41"/>
                    </a:cubicBezTo>
                    <a:cubicBezTo>
                      <a:pt x="204" y="41"/>
                      <a:pt x="206" y="35"/>
                      <a:pt x="206" y="35"/>
                    </a:cubicBezTo>
                    <a:cubicBezTo>
                      <a:pt x="187" y="35"/>
                      <a:pt x="187" y="35"/>
                      <a:pt x="187" y="35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4" y="58"/>
                      <a:pt x="172" y="62"/>
                      <a:pt x="172" y="62"/>
                    </a:cubicBezTo>
                    <a:cubicBezTo>
                      <a:pt x="172" y="63"/>
                      <a:pt x="172" y="67"/>
                      <a:pt x="172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3" y="59"/>
                      <a:pt x="160" y="53"/>
                      <a:pt x="160" y="52"/>
                    </a:cubicBezTo>
                    <a:cubicBezTo>
                      <a:pt x="159" y="52"/>
                      <a:pt x="153" y="47"/>
                      <a:pt x="153" y="47"/>
                    </a:cubicBezTo>
                    <a:cubicBezTo>
                      <a:pt x="152" y="47"/>
                      <a:pt x="148" y="44"/>
                      <a:pt x="148" y="44"/>
                    </a:cubicBezTo>
                    <a:cubicBezTo>
                      <a:pt x="148" y="44"/>
                      <a:pt x="146" y="40"/>
                      <a:pt x="146" y="40"/>
                    </a:cubicBezTo>
                    <a:cubicBezTo>
                      <a:pt x="145" y="39"/>
                      <a:pt x="140" y="35"/>
                      <a:pt x="140" y="35"/>
                    </a:cubicBezTo>
                    <a:cubicBezTo>
                      <a:pt x="140" y="35"/>
                      <a:pt x="135" y="18"/>
                      <a:pt x="135" y="18"/>
                    </a:cubicBezTo>
                    <a:cubicBezTo>
                      <a:pt x="135" y="18"/>
                      <a:pt x="130" y="9"/>
                      <a:pt x="130" y="9"/>
                    </a:cubicBezTo>
                    <a:cubicBezTo>
                      <a:pt x="130" y="8"/>
                      <a:pt x="122" y="3"/>
                      <a:pt x="122" y="3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4" y="84"/>
                      <a:pt x="23" y="85"/>
                    </a:cubicBezTo>
                    <a:cubicBezTo>
                      <a:pt x="23" y="85"/>
                      <a:pt x="25" y="89"/>
                      <a:pt x="25" y="89"/>
                    </a:cubicBezTo>
                    <a:cubicBezTo>
                      <a:pt x="29" y="84"/>
                      <a:pt x="29" y="84"/>
                      <a:pt x="29" y="84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8"/>
                      <a:pt x="37" y="108"/>
                      <a:pt x="37" y="108"/>
                    </a:cubicBezTo>
                    <a:cubicBezTo>
                      <a:pt x="37" y="109"/>
                      <a:pt x="39" y="113"/>
                      <a:pt x="39" y="113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62" y="126"/>
                      <a:pt x="62" y="126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5" y="123"/>
                      <a:pt x="76" y="136"/>
                      <a:pt x="76" y="136"/>
                    </a:cubicBezTo>
                    <a:cubicBezTo>
                      <a:pt x="76" y="137"/>
                      <a:pt x="85" y="150"/>
                      <a:pt x="85" y="150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9" y="146"/>
                      <a:pt x="93" y="144"/>
                      <a:pt x="94" y="144"/>
                    </a:cubicBezTo>
                    <a:cubicBezTo>
                      <a:pt x="94" y="144"/>
                      <a:pt x="99" y="143"/>
                      <a:pt x="99" y="143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04" y="149"/>
                      <a:pt x="104" y="149"/>
                      <a:pt x="104" y="149"/>
                    </a:cubicBezTo>
                    <a:cubicBezTo>
                      <a:pt x="103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8" y="156"/>
                      <a:pt x="98" y="158"/>
                      <a:pt x="99" y="158"/>
                    </a:cubicBezTo>
                    <a:cubicBezTo>
                      <a:pt x="99" y="158"/>
                      <a:pt x="100" y="162"/>
                      <a:pt x="100" y="162"/>
                    </a:cubicBezTo>
                    <a:cubicBezTo>
                      <a:pt x="100" y="162"/>
                      <a:pt x="103" y="163"/>
                      <a:pt x="104" y="163"/>
                    </a:cubicBezTo>
                    <a:cubicBezTo>
                      <a:pt x="105" y="163"/>
                      <a:pt x="108" y="163"/>
                      <a:pt x="108" y="162"/>
                    </a:cubicBezTo>
                    <a:cubicBezTo>
                      <a:pt x="108" y="162"/>
                      <a:pt x="112" y="159"/>
                      <a:pt x="113" y="158"/>
                    </a:cubicBezTo>
                    <a:cubicBezTo>
                      <a:pt x="113" y="158"/>
                      <a:pt x="116" y="157"/>
                      <a:pt x="116" y="157"/>
                    </a:cubicBezTo>
                    <a:cubicBezTo>
                      <a:pt x="117" y="157"/>
                      <a:pt x="121" y="155"/>
                      <a:pt x="121" y="155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1" y="167"/>
                      <a:pt x="138" y="165"/>
                      <a:pt x="138" y="165"/>
                    </a:cubicBezTo>
                    <a:cubicBezTo>
                      <a:pt x="138" y="166"/>
                      <a:pt x="138" y="172"/>
                      <a:pt x="138" y="172"/>
                    </a:cubicBezTo>
                    <a:cubicBezTo>
                      <a:pt x="138" y="172"/>
                      <a:pt x="143" y="172"/>
                      <a:pt x="143" y="172"/>
                    </a:cubicBezTo>
                    <a:cubicBezTo>
                      <a:pt x="143" y="172"/>
                      <a:pt x="146" y="175"/>
                      <a:pt x="146" y="175"/>
                    </a:cubicBezTo>
                    <a:cubicBezTo>
                      <a:pt x="146" y="175"/>
                      <a:pt x="148" y="183"/>
                      <a:pt x="148" y="183"/>
                    </a:cubicBezTo>
                    <a:cubicBezTo>
                      <a:pt x="148" y="183"/>
                      <a:pt x="152" y="183"/>
                      <a:pt x="152" y="183"/>
                    </a:cubicBezTo>
                    <a:cubicBezTo>
                      <a:pt x="152" y="183"/>
                      <a:pt x="158" y="181"/>
                      <a:pt x="158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9" y="187"/>
                      <a:pt x="171" y="192"/>
                      <a:pt x="171" y="192"/>
                    </a:cubicBezTo>
                    <a:cubicBezTo>
                      <a:pt x="171" y="192"/>
                      <a:pt x="171" y="195"/>
                      <a:pt x="172" y="195"/>
                    </a:cubicBezTo>
                    <a:cubicBezTo>
                      <a:pt x="172" y="196"/>
                      <a:pt x="172" y="199"/>
                      <a:pt x="172" y="199"/>
                    </a:cubicBezTo>
                    <a:cubicBezTo>
                      <a:pt x="172" y="199"/>
                      <a:pt x="172" y="204"/>
                      <a:pt x="172" y="204"/>
                    </a:cubicBezTo>
                    <a:cubicBezTo>
                      <a:pt x="172" y="204"/>
                      <a:pt x="168" y="212"/>
                      <a:pt x="168" y="212"/>
                    </a:cubicBezTo>
                    <a:cubicBezTo>
                      <a:pt x="168" y="213"/>
                      <a:pt x="168" y="215"/>
                      <a:pt x="168" y="216"/>
                    </a:cubicBezTo>
                    <a:cubicBezTo>
                      <a:pt x="168" y="217"/>
                      <a:pt x="168" y="220"/>
                      <a:pt x="168" y="220"/>
                    </a:cubicBezTo>
                    <a:cubicBezTo>
                      <a:pt x="168" y="221"/>
                      <a:pt x="167" y="223"/>
                      <a:pt x="167" y="224"/>
                    </a:cubicBezTo>
                    <a:cubicBezTo>
                      <a:pt x="167" y="225"/>
                      <a:pt x="166" y="227"/>
                      <a:pt x="166" y="228"/>
                    </a:cubicBezTo>
                    <a:cubicBezTo>
                      <a:pt x="166" y="229"/>
                      <a:pt x="162" y="233"/>
                      <a:pt x="162" y="234"/>
                    </a:cubicBezTo>
                    <a:cubicBezTo>
                      <a:pt x="162" y="235"/>
                      <a:pt x="161" y="237"/>
                      <a:pt x="161" y="239"/>
                    </a:cubicBezTo>
                    <a:cubicBezTo>
                      <a:pt x="160" y="240"/>
                      <a:pt x="161" y="243"/>
                      <a:pt x="162" y="244"/>
                    </a:cubicBezTo>
                    <a:cubicBezTo>
                      <a:pt x="162" y="245"/>
                      <a:pt x="163" y="246"/>
                      <a:pt x="162" y="247"/>
                    </a:cubicBezTo>
                    <a:cubicBezTo>
                      <a:pt x="162" y="248"/>
                      <a:pt x="161" y="252"/>
                      <a:pt x="161" y="253"/>
                    </a:cubicBezTo>
                    <a:cubicBezTo>
                      <a:pt x="161" y="254"/>
                      <a:pt x="161" y="255"/>
                      <a:pt x="161" y="256"/>
                    </a:cubicBezTo>
                    <a:cubicBezTo>
                      <a:pt x="162" y="257"/>
                      <a:pt x="164" y="260"/>
                      <a:pt x="164" y="260"/>
                    </a:cubicBezTo>
                    <a:cubicBezTo>
                      <a:pt x="164" y="261"/>
                      <a:pt x="165" y="263"/>
                      <a:pt x="166" y="264"/>
                    </a:cubicBezTo>
                    <a:cubicBezTo>
                      <a:pt x="166" y="265"/>
                      <a:pt x="166" y="267"/>
                      <a:pt x="166" y="268"/>
                    </a:cubicBezTo>
                    <a:cubicBezTo>
                      <a:pt x="166" y="268"/>
                      <a:pt x="167" y="274"/>
                      <a:pt x="167" y="274"/>
                    </a:cubicBezTo>
                    <a:cubicBezTo>
                      <a:pt x="174" y="272"/>
                      <a:pt x="174" y="272"/>
                      <a:pt x="174" y="272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83" y="255"/>
                      <a:pt x="183" y="255"/>
                      <a:pt x="183" y="255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05" y="236"/>
                      <a:pt x="205" y="236"/>
                      <a:pt x="205" y="236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7" y="220"/>
                      <a:pt x="237" y="220"/>
                      <a:pt x="237" y="220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54" y="211"/>
                      <a:pt x="254" y="211"/>
                      <a:pt x="254" y="211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266" y="204"/>
                      <a:pt x="266" y="204"/>
                      <a:pt x="266" y="204"/>
                    </a:cubicBezTo>
                    <a:cubicBezTo>
                      <a:pt x="274" y="213"/>
                      <a:pt x="274" y="213"/>
                      <a:pt x="274" y="213"/>
                    </a:cubicBezTo>
                    <a:cubicBezTo>
                      <a:pt x="283" y="216"/>
                      <a:pt x="283" y="216"/>
                      <a:pt x="283" y="216"/>
                    </a:cubicBezTo>
                    <a:cubicBezTo>
                      <a:pt x="283" y="216"/>
                      <a:pt x="283" y="213"/>
                      <a:pt x="283" y="212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01463B5C-A06F-FEC1-C27E-742C5E139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536" y="941282"/>
                <a:ext cx="1419813" cy="1791177"/>
              </a:xfrm>
              <a:custGeom>
                <a:avLst/>
                <a:gdLst>
                  <a:gd name="T0" fmla="*/ 2147483646 w 316"/>
                  <a:gd name="T1" fmla="*/ 2147483646 h 398"/>
                  <a:gd name="T2" fmla="*/ 2147483646 w 316"/>
                  <a:gd name="T3" fmla="*/ 2147483646 h 398"/>
                  <a:gd name="T4" fmla="*/ 2147483646 w 316"/>
                  <a:gd name="T5" fmla="*/ 2147483646 h 398"/>
                  <a:gd name="T6" fmla="*/ 2147483646 w 316"/>
                  <a:gd name="T7" fmla="*/ 2147483646 h 398"/>
                  <a:gd name="T8" fmla="*/ 2147483646 w 316"/>
                  <a:gd name="T9" fmla="*/ 2147483646 h 398"/>
                  <a:gd name="T10" fmla="*/ 2147483646 w 316"/>
                  <a:gd name="T11" fmla="*/ 2147483646 h 398"/>
                  <a:gd name="T12" fmla="*/ 2147483646 w 316"/>
                  <a:gd name="T13" fmla="*/ 2147483646 h 398"/>
                  <a:gd name="T14" fmla="*/ 2147483646 w 316"/>
                  <a:gd name="T15" fmla="*/ 2147483646 h 398"/>
                  <a:gd name="T16" fmla="*/ 2147483646 w 316"/>
                  <a:gd name="T17" fmla="*/ 2147483646 h 398"/>
                  <a:gd name="T18" fmla="*/ 1807820870 w 316"/>
                  <a:gd name="T19" fmla="*/ 2147483646 h 398"/>
                  <a:gd name="T20" fmla="*/ 1721044738 w 316"/>
                  <a:gd name="T21" fmla="*/ 2147483646 h 398"/>
                  <a:gd name="T22" fmla="*/ 1909059690 w 316"/>
                  <a:gd name="T23" fmla="*/ 2147483646 h 398"/>
                  <a:gd name="T24" fmla="*/ 1995835822 w 316"/>
                  <a:gd name="T25" fmla="*/ 1668650974 h 398"/>
                  <a:gd name="T26" fmla="*/ 2147483646 w 316"/>
                  <a:gd name="T27" fmla="*/ 1567082438 h 398"/>
                  <a:gd name="T28" fmla="*/ 2147483646 w 316"/>
                  <a:gd name="T29" fmla="*/ 1726691770 h 398"/>
                  <a:gd name="T30" fmla="*/ 2147483646 w 316"/>
                  <a:gd name="T31" fmla="*/ 1334919255 h 398"/>
                  <a:gd name="T32" fmla="*/ 2147483646 w 316"/>
                  <a:gd name="T33" fmla="*/ 972169044 h 398"/>
                  <a:gd name="T34" fmla="*/ 2147483646 w 316"/>
                  <a:gd name="T35" fmla="*/ 681968874 h 398"/>
                  <a:gd name="T36" fmla="*/ 2140458906 w 316"/>
                  <a:gd name="T37" fmla="*/ 304709416 h 398"/>
                  <a:gd name="T38" fmla="*/ 2068145462 w 316"/>
                  <a:gd name="T39" fmla="*/ 261181676 h 398"/>
                  <a:gd name="T40" fmla="*/ 1851208936 w 316"/>
                  <a:gd name="T41" fmla="*/ 246668620 h 398"/>
                  <a:gd name="T42" fmla="*/ 1533033588 w 316"/>
                  <a:gd name="T43" fmla="*/ 101568536 h 398"/>
                  <a:gd name="T44" fmla="*/ 1287167881 w 316"/>
                  <a:gd name="T45" fmla="*/ 0 h 398"/>
                  <a:gd name="T46" fmla="*/ 1099156732 w 316"/>
                  <a:gd name="T47" fmla="*/ 522359543 h 398"/>
                  <a:gd name="T48" fmla="*/ 245861904 w 316"/>
                  <a:gd name="T49" fmla="*/ 2103951228 h 398"/>
                  <a:gd name="T50" fmla="*/ 231399215 w 316"/>
                  <a:gd name="T51" fmla="*/ 2147483646 h 398"/>
                  <a:gd name="T52" fmla="*/ 173552264 w 316"/>
                  <a:gd name="T53" fmla="*/ 2147483646 h 398"/>
                  <a:gd name="T54" fmla="*/ 404951479 w 316"/>
                  <a:gd name="T55" fmla="*/ 2147483646 h 398"/>
                  <a:gd name="T56" fmla="*/ 968992534 w 316"/>
                  <a:gd name="T57" fmla="*/ 2147483646 h 398"/>
                  <a:gd name="T58" fmla="*/ 1388406702 w 316"/>
                  <a:gd name="T59" fmla="*/ 2147483646 h 398"/>
                  <a:gd name="T60" fmla="*/ 1692119360 w 316"/>
                  <a:gd name="T61" fmla="*/ 2147483646 h 398"/>
                  <a:gd name="T62" fmla="*/ 2097070840 w 316"/>
                  <a:gd name="T63" fmla="*/ 2147483646 h 398"/>
                  <a:gd name="T64" fmla="*/ 2147483646 w 316"/>
                  <a:gd name="T65" fmla="*/ 2147483646 h 398"/>
                  <a:gd name="T66" fmla="*/ 1851208936 w 316"/>
                  <a:gd name="T67" fmla="*/ 2147483646 h 398"/>
                  <a:gd name="T68" fmla="*/ 1807820870 w 316"/>
                  <a:gd name="T69" fmla="*/ 2147483646 h 398"/>
                  <a:gd name="T70" fmla="*/ 1851208936 w 316"/>
                  <a:gd name="T71" fmla="*/ 2147483646 h 398"/>
                  <a:gd name="T72" fmla="*/ 2082608151 w 316"/>
                  <a:gd name="T73" fmla="*/ 2147483646 h 398"/>
                  <a:gd name="T74" fmla="*/ 2125996217 w 316"/>
                  <a:gd name="T75" fmla="*/ 2147483646 h 398"/>
                  <a:gd name="T76" fmla="*/ 2147483646 w 316"/>
                  <a:gd name="T77" fmla="*/ 2147483646 h 398"/>
                  <a:gd name="T78" fmla="*/ 2147483646 w 316"/>
                  <a:gd name="T79" fmla="*/ 2147483646 h 398"/>
                  <a:gd name="T80" fmla="*/ 2147483646 w 316"/>
                  <a:gd name="T81" fmla="*/ 2147483646 h 398"/>
                  <a:gd name="T82" fmla="*/ 2147483646 w 316"/>
                  <a:gd name="T83" fmla="*/ 2147483646 h 398"/>
                  <a:gd name="T84" fmla="*/ 2147483646 w 316"/>
                  <a:gd name="T85" fmla="*/ 2147483646 h 398"/>
                  <a:gd name="T86" fmla="*/ 2147483646 w 316"/>
                  <a:gd name="T87" fmla="*/ 2147483646 h 398"/>
                  <a:gd name="T88" fmla="*/ 2147483646 w 316"/>
                  <a:gd name="T89" fmla="*/ 2147483646 h 398"/>
                  <a:gd name="T90" fmla="*/ 2147483646 w 316"/>
                  <a:gd name="T91" fmla="*/ 2147483646 h 398"/>
                  <a:gd name="T92" fmla="*/ 2147483646 w 316"/>
                  <a:gd name="T93" fmla="*/ 2147483646 h 398"/>
                  <a:gd name="T94" fmla="*/ 2147483646 w 316"/>
                  <a:gd name="T95" fmla="*/ 2147483646 h 398"/>
                  <a:gd name="T96" fmla="*/ 2147483646 w 316"/>
                  <a:gd name="T97" fmla="*/ 2147483646 h 398"/>
                  <a:gd name="T98" fmla="*/ 2147483646 w 316"/>
                  <a:gd name="T99" fmla="*/ 2147483646 h 398"/>
                  <a:gd name="T100" fmla="*/ 2147483646 w 316"/>
                  <a:gd name="T101" fmla="*/ 2147483646 h 398"/>
                  <a:gd name="T102" fmla="*/ 2147483646 w 316"/>
                  <a:gd name="T103" fmla="*/ 2147483646 h 398"/>
                  <a:gd name="T104" fmla="*/ 2147483646 w 316"/>
                  <a:gd name="T105" fmla="*/ 2147483646 h 398"/>
                  <a:gd name="T106" fmla="*/ 2147483646 w 316"/>
                  <a:gd name="T107" fmla="*/ 2147483646 h 398"/>
                  <a:gd name="T108" fmla="*/ 2147483646 w 316"/>
                  <a:gd name="T109" fmla="*/ 2147483646 h 398"/>
                  <a:gd name="T110" fmla="*/ 2147483646 w 316"/>
                  <a:gd name="T111" fmla="*/ 2147483646 h 398"/>
                  <a:gd name="T112" fmla="*/ 2147483646 w 316"/>
                  <a:gd name="T113" fmla="*/ 2147483646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16" h="398">
                    <a:moveTo>
                      <a:pt x="306" y="254"/>
                    </a:moveTo>
                    <a:cubicBezTo>
                      <a:pt x="306" y="253"/>
                      <a:pt x="301" y="246"/>
                      <a:pt x="301" y="246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6" y="245"/>
                      <a:pt x="315" y="237"/>
                      <a:pt x="316" y="237"/>
                    </a:cubicBezTo>
                    <a:cubicBezTo>
                      <a:pt x="316" y="236"/>
                      <a:pt x="311" y="226"/>
                      <a:pt x="311" y="226"/>
                    </a:cubicBezTo>
                    <a:cubicBezTo>
                      <a:pt x="311" y="226"/>
                      <a:pt x="301" y="217"/>
                      <a:pt x="300" y="217"/>
                    </a:cubicBezTo>
                    <a:cubicBezTo>
                      <a:pt x="299" y="217"/>
                      <a:pt x="296" y="211"/>
                      <a:pt x="295" y="211"/>
                    </a:cubicBezTo>
                    <a:cubicBezTo>
                      <a:pt x="295" y="210"/>
                      <a:pt x="294" y="207"/>
                      <a:pt x="293" y="207"/>
                    </a:cubicBezTo>
                    <a:cubicBezTo>
                      <a:pt x="293" y="207"/>
                      <a:pt x="287" y="205"/>
                      <a:pt x="286" y="205"/>
                    </a:cubicBezTo>
                    <a:cubicBezTo>
                      <a:pt x="285" y="204"/>
                      <a:pt x="283" y="200"/>
                      <a:pt x="282" y="200"/>
                    </a:cubicBezTo>
                    <a:cubicBezTo>
                      <a:pt x="282" y="200"/>
                      <a:pt x="279" y="200"/>
                      <a:pt x="279" y="200"/>
                    </a:cubicBezTo>
                    <a:cubicBezTo>
                      <a:pt x="274" y="200"/>
                      <a:pt x="274" y="200"/>
                      <a:pt x="274" y="200"/>
                    </a:cubicBezTo>
                    <a:cubicBezTo>
                      <a:pt x="267" y="204"/>
                      <a:pt x="267" y="204"/>
                      <a:pt x="267" y="204"/>
                    </a:cubicBezTo>
                    <a:cubicBezTo>
                      <a:pt x="267" y="204"/>
                      <a:pt x="256" y="199"/>
                      <a:pt x="256" y="200"/>
                    </a:cubicBezTo>
                    <a:cubicBezTo>
                      <a:pt x="256" y="200"/>
                      <a:pt x="253" y="203"/>
                      <a:pt x="253" y="203"/>
                    </a:cubicBezTo>
                    <a:cubicBezTo>
                      <a:pt x="253" y="203"/>
                      <a:pt x="243" y="203"/>
                      <a:pt x="243" y="203"/>
                    </a:cubicBezTo>
                    <a:cubicBezTo>
                      <a:pt x="243" y="202"/>
                      <a:pt x="241" y="199"/>
                      <a:pt x="241" y="199"/>
                    </a:cubicBezTo>
                    <a:cubicBezTo>
                      <a:pt x="229" y="198"/>
                      <a:pt x="229" y="198"/>
                      <a:pt x="229" y="198"/>
                    </a:cubicBezTo>
                    <a:cubicBezTo>
                      <a:pt x="229" y="198"/>
                      <a:pt x="228" y="195"/>
                      <a:pt x="228" y="195"/>
                    </a:cubicBezTo>
                    <a:cubicBezTo>
                      <a:pt x="228" y="195"/>
                      <a:pt x="223" y="188"/>
                      <a:pt x="223" y="188"/>
                    </a:cubicBezTo>
                    <a:cubicBezTo>
                      <a:pt x="214" y="192"/>
                      <a:pt x="214" y="192"/>
                      <a:pt x="214" y="192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03" y="196"/>
                      <a:pt x="203" y="196"/>
                      <a:pt x="203" y="196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97" y="195"/>
                      <a:pt x="194" y="197"/>
                      <a:pt x="194" y="197"/>
                    </a:cubicBezTo>
                    <a:cubicBezTo>
                      <a:pt x="194" y="197"/>
                      <a:pt x="191" y="197"/>
                      <a:pt x="191" y="197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78" y="194"/>
                      <a:pt x="178" y="194"/>
                      <a:pt x="178" y="194"/>
                    </a:cubicBezTo>
                    <a:cubicBezTo>
                      <a:pt x="173" y="197"/>
                      <a:pt x="173" y="197"/>
                      <a:pt x="173" y="197"/>
                    </a:cubicBezTo>
                    <a:cubicBezTo>
                      <a:pt x="171" y="195"/>
                      <a:pt x="171" y="195"/>
                      <a:pt x="171" y="195"/>
                    </a:cubicBezTo>
                    <a:cubicBezTo>
                      <a:pt x="166" y="197"/>
                      <a:pt x="166" y="197"/>
                      <a:pt x="166" y="197"/>
                    </a:cubicBezTo>
                    <a:cubicBezTo>
                      <a:pt x="163" y="196"/>
                      <a:pt x="163" y="196"/>
                      <a:pt x="163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6" y="201"/>
                      <a:pt x="156" y="201"/>
                      <a:pt x="156" y="201"/>
                    </a:cubicBezTo>
                    <a:cubicBezTo>
                      <a:pt x="149" y="204"/>
                      <a:pt x="149" y="204"/>
                      <a:pt x="149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0" y="210"/>
                      <a:pt x="119" y="210"/>
                    </a:cubicBezTo>
                    <a:cubicBezTo>
                      <a:pt x="119" y="209"/>
                      <a:pt x="112" y="202"/>
                      <a:pt x="112" y="202"/>
                    </a:cubicBezTo>
                    <a:cubicBezTo>
                      <a:pt x="112" y="202"/>
                      <a:pt x="113" y="199"/>
                      <a:pt x="113" y="198"/>
                    </a:cubicBezTo>
                    <a:cubicBezTo>
                      <a:pt x="114" y="197"/>
                      <a:pt x="119" y="195"/>
                      <a:pt x="119" y="195"/>
                    </a:cubicBezTo>
                    <a:cubicBezTo>
                      <a:pt x="119" y="195"/>
                      <a:pt x="123" y="191"/>
                      <a:pt x="123" y="190"/>
                    </a:cubicBezTo>
                    <a:cubicBezTo>
                      <a:pt x="124" y="190"/>
                      <a:pt x="129" y="187"/>
                      <a:pt x="129" y="187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0" y="143"/>
                      <a:pt x="127" y="133"/>
                      <a:pt x="127" y="133"/>
                    </a:cubicBezTo>
                    <a:cubicBezTo>
                      <a:pt x="127" y="133"/>
                      <a:pt x="127" y="125"/>
                      <a:pt x="127" y="12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2" y="115"/>
                      <a:pt x="152" y="115"/>
                      <a:pt x="152" y="115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58" y="119"/>
                      <a:pt x="159" y="111"/>
                      <a:pt x="159" y="110"/>
                    </a:cubicBezTo>
                    <a:cubicBezTo>
                      <a:pt x="159" y="110"/>
                      <a:pt x="162" y="106"/>
                      <a:pt x="163" y="105"/>
                    </a:cubicBezTo>
                    <a:cubicBezTo>
                      <a:pt x="164" y="104"/>
                      <a:pt x="168" y="101"/>
                      <a:pt x="168" y="100"/>
                    </a:cubicBezTo>
                    <a:cubicBezTo>
                      <a:pt x="168" y="100"/>
                      <a:pt x="170" y="92"/>
                      <a:pt x="170" y="92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5"/>
                      <a:pt x="159" y="78"/>
                      <a:pt x="159" y="78"/>
                    </a:cubicBezTo>
                    <a:cubicBezTo>
                      <a:pt x="159" y="77"/>
                      <a:pt x="159" y="72"/>
                      <a:pt x="159" y="71"/>
                    </a:cubicBezTo>
                    <a:cubicBezTo>
                      <a:pt x="160" y="71"/>
                      <a:pt x="162" y="68"/>
                      <a:pt x="162" y="67"/>
                    </a:cubicBezTo>
                    <a:cubicBezTo>
                      <a:pt x="162" y="67"/>
                      <a:pt x="163" y="64"/>
                      <a:pt x="163" y="63"/>
                    </a:cubicBezTo>
                    <a:cubicBezTo>
                      <a:pt x="163" y="62"/>
                      <a:pt x="161" y="56"/>
                      <a:pt x="161" y="56"/>
                    </a:cubicBezTo>
                    <a:cubicBezTo>
                      <a:pt x="161" y="55"/>
                      <a:pt x="155" y="52"/>
                      <a:pt x="155" y="52"/>
                    </a:cubicBezTo>
                    <a:cubicBezTo>
                      <a:pt x="155" y="52"/>
                      <a:pt x="150" y="47"/>
                      <a:pt x="150" y="47"/>
                    </a:cubicBezTo>
                    <a:cubicBezTo>
                      <a:pt x="149" y="47"/>
                      <a:pt x="143" y="38"/>
                      <a:pt x="142" y="38"/>
                    </a:cubicBezTo>
                    <a:cubicBezTo>
                      <a:pt x="142" y="37"/>
                      <a:pt x="143" y="32"/>
                      <a:pt x="143" y="32"/>
                    </a:cubicBezTo>
                    <a:cubicBezTo>
                      <a:pt x="143" y="32"/>
                      <a:pt x="146" y="29"/>
                      <a:pt x="146" y="28"/>
                    </a:cubicBezTo>
                    <a:cubicBezTo>
                      <a:pt x="147" y="27"/>
                      <a:pt x="148" y="22"/>
                      <a:pt x="148" y="21"/>
                    </a:cubicBezTo>
                    <a:cubicBezTo>
                      <a:pt x="148" y="20"/>
                      <a:pt x="149" y="17"/>
                      <a:pt x="149" y="16"/>
                    </a:cubicBezTo>
                    <a:cubicBezTo>
                      <a:pt x="149" y="15"/>
                      <a:pt x="149" y="13"/>
                      <a:pt x="149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3"/>
                      <a:pt x="135" y="22"/>
                      <a:pt x="135" y="22"/>
                    </a:cubicBezTo>
                    <a:cubicBezTo>
                      <a:pt x="134" y="21"/>
                      <a:pt x="129" y="19"/>
                      <a:pt x="129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5"/>
                      <a:pt x="117" y="14"/>
                      <a:pt x="116" y="14"/>
                    </a:cubicBezTo>
                    <a:cubicBezTo>
                      <a:pt x="116" y="14"/>
                      <a:pt x="107" y="12"/>
                      <a:pt x="107" y="12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7" y="5"/>
                      <a:pt x="95" y="3"/>
                      <a:pt x="95" y="3"/>
                    </a:cubicBezTo>
                    <a:cubicBezTo>
                      <a:pt x="95" y="3"/>
                      <a:pt x="92" y="0"/>
                      <a:pt x="9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6" y="182"/>
                      <a:pt x="22" y="185"/>
                      <a:pt x="22" y="185"/>
                    </a:cubicBezTo>
                    <a:cubicBezTo>
                      <a:pt x="22" y="185"/>
                      <a:pt x="23" y="192"/>
                      <a:pt x="23" y="192"/>
                    </a:cubicBezTo>
                    <a:cubicBezTo>
                      <a:pt x="15" y="200"/>
                      <a:pt x="15" y="200"/>
                      <a:pt x="15" y="200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17" y="263"/>
                      <a:pt x="17" y="263"/>
                    </a:cubicBezTo>
                    <a:cubicBezTo>
                      <a:pt x="18" y="264"/>
                      <a:pt x="28" y="270"/>
                      <a:pt x="28" y="270"/>
                    </a:cubicBezTo>
                    <a:cubicBezTo>
                      <a:pt x="37" y="272"/>
                      <a:pt x="37" y="272"/>
                      <a:pt x="37" y="272"/>
                    </a:cubicBezTo>
                    <a:cubicBezTo>
                      <a:pt x="47" y="278"/>
                      <a:pt x="47" y="278"/>
                      <a:pt x="47" y="278"/>
                    </a:cubicBezTo>
                    <a:cubicBezTo>
                      <a:pt x="47" y="278"/>
                      <a:pt x="58" y="283"/>
                      <a:pt x="58" y="283"/>
                    </a:cubicBezTo>
                    <a:cubicBezTo>
                      <a:pt x="58" y="283"/>
                      <a:pt x="67" y="283"/>
                      <a:pt x="67" y="283"/>
                    </a:cubicBezTo>
                    <a:cubicBezTo>
                      <a:pt x="71" y="283"/>
                      <a:pt x="76" y="282"/>
                      <a:pt x="80" y="282"/>
                    </a:cubicBezTo>
                    <a:cubicBezTo>
                      <a:pt x="82" y="282"/>
                      <a:pt x="84" y="282"/>
                      <a:pt x="85" y="283"/>
                    </a:cubicBezTo>
                    <a:cubicBezTo>
                      <a:pt x="86" y="283"/>
                      <a:pt x="88" y="284"/>
                      <a:pt x="89" y="285"/>
                    </a:cubicBezTo>
                    <a:cubicBezTo>
                      <a:pt x="91" y="286"/>
                      <a:pt x="93" y="287"/>
                      <a:pt x="96" y="289"/>
                    </a:cubicBezTo>
                    <a:cubicBezTo>
                      <a:pt x="97" y="289"/>
                      <a:pt x="98" y="290"/>
                      <a:pt x="98" y="291"/>
                    </a:cubicBezTo>
                    <a:cubicBezTo>
                      <a:pt x="99" y="293"/>
                      <a:pt x="98" y="295"/>
                      <a:pt x="99" y="296"/>
                    </a:cubicBezTo>
                    <a:cubicBezTo>
                      <a:pt x="99" y="296"/>
                      <a:pt x="100" y="297"/>
                      <a:pt x="101" y="297"/>
                    </a:cubicBezTo>
                    <a:cubicBezTo>
                      <a:pt x="106" y="299"/>
                      <a:pt x="111" y="300"/>
                      <a:pt x="117" y="300"/>
                    </a:cubicBezTo>
                    <a:cubicBezTo>
                      <a:pt x="122" y="299"/>
                      <a:pt x="126" y="297"/>
                      <a:pt x="131" y="297"/>
                    </a:cubicBezTo>
                    <a:cubicBezTo>
                      <a:pt x="132" y="298"/>
                      <a:pt x="134" y="298"/>
                      <a:pt x="135" y="298"/>
                    </a:cubicBezTo>
                    <a:cubicBezTo>
                      <a:pt x="139" y="298"/>
                      <a:pt x="141" y="295"/>
                      <a:pt x="144" y="293"/>
                    </a:cubicBezTo>
                    <a:cubicBezTo>
                      <a:pt x="145" y="293"/>
                      <a:pt x="145" y="292"/>
                      <a:pt x="145" y="292"/>
                    </a:cubicBezTo>
                    <a:cubicBezTo>
                      <a:pt x="146" y="292"/>
                      <a:pt x="146" y="293"/>
                      <a:pt x="147" y="293"/>
                    </a:cubicBezTo>
                    <a:cubicBezTo>
                      <a:pt x="149" y="295"/>
                      <a:pt x="150" y="297"/>
                      <a:pt x="152" y="299"/>
                    </a:cubicBezTo>
                    <a:cubicBezTo>
                      <a:pt x="152" y="300"/>
                      <a:pt x="153" y="302"/>
                      <a:pt x="153" y="303"/>
                    </a:cubicBezTo>
                    <a:cubicBezTo>
                      <a:pt x="154" y="304"/>
                      <a:pt x="153" y="305"/>
                      <a:pt x="153" y="307"/>
                    </a:cubicBezTo>
                    <a:cubicBezTo>
                      <a:pt x="152" y="311"/>
                      <a:pt x="151" y="316"/>
                      <a:pt x="150" y="321"/>
                    </a:cubicBezTo>
                    <a:cubicBezTo>
                      <a:pt x="149" y="324"/>
                      <a:pt x="149" y="326"/>
                      <a:pt x="147" y="329"/>
                    </a:cubicBezTo>
                    <a:cubicBezTo>
                      <a:pt x="145" y="335"/>
                      <a:pt x="139" y="339"/>
                      <a:pt x="134" y="341"/>
                    </a:cubicBezTo>
                    <a:cubicBezTo>
                      <a:pt x="132" y="342"/>
                      <a:pt x="129" y="343"/>
                      <a:pt x="128" y="345"/>
                    </a:cubicBezTo>
                    <a:cubicBezTo>
                      <a:pt x="123" y="349"/>
                      <a:pt x="122" y="355"/>
                      <a:pt x="122" y="361"/>
                    </a:cubicBezTo>
                    <a:cubicBezTo>
                      <a:pt x="122" y="363"/>
                      <a:pt x="122" y="365"/>
                      <a:pt x="122" y="368"/>
                    </a:cubicBezTo>
                    <a:cubicBezTo>
                      <a:pt x="122" y="368"/>
                      <a:pt x="122" y="369"/>
                      <a:pt x="123" y="370"/>
                    </a:cubicBezTo>
                    <a:cubicBezTo>
                      <a:pt x="123" y="371"/>
                      <a:pt x="124" y="372"/>
                      <a:pt x="125" y="373"/>
                    </a:cubicBezTo>
                    <a:cubicBezTo>
                      <a:pt x="128" y="375"/>
                      <a:pt x="130" y="377"/>
                      <a:pt x="131" y="380"/>
                    </a:cubicBezTo>
                    <a:cubicBezTo>
                      <a:pt x="132" y="383"/>
                      <a:pt x="131" y="387"/>
                      <a:pt x="130" y="390"/>
                    </a:cubicBezTo>
                    <a:cubicBezTo>
                      <a:pt x="130" y="392"/>
                      <a:pt x="129" y="395"/>
                      <a:pt x="128" y="397"/>
                    </a:cubicBezTo>
                    <a:cubicBezTo>
                      <a:pt x="128" y="397"/>
                      <a:pt x="128" y="398"/>
                      <a:pt x="128" y="398"/>
                    </a:cubicBezTo>
                    <a:cubicBezTo>
                      <a:pt x="131" y="397"/>
                      <a:pt x="133" y="396"/>
                      <a:pt x="135" y="395"/>
                    </a:cubicBezTo>
                    <a:cubicBezTo>
                      <a:pt x="138" y="395"/>
                      <a:pt x="140" y="396"/>
                      <a:pt x="142" y="397"/>
                    </a:cubicBezTo>
                    <a:cubicBezTo>
                      <a:pt x="143" y="397"/>
                      <a:pt x="143" y="398"/>
                      <a:pt x="143" y="398"/>
                    </a:cubicBezTo>
                    <a:cubicBezTo>
                      <a:pt x="144" y="398"/>
                      <a:pt x="144" y="398"/>
                      <a:pt x="144" y="398"/>
                    </a:cubicBezTo>
                    <a:cubicBezTo>
                      <a:pt x="146" y="398"/>
                      <a:pt x="147" y="398"/>
                      <a:pt x="148" y="397"/>
                    </a:cubicBezTo>
                    <a:cubicBezTo>
                      <a:pt x="148" y="397"/>
                      <a:pt x="149" y="397"/>
                      <a:pt x="149" y="396"/>
                    </a:cubicBezTo>
                    <a:cubicBezTo>
                      <a:pt x="150" y="396"/>
                      <a:pt x="150" y="396"/>
                      <a:pt x="150" y="395"/>
                    </a:cubicBezTo>
                    <a:cubicBezTo>
                      <a:pt x="151" y="392"/>
                      <a:pt x="150" y="388"/>
                      <a:pt x="147" y="387"/>
                    </a:cubicBezTo>
                    <a:cubicBezTo>
                      <a:pt x="146" y="386"/>
                      <a:pt x="146" y="386"/>
                      <a:pt x="146" y="386"/>
                    </a:cubicBezTo>
                    <a:cubicBezTo>
                      <a:pt x="146" y="385"/>
                      <a:pt x="146" y="385"/>
                      <a:pt x="146" y="385"/>
                    </a:cubicBezTo>
                    <a:cubicBezTo>
                      <a:pt x="147" y="383"/>
                      <a:pt x="148" y="382"/>
                      <a:pt x="149" y="381"/>
                    </a:cubicBezTo>
                    <a:cubicBezTo>
                      <a:pt x="150" y="379"/>
                      <a:pt x="151" y="378"/>
                      <a:pt x="151" y="376"/>
                    </a:cubicBezTo>
                    <a:cubicBezTo>
                      <a:pt x="151" y="375"/>
                      <a:pt x="150" y="374"/>
                      <a:pt x="151" y="374"/>
                    </a:cubicBezTo>
                    <a:cubicBezTo>
                      <a:pt x="151" y="373"/>
                      <a:pt x="152" y="373"/>
                      <a:pt x="152" y="373"/>
                    </a:cubicBezTo>
                    <a:cubicBezTo>
                      <a:pt x="155" y="373"/>
                      <a:pt x="158" y="374"/>
                      <a:pt x="161" y="375"/>
                    </a:cubicBezTo>
                    <a:cubicBezTo>
                      <a:pt x="161" y="375"/>
                      <a:pt x="162" y="375"/>
                      <a:pt x="162" y="375"/>
                    </a:cubicBezTo>
                    <a:cubicBezTo>
                      <a:pt x="162" y="375"/>
                      <a:pt x="162" y="375"/>
                      <a:pt x="162" y="374"/>
                    </a:cubicBezTo>
                    <a:cubicBezTo>
                      <a:pt x="165" y="373"/>
                      <a:pt x="165" y="370"/>
                      <a:pt x="166" y="367"/>
                    </a:cubicBezTo>
                    <a:cubicBezTo>
                      <a:pt x="167" y="364"/>
                      <a:pt x="167" y="362"/>
                      <a:pt x="167" y="359"/>
                    </a:cubicBezTo>
                    <a:cubicBezTo>
                      <a:pt x="168" y="357"/>
                      <a:pt x="168" y="354"/>
                      <a:pt x="166" y="352"/>
                    </a:cubicBezTo>
                    <a:cubicBezTo>
                      <a:pt x="166" y="352"/>
                      <a:pt x="165" y="351"/>
                      <a:pt x="165" y="351"/>
                    </a:cubicBezTo>
                    <a:cubicBezTo>
                      <a:pt x="163" y="349"/>
                      <a:pt x="163" y="347"/>
                      <a:pt x="164" y="345"/>
                    </a:cubicBezTo>
                    <a:cubicBezTo>
                      <a:pt x="164" y="342"/>
                      <a:pt x="165" y="339"/>
                      <a:pt x="163" y="336"/>
                    </a:cubicBezTo>
                    <a:cubicBezTo>
                      <a:pt x="162" y="335"/>
                      <a:pt x="161" y="334"/>
                      <a:pt x="161" y="333"/>
                    </a:cubicBezTo>
                    <a:cubicBezTo>
                      <a:pt x="161" y="332"/>
                      <a:pt x="161" y="332"/>
                      <a:pt x="161" y="331"/>
                    </a:cubicBezTo>
                    <a:cubicBezTo>
                      <a:pt x="162" y="329"/>
                      <a:pt x="162" y="327"/>
                      <a:pt x="163" y="326"/>
                    </a:cubicBezTo>
                    <a:cubicBezTo>
                      <a:pt x="163" y="325"/>
                      <a:pt x="163" y="325"/>
                      <a:pt x="163" y="325"/>
                    </a:cubicBezTo>
                    <a:cubicBezTo>
                      <a:pt x="164" y="324"/>
                      <a:pt x="164" y="324"/>
                      <a:pt x="165" y="324"/>
                    </a:cubicBezTo>
                    <a:cubicBezTo>
                      <a:pt x="169" y="323"/>
                      <a:pt x="174" y="325"/>
                      <a:pt x="178" y="326"/>
                    </a:cubicBezTo>
                    <a:cubicBezTo>
                      <a:pt x="179" y="326"/>
                      <a:pt x="179" y="326"/>
                      <a:pt x="180" y="325"/>
                    </a:cubicBezTo>
                    <a:cubicBezTo>
                      <a:pt x="181" y="325"/>
                      <a:pt x="181" y="324"/>
                      <a:pt x="182" y="323"/>
                    </a:cubicBezTo>
                    <a:cubicBezTo>
                      <a:pt x="184" y="322"/>
                      <a:pt x="186" y="322"/>
                      <a:pt x="188" y="320"/>
                    </a:cubicBezTo>
                    <a:cubicBezTo>
                      <a:pt x="188" y="320"/>
                      <a:pt x="188" y="319"/>
                      <a:pt x="189" y="319"/>
                    </a:cubicBezTo>
                    <a:cubicBezTo>
                      <a:pt x="189" y="319"/>
                      <a:pt x="190" y="319"/>
                      <a:pt x="191" y="319"/>
                    </a:cubicBezTo>
                    <a:cubicBezTo>
                      <a:pt x="192" y="320"/>
                      <a:pt x="193" y="319"/>
                      <a:pt x="195" y="319"/>
                    </a:cubicBezTo>
                    <a:cubicBezTo>
                      <a:pt x="197" y="318"/>
                      <a:pt x="198" y="317"/>
                      <a:pt x="199" y="316"/>
                    </a:cubicBezTo>
                    <a:cubicBezTo>
                      <a:pt x="200" y="315"/>
                      <a:pt x="199" y="313"/>
                      <a:pt x="198" y="312"/>
                    </a:cubicBezTo>
                    <a:cubicBezTo>
                      <a:pt x="198" y="311"/>
                      <a:pt x="196" y="311"/>
                      <a:pt x="195" y="310"/>
                    </a:cubicBezTo>
                    <a:cubicBezTo>
                      <a:pt x="193" y="309"/>
                      <a:pt x="192" y="308"/>
                      <a:pt x="191" y="306"/>
                    </a:cubicBezTo>
                    <a:cubicBezTo>
                      <a:pt x="190" y="305"/>
                      <a:pt x="189" y="302"/>
                      <a:pt x="190" y="300"/>
                    </a:cubicBezTo>
                    <a:cubicBezTo>
                      <a:pt x="192" y="298"/>
                      <a:pt x="195" y="297"/>
                      <a:pt x="195" y="295"/>
                    </a:cubicBezTo>
                    <a:cubicBezTo>
                      <a:pt x="196" y="294"/>
                      <a:pt x="195" y="293"/>
                      <a:pt x="195" y="292"/>
                    </a:cubicBezTo>
                    <a:cubicBezTo>
                      <a:pt x="194" y="289"/>
                      <a:pt x="193" y="286"/>
                      <a:pt x="191" y="282"/>
                    </a:cubicBezTo>
                    <a:cubicBezTo>
                      <a:pt x="191" y="282"/>
                      <a:pt x="191" y="281"/>
                      <a:pt x="191" y="281"/>
                    </a:cubicBezTo>
                    <a:cubicBezTo>
                      <a:pt x="190" y="280"/>
                      <a:pt x="190" y="280"/>
                      <a:pt x="189" y="280"/>
                    </a:cubicBezTo>
                    <a:cubicBezTo>
                      <a:pt x="188" y="279"/>
                      <a:pt x="186" y="279"/>
                      <a:pt x="185" y="278"/>
                    </a:cubicBezTo>
                    <a:cubicBezTo>
                      <a:pt x="184" y="278"/>
                      <a:pt x="182" y="277"/>
                      <a:pt x="181" y="277"/>
                    </a:cubicBezTo>
                    <a:cubicBezTo>
                      <a:pt x="179" y="277"/>
                      <a:pt x="177" y="277"/>
                      <a:pt x="175" y="277"/>
                    </a:cubicBezTo>
                    <a:cubicBezTo>
                      <a:pt x="173" y="276"/>
                      <a:pt x="170" y="274"/>
                      <a:pt x="167" y="273"/>
                    </a:cubicBezTo>
                    <a:cubicBezTo>
                      <a:pt x="166" y="273"/>
                      <a:pt x="164" y="273"/>
                      <a:pt x="162" y="273"/>
                    </a:cubicBezTo>
                    <a:cubicBezTo>
                      <a:pt x="159" y="272"/>
                      <a:pt x="158" y="271"/>
                      <a:pt x="156" y="269"/>
                    </a:cubicBezTo>
                    <a:cubicBezTo>
                      <a:pt x="155" y="267"/>
                      <a:pt x="154" y="265"/>
                      <a:pt x="152" y="264"/>
                    </a:cubicBezTo>
                    <a:cubicBezTo>
                      <a:pt x="151" y="262"/>
                      <a:pt x="149" y="261"/>
                      <a:pt x="149" y="259"/>
                    </a:cubicBezTo>
                    <a:cubicBezTo>
                      <a:pt x="149" y="257"/>
                      <a:pt x="152" y="256"/>
                      <a:pt x="154" y="255"/>
                    </a:cubicBezTo>
                    <a:cubicBezTo>
                      <a:pt x="155" y="254"/>
                      <a:pt x="156" y="252"/>
                      <a:pt x="157" y="251"/>
                    </a:cubicBezTo>
                    <a:cubicBezTo>
                      <a:pt x="158" y="250"/>
                      <a:pt x="158" y="249"/>
                      <a:pt x="158" y="248"/>
                    </a:cubicBezTo>
                    <a:cubicBezTo>
                      <a:pt x="159" y="247"/>
                      <a:pt x="160" y="247"/>
                      <a:pt x="160" y="246"/>
                    </a:cubicBezTo>
                    <a:cubicBezTo>
                      <a:pt x="164" y="244"/>
                      <a:pt x="168" y="242"/>
                      <a:pt x="172" y="241"/>
                    </a:cubicBezTo>
                    <a:cubicBezTo>
                      <a:pt x="174" y="241"/>
                      <a:pt x="176" y="240"/>
                      <a:pt x="177" y="242"/>
                    </a:cubicBezTo>
                    <a:cubicBezTo>
                      <a:pt x="178" y="242"/>
                      <a:pt x="178" y="241"/>
                      <a:pt x="179" y="241"/>
                    </a:cubicBezTo>
                    <a:cubicBezTo>
                      <a:pt x="180" y="240"/>
                      <a:pt x="181" y="241"/>
                      <a:pt x="182" y="242"/>
                    </a:cubicBezTo>
                    <a:cubicBezTo>
                      <a:pt x="182" y="242"/>
                      <a:pt x="183" y="244"/>
                      <a:pt x="183" y="245"/>
                    </a:cubicBezTo>
                    <a:cubicBezTo>
                      <a:pt x="184" y="248"/>
                      <a:pt x="185" y="252"/>
                      <a:pt x="187" y="255"/>
                    </a:cubicBezTo>
                    <a:cubicBezTo>
                      <a:pt x="188" y="254"/>
                      <a:pt x="190" y="254"/>
                      <a:pt x="191" y="254"/>
                    </a:cubicBezTo>
                    <a:cubicBezTo>
                      <a:pt x="192" y="254"/>
                      <a:pt x="193" y="254"/>
                      <a:pt x="193" y="255"/>
                    </a:cubicBezTo>
                    <a:cubicBezTo>
                      <a:pt x="193" y="256"/>
                      <a:pt x="192" y="257"/>
                      <a:pt x="192" y="258"/>
                    </a:cubicBezTo>
                    <a:cubicBezTo>
                      <a:pt x="191" y="259"/>
                      <a:pt x="191" y="260"/>
                      <a:pt x="192" y="260"/>
                    </a:cubicBezTo>
                    <a:cubicBezTo>
                      <a:pt x="196" y="256"/>
                      <a:pt x="199" y="250"/>
                      <a:pt x="199" y="243"/>
                    </a:cubicBezTo>
                    <a:cubicBezTo>
                      <a:pt x="204" y="244"/>
                      <a:pt x="210" y="244"/>
                      <a:pt x="212" y="248"/>
                    </a:cubicBezTo>
                    <a:cubicBezTo>
                      <a:pt x="213" y="250"/>
                      <a:pt x="213" y="253"/>
                      <a:pt x="215" y="254"/>
                    </a:cubicBezTo>
                    <a:cubicBezTo>
                      <a:pt x="213" y="251"/>
                      <a:pt x="214" y="247"/>
                      <a:pt x="216" y="245"/>
                    </a:cubicBezTo>
                    <a:cubicBezTo>
                      <a:pt x="218" y="242"/>
                      <a:pt x="221" y="240"/>
                      <a:pt x="224" y="241"/>
                    </a:cubicBezTo>
                    <a:cubicBezTo>
                      <a:pt x="225" y="241"/>
                      <a:pt x="226" y="241"/>
                      <a:pt x="227" y="242"/>
                    </a:cubicBezTo>
                    <a:cubicBezTo>
                      <a:pt x="227" y="243"/>
                      <a:pt x="228" y="244"/>
                      <a:pt x="228" y="245"/>
                    </a:cubicBezTo>
                    <a:cubicBezTo>
                      <a:pt x="230" y="250"/>
                      <a:pt x="228" y="256"/>
                      <a:pt x="231" y="260"/>
                    </a:cubicBezTo>
                    <a:cubicBezTo>
                      <a:pt x="233" y="265"/>
                      <a:pt x="239" y="267"/>
                      <a:pt x="241" y="271"/>
                    </a:cubicBezTo>
                    <a:cubicBezTo>
                      <a:pt x="242" y="275"/>
                      <a:pt x="241" y="278"/>
                      <a:pt x="240" y="282"/>
                    </a:cubicBezTo>
                    <a:cubicBezTo>
                      <a:pt x="240" y="285"/>
                      <a:pt x="240" y="289"/>
                      <a:pt x="243" y="291"/>
                    </a:cubicBezTo>
                    <a:cubicBezTo>
                      <a:pt x="244" y="292"/>
                      <a:pt x="246" y="293"/>
                      <a:pt x="248" y="293"/>
                    </a:cubicBezTo>
                    <a:cubicBezTo>
                      <a:pt x="259" y="293"/>
                      <a:pt x="270" y="290"/>
                      <a:pt x="279" y="285"/>
                    </a:cubicBezTo>
                    <a:cubicBezTo>
                      <a:pt x="283" y="283"/>
                      <a:pt x="286" y="280"/>
                      <a:pt x="290" y="280"/>
                    </a:cubicBezTo>
                    <a:cubicBezTo>
                      <a:pt x="292" y="279"/>
                      <a:pt x="294" y="280"/>
                      <a:pt x="296" y="279"/>
                    </a:cubicBezTo>
                    <a:cubicBezTo>
                      <a:pt x="300" y="278"/>
                      <a:pt x="302" y="274"/>
                      <a:pt x="305" y="271"/>
                    </a:cubicBezTo>
                    <a:cubicBezTo>
                      <a:pt x="305" y="271"/>
                      <a:pt x="303" y="261"/>
                      <a:pt x="303" y="261"/>
                    </a:cubicBezTo>
                    <a:cubicBezTo>
                      <a:pt x="302" y="260"/>
                      <a:pt x="306" y="254"/>
                      <a:pt x="306" y="25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EC194F75-BEB6-6CCD-05C1-DAEB54AAC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737" y="900020"/>
                <a:ext cx="1213500" cy="1251010"/>
              </a:xfrm>
              <a:custGeom>
                <a:avLst/>
                <a:gdLst>
                  <a:gd name="T0" fmla="*/ 303899912 w 270"/>
                  <a:gd name="T1" fmla="*/ 2147483646 h 278"/>
                  <a:gd name="T2" fmla="*/ 202599941 w 270"/>
                  <a:gd name="T3" fmla="*/ 2147483646 h 278"/>
                  <a:gd name="T4" fmla="*/ 361783436 w 270"/>
                  <a:gd name="T5" fmla="*/ 2147483646 h 278"/>
                  <a:gd name="T6" fmla="*/ 694625110 w 270"/>
                  <a:gd name="T7" fmla="*/ 2147483646 h 278"/>
                  <a:gd name="T8" fmla="*/ 622266901 w 270"/>
                  <a:gd name="T9" fmla="*/ 2147483646 h 278"/>
                  <a:gd name="T10" fmla="*/ 766979514 w 270"/>
                  <a:gd name="T11" fmla="*/ 2147483646 h 278"/>
                  <a:gd name="T12" fmla="*/ 911695932 w 270"/>
                  <a:gd name="T13" fmla="*/ 2147483646 h 278"/>
                  <a:gd name="T14" fmla="*/ 955108575 w 270"/>
                  <a:gd name="T15" fmla="*/ 2147483646 h 278"/>
                  <a:gd name="T16" fmla="*/ 1114292069 w 270"/>
                  <a:gd name="T17" fmla="*/ 2147483646 h 278"/>
                  <a:gd name="T18" fmla="*/ 1259008487 w 270"/>
                  <a:gd name="T19" fmla="*/ 2147483646 h 278"/>
                  <a:gd name="T20" fmla="*/ 1490550190 w 270"/>
                  <a:gd name="T21" fmla="*/ 2147483646 h 278"/>
                  <a:gd name="T22" fmla="*/ 1606321041 w 270"/>
                  <a:gd name="T23" fmla="*/ 2147483646 h 278"/>
                  <a:gd name="T24" fmla="*/ 1490550190 w 270"/>
                  <a:gd name="T25" fmla="*/ 2147483646 h 278"/>
                  <a:gd name="T26" fmla="*/ 1591846356 w 270"/>
                  <a:gd name="T27" fmla="*/ 2147483646 h 278"/>
                  <a:gd name="T28" fmla="*/ 1881275387 w 270"/>
                  <a:gd name="T29" fmla="*/ 2147483646 h 278"/>
                  <a:gd name="T30" fmla="*/ 1823388059 w 270"/>
                  <a:gd name="T31" fmla="*/ 2147483646 h 278"/>
                  <a:gd name="T32" fmla="*/ 1765504536 w 270"/>
                  <a:gd name="T33" fmla="*/ 2147483646 h 278"/>
                  <a:gd name="T34" fmla="*/ 1751033655 w 270"/>
                  <a:gd name="T35" fmla="*/ 2016526502 h 278"/>
                  <a:gd name="T36" fmla="*/ 1881275387 w 270"/>
                  <a:gd name="T37" fmla="*/ 1827930991 h 278"/>
                  <a:gd name="T38" fmla="*/ 2147483646 w 270"/>
                  <a:gd name="T39" fmla="*/ 1755395135 h 278"/>
                  <a:gd name="T40" fmla="*/ 2147483646 w 270"/>
                  <a:gd name="T41" fmla="*/ 1581303749 h 278"/>
                  <a:gd name="T42" fmla="*/ 2147483646 w 270"/>
                  <a:gd name="T43" fmla="*/ 1363692373 h 278"/>
                  <a:gd name="T44" fmla="*/ 2147483646 w 270"/>
                  <a:gd name="T45" fmla="*/ 1291156517 h 278"/>
                  <a:gd name="T46" fmla="*/ 2147483646 w 270"/>
                  <a:gd name="T47" fmla="*/ 1088053073 h 278"/>
                  <a:gd name="T48" fmla="*/ 2147483646 w 270"/>
                  <a:gd name="T49" fmla="*/ 928473429 h 278"/>
                  <a:gd name="T50" fmla="*/ 2147483646 w 270"/>
                  <a:gd name="T51" fmla="*/ 913965496 h 278"/>
                  <a:gd name="T52" fmla="*/ 2147483646 w 270"/>
                  <a:gd name="T53" fmla="*/ 942981362 h 278"/>
                  <a:gd name="T54" fmla="*/ 2147483646 w 270"/>
                  <a:gd name="T55" fmla="*/ 957489294 h 278"/>
                  <a:gd name="T56" fmla="*/ 2147483646 w 270"/>
                  <a:gd name="T57" fmla="*/ 1117068939 h 278"/>
                  <a:gd name="T58" fmla="*/ 2147483646 w 270"/>
                  <a:gd name="T59" fmla="*/ 1160588929 h 278"/>
                  <a:gd name="T60" fmla="*/ 2147483646 w 270"/>
                  <a:gd name="T61" fmla="*/ 1175096862 h 278"/>
                  <a:gd name="T62" fmla="*/ 2147483646 w 270"/>
                  <a:gd name="T63" fmla="*/ 1131576872 h 278"/>
                  <a:gd name="T64" fmla="*/ 2147483646 w 270"/>
                  <a:gd name="T65" fmla="*/ 986501352 h 278"/>
                  <a:gd name="T66" fmla="*/ 2147483646 w 270"/>
                  <a:gd name="T67" fmla="*/ 942981362 h 278"/>
                  <a:gd name="T68" fmla="*/ 2147483646 w 270"/>
                  <a:gd name="T69" fmla="*/ 739877918 h 278"/>
                  <a:gd name="T70" fmla="*/ 2147483646 w 270"/>
                  <a:gd name="T71" fmla="*/ 536774475 h 278"/>
                  <a:gd name="T72" fmla="*/ 2147483646 w 270"/>
                  <a:gd name="T73" fmla="*/ 522266542 h 278"/>
                  <a:gd name="T74" fmla="*/ 2147483646 w 270"/>
                  <a:gd name="T75" fmla="*/ 203103443 h 278"/>
                  <a:gd name="T76" fmla="*/ 2147483646 w 270"/>
                  <a:gd name="T77" fmla="*/ 43523799 h 278"/>
                  <a:gd name="T78" fmla="*/ 1693146327 w 270"/>
                  <a:gd name="T79" fmla="*/ 14507933 h 278"/>
                  <a:gd name="T80" fmla="*/ 651212467 w 270"/>
                  <a:gd name="T81" fmla="*/ 391698954 h 278"/>
                  <a:gd name="T82" fmla="*/ 376254317 w 270"/>
                  <a:gd name="T83" fmla="*/ 623818263 h 278"/>
                  <a:gd name="T84" fmla="*/ 332841674 w 270"/>
                  <a:gd name="T85" fmla="*/ 768889975 h 278"/>
                  <a:gd name="T86" fmla="*/ 376254317 w 270"/>
                  <a:gd name="T87" fmla="*/ 1653843414 h 278"/>
                  <a:gd name="T88" fmla="*/ 535441615 w 270"/>
                  <a:gd name="T89" fmla="*/ 2118078224 h 278"/>
                  <a:gd name="T90" fmla="*/ 419670764 w 270"/>
                  <a:gd name="T91" fmla="*/ 2147483646 h 278"/>
                  <a:gd name="T92" fmla="*/ 636737782 w 270"/>
                  <a:gd name="T93" fmla="*/ 2147483646 h 278"/>
                  <a:gd name="T94" fmla="*/ 622266901 w 270"/>
                  <a:gd name="T95" fmla="*/ 2147483646 h 278"/>
                  <a:gd name="T96" fmla="*/ 477554287 w 270"/>
                  <a:gd name="T97" fmla="*/ 2147483646 h 278"/>
                  <a:gd name="T98" fmla="*/ 260483465 w 270"/>
                  <a:gd name="T99" fmla="*/ 2147483646 h 278"/>
                  <a:gd name="T100" fmla="*/ 0 w 270"/>
                  <a:gd name="T101" fmla="*/ 2147483646 h 278"/>
                  <a:gd name="T102" fmla="*/ 72358209 w 270"/>
                  <a:gd name="T103" fmla="*/ 2147483646 h 278"/>
                  <a:gd name="T104" fmla="*/ 188129060 w 270"/>
                  <a:gd name="T105" fmla="*/ 2147483646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70" h="278">
                    <a:moveTo>
                      <a:pt x="19" y="251"/>
                    </a:moveTo>
                    <a:cubicBezTo>
                      <a:pt x="19" y="251"/>
                      <a:pt x="21" y="253"/>
                      <a:pt x="21" y="253"/>
                    </a:cubicBezTo>
                    <a:cubicBezTo>
                      <a:pt x="21" y="253"/>
                      <a:pt x="21" y="255"/>
                      <a:pt x="21" y="256"/>
                    </a:cubicBezTo>
                    <a:cubicBezTo>
                      <a:pt x="21" y="256"/>
                      <a:pt x="14" y="265"/>
                      <a:pt x="14" y="265"/>
                    </a:cubicBezTo>
                    <a:cubicBezTo>
                      <a:pt x="17" y="267"/>
                      <a:pt x="17" y="267"/>
                      <a:pt x="17" y="267"/>
                    </a:cubicBezTo>
                    <a:cubicBezTo>
                      <a:pt x="25" y="267"/>
                      <a:pt x="25" y="267"/>
                      <a:pt x="25" y="267"/>
                    </a:cubicBezTo>
                    <a:cubicBezTo>
                      <a:pt x="36" y="278"/>
                      <a:pt x="36" y="278"/>
                      <a:pt x="36" y="278"/>
                    </a:cubicBezTo>
                    <a:cubicBezTo>
                      <a:pt x="48" y="272"/>
                      <a:pt x="48" y="272"/>
                      <a:pt x="48" y="272"/>
                    </a:cubicBezTo>
                    <a:cubicBezTo>
                      <a:pt x="48" y="272"/>
                      <a:pt x="45" y="268"/>
                      <a:pt x="45" y="268"/>
                    </a:cubicBezTo>
                    <a:cubicBezTo>
                      <a:pt x="45" y="267"/>
                      <a:pt x="43" y="262"/>
                      <a:pt x="43" y="262"/>
                    </a:cubicBezTo>
                    <a:cubicBezTo>
                      <a:pt x="47" y="259"/>
                      <a:pt x="47" y="259"/>
                      <a:pt x="47" y="259"/>
                    </a:cubicBezTo>
                    <a:cubicBezTo>
                      <a:pt x="47" y="259"/>
                      <a:pt x="53" y="258"/>
                      <a:pt x="53" y="258"/>
                    </a:cubicBezTo>
                    <a:cubicBezTo>
                      <a:pt x="53" y="258"/>
                      <a:pt x="60" y="261"/>
                      <a:pt x="60" y="261"/>
                    </a:cubicBezTo>
                    <a:cubicBezTo>
                      <a:pt x="63" y="260"/>
                      <a:pt x="63" y="260"/>
                      <a:pt x="63" y="260"/>
                    </a:cubicBezTo>
                    <a:cubicBezTo>
                      <a:pt x="63" y="260"/>
                      <a:pt x="64" y="255"/>
                      <a:pt x="64" y="255"/>
                    </a:cubicBezTo>
                    <a:cubicBezTo>
                      <a:pt x="64" y="255"/>
                      <a:pt x="66" y="249"/>
                      <a:pt x="66" y="249"/>
                    </a:cubicBezTo>
                    <a:cubicBezTo>
                      <a:pt x="67" y="248"/>
                      <a:pt x="71" y="245"/>
                      <a:pt x="71" y="245"/>
                    </a:cubicBezTo>
                    <a:cubicBezTo>
                      <a:pt x="72" y="245"/>
                      <a:pt x="77" y="244"/>
                      <a:pt x="77" y="244"/>
                    </a:cubicBezTo>
                    <a:cubicBezTo>
                      <a:pt x="77" y="244"/>
                      <a:pt x="81" y="251"/>
                      <a:pt x="81" y="251"/>
                    </a:cubicBezTo>
                    <a:cubicBezTo>
                      <a:pt x="87" y="252"/>
                      <a:pt x="87" y="252"/>
                      <a:pt x="87" y="25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103" y="258"/>
                      <a:pt x="103" y="258"/>
                    </a:cubicBezTo>
                    <a:cubicBezTo>
                      <a:pt x="104" y="258"/>
                      <a:pt x="111" y="256"/>
                      <a:pt x="111" y="25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06" y="244"/>
                      <a:pt x="106" y="244"/>
                    </a:cubicBezTo>
                    <a:cubicBezTo>
                      <a:pt x="106" y="244"/>
                      <a:pt x="103" y="235"/>
                      <a:pt x="103" y="234"/>
                    </a:cubicBezTo>
                    <a:cubicBezTo>
                      <a:pt x="103" y="233"/>
                      <a:pt x="104" y="229"/>
                      <a:pt x="105" y="228"/>
                    </a:cubicBezTo>
                    <a:cubicBezTo>
                      <a:pt x="106" y="226"/>
                      <a:pt x="109" y="222"/>
                      <a:pt x="110" y="221"/>
                    </a:cubicBezTo>
                    <a:cubicBezTo>
                      <a:pt x="111" y="220"/>
                      <a:pt x="118" y="217"/>
                      <a:pt x="120" y="217"/>
                    </a:cubicBezTo>
                    <a:cubicBezTo>
                      <a:pt x="122" y="216"/>
                      <a:pt x="130" y="213"/>
                      <a:pt x="130" y="213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127" y="203"/>
                      <a:pt x="126" y="193"/>
                      <a:pt x="126" y="192"/>
                    </a:cubicBezTo>
                    <a:cubicBezTo>
                      <a:pt x="126" y="192"/>
                      <a:pt x="121" y="176"/>
                      <a:pt x="121" y="176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9"/>
                      <a:pt x="120" y="148"/>
                      <a:pt x="120" y="148"/>
                    </a:cubicBezTo>
                    <a:cubicBezTo>
                      <a:pt x="120" y="147"/>
                      <a:pt x="121" y="140"/>
                      <a:pt x="121" y="139"/>
                    </a:cubicBezTo>
                    <a:cubicBezTo>
                      <a:pt x="121" y="138"/>
                      <a:pt x="124" y="130"/>
                      <a:pt x="124" y="129"/>
                    </a:cubicBezTo>
                    <a:cubicBezTo>
                      <a:pt x="124" y="129"/>
                      <a:pt x="129" y="126"/>
                      <a:pt x="130" y="126"/>
                    </a:cubicBezTo>
                    <a:cubicBezTo>
                      <a:pt x="130" y="126"/>
                      <a:pt x="138" y="124"/>
                      <a:pt x="139" y="124"/>
                    </a:cubicBezTo>
                    <a:cubicBezTo>
                      <a:pt x="140" y="124"/>
                      <a:pt x="149" y="121"/>
                      <a:pt x="149" y="121"/>
                    </a:cubicBezTo>
                    <a:cubicBezTo>
                      <a:pt x="149" y="121"/>
                      <a:pt x="157" y="118"/>
                      <a:pt x="157" y="118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8" y="97"/>
                      <a:pt x="168" y="97"/>
                    </a:cubicBezTo>
                    <a:cubicBezTo>
                      <a:pt x="168" y="97"/>
                      <a:pt x="177" y="94"/>
                      <a:pt x="177" y="94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58" y="85"/>
                      <a:pt x="159" y="85"/>
                    </a:cubicBezTo>
                    <a:cubicBezTo>
                      <a:pt x="159" y="84"/>
                      <a:pt x="162" y="75"/>
                      <a:pt x="162" y="75"/>
                    </a:cubicBezTo>
                    <a:cubicBezTo>
                      <a:pt x="162" y="75"/>
                      <a:pt x="163" y="65"/>
                      <a:pt x="163" y="65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75" y="63"/>
                      <a:pt x="175" y="63"/>
                    </a:cubicBezTo>
                    <a:cubicBezTo>
                      <a:pt x="176" y="63"/>
                      <a:pt x="187" y="63"/>
                      <a:pt x="187" y="63"/>
                    </a:cubicBezTo>
                    <a:cubicBezTo>
                      <a:pt x="187" y="63"/>
                      <a:pt x="193" y="65"/>
                      <a:pt x="194" y="65"/>
                    </a:cubicBezTo>
                    <a:cubicBezTo>
                      <a:pt x="194" y="65"/>
                      <a:pt x="201" y="65"/>
                      <a:pt x="201" y="65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4" y="66"/>
                      <a:pt x="215" y="73"/>
                      <a:pt x="216" y="73"/>
                    </a:cubicBezTo>
                    <a:cubicBezTo>
                      <a:pt x="216" y="73"/>
                      <a:pt x="218" y="77"/>
                      <a:pt x="218" y="77"/>
                    </a:cubicBezTo>
                    <a:cubicBezTo>
                      <a:pt x="218" y="77"/>
                      <a:pt x="221" y="77"/>
                      <a:pt x="221" y="77"/>
                    </a:cubicBezTo>
                    <a:cubicBezTo>
                      <a:pt x="221" y="77"/>
                      <a:pt x="224" y="80"/>
                      <a:pt x="225" y="80"/>
                    </a:cubicBezTo>
                    <a:cubicBezTo>
                      <a:pt x="225" y="80"/>
                      <a:pt x="229" y="80"/>
                      <a:pt x="229" y="80"/>
                    </a:cubicBezTo>
                    <a:cubicBezTo>
                      <a:pt x="229" y="80"/>
                      <a:pt x="233" y="81"/>
                      <a:pt x="233" y="81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56" y="78"/>
                      <a:pt x="256" y="78"/>
                      <a:pt x="256" y="78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60" y="68"/>
                      <a:pt x="260" y="68"/>
                      <a:pt x="260" y="68"/>
                    </a:cubicBezTo>
                    <a:cubicBezTo>
                      <a:pt x="270" y="67"/>
                      <a:pt x="270" y="67"/>
                      <a:pt x="270" y="67"/>
                    </a:cubicBezTo>
                    <a:cubicBezTo>
                      <a:pt x="270" y="65"/>
                      <a:pt x="270" y="65"/>
                      <a:pt x="270" y="65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192" y="36"/>
                      <a:pt x="192" y="36"/>
                      <a:pt x="192" y="36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0" y="128"/>
                      <a:pt x="37" y="145"/>
                      <a:pt x="37" y="146"/>
                    </a:cubicBezTo>
                    <a:cubicBezTo>
                      <a:pt x="37" y="146"/>
                      <a:pt x="35" y="154"/>
                      <a:pt x="35" y="155"/>
                    </a:cubicBezTo>
                    <a:cubicBezTo>
                      <a:pt x="34" y="156"/>
                      <a:pt x="29" y="161"/>
                      <a:pt x="29" y="161"/>
                    </a:cubicBezTo>
                    <a:cubicBezTo>
                      <a:pt x="29" y="161"/>
                      <a:pt x="37" y="169"/>
                      <a:pt x="37" y="169"/>
                    </a:cubicBezTo>
                    <a:cubicBezTo>
                      <a:pt x="38" y="170"/>
                      <a:pt x="44" y="171"/>
                      <a:pt x="44" y="171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43" y="181"/>
                      <a:pt x="43" y="181"/>
                      <a:pt x="43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1"/>
                      <a:pt x="34" y="188"/>
                      <a:pt x="33" y="188"/>
                    </a:cubicBezTo>
                    <a:cubicBezTo>
                      <a:pt x="33" y="189"/>
                      <a:pt x="26" y="194"/>
                      <a:pt x="26" y="194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6" y="247"/>
                      <a:pt x="6" y="247"/>
                      <a:pt x="6" y="247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13" y="251"/>
                      <a:pt x="19" y="251"/>
                      <a:pt x="19" y="251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Freeform 76">
                <a:extLst>
                  <a:ext uri="{FF2B5EF4-FFF2-40B4-BE49-F238E27FC236}">
                    <a16:creationId xmlns:a16="http://schemas.microsoft.com/office/drawing/2014/main" id="{542A35E1-D13B-539B-AC93-FD76D1673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004" y="1323901"/>
                <a:ext cx="926536" cy="1160983"/>
              </a:xfrm>
              <a:custGeom>
                <a:avLst/>
                <a:gdLst>
                  <a:gd name="T0" fmla="*/ 608691842 w 206"/>
                  <a:gd name="T1" fmla="*/ 2045445232 h 258"/>
                  <a:gd name="T2" fmla="*/ 811585316 w 206"/>
                  <a:gd name="T3" fmla="*/ 2001926255 h 258"/>
                  <a:gd name="T4" fmla="*/ 855064120 w 206"/>
                  <a:gd name="T5" fmla="*/ 2132486994 h 258"/>
                  <a:gd name="T6" fmla="*/ 826078251 w 206"/>
                  <a:gd name="T7" fmla="*/ 2147483646 h 258"/>
                  <a:gd name="T8" fmla="*/ 1043468466 w 206"/>
                  <a:gd name="T9" fmla="*/ 2147483646 h 258"/>
                  <a:gd name="T10" fmla="*/ 1130426075 w 206"/>
                  <a:gd name="T11" fmla="*/ 2147483646 h 258"/>
                  <a:gd name="T12" fmla="*/ 1391291288 w 206"/>
                  <a:gd name="T13" fmla="*/ 2147483646 h 258"/>
                  <a:gd name="T14" fmla="*/ 1521723895 w 206"/>
                  <a:gd name="T15" fmla="*/ 2147483646 h 258"/>
                  <a:gd name="T16" fmla="*/ 1623174439 w 206"/>
                  <a:gd name="T17" fmla="*/ 2147483646 h 258"/>
                  <a:gd name="T18" fmla="*/ 1594188569 w 206"/>
                  <a:gd name="T19" fmla="*/ 2147483646 h 258"/>
                  <a:gd name="T20" fmla="*/ 1579695634 w 206"/>
                  <a:gd name="T21" fmla="*/ 2147483646 h 258"/>
                  <a:gd name="T22" fmla="*/ 1594188569 w 206"/>
                  <a:gd name="T23" fmla="*/ 2147483646 h 258"/>
                  <a:gd name="T24" fmla="*/ 1478248897 w 206"/>
                  <a:gd name="T25" fmla="*/ 2147483646 h 258"/>
                  <a:gd name="T26" fmla="*/ 1565202699 w 206"/>
                  <a:gd name="T27" fmla="*/ 2147483646 h 258"/>
                  <a:gd name="T28" fmla="*/ 1695635306 w 206"/>
                  <a:gd name="T29" fmla="*/ 2147483646 h 258"/>
                  <a:gd name="T30" fmla="*/ 1840564654 w 206"/>
                  <a:gd name="T31" fmla="*/ 2147483646 h 258"/>
                  <a:gd name="T32" fmla="*/ 2043458128 w 206"/>
                  <a:gd name="T33" fmla="*/ 2147483646 h 258"/>
                  <a:gd name="T34" fmla="*/ 2043458128 w 206"/>
                  <a:gd name="T35" fmla="*/ 2147483646 h 258"/>
                  <a:gd name="T36" fmla="*/ 1913025521 w 206"/>
                  <a:gd name="T37" fmla="*/ 2147483646 h 258"/>
                  <a:gd name="T38" fmla="*/ 1942011391 w 206"/>
                  <a:gd name="T39" fmla="*/ 2147483646 h 258"/>
                  <a:gd name="T40" fmla="*/ 2144908672 w 206"/>
                  <a:gd name="T41" fmla="*/ 2147483646 h 258"/>
                  <a:gd name="T42" fmla="*/ 2147483646 w 206"/>
                  <a:gd name="T43" fmla="*/ 2147483646 h 258"/>
                  <a:gd name="T44" fmla="*/ 2147483646 w 206"/>
                  <a:gd name="T45" fmla="*/ 2001926255 h 258"/>
                  <a:gd name="T46" fmla="*/ 2147483646 w 206"/>
                  <a:gd name="T47" fmla="*/ 1885873111 h 258"/>
                  <a:gd name="T48" fmla="*/ 2147483646 w 206"/>
                  <a:gd name="T49" fmla="*/ 1784323754 h 258"/>
                  <a:gd name="T50" fmla="*/ 2147483646 w 206"/>
                  <a:gd name="T51" fmla="*/ 1711793395 h 258"/>
                  <a:gd name="T52" fmla="*/ 2147483646 w 206"/>
                  <a:gd name="T53" fmla="*/ 1610244038 h 258"/>
                  <a:gd name="T54" fmla="*/ 2147483646 w 206"/>
                  <a:gd name="T55" fmla="*/ 1552217466 h 258"/>
                  <a:gd name="T56" fmla="*/ 2147483646 w 206"/>
                  <a:gd name="T57" fmla="*/ 1305603583 h 258"/>
                  <a:gd name="T58" fmla="*/ 2147483646 w 206"/>
                  <a:gd name="T59" fmla="*/ 1102508676 h 258"/>
                  <a:gd name="T60" fmla="*/ 2147483646 w 206"/>
                  <a:gd name="T61" fmla="*/ 870402388 h 258"/>
                  <a:gd name="T62" fmla="*/ 2147483646 w 206"/>
                  <a:gd name="T63" fmla="*/ 957444151 h 258"/>
                  <a:gd name="T64" fmla="*/ 2147483646 w 206"/>
                  <a:gd name="T65" fmla="*/ 1058989700 h 258"/>
                  <a:gd name="T66" fmla="*/ 2147483646 w 206"/>
                  <a:gd name="T67" fmla="*/ 942936556 h 258"/>
                  <a:gd name="T68" fmla="*/ 2147483646 w 206"/>
                  <a:gd name="T69" fmla="*/ 957444151 h 258"/>
                  <a:gd name="T70" fmla="*/ 2147483646 w 206"/>
                  <a:gd name="T71" fmla="*/ 971947937 h 258"/>
                  <a:gd name="T72" fmla="*/ 2147483646 w 206"/>
                  <a:gd name="T73" fmla="*/ 797868221 h 258"/>
                  <a:gd name="T74" fmla="*/ 2147483646 w 206"/>
                  <a:gd name="T75" fmla="*/ 565761933 h 258"/>
                  <a:gd name="T76" fmla="*/ 2115922802 w 206"/>
                  <a:gd name="T77" fmla="*/ 536746743 h 258"/>
                  <a:gd name="T78" fmla="*/ 2057951063 w 206"/>
                  <a:gd name="T79" fmla="*/ 522242957 h 258"/>
                  <a:gd name="T80" fmla="*/ 1942011391 w 206"/>
                  <a:gd name="T81" fmla="*/ 609280910 h 258"/>
                  <a:gd name="T82" fmla="*/ 1840564654 w 206"/>
                  <a:gd name="T83" fmla="*/ 667307482 h 258"/>
                  <a:gd name="T84" fmla="*/ 1869546717 w 206"/>
                  <a:gd name="T85" fmla="*/ 536746743 h 258"/>
                  <a:gd name="T86" fmla="*/ 1999983130 w 206"/>
                  <a:gd name="T87" fmla="*/ 391682217 h 258"/>
                  <a:gd name="T88" fmla="*/ 1811578785 w 206"/>
                  <a:gd name="T89" fmla="*/ 275629073 h 258"/>
                  <a:gd name="T90" fmla="*/ 1840564654 w 206"/>
                  <a:gd name="T91" fmla="*/ 43518977 h 258"/>
                  <a:gd name="T92" fmla="*/ 1405784223 w 206"/>
                  <a:gd name="T93" fmla="*/ 14507595 h 258"/>
                  <a:gd name="T94" fmla="*/ 1260858682 w 206"/>
                  <a:gd name="T95" fmla="*/ 217602501 h 258"/>
                  <a:gd name="T96" fmla="*/ 1130426075 w 206"/>
                  <a:gd name="T97" fmla="*/ 188587311 h 258"/>
                  <a:gd name="T98" fmla="*/ 1072454336 w 206"/>
                  <a:gd name="T99" fmla="*/ 0 h 258"/>
                  <a:gd name="T100" fmla="*/ 898542925 w 206"/>
                  <a:gd name="T101" fmla="*/ 217602501 h 258"/>
                  <a:gd name="T102" fmla="*/ 666659775 w 206"/>
                  <a:gd name="T103" fmla="*/ 391682217 h 258"/>
                  <a:gd name="T104" fmla="*/ 391301627 w 206"/>
                  <a:gd name="T105" fmla="*/ 464216385 h 258"/>
                  <a:gd name="T106" fmla="*/ 260869020 w 206"/>
                  <a:gd name="T107" fmla="*/ 652803696 h 258"/>
                  <a:gd name="T108" fmla="*/ 275358148 w 206"/>
                  <a:gd name="T109" fmla="*/ 942936556 h 258"/>
                  <a:gd name="T110" fmla="*/ 333329887 w 206"/>
                  <a:gd name="T111" fmla="*/ 1421656727 h 258"/>
                  <a:gd name="T112" fmla="*/ 391301627 w 206"/>
                  <a:gd name="T113" fmla="*/ 1726297182 h 258"/>
                  <a:gd name="T114" fmla="*/ 101446737 w 206"/>
                  <a:gd name="T115" fmla="*/ 1842350326 h 258"/>
                  <a:gd name="T116" fmla="*/ 0 w 206"/>
                  <a:gd name="T117" fmla="*/ 2030937637 h 258"/>
                  <a:gd name="T118" fmla="*/ 115939672 w 206"/>
                  <a:gd name="T119" fmla="*/ 2147483646 h 258"/>
                  <a:gd name="T120" fmla="*/ 492748363 w 206"/>
                  <a:gd name="T121" fmla="*/ 2088968017 h 2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06" h="258">
                    <a:moveTo>
                      <a:pt x="34" y="144"/>
                    </a:moveTo>
                    <a:cubicBezTo>
                      <a:pt x="42" y="141"/>
                      <a:pt x="42" y="141"/>
                      <a:pt x="42" y="141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59" y="147"/>
                      <a:pt x="59" y="147"/>
                      <a:pt x="59" y="147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7" y="156"/>
                      <a:pt x="57" y="156"/>
                      <a:pt x="57" y="156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96" y="177"/>
                      <a:pt x="96" y="177"/>
                      <a:pt x="96" y="177"/>
                    </a:cubicBezTo>
                    <a:cubicBezTo>
                      <a:pt x="103" y="183"/>
                      <a:pt x="103" y="183"/>
                      <a:pt x="103" y="183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2" y="196"/>
                      <a:pt x="113" y="199"/>
                      <a:pt x="113" y="199"/>
                    </a:cubicBezTo>
                    <a:cubicBezTo>
                      <a:pt x="113" y="200"/>
                      <a:pt x="110" y="208"/>
                      <a:pt x="110" y="208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109" y="220"/>
                      <a:pt x="109" y="220"/>
                      <a:pt x="109" y="220"/>
                    </a:cubicBezTo>
                    <a:cubicBezTo>
                      <a:pt x="111" y="236"/>
                      <a:pt x="111" y="236"/>
                      <a:pt x="111" y="236"/>
                    </a:cubicBezTo>
                    <a:cubicBezTo>
                      <a:pt x="110" y="237"/>
                      <a:pt x="110" y="237"/>
                      <a:pt x="110" y="237"/>
                    </a:cubicBezTo>
                    <a:cubicBezTo>
                      <a:pt x="102" y="238"/>
                      <a:pt x="102" y="238"/>
                      <a:pt x="102" y="238"/>
                    </a:cubicBezTo>
                    <a:cubicBezTo>
                      <a:pt x="102" y="238"/>
                      <a:pt x="102" y="242"/>
                      <a:pt x="102" y="242"/>
                    </a:cubicBezTo>
                    <a:cubicBezTo>
                      <a:pt x="102" y="243"/>
                      <a:pt x="103" y="247"/>
                      <a:pt x="103" y="247"/>
                    </a:cubicBezTo>
                    <a:cubicBezTo>
                      <a:pt x="108" y="248"/>
                      <a:pt x="108" y="248"/>
                      <a:pt x="108" y="248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7" y="246"/>
                      <a:pt x="117" y="246"/>
                      <a:pt x="117" y="246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35" y="257"/>
                      <a:pt x="135" y="257"/>
                      <a:pt x="135" y="257"/>
                    </a:cubicBezTo>
                    <a:cubicBezTo>
                      <a:pt x="141" y="250"/>
                      <a:pt x="141" y="250"/>
                      <a:pt x="141" y="250"/>
                    </a:cubicBezTo>
                    <a:cubicBezTo>
                      <a:pt x="144" y="241"/>
                      <a:pt x="144" y="241"/>
                      <a:pt x="144" y="24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32" y="223"/>
                      <a:pt x="132" y="223"/>
                      <a:pt x="132" y="223"/>
                    </a:cubicBezTo>
                    <a:cubicBezTo>
                      <a:pt x="132" y="223"/>
                      <a:pt x="132" y="219"/>
                      <a:pt x="132" y="219"/>
                    </a:cubicBezTo>
                    <a:cubicBezTo>
                      <a:pt x="132" y="218"/>
                      <a:pt x="135" y="211"/>
                      <a:pt x="135" y="211"/>
                    </a:cubicBezTo>
                    <a:cubicBezTo>
                      <a:pt x="134" y="199"/>
                      <a:pt x="134" y="199"/>
                      <a:pt x="134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67" y="169"/>
                      <a:pt x="167" y="169"/>
                      <a:pt x="167" y="169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9" y="142"/>
                      <a:pt x="189" y="142"/>
                      <a:pt x="189" y="142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6" y="134"/>
                      <a:pt x="206" y="134"/>
                      <a:pt x="206" y="134"/>
                    </a:cubicBezTo>
                    <a:cubicBezTo>
                      <a:pt x="206" y="130"/>
                      <a:pt x="206" y="130"/>
                      <a:pt x="206" y="130"/>
                    </a:cubicBezTo>
                    <a:cubicBezTo>
                      <a:pt x="206" y="130"/>
                      <a:pt x="199" y="126"/>
                      <a:pt x="198" y="125"/>
                    </a:cubicBezTo>
                    <a:cubicBezTo>
                      <a:pt x="198" y="125"/>
                      <a:pt x="194" y="123"/>
                      <a:pt x="194" y="123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2" y="118"/>
                      <a:pt x="189" y="116"/>
                      <a:pt x="189" y="115"/>
                    </a:cubicBezTo>
                    <a:cubicBezTo>
                      <a:pt x="189" y="115"/>
                      <a:pt x="192" y="111"/>
                      <a:pt x="192" y="111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79" y="107"/>
                      <a:pt x="179" y="107"/>
                      <a:pt x="179" y="107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91" y="90"/>
                      <a:pt x="191" y="90"/>
                      <a:pt x="191" y="90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93" y="76"/>
                      <a:pt x="193" y="76"/>
                      <a:pt x="193" y="76"/>
                    </a:cubicBezTo>
                    <a:cubicBezTo>
                      <a:pt x="193" y="76"/>
                      <a:pt x="188" y="74"/>
                      <a:pt x="188" y="73"/>
                    </a:cubicBezTo>
                    <a:cubicBezTo>
                      <a:pt x="188" y="73"/>
                      <a:pt x="188" y="60"/>
                      <a:pt x="188" y="6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4" y="61"/>
                      <a:pt x="154" y="61"/>
                    </a:cubicBezTo>
                    <a:cubicBezTo>
                      <a:pt x="154" y="60"/>
                      <a:pt x="158" y="55"/>
                      <a:pt x="158" y="55"/>
                    </a:cubicBezTo>
                    <a:cubicBezTo>
                      <a:pt x="148" y="41"/>
                      <a:pt x="148" y="41"/>
                      <a:pt x="148" y="41"/>
                    </a:cubicBezTo>
                    <a:cubicBezTo>
                      <a:pt x="148" y="41"/>
                      <a:pt x="150" y="39"/>
                      <a:pt x="150" y="39"/>
                    </a:cubicBezTo>
                    <a:cubicBezTo>
                      <a:pt x="150" y="38"/>
                      <a:pt x="149" y="36"/>
                      <a:pt x="149" y="36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4" y="42"/>
                      <a:pt x="134" y="42"/>
                      <a:pt x="134" y="42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9" y="42"/>
                      <a:pt x="129" y="41"/>
                    </a:cubicBezTo>
                    <a:cubicBezTo>
                      <a:pt x="129" y="41"/>
                      <a:pt x="129" y="38"/>
                      <a:pt x="129" y="37"/>
                    </a:cubicBezTo>
                    <a:cubicBezTo>
                      <a:pt x="129" y="37"/>
                      <a:pt x="131" y="34"/>
                      <a:pt x="131" y="33"/>
                    </a:cubicBezTo>
                    <a:cubicBezTo>
                      <a:pt x="132" y="33"/>
                      <a:pt x="138" y="27"/>
                      <a:pt x="138" y="27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78" y="13"/>
                      <a:pt x="78" y="13"/>
                    </a:cubicBezTo>
                    <a:cubicBezTo>
                      <a:pt x="78" y="12"/>
                      <a:pt x="77" y="2"/>
                      <a:pt x="77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65" y="3"/>
                      <a:pt x="65" y="3"/>
                    </a:cubicBezTo>
                    <a:cubicBezTo>
                      <a:pt x="65" y="3"/>
                      <a:pt x="62" y="15"/>
                      <a:pt x="62" y="1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46" y="27"/>
                      <a:pt x="46" y="27"/>
                    </a:cubicBezTo>
                    <a:cubicBezTo>
                      <a:pt x="46" y="27"/>
                      <a:pt x="37" y="30"/>
                      <a:pt x="36" y="30"/>
                    </a:cubicBezTo>
                    <a:cubicBezTo>
                      <a:pt x="35" y="30"/>
                      <a:pt x="27" y="32"/>
                      <a:pt x="27" y="32"/>
                    </a:cubicBezTo>
                    <a:cubicBezTo>
                      <a:pt x="26" y="32"/>
                      <a:pt x="21" y="35"/>
                      <a:pt x="21" y="35"/>
                    </a:cubicBezTo>
                    <a:cubicBezTo>
                      <a:pt x="21" y="36"/>
                      <a:pt x="18" y="44"/>
                      <a:pt x="18" y="45"/>
                    </a:cubicBezTo>
                    <a:cubicBezTo>
                      <a:pt x="18" y="46"/>
                      <a:pt x="17" y="53"/>
                      <a:pt x="17" y="54"/>
                    </a:cubicBezTo>
                    <a:cubicBezTo>
                      <a:pt x="17" y="54"/>
                      <a:pt x="19" y="65"/>
                      <a:pt x="19" y="65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23" y="98"/>
                      <a:pt x="23" y="98"/>
                    </a:cubicBezTo>
                    <a:cubicBezTo>
                      <a:pt x="23" y="99"/>
                      <a:pt x="24" y="109"/>
                      <a:pt x="24" y="10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19" y="122"/>
                      <a:pt x="17" y="123"/>
                    </a:cubicBezTo>
                    <a:cubicBezTo>
                      <a:pt x="15" y="123"/>
                      <a:pt x="8" y="126"/>
                      <a:pt x="7" y="127"/>
                    </a:cubicBezTo>
                    <a:cubicBezTo>
                      <a:pt x="6" y="128"/>
                      <a:pt x="3" y="132"/>
                      <a:pt x="2" y="134"/>
                    </a:cubicBezTo>
                    <a:cubicBezTo>
                      <a:pt x="1" y="135"/>
                      <a:pt x="0" y="139"/>
                      <a:pt x="0" y="140"/>
                    </a:cubicBezTo>
                    <a:cubicBezTo>
                      <a:pt x="0" y="141"/>
                      <a:pt x="3" y="150"/>
                      <a:pt x="3" y="150"/>
                    </a:cubicBezTo>
                    <a:cubicBezTo>
                      <a:pt x="3" y="150"/>
                      <a:pt x="8" y="154"/>
                      <a:pt x="8" y="154"/>
                    </a:cubicBezTo>
                    <a:cubicBezTo>
                      <a:pt x="23" y="154"/>
                      <a:pt x="23" y="154"/>
                      <a:pt x="23" y="154"/>
                    </a:cubicBezTo>
                    <a:lnTo>
                      <a:pt x="34" y="144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" name="Freeform 78">
                <a:extLst>
                  <a:ext uri="{FF2B5EF4-FFF2-40B4-BE49-F238E27FC236}">
                    <a16:creationId xmlns:a16="http://schemas.microsoft.com/office/drawing/2014/main" id="{359000CB-843A-A0F9-EEFE-A7632A097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80" y="1070697"/>
                <a:ext cx="1365421" cy="1192868"/>
              </a:xfrm>
              <a:custGeom>
                <a:avLst/>
                <a:gdLst>
                  <a:gd name="T0" fmla="*/ 2147483646 w 304"/>
                  <a:gd name="T1" fmla="*/ 2147483646 h 265"/>
                  <a:gd name="T2" fmla="*/ 2147483646 w 304"/>
                  <a:gd name="T3" fmla="*/ 2147483646 h 265"/>
                  <a:gd name="T4" fmla="*/ 2147483646 w 304"/>
                  <a:gd name="T5" fmla="*/ 2147483646 h 265"/>
                  <a:gd name="T6" fmla="*/ 2147483646 w 304"/>
                  <a:gd name="T7" fmla="*/ 2147483646 h 265"/>
                  <a:gd name="T8" fmla="*/ 2147483646 w 304"/>
                  <a:gd name="T9" fmla="*/ 2147483646 h 265"/>
                  <a:gd name="T10" fmla="*/ 2147483646 w 304"/>
                  <a:gd name="T11" fmla="*/ 2147483646 h 265"/>
                  <a:gd name="T12" fmla="*/ 2147483646 w 304"/>
                  <a:gd name="T13" fmla="*/ 2147483646 h 265"/>
                  <a:gd name="T14" fmla="*/ 2147483646 w 304"/>
                  <a:gd name="T15" fmla="*/ 2147483646 h 265"/>
                  <a:gd name="T16" fmla="*/ 2147483646 w 304"/>
                  <a:gd name="T17" fmla="*/ 2147483646 h 265"/>
                  <a:gd name="T18" fmla="*/ 2147483646 w 304"/>
                  <a:gd name="T19" fmla="*/ 2147483646 h 265"/>
                  <a:gd name="T20" fmla="*/ 2147483646 w 304"/>
                  <a:gd name="T21" fmla="*/ 2147483646 h 265"/>
                  <a:gd name="T22" fmla="*/ 2147483646 w 304"/>
                  <a:gd name="T23" fmla="*/ 2147483646 h 265"/>
                  <a:gd name="T24" fmla="*/ 2147483646 w 304"/>
                  <a:gd name="T25" fmla="*/ 2147483646 h 265"/>
                  <a:gd name="T26" fmla="*/ 2147483646 w 304"/>
                  <a:gd name="T27" fmla="*/ 2147483646 h 265"/>
                  <a:gd name="T28" fmla="*/ 2147483646 w 304"/>
                  <a:gd name="T29" fmla="*/ 2147483646 h 265"/>
                  <a:gd name="T30" fmla="*/ 2147483646 w 304"/>
                  <a:gd name="T31" fmla="*/ 2147483646 h 265"/>
                  <a:gd name="T32" fmla="*/ 2147483646 w 304"/>
                  <a:gd name="T33" fmla="*/ 2104834500 h 265"/>
                  <a:gd name="T34" fmla="*/ 2147483646 w 304"/>
                  <a:gd name="T35" fmla="*/ 2075802300 h 265"/>
                  <a:gd name="T36" fmla="*/ 2147483646 w 304"/>
                  <a:gd name="T37" fmla="*/ 1843544700 h 265"/>
                  <a:gd name="T38" fmla="*/ 2147483646 w 304"/>
                  <a:gd name="T39" fmla="*/ 1291932900 h 265"/>
                  <a:gd name="T40" fmla="*/ 2147483646 w 304"/>
                  <a:gd name="T41" fmla="*/ 1045159200 h 265"/>
                  <a:gd name="T42" fmla="*/ 2147483646 w 304"/>
                  <a:gd name="T43" fmla="*/ 958062600 h 265"/>
                  <a:gd name="T44" fmla="*/ 2147483646 w 304"/>
                  <a:gd name="T45" fmla="*/ 449999100 h 265"/>
                  <a:gd name="T46" fmla="*/ 2147483646 w 304"/>
                  <a:gd name="T47" fmla="*/ 406450800 h 265"/>
                  <a:gd name="T48" fmla="*/ 2147483646 w 304"/>
                  <a:gd name="T49" fmla="*/ 362902500 h 265"/>
                  <a:gd name="T50" fmla="*/ 2147483646 w 304"/>
                  <a:gd name="T51" fmla="*/ 87096600 h 265"/>
                  <a:gd name="T52" fmla="*/ 2147483646 w 304"/>
                  <a:gd name="T53" fmla="*/ 159677100 h 265"/>
                  <a:gd name="T54" fmla="*/ 2147483646 w 304"/>
                  <a:gd name="T55" fmla="*/ 420966900 h 265"/>
                  <a:gd name="T56" fmla="*/ 1474156176 w 304"/>
                  <a:gd name="T57" fmla="*/ 435483000 h 265"/>
                  <a:gd name="T58" fmla="*/ 1141747964 w 304"/>
                  <a:gd name="T59" fmla="*/ 653224500 h 265"/>
                  <a:gd name="T60" fmla="*/ 968316931 w 304"/>
                  <a:gd name="T61" fmla="*/ 609676200 h 265"/>
                  <a:gd name="T62" fmla="*/ 838243656 w 304"/>
                  <a:gd name="T63" fmla="*/ 508063500 h 265"/>
                  <a:gd name="T64" fmla="*/ 621458667 w 304"/>
                  <a:gd name="T65" fmla="*/ 391934700 h 265"/>
                  <a:gd name="T66" fmla="*/ 245692696 w 304"/>
                  <a:gd name="T67" fmla="*/ 362902500 h 265"/>
                  <a:gd name="T68" fmla="*/ 57811612 w 304"/>
                  <a:gd name="T69" fmla="*/ 537095700 h 265"/>
                  <a:gd name="T70" fmla="*/ 274596601 w 304"/>
                  <a:gd name="T71" fmla="*/ 740321100 h 265"/>
                  <a:gd name="T72" fmla="*/ 332408213 w 304"/>
                  <a:gd name="T73" fmla="*/ 1001610900 h 265"/>
                  <a:gd name="T74" fmla="*/ 563647055 w 304"/>
                  <a:gd name="T75" fmla="*/ 870966000 h 265"/>
                  <a:gd name="T76" fmla="*/ 1040578594 w 304"/>
                  <a:gd name="T77" fmla="*/ 856449900 h 265"/>
                  <a:gd name="T78" fmla="*/ 1185105722 w 304"/>
                  <a:gd name="T79" fmla="*/ 1132255800 h 265"/>
                  <a:gd name="T80" fmla="*/ 1069486301 w 304"/>
                  <a:gd name="T81" fmla="*/ 1349997300 h 265"/>
                  <a:gd name="T82" fmla="*/ 1083936352 w 304"/>
                  <a:gd name="T83" fmla="*/ 1509674400 h 265"/>
                  <a:gd name="T84" fmla="*/ 1257367385 w 304"/>
                  <a:gd name="T85" fmla="*/ 1335481200 h 265"/>
                  <a:gd name="T86" fmla="*/ 1358536755 w 304"/>
                  <a:gd name="T87" fmla="*/ 1335481200 h 265"/>
                  <a:gd name="T88" fmla="*/ 1488606228 w 304"/>
                  <a:gd name="T89" fmla="*/ 1611287100 h 265"/>
                  <a:gd name="T90" fmla="*/ 1517513935 w 304"/>
                  <a:gd name="T91" fmla="*/ 1741932000 h 265"/>
                  <a:gd name="T92" fmla="*/ 1662037261 w 304"/>
                  <a:gd name="T93" fmla="*/ 1756448100 h 265"/>
                  <a:gd name="T94" fmla="*/ 1821014440 w 304"/>
                  <a:gd name="T95" fmla="*/ 1843544700 h 265"/>
                  <a:gd name="T96" fmla="*/ 1922183810 w 304"/>
                  <a:gd name="T97" fmla="*/ 1683867600 h 265"/>
                  <a:gd name="T98" fmla="*/ 1936633862 w 304"/>
                  <a:gd name="T99" fmla="*/ 2003221800 h 265"/>
                  <a:gd name="T100" fmla="*/ 1792110536 w 304"/>
                  <a:gd name="T101" fmla="*/ 2147483646 h 265"/>
                  <a:gd name="T102" fmla="*/ 1936633862 w 304"/>
                  <a:gd name="T103" fmla="*/ 2147483646 h 265"/>
                  <a:gd name="T104" fmla="*/ 2008899327 w 304"/>
                  <a:gd name="T105" fmla="*/ 2147483646 h 265"/>
                  <a:gd name="T106" fmla="*/ 2147483646 w 304"/>
                  <a:gd name="T107" fmla="*/ 2147483646 h 265"/>
                  <a:gd name="T108" fmla="*/ 1907729957 w 304"/>
                  <a:gd name="T109" fmla="*/ 2147483646 h 26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4" h="265">
                    <a:moveTo>
                      <a:pt x="147" y="211"/>
                    </a:moveTo>
                    <a:cubicBezTo>
                      <a:pt x="162" y="219"/>
                      <a:pt x="162" y="219"/>
                      <a:pt x="162" y="219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9" y="226"/>
                      <a:pt x="179" y="226"/>
                      <a:pt x="179" y="226"/>
                    </a:cubicBezTo>
                    <a:cubicBezTo>
                      <a:pt x="186" y="226"/>
                      <a:pt x="186" y="226"/>
                      <a:pt x="186" y="226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12" y="230"/>
                      <a:pt x="212" y="230"/>
                      <a:pt x="212" y="230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2" y="244"/>
                      <a:pt x="212" y="244"/>
                      <a:pt x="212" y="244"/>
                    </a:cubicBezTo>
                    <a:cubicBezTo>
                      <a:pt x="212" y="244"/>
                      <a:pt x="214" y="258"/>
                      <a:pt x="214" y="258"/>
                    </a:cubicBezTo>
                    <a:cubicBezTo>
                      <a:pt x="214" y="258"/>
                      <a:pt x="226" y="263"/>
                      <a:pt x="226" y="263"/>
                    </a:cubicBezTo>
                    <a:cubicBezTo>
                      <a:pt x="240" y="259"/>
                      <a:pt x="240" y="259"/>
                      <a:pt x="240" y="259"/>
                    </a:cubicBezTo>
                    <a:cubicBezTo>
                      <a:pt x="243" y="262"/>
                      <a:pt x="243" y="262"/>
                      <a:pt x="243" y="262"/>
                    </a:cubicBezTo>
                    <a:cubicBezTo>
                      <a:pt x="243" y="262"/>
                      <a:pt x="248" y="265"/>
                      <a:pt x="248" y="265"/>
                    </a:cubicBezTo>
                    <a:cubicBezTo>
                      <a:pt x="248" y="265"/>
                      <a:pt x="253" y="265"/>
                      <a:pt x="253" y="265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5" y="262"/>
                      <a:pt x="252" y="259"/>
                      <a:pt x="252" y="259"/>
                    </a:cubicBezTo>
                    <a:cubicBezTo>
                      <a:pt x="251" y="259"/>
                      <a:pt x="248" y="256"/>
                      <a:pt x="248" y="256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7" y="245"/>
                      <a:pt x="257" y="245"/>
                      <a:pt x="257" y="245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2"/>
                      <a:pt x="265" y="242"/>
                      <a:pt x="265" y="242"/>
                    </a:cubicBezTo>
                    <a:cubicBezTo>
                      <a:pt x="270" y="242"/>
                      <a:pt x="270" y="242"/>
                      <a:pt x="270" y="242"/>
                    </a:cubicBez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9" y="231"/>
                      <a:pt x="269" y="231"/>
                      <a:pt x="269" y="231"/>
                    </a:cubicBezTo>
                    <a:cubicBezTo>
                      <a:pt x="252" y="230"/>
                      <a:pt x="252" y="230"/>
                      <a:pt x="252" y="230"/>
                    </a:cubicBezTo>
                    <a:cubicBezTo>
                      <a:pt x="242" y="227"/>
                      <a:pt x="242" y="227"/>
                      <a:pt x="242" y="227"/>
                    </a:cubicBezTo>
                    <a:cubicBezTo>
                      <a:pt x="242" y="227"/>
                      <a:pt x="239" y="225"/>
                      <a:pt x="239" y="225"/>
                    </a:cubicBezTo>
                    <a:cubicBezTo>
                      <a:pt x="238" y="225"/>
                      <a:pt x="230" y="227"/>
                      <a:pt x="230" y="227"/>
                    </a:cubicBezTo>
                    <a:cubicBezTo>
                      <a:pt x="228" y="224"/>
                      <a:pt x="228" y="224"/>
                      <a:pt x="228" y="224"/>
                    </a:cubicBezTo>
                    <a:cubicBezTo>
                      <a:pt x="225" y="217"/>
                      <a:pt x="225" y="217"/>
                      <a:pt x="225" y="217"/>
                    </a:cubicBezTo>
                    <a:cubicBezTo>
                      <a:pt x="225" y="217"/>
                      <a:pt x="216" y="211"/>
                      <a:pt x="216" y="211"/>
                    </a:cubicBezTo>
                    <a:cubicBezTo>
                      <a:pt x="216" y="211"/>
                      <a:pt x="215" y="198"/>
                      <a:pt x="215" y="198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9" y="179"/>
                      <a:pt x="209" y="179"/>
                    </a:cubicBezTo>
                    <a:cubicBezTo>
                      <a:pt x="209" y="178"/>
                      <a:pt x="207" y="164"/>
                      <a:pt x="207" y="164"/>
                    </a:cubicBezTo>
                    <a:cubicBezTo>
                      <a:pt x="201" y="163"/>
                      <a:pt x="201" y="163"/>
                      <a:pt x="201" y="163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84" y="163"/>
                      <a:pt x="184" y="163"/>
                      <a:pt x="184" y="163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8" y="147"/>
                      <a:pt x="198" y="147"/>
                      <a:pt x="198" y="147"/>
                    </a:cubicBezTo>
                    <a:cubicBezTo>
                      <a:pt x="198" y="147"/>
                      <a:pt x="202" y="146"/>
                      <a:pt x="203" y="145"/>
                    </a:cubicBezTo>
                    <a:cubicBezTo>
                      <a:pt x="203" y="145"/>
                      <a:pt x="207" y="143"/>
                      <a:pt x="208" y="143"/>
                    </a:cubicBezTo>
                    <a:cubicBezTo>
                      <a:pt x="208" y="142"/>
                      <a:pt x="214" y="139"/>
                      <a:pt x="214" y="139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44" y="127"/>
                      <a:pt x="252" y="126"/>
                      <a:pt x="252" y="126"/>
                    </a:cubicBezTo>
                    <a:cubicBezTo>
                      <a:pt x="252" y="125"/>
                      <a:pt x="250" y="113"/>
                      <a:pt x="250" y="113"/>
                    </a:cubicBezTo>
                    <a:cubicBezTo>
                      <a:pt x="261" y="89"/>
                      <a:pt x="261" y="89"/>
                      <a:pt x="261" y="89"/>
                    </a:cubicBezTo>
                    <a:cubicBezTo>
                      <a:pt x="261" y="89"/>
                      <a:pt x="260" y="82"/>
                      <a:pt x="261" y="81"/>
                    </a:cubicBezTo>
                    <a:cubicBezTo>
                      <a:pt x="261" y="81"/>
                      <a:pt x="266" y="75"/>
                      <a:pt x="266" y="75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83" y="72"/>
                      <a:pt x="283" y="72"/>
                      <a:pt x="283" y="72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304" y="42"/>
                      <a:pt x="301" y="37"/>
                      <a:pt x="301" y="36"/>
                    </a:cubicBezTo>
                    <a:cubicBezTo>
                      <a:pt x="301" y="35"/>
                      <a:pt x="301" y="31"/>
                      <a:pt x="301" y="31"/>
                    </a:cubicBezTo>
                    <a:cubicBezTo>
                      <a:pt x="301" y="31"/>
                      <a:pt x="299" y="28"/>
                      <a:pt x="299" y="28"/>
                    </a:cubicBezTo>
                    <a:cubicBezTo>
                      <a:pt x="299" y="28"/>
                      <a:pt x="296" y="27"/>
                      <a:pt x="296" y="27"/>
                    </a:cubicBezTo>
                    <a:cubicBezTo>
                      <a:pt x="296" y="27"/>
                      <a:pt x="288" y="28"/>
                      <a:pt x="288" y="28"/>
                    </a:cubicBezTo>
                    <a:cubicBezTo>
                      <a:pt x="288" y="28"/>
                      <a:pt x="283" y="27"/>
                      <a:pt x="283" y="27"/>
                    </a:cubicBezTo>
                    <a:cubicBezTo>
                      <a:pt x="283" y="27"/>
                      <a:pt x="275" y="22"/>
                      <a:pt x="275" y="22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2" y="25"/>
                      <a:pt x="261" y="23"/>
                      <a:pt x="261" y="23"/>
                    </a:cubicBezTo>
                    <a:cubicBezTo>
                      <a:pt x="262" y="23"/>
                      <a:pt x="265" y="11"/>
                      <a:pt x="265" y="11"/>
                    </a:cubicBezTo>
                    <a:cubicBezTo>
                      <a:pt x="265" y="10"/>
                      <a:pt x="263" y="6"/>
                      <a:pt x="262" y="6"/>
                    </a:cubicBezTo>
                    <a:cubicBezTo>
                      <a:pt x="262" y="5"/>
                      <a:pt x="259" y="0"/>
                      <a:pt x="259" y="0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18" y="22"/>
                      <a:pt x="218" y="22"/>
                      <a:pt x="218" y="22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188" y="29"/>
                      <a:pt x="188" y="29"/>
                      <a:pt x="188" y="29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1" y="42"/>
                      <a:pt x="71" y="42"/>
                    </a:cubicBezTo>
                    <a:cubicBezTo>
                      <a:pt x="71" y="42"/>
                      <a:pt x="67" y="42"/>
                      <a:pt x="67" y="42"/>
                    </a:cubicBezTo>
                    <a:cubicBezTo>
                      <a:pt x="66" y="42"/>
                      <a:pt x="63" y="39"/>
                      <a:pt x="63" y="39"/>
                    </a:cubicBezTo>
                    <a:cubicBezTo>
                      <a:pt x="63" y="39"/>
                      <a:pt x="60" y="39"/>
                      <a:pt x="60" y="39"/>
                    </a:cubicBezTo>
                    <a:cubicBezTo>
                      <a:pt x="60" y="39"/>
                      <a:pt x="58" y="35"/>
                      <a:pt x="58" y="35"/>
                    </a:cubicBezTo>
                    <a:cubicBezTo>
                      <a:pt x="57" y="35"/>
                      <a:pt x="56" y="28"/>
                      <a:pt x="56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6" y="27"/>
                      <a:pt x="36" y="27"/>
                    </a:cubicBezTo>
                    <a:cubicBezTo>
                      <a:pt x="35" y="27"/>
                      <a:pt x="29" y="25"/>
                      <a:pt x="29" y="25"/>
                    </a:cubicBezTo>
                    <a:cubicBezTo>
                      <a:pt x="29" y="25"/>
                      <a:pt x="18" y="25"/>
                      <a:pt x="17" y="25"/>
                    </a:cubicBezTo>
                    <a:cubicBezTo>
                      <a:pt x="17" y="25"/>
                      <a:pt x="7" y="26"/>
                      <a:pt x="7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37"/>
                      <a:pt x="4" y="37"/>
                    </a:cubicBezTo>
                    <a:cubicBezTo>
                      <a:pt x="4" y="37"/>
                      <a:pt x="1" y="46"/>
                      <a:pt x="1" y="47"/>
                    </a:cubicBezTo>
                    <a:cubicBezTo>
                      <a:pt x="0" y="47"/>
                      <a:pt x="8" y="51"/>
                      <a:pt x="8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3" y="68"/>
                      <a:pt x="23" y="69"/>
                    </a:cubicBezTo>
                    <a:cubicBezTo>
                      <a:pt x="23" y="69"/>
                      <a:pt x="31" y="76"/>
                      <a:pt x="31" y="76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77" y="89"/>
                      <a:pt x="76" y="89"/>
                    </a:cubicBezTo>
                    <a:cubicBezTo>
                      <a:pt x="76" y="90"/>
                      <a:pt x="74" y="93"/>
                      <a:pt x="74" y="93"/>
                    </a:cubicBezTo>
                    <a:cubicBezTo>
                      <a:pt x="74" y="94"/>
                      <a:pt x="74" y="97"/>
                      <a:pt x="74" y="97"/>
                    </a:cubicBezTo>
                    <a:cubicBezTo>
                      <a:pt x="74" y="98"/>
                      <a:pt x="72" y="102"/>
                      <a:pt x="72" y="102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5" y="94"/>
                      <a:pt x="95" y="95"/>
                    </a:cubicBezTo>
                    <a:cubicBezTo>
                      <a:pt x="95" y="95"/>
                      <a:pt x="93" y="97"/>
                      <a:pt x="93" y="97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3" y="111"/>
                      <a:pt x="99" y="116"/>
                      <a:pt x="99" y="117"/>
                    </a:cubicBezTo>
                    <a:cubicBezTo>
                      <a:pt x="99" y="117"/>
                      <a:pt x="101" y="123"/>
                      <a:pt x="101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7" y="122"/>
                      <a:pt x="107" y="122"/>
                      <a:pt x="107" y="122"/>
                    </a:cubicBezTo>
                    <a:cubicBezTo>
                      <a:pt x="111" y="122"/>
                      <a:pt x="111" y="122"/>
                      <a:pt x="111" y="122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29"/>
                      <a:pt x="133" y="129"/>
                    </a:cubicBezTo>
                    <a:cubicBezTo>
                      <a:pt x="133" y="130"/>
                      <a:pt x="138" y="132"/>
                      <a:pt x="138" y="132"/>
                    </a:cubicBezTo>
                    <a:cubicBezTo>
                      <a:pt x="134" y="138"/>
                      <a:pt x="134" y="138"/>
                      <a:pt x="134" y="138"/>
                    </a:cubicBezTo>
                    <a:cubicBezTo>
                      <a:pt x="136" y="146"/>
                      <a:pt x="136" y="146"/>
                      <a:pt x="136" y="146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37" y="167"/>
                      <a:pt x="134" y="171"/>
                      <a:pt x="134" y="171"/>
                    </a:cubicBezTo>
                    <a:cubicBezTo>
                      <a:pt x="134" y="172"/>
                      <a:pt x="137" y="174"/>
                      <a:pt x="137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43" y="181"/>
                      <a:pt x="143" y="181"/>
                    </a:cubicBezTo>
                    <a:cubicBezTo>
                      <a:pt x="144" y="182"/>
                      <a:pt x="151" y="186"/>
                      <a:pt x="151" y="186"/>
                    </a:cubicBezTo>
                    <a:cubicBezTo>
                      <a:pt x="151" y="190"/>
                      <a:pt x="151" y="190"/>
                      <a:pt x="151" y="190"/>
                    </a:cubicBezTo>
                    <a:cubicBezTo>
                      <a:pt x="147" y="194"/>
                      <a:pt x="147" y="194"/>
                      <a:pt x="147" y="194"/>
                    </a:cubicBezTo>
                    <a:cubicBezTo>
                      <a:pt x="134" y="198"/>
                      <a:pt x="134" y="198"/>
                      <a:pt x="134" y="198"/>
                    </a:cubicBezTo>
                    <a:cubicBezTo>
                      <a:pt x="132" y="212"/>
                      <a:pt x="132" y="212"/>
                      <a:pt x="132" y="212"/>
                    </a:cubicBezTo>
                    <a:cubicBezTo>
                      <a:pt x="138" y="211"/>
                      <a:pt x="138" y="211"/>
                      <a:pt x="138" y="211"/>
                    </a:cubicBezTo>
                    <a:lnTo>
                      <a:pt x="147" y="21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" name="Freeform 79">
                <a:extLst>
                  <a:ext uri="{FF2B5EF4-FFF2-40B4-BE49-F238E27FC236}">
                    <a16:creationId xmlns:a16="http://schemas.microsoft.com/office/drawing/2014/main" id="{8EA6B465-F1C9-9A08-D66F-DFF80A92E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824" y="5076933"/>
                <a:ext cx="440762" cy="414502"/>
              </a:xfrm>
              <a:custGeom>
                <a:avLst/>
                <a:gdLst>
                  <a:gd name="T0" fmla="*/ 1173808469 w 98"/>
                  <a:gd name="T1" fmla="*/ 1119761114 h 92"/>
                  <a:gd name="T2" fmla="*/ 1202793180 w 98"/>
                  <a:gd name="T3" fmla="*/ 1017964996 h 92"/>
                  <a:gd name="T4" fmla="*/ 1231774084 w 98"/>
                  <a:gd name="T5" fmla="*/ 945254028 h 92"/>
                  <a:gd name="T6" fmla="*/ 1289739699 w 98"/>
                  <a:gd name="T7" fmla="*/ 857998578 h 92"/>
                  <a:gd name="T8" fmla="*/ 1347705315 w 98"/>
                  <a:gd name="T9" fmla="*/ 756202459 h 92"/>
                  <a:gd name="T10" fmla="*/ 1391178574 w 98"/>
                  <a:gd name="T11" fmla="*/ 683491491 h 92"/>
                  <a:gd name="T12" fmla="*/ 1420163285 w 98"/>
                  <a:gd name="T13" fmla="*/ 567150891 h 92"/>
                  <a:gd name="T14" fmla="*/ 1362197670 w 98"/>
                  <a:gd name="T15" fmla="*/ 494439923 h 92"/>
                  <a:gd name="T16" fmla="*/ 1362197670 w 98"/>
                  <a:gd name="T17" fmla="*/ 421728955 h 92"/>
                  <a:gd name="T18" fmla="*/ 1362197670 w 98"/>
                  <a:gd name="T19" fmla="*/ 349017986 h 92"/>
                  <a:gd name="T20" fmla="*/ 1362197670 w 98"/>
                  <a:gd name="T21" fmla="*/ 247221868 h 92"/>
                  <a:gd name="T22" fmla="*/ 1347705315 w 98"/>
                  <a:gd name="T23" fmla="*/ 145421937 h 92"/>
                  <a:gd name="T24" fmla="*/ 1362197670 w 98"/>
                  <a:gd name="T25" fmla="*/ 58170300 h 92"/>
                  <a:gd name="T26" fmla="*/ 1304232055 w 98"/>
                  <a:gd name="T27" fmla="*/ 43625818 h 92"/>
                  <a:gd name="T28" fmla="*/ 1231774084 w 98"/>
                  <a:gd name="T29" fmla="*/ 29085150 h 92"/>
                  <a:gd name="T30" fmla="*/ 1173808469 w 98"/>
                  <a:gd name="T31" fmla="*/ 29085150 h 92"/>
                  <a:gd name="T32" fmla="*/ 1130335209 w 98"/>
                  <a:gd name="T33" fmla="*/ 0 h 92"/>
                  <a:gd name="T34" fmla="*/ 1028892527 w 98"/>
                  <a:gd name="T35" fmla="*/ 14540668 h 92"/>
                  <a:gd name="T36" fmla="*/ 985419267 w 98"/>
                  <a:gd name="T37" fmla="*/ 58170300 h 92"/>
                  <a:gd name="T38" fmla="*/ 956438363 w 98"/>
                  <a:gd name="T39" fmla="*/ 43625818 h 92"/>
                  <a:gd name="T40" fmla="*/ 826014777 w 98"/>
                  <a:gd name="T41" fmla="*/ 14540668 h 92"/>
                  <a:gd name="T42" fmla="*/ 739064450 w 98"/>
                  <a:gd name="T43" fmla="*/ 14540668 h 92"/>
                  <a:gd name="T44" fmla="*/ 666606480 w 98"/>
                  <a:gd name="T45" fmla="*/ 43625818 h 92"/>
                  <a:gd name="T46" fmla="*/ 594148509 w 98"/>
                  <a:gd name="T47" fmla="*/ 130881268 h 92"/>
                  <a:gd name="T48" fmla="*/ 550675249 w 98"/>
                  <a:gd name="T49" fmla="*/ 189051568 h 92"/>
                  <a:gd name="T50" fmla="*/ 449236374 w 98"/>
                  <a:gd name="T51" fmla="*/ 247221868 h 92"/>
                  <a:gd name="T52" fmla="*/ 420251663 w 98"/>
                  <a:gd name="T53" fmla="*/ 334473505 h 92"/>
                  <a:gd name="T54" fmla="*/ 347793692 w 98"/>
                  <a:gd name="T55" fmla="*/ 290847686 h 92"/>
                  <a:gd name="T56" fmla="*/ 260847172 w 98"/>
                  <a:gd name="T57" fmla="*/ 261762536 h 92"/>
                  <a:gd name="T58" fmla="*/ 144915942 w 98"/>
                  <a:gd name="T59" fmla="*/ 319932836 h 92"/>
                  <a:gd name="T60" fmla="*/ 57965615 w 98"/>
                  <a:gd name="T61" fmla="*/ 392643805 h 92"/>
                  <a:gd name="T62" fmla="*/ 57965615 w 98"/>
                  <a:gd name="T63" fmla="*/ 436269623 h 92"/>
                  <a:gd name="T64" fmla="*/ 43473260 w 98"/>
                  <a:gd name="T65" fmla="*/ 567150891 h 92"/>
                  <a:gd name="T66" fmla="*/ 0 w 98"/>
                  <a:gd name="T67" fmla="*/ 712576641 h 92"/>
                  <a:gd name="T68" fmla="*/ 14492356 w 98"/>
                  <a:gd name="T69" fmla="*/ 785287609 h 92"/>
                  <a:gd name="T70" fmla="*/ 72457971 w 98"/>
                  <a:gd name="T71" fmla="*/ 799832091 h 92"/>
                  <a:gd name="T72" fmla="*/ 188389201 w 98"/>
                  <a:gd name="T73" fmla="*/ 814372759 h 92"/>
                  <a:gd name="T74" fmla="*/ 202881557 w 98"/>
                  <a:gd name="T75" fmla="*/ 901628209 h 92"/>
                  <a:gd name="T76" fmla="*/ 202881557 w 98"/>
                  <a:gd name="T77" fmla="*/ 1105220446 h 92"/>
                  <a:gd name="T78" fmla="*/ 318812788 w 98"/>
                  <a:gd name="T79" fmla="*/ 1221557232 h 92"/>
                  <a:gd name="T80" fmla="*/ 449236374 w 98"/>
                  <a:gd name="T81" fmla="*/ 1279727532 h 92"/>
                  <a:gd name="T82" fmla="*/ 521694345 w 98"/>
                  <a:gd name="T83" fmla="*/ 1279727532 h 92"/>
                  <a:gd name="T84" fmla="*/ 652114124 w 98"/>
                  <a:gd name="T85" fmla="*/ 1250642382 h 92"/>
                  <a:gd name="T86" fmla="*/ 739064450 w 98"/>
                  <a:gd name="T87" fmla="*/ 1236101714 h 92"/>
                  <a:gd name="T88" fmla="*/ 869488037 w 98"/>
                  <a:gd name="T89" fmla="*/ 1279727532 h 92"/>
                  <a:gd name="T90" fmla="*/ 970926912 w 98"/>
                  <a:gd name="T91" fmla="*/ 1323357164 h 92"/>
                  <a:gd name="T92" fmla="*/ 1072369594 w 98"/>
                  <a:gd name="T93" fmla="*/ 1323357164 h 92"/>
                  <a:gd name="T94" fmla="*/ 1115842853 w 98"/>
                  <a:gd name="T95" fmla="*/ 1294272014 h 92"/>
                  <a:gd name="T96" fmla="*/ 1144823758 w 98"/>
                  <a:gd name="T97" fmla="*/ 1207016564 h 92"/>
                  <a:gd name="T98" fmla="*/ 1173808469 w 98"/>
                  <a:gd name="T99" fmla="*/ 1119761114 h 9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8" h="92">
                    <a:moveTo>
                      <a:pt x="81" y="77"/>
                    </a:moveTo>
                    <a:cubicBezTo>
                      <a:pt x="81" y="76"/>
                      <a:pt x="83" y="71"/>
                      <a:pt x="83" y="70"/>
                    </a:cubicBezTo>
                    <a:cubicBezTo>
                      <a:pt x="83" y="69"/>
                      <a:pt x="85" y="66"/>
                      <a:pt x="85" y="65"/>
                    </a:cubicBezTo>
                    <a:cubicBezTo>
                      <a:pt x="85" y="64"/>
                      <a:pt x="89" y="60"/>
                      <a:pt x="89" y="59"/>
                    </a:cubicBezTo>
                    <a:cubicBezTo>
                      <a:pt x="89" y="59"/>
                      <a:pt x="93" y="52"/>
                      <a:pt x="93" y="52"/>
                    </a:cubicBezTo>
                    <a:cubicBezTo>
                      <a:pt x="94" y="51"/>
                      <a:pt x="96" y="48"/>
                      <a:pt x="96" y="47"/>
                    </a:cubicBezTo>
                    <a:cubicBezTo>
                      <a:pt x="96" y="47"/>
                      <a:pt x="98" y="40"/>
                      <a:pt x="98" y="39"/>
                    </a:cubicBezTo>
                    <a:cubicBezTo>
                      <a:pt x="97" y="38"/>
                      <a:pt x="95" y="35"/>
                      <a:pt x="94" y="34"/>
                    </a:cubicBezTo>
                    <a:cubicBezTo>
                      <a:pt x="94" y="33"/>
                      <a:pt x="94" y="30"/>
                      <a:pt x="94" y="29"/>
                    </a:cubicBezTo>
                    <a:cubicBezTo>
                      <a:pt x="93" y="29"/>
                      <a:pt x="94" y="25"/>
                      <a:pt x="94" y="24"/>
                    </a:cubicBezTo>
                    <a:cubicBezTo>
                      <a:pt x="95" y="24"/>
                      <a:pt x="94" y="17"/>
                      <a:pt x="94" y="17"/>
                    </a:cubicBezTo>
                    <a:cubicBezTo>
                      <a:pt x="94" y="16"/>
                      <a:pt x="93" y="11"/>
                      <a:pt x="93" y="10"/>
                    </a:cubicBezTo>
                    <a:cubicBezTo>
                      <a:pt x="93" y="9"/>
                      <a:pt x="94" y="4"/>
                      <a:pt x="94" y="4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85" y="2"/>
                      <a:pt x="85" y="2"/>
                    </a:cubicBezTo>
                    <a:cubicBezTo>
                      <a:pt x="84" y="2"/>
                      <a:pt x="81" y="2"/>
                      <a:pt x="81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2" y="1"/>
                      <a:pt x="71" y="1"/>
                    </a:cubicBezTo>
                    <a:cubicBezTo>
                      <a:pt x="71" y="0"/>
                      <a:pt x="68" y="4"/>
                      <a:pt x="68" y="4"/>
                    </a:cubicBezTo>
                    <a:cubicBezTo>
                      <a:pt x="68" y="4"/>
                      <a:pt x="66" y="3"/>
                      <a:pt x="66" y="3"/>
                    </a:cubicBezTo>
                    <a:cubicBezTo>
                      <a:pt x="65" y="3"/>
                      <a:pt x="58" y="1"/>
                      <a:pt x="57" y="1"/>
                    </a:cubicBezTo>
                    <a:cubicBezTo>
                      <a:pt x="55" y="0"/>
                      <a:pt x="52" y="1"/>
                      <a:pt x="51" y="1"/>
                    </a:cubicBezTo>
                    <a:cubicBezTo>
                      <a:pt x="50" y="1"/>
                      <a:pt x="46" y="3"/>
                      <a:pt x="46" y="3"/>
                    </a:cubicBezTo>
                    <a:cubicBezTo>
                      <a:pt x="46" y="3"/>
                      <a:pt x="41" y="8"/>
                      <a:pt x="41" y="9"/>
                    </a:cubicBezTo>
                    <a:cubicBezTo>
                      <a:pt x="41" y="9"/>
                      <a:pt x="38" y="13"/>
                      <a:pt x="38" y="13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4" y="20"/>
                      <a:pt x="24" y="20"/>
                    </a:cubicBezTo>
                    <a:cubicBezTo>
                      <a:pt x="23" y="19"/>
                      <a:pt x="18" y="18"/>
                      <a:pt x="18" y="18"/>
                    </a:cubicBezTo>
                    <a:cubicBezTo>
                      <a:pt x="18" y="18"/>
                      <a:pt x="10" y="21"/>
                      <a:pt x="10" y="22"/>
                    </a:cubicBezTo>
                    <a:cubicBezTo>
                      <a:pt x="9" y="22"/>
                      <a:pt x="4" y="26"/>
                      <a:pt x="4" y="27"/>
                    </a:cubicBezTo>
                    <a:cubicBezTo>
                      <a:pt x="4" y="27"/>
                      <a:pt x="4" y="29"/>
                      <a:pt x="4" y="30"/>
                    </a:cubicBezTo>
                    <a:cubicBezTo>
                      <a:pt x="3" y="31"/>
                      <a:pt x="3" y="38"/>
                      <a:pt x="3" y="39"/>
                    </a:cubicBezTo>
                    <a:cubicBezTo>
                      <a:pt x="2" y="40"/>
                      <a:pt x="1" y="48"/>
                      <a:pt x="0" y="49"/>
                    </a:cubicBezTo>
                    <a:cubicBezTo>
                      <a:pt x="0" y="50"/>
                      <a:pt x="1" y="54"/>
                      <a:pt x="1" y="54"/>
                    </a:cubicBezTo>
                    <a:cubicBezTo>
                      <a:pt x="1" y="54"/>
                      <a:pt x="4" y="55"/>
                      <a:pt x="5" y="55"/>
                    </a:cubicBezTo>
                    <a:cubicBezTo>
                      <a:pt x="6" y="55"/>
                      <a:pt x="13" y="56"/>
                      <a:pt x="13" y="56"/>
                    </a:cubicBezTo>
                    <a:cubicBezTo>
                      <a:pt x="14" y="57"/>
                      <a:pt x="15" y="61"/>
                      <a:pt x="14" y="62"/>
                    </a:cubicBezTo>
                    <a:cubicBezTo>
                      <a:pt x="14" y="62"/>
                      <a:pt x="14" y="76"/>
                      <a:pt x="14" y="76"/>
                    </a:cubicBezTo>
                    <a:cubicBezTo>
                      <a:pt x="14" y="76"/>
                      <a:pt x="21" y="83"/>
                      <a:pt x="22" y="84"/>
                    </a:cubicBezTo>
                    <a:cubicBezTo>
                      <a:pt x="23" y="84"/>
                      <a:pt x="30" y="88"/>
                      <a:pt x="31" y="88"/>
                    </a:cubicBezTo>
                    <a:cubicBezTo>
                      <a:pt x="32" y="88"/>
                      <a:pt x="35" y="88"/>
                      <a:pt x="36" y="88"/>
                    </a:cubicBezTo>
                    <a:cubicBezTo>
                      <a:pt x="37" y="88"/>
                      <a:pt x="44" y="86"/>
                      <a:pt x="45" y="86"/>
                    </a:cubicBezTo>
                    <a:cubicBezTo>
                      <a:pt x="45" y="86"/>
                      <a:pt x="50" y="85"/>
                      <a:pt x="51" y="85"/>
                    </a:cubicBezTo>
                    <a:cubicBezTo>
                      <a:pt x="52" y="85"/>
                      <a:pt x="59" y="87"/>
                      <a:pt x="60" y="88"/>
                    </a:cubicBezTo>
                    <a:cubicBezTo>
                      <a:pt x="61" y="88"/>
                      <a:pt x="65" y="90"/>
                      <a:pt x="67" y="91"/>
                    </a:cubicBezTo>
                    <a:cubicBezTo>
                      <a:pt x="68" y="92"/>
                      <a:pt x="74" y="91"/>
                      <a:pt x="74" y="9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80" y="78"/>
                      <a:pt x="81" y="77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Freeform 81">
                <a:extLst>
                  <a:ext uri="{FF2B5EF4-FFF2-40B4-BE49-F238E27FC236}">
                    <a16:creationId xmlns:a16="http://schemas.microsoft.com/office/drawing/2014/main" id="{D984BC95-66AF-FE52-CD68-48399D254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146" y="3857806"/>
                <a:ext cx="512034" cy="467018"/>
              </a:xfrm>
              <a:custGeom>
                <a:avLst/>
                <a:gdLst>
                  <a:gd name="T0" fmla="*/ 1604231302 w 114"/>
                  <a:gd name="T1" fmla="*/ 548962423 h 104"/>
                  <a:gd name="T2" fmla="*/ 1560873494 w 114"/>
                  <a:gd name="T3" fmla="*/ 505621484 h 104"/>
                  <a:gd name="T4" fmla="*/ 1416350000 w 114"/>
                  <a:gd name="T5" fmla="*/ 520068464 h 104"/>
                  <a:gd name="T6" fmla="*/ 1372992192 w 114"/>
                  <a:gd name="T7" fmla="*/ 505621484 h 104"/>
                  <a:gd name="T8" fmla="*/ 1344084452 w 114"/>
                  <a:gd name="T9" fmla="*/ 433390386 h 104"/>
                  <a:gd name="T10" fmla="*/ 1315180514 w 114"/>
                  <a:gd name="T11" fmla="*/ 288928191 h 104"/>
                  <a:gd name="T12" fmla="*/ 1387442261 w 114"/>
                  <a:gd name="T13" fmla="*/ 274481211 h 104"/>
                  <a:gd name="T14" fmla="*/ 1430800069 w 114"/>
                  <a:gd name="T15" fmla="*/ 231140272 h 104"/>
                  <a:gd name="T16" fmla="*/ 1430800069 w 114"/>
                  <a:gd name="T17" fmla="*/ 187803134 h 104"/>
                  <a:gd name="T18" fmla="*/ 1401896131 w 114"/>
                  <a:gd name="T19" fmla="*/ 144462195 h 104"/>
                  <a:gd name="T20" fmla="*/ 1387442261 w 114"/>
                  <a:gd name="T21" fmla="*/ 115572037 h 104"/>
                  <a:gd name="T22" fmla="*/ 1416350000 w 114"/>
                  <a:gd name="T23" fmla="*/ 57784118 h 104"/>
                  <a:gd name="T24" fmla="*/ 1315180514 w 114"/>
                  <a:gd name="T25" fmla="*/ 57784118 h 104"/>
                  <a:gd name="T26" fmla="*/ 1228464898 w 114"/>
                  <a:gd name="T27" fmla="*/ 86678077 h 104"/>
                  <a:gd name="T28" fmla="*/ 1170657021 w 114"/>
                  <a:gd name="T29" fmla="*/ 158909175 h 104"/>
                  <a:gd name="T30" fmla="*/ 1141749281 w 114"/>
                  <a:gd name="T31" fmla="*/ 101125057 h 104"/>
                  <a:gd name="T32" fmla="*/ 1185107089 w 114"/>
                  <a:gd name="T33" fmla="*/ 43340939 h 104"/>
                  <a:gd name="T34" fmla="*/ 1141749281 w 114"/>
                  <a:gd name="T35" fmla="*/ 0 h 104"/>
                  <a:gd name="T36" fmla="*/ 1026129726 w 114"/>
                  <a:gd name="T37" fmla="*/ 14446980 h 104"/>
                  <a:gd name="T38" fmla="*/ 910510172 w 114"/>
                  <a:gd name="T39" fmla="*/ 14446980 h 104"/>
                  <a:gd name="T40" fmla="*/ 910510172 w 114"/>
                  <a:gd name="T41" fmla="*/ 86678077 h 104"/>
                  <a:gd name="T42" fmla="*/ 867152363 w 114"/>
                  <a:gd name="T43" fmla="*/ 144462195 h 104"/>
                  <a:gd name="T44" fmla="*/ 809340685 w 114"/>
                  <a:gd name="T45" fmla="*/ 202250114 h 104"/>
                  <a:gd name="T46" fmla="*/ 722625069 w 114"/>
                  <a:gd name="T47" fmla="*/ 173356155 h 104"/>
                  <a:gd name="T48" fmla="*/ 578101576 w 114"/>
                  <a:gd name="T49" fmla="*/ 173356155 h 104"/>
                  <a:gd name="T50" fmla="*/ 491385959 w 114"/>
                  <a:gd name="T51" fmla="*/ 86678077 h 104"/>
                  <a:gd name="T52" fmla="*/ 419124212 w 114"/>
                  <a:gd name="T53" fmla="*/ 158909175 h 104"/>
                  <a:gd name="T54" fmla="*/ 361312534 w 114"/>
                  <a:gd name="T55" fmla="*/ 130019016 h 104"/>
                  <a:gd name="T56" fmla="*/ 303504658 w 114"/>
                  <a:gd name="T57" fmla="*/ 216697094 h 104"/>
                  <a:gd name="T58" fmla="*/ 289050788 w 114"/>
                  <a:gd name="T59" fmla="*/ 274481211 h 104"/>
                  <a:gd name="T60" fmla="*/ 202335171 w 114"/>
                  <a:gd name="T61" fmla="*/ 332265329 h 104"/>
                  <a:gd name="T62" fmla="*/ 144523493 w 114"/>
                  <a:gd name="T63" fmla="*/ 390053248 h 104"/>
                  <a:gd name="T64" fmla="*/ 86715616 w 114"/>
                  <a:gd name="T65" fmla="*/ 476731325 h 104"/>
                  <a:gd name="T66" fmla="*/ 101169486 w 114"/>
                  <a:gd name="T67" fmla="*/ 577852581 h 104"/>
                  <a:gd name="T68" fmla="*/ 86715616 w 114"/>
                  <a:gd name="T69" fmla="*/ 635640500 h 104"/>
                  <a:gd name="T70" fmla="*/ 57811678 w 114"/>
                  <a:gd name="T71" fmla="*/ 722318577 h 104"/>
                  <a:gd name="T72" fmla="*/ 0 w 114"/>
                  <a:gd name="T73" fmla="*/ 866780773 h 104"/>
                  <a:gd name="T74" fmla="*/ 72261747 w 114"/>
                  <a:gd name="T75" fmla="*/ 953458850 h 104"/>
                  <a:gd name="T76" fmla="*/ 130073425 w 114"/>
                  <a:gd name="T77" fmla="*/ 1141261984 h 104"/>
                  <a:gd name="T78" fmla="*/ 187881301 w 114"/>
                  <a:gd name="T79" fmla="*/ 1213493082 h 104"/>
                  <a:gd name="T80" fmla="*/ 260146849 w 114"/>
                  <a:gd name="T81" fmla="*/ 1256834021 h 104"/>
                  <a:gd name="T82" fmla="*/ 375766404 w 114"/>
                  <a:gd name="T83" fmla="*/ 1170155943 h 104"/>
                  <a:gd name="T84" fmla="*/ 476932089 w 114"/>
                  <a:gd name="T85" fmla="*/ 1199046102 h 104"/>
                  <a:gd name="T86" fmla="*/ 549197637 w 114"/>
                  <a:gd name="T87" fmla="*/ 1213493082 h 104"/>
                  <a:gd name="T88" fmla="*/ 809340685 w 114"/>
                  <a:gd name="T89" fmla="*/ 1199046102 h 104"/>
                  <a:gd name="T90" fmla="*/ 867152363 w 114"/>
                  <a:gd name="T91" fmla="*/ 1329065118 h 104"/>
                  <a:gd name="T92" fmla="*/ 881606233 w 114"/>
                  <a:gd name="T93" fmla="*/ 1487974293 h 104"/>
                  <a:gd name="T94" fmla="*/ 910510172 w 114"/>
                  <a:gd name="T95" fmla="*/ 1502421273 h 104"/>
                  <a:gd name="T96" fmla="*/ 1040583596 w 114"/>
                  <a:gd name="T97" fmla="*/ 1473527313 h 104"/>
                  <a:gd name="T98" fmla="*/ 1170657021 w 114"/>
                  <a:gd name="T99" fmla="*/ 1430190175 h 104"/>
                  <a:gd name="T100" fmla="*/ 1300726644 w 114"/>
                  <a:gd name="T101" fmla="*/ 1213493082 h 104"/>
                  <a:gd name="T102" fmla="*/ 1358538322 w 114"/>
                  <a:gd name="T103" fmla="*/ 1025689947 h 104"/>
                  <a:gd name="T104" fmla="*/ 1372992192 w 114"/>
                  <a:gd name="T105" fmla="*/ 953458850 h 104"/>
                  <a:gd name="T106" fmla="*/ 1416350000 w 114"/>
                  <a:gd name="T107" fmla="*/ 881227752 h 104"/>
                  <a:gd name="T108" fmla="*/ 1488611747 w 114"/>
                  <a:gd name="T109" fmla="*/ 866780773 h 104"/>
                  <a:gd name="T110" fmla="*/ 1488611747 w 114"/>
                  <a:gd name="T111" fmla="*/ 780102695 h 104"/>
                  <a:gd name="T112" fmla="*/ 1618685172 w 114"/>
                  <a:gd name="T113" fmla="*/ 650087480 h 104"/>
                  <a:gd name="T114" fmla="*/ 1647589110 w 114"/>
                  <a:gd name="T115" fmla="*/ 592299561 h 104"/>
                  <a:gd name="T116" fmla="*/ 1604231302 w 114"/>
                  <a:gd name="T117" fmla="*/ 548962423 h 10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4" h="104">
                    <a:moveTo>
                      <a:pt x="111" y="38"/>
                    </a:moveTo>
                    <a:cubicBezTo>
                      <a:pt x="108" y="35"/>
                      <a:pt x="108" y="35"/>
                      <a:pt x="108" y="35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93" y="31"/>
                      <a:pt x="93" y="30"/>
                    </a:cubicBezTo>
                    <a:cubicBezTo>
                      <a:pt x="93" y="30"/>
                      <a:pt x="91" y="20"/>
                      <a:pt x="91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79" y="7"/>
                      <a:pt x="79" y="7"/>
                    </a:cubicBezTo>
                    <a:cubicBezTo>
                      <a:pt x="80" y="6"/>
                      <a:pt x="82" y="3"/>
                      <a:pt x="82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1" y="15"/>
                      <a:pt x="21" y="15"/>
                    </a:cubicBezTo>
                    <a:cubicBezTo>
                      <a:pt x="21" y="15"/>
                      <a:pt x="20" y="19"/>
                      <a:pt x="20" y="19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26"/>
                      <a:pt x="10" y="27"/>
                    </a:cubicBezTo>
                    <a:cubicBezTo>
                      <a:pt x="10" y="27"/>
                      <a:pt x="6" y="32"/>
                      <a:pt x="6" y="33"/>
                    </a:cubicBezTo>
                    <a:cubicBezTo>
                      <a:pt x="6" y="33"/>
                      <a:pt x="7" y="39"/>
                      <a:pt x="7" y="40"/>
                    </a:cubicBezTo>
                    <a:cubicBezTo>
                      <a:pt x="7" y="41"/>
                      <a:pt x="6" y="43"/>
                      <a:pt x="6" y="44"/>
                    </a:cubicBezTo>
                    <a:cubicBezTo>
                      <a:pt x="6" y="44"/>
                      <a:pt x="4" y="50"/>
                      <a:pt x="4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32" y="83"/>
                      <a:pt x="33" y="83"/>
                    </a:cubicBezTo>
                    <a:cubicBezTo>
                      <a:pt x="33" y="83"/>
                      <a:pt x="38" y="84"/>
                      <a:pt x="38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4" y="41"/>
                      <a:pt x="114" y="41"/>
                      <a:pt x="114" y="41"/>
                    </a:cubicBezTo>
                    <a:lnTo>
                      <a:pt x="111" y="38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" name="Freeform 82">
                <a:extLst>
                  <a:ext uri="{FF2B5EF4-FFF2-40B4-BE49-F238E27FC236}">
                    <a16:creationId xmlns:a16="http://schemas.microsoft.com/office/drawing/2014/main" id="{3AEA5F17-BB38-2924-BC2D-684E24F05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123" y="4424231"/>
                <a:ext cx="536415" cy="662079"/>
              </a:xfrm>
              <a:custGeom>
                <a:avLst/>
                <a:gdLst>
                  <a:gd name="T0" fmla="*/ 1717702481 w 119"/>
                  <a:gd name="T1" fmla="*/ 537704669 h 147"/>
                  <a:gd name="T2" fmla="*/ 1688587651 w 119"/>
                  <a:gd name="T3" fmla="*/ 406909581 h 147"/>
                  <a:gd name="T4" fmla="*/ 1353780459 w 119"/>
                  <a:gd name="T5" fmla="*/ 435977274 h 147"/>
                  <a:gd name="T6" fmla="*/ 1149988095 w 119"/>
                  <a:gd name="T7" fmla="*/ 290650245 h 147"/>
                  <a:gd name="T8" fmla="*/ 1091758435 w 119"/>
                  <a:gd name="T9" fmla="*/ 130791276 h 147"/>
                  <a:gd name="T10" fmla="*/ 844291918 w 119"/>
                  <a:gd name="T11" fmla="*/ 29063881 h 147"/>
                  <a:gd name="T12" fmla="*/ 742395736 w 119"/>
                  <a:gd name="T13" fmla="*/ 145327029 h 147"/>
                  <a:gd name="T14" fmla="*/ 553158879 w 119"/>
                  <a:gd name="T15" fmla="*/ 334249879 h 147"/>
                  <a:gd name="T16" fmla="*/ 334807192 w 119"/>
                  <a:gd name="T17" fmla="*/ 479573095 h 147"/>
                  <a:gd name="T18" fmla="*/ 116455505 w 119"/>
                  <a:gd name="T19" fmla="*/ 566768550 h 147"/>
                  <a:gd name="T20" fmla="*/ 29114830 w 119"/>
                  <a:gd name="T21" fmla="*/ 523172729 h 147"/>
                  <a:gd name="T22" fmla="*/ 0 w 119"/>
                  <a:gd name="T23" fmla="*/ 741159459 h 147"/>
                  <a:gd name="T24" fmla="*/ 363918207 w 119"/>
                  <a:gd name="T25" fmla="*/ 813822974 h 147"/>
                  <a:gd name="T26" fmla="*/ 291136854 w 119"/>
                  <a:gd name="T27" fmla="*/ 944614250 h 147"/>
                  <a:gd name="T28" fmla="*/ 174681350 w 119"/>
                  <a:gd name="T29" fmla="*/ 1191668674 h 147"/>
                  <a:gd name="T30" fmla="*/ 334807192 w 119"/>
                  <a:gd name="T31" fmla="*/ 1264332188 h 147"/>
                  <a:gd name="T32" fmla="*/ 393033037 w 119"/>
                  <a:gd name="T33" fmla="*/ 1467786978 h 147"/>
                  <a:gd name="T34" fmla="*/ 494929219 w 119"/>
                  <a:gd name="T35" fmla="*/ 1569514374 h 147"/>
                  <a:gd name="T36" fmla="*/ 538599556 w 119"/>
                  <a:gd name="T37" fmla="*/ 1743905283 h 147"/>
                  <a:gd name="T38" fmla="*/ 669610568 w 119"/>
                  <a:gd name="T39" fmla="*/ 1903760440 h 147"/>
                  <a:gd name="T40" fmla="*/ 815180903 w 119"/>
                  <a:gd name="T41" fmla="*/ 1918296193 h 147"/>
                  <a:gd name="T42" fmla="*/ 960747423 w 119"/>
                  <a:gd name="T43" fmla="*/ 1961892014 h 147"/>
                  <a:gd name="T44" fmla="*/ 1106317758 w 119"/>
                  <a:gd name="T45" fmla="*/ 1990955895 h 147"/>
                  <a:gd name="T46" fmla="*/ 1280999107 w 119"/>
                  <a:gd name="T47" fmla="*/ 2092687102 h 147"/>
                  <a:gd name="T48" fmla="*/ 1412010119 w 119"/>
                  <a:gd name="T49" fmla="*/ 2092687102 h 147"/>
                  <a:gd name="T50" fmla="*/ 1368339782 w 119"/>
                  <a:gd name="T51" fmla="*/ 1976423954 h 147"/>
                  <a:gd name="T52" fmla="*/ 1412010119 w 119"/>
                  <a:gd name="T53" fmla="*/ 1845632678 h 147"/>
                  <a:gd name="T54" fmla="*/ 1470235964 w 119"/>
                  <a:gd name="T55" fmla="*/ 1642177888 h 147"/>
                  <a:gd name="T56" fmla="*/ 1397450797 w 119"/>
                  <a:gd name="T57" fmla="*/ 1453255038 h 147"/>
                  <a:gd name="T58" fmla="*/ 1455680457 w 119"/>
                  <a:gd name="T59" fmla="*/ 1104473219 h 147"/>
                  <a:gd name="T60" fmla="*/ 1412010119 w 119"/>
                  <a:gd name="T61" fmla="*/ 915550369 h 147"/>
                  <a:gd name="T62" fmla="*/ 1586691469 w 119"/>
                  <a:gd name="T63" fmla="*/ 842886855 h 147"/>
                  <a:gd name="T64" fmla="*/ 1732257988 w 119"/>
                  <a:gd name="T65" fmla="*/ 610368183 h 1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9" h="147">
                    <a:moveTo>
                      <a:pt x="119" y="42"/>
                    </a:move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0" y="21"/>
                      <a:pt x="79" y="20"/>
                    </a:cubicBezTo>
                    <a:cubicBezTo>
                      <a:pt x="79" y="19"/>
                      <a:pt x="77" y="14"/>
                      <a:pt x="77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6" y="135"/>
                      <a:pt x="66" y="135"/>
                      <a:pt x="66" y="135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93" y="147"/>
                      <a:pt x="93" y="147"/>
                    </a:cubicBezTo>
                    <a:cubicBezTo>
                      <a:pt x="93" y="147"/>
                      <a:pt x="97" y="144"/>
                      <a:pt x="97" y="14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98" y="105"/>
                      <a:pt x="98" y="104"/>
                    </a:cubicBezTo>
                    <a:cubicBezTo>
                      <a:pt x="97" y="103"/>
                      <a:pt x="96" y="100"/>
                      <a:pt x="96" y="10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0"/>
                      <a:pt x="100" y="76"/>
                      <a:pt x="100" y="76"/>
                    </a:cubicBezTo>
                    <a:cubicBezTo>
                      <a:pt x="100" y="76"/>
                      <a:pt x="99" y="68"/>
                      <a:pt x="99" y="68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47"/>
                      <a:pt x="114" y="47"/>
                      <a:pt x="114" y="47"/>
                    </a:cubicBezTo>
                    <a:lnTo>
                      <a:pt x="119" y="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Freeform 84">
                <a:extLst>
                  <a:ext uri="{FF2B5EF4-FFF2-40B4-BE49-F238E27FC236}">
                    <a16:creationId xmlns:a16="http://schemas.microsoft.com/office/drawing/2014/main" id="{244B2B87-B424-F8FB-E1A0-A11AFFCA5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355" y="4594910"/>
                <a:ext cx="502655" cy="620816"/>
              </a:xfrm>
              <a:custGeom>
                <a:avLst/>
                <a:gdLst>
                  <a:gd name="T0" fmla="*/ 1255392789 w 112"/>
                  <a:gd name="T1" fmla="*/ 115990025 h 138"/>
                  <a:gd name="T2" fmla="*/ 1226534363 w 112"/>
                  <a:gd name="T3" fmla="*/ 0 h 138"/>
                  <a:gd name="T4" fmla="*/ 1111096863 w 112"/>
                  <a:gd name="T5" fmla="*/ 43495307 h 138"/>
                  <a:gd name="T6" fmla="*/ 1024517788 w 112"/>
                  <a:gd name="T7" fmla="*/ 144985627 h 138"/>
                  <a:gd name="T8" fmla="*/ 808070100 w 112"/>
                  <a:gd name="T9" fmla="*/ 333466562 h 138"/>
                  <a:gd name="T10" fmla="*/ 692632600 w 112"/>
                  <a:gd name="T11" fmla="*/ 463952484 h 138"/>
                  <a:gd name="T12" fmla="*/ 548332875 w 112"/>
                  <a:gd name="T13" fmla="*/ 362462165 h 138"/>
                  <a:gd name="T14" fmla="*/ 476184913 w 112"/>
                  <a:gd name="T15" fmla="*/ 289971255 h 138"/>
                  <a:gd name="T16" fmla="*/ 303026763 w 112"/>
                  <a:gd name="T17" fmla="*/ 362462165 h 138"/>
                  <a:gd name="T18" fmla="*/ 346316300 w 112"/>
                  <a:gd name="T19" fmla="*/ 550943099 h 138"/>
                  <a:gd name="T20" fmla="*/ 288595650 w 112"/>
                  <a:gd name="T21" fmla="*/ 898909366 h 138"/>
                  <a:gd name="T22" fmla="*/ 360747412 w 112"/>
                  <a:gd name="T23" fmla="*/ 1087390301 h 138"/>
                  <a:gd name="T24" fmla="*/ 303026763 w 112"/>
                  <a:gd name="T25" fmla="*/ 1290370941 h 138"/>
                  <a:gd name="T26" fmla="*/ 259737225 w 112"/>
                  <a:gd name="T27" fmla="*/ 1420856863 h 138"/>
                  <a:gd name="T28" fmla="*/ 303026763 w 112"/>
                  <a:gd name="T29" fmla="*/ 1536846888 h 138"/>
                  <a:gd name="T30" fmla="*/ 173158150 w 112"/>
                  <a:gd name="T31" fmla="*/ 1536846888 h 138"/>
                  <a:gd name="T32" fmla="*/ 0 w 112"/>
                  <a:gd name="T33" fmla="*/ 1435356568 h 138"/>
                  <a:gd name="T34" fmla="*/ 0 w 112"/>
                  <a:gd name="T35" fmla="*/ 1710828118 h 138"/>
                  <a:gd name="T36" fmla="*/ 389605838 w 112"/>
                  <a:gd name="T37" fmla="*/ 1754323426 h 138"/>
                  <a:gd name="T38" fmla="*/ 461753800 w 112"/>
                  <a:gd name="T39" fmla="*/ 1899309053 h 138"/>
                  <a:gd name="T40" fmla="*/ 620480838 w 112"/>
                  <a:gd name="T41" fmla="*/ 2000799373 h 138"/>
                  <a:gd name="T42" fmla="*/ 721491025 w 112"/>
                  <a:gd name="T43" fmla="*/ 1855813745 h 138"/>
                  <a:gd name="T44" fmla="*/ 707059913 w 112"/>
                  <a:gd name="T45" fmla="*/ 1783322836 h 138"/>
                  <a:gd name="T46" fmla="*/ 750349451 w 112"/>
                  <a:gd name="T47" fmla="*/ 1681832516 h 138"/>
                  <a:gd name="T48" fmla="*/ 779211675 w 112"/>
                  <a:gd name="T49" fmla="*/ 1580342196 h 138"/>
                  <a:gd name="T50" fmla="*/ 851359638 w 112"/>
                  <a:gd name="T51" fmla="*/ 1449856273 h 138"/>
                  <a:gd name="T52" fmla="*/ 1010086676 w 112"/>
                  <a:gd name="T53" fmla="*/ 1536846888 h 138"/>
                  <a:gd name="T54" fmla="*/ 1183244826 w 112"/>
                  <a:gd name="T55" fmla="*/ 1420856863 h 138"/>
                  <a:gd name="T56" fmla="*/ 1341971864 w 112"/>
                  <a:gd name="T57" fmla="*/ 1232375929 h 138"/>
                  <a:gd name="T58" fmla="*/ 1558419551 w 112"/>
                  <a:gd name="T59" fmla="*/ 971404084 h 138"/>
                  <a:gd name="T60" fmla="*/ 1515130014 w 112"/>
                  <a:gd name="T61" fmla="*/ 840914354 h 138"/>
                  <a:gd name="T62" fmla="*/ 1587281775 w 112"/>
                  <a:gd name="T63" fmla="*/ 739424034 h 138"/>
                  <a:gd name="T64" fmla="*/ 1616140201 w 112"/>
                  <a:gd name="T65" fmla="*/ 666933124 h 138"/>
                  <a:gd name="T66" fmla="*/ 1543992238 w 112"/>
                  <a:gd name="T67" fmla="*/ 507447792 h 138"/>
                  <a:gd name="T68" fmla="*/ 1428550939 w 112"/>
                  <a:gd name="T69" fmla="*/ 405957472 h 138"/>
                  <a:gd name="T70" fmla="*/ 1385261401 w 112"/>
                  <a:gd name="T71" fmla="*/ 289971255 h 138"/>
                  <a:gd name="T72" fmla="*/ 1313113438 w 112"/>
                  <a:gd name="T73" fmla="*/ 188480935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2" h="138">
                    <a:moveTo>
                      <a:pt x="91" y="9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4" y="7"/>
                      <a:pt x="74" y="8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23"/>
                      <a:pt x="56" y="23"/>
                    </a:cubicBezTo>
                    <a:cubicBezTo>
                      <a:pt x="55" y="24"/>
                      <a:pt x="50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1" y="30"/>
                      <a:pt x="41" y="30"/>
                    </a:cubicBezTo>
                    <a:cubicBezTo>
                      <a:pt x="41" y="30"/>
                      <a:pt x="38" y="25"/>
                      <a:pt x="38" y="2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4" y="38"/>
                      <a:pt x="24" y="38"/>
                    </a:cubicBezTo>
                    <a:cubicBezTo>
                      <a:pt x="24" y="38"/>
                      <a:pt x="26" y="52"/>
                      <a:pt x="26" y="5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1" y="65"/>
                      <a:pt x="22" y="66"/>
                    </a:cubicBezTo>
                    <a:cubicBezTo>
                      <a:pt x="22" y="67"/>
                      <a:pt x="25" y="75"/>
                      <a:pt x="25" y="7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17" y="109"/>
                      <a:pt x="17" y="109"/>
                    </a:cubicBezTo>
                    <a:cubicBezTo>
                      <a:pt x="17" y="109"/>
                      <a:pt x="12" y="106"/>
                      <a:pt x="12" y="106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59"/>
                      <a:pt x="105" y="58"/>
                    </a:cubicBezTo>
                    <a:cubicBezTo>
                      <a:pt x="105" y="58"/>
                      <a:pt x="107" y="53"/>
                      <a:pt x="107" y="53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1" y="13"/>
                      <a:pt x="91" y="13"/>
                      <a:pt x="91" y="13"/>
                    </a:cubicBezTo>
                    <a:lnTo>
                      <a:pt x="91" y="9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Freeform 85">
                <a:extLst>
                  <a:ext uri="{FF2B5EF4-FFF2-40B4-BE49-F238E27FC236}">
                    <a16:creationId xmlns:a16="http://schemas.microsoft.com/office/drawing/2014/main" id="{AF9E8568-CE7A-098C-0F4F-A531684EFB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4916" y="4761835"/>
                <a:ext cx="988430" cy="827129"/>
              </a:xfrm>
              <a:custGeom>
                <a:avLst/>
                <a:gdLst>
                  <a:gd name="T0" fmla="*/ 2147483646 w 220"/>
                  <a:gd name="T1" fmla="*/ 2099115749 h 184"/>
                  <a:gd name="T2" fmla="*/ 2147483646 w 220"/>
                  <a:gd name="T3" fmla="*/ 2128070434 h 184"/>
                  <a:gd name="T4" fmla="*/ 2147483646 w 220"/>
                  <a:gd name="T5" fmla="*/ 2147483646 h 184"/>
                  <a:gd name="T6" fmla="*/ 2096871612 w 220"/>
                  <a:gd name="T7" fmla="*/ 2147483646 h 184"/>
                  <a:gd name="T8" fmla="*/ 1851032882 w 220"/>
                  <a:gd name="T9" fmla="*/ 2147483646 h 184"/>
                  <a:gd name="T10" fmla="*/ 1691958526 w 220"/>
                  <a:gd name="T11" fmla="*/ 2147483646 h 184"/>
                  <a:gd name="T12" fmla="*/ 1532884169 w 220"/>
                  <a:gd name="T13" fmla="*/ 2147483646 h 184"/>
                  <a:gd name="T14" fmla="*/ 1359351619 w 220"/>
                  <a:gd name="T15" fmla="*/ 2147483646 h 184"/>
                  <a:gd name="T16" fmla="*/ 1156895076 w 220"/>
                  <a:gd name="T17" fmla="*/ 2147483646 h 184"/>
                  <a:gd name="T18" fmla="*/ 896594349 w 220"/>
                  <a:gd name="T19" fmla="*/ 2147483646 h 184"/>
                  <a:gd name="T20" fmla="*/ 896594349 w 220"/>
                  <a:gd name="T21" fmla="*/ 2147483646 h 184"/>
                  <a:gd name="T22" fmla="*/ 708599803 w 220"/>
                  <a:gd name="T23" fmla="*/ 2147483646 h 184"/>
                  <a:gd name="T24" fmla="*/ 621831626 w 220"/>
                  <a:gd name="T25" fmla="*/ 2084638406 h 184"/>
                  <a:gd name="T26" fmla="*/ 867670356 w 220"/>
                  <a:gd name="T27" fmla="*/ 2055687526 h 184"/>
                  <a:gd name="T28" fmla="*/ 954438533 w 220"/>
                  <a:gd name="T29" fmla="*/ 2026732841 h 184"/>
                  <a:gd name="T30" fmla="*/ 983358723 w 220"/>
                  <a:gd name="T31" fmla="*/ 2041210183 h 184"/>
                  <a:gd name="T32" fmla="*/ 1055664903 w 220"/>
                  <a:gd name="T33" fmla="*/ 2026732841 h 184"/>
                  <a:gd name="T34" fmla="*/ 1026744713 w 220"/>
                  <a:gd name="T35" fmla="*/ 1983300813 h 184"/>
                  <a:gd name="T36" fmla="*/ 1012282716 w 220"/>
                  <a:gd name="T37" fmla="*/ 1795106774 h 184"/>
                  <a:gd name="T38" fmla="*/ 1026744713 w 220"/>
                  <a:gd name="T39" fmla="*/ 1766152089 h 184"/>
                  <a:gd name="T40" fmla="*/ 867670356 w 220"/>
                  <a:gd name="T41" fmla="*/ 1983300813 h 184"/>
                  <a:gd name="T42" fmla="*/ 361530900 w 220"/>
                  <a:gd name="T43" fmla="*/ 1737197404 h 184"/>
                  <a:gd name="T44" fmla="*/ 520601453 w 220"/>
                  <a:gd name="T45" fmla="*/ 1650340958 h 184"/>
                  <a:gd name="T46" fmla="*/ 766443986 w 220"/>
                  <a:gd name="T47" fmla="*/ 1606908930 h 184"/>
                  <a:gd name="T48" fmla="*/ 535063450 w 220"/>
                  <a:gd name="T49" fmla="*/ 1577954245 h 184"/>
                  <a:gd name="T50" fmla="*/ 274762723 w 220"/>
                  <a:gd name="T51" fmla="*/ 1534526022 h 184"/>
                  <a:gd name="T52" fmla="*/ 216918540 w 220"/>
                  <a:gd name="T53" fmla="*/ 1317377298 h 184"/>
                  <a:gd name="T54" fmla="*/ 780902180 w 220"/>
                  <a:gd name="T55" fmla="*/ 940981610 h 184"/>
                  <a:gd name="T56" fmla="*/ 983358723 w 220"/>
                  <a:gd name="T57" fmla="*/ 998890980 h 184"/>
                  <a:gd name="T58" fmla="*/ 679675810 w 220"/>
                  <a:gd name="T59" fmla="*/ 955458953 h 184"/>
                  <a:gd name="T60" fmla="*/ 737519993 w 220"/>
                  <a:gd name="T61" fmla="*/ 854121359 h 184"/>
                  <a:gd name="T62" fmla="*/ 939976536 w 220"/>
                  <a:gd name="T63" fmla="*/ 839647822 h 184"/>
                  <a:gd name="T64" fmla="*/ 1258121446 w 220"/>
                  <a:gd name="T65" fmla="*/ 810693136 h 184"/>
                  <a:gd name="T66" fmla="*/ 1561808162 w 220"/>
                  <a:gd name="T67" fmla="*/ 1013364518 h 184"/>
                  <a:gd name="T68" fmla="*/ 1691958526 w 220"/>
                  <a:gd name="T69" fmla="*/ 1331854640 h 184"/>
                  <a:gd name="T70" fmla="*/ 2147483646 w 220"/>
                  <a:gd name="T71" fmla="*/ 1056796546 h 184"/>
                  <a:gd name="T72" fmla="*/ 2111333609 w 220"/>
                  <a:gd name="T73" fmla="*/ 723832886 h 184"/>
                  <a:gd name="T74" fmla="*/ 1966721249 w 220"/>
                  <a:gd name="T75" fmla="*/ 405346568 h 184"/>
                  <a:gd name="T76" fmla="*/ 2125795605 w 220"/>
                  <a:gd name="T77" fmla="*/ 289531632 h 184"/>
                  <a:gd name="T78" fmla="*/ 2147483646 w 220"/>
                  <a:gd name="T79" fmla="*/ 217148724 h 184"/>
                  <a:gd name="T80" fmla="*/ 2147483646 w 220"/>
                  <a:gd name="T81" fmla="*/ 14477343 h 184"/>
                  <a:gd name="T82" fmla="*/ 2147483646 w 220"/>
                  <a:gd name="T83" fmla="*/ 448774791 h 184"/>
                  <a:gd name="T84" fmla="*/ 2147483646 w 220"/>
                  <a:gd name="T85" fmla="*/ 767261109 h 184"/>
                  <a:gd name="T86" fmla="*/ 2147483646 w 220"/>
                  <a:gd name="T87" fmla="*/ 1172607677 h 184"/>
                  <a:gd name="T88" fmla="*/ 2147483646 w 220"/>
                  <a:gd name="T89" fmla="*/ 1534526022 h 184"/>
                  <a:gd name="T90" fmla="*/ 2147483646 w 220"/>
                  <a:gd name="T91" fmla="*/ 1766152089 h 184"/>
                  <a:gd name="T92" fmla="*/ 491681263 w 220"/>
                  <a:gd name="T93" fmla="*/ 926508072 h 184"/>
                  <a:gd name="T94" fmla="*/ 433837080 w 220"/>
                  <a:gd name="T95" fmla="*/ 636972635 h 184"/>
                  <a:gd name="T96" fmla="*/ 274762723 w 220"/>
                  <a:gd name="T97" fmla="*/ 608017950 h 184"/>
                  <a:gd name="T98" fmla="*/ 520601453 w 220"/>
                  <a:gd name="T99" fmla="*/ 1071273888 h 1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20" h="184">
                    <a:moveTo>
                      <a:pt x="186" y="134"/>
                    </a:move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8" y="140"/>
                      <a:pt x="188" y="140"/>
                      <a:pt x="188" y="142"/>
                    </a:cubicBezTo>
                    <a:cubicBezTo>
                      <a:pt x="188" y="143"/>
                      <a:pt x="188" y="144"/>
                      <a:pt x="187" y="145"/>
                    </a:cubicBezTo>
                    <a:cubicBezTo>
                      <a:pt x="186" y="146"/>
                      <a:pt x="184" y="145"/>
                      <a:pt x="183" y="145"/>
                    </a:cubicBezTo>
                    <a:cubicBezTo>
                      <a:pt x="181" y="145"/>
                      <a:pt x="179" y="148"/>
                      <a:pt x="176" y="148"/>
                    </a:cubicBezTo>
                    <a:cubicBezTo>
                      <a:pt x="174" y="148"/>
                      <a:pt x="172" y="146"/>
                      <a:pt x="170" y="146"/>
                    </a:cubicBezTo>
                    <a:cubicBezTo>
                      <a:pt x="169" y="146"/>
                      <a:pt x="168" y="147"/>
                      <a:pt x="167" y="147"/>
                    </a:cubicBezTo>
                    <a:cubicBezTo>
                      <a:pt x="166" y="148"/>
                      <a:pt x="165" y="149"/>
                      <a:pt x="163" y="150"/>
                    </a:cubicBezTo>
                    <a:cubicBezTo>
                      <a:pt x="163" y="150"/>
                      <a:pt x="162" y="150"/>
                      <a:pt x="162" y="151"/>
                    </a:cubicBezTo>
                    <a:cubicBezTo>
                      <a:pt x="162" y="152"/>
                      <a:pt x="162" y="153"/>
                      <a:pt x="162" y="154"/>
                    </a:cubicBezTo>
                    <a:cubicBezTo>
                      <a:pt x="162" y="155"/>
                      <a:pt x="161" y="156"/>
                      <a:pt x="159" y="157"/>
                    </a:cubicBezTo>
                    <a:cubicBezTo>
                      <a:pt x="158" y="157"/>
                      <a:pt x="157" y="157"/>
                      <a:pt x="155" y="157"/>
                    </a:cubicBezTo>
                    <a:cubicBezTo>
                      <a:pt x="154" y="158"/>
                      <a:pt x="152" y="158"/>
                      <a:pt x="152" y="159"/>
                    </a:cubicBezTo>
                    <a:cubicBezTo>
                      <a:pt x="151" y="161"/>
                      <a:pt x="151" y="162"/>
                      <a:pt x="150" y="164"/>
                    </a:cubicBezTo>
                    <a:cubicBezTo>
                      <a:pt x="149" y="166"/>
                      <a:pt x="147" y="166"/>
                      <a:pt x="145" y="168"/>
                    </a:cubicBezTo>
                    <a:cubicBezTo>
                      <a:pt x="145" y="168"/>
                      <a:pt x="144" y="169"/>
                      <a:pt x="143" y="169"/>
                    </a:cubicBezTo>
                    <a:cubicBezTo>
                      <a:pt x="141" y="170"/>
                      <a:pt x="139" y="168"/>
                      <a:pt x="137" y="168"/>
                    </a:cubicBezTo>
                    <a:cubicBezTo>
                      <a:pt x="135" y="168"/>
                      <a:pt x="135" y="171"/>
                      <a:pt x="133" y="173"/>
                    </a:cubicBezTo>
                    <a:cubicBezTo>
                      <a:pt x="132" y="174"/>
                      <a:pt x="130" y="174"/>
                      <a:pt x="128" y="173"/>
                    </a:cubicBezTo>
                    <a:cubicBezTo>
                      <a:pt x="127" y="172"/>
                      <a:pt x="126" y="171"/>
                      <a:pt x="124" y="169"/>
                    </a:cubicBezTo>
                    <a:cubicBezTo>
                      <a:pt x="124" y="168"/>
                      <a:pt x="123" y="167"/>
                      <a:pt x="122" y="166"/>
                    </a:cubicBezTo>
                    <a:cubicBezTo>
                      <a:pt x="121" y="166"/>
                      <a:pt x="119" y="166"/>
                      <a:pt x="118" y="167"/>
                    </a:cubicBezTo>
                    <a:cubicBezTo>
                      <a:pt x="117" y="168"/>
                      <a:pt x="117" y="169"/>
                      <a:pt x="117" y="170"/>
                    </a:cubicBezTo>
                    <a:cubicBezTo>
                      <a:pt x="117" y="170"/>
                      <a:pt x="116" y="171"/>
                      <a:pt x="115" y="172"/>
                    </a:cubicBezTo>
                    <a:cubicBezTo>
                      <a:pt x="114" y="173"/>
                      <a:pt x="112" y="174"/>
                      <a:pt x="111" y="175"/>
                    </a:cubicBezTo>
                    <a:cubicBezTo>
                      <a:pt x="110" y="176"/>
                      <a:pt x="110" y="176"/>
                      <a:pt x="109" y="177"/>
                    </a:cubicBezTo>
                    <a:cubicBezTo>
                      <a:pt x="109" y="178"/>
                      <a:pt x="107" y="178"/>
                      <a:pt x="106" y="177"/>
                    </a:cubicBezTo>
                    <a:cubicBezTo>
                      <a:pt x="105" y="177"/>
                      <a:pt x="103" y="177"/>
                      <a:pt x="102" y="176"/>
                    </a:cubicBezTo>
                    <a:cubicBezTo>
                      <a:pt x="102" y="176"/>
                      <a:pt x="102" y="176"/>
                      <a:pt x="101" y="176"/>
                    </a:cubicBezTo>
                    <a:cubicBezTo>
                      <a:pt x="100" y="176"/>
                      <a:pt x="99" y="178"/>
                      <a:pt x="98" y="178"/>
                    </a:cubicBezTo>
                    <a:cubicBezTo>
                      <a:pt x="97" y="179"/>
                      <a:pt x="95" y="178"/>
                      <a:pt x="94" y="179"/>
                    </a:cubicBezTo>
                    <a:cubicBezTo>
                      <a:pt x="92" y="179"/>
                      <a:pt x="91" y="182"/>
                      <a:pt x="89" y="182"/>
                    </a:cubicBezTo>
                    <a:cubicBezTo>
                      <a:pt x="88" y="183"/>
                      <a:pt x="87" y="183"/>
                      <a:pt x="85" y="183"/>
                    </a:cubicBezTo>
                    <a:cubicBezTo>
                      <a:pt x="84" y="183"/>
                      <a:pt x="83" y="184"/>
                      <a:pt x="82" y="184"/>
                    </a:cubicBezTo>
                    <a:cubicBezTo>
                      <a:pt x="81" y="183"/>
                      <a:pt x="81" y="183"/>
                      <a:pt x="80" y="183"/>
                    </a:cubicBezTo>
                    <a:cubicBezTo>
                      <a:pt x="76" y="180"/>
                      <a:pt x="71" y="180"/>
                      <a:pt x="68" y="177"/>
                    </a:cubicBezTo>
                    <a:cubicBezTo>
                      <a:pt x="68" y="177"/>
                      <a:pt x="64" y="174"/>
                      <a:pt x="64" y="174"/>
                    </a:cubicBezTo>
                    <a:cubicBezTo>
                      <a:pt x="64" y="174"/>
                      <a:pt x="62" y="174"/>
                      <a:pt x="61" y="174"/>
                    </a:cubicBezTo>
                    <a:cubicBezTo>
                      <a:pt x="61" y="174"/>
                      <a:pt x="62" y="173"/>
                      <a:pt x="62" y="173"/>
                    </a:cubicBezTo>
                    <a:cubicBezTo>
                      <a:pt x="62" y="173"/>
                      <a:pt x="62" y="172"/>
                      <a:pt x="61" y="172"/>
                    </a:cubicBezTo>
                    <a:cubicBezTo>
                      <a:pt x="61" y="171"/>
                      <a:pt x="61" y="171"/>
                      <a:pt x="61" y="170"/>
                    </a:cubicBezTo>
                    <a:cubicBezTo>
                      <a:pt x="61" y="170"/>
                      <a:pt x="62" y="170"/>
                      <a:pt x="62" y="169"/>
                    </a:cubicBezTo>
                    <a:cubicBezTo>
                      <a:pt x="62" y="169"/>
                      <a:pt x="62" y="169"/>
                      <a:pt x="62" y="168"/>
                    </a:cubicBezTo>
                    <a:cubicBezTo>
                      <a:pt x="61" y="168"/>
                      <a:pt x="61" y="168"/>
                      <a:pt x="60" y="168"/>
                    </a:cubicBezTo>
                    <a:cubicBezTo>
                      <a:pt x="58" y="167"/>
                      <a:pt x="56" y="167"/>
                      <a:pt x="54" y="168"/>
                    </a:cubicBezTo>
                    <a:cubicBezTo>
                      <a:pt x="53" y="169"/>
                      <a:pt x="52" y="169"/>
                      <a:pt x="50" y="169"/>
                    </a:cubicBezTo>
                    <a:cubicBezTo>
                      <a:pt x="49" y="168"/>
                      <a:pt x="49" y="167"/>
                      <a:pt x="49" y="166"/>
                    </a:cubicBezTo>
                    <a:cubicBezTo>
                      <a:pt x="49" y="165"/>
                      <a:pt x="49" y="163"/>
                      <a:pt x="48" y="161"/>
                    </a:cubicBezTo>
                    <a:cubicBezTo>
                      <a:pt x="48" y="160"/>
                      <a:pt x="47" y="158"/>
                      <a:pt x="47" y="157"/>
                    </a:cubicBezTo>
                    <a:cubicBezTo>
                      <a:pt x="46" y="155"/>
                      <a:pt x="46" y="152"/>
                      <a:pt x="45" y="150"/>
                    </a:cubicBezTo>
                    <a:cubicBezTo>
                      <a:pt x="45" y="148"/>
                      <a:pt x="44" y="146"/>
                      <a:pt x="43" y="144"/>
                    </a:cubicBezTo>
                    <a:cubicBezTo>
                      <a:pt x="43" y="143"/>
                      <a:pt x="43" y="143"/>
                      <a:pt x="44" y="143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8" y="142"/>
                      <a:pt x="52" y="142"/>
                      <a:pt x="55" y="142"/>
                    </a:cubicBezTo>
                    <a:cubicBezTo>
                      <a:pt x="57" y="142"/>
                      <a:pt x="58" y="142"/>
                      <a:pt x="60" y="142"/>
                    </a:cubicBezTo>
                    <a:cubicBezTo>
                      <a:pt x="61" y="143"/>
                      <a:pt x="62" y="143"/>
                      <a:pt x="63" y="143"/>
                    </a:cubicBezTo>
                    <a:cubicBezTo>
                      <a:pt x="64" y="143"/>
                      <a:pt x="65" y="142"/>
                      <a:pt x="65" y="141"/>
                    </a:cubicBezTo>
                    <a:cubicBezTo>
                      <a:pt x="65" y="141"/>
                      <a:pt x="64" y="140"/>
                      <a:pt x="65" y="140"/>
                    </a:cubicBezTo>
                    <a:cubicBezTo>
                      <a:pt x="65" y="140"/>
                      <a:pt x="65" y="140"/>
                      <a:pt x="66" y="140"/>
                    </a:cubicBezTo>
                    <a:cubicBezTo>
                      <a:pt x="66" y="141"/>
                      <a:pt x="67" y="141"/>
                      <a:pt x="67" y="140"/>
                    </a:cubicBezTo>
                    <a:cubicBezTo>
                      <a:pt x="67" y="139"/>
                      <a:pt x="67" y="139"/>
                      <a:pt x="68" y="139"/>
                    </a:cubicBezTo>
                    <a:cubicBezTo>
                      <a:pt x="68" y="138"/>
                      <a:pt x="69" y="139"/>
                      <a:pt x="69" y="139"/>
                    </a:cubicBezTo>
                    <a:cubicBezTo>
                      <a:pt x="69" y="140"/>
                      <a:pt x="69" y="141"/>
                      <a:pt x="68" y="141"/>
                    </a:cubicBezTo>
                    <a:cubicBezTo>
                      <a:pt x="68" y="141"/>
                      <a:pt x="67" y="141"/>
                      <a:pt x="67" y="142"/>
                    </a:cubicBezTo>
                    <a:cubicBezTo>
                      <a:pt x="68" y="142"/>
                      <a:pt x="70" y="142"/>
                      <a:pt x="70" y="141"/>
                    </a:cubicBezTo>
                    <a:cubicBezTo>
                      <a:pt x="71" y="141"/>
                      <a:pt x="71" y="140"/>
                      <a:pt x="71" y="140"/>
                    </a:cubicBezTo>
                    <a:cubicBezTo>
                      <a:pt x="72" y="139"/>
                      <a:pt x="73" y="140"/>
                      <a:pt x="73" y="140"/>
                    </a:cubicBezTo>
                    <a:cubicBezTo>
                      <a:pt x="74" y="140"/>
                      <a:pt x="75" y="141"/>
                      <a:pt x="75" y="142"/>
                    </a:cubicBezTo>
                    <a:cubicBezTo>
                      <a:pt x="76" y="143"/>
                      <a:pt x="77" y="143"/>
                      <a:pt x="77" y="143"/>
                    </a:cubicBezTo>
                    <a:cubicBezTo>
                      <a:pt x="78" y="141"/>
                      <a:pt x="76" y="139"/>
                      <a:pt x="74" y="138"/>
                    </a:cubicBezTo>
                    <a:cubicBezTo>
                      <a:pt x="73" y="138"/>
                      <a:pt x="72" y="138"/>
                      <a:pt x="71" y="137"/>
                    </a:cubicBezTo>
                    <a:cubicBezTo>
                      <a:pt x="70" y="137"/>
                      <a:pt x="69" y="136"/>
                      <a:pt x="69" y="135"/>
                    </a:cubicBezTo>
                    <a:cubicBezTo>
                      <a:pt x="68" y="132"/>
                      <a:pt x="68" y="129"/>
                      <a:pt x="69" y="126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9" y="125"/>
                      <a:pt x="70" y="125"/>
                      <a:pt x="70" y="124"/>
                    </a:cubicBezTo>
                    <a:cubicBezTo>
                      <a:pt x="72" y="124"/>
                      <a:pt x="74" y="125"/>
                      <a:pt x="76" y="124"/>
                    </a:cubicBezTo>
                    <a:cubicBezTo>
                      <a:pt x="77" y="124"/>
                      <a:pt x="78" y="123"/>
                      <a:pt x="77" y="122"/>
                    </a:cubicBezTo>
                    <a:cubicBezTo>
                      <a:pt x="77" y="121"/>
                      <a:pt x="76" y="121"/>
                      <a:pt x="75" y="121"/>
                    </a:cubicBezTo>
                    <a:cubicBezTo>
                      <a:pt x="74" y="121"/>
                      <a:pt x="72" y="121"/>
                      <a:pt x="71" y="122"/>
                    </a:cubicBezTo>
                    <a:cubicBezTo>
                      <a:pt x="70" y="122"/>
                      <a:pt x="69" y="122"/>
                      <a:pt x="68" y="123"/>
                    </a:cubicBezTo>
                    <a:cubicBezTo>
                      <a:pt x="67" y="123"/>
                      <a:pt x="67" y="124"/>
                      <a:pt x="67" y="125"/>
                    </a:cubicBezTo>
                    <a:cubicBezTo>
                      <a:pt x="66" y="127"/>
                      <a:pt x="65" y="129"/>
                      <a:pt x="64" y="131"/>
                    </a:cubicBezTo>
                    <a:cubicBezTo>
                      <a:pt x="63" y="133"/>
                      <a:pt x="62" y="136"/>
                      <a:pt x="60" y="137"/>
                    </a:cubicBezTo>
                    <a:cubicBezTo>
                      <a:pt x="58" y="138"/>
                      <a:pt x="56" y="138"/>
                      <a:pt x="54" y="138"/>
                    </a:cubicBezTo>
                    <a:cubicBezTo>
                      <a:pt x="49" y="137"/>
                      <a:pt x="44" y="136"/>
                      <a:pt x="40" y="134"/>
                    </a:cubicBezTo>
                    <a:cubicBezTo>
                      <a:pt x="35" y="133"/>
                      <a:pt x="31" y="130"/>
                      <a:pt x="28" y="126"/>
                    </a:cubicBezTo>
                    <a:cubicBezTo>
                      <a:pt x="27" y="124"/>
                      <a:pt x="26" y="122"/>
                      <a:pt x="25" y="120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6" y="117"/>
                      <a:pt x="28" y="115"/>
                      <a:pt x="30" y="114"/>
                    </a:cubicBezTo>
                    <a:cubicBezTo>
                      <a:pt x="32" y="114"/>
                      <a:pt x="34" y="114"/>
                      <a:pt x="36" y="114"/>
                    </a:cubicBezTo>
                    <a:cubicBezTo>
                      <a:pt x="41" y="114"/>
                      <a:pt x="45" y="114"/>
                      <a:pt x="50" y="115"/>
                    </a:cubicBezTo>
                    <a:cubicBezTo>
                      <a:pt x="50" y="115"/>
                      <a:pt x="51" y="115"/>
                      <a:pt x="51" y="115"/>
                    </a:cubicBezTo>
                    <a:cubicBezTo>
                      <a:pt x="51" y="114"/>
                      <a:pt x="51" y="114"/>
                      <a:pt x="52" y="113"/>
                    </a:cubicBezTo>
                    <a:cubicBezTo>
                      <a:pt x="52" y="113"/>
                      <a:pt x="53" y="112"/>
                      <a:pt x="53" y="111"/>
                    </a:cubicBezTo>
                    <a:cubicBezTo>
                      <a:pt x="53" y="110"/>
                      <a:pt x="52" y="110"/>
                      <a:pt x="51" y="111"/>
                    </a:cubicBezTo>
                    <a:cubicBezTo>
                      <a:pt x="50" y="111"/>
                      <a:pt x="49" y="112"/>
                      <a:pt x="48" y="113"/>
                    </a:cubicBezTo>
                    <a:cubicBezTo>
                      <a:pt x="47" y="113"/>
                      <a:pt x="47" y="112"/>
                      <a:pt x="46" y="111"/>
                    </a:cubicBezTo>
                    <a:cubicBezTo>
                      <a:pt x="43" y="110"/>
                      <a:pt x="40" y="109"/>
                      <a:pt x="37" y="109"/>
                    </a:cubicBezTo>
                    <a:cubicBezTo>
                      <a:pt x="35" y="109"/>
                      <a:pt x="34" y="109"/>
                      <a:pt x="32" y="110"/>
                    </a:cubicBezTo>
                    <a:cubicBezTo>
                      <a:pt x="31" y="110"/>
                      <a:pt x="29" y="111"/>
                      <a:pt x="27" y="111"/>
                    </a:cubicBezTo>
                    <a:cubicBezTo>
                      <a:pt x="26" y="111"/>
                      <a:pt x="24" y="110"/>
                      <a:pt x="23" y="109"/>
                    </a:cubicBezTo>
                    <a:cubicBezTo>
                      <a:pt x="21" y="109"/>
                      <a:pt x="20" y="107"/>
                      <a:pt x="19" y="106"/>
                    </a:cubicBezTo>
                    <a:cubicBezTo>
                      <a:pt x="17" y="104"/>
                      <a:pt x="15" y="101"/>
                      <a:pt x="14" y="99"/>
                    </a:cubicBezTo>
                    <a:cubicBezTo>
                      <a:pt x="14" y="98"/>
                      <a:pt x="14" y="98"/>
                      <a:pt x="14" y="97"/>
                    </a:cubicBezTo>
                    <a:cubicBezTo>
                      <a:pt x="13" y="96"/>
                      <a:pt x="14" y="95"/>
                      <a:pt x="15" y="95"/>
                    </a:cubicBezTo>
                    <a:cubicBezTo>
                      <a:pt x="15" y="93"/>
                      <a:pt x="15" y="92"/>
                      <a:pt x="15" y="91"/>
                    </a:cubicBezTo>
                    <a:cubicBezTo>
                      <a:pt x="16" y="88"/>
                      <a:pt x="20" y="86"/>
                      <a:pt x="23" y="84"/>
                    </a:cubicBezTo>
                    <a:cubicBezTo>
                      <a:pt x="28" y="82"/>
                      <a:pt x="34" y="80"/>
                      <a:pt x="38" y="76"/>
                    </a:cubicBezTo>
                    <a:cubicBezTo>
                      <a:pt x="41" y="74"/>
                      <a:pt x="43" y="72"/>
                      <a:pt x="45" y="70"/>
                    </a:cubicBezTo>
                    <a:cubicBezTo>
                      <a:pt x="48" y="68"/>
                      <a:pt x="51" y="66"/>
                      <a:pt x="54" y="65"/>
                    </a:cubicBezTo>
                    <a:cubicBezTo>
                      <a:pt x="57" y="65"/>
                      <a:pt x="61" y="65"/>
                      <a:pt x="64" y="67"/>
                    </a:cubicBezTo>
                    <a:cubicBezTo>
                      <a:pt x="65" y="68"/>
                      <a:pt x="66" y="69"/>
                      <a:pt x="67" y="70"/>
                    </a:cubicBezTo>
                    <a:cubicBezTo>
                      <a:pt x="68" y="71"/>
                      <a:pt x="70" y="71"/>
                      <a:pt x="71" y="70"/>
                    </a:cubicBezTo>
                    <a:cubicBezTo>
                      <a:pt x="71" y="69"/>
                      <a:pt x="69" y="69"/>
                      <a:pt x="68" y="69"/>
                    </a:cubicBezTo>
                    <a:cubicBezTo>
                      <a:pt x="67" y="69"/>
                      <a:pt x="65" y="67"/>
                      <a:pt x="64" y="65"/>
                    </a:cubicBezTo>
                    <a:cubicBezTo>
                      <a:pt x="62" y="64"/>
                      <a:pt x="60" y="64"/>
                      <a:pt x="58" y="64"/>
                    </a:cubicBezTo>
                    <a:cubicBezTo>
                      <a:pt x="56" y="63"/>
                      <a:pt x="54" y="63"/>
                      <a:pt x="51" y="63"/>
                    </a:cubicBezTo>
                    <a:cubicBezTo>
                      <a:pt x="50" y="64"/>
                      <a:pt x="49" y="65"/>
                      <a:pt x="47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2"/>
                      <a:pt x="44" y="59"/>
                      <a:pt x="44" y="59"/>
                    </a:cubicBezTo>
                    <a:cubicBezTo>
                      <a:pt x="44" y="59"/>
                      <a:pt x="49" y="59"/>
                      <a:pt x="51" y="59"/>
                    </a:cubicBezTo>
                    <a:cubicBezTo>
                      <a:pt x="52" y="59"/>
                      <a:pt x="55" y="61"/>
                      <a:pt x="55" y="6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3" y="62"/>
                      <a:pt x="74" y="62"/>
                    </a:cubicBezTo>
                    <a:cubicBezTo>
                      <a:pt x="74" y="61"/>
                      <a:pt x="82" y="58"/>
                      <a:pt x="82" y="58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92" y="59"/>
                      <a:pt x="92" y="59"/>
                    </a:cubicBezTo>
                    <a:cubicBezTo>
                      <a:pt x="93" y="60"/>
                      <a:pt x="97" y="63"/>
                      <a:pt x="98" y="63"/>
                    </a:cubicBezTo>
                    <a:cubicBezTo>
                      <a:pt x="99" y="63"/>
                      <a:pt x="103" y="64"/>
                      <a:pt x="103" y="64"/>
                    </a:cubicBezTo>
                    <a:cubicBezTo>
                      <a:pt x="104" y="64"/>
                      <a:pt x="107" y="70"/>
                      <a:pt x="108" y="70"/>
                    </a:cubicBezTo>
                    <a:cubicBezTo>
                      <a:pt x="109" y="71"/>
                      <a:pt x="117" y="77"/>
                      <a:pt x="117" y="77"/>
                    </a:cubicBezTo>
                    <a:cubicBezTo>
                      <a:pt x="117" y="77"/>
                      <a:pt x="115" y="82"/>
                      <a:pt x="115" y="83"/>
                    </a:cubicBezTo>
                    <a:cubicBezTo>
                      <a:pt x="114" y="84"/>
                      <a:pt x="114" y="88"/>
                      <a:pt x="114" y="88"/>
                    </a:cubicBezTo>
                    <a:cubicBezTo>
                      <a:pt x="114" y="88"/>
                      <a:pt x="116" y="92"/>
                      <a:pt x="117" y="92"/>
                    </a:cubicBezTo>
                    <a:cubicBezTo>
                      <a:pt x="117" y="92"/>
                      <a:pt x="122" y="93"/>
                      <a:pt x="123" y="93"/>
                    </a:cubicBezTo>
                    <a:cubicBezTo>
                      <a:pt x="124" y="93"/>
                      <a:pt x="132" y="90"/>
                      <a:pt x="133" y="90"/>
                    </a:cubicBezTo>
                    <a:cubicBezTo>
                      <a:pt x="134" y="89"/>
                      <a:pt x="137" y="87"/>
                      <a:pt x="138" y="86"/>
                    </a:cubicBezTo>
                    <a:cubicBezTo>
                      <a:pt x="139" y="85"/>
                      <a:pt x="151" y="74"/>
                      <a:pt x="152" y="73"/>
                    </a:cubicBezTo>
                    <a:cubicBezTo>
                      <a:pt x="152" y="73"/>
                      <a:pt x="154" y="71"/>
                      <a:pt x="154" y="70"/>
                    </a:cubicBezTo>
                    <a:cubicBezTo>
                      <a:pt x="155" y="68"/>
                      <a:pt x="158" y="59"/>
                      <a:pt x="158" y="59"/>
                    </a:cubicBezTo>
                    <a:cubicBezTo>
                      <a:pt x="158" y="59"/>
                      <a:pt x="152" y="56"/>
                      <a:pt x="151" y="55"/>
                    </a:cubicBezTo>
                    <a:cubicBezTo>
                      <a:pt x="151" y="55"/>
                      <a:pt x="147" y="51"/>
                      <a:pt x="146" y="50"/>
                    </a:cubicBezTo>
                    <a:cubicBezTo>
                      <a:pt x="145" y="49"/>
                      <a:pt x="143" y="46"/>
                      <a:pt x="143" y="44"/>
                    </a:cubicBezTo>
                    <a:cubicBezTo>
                      <a:pt x="142" y="42"/>
                      <a:pt x="141" y="35"/>
                      <a:pt x="141" y="35"/>
                    </a:cubicBezTo>
                    <a:cubicBezTo>
                      <a:pt x="141" y="34"/>
                      <a:pt x="140" y="32"/>
                      <a:pt x="140" y="32"/>
                    </a:cubicBezTo>
                    <a:cubicBezTo>
                      <a:pt x="139" y="31"/>
                      <a:pt x="136" y="29"/>
                      <a:pt x="136" y="28"/>
                    </a:cubicBezTo>
                    <a:cubicBezTo>
                      <a:pt x="137" y="28"/>
                      <a:pt x="136" y="26"/>
                      <a:pt x="136" y="26"/>
                    </a:cubicBezTo>
                    <a:cubicBezTo>
                      <a:pt x="136" y="25"/>
                      <a:pt x="138" y="22"/>
                      <a:pt x="138" y="21"/>
                    </a:cubicBezTo>
                    <a:cubicBezTo>
                      <a:pt x="139" y="19"/>
                      <a:pt x="141" y="19"/>
                      <a:pt x="143" y="19"/>
                    </a:cubicBezTo>
                    <a:cubicBezTo>
                      <a:pt x="144" y="19"/>
                      <a:pt x="147" y="20"/>
                      <a:pt x="147" y="20"/>
                    </a:cubicBezTo>
                    <a:cubicBezTo>
                      <a:pt x="147" y="21"/>
                      <a:pt x="153" y="27"/>
                      <a:pt x="153" y="27"/>
                    </a:cubicBezTo>
                    <a:cubicBezTo>
                      <a:pt x="153" y="27"/>
                      <a:pt x="157" y="22"/>
                      <a:pt x="158" y="21"/>
                    </a:cubicBezTo>
                    <a:cubicBezTo>
                      <a:pt x="159" y="19"/>
                      <a:pt x="162" y="17"/>
                      <a:pt x="163" y="16"/>
                    </a:cubicBezTo>
                    <a:cubicBezTo>
                      <a:pt x="164" y="15"/>
                      <a:pt x="165" y="16"/>
                      <a:pt x="167" y="15"/>
                    </a:cubicBezTo>
                    <a:cubicBezTo>
                      <a:pt x="169" y="15"/>
                      <a:pt x="176" y="12"/>
                      <a:pt x="178" y="12"/>
                    </a:cubicBezTo>
                    <a:cubicBezTo>
                      <a:pt x="181" y="11"/>
                      <a:pt x="184" y="8"/>
                      <a:pt x="185" y="7"/>
                    </a:cubicBezTo>
                    <a:cubicBezTo>
                      <a:pt x="186" y="6"/>
                      <a:pt x="190" y="2"/>
                      <a:pt x="191" y="1"/>
                    </a:cubicBezTo>
                    <a:cubicBezTo>
                      <a:pt x="192" y="1"/>
                      <a:pt x="196" y="1"/>
                      <a:pt x="197" y="1"/>
                    </a:cubicBezTo>
                    <a:cubicBezTo>
                      <a:pt x="199" y="0"/>
                      <a:pt x="209" y="0"/>
                      <a:pt x="209" y="0"/>
                    </a:cubicBezTo>
                    <a:cubicBezTo>
                      <a:pt x="209" y="0"/>
                      <a:pt x="212" y="10"/>
                      <a:pt x="212" y="11"/>
                    </a:cubicBezTo>
                    <a:cubicBezTo>
                      <a:pt x="212" y="12"/>
                      <a:pt x="215" y="25"/>
                      <a:pt x="216" y="26"/>
                    </a:cubicBezTo>
                    <a:cubicBezTo>
                      <a:pt x="216" y="26"/>
                      <a:pt x="216" y="30"/>
                      <a:pt x="217" y="31"/>
                    </a:cubicBezTo>
                    <a:cubicBezTo>
                      <a:pt x="217" y="32"/>
                      <a:pt x="220" y="37"/>
                      <a:pt x="220" y="38"/>
                    </a:cubicBezTo>
                    <a:cubicBezTo>
                      <a:pt x="220" y="38"/>
                      <a:pt x="220" y="44"/>
                      <a:pt x="220" y="45"/>
                    </a:cubicBezTo>
                    <a:cubicBezTo>
                      <a:pt x="220" y="46"/>
                      <a:pt x="218" y="49"/>
                      <a:pt x="217" y="50"/>
                    </a:cubicBezTo>
                    <a:cubicBezTo>
                      <a:pt x="216" y="51"/>
                      <a:pt x="214" y="53"/>
                      <a:pt x="214" y="53"/>
                    </a:cubicBezTo>
                    <a:cubicBezTo>
                      <a:pt x="214" y="53"/>
                      <a:pt x="216" y="58"/>
                      <a:pt x="216" y="59"/>
                    </a:cubicBezTo>
                    <a:cubicBezTo>
                      <a:pt x="217" y="59"/>
                      <a:pt x="215" y="65"/>
                      <a:pt x="214" y="67"/>
                    </a:cubicBezTo>
                    <a:cubicBezTo>
                      <a:pt x="214" y="69"/>
                      <a:pt x="212" y="74"/>
                      <a:pt x="211" y="74"/>
                    </a:cubicBezTo>
                    <a:cubicBezTo>
                      <a:pt x="211" y="75"/>
                      <a:pt x="208" y="80"/>
                      <a:pt x="207" y="81"/>
                    </a:cubicBezTo>
                    <a:cubicBezTo>
                      <a:pt x="207" y="82"/>
                      <a:pt x="208" y="89"/>
                      <a:pt x="207" y="90"/>
                    </a:cubicBezTo>
                    <a:cubicBezTo>
                      <a:pt x="207" y="91"/>
                      <a:pt x="205" y="94"/>
                      <a:pt x="204" y="96"/>
                    </a:cubicBezTo>
                    <a:cubicBezTo>
                      <a:pt x="204" y="97"/>
                      <a:pt x="201" y="101"/>
                      <a:pt x="201" y="101"/>
                    </a:cubicBezTo>
                    <a:cubicBezTo>
                      <a:pt x="201" y="101"/>
                      <a:pt x="203" y="105"/>
                      <a:pt x="203" y="106"/>
                    </a:cubicBezTo>
                    <a:cubicBezTo>
                      <a:pt x="203" y="107"/>
                      <a:pt x="201" y="112"/>
                      <a:pt x="200" y="113"/>
                    </a:cubicBezTo>
                    <a:cubicBezTo>
                      <a:pt x="200" y="114"/>
                      <a:pt x="197" y="118"/>
                      <a:pt x="197" y="118"/>
                    </a:cubicBezTo>
                    <a:cubicBezTo>
                      <a:pt x="197" y="118"/>
                      <a:pt x="194" y="118"/>
                      <a:pt x="194" y="119"/>
                    </a:cubicBezTo>
                    <a:cubicBezTo>
                      <a:pt x="194" y="119"/>
                      <a:pt x="192" y="122"/>
                      <a:pt x="192" y="122"/>
                    </a:cubicBezTo>
                    <a:cubicBezTo>
                      <a:pt x="192" y="130"/>
                      <a:pt x="192" y="130"/>
                      <a:pt x="192" y="130"/>
                    </a:cubicBezTo>
                    <a:cubicBezTo>
                      <a:pt x="192" y="130"/>
                      <a:pt x="189" y="133"/>
                      <a:pt x="188" y="133"/>
                    </a:cubicBezTo>
                    <a:cubicBezTo>
                      <a:pt x="188" y="133"/>
                      <a:pt x="186" y="134"/>
                      <a:pt x="186" y="134"/>
                    </a:cubicBezTo>
                    <a:close/>
                    <a:moveTo>
                      <a:pt x="34" y="64"/>
                    </a:moveTo>
                    <a:cubicBezTo>
                      <a:pt x="34" y="63"/>
                      <a:pt x="36" y="56"/>
                      <a:pt x="36" y="56"/>
                    </a:cubicBezTo>
                    <a:cubicBezTo>
                      <a:pt x="36" y="56"/>
                      <a:pt x="31" y="53"/>
                      <a:pt x="31" y="52"/>
                    </a:cubicBezTo>
                    <a:cubicBezTo>
                      <a:pt x="31" y="52"/>
                      <a:pt x="31" y="47"/>
                      <a:pt x="31" y="47"/>
                    </a:cubicBezTo>
                    <a:cubicBezTo>
                      <a:pt x="31" y="47"/>
                      <a:pt x="30" y="44"/>
                      <a:pt x="30" y="44"/>
                    </a:cubicBezTo>
                    <a:cubicBezTo>
                      <a:pt x="30" y="44"/>
                      <a:pt x="26" y="43"/>
                      <a:pt x="26" y="43"/>
                    </a:cubicBezTo>
                    <a:cubicBezTo>
                      <a:pt x="26" y="43"/>
                      <a:pt x="24" y="41"/>
                      <a:pt x="24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6"/>
                      <a:pt x="1" y="77"/>
                      <a:pt x="1" y="78"/>
                    </a:cubicBezTo>
                    <a:cubicBezTo>
                      <a:pt x="4" y="82"/>
                      <a:pt x="7" y="87"/>
                      <a:pt x="10" y="91"/>
                    </a:cubicBezTo>
                    <a:cubicBezTo>
                      <a:pt x="16" y="83"/>
                      <a:pt x="27" y="80"/>
                      <a:pt x="36" y="74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7" y="72"/>
                      <a:pt x="35" y="69"/>
                      <a:pt x="35" y="68"/>
                    </a:cubicBezTo>
                    <a:cubicBezTo>
                      <a:pt x="35" y="68"/>
                      <a:pt x="34" y="65"/>
                      <a:pt x="34" y="6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Freeform 86">
                <a:extLst>
                  <a:ext uri="{FF2B5EF4-FFF2-40B4-BE49-F238E27FC236}">
                    <a16:creationId xmlns:a16="http://schemas.microsoft.com/office/drawing/2014/main" id="{380A72D5-AE52-1C5A-1BB2-616CF6D6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032" y="4536766"/>
                <a:ext cx="898402" cy="1237882"/>
              </a:xfrm>
              <a:custGeom>
                <a:avLst/>
                <a:gdLst>
                  <a:gd name="T0" fmla="*/ 2124989337 w 200"/>
                  <a:gd name="T1" fmla="*/ 464515200 h 275"/>
                  <a:gd name="T2" fmla="*/ 2009341926 w 200"/>
                  <a:gd name="T3" fmla="*/ 319354200 h 275"/>
                  <a:gd name="T4" fmla="*/ 1965975572 w 200"/>
                  <a:gd name="T5" fmla="*/ 174193200 h 275"/>
                  <a:gd name="T6" fmla="*/ 1590126239 w 200"/>
                  <a:gd name="T7" fmla="*/ 29032200 h 275"/>
                  <a:gd name="T8" fmla="*/ 1329924316 w 200"/>
                  <a:gd name="T9" fmla="*/ 87096600 h 275"/>
                  <a:gd name="T10" fmla="*/ 1373290670 w 200"/>
                  <a:gd name="T11" fmla="*/ 217741500 h 275"/>
                  <a:gd name="T12" fmla="*/ 1113088747 w 200"/>
                  <a:gd name="T13" fmla="*/ 275805900 h 275"/>
                  <a:gd name="T14" fmla="*/ 896253178 w 200"/>
                  <a:gd name="T15" fmla="*/ 377418600 h 275"/>
                  <a:gd name="T16" fmla="*/ 838431374 w 200"/>
                  <a:gd name="T17" fmla="*/ 479031300 h 275"/>
                  <a:gd name="T18" fmla="*/ 954074983 w 200"/>
                  <a:gd name="T19" fmla="*/ 638708400 h 275"/>
                  <a:gd name="T20" fmla="*/ 1069722394 w 200"/>
                  <a:gd name="T21" fmla="*/ 856449900 h 275"/>
                  <a:gd name="T22" fmla="*/ 997441336 w 200"/>
                  <a:gd name="T23" fmla="*/ 958062600 h 275"/>
                  <a:gd name="T24" fmla="*/ 1011900589 w 200"/>
                  <a:gd name="T25" fmla="*/ 1161288000 h 275"/>
                  <a:gd name="T26" fmla="*/ 766150316 w 200"/>
                  <a:gd name="T27" fmla="*/ 1611287100 h 275"/>
                  <a:gd name="T28" fmla="*/ 462582040 w 200"/>
                  <a:gd name="T29" fmla="*/ 1727415900 h 275"/>
                  <a:gd name="T30" fmla="*/ 245746471 w 200"/>
                  <a:gd name="T31" fmla="*/ 1654835400 h 275"/>
                  <a:gd name="T32" fmla="*/ 202380118 w 200"/>
                  <a:gd name="T33" fmla="*/ 1872576900 h 275"/>
                  <a:gd name="T34" fmla="*/ 202380118 w 200"/>
                  <a:gd name="T35" fmla="*/ 2032254000 h 275"/>
                  <a:gd name="T36" fmla="*/ 72277256 w 200"/>
                  <a:gd name="T37" fmla="*/ 2147483646 h 275"/>
                  <a:gd name="T38" fmla="*/ 202380118 w 200"/>
                  <a:gd name="T39" fmla="*/ 2147483646 h 275"/>
                  <a:gd name="T40" fmla="*/ 72277256 w 200"/>
                  <a:gd name="T41" fmla="*/ 2147483646 h 275"/>
                  <a:gd name="T42" fmla="*/ 28910902 w 200"/>
                  <a:gd name="T43" fmla="*/ 2147483646 h 275"/>
                  <a:gd name="T44" fmla="*/ 231291020 w 200"/>
                  <a:gd name="T45" fmla="*/ 2147483646 h 275"/>
                  <a:gd name="T46" fmla="*/ 375849334 w 200"/>
                  <a:gd name="T47" fmla="*/ 2147483646 h 275"/>
                  <a:gd name="T48" fmla="*/ 419215687 w 200"/>
                  <a:gd name="T49" fmla="*/ 2147483646 h 275"/>
                  <a:gd name="T50" fmla="*/ 448126589 w 200"/>
                  <a:gd name="T51" fmla="*/ 2147483646 h 275"/>
                  <a:gd name="T52" fmla="*/ 636051256 w 200"/>
                  <a:gd name="T53" fmla="*/ 2147483646 h 275"/>
                  <a:gd name="T54" fmla="*/ 679417609 w 200"/>
                  <a:gd name="T55" fmla="*/ 2147483646 h 275"/>
                  <a:gd name="T56" fmla="*/ 679417609 w 200"/>
                  <a:gd name="T57" fmla="*/ 2147483646 h 275"/>
                  <a:gd name="T58" fmla="*/ 838431374 w 200"/>
                  <a:gd name="T59" fmla="*/ 2147483646 h 275"/>
                  <a:gd name="T60" fmla="*/ 867342276 w 200"/>
                  <a:gd name="T61" fmla="*/ 2147483646 h 275"/>
                  <a:gd name="T62" fmla="*/ 925164081 w 200"/>
                  <a:gd name="T63" fmla="*/ 2147483646 h 275"/>
                  <a:gd name="T64" fmla="*/ 968530434 w 200"/>
                  <a:gd name="T65" fmla="*/ 2147483646 h 275"/>
                  <a:gd name="T66" fmla="*/ 968530434 w 200"/>
                  <a:gd name="T67" fmla="*/ 2147483646 h 275"/>
                  <a:gd name="T68" fmla="*/ 1011900589 w 200"/>
                  <a:gd name="T69" fmla="*/ 2147483646 h 275"/>
                  <a:gd name="T70" fmla="*/ 997441336 w 200"/>
                  <a:gd name="T71" fmla="*/ 2147483646 h 275"/>
                  <a:gd name="T72" fmla="*/ 1026356041 w 200"/>
                  <a:gd name="T73" fmla="*/ 2147483646 h 275"/>
                  <a:gd name="T74" fmla="*/ 1141999650 w 200"/>
                  <a:gd name="T75" fmla="*/ 2147483646 h 275"/>
                  <a:gd name="T76" fmla="*/ 1199821454 w 200"/>
                  <a:gd name="T77" fmla="*/ 2147483646 h 275"/>
                  <a:gd name="T78" fmla="*/ 1257647061 w 200"/>
                  <a:gd name="T79" fmla="*/ 2147483646 h 275"/>
                  <a:gd name="T80" fmla="*/ 1373290670 w 200"/>
                  <a:gd name="T81" fmla="*/ 2147483646 h 275"/>
                  <a:gd name="T82" fmla="*/ 1344379767 w 200"/>
                  <a:gd name="T83" fmla="*/ 2147483646 h 275"/>
                  <a:gd name="T84" fmla="*/ 1503393532 w 200"/>
                  <a:gd name="T85" fmla="*/ 2147483646 h 275"/>
                  <a:gd name="T86" fmla="*/ 1546759885 w 200"/>
                  <a:gd name="T87" fmla="*/ 2147483646 h 275"/>
                  <a:gd name="T88" fmla="*/ 1734684552 w 200"/>
                  <a:gd name="T89" fmla="*/ 2147483646 h 275"/>
                  <a:gd name="T90" fmla="*/ 1778050906 w 200"/>
                  <a:gd name="T91" fmla="*/ 2147483646 h 275"/>
                  <a:gd name="T92" fmla="*/ 1908153768 w 200"/>
                  <a:gd name="T93" fmla="*/ 2147483646 h 275"/>
                  <a:gd name="T94" fmla="*/ 1749140003 w 200"/>
                  <a:gd name="T95" fmla="*/ 2147483646 h 275"/>
                  <a:gd name="T96" fmla="*/ 1835872710 w 200"/>
                  <a:gd name="T97" fmla="*/ 2046770100 h 275"/>
                  <a:gd name="T98" fmla="*/ 1792506357 w 200"/>
                  <a:gd name="T99" fmla="*/ 1901609100 h 275"/>
                  <a:gd name="T100" fmla="*/ 2096074632 w 200"/>
                  <a:gd name="T101" fmla="*/ 1654835400 h 275"/>
                  <a:gd name="T102" fmla="*/ 2147483646 w 200"/>
                  <a:gd name="T103" fmla="*/ 1306449000 h 275"/>
                  <a:gd name="T104" fmla="*/ 2147483646 w 200"/>
                  <a:gd name="T105" fmla="*/ 987094800 h 275"/>
                  <a:gd name="T106" fmla="*/ 2147483646 w 200"/>
                  <a:gd name="T107" fmla="*/ 667740600 h 2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00" h="275">
                    <a:moveTo>
                      <a:pt x="178" y="22"/>
                    </a:moveTo>
                    <a:cubicBezTo>
                      <a:pt x="161" y="27"/>
                      <a:pt x="161" y="27"/>
                      <a:pt x="161" y="27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7" y="71"/>
                      <a:pt x="67" y="71"/>
                    </a:cubicBezTo>
                    <a:cubicBezTo>
                      <a:pt x="67" y="72"/>
                      <a:pt x="67" y="75"/>
                      <a:pt x="67" y="7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7" y="192"/>
                      <a:pt x="17" y="192"/>
                      <a:pt x="17" y="192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2" y="196"/>
                      <a:pt x="2" y="196"/>
                    </a:cubicBezTo>
                    <a:cubicBezTo>
                      <a:pt x="3" y="196"/>
                      <a:pt x="8" y="198"/>
                      <a:pt x="8" y="198"/>
                    </a:cubicBezTo>
                    <a:cubicBezTo>
                      <a:pt x="8" y="198"/>
                      <a:pt x="12" y="205"/>
                      <a:pt x="12" y="206"/>
                    </a:cubicBezTo>
                    <a:cubicBezTo>
                      <a:pt x="13" y="206"/>
                      <a:pt x="15" y="209"/>
                      <a:pt x="16" y="209"/>
                    </a:cubicBezTo>
                    <a:cubicBezTo>
                      <a:pt x="16" y="209"/>
                      <a:pt x="21" y="205"/>
                      <a:pt x="21" y="205"/>
                    </a:cubicBezTo>
                    <a:cubicBezTo>
                      <a:pt x="24" y="208"/>
                      <a:pt x="24" y="208"/>
                      <a:pt x="24" y="208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7" y="216"/>
                      <a:pt x="27" y="216"/>
                      <a:pt x="27" y="216"/>
                    </a:cubicBezTo>
                    <a:cubicBezTo>
                      <a:pt x="29" y="221"/>
                      <a:pt x="29" y="221"/>
                      <a:pt x="29" y="221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29"/>
                      <a:pt x="31" y="232"/>
                      <a:pt x="31" y="232"/>
                    </a:cubicBezTo>
                    <a:cubicBezTo>
                      <a:pt x="31" y="232"/>
                      <a:pt x="34" y="239"/>
                      <a:pt x="34" y="239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4" y="247"/>
                      <a:pt x="44" y="247"/>
                      <a:pt x="44" y="247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7" y="253"/>
                      <a:pt x="49" y="254"/>
                      <a:pt x="51" y="254"/>
                    </a:cubicBezTo>
                    <a:cubicBezTo>
                      <a:pt x="50" y="252"/>
                      <a:pt x="48" y="249"/>
                      <a:pt x="47" y="247"/>
                    </a:cubicBezTo>
                    <a:cubicBezTo>
                      <a:pt x="46" y="245"/>
                      <a:pt x="45" y="244"/>
                      <a:pt x="44" y="243"/>
                    </a:cubicBezTo>
                    <a:cubicBezTo>
                      <a:pt x="43" y="242"/>
                      <a:pt x="41" y="241"/>
                      <a:pt x="41" y="239"/>
                    </a:cubicBezTo>
                    <a:cubicBezTo>
                      <a:pt x="43" y="240"/>
                      <a:pt x="45" y="242"/>
                      <a:pt x="47" y="244"/>
                    </a:cubicBezTo>
                    <a:cubicBezTo>
                      <a:pt x="48" y="245"/>
                      <a:pt x="49" y="247"/>
                      <a:pt x="51" y="247"/>
                    </a:cubicBezTo>
                    <a:cubicBezTo>
                      <a:pt x="53" y="247"/>
                      <a:pt x="54" y="245"/>
                      <a:pt x="55" y="243"/>
                    </a:cubicBezTo>
                    <a:cubicBezTo>
                      <a:pt x="55" y="242"/>
                      <a:pt x="57" y="240"/>
                      <a:pt x="58" y="240"/>
                    </a:cubicBezTo>
                    <a:cubicBezTo>
                      <a:pt x="58" y="244"/>
                      <a:pt x="53" y="246"/>
                      <a:pt x="53" y="249"/>
                    </a:cubicBezTo>
                    <a:cubicBezTo>
                      <a:pt x="54" y="252"/>
                      <a:pt x="58" y="253"/>
                      <a:pt x="58" y="256"/>
                    </a:cubicBezTo>
                    <a:cubicBezTo>
                      <a:pt x="59" y="256"/>
                      <a:pt x="60" y="258"/>
                      <a:pt x="60" y="259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0" y="261"/>
                      <a:pt x="60" y="261"/>
                      <a:pt x="61" y="261"/>
                    </a:cubicBezTo>
                    <a:cubicBezTo>
                      <a:pt x="62" y="262"/>
                      <a:pt x="63" y="263"/>
                      <a:pt x="64" y="264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5" y="264"/>
                      <a:pt x="65" y="264"/>
                      <a:pt x="65" y="264"/>
                    </a:cubicBezTo>
                    <a:cubicBezTo>
                      <a:pt x="66" y="263"/>
                      <a:pt x="67" y="262"/>
                      <a:pt x="67" y="261"/>
                    </a:cubicBezTo>
                    <a:cubicBezTo>
                      <a:pt x="68" y="260"/>
                      <a:pt x="68" y="260"/>
                      <a:pt x="68" y="260"/>
                    </a:cubicBezTo>
                    <a:cubicBezTo>
                      <a:pt x="68" y="259"/>
                      <a:pt x="68" y="258"/>
                      <a:pt x="68" y="258"/>
                    </a:cubicBezTo>
                    <a:cubicBezTo>
                      <a:pt x="68" y="257"/>
                      <a:pt x="67" y="256"/>
                      <a:pt x="67" y="255"/>
                    </a:cubicBezTo>
                    <a:cubicBezTo>
                      <a:pt x="67" y="255"/>
                      <a:pt x="67" y="253"/>
                      <a:pt x="67" y="253"/>
                    </a:cubicBezTo>
                    <a:cubicBezTo>
                      <a:pt x="68" y="253"/>
                      <a:pt x="68" y="254"/>
                      <a:pt x="69" y="255"/>
                    </a:cubicBezTo>
                    <a:cubicBezTo>
                      <a:pt x="69" y="255"/>
                      <a:pt x="69" y="256"/>
                      <a:pt x="70" y="257"/>
                    </a:cubicBezTo>
                    <a:cubicBezTo>
                      <a:pt x="70" y="258"/>
                      <a:pt x="70" y="260"/>
                      <a:pt x="69" y="262"/>
                    </a:cubicBezTo>
                    <a:cubicBezTo>
                      <a:pt x="69" y="262"/>
                      <a:pt x="69" y="263"/>
                      <a:pt x="69" y="263"/>
                    </a:cubicBezTo>
                    <a:cubicBezTo>
                      <a:pt x="69" y="264"/>
                      <a:pt x="69" y="264"/>
                      <a:pt x="69" y="265"/>
                    </a:cubicBezTo>
                    <a:cubicBezTo>
                      <a:pt x="70" y="266"/>
                      <a:pt x="70" y="267"/>
                      <a:pt x="70" y="268"/>
                    </a:cubicBezTo>
                    <a:cubicBezTo>
                      <a:pt x="70" y="268"/>
                      <a:pt x="70" y="268"/>
                      <a:pt x="71" y="269"/>
                    </a:cubicBezTo>
                    <a:cubicBezTo>
                      <a:pt x="71" y="269"/>
                      <a:pt x="71" y="269"/>
                      <a:pt x="71" y="269"/>
                    </a:cubicBezTo>
                    <a:cubicBezTo>
                      <a:pt x="73" y="269"/>
                      <a:pt x="74" y="269"/>
                      <a:pt x="76" y="269"/>
                    </a:cubicBezTo>
                    <a:cubicBezTo>
                      <a:pt x="76" y="269"/>
                      <a:pt x="77" y="273"/>
                      <a:pt x="77" y="273"/>
                    </a:cubicBezTo>
                    <a:cubicBezTo>
                      <a:pt x="77" y="274"/>
                      <a:pt x="79" y="275"/>
                      <a:pt x="79" y="275"/>
                    </a:cubicBezTo>
                    <a:cubicBezTo>
                      <a:pt x="79" y="275"/>
                      <a:pt x="82" y="274"/>
                      <a:pt x="82" y="273"/>
                    </a:cubicBezTo>
                    <a:cubicBezTo>
                      <a:pt x="83" y="272"/>
                      <a:pt x="83" y="270"/>
                      <a:pt x="83" y="269"/>
                    </a:cubicBezTo>
                    <a:cubicBezTo>
                      <a:pt x="83" y="269"/>
                      <a:pt x="83" y="266"/>
                      <a:pt x="83" y="266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85" y="261"/>
                      <a:pt x="87" y="260"/>
                      <a:pt x="87" y="260"/>
                    </a:cubicBezTo>
                    <a:cubicBezTo>
                      <a:pt x="88" y="259"/>
                      <a:pt x="92" y="259"/>
                      <a:pt x="92" y="259"/>
                    </a:cubicBezTo>
                    <a:cubicBezTo>
                      <a:pt x="92" y="258"/>
                      <a:pt x="96" y="258"/>
                      <a:pt x="96" y="258"/>
                    </a:cubicBezTo>
                    <a:cubicBezTo>
                      <a:pt x="96" y="258"/>
                      <a:pt x="95" y="256"/>
                      <a:pt x="95" y="255"/>
                    </a:cubicBezTo>
                    <a:cubicBezTo>
                      <a:pt x="95" y="255"/>
                      <a:pt x="94" y="254"/>
                      <a:pt x="94" y="254"/>
                    </a:cubicBezTo>
                    <a:cubicBezTo>
                      <a:pt x="94" y="253"/>
                      <a:pt x="94" y="252"/>
                      <a:pt x="94" y="252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8" y="243"/>
                      <a:pt x="98" y="243"/>
                      <a:pt x="98" y="243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4" y="237"/>
                      <a:pt x="104" y="237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107" y="232"/>
                      <a:pt x="107" y="232"/>
                      <a:pt x="107" y="232"/>
                    </a:cubicBezTo>
                    <a:cubicBezTo>
                      <a:pt x="107" y="227"/>
                      <a:pt x="107" y="227"/>
                      <a:pt x="107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2" y="191"/>
                      <a:pt x="123" y="188"/>
                      <a:pt x="123" y="187"/>
                    </a:cubicBezTo>
                    <a:cubicBezTo>
                      <a:pt x="123" y="187"/>
                      <a:pt x="122" y="184"/>
                      <a:pt x="122" y="184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59"/>
                      <a:pt x="130" y="159"/>
                      <a:pt x="130" y="159"/>
                    </a:cubicBezTo>
                    <a:cubicBezTo>
                      <a:pt x="121" y="151"/>
                      <a:pt x="121" y="151"/>
                      <a:pt x="121" y="151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7" y="141"/>
                      <a:pt x="127" y="141"/>
                      <a:pt x="127" y="14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0" y="129"/>
                      <a:pt x="130" y="129"/>
                      <a:pt x="130" y="129"/>
                    </a:cubicBezTo>
                    <a:cubicBezTo>
                      <a:pt x="130" y="124"/>
                      <a:pt x="130" y="124"/>
                      <a:pt x="130" y="124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9" y="90"/>
                      <a:pt x="169" y="90"/>
                      <a:pt x="169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83" y="76"/>
                      <a:pt x="183" y="76"/>
                      <a:pt x="183" y="76"/>
                    </a:cubicBezTo>
                    <a:cubicBezTo>
                      <a:pt x="185" y="68"/>
                      <a:pt x="185" y="68"/>
                      <a:pt x="185" y="68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00" y="46"/>
                      <a:pt x="200" y="46"/>
                      <a:pt x="200" y="46"/>
                    </a:cubicBezTo>
                    <a:lnTo>
                      <a:pt x="178" y="2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Freeform 87">
                <a:extLst>
                  <a:ext uri="{FF2B5EF4-FFF2-40B4-BE49-F238E27FC236}">
                    <a16:creationId xmlns:a16="http://schemas.microsoft.com/office/drawing/2014/main" id="{0A050784-8EB8-4AF0-5E06-BAACC5776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661" y="684328"/>
                <a:ext cx="1744288" cy="2100647"/>
              </a:xfrm>
              <a:custGeom>
                <a:avLst/>
                <a:gdLst>
                  <a:gd name="T0" fmla="*/ 2147483646 w 388"/>
                  <a:gd name="T1" fmla="*/ 2147483646 h 467"/>
                  <a:gd name="T2" fmla="*/ 2147483646 w 388"/>
                  <a:gd name="T3" fmla="*/ 2147483646 h 467"/>
                  <a:gd name="T4" fmla="*/ 2147483646 w 388"/>
                  <a:gd name="T5" fmla="*/ 2147483646 h 467"/>
                  <a:gd name="T6" fmla="*/ 2147483646 w 388"/>
                  <a:gd name="T7" fmla="*/ 2147483646 h 467"/>
                  <a:gd name="T8" fmla="*/ 2147483646 w 388"/>
                  <a:gd name="T9" fmla="*/ 2147483646 h 467"/>
                  <a:gd name="T10" fmla="*/ 2147483646 w 388"/>
                  <a:gd name="T11" fmla="*/ 2147483646 h 467"/>
                  <a:gd name="T12" fmla="*/ 2147483646 w 388"/>
                  <a:gd name="T13" fmla="*/ 2145318809 h 467"/>
                  <a:gd name="T14" fmla="*/ 2147483646 w 388"/>
                  <a:gd name="T15" fmla="*/ 0 h 467"/>
                  <a:gd name="T16" fmla="*/ 2147483646 w 388"/>
                  <a:gd name="T17" fmla="*/ 173943225 h 467"/>
                  <a:gd name="T18" fmla="*/ 2147483646 w 388"/>
                  <a:gd name="T19" fmla="*/ 289909182 h 467"/>
                  <a:gd name="T20" fmla="*/ 2147483646 w 388"/>
                  <a:gd name="T21" fmla="*/ 347890257 h 467"/>
                  <a:gd name="T22" fmla="*/ 2147483646 w 388"/>
                  <a:gd name="T23" fmla="*/ 333392133 h 467"/>
                  <a:gd name="T24" fmla="*/ 2147483646 w 388"/>
                  <a:gd name="T25" fmla="*/ 333392133 h 467"/>
                  <a:gd name="T26" fmla="*/ 2147483646 w 388"/>
                  <a:gd name="T27" fmla="*/ 347890257 h 467"/>
                  <a:gd name="T28" fmla="*/ 2147483646 w 388"/>
                  <a:gd name="T29" fmla="*/ 362384574 h 467"/>
                  <a:gd name="T30" fmla="*/ 2147483646 w 388"/>
                  <a:gd name="T31" fmla="*/ 420365649 h 467"/>
                  <a:gd name="T32" fmla="*/ 2147483646 w 388"/>
                  <a:gd name="T33" fmla="*/ 449358090 h 467"/>
                  <a:gd name="T34" fmla="*/ 2147483646 w 388"/>
                  <a:gd name="T35" fmla="*/ 521833482 h 467"/>
                  <a:gd name="T36" fmla="*/ 2147483646 w 388"/>
                  <a:gd name="T37" fmla="*/ 608806998 h 467"/>
                  <a:gd name="T38" fmla="*/ 2113891228 w 388"/>
                  <a:gd name="T39" fmla="*/ 768255906 h 467"/>
                  <a:gd name="T40" fmla="*/ 2012542651 w 388"/>
                  <a:gd name="T41" fmla="*/ 797244540 h 467"/>
                  <a:gd name="T42" fmla="*/ 1867755163 w 388"/>
                  <a:gd name="T43" fmla="*/ 884218056 h 467"/>
                  <a:gd name="T44" fmla="*/ 1824316254 w 388"/>
                  <a:gd name="T45" fmla="*/ 1058161281 h 467"/>
                  <a:gd name="T46" fmla="*/ 1549223452 w 388"/>
                  <a:gd name="T47" fmla="*/ 1188621555 h 467"/>
                  <a:gd name="T48" fmla="*/ 1679528766 w 388"/>
                  <a:gd name="T49" fmla="*/ 1826417186 h 467"/>
                  <a:gd name="T50" fmla="*/ 1303083582 w 388"/>
                  <a:gd name="T51" fmla="*/ 2147483646 h 467"/>
                  <a:gd name="T52" fmla="*/ 1303083582 w 388"/>
                  <a:gd name="T53" fmla="*/ 2147483646 h 467"/>
                  <a:gd name="T54" fmla="*/ 1389957596 w 388"/>
                  <a:gd name="T55" fmla="*/ 2147483646 h 467"/>
                  <a:gd name="T56" fmla="*/ 1042465343 w 388"/>
                  <a:gd name="T57" fmla="*/ 2147483646 h 467"/>
                  <a:gd name="T58" fmla="*/ 912160029 w 388"/>
                  <a:gd name="T59" fmla="*/ 2147483646 h 467"/>
                  <a:gd name="T60" fmla="*/ 217179329 w 388"/>
                  <a:gd name="T61" fmla="*/ 2147483646 h 467"/>
                  <a:gd name="T62" fmla="*/ 419884094 w 388"/>
                  <a:gd name="T63" fmla="*/ 2147483646 h 467"/>
                  <a:gd name="T64" fmla="*/ 202700960 w 388"/>
                  <a:gd name="T65" fmla="*/ 2147483646 h 467"/>
                  <a:gd name="T66" fmla="*/ 115830751 w 388"/>
                  <a:gd name="T67" fmla="*/ 2147483646 h 467"/>
                  <a:gd name="T68" fmla="*/ 1013508607 w 388"/>
                  <a:gd name="T69" fmla="*/ 2147483646 h 467"/>
                  <a:gd name="T70" fmla="*/ 1360997055 w 388"/>
                  <a:gd name="T71" fmla="*/ 2147483646 h 467"/>
                  <a:gd name="T72" fmla="*/ 1853276795 w 388"/>
                  <a:gd name="T73" fmla="*/ 2147483646 h 467"/>
                  <a:gd name="T74" fmla="*/ 2147483646 w 388"/>
                  <a:gd name="T75" fmla="*/ 2147483646 h 467"/>
                  <a:gd name="T76" fmla="*/ 2147483646 w 388"/>
                  <a:gd name="T77" fmla="*/ 2147483646 h 467"/>
                  <a:gd name="T78" fmla="*/ 2147483646 w 388"/>
                  <a:gd name="T79" fmla="*/ 2147483646 h 467"/>
                  <a:gd name="T80" fmla="*/ 2147483646 w 388"/>
                  <a:gd name="T81" fmla="*/ 2147483646 h 467"/>
                  <a:gd name="T82" fmla="*/ 2147483646 w 388"/>
                  <a:gd name="T83" fmla="*/ 2147483646 h 467"/>
                  <a:gd name="T84" fmla="*/ 2147483646 w 388"/>
                  <a:gd name="T85" fmla="*/ 2147483646 h 467"/>
                  <a:gd name="T86" fmla="*/ 2147483646 w 388"/>
                  <a:gd name="T87" fmla="*/ 2147483646 h 467"/>
                  <a:gd name="T88" fmla="*/ 2147483646 w 388"/>
                  <a:gd name="T89" fmla="*/ 2147483646 h 467"/>
                  <a:gd name="T90" fmla="*/ 2147483646 w 388"/>
                  <a:gd name="T91" fmla="*/ 2147483646 h 467"/>
                  <a:gd name="T92" fmla="*/ 2147483646 w 388"/>
                  <a:gd name="T93" fmla="*/ 2147483646 h 467"/>
                  <a:gd name="T94" fmla="*/ 2147483646 w 388"/>
                  <a:gd name="T95" fmla="*/ 2147483646 h 467"/>
                  <a:gd name="T96" fmla="*/ 2147483646 w 388"/>
                  <a:gd name="T97" fmla="*/ 2147483646 h 4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88" h="467">
                    <a:moveTo>
                      <a:pt x="388" y="194"/>
                    </a:moveTo>
                    <a:cubicBezTo>
                      <a:pt x="388" y="194"/>
                      <a:pt x="386" y="193"/>
                      <a:pt x="386" y="193"/>
                    </a:cubicBezTo>
                    <a:cubicBezTo>
                      <a:pt x="384" y="193"/>
                      <a:pt x="384" y="193"/>
                      <a:pt x="384" y="193"/>
                    </a:cubicBezTo>
                    <a:cubicBezTo>
                      <a:pt x="380" y="194"/>
                      <a:pt x="380" y="194"/>
                      <a:pt x="380" y="194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3" y="188"/>
                      <a:pt x="373" y="188"/>
                      <a:pt x="373" y="188"/>
                    </a:cubicBezTo>
                    <a:cubicBezTo>
                      <a:pt x="373" y="182"/>
                      <a:pt x="373" y="182"/>
                      <a:pt x="373" y="182"/>
                    </a:cubicBezTo>
                    <a:cubicBezTo>
                      <a:pt x="373" y="182"/>
                      <a:pt x="368" y="180"/>
                      <a:pt x="368" y="180"/>
                    </a:cubicBezTo>
                    <a:cubicBezTo>
                      <a:pt x="368" y="180"/>
                      <a:pt x="369" y="178"/>
                      <a:pt x="369" y="178"/>
                    </a:cubicBezTo>
                    <a:cubicBezTo>
                      <a:pt x="369" y="176"/>
                      <a:pt x="369" y="176"/>
                      <a:pt x="369" y="176"/>
                    </a:cubicBezTo>
                    <a:cubicBezTo>
                      <a:pt x="366" y="176"/>
                      <a:pt x="366" y="176"/>
                      <a:pt x="366" y="176"/>
                    </a:cubicBezTo>
                    <a:cubicBezTo>
                      <a:pt x="364" y="173"/>
                      <a:pt x="364" y="173"/>
                      <a:pt x="364" y="173"/>
                    </a:cubicBezTo>
                    <a:cubicBezTo>
                      <a:pt x="364" y="173"/>
                      <a:pt x="355" y="172"/>
                      <a:pt x="354" y="172"/>
                    </a:cubicBezTo>
                    <a:cubicBezTo>
                      <a:pt x="354" y="172"/>
                      <a:pt x="347" y="170"/>
                      <a:pt x="347" y="170"/>
                    </a:cubicBezTo>
                    <a:cubicBezTo>
                      <a:pt x="344" y="173"/>
                      <a:pt x="344" y="173"/>
                      <a:pt x="344" y="173"/>
                    </a:cubicBezTo>
                    <a:cubicBezTo>
                      <a:pt x="344" y="173"/>
                      <a:pt x="342" y="172"/>
                      <a:pt x="342" y="172"/>
                    </a:cubicBezTo>
                    <a:cubicBezTo>
                      <a:pt x="341" y="172"/>
                      <a:pt x="340" y="173"/>
                      <a:pt x="340" y="173"/>
                    </a:cubicBezTo>
                    <a:cubicBezTo>
                      <a:pt x="340" y="173"/>
                      <a:pt x="338" y="171"/>
                      <a:pt x="338" y="171"/>
                    </a:cubicBezTo>
                    <a:cubicBezTo>
                      <a:pt x="336" y="171"/>
                      <a:pt x="336" y="171"/>
                      <a:pt x="336" y="171"/>
                    </a:cubicBezTo>
                    <a:cubicBezTo>
                      <a:pt x="333" y="172"/>
                      <a:pt x="333" y="172"/>
                      <a:pt x="333" y="172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26" y="166"/>
                      <a:pt x="326" y="166"/>
                      <a:pt x="326" y="166"/>
                    </a:cubicBezTo>
                    <a:cubicBezTo>
                      <a:pt x="329" y="163"/>
                      <a:pt x="329" y="163"/>
                      <a:pt x="329" y="163"/>
                    </a:cubicBezTo>
                    <a:cubicBezTo>
                      <a:pt x="329" y="163"/>
                      <a:pt x="329" y="160"/>
                      <a:pt x="328" y="160"/>
                    </a:cubicBezTo>
                    <a:cubicBezTo>
                      <a:pt x="328" y="160"/>
                      <a:pt x="327" y="158"/>
                      <a:pt x="327" y="158"/>
                    </a:cubicBezTo>
                    <a:cubicBezTo>
                      <a:pt x="327" y="157"/>
                      <a:pt x="327" y="157"/>
                      <a:pt x="327" y="157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16" y="81"/>
                      <a:pt x="316" y="81"/>
                      <a:pt x="316" y="81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5" y="12"/>
                      <a:pt x="212" y="12"/>
                      <a:pt x="212" y="12"/>
                    </a:cubicBezTo>
                    <a:cubicBezTo>
                      <a:pt x="212" y="12"/>
                      <a:pt x="214" y="15"/>
                      <a:pt x="215" y="15"/>
                    </a:cubicBezTo>
                    <a:cubicBezTo>
                      <a:pt x="215" y="16"/>
                      <a:pt x="214" y="17"/>
                      <a:pt x="214" y="17"/>
                    </a:cubicBezTo>
                    <a:cubicBezTo>
                      <a:pt x="214" y="17"/>
                      <a:pt x="210" y="17"/>
                      <a:pt x="210" y="17"/>
                    </a:cubicBezTo>
                    <a:cubicBezTo>
                      <a:pt x="209" y="17"/>
                      <a:pt x="211" y="20"/>
                      <a:pt x="211" y="20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6" y="25"/>
                      <a:pt x="205" y="23"/>
                      <a:pt x="205" y="23"/>
                    </a:cubicBezTo>
                    <a:cubicBezTo>
                      <a:pt x="204" y="23"/>
                      <a:pt x="202" y="24"/>
                      <a:pt x="202" y="24"/>
                    </a:cubicBezTo>
                    <a:cubicBezTo>
                      <a:pt x="202" y="24"/>
                      <a:pt x="200" y="25"/>
                      <a:pt x="200" y="25"/>
                    </a:cubicBezTo>
                    <a:cubicBezTo>
                      <a:pt x="200" y="25"/>
                      <a:pt x="198" y="22"/>
                      <a:pt x="198" y="22"/>
                    </a:cubicBezTo>
                    <a:cubicBezTo>
                      <a:pt x="198" y="22"/>
                      <a:pt x="196" y="24"/>
                      <a:pt x="196" y="24"/>
                    </a:cubicBezTo>
                    <a:cubicBezTo>
                      <a:pt x="196" y="24"/>
                      <a:pt x="195" y="23"/>
                      <a:pt x="195" y="23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1" y="25"/>
                      <a:pt x="191" y="25"/>
                      <a:pt x="191" y="25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91" y="23"/>
                      <a:pt x="191" y="23"/>
                      <a:pt x="191" y="23"/>
                    </a:cubicBezTo>
                    <a:cubicBezTo>
                      <a:pt x="191" y="23"/>
                      <a:pt x="189" y="21"/>
                      <a:pt x="189" y="21"/>
                    </a:cubicBezTo>
                    <a:cubicBezTo>
                      <a:pt x="189" y="21"/>
                      <a:pt x="188" y="22"/>
                      <a:pt x="188" y="22"/>
                    </a:cubicBezTo>
                    <a:cubicBezTo>
                      <a:pt x="187" y="23"/>
                      <a:pt x="186" y="25"/>
                      <a:pt x="186" y="25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2" y="26"/>
                      <a:pt x="182" y="26"/>
                      <a:pt x="182" y="26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27"/>
                      <a:pt x="180" y="26"/>
                      <a:pt x="180" y="26"/>
                    </a:cubicBezTo>
                    <a:cubicBezTo>
                      <a:pt x="180" y="26"/>
                      <a:pt x="177" y="25"/>
                      <a:pt x="177" y="25"/>
                    </a:cubicBezTo>
                    <a:cubicBezTo>
                      <a:pt x="176" y="28"/>
                      <a:pt x="176" y="28"/>
                      <a:pt x="176" y="28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72" y="29"/>
                      <a:pt x="172" y="29"/>
                      <a:pt x="172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4" y="29"/>
                      <a:pt x="164" y="29"/>
                      <a:pt x="164" y="29"/>
                    </a:cubicBezTo>
                    <a:cubicBezTo>
                      <a:pt x="164" y="29"/>
                      <a:pt x="163" y="31"/>
                      <a:pt x="163" y="31"/>
                    </a:cubicBezTo>
                    <a:cubicBezTo>
                      <a:pt x="163" y="32"/>
                      <a:pt x="163" y="35"/>
                      <a:pt x="163" y="35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6" y="40"/>
                      <a:pt x="156" y="40"/>
                      <a:pt x="156" y="40"/>
                    </a:cubicBezTo>
                    <a:cubicBezTo>
                      <a:pt x="155" y="43"/>
                      <a:pt x="155" y="43"/>
                      <a:pt x="155" y="43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50" y="50"/>
                      <a:pt x="150" y="50"/>
                      <a:pt x="150" y="50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4"/>
                      <a:pt x="143" y="54"/>
                    </a:cubicBezTo>
                    <a:cubicBezTo>
                      <a:pt x="144" y="55"/>
                      <a:pt x="142" y="57"/>
                      <a:pt x="142" y="56"/>
                    </a:cubicBezTo>
                    <a:cubicBezTo>
                      <a:pt x="142" y="56"/>
                      <a:pt x="139" y="55"/>
                      <a:pt x="139" y="55"/>
                    </a:cubicBezTo>
                    <a:cubicBezTo>
                      <a:pt x="137" y="52"/>
                      <a:pt x="137" y="52"/>
                      <a:pt x="137" y="52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26" y="73"/>
                      <a:pt x="121" y="72"/>
                      <a:pt x="121" y="72"/>
                    </a:cubicBezTo>
                    <a:cubicBezTo>
                      <a:pt x="121" y="72"/>
                      <a:pt x="117" y="83"/>
                      <a:pt x="117" y="83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8" y="86"/>
                      <a:pt x="108" y="91"/>
                      <a:pt x="108" y="91"/>
                    </a:cubicBezTo>
                    <a:cubicBezTo>
                      <a:pt x="108" y="91"/>
                      <a:pt x="103" y="102"/>
                      <a:pt x="103" y="103"/>
                    </a:cubicBezTo>
                    <a:cubicBezTo>
                      <a:pt x="103" y="104"/>
                      <a:pt x="103" y="111"/>
                      <a:pt x="103" y="111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4" y="142"/>
                      <a:pt x="114" y="142"/>
                      <a:pt x="114" y="142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0" y="164"/>
                      <a:pt x="96" y="179"/>
                      <a:pt x="96" y="179"/>
                    </a:cubicBezTo>
                    <a:cubicBezTo>
                      <a:pt x="96" y="179"/>
                      <a:pt x="94" y="194"/>
                      <a:pt x="94" y="19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79" y="264"/>
                      <a:pt x="79" y="264"/>
                      <a:pt x="79" y="264"/>
                    </a:cubicBezTo>
                    <a:cubicBezTo>
                      <a:pt x="79" y="264"/>
                      <a:pt x="89" y="264"/>
                      <a:pt x="89" y="264"/>
                    </a:cubicBezTo>
                    <a:cubicBezTo>
                      <a:pt x="89" y="265"/>
                      <a:pt x="96" y="271"/>
                      <a:pt x="96" y="271"/>
                    </a:cubicBezTo>
                    <a:cubicBezTo>
                      <a:pt x="96" y="272"/>
                      <a:pt x="98" y="284"/>
                      <a:pt x="98" y="284"/>
                    </a:cubicBezTo>
                    <a:cubicBezTo>
                      <a:pt x="98" y="284"/>
                      <a:pt x="86" y="293"/>
                      <a:pt x="85" y="294"/>
                    </a:cubicBezTo>
                    <a:cubicBezTo>
                      <a:pt x="85" y="294"/>
                      <a:pt x="84" y="304"/>
                      <a:pt x="84" y="304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72" y="323"/>
                      <a:pt x="75" y="331"/>
                      <a:pt x="76" y="332"/>
                    </a:cubicBezTo>
                    <a:cubicBezTo>
                      <a:pt x="76" y="332"/>
                      <a:pt x="76" y="336"/>
                      <a:pt x="76" y="336"/>
                    </a:cubicBezTo>
                    <a:cubicBezTo>
                      <a:pt x="63" y="335"/>
                      <a:pt x="63" y="335"/>
                      <a:pt x="63" y="335"/>
                    </a:cubicBezTo>
                    <a:cubicBezTo>
                      <a:pt x="50" y="348"/>
                      <a:pt x="50" y="348"/>
                      <a:pt x="50" y="348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12" y="361"/>
                      <a:pt x="12" y="361"/>
                      <a:pt x="12" y="361"/>
                    </a:cubicBezTo>
                    <a:cubicBezTo>
                      <a:pt x="15" y="365"/>
                      <a:pt x="15" y="365"/>
                      <a:pt x="15" y="365"/>
                    </a:cubicBezTo>
                    <a:cubicBezTo>
                      <a:pt x="23" y="366"/>
                      <a:pt x="23" y="366"/>
                      <a:pt x="23" y="366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3" y="375"/>
                      <a:pt x="23" y="375"/>
                      <a:pt x="23" y="375"/>
                    </a:cubicBezTo>
                    <a:cubicBezTo>
                      <a:pt x="23" y="375"/>
                      <a:pt x="28" y="381"/>
                      <a:pt x="29" y="381"/>
                    </a:cubicBezTo>
                    <a:cubicBezTo>
                      <a:pt x="29" y="381"/>
                      <a:pt x="30" y="384"/>
                      <a:pt x="30" y="384"/>
                    </a:cubicBezTo>
                    <a:cubicBezTo>
                      <a:pt x="30" y="385"/>
                      <a:pt x="24" y="389"/>
                      <a:pt x="24" y="390"/>
                    </a:cubicBezTo>
                    <a:cubicBezTo>
                      <a:pt x="23" y="390"/>
                      <a:pt x="14" y="393"/>
                      <a:pt x="14" y="393"/>
                    </a:cubicBezTo>
                    <a:cubicBezTo>
                      <a:pt x="14" y="418"/>
                      <a:pt x="14" y="418"/>
                      <a:pt x="14" y="418"/>
                    </a:cubicBezTo>
                    <a:cubicBezTo>
                      <a:pt x="14" y="418"/>
                      <a:pt x="12" y="421"/>
                      <a:pt x="12" y="421"/>
                    </a:cubicBezTo>
                    <a:cubicBezTo>
                      <a:pt x="12" y="421"/>
                      <a:pt x="0" y="432"/>
                      <a:pt x="0" y="432"/>
                    </a:cubicBezTo>
                    <a:cubicBezTo>
                      <a:pt x="7" y="437"/>
                      <a:pt x="7" y="437"/>
                      <a:pt x="7" y="437"/>
                    </a:cubicBezTo>
                    <a:cubicBezTo>
                      <a:pt x="7" y="437"/>
                      <a:pt x="8" y="444"/>
                      <a:pt x="8" y="444"/>
                    </a:cubicBezTo>
                    <a:cubicBezTo>
                      <a:pt x="8" y="444"/>
                      <a:pt x="26" y="449"/>
                      <a:pt x="26" y="449"/>
                    </a:cubicBezTo>
                    <a:cubicBezTo>
                      <a:pt x="39" y="464"/>
                      <a:pt x="39" y="464"/>
                      <a:pt x="39" y="464"/>
                    </a:cubicBezTo>
                    <a:cubicBezTo>
                      <a:pt x="55" y="467"/>
                      <a:pt x="55" y="467"/>
                      <a:pt x="55" y="467"/>
                    </a:cubicBezTo>
                    <a:cubicBezTo>
                      <a:pt x="70" y="465"/>
                      <a:pt x="70" y="465"/>
                      <a:pt x="70" y="46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59"/>
                      <a:pt x="81" y="445"/>
                      <a:pt x="81" y="445"/>
                    </a:cubicBezTo>
                    <a:cubicBezTo>
                      <a:pt x="82" y="445"/>
                      <a:pt x="90" y="441"/>
                      <a:pt x="90" y="441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8" y="429"/>
                      <a:pt x="98" y="429"/>
                      <a:pt x="98" y="429"/>
                    </a:cubicBezTo>
                    <a:cubicBezTo>
                      <a:pt x="114" y="430"/>
                      <a:pt x="114" y="430"/>
                      <a:pt x="114" y="430"/>
                    </a:cubicBezTo>
                    <a:cubicBezTo>
                      <a:pt x="127" y="424"/>
                      <a:pt x="127" y="424"/>
                      <a:pt x="127" y="424"/>
                    </a:cubicBezTo>
                    <a:cubicBezTo>
                      <a:pt x="128" y="416"/>
                      <a:pt x="128" y="416"/>
                      <a:pt x="128" y="416"/>
                    </a:cubicBezTo>
                    <a:cubicBezTo>
                      <a:pt x="134" y="412"/>
                      <a:pt x="134" y="412"/>
                      <a:pt x="134" y="412"/>
                    </a:cubicBezTo>
                    <a:cubicBezTo>
                      <a:pt x="139" y="414"/>
                      <a:pt x="139" y="414"/>
                      <a:pt x="139" y="414"/>
                    </a:cubicBezTo>
                    <a:cubicBezTo>
                      <a:pt x="139" y="414"/>
                      <a:pt x="147" y="402"/>
                      <a:pt x="147" y="402"/>
                    </a:cubicBezTo>
                    <a:cubicBezTo>
                      <a:pt x="147" y="401"/>
                      <a:pt x="151" y="397"/>
                      <a:pt x="151" y="397"/>
                    </a:cubicBezTo>
                    <a:cubicBezTo>
                      <a:pt x="151" y="397"/>
                      <a:pt x="172" y="399"/>
                      <a:pt x="172" y="399"/>
                    </a:cubicBezTo>
                    <a:cubicBezTo>
                      <a:pt x="172" y="399"/>
                      <a:pt x="183" y="404"/>
                      <a:pt x="183" y="404"/>
                    </a:cubicBezTo>
                    <a:cubicBezTo>
                      <a:pt x="189" y="412"/>
                      <a:pt x="189" y="412"/>
                      <a:pt x="189" y="412"/>
                    </a:cubicBezTo>
                    <a:cubicBezTo>
                      <a:pt x="195" y="414"/>
                      <a:pt x="195" y="414"/>
                      <a:pt x="195" y="414"/>
                    </a:cubicBezTo>
                    <a:cubicBezTo>
                      <a:pt x="204" y="416"/>
                      <a:pt x="204" y="416"/>
                      <a:pt x="204" y="416"/>
                    </a:cubicBez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11" y="399"/>
                      <a:pt x="211" y="399"/>
                      <a:pt x="211" y="399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24" y="353"/>
                      <a:pt x="224" y="353"/>
                      <a:pt x="224" y="353"/>
                    </a:cubicBezTo>
                    <a:cubicBezTo>
                      <a:pt x="240" y="356"/>
                      <a:pt x="240" y="356"/>
                      <a:pt x="240" y="356"/>
                    </a:cubicBezTo>
                    <a:cubicBezTo>
                      <a:pt x="253" y="350"/>
                      <a:pt x="253" y="350"/>
                      <a:pt x="253" y="350"/>
                    </a:cubicBezTo>
                    <a:cubicBezTo>
                      <a:pt x="270" y="350"/>
                      <a:pt x="270" y="350"/>
                      <a:pt x="270" y="350"/>
                    </a:cubicBezTo>
                    <a:cubicBezTo>
                      <a:pt x="270" y="349"/>
                      <a:pt x="269" y="348"/>
                      <a:pt x="269" y="348"/>
                    </a:cubicBezTo>
                    <a:cubicBezTo>
                      <a:pt x="273" y="343"/>
                      <a:pt x="273" y="343"/>
                      <a:pt x="273" y="343"/>
                    </a:cubicBezTo>
                    <a:cubicBezTo>
                      <a:pt x="280" y="343"/>
                      <a:pt x="280" y="343"/>
                      <a:pt x="280" y="343"/>
                    </a:cubicBezTo>
                    <a:cubicBezTo>
                      <a:pt x="282" y="335"/>
                      <a:pt x="282" y="335"/>
                      <a:pt x="282" y="335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25"/>
                      <a:pt x="290" y="325"/>
                      <a:pt x="290" y="325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02" y="305"/>
                      <a:pt x="302" y="305"/>
                      <a:pt x="302" y="305"/>
                    </a:cubicBezTo>
                    <a:cubicBezTo>
                      <a:pt x="316" y="310"/>
                      <a:pt x="316" y="310"/>
                      <a:pt x="316" y="310"/>
                    </a:cubicBezTo>
                    <a:cubicBezTo>
                      <a:pt x="318" y="309"/>
                      <a:pt x="318" y="309"/>
                      <a:pt x="318" y="309"/>
                    </a:cubicBezTo>
                    <a:cubicBezTo>
                      <a:pt x="324" y="313"/>
                      <a:pt x="324" y="313"/>
                      <a:pt x="324" y="313"/>
                    </a:cubicBezTo>
                    <a:cubicBezTo>
                      <a:pt x="330" y="313"/>
                      <a:pt x="330" y="313"/>
                      <a:pt x="330" y="313"/>
                    </a:cubicBezTo>
                    <a:cubicBezTo>
                      <a:pt x="336" y="305"/>
                      <a:pt x="336" y="305"/>
                      <a:pt x="336" y="305"/>
                    </a:cubicBezTo>
                    <a:cubicBezTo>
                      <a:pt x="346" y="302"/>
                      <a:pt x="346" y="302"/>
                      <a:pt x="346" y="302"/>
                    </a:cubicBezTo>
                    <a:cubicBezTo>
                      <a:pt x="357" y="291"/>
                      <a:pt x="357" y="291"/>
                      <a:pt x="357" y="291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70" y="283"/>
                      <a:pt x="370" y="283"/>
                      <a:pt x="370" y="283"/>
                    </a:cubicBezTo>
                    <a:cubicBezTo>
                      <a:pt x="381" y="279"/>
                      <a:pt x="381" y="279"/>
                      <a:pt x="381" y="279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385" y="264"/>
                      <a:pt x="385" y="264"/>
                      <a:pt x="385" y="264"/>
                    </a:cubicBezTo>
                    <a:cubicBezTo>
                      <a:pt x="383" y="259"/>
                      <a:pt x="383" y="259"/>
                      <a:pt x="383" y="259"/>
                    </a:cubicBezTo>
                    <a:cubicBezTo>
                      <a:pt x="378" y="255"/>
                      <a:pt x="378" y="255"/>
                      <a:pt x="378" y="255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82" y="245"/>
                      <a:pt x="382" y="245"/>
                      <a:pt x="382" y="245"/>
                    </a:cubicBezTo>
                    <a:cubicBezTo>
                      <a:pt x="380" y="234"/>
                      <a:pt x="380" y="234"/>
                      <a:pt x="380" y="234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3" y="226"/>
                      <a:pt x="383" y="226"/>
                      <a:pt x="383" y="226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81" y="212"/>
                      <a:pt x="381" y="212"/>
                      <a:pt x="381" y="212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8" y="197"/>
                      <a:pt x="388" y="194"/>
                      <a:pt x="388" y="19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Freeform 92">
                <a:extLst>
                  <a:ext uri="{FF2B5EF4-FFF2-40B4-BE49-F238E27FC236}">
                    <a16:creationId xmlns:a16="http://schemas.microsoft.com/office/drawing/2014/main" id="{D1EC85FF-5F77-C9DA-B44E-FA7D29A55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341" y="5311380"/>
                <a:ext cx="480148" cy="585180"/>
              </a:xfrm>
              <a:custGeom>
                <a:avLst/>
                <a:gdLst>
                  <a:gd name="T0" fmla="*/ 1182916456 w 107"/>
                  <a:gd name="T1" fmla="*/ 972578700 h 130"/>
                  <a:gd name="T2" fmla="*/ 1139636755 w 107"/>
                  <a:gd name="T3" fmla="*/ 827417700 h 130"/>
                  <a:gd name="T4" fmla="*/ 1110786153 w 107"/>
                  <a:gd name="T5" fmla="*/ 711288900 h 130"/>
                  <a:gd name="T6" fmla="*/ 1067510250 w 107"/>
                  <a:gd name="T7" fmla="*/ 566127900 h 130"/>
                  <a:gd name="T8" fmla="*/ 1038655850 w 107"/>
                  <a:gd name="T9" fmla="*/ 522579600 h 130"/>
                  <a:gd name="T10" fmla="*/ 923249645 w 107"/>
                  <a:gd name="T11" fmla="*/ 537095700 h 130"/>
                  <a:gd name="T12" fmla="*/ 807843439 w 107"/>
                  <a:gd name="T13" fmla="*/ 377418600 h 130"/>
                  <a:gd name="T14" fmla="*/ 692437234 w 107"/>
                  <a:gd name="T15" fmla="*/ 319354200 h 130"/>
                  <a:gd name="T16" fmla="*/ 764567536 w 107"/>
                  <a:gd name="T17" fmla="*/ 304838100 h 130"/>
                  <a:gd name="T18" fmla="*/ 735716935 w 107"/>
                  <a:gd name="T19" fmla="*/ 261289800 h 130"/>
                  <a:gd name="T20" fmla="*/ 678011933 w 107"/>
                  <a:gd name="T21" fmla="*/ 159677100 h 130"/>
                  <a:gd name="T22" fmla="*/ 562605727 w 107"/>
                  <a:gd name="T23" fmla="*/ 72580500 h 130"/>
                  <a:gd name="T24" fmla="*/ 461624822 w 107"/>
                  <a:gd name="T25" fmla="*/ 0 h 130"/>
                  <a:gd name="T26" fmla="*/ 432774221 w 107"/>
                  <a:gd name="T27" fmla="*/ 72580500 h 130"/>
                  <a:gd name="T28" fmla="*/ 403923619 w 107"/>
                  <a:gd name="T29" fmla="*/ 145161000 h 130"/>
                  <a:gd name="T30" fmla="*/ 317368015 w 107"/>
                  <a:gd name="T31" fmla="*/ 174193200 h 130"/>
                  <a:gd name="T32" fmla="*/ 331793316 w 107"/>
                  <a:gd name="T33" fmla="*/ 232257600 h 130"/>
                  <a:gd name="T34" fmla="*/ 346218617 w 107"/>
                  <a:gd name="T35" fmla="*/ 319354200 h 130"/>
                  <a:gd name="T36" fmla="*/ 201961809 w 107"/>
                  <a:gd name="T37" fmla="*/ 348386400 h 130"/>
                  <a:gd name="T38" fmla="*/ 158682108 w 107"/>
                  <a:gd name="T39" fmla="*/ 435483000 h 130"/>
                  <a:gd name="T40" fmla="*/ 129831507 w 107"/>
                  <a:gd name="T41" fmla="*/ 624192300 h 130"/>
                  <a:gd name="T42" fmla="*/ 144256807 w 107"/>
                  <a:gd name="T43" fmla="*/ 754837200 h 130"/>
                  <a:gd name="T44" fmla="*/ 129831507 w 107"/>
                  <a:gd name="T45" fmla="*/ 856449900 h 130"/>
                  <a:gd name="T46" fmla="*/ 0 w 107"/>
                  <a:gd name="T47" fmla="*/ 958062600 h 130"/>
                  <a:gd name="T48" fmla="*/ 28850602 w 107"/>
                  <a:gd name="T49" fmla="*/ 1074191400 h 130"/>
                  <a:gd name="T50" fmla="*/ 72130303 w 107"/>
                  <a:gd name="T51" fmla="*/ 1219352400 h 130"/>
                  <a:gd name="T52" fmla="*/ 57705002 w 107"/>
                  <a:gd name="T53" fmla="*/ 1262900700 h 130"/>
                  <a:gd name="T54" fmla="*/ 129831507 w 107"/>
                  <a:gd name="T55" fmla="*/ 1451610000 h 130"/>
                  <a:gd name="T56" fmla="*/ 115406206 w 107"/>
                  <a:gd name="T57" fmla="*/ 1625803200 h 130"/>
                  <a:gd name="T58" fmla="*/ 144256807 w 107"/>
                  <a:gd name="T59" fmla="*/ 1741932000 h 130"/>
                  <a:gd name="T60" fmla="*/ 259663013 w 107"/>
                  <a:gd name="T61" fmla="*/ 1858060800 h 130"/>
                  <a:gd name="T62" fmla="*/ 317368015 w 107"/>
                  <a:gd name="T63" fmla="*/ 1872576900 h 130"/>
                  <a:gd name="T64" fmla="*/ 331793316 w 107"/>
                  <a:gd name="T65" fmla="*/ 1858060800 h 130"/>
                  <a:gd name="T66" fmla="*/ 577031028 w 107"/>
                  <a:gd name="T67" fmla="*/ 1814512500 h 130"/>
                  <a:gd name="T68" fmla="*/ 1024230550 w 107"/>
                  <a:gd name="T69" fmla="*/ 1770964200 h 130"/>
                  <a:gd name="T70" fmla="*/ 1485855372 w 107"/>
                  <a:gd name="T71" fmla="*/ 1756448100 h 130"/>
                  <a:gd name="T72" fmla="*/ 1543560374 w 107"/>
                  <a:gd name="T73" fmla="*/ 1611287100 h 130"/>
                  <a:gd name="T74" fmla="*/ 1529135073 w 107"/>
                  <a:gd name="T75" fmla="*/ 1466126100 h 130"/>
                  <a:gd name="T76" fmla="*/ 1514709772 w 107"/>
                  <a:gd name="T77" fmla="*/ 1364513400 h 130"/>
                  <a:gd name="T78" fmla="*/ 1370449166 w 107"/>
                  <a:gd name="T79" fmla="*/ 1219352400 h 130"/>
                  <a:gd name="T80" fmla="*/ 1341598564 w 107"/>
                  <a:gd name="T81" fmla="*/ 1161288000 h 130"/>
                  <a:gd name="T82" fmla="*/ 1327173264 w 107"/>
                  <a:gd name="T83" fmla="*/ 1088707500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" h="130">
                    <a:moveTo>
                      <a:pt x="89" y="73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79" y="60"/>
                      <a:pt x="79" y="60"/>
                    </a:cubicBezTo>
                    <a:cubicBezTo>
                      <a:pt x="79" y="60"/>
                      <a:pt x="79" y="57"/>
                      <a:pt x="79" y="57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4" y="37"/>
                      <a:pt x="64" y="37"/>
                    </a:cubicBezTo>
                    <a:cubicBezTo>
                      <a:pt x="63" y="37"/>
                      <a:pt x="61" y="34"/>
                      <a:pt x="60" y="34"/>
                    </a:cubicBezTo>
                    <a:cubicBezTo>
                      <a:pt x="60" y="33"/>
                      <a:pt x="56" y="26"/>
                      <a:pt x="56" y="26"/>
                    </a:cubicBezTo>
                    <a:cubicBezTo>
                      <a:pt x="56" y="26"/>
                      <a:pt x="51" y="24"/>
                      <a:pt x="50" y="24"/>
                    </a:cubicBezTo>
                    <a:cubicBezTo>
                      <a:pt x="50" y="24"/>
                      <a:pt x="48" y="22"/>
                      <a:pt x="48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30" y="4"/>
                      <a:pt x="30" y="5"/>
                    </a:cubicBezTo>
                    <a:cubicBezTo>
                      <a:pt x="30" y="5"/>
                      <a:pt x="30" y="8"/>
                      <a:pt x="30" y="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1"/>
                      <a:pt x="22" y="12"/>
                    </a:cubicBezTo>
                    <a:cubicBezTo>
                      <a:pt x="21" y="13"/>
                      <a:pt x="20" y="15"/>
                      <a:pt x="20" y="15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20" y="23"/>
                    </a:cubicBezTo>
                    <a:cubicBezTo>
                      <a:pt x="20" y="23"/>
                      <a:pt x="15" y="24"/>
                      <a:pt x="14" y="24"/>
                    </a:cubicBezTo>
                    <a:cubicBezTo>
                      <a:pt x="14" y="24"/>
                      <a:pt x="9" y="27"/>
                      <a:pt x="9" y="27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9"/>
                      <a:pt x="6" y="61"/>
                      <a:pt x="5" y="61"/>
                    </a:cubicBezTo>
                    <a:cubicBezTo>
                      <a:pt x="5" y="61"/>
                      <a:pt x="0" y="66"/>
                      <a:pt x="0" y="66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3"/>
                      <a:pt x="2" y="74"/>
                    </a:cubicBezTo>
                    <a:cubicBezTo>
                      <a:pt x="2" y="75"/>
                      <a:pt x="2" y="76"/>
                      <a:pt x="2" y="77"/>
                    </a:cubicBezTo>
                    <a:cubicBezTo>
                      <a:pt x="2" y="78"/>
                      <a:pt x="5" y="84"/>
                      <a:pt x="5" y="84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5" y="88"/>
                      <a:pt x="10" y="97"/>
                      <a:pt x="10" y="97"/>
                    </a:cubicBezTo>
                    <a:cubicBezTo>
                      <a:pt x="10" y="98"/>
                      <a:pt x="9" y="100"/>
                      <a:pt x="9" y="100"/>
                    </a:cubicBezTo>
                    <a:cubicBezTo>
                      <a:pt x="9" y="100"/>
                      <a:pt x="7" y="105"/>
                      <a:pt x="7" y="106"/>
                    </a:cubicBezTo>
                    <a:cubicBezTo>
                      <a:pt x="6" y="108"/>
                      <a:pt x="7" y="110"/>
                      <a:pt x="8" y="112"/>
                    </a:cubicBezTo>
                    <a:cubicBezTo>
                      <a:pt x="9" y="113"/>
                      <a:pt x="10" y="115"/>
                      <a:pt x="10" y="115"/>
                    </a:cubicBezTo>
                    <a:cubicBezTo>
                      <a:pt x="11" y="117"/>
                      <a:pt x="10" y="118"/>
                      <a:pt x="10" y="120"/>
                    </a:cubicBezTo>
                    <a:cubicBezTo>
                      <a:pt x="10" y="122"/>
                      <a:pt x="12" y="124"/>
                      <a:pt x="13" y="125"/>
                    </a:cubicBezTo>
                    <a:cubicBezTo>
                      <a:pt x="15" y="126"/>
                      <a:pt x="17" y="127"/>
                      <a:pt x="18" y="128"/>
                    </a:cubicBezTo>
                    <a:cubicBezTo>
                      <a:pt x="18" y="129"/>
                      <a:pt x="19" y="130"/>
                      <a:pt x="20" y="130"/>
                    </a:cubicBezTo>
                    <a:cubicBezTo>
                      <a:pt x="21" y="130"/>
                      <a:pt x="21" y="130"/>
                      <a:pt x="22" y="129"/>
                    </a:cubicBezTo>
                    <a:cubicBezTo>
                      <a:pt x="22" y="129"/>
                      <a:pt x="22" y="129"/>
                      <a:pt x="23" y="129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4" y="127"/>
                      <a:pt x="25" y="126"/>
                      <a:pt x="26" y="126"/>
                    </a:cubicBezTo>
                    <a:cubicBezTo>
                      <a:pt x="31" y="126"/>
                      <a:pt x="36" y="126"/>
                      <a:pt x="40" y="125"/>
                    </a:cubicBezTo>
                    <a:cubicBezTo>
                      <a:pt x="45" y="124"/>
                      <a:pt x="50" y="123"/>
                      <a:pt x="56" y="122"/>
                    </a:cubicBezTo>
                    <a:cubicBezTo>
                      <a:pt x="61" y="121"/>
                      <a:pt x="66" y="122"/>
                      <a:pt x="71" y="122"/>
                    </a:cubicBezTo>
                    <a:cubicBezTo>
                      <a:pt x="81" y="122"/>
                      <a:pt x="91" y="122"/>
                      <a:pt x="100" y="122"/>
                    </a:cubicBezTo>
                    <a:cubicBezTo>
                      <a:pt x="101" y="122"/>
                      <a:pt x="103" y="122"/>
                      <a:pt x="103" y="121"/>
                    </a:cubicBezTo>
                    <a:cubicBezTo>
                      <a:pt x="103" y="120"/>
                      <a:pt x="103" y="120"/>
                      <a:pt x="103" y="119"/>
                    </a:cubicBezTo>
                    <a:cubicBezTo>
                      <a:pt x="104" y="116"/>
                      <a:pt x="106" y="114"/>
                      <a:pt x="107" y="111"/>
                    </a:cubicBezTo>
                    <a:cubicBezTo>
                      <a:pt x="107" y="108"/>
                      <a:pt x="107" y="106"/>
                      <a:pt x="107" y="103"/>
                    </a:cubicBezTo>
                    <a:cubicBezTo>
                      <a:pt x="106" y="102"/>
                      <a:pt x="106" y="102"/>
                      <a:pt x="106" y="101"/>
                    </a:cubicBezTo>
                    <a:cubicBezTo>
                      <a:pt x="106" y="99"/>
                      <a:pt x="105" y="97"/>
                      <a:pt x="105" y="95"/>
                    </a:cubicBezTo>
                    <a:cubicBezTo>
                      <a:pt x="105" y="95"/>
                      <a:pt x="105" y="94"/>
                      <a:pt x="105" y="94"/>
                    </a:cubicBezTo>
                    <a:cubicBezTo>
                      <a:pt x="104" y="93"/>
                      <a:pt x="104" y="93"/>
                      <a:pt x="103" y="92"/>
                    </a:cubicBezTo>
                    <a:cubicBezTo>
                      <a:pt x="100" y="90"/>
                      <a:pt x="97" y="87"/>
                      <a:pt x="95" y="84"/>
                    </a:cubicBezTo>
                    <a:cubicBezTo>
                      <a:pt x="95" y="83"/>
                      <a:pt x="95" y="82"/>
                      <a:pt x="94" y="81"/>
                    </a:cubicBezTo>
                    <a:cubicBezTo>
                      <a:pt x="94" y="81"/>
                      <a:pt x="93" y="81"/>
                      <a:pt x="93" y="80"/>
                    </a:cubicBezTo>
                    <a:cubicBezTo>
                      <a:pt x="93" y="80"/>
                      <a:pt x="93" y="79"/>
                      <a:pt x="93" y="79"/>
                    </a:cubicBezTo>
                    <a:cubicBezTo>
                      <a:pt x="92" y="75"/>
                      <a:pt x="92" y="75"/>
                      <a:pt x="92" y="75"/>
                    </a:cubicBezTo>
                    <a:lnTo>
                      <a:pt x="89" y="73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Freeform 94">
                <a:extLst>
                  <a:ext uri="{FF2B5EF4-FFF2-40B4-BE49-F238E27FC236}">
                    <a16:creationId xmlns:a16="http://schemas.microsoft.com/office/drawing/2014/main" id="{3C5A06F9-AC99-5A87-ABC4-C8B1A018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37" y="5018790"/>
                <a:ext cx="467020" cy="678960"/>
              </a:xfrm>
              <a:custGeom>
                <a:avLst/>
                <a:gdLst>
                  <a:gd name="T0" fmla="*/ 1357966314 w 104"/>
                  <a:gd name="T1" fmla="*/ 898011512 h 151"/>
                  <a:gd name="T2" fmla="*/ 1314625265 w 104"/>
                  <a:gd name="T3" fmla="*/ 637299352 h 151"/>
                  <a:gd name="T4" fmla="*/ 1141268672 w 104"/>
                  <a:gd name="T5" fmla="*/ 420037950 h 151"/>
                  <a:gd name="T6" fmla="*/ 852339750 w 104"/>
                  <a:gd name="T7" fmla="*/ 391068240 h 151"/>
                  <a:gd name="T8" fmla="*/ 707873389 w 104"/>
                  <a:gd name="T9" fmla="*/ 115871225 h 151"/>
                  <a:gd name="T10" fmla="*/ 621195092 w 104"/>
                  <a:gd name="T11" fmla="*/ 28969709 h 151"/>
                  <a:gd name="T12" fmla="*/ 462285515 w 104"/>
                  <a:gd name="T13" fmla="*/ 57935613 h 151"/>
                  <a:gd name="T14" fmla="*/ 332266170 w 104"/>
                  <a:gd name="T15" fmla="*/ 0 h 151"/>
                  <a:gd name="T16" fmla="*/ 274481906 w 104"/>
                  <a:gd name="T17" fmla="*/ 86905322 h 151"/>
                  <a:gd name="T18" fmla="*/ 216697642 w 104"/>
                  <a:gd name="T19" fmla="*/ 188291693 h 151"/>
                  <a:gd name="T20" fmla="*/ 317822955 w 104"/>
                  <a:gd name="T21" fmla="*/ 217261402 h 151"/>
                  <a:gd name="T22" fmla="*/ 447838499 w 104"/>
                  <a:gd name="T23" fmla="*/ 246231111 h 151"/>
                  <a:gd name="T24" fmla="*/ 447838499 w 104"/>
                  <a:gd name="T25" fmla="*/ 434522804 h 151"/>
                  <a:gd name="T26" fmla="*/ 447838499 w 104"/>
                  <a:gd name="T27" fmla="*/ 608329643 h 151"/>
                  <a:gd name="T28" fmla="*/ 505626564 w 104"/>
                  <a:gd name="T29" fmla="*/ 753170577 h 151"/>
                  <a:gd name="T30" fmla="*/ 433391483 w 104"/>
                  <a:gd name="T31" fmla="*/ 941466076 h 151"/>
                  <a:gd name="T32" fmla="*/ 317822955 w 104"/>
                  <a:gd name="T33" fmla="*/ 1129757769 h 151"/>
                  <a:gd name="T34" fmla="*/ 260034890 w 104"/>
                  <a:gd name="T35" fmla="*/ 1303568413 h 151"/>
                  <a:gd name="T36" fmla="*/ 202250626 w 104"/>
                  <a:gd name="T37" fmla="*/ 1477375251 h 151"/>
                  <a:gd name="T38" fmla="*/ 187803609 w 104"/>
                  <a:gd name="T39" fmla="*/ 1781541975 h 151"/>
                  <a:gd name="T40" fmla="*/ 101125313 w 104"/>
                  <a:gd name="T41" fmla="*/ 1926382910 h 151"/>
                  <a:gd name="T42" fmla="*/ 14447016 w 104"/>
                  <a:gd name="T43" fmla="*/ 2071223845 h 151"/>
                  <a:gd name="T44" fmla="*/ 202250626 w 104"/>
                  <a:gd name="T45" fmla="*/ 2100189748 h 151"/>
                  <a:gd name="T46" fmla="*/ 375607219 w 104"/>
                  <a:gd name="T47" fmla="*/ 2085704894 h 151"/>
                  <a:gd name="T48" fmla="*/ 606751877 w 104"/>
                  <a:gd name="T49" fmla="*/ 2147483646 h 151"/>
                  <a:gd name="T50" fmla="*/ 592304860 w 104"/>
                  <a:gd name="T51" fmla="*/ 2056738990 h 151"/>
                  <a:gd name="T52" fmla="*/ 606751877 w 104"/>
                  <a:gd name="T53" fmla="*/ 1955348814 h 151"/>
                  <a:gd name="T54" fmla="*/ 635642108 w 104"/>
                  <a:gd name="T55" fmla="*/ 1824992733 h 151"/>
                  <a:gd name="T56" fmla="*/ 678983157 w 104"/>
                  <a:gd name="T57" fmla="*/ 1767057121 h 151"/>
                  <a:gd name="T58" fmla="*/ 693430173 w 104"/>
                  <a:gd name="T59" fmla="*/ 1607731331 h 151"/>
                  <a:gd name="T60" fmla="*/ 722320405 w 104"/>
                  <a:gd name="T61" fmla="*/ 1419439638 h 151"/>
                  <a:gd name="T62" fmla="*/ 693430173 w 104"/>
                  <a:gd name="T63" fmla="*/ 1332534316 h 151"/>
                  <a:gd name="T64" fmla="*/ 852339750 w 104"/>
                  <a:gd name="T65" fmla="*/ 1274598704 h 151"/>
                  <a:gd name="T66" fmla="*/ 953465063 w 104"/>
                  <a:gd name="T67" fmla="*/ 1173208527 h 151"/>
                  <a:gd name="T68" fmla="*/ 852339750 w 104"/>
                  <a:gd name="T69" fmla="*/ 1158727478 h 151"/>
                  <a:gd name="T70" fmla="*/ 895676998 w 104"/>
                  <a:gd name="T71" fmla="*/ 1071822156 h 151"/>
                  <a:gd name="T72" fmla="*/ 996802311 w 104"/>
                  <a:gd name="T73" fmla="*/ 1057337301 h 151"/>
                  <a:gd name="T74" fmla="*/ 967912079 w 104"/>
                  <a:gd name="T75" fmla="*/ 941466076 h 151"/>
                  <a:gd name="T76" fmla="*/ 1083480607 w 104"/>
                  <a:gd name="T77" fmla="*/ 941466076 h 151"/>
                  <a:gd name="T78" fmla="*/ 1170162705 w 104"/>
                  <a:gd name="T79" fmla="*/ 1100788060 h 151"/>
                  <a:gd name="T80" fmla="*/ 1285731233 w 104"/>
                  <a:gd name="T81" fmla="*/ 1115272914 h 151"/>
                  <a:gd name="T82" fmla="*/ 1343519298 w 104"/>
                  <a:gd name="T83" fmla="*/ 1216663091 h 151"/>
                  <a:gd name="T84" fmla="*/ 1459087826 w 104"/>
                  <a:gd name="T85" fmla="*/ 1100788060 h 15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4" h="151">
                    <a:moveTo>
                      <a:pt x="101" y="76"/>
                    </a:moveTo>
                    <a:cubicBezTo>
                      <a:pt x="94" y="62"/>
                      <a:pt x="94" y="62"/>
                      <a:pt x="94" y="62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21" y="15"/>
                      <a:pt x="22" y="15"/>
                    </a:cubicBezTo>
                    <a:cubicBezTo>
                      <a:pt x="22" y="15"/>
                      <a:pt x="27" y="16"/>
                      <a:pt x="27" y="16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0" y="22"/>
                      <a:pt x="30" y="23"/>
                    </a:cubicBezTo>
                    <a:cubicBezTo>
                      <a:pt x="30" y="24"/>
                      <a:pt x="31" y="29"/>
                      <a:pt x="31" y="30"/>
                    </a:cubicBezTo>
                    <a:cubicBezTo>
                      <a:pt x="31" y="30"/>
                      <a:pt x="32" y="37"/>
                      <a:pt x="31" y="37"/>
                    </a:cubicBezTo>
                    <a:cubicBezTo>
                      <a:pt x="31" y="38"/>
                      <a:pt x="30" y="42"/>
                      <a:pt x="31" y="42"/>
                    </a:cubicBezTo>
                    <a:cubicBezTo>
                      <a:pt x="31" y="43"/>
                      <a:pt x="31" y="46"/>
                      <a:pt x="31" y="47"/>
                    </a:cubicBezTo>
                    <a:cubicBezTo>
                      <a:pt x="32" y="48"/>
                      <a:pt x="34" y="51"/>
                      <a:pt x="35" y="52"/>
                    </a:cubicBezTo>
                    <a:cubicBezTo>
                      <a:pt x="35" y="53"/>
                      <a:pt x="33" y="60"/>
                      <a:pt x="33" y="60"/>
                    </a:cubicBezTo>
                    <a:cubicBezTo>
                      <a:pt x="33" y="61"/>
                      <a:pt x="31" y="64"/>
                      <a:pt x="30" y="65"/>
                    </a:cubicBezTo>
                    <a:cubicBezTo>
                      <a:pt x="30" y="65"/>
                      <a:pt x="26" y="72"/>
                      <a:pt x="26" y="72"/>
                    </a:cubicBezTo>
                    <a:cubicBezTo>
                      <a:pt x="26" y="73"/>
                      <a:pt x="22" y="77"/>
                      <a:pt x="22" y="78"/>
                    </a:cubicBezTo>
                    <a:cubicBezTo>
                      <a:pt x="22" y="79"/>
                      <a:pt x="20" y="82"/>
                      <a:pt x="20" y="83"/>
                    </a:cubicBezTo>
                    <a:cubicBezTo>
                      <a:pt x="20" y="84"/>
                      <a:pt x="18" y="89"/>
                      <a:pt x="18" y="90"/>
                    </a:cubicBezTo>
                    <a:cubicBezTo>
                      <a:pt x="17" y="91"/>
                      <a:pt x="16" y="96"/>
                      <a:pt x="16" y="96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8" y="108"/>
                      <a:pt x="18" y="108"/>
                    </a:cubicBezTo>
                    <a:cubicBezTo>
                      <a:pt x="18" y="109"/>
                      <a:pt x="13" y="121"/>
                      <a:pt x="13" y="123"/>
                    </a:cubicBezTo>
                    <a:cubicBezTo>
                      <a:pt x="12" y="125"/>
                      <a:pt x="12" y="132"/>
                      <a:pt x="12" y="132"/>
                    </a:cubicBezTo>
                    <a:cubicBezTo>
                      <a:pt x="12" y="132"/>
                      <a:pt x="7" y="133"/>
                      <a:pt x="7" y="133"/>
                    </a:cubicBezTo>
                    <a:cubicBezTo>
                      <a:pt x="6" y="134"/>
                      <a:pt x="0" y="138"/>
                      <a:pt x="0" y="138"/>
                    </a:cubicBezTo>
                    <a:cubicBezTo>
                      <a:pt x="0" y="139"/>
                      <a:pt x="1" y="143"/>
                      <a:pt x="1" y="143"/>
                    </a:cubicBezTo>
                    <a:cubicBezTo>
                      <a:pt x="1" y="143"/>
                      <a:pt x="7" y="146"/>
                      <a:pt x="8" y="146"/>
                    </a:cubicBezTo>
                    <a:cubicBezTo>
                      <a:pt x="9" y="146"/>
                      <a:pt x="14" y="145"/>
                      <a:pt x="14" y="145"/>
                    </a:cubicBezTo>
                    <a:cubicBezTo>
                      <a:pt x="14" y="145"/>
                      <a:pt x="21" y="143"/>
                      <a:pt x="22" y="143"/>
                    </a:cubicBezTo>
                    <a:cubicBezTo>
                      <a:pt x="22" y="143"/>
                      <a:pt x="25" y="144"/>
                      <a:pt x="26" y="144"/>
                    </a:cubicBezTo>
                    <a:cubicBezTo>
                      <a:pt x="26" y="144"/>
                      <a:pt x="35" y="145"/>
                      <a:pt x="36" y="146"/>
                    </a:cubicBezTo>
                    <a:cubicBezTo>
                      <a:pt x="36" y="146"/>
                      <a:pt x="40" y="149"/>
                      <a:pt x="42" y="151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1" y="143"/>
                      <a:pt x="41" y="142"/>
                    </a:cubicBezTo>
                    <a:cubicBezTo>
                      <a:pt x="41" y="141"/>
                      <a:pt x="41" y="140"/>
                      <a:pt x="41" y="139"/>
                    </a:cubicBezTo>
                    <a:cubicBezTo>
                      <a:pt x="42" y="138"/>
                      <a:pt x="42" y="135"/>
                      <a:pt x="42" y="135"/>
                    </a:cubicBezTo>
                    <a:cubicBezTo>
                      <a:pt x="39" y="131"/>
                      <a:pt x="39" y="131"/>
                      <a:pt x="39" y="131"/>
                    </a:cubicBezTo>
                    <a:cubicBezTo>
                      <a:pt x="39" y="131"/>
                      <a:pt x="44" y="126"/>
                      <a:pt x="44" y="126"/>
                    </a:cubicBezTo>
                    <a:cubicBezTo>
                      <a:pt x="45" y="126"/>
                      <a:pt x="48" y="124"/>
                      <a:pt x="48" y="12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3" y="89"/>
                      <a:pt x="53" y="89"/>
                    </a:cubicBezTo>
                    <a:cubicBezTo>
                      <a:pt x="54" y="89"/>
                      <a:pt x="59" y="88"/>
                      <a:pt x="59" y="88"/>
                    </a:cubicBezTo>
                    <a:cubicBezTo>
                      <a:pt x="59" y="88"/>
                      <a:pt x="63" y="87"/>
                      <a:pt x="63" y="87"/>
                    </a:cubicBezTo>
                    <a:cubicBezTo>
                      <a:pt x="63" y="87"/>
                      <a:pt x="66" y="81"/>
                      <a:pt x="66" y="8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9" y="80"/>
                      <a:pt x="60" y="78"/>
                      <a:pt x="61" y="77"/>
                    </a:cubicBezTo>
                    <a:cubicBezTo>
                      <a:pt x="61" y="76"/>
                      <a:pt x="62" y="74"/>
                      <a:pt x="62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0"/>
                      <a:pt x="69" y="70"/>
                    </a:cubicBezTo>
                    <a:cubicBezTo>
                      <a:pt x="69" y="69"/>
                      <a:pt x="67" y="65"/>
                      <a:pt x="67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04" y="85"/>
                      <a:pt x="104" y="85"/>
                      <a:pt x="104" y="85"/>
                    </a:cubicBezTo>
                    <a:lnTo>
                      <a:pt x="101" y="76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BB177AB-D217-BDF2-C6E6-44E63367AC47}"/>
                </a:ext>
              </a:extLst>
            </p:cNvPr>
            <p:cNvGrpSpPr/>
            <p:nvPr/>
          </p:nvGrpSpPr>
          <p:grpSpPr>
            <a:xfrm>
              <a:off x="5533697" y="10265"/>
              <a:ext cx="6658303" cy="5416670"/>
              <a:chOff x="5533696" y="-1"/>
              <a:chExt cx="6658303" cy="5416670"/>
            </a:xfrm>
            <a:noFill/>
          </p:grpSpPr>
          <p:sp>
            <p:nvSpPr>
              <p:cNvPr id="4" name="Freeform 58">
                <a:extLst>
                  <a:ext uri="{FF2B5EF4-FFF2-40B4-BE49-F238E27FC236}">
                    <a16:creationId xmlns:a16="http://schemas.microsoft.com/office/drawing/2014/main" id="{DFEB67EE-D72A-57AF-85B8-8482875BC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2524" y="2524527"/>
                <a:ext cx="527038" cy="547669"/>
              </a:xfrm>
              <a:custGeom>
                <a:avLst/>
                <a:gdLst>
                  <a:gd name="T0" fmla="*/ 519152769 w 281"/>
                  <a:gd name="T1" fmla="*/ 609877813 h 292"/>
                  <a:gd name="T2" fmla="*/ 549394678 w 281"/>
                  <a:gd name="T3" fmla="*/ 544353750 h 292"/>
                  <a:gd name="T4" fmla="*/ 609878496 w 281"/>
                  <a:gd name="T5" fmla="*/ 453628125 h 292"/>
                  <a:gd name="T6" fmla="*/ 604838178 w 281"/>
                  <a:gd name="T7" fmla="*/ 221773750 h 292"/>
                  <a:gd name="T8" fmla="*/ 635080087 w 281"/>
                  <a:gd name="T9" fmla="*/ 168851263 h 292"/>
                  <a:gd name="T10" fmla="*/ 647681676 w 281"/>
                  <a:gd name="T11" fmla="*/ 138609388 h 292"/>
                  <a:gd name="T12" fmla="*/ 652721994 w 281"/>
                  <a:gd name="T13" fmla="*/ 100806250 h 292"/>
                  <a:gd name="T14" fmla="*/ 708165494 w 281"/>
                  <a:gd name="T15" fmla="*/ 78125638 h 292"/>
                  <a:gd name="T16" fmla="*/ 670362314 w 281"/>
                  <a:gd name="T17" fmla="*/ 22682200 h 292"/>
                  <a:gd name="T18" fmla="*/ 599797860 w 281"/>
                  <a:gd name="T19" fmla="*/ 0 h 292"/>
                  <a:gd name="T20" fmla="*/ 544354360 w 281"/>
                  <a:gd name="T21" fmla="*/ 52924075 h 292"/>
                  <a:gd name="T22" fmla="*/ 471270541 w 281"/>
                  <a:gd name="T23" fmla="*/ 47883763 h 292"/>
                  <a:gd name="T24" fmla="*/ 448588315 w 281"/>
                  <a:gd name="T25" fmla="*/ 70564375 h 292"/>
                  <a:gd name="T26" fmla="*/ 332660998 w 281"/>
                  <a:gd name="T27" fmla="*/ 234375325 h 292"/>
                  <a:gd name="T28" fmla="*/ 320060996 w 281"/>
                  <a:gd name="T29" fmla="*/ 241935000 h 292"/>
                  <a:gd name="T30" fmla="*/ 181451453 w 281"/>
                  <a:gd name="T31" fmla="*/ 131048125 h 292"/>
                  <a:gd name="T32" fmla="*/ 128528907 w 281"/>
                  <a:gd name="T33" fmla="*/ 120967500 h 292"/>
                  <a:gd name="T34" fmla="*/ 0 w 281"/>
                  <a:gd name="T35" fmla="*/ 120967500 h 292"/>
                  <a:gd name="T36" fmla="*/ 0 w 281"/>
                  <a:gd name="T37" fmla="*/ 730845313 h 292"/>
                  <a:gd name="T38" fmla="*/ 37803180 w 281"/>
                  <a:gd name="T39" fmla="*/ 735885625 h 292"/>
                  <a:gd name="T40" fmla="*/ 151209544 w 281"/>
                  <a:gd name="T41" fmla="*/ 735885625 h 292"/>
                  <a:gd name="T42" fmla="*/ 410786723 w 281"/>
                  <a:gd name="T43" fmla="*/ 700603438 h 292"/>
                  <a:gd name="T44" fmla="*/ 519152769 w 281"/>
                  <a:gd name="T45" fmla="*/ 609877813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1" h="292">
                    <a:moveTo>
                      <a:pt x="206" y="242"/>
                    </a:moveTo>
                    <a:lnTo>
                      <a:pt x="218" y="216"/>
                    </a:lnTo>
                    <a:lnTo>
                      <a:pt x="242" y="180"/>
                    </a:lnTo>
                    <a:lnTo>
                      <a:pt x="240" y="88"/>
                    </a:lnTo>
                    <a:lnTo>
                      <a:pt x="252" y="67"/>
                    </a:lnTo>
                    <a:lnTo>
                      <a:pt x="257" y="55"/>
                    </a:lnTo>
                    <a:lnTo>
                      <a:pt x="259" y="40"/>
                    </a:lnTo>
                    <a:lnTo>
                      <a:pt x="281" y="31"/>
                    </a:lnTo>
                    <a:lnTo>
                      <a:pt x="266" y="9"/>
                    </a:lnTo>
                    <a:lnTo>
                      <a:pt x="238" y="0"/>
                    </a:lnTo>
                    <a:lnTo>
                      <a:pt x="216" y="21"/>
                    </a:lnTo>
                    <a:lnTo>
                      <a:pt x="187" y="19"/>
                    </a:lnTo>
                    <a:lnTo>
                      <a:pt x="178" y="28"/>
                    </a:lnTo>
                    <a:lnTo>
                      <a:pt x="132" y="93"/>
                    </a:lnTo>
                    <a:lnTo>
                      <a:pt x="127" y="96"/>
                    </a:lnTo>
                    <a:lnTo>
                      <a:pt x="72" y="52"/>
                    </a:lnTo>
                    <a:lnTo>
                      <a:pt x="51" y="48"/>
                    </a:lnTo>
                    <a:lnTo>
                      <a:pt x="0" y="48"/>
                    </a:lnTo>
                    <a:lnTo>
                      <a:pt x="0" y="290"/>
                    </a:lnTo>
                    <a:lnTo>
                      <a:pt x="15" y="292"/>
                    </a:lnTo>
                    <a:lnTo>
                      <a:pt x="60" y="292"/>
                    </a:lnTo>
                    <a:lnTo>
                      <a:pt x="163" y="278"/>
                    </a:lnTo>
                    <a:lnTo>
                      <a:pt x="206" y="2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" name="Freeform 59">
                <a:extLst>
                  <a:ext uri="{FF2B5EF4-FFF2-40B4-BE49-F238E27FC236}">
                    <a16:creationId xmlns:a16="http://schemas.microsoft.com/office/drawing/2014/main" id="{4CEE91FD-53EA-788A-086B-0B07CC30B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2831" y="405124"/>
                <a:ext cx="1282896" cy="1312905"/>
              </a:xfrm>
              <a:custGeom>
                <a:avLst/>
                <a:gdLst>
                  <a:gd name="T0" fmla="*/ 2147483646 w 285"/>
                  <a:gd name="T1" fmla="*/ 2147483646 h 292"/>
                  <a:gd name="T2" fmla="*/ 2147483646 w 285"/>
                  <a:gd name="T3" fmla="*/ 2147483646 h 292"/>
                  <a:gd name="T4" fmla="*/ 2147483646 w 285"/>
                  <a:gd name="T5" fmla="*/ 2147483646 h 292"/>
                  <a:gd name="T6" fmla="*/ 2147483646 w 285"/>
                  <a:gd name="T7" fmla="*/ 2147483646 h 292"/>
                  <a:gd name="T8" fmla="*/ 2147483646 w 285"/>
                  <a:gd name="T9" fmla="*/ 2147483646 h 292"/>
                  <a:gd name="T10" fmla="*/ 2147483646 w 285"/>
                  <a:gd name="T11" fmla="*/ 2147483646 h 292"/>
                  <a:gd name="T12" fmla="*/ 2147483646 w 285"/>
                  <a:gd name="T13" fmla="*/ 2147483646 h 292"/>
                  <a:gd name="T14" fmla="*/ 2147483646 w 285"/>
                  <a:gd name="T15" fmla="*/ 2147483646 h 292"/>
                  <a:gd name="T16" fmla="*/ 2147483646 w 285"/>
                  <a:gd name="T17" fmla="*/ 2147483646 h 292"/>
                  <a:gd name="T18" fmla="*/ 2147483646 w 285"/>
                  <a:gd name="T19" fmla="*/ 2147483646 h 292"/>
                  <a:gd name="T20" fmla="*/ 2147483646 w 285"/>
                  <a:gd name="T21" fmla="*/ 2147483646 h 292"/>
                  <a:gd name="T22" fmla="*/ 2147483646 w 285"/>
                  <a:gd name="T23" fmla="*/ 2147483646 h 292"/>
                  <a:gd name="T24" fmla="*/ 2147483646 w 285"/>
                  <a:gd name="T25" fmla="*/ 2147483646 h 292"/>
                  <a:gd name="T26" fmla="*/ 2147483646 w 285"/>
                  <a:gd name="T27" fmla="*/ 2147483646 h 292"/>
                  <a:gd name="T28" fmla="*/ 2147483646 w 285"/>
                  <a:gd name="T29" fmla="*/ 2147483646 h 292"/>
                  <a:gd name="T30" fmla="*/ 2147483646 w 285"/>
                  <a:gd name="T31" fmla="*/ 2027616434 h 292"/>
                  <a:gd name="T32" fmla="*/ 2147483646 w 285"/>
                  <a:gd name="T33" fmla="*/ 1810370865 h 292"/>
                  <a:gd name="T34" fmla="*/ 2147483646 w 285"/>
                  <a:gd name="T35" fmla="*/ 1346918724 h 292"/>
                  <a:gd name="T36" fmla="*/ 2147483646 w 285"/>
                  <a:gd name="T37" fmla="*/ 463455946 h 292"/>
                  <a:gd name="T38" fmla="*/ 2147483646 w 285"/>
                  <a:gd name="T39" fmla="*/ 318624298 h 292"/>
                  <a:gd name="T40" fmla="*/ 2147483646 w 285"/>
                  <a:gd name="T41" fmla="*/ 0 h 292"/>
                  <a:gd name="T42" fmla="*/ 2147483646 w 285"/>
                  <a:gd name="T43" fmla="*/ 188276956 h 292"/>
                  <a:gd name="T44" fmla="*/ 2147483646 w 285"/>
                  <a:gd name="T45" fmla="*/ 159312149 h 292"/>
                  <a:gd name="T46" fmla="*/ 2147483646 w 285"/>
                  <a:gd name="T47" fmla="*/ 28964807 h 292"/>
                  <a:gd name="T48" fmla="*/ 2147483646 w 285"/>
                  <a:gd name="T49" fmla="*/ 260694683 h 292"/>
                  <a:gd name="T50" fmla="*/ 1974189600 w 285"/>
                  <a:gd name="T51" fmla="*/ 289659491 h 292"/>
                  <a:gd name="T52" fmla="*/ 2017737900 w 285"/>
                  <a:gd name="T53" fmla="*/ 782080244 h 292"/>
                  <a:gd name="T54" fmla="*/ 1872576900 w 285"/>
                  <a:gd name="T55" fmla="*/ 767595938 h 292"/>
                  <a:gd name="T56" fmla="*/ 1596771000 w 285"/>
                  <a:gd name="T57" fmla="*/ 622768095 h 292"/>
                  <a:gd name="T58" fmla="*/ 1422577800 w 285"/>
                  <a:gd name="T59" fmla="*/ 738631130 h 292"/>
                  <a:gd name="T60" fmla="*/ 1408061700 w 285"/>
                  <a:gd name="T61" fmla="*/ 999325813 h 292"/>
                  <a:gd name="T62" fmla="*/ 1495158300 w 285"/>
                  <a:gd name="T63" fmla="*/ 1419332646 h 292"/>
                  <a:gd name="T64" fmla="*/ 1422577800 w 285"/>
                  <a:gd name="T65" fmla="*/ 1665543022 h 292"/>
                  <a:gd name="T66" fmla="*/ 1117739700 w 285"/>
                  <a:gd name="T67" fmla="*/ 1665543022 h 292"/>
                  <a:gd name="T68" fmla="*/ 537095700 w 285"/>
                  <a:gd name="T69" fmla="*/ 1622093908 h 292"/>
                  <a:gd name="T70" fmla="*/ 246773700 w 285"/>
                  <a:gd name="T71" fmla="*/ 1636578215 h 292"/>
                  <a:gd name="T72" fmla="*/ 43548300 w 285"/>
                  <a:gd name="T73" fmla="*/ 1694507830 h 292"/>
                  <a:gd name="T74" fmla="*/ 0 w 285"/>
                  <a:gd name="T75" fmla="*/ 2147483646 h 292"/>
                  <a:gd name="T76" fmla="*/ 159677100 w 285"/>
                  <a:gd name="T77" fmla="*/ 2147483646 h 292"/>
                  <a:gd name="T78" fmla="*/ 246773700 w 285"/>
                  <a:gd name="T79" fmla="*/ 2147483646 h 292"/>
                  <a:gd name="T80" fmla="*/ 377418600 w 285"/>
                  <a:gd name="T81" fmla="*/ 2147483646 h 292"/>
                  <a:gd name="T82" fmla="*/ 449999100 w 285"/>
                  <a:gd name="T83" fmla="*/ 2147483646 h 292"/>
                  <a:gd name="T84" fmla="*/ 667740600 w 285"/>
                  <a:gd name="T85" fmla="*/ 2147483646 h 292"/>
                  <a:gd name="T86" fmla="*/ 754837200 w 285"/>
                  <a:gd name="T87" fmla="*/ 2147483646 h 292"/>
                  <a:gd name="T88" fmla="*/ 958062600 w 285"/>
                  <a:gd name="T89" fmla="*/ 2147483646 h 292"/>
                  <a:gd name="T90" fmla="*/ 1146771900 w 285"/>
                  <a:gd name="T91" fmla="*/ 2147483646 h 292"/>
                  <a:gd name="T92" fmla="*/ 1408061700 w 285"/>
                  <a:gd name="T93" fmla="*/ 2147483646 h 292"/>
                  <a:gd name="T94" fmla="*/ 1524190500 w 285"/>
                  <a:gd name="T95" fmla="*/ 2147483646 h 292"/>
                  <a:gd name="T96" fmla="*/ 1683867600 w 285"/>
                  <a:gd name="T97" fmla="*/ 2147483646 h 292"/>
                  <a:gd name="T98" fmla="*/ 1785480300 w 285"/>
                  <a:gd name="T99" fmla="*/ 2147483646 h 292"/>
                  <a:gd name="T100" fmla="*/ 2017737900 w 285"/>
                  <a:gd name="T101" fmla="*/ 2147483646 h 292"/>
                  <a:gd name="T102" fmla="*/ 1799996400 w 285"/>
                  <a:gd name="T103" fmla="*/ 2147483646 h 292"/>
                  <a:gd name="T104" fmla="*/ 1829028600 w 285"/>
                  <a:gd name="T105" fmla="*/ 2147483646 h 292"/>
                  <a:gd name="T106" fmla="*/ 1858060800 w 285"/>
                  <a:gd name="T107" fmla="*/ 2147483646 h 292"/>
                  <a:gd name="T108" fmla="*/ 1974189600 w 285"/>
                  <a:gd name="T109" fmla="*/ 2147483646 h 292"/>
                  <a:gd name="T110" fmla="*/ 2147483646 w 285"/>
                  <a:gd name="T111" fmla="*/ 2147483646 h 292"/>
                  <a:gd name="T112" fmla="*/ 2147483646 w 285"/>
                  <a:gd name="T113" fmla="*/ 2147483646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85" h="292">
                    <a:moveTo>
                      <a:pt x="162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72" y="272"/>
                      <a:pt x="172" y="272"/>
                      <a:pt x="172" y="272"/>
                    </a:cubicBezTo>
                    <a:cubicBezTo>
                      <a:pt x="183" y="271"/>
                      <a:pt x="183" y="271"/>
                      <a:pt x="183" y="271"/>
                    </a:cubicBezTo>
                    <a:cubicBezTo>
                      <a:pt x="188" y="275"/>
                      <a:pt x="188" y="275"/>
                      <a:pt x="188" y="275"/>
                    </a:cubicBezTo>
                    <a:cubicBezTo>
                      <a:pt x="190" y="275"/>
                      <a:pt x="190" y="275"/>
                      <a:pt x="190" y="275"/>
                    </a:cubicBezTo>
                    <a:cubicBezTo>
                      <a:pt x="191" y="272"/>
                      <a:pt x="191" y="272"/>
                      <a:pt x="191" y="272"/>
                    </a:cubicBezTo>
                    <a:cubicBezTo>
                      <a:pt x="202" y="272"/>
                      <a:pt x="202" y="272"/>
                      <a:pt x="202" y="272"/>
                    </a:cubicBezTo>
                    <a:cubicBezTo>
                      <a:pt x="208" y="268"/>
                      <a:pt x="208" y="268"/>
                      <a:pt x="208" y="268"/>
                    </a:cubicBezTo>
                    <a:cubicBezTo>
                      <a:pt x="213" y="268"/>
                      <a:pt x="213" y="268"/>
                      <a:pt x="213" y="268"/>
                    </a:cubicBezTo>
                    <a:cubicBezTo>
                      <a:pt x="216" y="268"/>
                      <a:pt x="216" y="268"/>
                      <a:pt x="216" y="268"/>
                    </a:cubicBezTo>
                    <a:cubicBezTo>
                      <a:pt x="217" y="263"/>
                      <a:pt x="217" y="263"/>
                      <a:pt x="217" y="263"/>
                    </a:cubicBezTo>
                    <a:cubicBezTo>
                      <a:pt x="220" y="262"/>
                      <a:pt x="220" y="262"/>
                      <a:pt x="220" y="262"/>
                    </a:cubicBezTo>
                    <a:cubicBezTo>
                      <a:pt x="220" y="262"/>
                      <a:pt x="220" y="258"/>
                      <a:pt x="220" y="258"/>
                    </a:cubicBezTo>
                    <a:cubicBezTo>
                      <a:pt x="221" y="257"/>
                      <a:pt x="224" y="253"/>
                      <a:pt x="224" y="253"/>
                    </a:cubicBezTo>
                    <a:cubicBezTo>
                      <a:pt x="224" y="247"/>
                      <a:pt x="224" y="247"/>
                      <a:pt x="224" y="247"/>
                    </a:cubicBezTo>
                    <a:cubicBezTo>
                      <a:pt x="225" y="241"/>
                      <a:pt x="225" y="241"/>
                      <a:pt x="225" y="241"/>
                    </a:cubicBezTo>
                    <a:cubicBezTo>
                      <a:pt x="234" y="237"/>
                      <a:pt x="234" y="237"/>
                      <a:pt x="234" y="237"/>
                    </a:cubicBezTo>
                    <a:cubicBezTo>
                      <a:pt x="244" y="226"/>
                      <a:pt x="244" y="226"/>
                      <a:pt x="244" y="226"/>
                    </a:cubicBezTo>
                    <a:cubicBezTo>
                      <a:pt x="243" y="218"/>
                      <a:pt x="243" y="218"/>
                      <a:pt x="243" y="218"/>
                    </a:cubicBezTo>
                    <a:cubicBezTo>
                      <a:pt x="244" y="207"/>
                      <a:pt x="244" y="207"/>
                      <a:pt x="244" y="207"/>
                    </a:cubicBezTo>
                    <a:cubicBezTo>
                      <a:pt x="238" y="199"/>
                      <a:pt x="238" y="199"/>
                      <a:pt x="238" y="199"/>
                    </a:cubicBezTo>
                    <a:cubicBezTo>
                      <a:pt x="243" y="175"/>
                      <a:pt x="243" y="175"/>
                      <a:pt x="243" y="175"/>
                    </a:cubicBezTo>
                    <a:cubicBezTo>
                      <a:pt x="256" y="171"/>
                      <a:pt x="256" y="171"/>
                      <a:pt x="256" y="171"/>
                    </a:cubicBezTo>
                    <a:cubicBezTo>
                      <a:pt x="264" y="173"/>
                      <a:pt x="264" y="173"/>
                      <a:pt x="264" y="173"/>
                    </a:cubicBezTo>
                    <a:cubicBezTo>
                      <a:pt x="264" y="173"/>
                      <a:pt x="271" y="168"/>
                      <a:pt x="271" y="167"/>
                    </a:cubicBezTo>
                    <a:cubicBezTo>
                      <a:pt x="272" y="167"/>
                      <a:pt x="274" y="160"/>
                      <a:pt x="274" y="160"/>
                    </a:cubicBezTo>
                    <a:cubicBezTo>
                      <a:pt x="281" y="160"/>
                      <a:pt x="281" y="160"/>
                      <a:pt x="281" y="160"/>
                    </a:cubicBezTo>
                    <a:cubicBezTo>
                      <a:pt x="285" y="157"/>
                      <a:pt x="285" y="157"/>
                      <a:pt x="285" y="157"/>
                    </a:cubicBezTo>
                    <a:cubicBezTo>
                      <a:pt x="282" y="150"/>
                      <a:pt x="282" y="150"/>
                      <a:pt x="282" y="150"/>
                    </a:cubicBezTo>
                    <a:cubicBezTo>
                      <a:pt x="282" y="150"/>
                      <a:pt x="276" y="149"/>
                      <a:pt x="275" y="148"/>
                    </a:cubicBezTo>
                    <a:cubicBezTo>
                      <a:pt x="275" y="148"/>
                      <a:pt x="267" y="140"/>
                      <a:pt x="267" y="140"/>
                    </a:cubicBezTo>
                    <a:cubicBezTo>
                      <a:pt x="267" y="140"/>
                      <a:pt x="272" y="135"/>
                      <a:pt x="273" y="134"/>
                    </a:cubicBezTo>
                    <a:cubicBezTo>
                      <a:pt x="273" y="133"/>
                      <a:pt x="275" y="125"/>
                      <a:pt x="275" y="125"/>
                    </a:cubicBezTo>
                    <a:cubicBezTo>
                      <a:pt x="275" y="124"/>
                      <a:pt x="268" y="107"/>
                      <a:pt x="268" y="107"/>
                    </a:cubicBezTo>
                    <a:cubicBezTo>
                      <a:pt x="264" y="93"/>
                      <a:pt x="264" y="93"/>
                      <a:pt x="264" y="93"/>
                    </a:cubicBezTo>
                    <a:cubicBezTo>
                      <a:pt x="259" y="43"/>
                      <a:pt x="259" y="43"/>
                      <a:pt x="259" y="43"/>
                    </a:cubicBezTo>
                    <a:cubicBezTo>
                      <a:pt x="261" y="32"/>
                      <a:pt x="261" y="32"/>
                      <a:pt x="261" y="3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49" y="22"/>
                      <a:pt x="249" y="22"/>
                      <a:pt x="249" y="22"/>
                    </a:cubicBezTo>
                    <a:cubicBezTo>
                      <a:pt x="233" y="3"/>
                      <a:pt x="233" y="3"/>
                      <a:pt x="233" y="3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09" y="14"/>
                      <a:pt x="209" y="14"/>
                      <a:pt x="209" y="14"/>
                    </a:cubicBezTo>
                    <a:cubicBezTo>
                      <a:pt x="192" y="11"/>
                      <a:pt x="192" y="11"/>
                      <a:pt x="192" y="11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3" y="2"/>
                      <a:pt x="166" y="3"/>
                      <a:pt x="166" y="3"/>
                    </a:cubicBezTo>
                    <a:cubicBezTo>
                      <a:pt x="166" y="3"/>
                      <a:pt x="164" y="18"/>
                      <a:pt x="164" y="18"/>
                    </a:cubicBezTo>
                    <a:cubicBezTo>
                      <a:pt x="164" y="18"/>
                      <a:pt x="152" y="13"/>
                      <a:pt x="151" y="13"/>
                    </a:cubicBezTo>
                    <a:cubicBezTo>
                      <a:pt x="151" y="13"/>
                      <a:pt x="136" y="20"/>
                      <a:pt x="136" y="20"/>
                    </a:cubicBezTo>
                    <a:cubicBezTo>
                      <a:pt x="136" y="20"/>
                      <a:pt x="134" y="35"/>
                      <a:pt x="134" y="36"/>
                    </a:cubicBezTo>
                    <a:cubicBezTo>
                      <a:pt x="133" y="36"/>
                      <a:pt x="139" y="54"/>
                      <a:pt x="139" y="54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53"/>
                      <a:pt x="118" y="48"/>
                      <a:pt x="118" y="48"/>
                    </a:cubicBezTo>
                    <a:cubicBezTo>
                      <a:pt x="117" y="48"/>
                      <a:pt x="110" y="43"/>
                      <a:pt x="110" y="43"/>
                    </a:cubicBezTo>
                    <a:cubicBezTo>
                      <a:pt x="110" y="43"/>
                      <a:pt x="105" y="43"/>
                      <a:pt x="104" y="44"/>
                    </a:cubicBezTo>
                    <a:cubicBezTo>
                      <a:pt x="103" y="44"/>
                      <a:pt x="98" y="49"/>
                      <a:pt x="98" y="51"/>
                    </a:cubicBezTo>
                    <a:cubicBezTo>
                      <a:pt x="97" y="52"/>
                      <a:pt x="94" y="56"/>
                      <a:pt x="94" y="57"/>
                    </a:cubicBezTo>
                    <a:cubicBezTo>
                      <a:pt x="94" y="57"/>
                      <a:pt x="97" y="69"/>
                      <a:pt x="97" y="69"/>
                    </a:cubicBezTo>
                    <a:cubicBezTo>
                      <a:pt x="97" y="69"/>
                      <a:pt x="103" y="84"/>
                      <a:pt x="103" y="84"/>
                    </a:cubicBezTo>
                    <a:cubicBezTo>
                      <a:pt x="103" y="84"/>
                      <a:pt x="103" y="97"/>
                      <a:pt x="103" y="98"/>
                    </a:cubicBezTo>
                    <a:cubicBezTo>
                      <a:pt x="103" y="99"/>
                      <a:pt x="103" y="106"/>
                      <a:pt x="103" y="107"/>
                    </a:cubicBezTo>
                    <a:cubicBezTo>
                      <a:pt x="103" y="107"/>
                      <a:pt x="98" y="115"/>
                      <a:pt x="98" y="115"/>
                    </a:cubicBezTo>
                    <a:cubicBezTo>
                      <a:pt x="98" y="115"/>
                      <a:pt x="87" y="112"/>
                      <a:pt x="86" y="112"/>
                    </a:cubicBezTo>
                    <a:cubicBezTo>
                      <a:pt x="86" y="112"/>
                      <a:pt x="78" y="114"/>
                      <a:pt x="77" y="115"/>
                    </a:cubicBezTo>
                    <a:cubicBezTo>
                      <a:pt x="76" y="115"/>
                      <a:pt x="67" y="117"/>
                      <a:pt x="67" y="117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112"/>
                      <a:pt x="25" y="113"/>
                      <a:pt x="25" y="113"/>
                    </a:cubicBezTo>
                    <a:cubicBezTo>
                      <a:pt x="25" y="113"/>
                      <a:pt x="17" y="113"/>
                      <a:pt x="17" y="11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82"/>
                      <a:pt x="1" y="182"/>
                      <a:pt x="1" y="182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14" y="185"/>
                      <a:pt x="17" y="185"/>
                      <a:pt x="17" y="185"/>
                    </a:cubicBezTo>
                    <a:cubicBezTo>
                      <a:pt x="17" y="185"/>
                      <a:pt x="20" y="183"/>
                      <a:pt x="20" y="183"/>
                    </a:cubicBezTo>
                    <a:cubicBezTo>
                      <a:pt x="26" y="184"/>
                      <a:pt x="26" y="184"/>
                      <a:pt x="26" y="184"/>
                    </a:cubicBezTo>
                    <a:cubicBezTo>
                      <a:pt x="31" y="180"/>
                      <a:pt x="31" y="180"/>
                      <a:pt x="31" y="180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7" y="180"/>
                      <a:pt x="37" y="180"/>
                      <a:pt x="37" y="180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6" y="176"/>
                      <a:pt x="51" y="183"/>
                      <a:pt x="51" y="183"/>
                    </a:cubicBezTo>
                    <a:cubicBezTo>
                      <a:pt x="51" y="183"/>
                      <a:pt x="52" y="186"/>
                      <a:pt x="52" y="186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87"/>
                      <a:pt x="66" y="190"/>
                      <a:pt x="66" y="191"/>
                    </a:cubicBezTo>
                    <a:cubicBezTo>
                      <a:pt x="66" y="191"/>
                      <a:pt x="76" y="191"/>
                      <a:pt x="76" y="191"/>
                    </a:cubicBezTo>
                    <a:cubicBezTo>
                      <a:pt x="76" y="191"/>
                      <a:pt x="79" y="188"/>
                      <a:pt x="79" y="188"/>
                    </a:cubicBezTo>
                    <a:cubicBezTo>
                      <a:pt x="79" y="187"/>
                      <a:pt x="90" y="192"/>
                      <a:pt x="90" y="192"/>
                    </a:cubicBezTo>
                    <a:cubicBezTo>
                      <a:pt x="97" y="188"/>
                      <a:pt x="97" y="188"/>
                      <a:pt x="97" y="188"/>
                    </a:cubicBezTo>
                    <a:cubicBezTo>
                      <a:pt x="102" y="188"/>
                      <a:pt x="102" y="188"/>
                      <a:pt x="102" y="188"/>
                    </a:cubicBezTo>
                    <a:cubicBezTo>
                      <a:pt x="102" y="188"/>
                      <a:pt x="105" y="188"/>
                      <a:pt x="105" y="188"/>
                    </a:cubicBezTo>
                    <a:cubicBezTo>
                      <a:pt x="106" y="188"/>
                      <a:pt x="108" y="192"/>
                      <a:pt x="109" y="193"/>
                    </a:cubicBezTo>
                    <a:cubicBezTo>
                      <a:pt x="110" y="193"/>
                      <a:pt x="116" y="195"/>
                      <a:pt x="116" y="195"/>
                    </a:cubicBezTo>
                    <a:cubicBezTo>
                      <a:pt x="117" y="195"/>
                      <a:pt x="118" y="198"/>
                      <a:pt x="118" y="199"/>
                    </a:cubicBezTo>
                    <a:cubicBezTo>
                      <a:pt x="119" y="199"/>
                      <a:pt x="122" y="205"/>
                      <a:pt x="123" y="205"/>
                    </a:cubicBezTo>
                    <a:cubicBezTo>
                      <a:pt x="124" y="205"/>
                      <a:pt x="134" y="214"/>
                      <a:pt x="134" y="214"/>
                    </a:cubicBezTo>
                    <a:cubicBezTo>
                      <a:pt x="134" y="214"/>
                      <a:pt x="139" y="224"/>
                      <a:pt x="139" y="225"/>
                    </a:cubicBezTo>
                    <a:cubicBezTo>
                      <a:pt x="138" y="225"/>
                      <a:pt x="139" y="233"/>
                      <a:pt x="139" y="233"/>
                    </a:cubicBezTo>
                    <a:cubicBezTo>
                      <a:pt x="124" y="234"/>
                      <a:pt x="124" y="234"/>
                      <a:pt x="124" y="234"/>
                    </a:cubicBezTo>
                    <a:cubicBezTo>
                      <a:pt x="124" y="234"/>
                      <a:pt x="129" y="241"/>
                      <a:pt x="129" y="242"/>
                    </a:cubicBezTo>
                    <a:cubicBezTo>
                      <a:pt x="129" y="242"/>
                      <a:pt x="125" y="248"/>
                      <a:pt x="126" y="249"/>
                    </a:cubicBezTo>
                    <a:cubicBezTo>
                      <a:pt x="126" y="249"/>
                      <a:pt x="128" y="259"/>
                      <a:pt x="128" y="259"/>
                    </a:cubicBezTo>
                    <a:cubicBezTo>
                      <a:pt x="128" y="259"/>
                      <a:pt x="128" y="259"/>
                      <a:pt x="128" y="258"/>
                    </a:cubicBezTo>
                    <a:cubicBezTo>
                      <a:pt x="129" y="258"/>
                      <a:pt x="130" y="257"/>
                      <a:pt x="131" y="257"/>
                    </a:cubicBezTo>
                    <a:cubicBezTo>
                      <a:pt x="133" y="257"/>
                      <a:pt x="135" y="259"/>
                      <a:pt x="136" y="261"/>
                    </a:cubicBezTo>
                    <a:cubicBezTo>
                      <a:pt x="137" y="264"/>
                      <a:pt x="137" y="266"/>
                      <a:pt x="138" y="269"/>
                    </a:cubicBezTo>
                    <a:cubicBezTo>
                      <a:pt x="140" y="273"/>
                      <a:pt x="144" y="274"/>
                      <a:pt x="148" y="277"/>
                    </a:cubicBezTo>
                    <a:cubicBezTo>
                      <a:pt x="151" y="281"/>
                      <a:pt x="153" y="287"/>
                      <a:pt x="152" y="292"/>
                    </a:cubicBezTo>
                    <a:cubicBezTo>
                      <a:pt x="158" y="292"/>
                      <a:pt x="158" y="292"/>
                      <a:pt x="158" y="292"/>
                    </a:cubicBezTo>
                    <a:lnTo>
                      <a:pt x="162" y="280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6" name="Freeform 60">
                <a:extLst>
                  <a:ext uri="{FF2B5EF4-FFF2-40B4-BE49-F238E27FC236}">
                    <a16:creationId xmlns:a16="http://schemas.microsoft.com/office/drawing/2014/main" id="{C1474E62-5D9E-607C-3AA5-75E5150DD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8641" y="286963"/>
                <a:ext cx="1573611" cy="1594241"/>
              </a:xfrm>
              <a:custGeom>
                <a:avLst/>
                <a:gdLst>
                  <a:gd name="T0" fmla="*/ 2147483646 w 350"/>
                  <a:gd name="T1" fmla="*/ 2147483646 h 354"/>
                  <a:gd name="T2" fmla="*/ 2147483646 w 350"/>
                  <a:gd name="T3" fmla="*/ 2147483646 h 354"/>
                  <a:gd name="T4" fmla="*/ 2147483646 w 350"/>
                  <a:gd name="T5" fmla="*/ 2147483646 h 354"/>
                  <a:gd name="T6" fmla="*/ 2147483646 w 350"/>
                  <a:gd name="T7" fmla="*/ 2147483646 h 354"/>
                  <a:gd name="T8" fmla="*/ 2147483646 w 350"/>
                  <a:gd name="T9" fmla="*/ 2147483646 h 354"/>
                  <a:gd name="T10" fmla="*/ 2147483646 w 350"/>
                  <a:gd name="T11" fmla="*/ 2147483646 h 354"/>
                  <a:gd name="T12" fmla="*/ 2147483646 w 350"/>
                  <a:gd name="T13" fmla="*/ 2147483646 h 354"/>
                  <a:gd name="T14" fmla="*/ 2147483646 w 350"/>
                  <a:gd name="T15" fmla="*/ 2147483646 h 354"/>
                  <a:gd name="T16" fmla="*/ 2147483646 w 350"/>
                  <a:gd name="T17" fmla="*/ 2147483646 h 354"/>
                  <a:gd name="T18" fmla="*/ 2147483646 w 350"/>
                  <a:gd name="T19" fmla="*/ 2147483646 h 354"/>
                  <a:gd name="T20" fmla="*/ 2147483646 w 350"/>
                  <a:gd name="T21" fmla="*/ 2147483646 h 354"/>
                  <a:gd name="T22" fmla="*/ 2147483646 w 350"/>
                  <a:gd name="T23" fmla="*/ 2147483646 h 354"/>
                  <a:gd name="T24" fmla="*/ 2147483646 w 350"/>
                  <a:gd name="T25" fmla="*/ 1758102212 h 354"/>
                  <a:gd name="T26" fmla="*/ 2147483646 w 350"/>
                  <a:gd name="T27" fmla="*/ 1438448997 h 354"/>
                  <a:gd name="T28" fmla="*/ 2147483646 w 350"/>
                  <a:gd name="T29" fmla="*/ 1205971506 h 354"/>
                  <a:gd name="T30" fmla="*/ 2147483646 w 350"/>
                  <a:gd name="T31" fmla="*/ 871787733 h 354"/>
                  <a:gd name="T32" fmla="*/ 2147483646 w 350"/>
                  <a:gd name="T33" fmla="*/ 566661264 h 354"/>
                  <a:gd name="T34" fmla="*/ 2147483646 w 350"/>
                  <a:gd name="T35" fmla="*/ 523073402 h 354"/>
                  <a:gd name="T36" fmla="*/ 2147483646 w 350"/>
                  <a:gd name="T37" fmla="*/ 508542844 h 354"/>
                  <a:gd name="T38" fmla="*/ 2147483646 w 350"/>
                  <a:gd name="T39" fmla="*/ 552130706 h 354"/>
                  <a:gd name="T40" fmla="*/ 2147483646 w 350"/>
                  <a:gd name="T41" fmla="*/ 508542844 h 354"/>
                  <a:gd name="T42" fmla="*/ 2147483646 w 350"/>
                  <a:gd name="T43" fmla="*/ 464951171 h 354"/>
                  <a:gd name="T44" fmla="*/ 2147483646 w 350"/>
                  <a:gd name="T45" fmla="*/ 523073402 h 354"/>
                  <a:gd name="T46" fmla="*/ 2147483646 w 350"/>
                  <a:gd name="T47" fmla="*/ 232477491 h 354"/>
                  <a:gd name="T48" fmla="*/ 2147483646 w 350"/>
                  <a:gd name="T49" fmla="*/ 58118420 h 354"/>
                  <a:gd name="T50" fmla="*/ 1781231948 w 350"/>
                  <a:gd name="T51" fmla="*/ 29061116 h 354"/>
                  <a:gd name="T52" fmla="*/ 999227771 w 350"/>
                  <a:gd name="T53" fmla="*/ 188885817 h 354"/>
                  <a:gd name="T54" fmla="*/ 419967391 w 350"/>
                  <a:gd name="T55" fmla="*/ 595722380 h 354"/>
                  <a:gd name="T56" fmla="*/ 0 w 350"/>
                  <a:gd name="T57" fmla="*/ 1046142993 h 354"/>
                  <a:gd name="T58" fmla="*/ 434447188 w 350"/>
                  <a:gd name="T59" fmla="*/ 944436711 h 354"/>
                  <a:gd name="T60" fmla="*/ 593743983 w 350"/>
                  <a:gd name="T61" fmla="*/ 755547082 h 354"/>
                  <a:gd name="T62" fmla="*/ 1071634367 w 350"/>
                  <a:gd name="T63" fmla="*/ 711959220 h 354"/>
                  <a:gd name="T64" fmla="*/ 1057154570 w 350"/>
                  <a:gd name="T65" fmla="*/ 958963457 h 354"/>
                  <a:gd name="T66" fmla="*/ 1259898367 w 350"/>
                  <a:gd name="T67" fmla="*/ 944436711 h 354"/>
                  <a:gd name="T68" fmla="*/ 1448158561 w 350"/>
                  <a:gd name="T69" fmla="*/ 1031612435 h 354"/>
                  <a:gd name="T70" fmla="*/ 1607455356 w 350"/>
                  <a:gd name="T71" fmla="*/ 1031612435 h 354"/>
                  <a:gd name="T72" fmla="*/ 1636418756 w 350"/>
                  <a:gd name="T73" fmla="*/ 1147853086 h 354"/>
                  <a:gd name="T74" fmla="*/ 1679861952 w 350"/>
                  <a:gd name="T75" fmla="*/ 1583746953 h 354"/>
                  <a:gd name="T76" fmla="*/ 1897085546 w 350"/>
                  <a:gd name="T77" fmla="*/ 1699983792 h 354"/>
                  <a:gd name="T78" fmla="*/ 1926048946 w 350"/>
                  <a:gd name="T79" fmla="*/ 2106816543 h 354"/>
                  <a:gd name="T80" fmla="*/ 2012939144 w 350"/>
                  <a:gd name="T81" fmla="*/ 2147483646 h 354"/>
                  <a:gd name="T82" fmla="*/ 2056382341 w 350"/>
                  <a:gd name="T83" fmla="*/ 2147483646 h 354"/>
                  <a:gd name="T84" fmla="*/ 2147483646 w 350"/>
                  <a:gd name="T85" fmla="*/ 2147483646 h 354"/>
                  <a:gd name="T86" fmla="*/ 2128788937 w 350"/>
                  <a:gd name="T87" fmla="*/ 2147483646 h 354"/>
                  <a:gd name="T88" fmla="*/ 2147483646 w 350"/>
                  <a:gd name="T89" fmla="*/ 2147483646 h 354"/>
                  <a:gd name="T90" fmla="*/ 2147483646 w 350"/>
                  <a:gd name="T91" fmla="*/ 2147483646 h 354"/>
                  <a:gd name="T92" fmla="*/ 2147483646 w 350"/>
                  <a:gd name="T93" fmla="*/ 2147483646 h 354"/>
                  <a:gd name="T94" fmla="*/ 2147483646 w 350"/>
                  <a:gd name="T95" fmla="*/ 2147483646 h 354"/>
                  <a:gd name="T96" fmla="*/ 2147483646 w 350"/>
                  <a:gd name="T97" fmla="*/ 2147483646 h 354"/>
                  <a:gd name="T98" fmla="*/ 2147483646 w 350"/>
                  <a:gd name="T99" fmla="*/ 2147483646 h 354"/>
                  <a:gd name="T100" fmla="*/ 2147483646 w 350"/>
                  <a:gd name="T101" fmla="*/ 2147483646 h 354"/>
                  <a:gd name="T102" fmla="*/ 2147483646 w 350"/>
                  <a:gd name="T103" fmla="*/ 2147483646 h 35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0" h="354">
                    <a:moveTo>
                      <a:pt x="261" y="341"/>
                    </a:moveTo>
                    <a:cubicBezTo>
                      <a:pt x="261" y="341"/>
                      <a:pt x="260" y="338"/>
                      <a:pt x="260" y="338"/>
                    </a:cubicBezTo>
                    <a:cubicBezTo>
                      <a:pt x="259" y="338"/>
                      <a:pt x="254" y="332"/>
                      <a:pt x="254" y="332"/>
                    </a:cubicBezTo>
                    <a:cubicBezTo>
                      <a:pt x="257" y="326"/>
                      <a:pt x="257" y="326"/>
                      <a:pt x="257" y="326"/>
                    </a:cubicBezTo>
                    <a:cubicBezTo>
                      <a:pt x="254" y="323"/>
                      <a:pt x="254" y="323"/>
                      <a:pt x="254" y="323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43" y="318"/>
                      <a:pt x="243" y="318"/>
                      <a:pt x="243" y="318"/>
                    </a:cubicBezTo>
                    <a:cubicBezTo>
                      <a:pt x="265" y="310"/>
                      <a:pt x="265" y="310"/>
                      <a:pt x="265" y="310"/>
                    </a:cubicBezTo>
                    <a:cubicBezTo>
                      <a:pt x="281" y="305"/>
                      <a:pt x="281" y="305"/>
                      <a:pt x="281" y="305"/>
                    </a:cubicBezTo>
                    <a:cubicBezTo>
                      <a:pt x="294" y="292"/>
                      <a:pt x="294" y="292"/>
                      <a:pt x="294" y="292"/>
                    </a:cubicBezTo>
                    <a:cubicBezTo>
                      <a:pt x="307" y="293"/>
                      <a:pt x="307" y="293"/>
                      <a:pt x="307" y="293"/>
                    </a:cubicBezTo>
                    <a:cubicBezTo>
                      <a:pt x="307" y="293"/>
                      <a:pt x="307" y="289"/>
                      <a:pt x="307" y="289"/>
                    </a:cubicBezTo>
                    <a:cubicBezTo>
                      <a:pt x="306" y="288"/>
                      <a:pt x="303" y="280"/>
                      <a:pt x="303" y="280"/>
                    </a:cubicBezTo>
                    <a:cubicBezTo>
                      <a:pt x="303" y="268"/>
                      <a:pt x="303" y="268"/>
                      <a:pt x="303" y="268"/>
                    </a:cubicBezTo>
                    <a:cubicBezTo>
                      <a:pt x="315" y="261"/>
                      <a:pt x="315" y="261"/>
                      <a:pt x="315" y="261"/>
                    </a:cubicBezTo>
                    <a:cubicBezTo>
                      <a:pt x="315" y="261"/>
                      <a:pt x="316" y="251"/>
                      <a:pt x="316" y="251"/>
                    </a:cubicBezTo>
                    <a:cubicBezTo>
                      <a:pt x="317" y="250"/>
                      <a:pt x="329" y="241"/>
                      <a:pt x="329" y="241"/>
                    </a:cubicBezTo>
                    <a:cubicBezTo>
                      <a:pt x="329" y="241"/>
                      <a:pt x="327" y="229"/>
                      <a:pt x="327" y="228"/>
                    </a:cubicBezTo>
                    <a:cubicBezTo>
                      <a:pt x="327" y="228"/>
                      <a:pt x="320" y="222"/>
                      <a:pt x="320" y="221"/>
                    </a:cubicBezTo>
                    <a:cubicBezTo>
                      <a:pt x="320" y="221"/>
                      <a:pt x="310" y="221"/>
                      <a:pt x="310" y="221"/>
                    </a:cubicBezTo>
                    <a:cubicBezTo>
                      <a:pt x="318" y="202"/>
                      <a:pt x="318" y="202"/>
                      <a:pt x="318" y="202"/>
                    </a:cubicBezTo>
                    <a:cubicBezTo>
                      <a:pt x="321" y="197"/>
                      <a:pt x="321" y="197"/>
                      <a:pt x="321" y="197"/>
                    </a:cubicBezTo>
                    <a:cubicBezTo>
                      <a:pt x="320" y="173"/>
                      <a:pt x="320" y="173"/>
                      <a:pt x="320" y="173"/>
                    </a:cubicBezTo>
                    <a:cubicBezTo>
                      <a:pt x="325" y="151"/>
                      <a:pt x="325" y="151"/>
                      <a:pt x="325" y="151"/>
                    </a:cubicBezTo>
                    <a:cubicBezTo>
                      <a:pt x="325" y="151"/>
                      <a:pt x="327" y="136"/>
                      <a:pt x="327" y="136"/>
                    </a:cubicBezTo>
                    <a:cubicBezTo>
                      <a:pt x="327" y="136"/>
                      <a:pt x="321" y="121"/>
                      <a:pt x="321" y="121"/>
                    </a:cubicBezTo>
                    <a:cubicBezTo>
                      <a:pt x="337" y="110"/>
                      <a:pt x="337" y="110"/>
                      <a:pt x="337" y="110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50" y="91"/>
                      <a:pt x="350" y="91"/>
                      <a:pt x="350" y="91"/>
                    </a:cubicBezTo>
                    <a:cubicBezTo>
                      <a:pt x="347" y="83"/>
                      <a:pt x="347" y="83"/>
                      <a:pt x="347" y="83"/>
                    </a:cubicBezTo>
                    <a:cubicBezTo>
                      <a:pt x="334" y="68"/>
                      <a:pt x="334" y="68"/>
                      <a:pt x="334" y="68"/>
                    </a:cubicBezTo>
                    <a:cubicBezTo>
                      <a:pt x="334" y="68"/>
                      <a:pt x="334" y="61"/>
                      <a:pt x="334" y="60"/>
                    </a:cubicBezTo>
                    <a:cubicBezTo>
                      <a:pt x="334" y="59"/>
                      <a:pt x="339" y="48"/>
                      <a:pt x="339" y="48"/>
                    </a:cubicBezTo>
                    <a:cubicBezTo>
                      <a:pt x="339" y="48"/>
                      <a:pt x="339" y="43"/>
                      <a:pt x="338" y="39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35" y="40"/>
                      <a:pt x="334" y="37"/>
                      <a:pt x="334" y="36"/>
                    </a:cubicBezTo>
                    <a:cubicBezTo>
                      <a:pt x="334" y="36"/>
                      <a:pt x="330" y="39"/>
                      <a:pt x="330" y="39"/>
                    </a:cubicBezTo>
                    <a:cubicBezTo>
                      <a:pt x="326" y="35"/>
                      <a:pt x="326" y="35"/>
                      <a:pt x="326" y="35"/>
                    </a:cubicBezTo>
                    <a:cubicBezTo>
                      <a:pt x="325" y="38"/>
                      <a:pt x="325" y="38"/>
                      <a:pt x="325" y="38"/>
                    </a:cubicBezTo>
                    <a:cubicBezTo>
                      <a:pt x="323" y="38"/>
                      <a:pt x="323" y="38"/>
                      <a:pt x="323" y="38"/>
                    </a:cubicBezTo>
                    <a:cubicBezTo>
                      <a:pt x="322" y="34"/>
                      <a:pt x="322" y="34"/>
                      <a:pt x="322" y="34"/>
                    </a:cubicBezTo>
                    <a:cubicBezTo>
                      <a:pt x="318" y="35"/>
                      <a:pt x="318" y="35"/>
                      <a:pt x="318" y="35"/>
                    </a:cubicBezTo>
                    <a:cubicBezTo>
                      <a:pt x="314" y="32"/>
                      <a:pt x="314" y="32"/>
                      <a:pt x="314" y="32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12" y="35"/>
                      <a:pt x="312" y="35"/>
                      <a:pt x="312" y="35"/>
                    </a:cubicBezTo>
                    <a:cubicBezTo>
                      <a:pt x="310" y="36"/>
                      <a:pt x="310" y="36"/>
                      <a:pt x="310" y="36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75" y="16"/>
                      <a:pt x="275" y="16"/>
                      <a:pt x="275" y="16"/>
                    </a:cubicBezTo>
                    <a:cubicBezTo>
                      <a:pt x="250" y="11"/>
                      <a:pt x="250" y="11"/>
                      <a:pt x="250" y="11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3"/>
                      <a:pt x="74" y="48"/>
                      <a:pt x="74" y="49"/>
                    </a:cubicBezTo>
                    <a:cubicBezTo>
                      <a:pt x="75" y="49"/>
                      <a:pt x="77" y="53"/>
                      <a:pt x="77" y="54"/>
                    </a:cubicBezTo>
                    <a:cubicBezTo>
                      <a:pt x="77" y="54"/>
                      <a:pt x="74" y="66"/>
                      <a:pt x="73" y="66"/>
                    </a:cubicBezTo>
                    <a:cubicBezTo>
                      <a:pt x="73" y="66"/>
                      <a:pt x="74" y="68"/>
                      <a:pt x="74" y="6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5"/>
                      <a:pt x="95" y="70"/>
                      <a:pt x="95" y="70"/>
                    </a:cubicBezTo>
                    <a:cubicBezTo>
                      <a:pt x="95" y="70"/>
                      <a:pt x="100" y="71"/>
                      <a:pt x="100" y="71"/>
                    </a:cubicBezTo>
                    <a:cubicBezTo>
                      <a:pt x="100" y="71"/>
                      <a:pt x="108" y="70"/>
                      <a:pt x="108" y="70"/>
                    </a:cubicBezTo>
                    <a:cubicBezTo>
                      <a:pt x="108" y="70"/>
                      <a:pt x="111" y="71"/>
                      <a:pt x="111" y="71"/>
                    </a:cubicBezTo>
                    <a:cubicBezTo>
                      <a:pt x="111" y="71"/>
                      <a:pt x="113" y="74"/>
                      <a:pt x="113" y="74"/>
                    </a:cubicBezTo>
                    <a:cubicBezTo>
                      <a:pt x="113" y="74"/>
                      <a:pt x="113" y="78"/>
                      <a:pt x="113" y="79"/>
                    </a:cubicBezTo>
                    <a:cubicBezTo>
                      <a:pt x="113" y="80"/>
                      <a:pt x="116" y="85"/>
                      <a:pt x="116" y="85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20" y="110"/>
                      <a:pt x="131" y="117"/>
                      <a:pt x="131" y="117"/>
                    </a:cubicBezTo>
                    <a:cubicBezTo>
                      <a:pt x="131" y="117"/>
                      <a:pt x="132" y="123"/>
                      <a:pt x="132" y="124"/>
                    </a:cubicBezTo>
                    <a:cubicBezTo>
                      <a:pt x="132" y="124"/>
                      <a:pt x="133" y="145"/>
                      <a:pt x="133" y="145"/>
                    </a:cubicBezTo>
                    <a:cubicBezTo>
                      <a:pt x="133" y="146"/>
                      <a:pt x="139" y="163"/>
                      <a:pt x="139" y="163"/>
                    </a:cubicBezTo>
                    <a:cubicBezTo>
                      <a:pt x="139" y="176"/>
                      <a:pt x="139" y="176"/>
                      <a:pt x="139" y="176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43" y="187"/>
                      <a:pt x="142" y="193"/>
                      <a:pt x="142" y="193"/>
                    </a:cubicBezTo>
                    <a:cubicBezTo>
                      <a:pt x="142" y="193"/>
                      <a:pt x="148" y="198"/>
                      <a:pt x="148" y="199"/>
                    </a:cubicBezTo>
                    <a:cubicBezTo>
                      <a:pt x="148" y="199"/>
                      <a:pt x="156" y="217"/>
                      <a:pt x="156" y="217"/>
                    </a:cubicBezTo>
                    <a:cubicBezTo>
                      <a:pt x="158" y="245"/>
                      <a:pt x="158" y="245"/>
                      <a:pt x="158" y="245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60" y="263"/>
                      <a:pt x="160" y="263"/>
                      <a:pt x="160" y="263"/>
                    </a:cubicBezTo>
                    <a:cubicBezTo>
                      <a:pt x="168" y="263"/>
                      <a:pt x="168" y="263"/>
                      <a:pt x="168" y="263"/>
                    </a:cubicBezTo>
                    <a:cubicBezTo>
                      <a:pt x="175" y="261"/>
                      <a:pt x="175" y="261"/>
                      <a:pt x="175" y="261"/>
                    </a:cubicBezTo>
                    <a:cubicBezTo>
                      <a:pt x="183" y="266"/>
                      <a:pt x="183" y="266"/>
                      <a:pt x="183" y="266"/>
                    </a:cubicBezTo>
                    <a:cubicBezTo>
                      <a:pt x="190" y="268"/>
                      <a:pt x="190" y="268"/>
                      <a:pt x="190" y="268"/>
                    </a:cubicBezTo>
                    <a:cubicBezTo>
                      <a:pt x="204" y="270"/>
                      <a:pt x="204" y="270"/>
                      <a:pt x="204" y="270"/>
                    </a:cubicBezTo>
                    <a:cubicBezTo>
                      <a:pt x="204" y="270"/>
                      <a:pt x="209" y="282"/>
                      <a:pt x="209" y="283"/>
                    </a:cubicBezTo>
                    <a:cubicBezTo>
                      <a:pt x="210" y="283"/>
                      <a:pt x="224" y="299"/>
                      <a:pt x="224" y="299"/>
                    </a:cubicBezTo>
                    <a:cubicBezTo>
                      <a:pt x="224" y="299"/>
                      <a:pt x="232" y="310"/>
                      <a:pt x="232" y="311"/>
                    </a:cubicBezTo>
                    <a:cubicBezTo>
                      <a:pt x="232" y="311"/>
                      <a:pt x="232" y="328"/>
                      <a:pt x="232" y="328"/>
                    </a:cubicBezTo>
                    <a:cubicBezTo>
                      <a:pt x="229" y="340"/>
                      <a:pt x="229" y="340"/>
                      <a:pt x="229" y="340"/>
                    </a:cubicBezTo>
                    <a:cubicBezTo>
                      <a:pt x="229" y="340"/>
                      <a:pt x="228" y="353"/>
                      <a:pt x="229" y="353"/>
                    </a:cubicBezTo>
                    <a:cubicBezTo>
                      <a:pt x="229" y="353"/>
                      <a:pt x="232" y="354"/>
                      <a:pt x="232" y="354"/>
                    </a:cubicBezTo>
                    <a:cubicBezTo>
                      <a:pt x="245" y="350"/>
                      <a:pt x="245" y="350"/>
                      <a:pt x="245" y="350"/>
                    </a:cubicBezTo>
                    <a:cubicBezTo>
                      <a:pt x="245" y="350"/>
                      <a:pt x="254" y="347"/>
                      <a:pt x="255" y="347"/>
                    </a:cubicBezTo>
                    <a:cubicBezTo>
                      <a:pt x="255" y="346"/>
                      <a:pt x="261" y="342"/>
                      <a:pt x="261" y="34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" name="Freeform 61">
                <a:extLst>
                  <a:ext uri="{FF2B5EF4-FFF2-40B4-BE49-F238E27FC236}">
                    <a16:creationId xmlns:a16="http://schemas.microsoft.com/office/drawing/2014/main" id="{E2317A0F-59FA-99B4-2EAA-037A005D4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8549" y="2425122"/>
                <a:ext cx="1545476" cy="1746163"/>
              </a:xfrm>
              <a:custGeom>
                <a:avLst/>
                <a:gdLst>
                  <a:gd name="T0" fmla="*/ 2147483646 w 344"/>
                  <a:gd name="T1" fmla="*/ 2147483646 h 388"/>
                  <a:gd name="T2" fmla="*/ 2147483646 w 344"/>
                  <a:gd name="T3" fmla="*/ 2147483646 h 388"/>
                  <a:gd name="T4" fmla="*/ 2147483646 w 344"/>
                  <a:gd name="T5" fmla="*/ 2147483646 h 388"/>
                  <a:gd name="T6" fmla="*/ 2147483646 w 344"/>
                  <a:gd name="T7" fmla="*/ 2147483646 h 388"/>
                  <a:gd name="T8" fmla="*/ 2147483646 w 344"/>
                  <a:gd name="T9" fmla="*/ 1958829126 h 388"/>
                  <a:gd name="T10" fmla="*/ 2147483646 w 344"/>
                  <a:gd name="T11" fmla="*/ 1276867748 h 388"/>
                  <a:gd name="T12" fmla="*/ 2147483646 w 344"/>
                  <a:gd name="T13" fmla="*/ 972159979 h 388"/>
                  <a:gd name="T14" fmla="*/ 2147483646 w 344"/>
                  <a:gd name="T15" fmla="*/ 420784923 h 388"/>
                  <a:gd name="T16" fmla="*/ 2147483646 w 344"/>
                  <a:gd name="T17" fmla="*/ 101567987 h 388"/>
                  <a:gd name="T18" fmla="*/ 2147483646 w 344"/>
                  <a:gd name="T19" fmla="*/ 101567987 h 388"/>
                  <a:gd name="T20" fmla="*/ 2147483646 w 344"/>
                  <a:gd name="T21" fmla="*/ 0 h 388"/>
                  <a:gd name="T22" fmla="*/ 2147483646 w 344"/>
                  <a:gd name="T23" fmla="*/ 130590132 h 388"/>
                  <a:gd name="T24" fmla="*/ 2147483646 w 344"/>
                  <a:gd name="T25" fmla="*/ 333726105 h 388"/>
                  <a:gd name="T26" fmla="*/ 2147483646 w 344"/>
                  <a:gd name="T27" fmla="*/ 652943042 h 388"/>
                  <a:gd name="T28" fmla="*/ 2147483646 w 344"/>
                  <a:gd name="T29" fmla="*/ 972159979 h 388"/>
                  <a:gd name="T30" fmla="*/ 2147483646 w 344"/>
                  <a:gd name="T31" fmla="*/ 1160786784 h 388"/>
                  <a:gd name="T32" fmla="*/ 1735187045 w 344"/>
                  <a:gd name="T33" fmla="*/ 1770202321 h 388"/>
                  <a:gd name="T34" fmla="*/ 896512419 w 344"/>
                  <a:gd name="T35" fmla="*/ 2147483646 h 388"/>
                  <a:gd name="T36" fmla="*/ 650696092 w 344"/>
                  <a:gd name="T37" fmla="*/ 2147483646 h 388"/>
                  <a:gd name="T38" fmla="*/ 375957066 w 344"/>
                  <a:gd name="T39" fmla="*/ 2147483646 h 388"/>
                  <a:gd name="T40" fmla="*/ 535016703 w 344"/>
                  <a:gd name="T41" fmla="*/ 2147483646 h 388"/>
                  <a:gd name="T42" fmla="*/ 115679390 w 344"/>
                  <a:gd name="T43" fmla="*/ 2147483646 h 388"/>
                  <a:gd name="T44" fmla="*/ 462717559 w 344"/>
                  <a:gd name="T45" fmla="*/ 2147483646 h 388"/>
                  <a:gd name="T46" fmla="*/ 1084490952 w 344"/>
                  <a:gd name="T47" fmla="*/ 2147483646 h 388"/>
                  <a:gd name="T48" fmla="*/ 1272469485 w 344"/>
                  <a:gd name="T49" fmla="*/ 2147483646 h 388"/>
                  <a:gd name="T50" fmla="*/ 1055572056 w 344"/>
                  <a:gd name="T51" fmla="*/ 2147483646 h 388"/>
                  <a:gd name="T52" fmla="*/ 882054872 w 344"/>
                  <a:gd name="T53" fmla="*/ 2147483646 h 388"/>
                  <a:gd name="T54" fmla="*/ 954354015 w 344"/>
                  <a:gd name="T55" fmla="*/ 2147483646 h 388"/>
                  <a:gd name="T56" fmla="*/ 1127871199 w 344"/>
                  <a:gd name="T57" fmla="*/ 2147483646 h 388"/>
                  <a:gd name="T58" fmla="*/ 1185712795 w 344"/>
                  <a:gd name="T59" fmla="*/ 2147483646 h 388"/>
                  <a:gd name="T60" fmla="*/ 1894246681 w 344"/>
                  <a:gd name="T61" fmla="*/ 2147483646 h 388"/>
                  <a:gd name="T62" fmla="*/ 2147483646 w 344"/>
                  <a:gd name="T63" fmla="*/ 2147483646 h 388"/>
                  <a:gd name="T64" fmla="*/ 2147483646 w 344"/>
                  <a:gd name="T65" fmla="*/ 2147483646 h 388"/>
                  <a:gd name="T66" fmla="*/ 2147483646 w 344"/>
                  <a:gd name="T67" fmla="*/ 2147483646 h 388"/>
                  <a:gd name="T68" fmla="*/ 2147483646 w 344"/>
                  <a:gd name="T69" fmla="*/ 2147483646 h 388"/>
                  <a:gd name="T70" fmla="*/ 2147483646 w 344"/>
                  <a:gd name="T71" fmla="*/ 2147483646 h 388"/>
                  <a:gd name="T72" fmla="*/ 2147483646 w 344"/>
                  <a:gd name="T73" fmla="*/ 2147483646 h 388"/>
                  <a:gd name="T74" fmla="*/ 2147483646 w 344"/>
                  <a:gd name="T75" fmla="*/ 2147483646 h 388"/>
                  <a:gd name="T76" fmla="*/ 2147483646 w 344"/>
                  <a:gd name="T77" fmla="*/ 2147483646 h 388"/>
                  <a:gd name="T78" fmla="*/ 2147483646 w 344"/>
                  <a:gd name="T79" fmla="*/ 2147483646 h 388"/>
                  <a:gd name="T80" fmla="*/ 2147483646 w 344"/>
                  <a:gd name="T81" fmla="*/ 2147483646 h 388"/>
                  <a:gd name="T82" fmla="*/ 2147483646 w 344"/>
                  <a:gd name="T83" fmla="*/ 2147483646 h 388"/>
                  <a:gd name="T84" fmla="*/ 2147483646 w 344"/>
                  <a:gd name="T85" fmla="*/ 2147483646 h 388"/>
                  <a:gd name="T86" fmla="*/ 2147483646 w 344"/>
                  <a:gd name="T87" fmla="*/ 2147483646 h 388"/>
                  <a:gd name="T88" fmla="*/ 2147483646 w 344"/>
                  <a:gd name="T89" fmla="*/ 2147483646 h 388"/>
                  <a:gd name="T90" fmla="*/ 2147483646 w 344"/>
                  <a:gd name="T91" fmla="*/ 2147483646 h 388"/>
                  <a:gd name="T92" fmla="*/ 2147483646 w 344"/>
                  <a:gd name="T93" fmla="*/ 2147483646 h 388"/>
                  <a:gd name="T94" fmla="*/ 2147483646 w 344"/>
                  <a:gd name="T95" fmla="*/ 2147483646 h 388"/>
                  <a:gd name="T96" fmla="*/ 2147483646 w 344"/>
                  <a:gd name="T97" fmla="*/ 2147483646 h 388"/>
                  <a:gd name="T98" fmla="*/ 2147483646 w 344"/>
                  <a:gd name="T99" fmla="*/ 2147483646 h 388"/>
                  <a:gd name="T100" fmla="*/ 2147483646 w 344"/>
                  <a:gd name="T101" fmla="*/ 2147483646 h 388"/>
                  <a:gd name="T102" fmla="*/ 2147483646 w 344"/>
                  <a:gd name="T103" fmla="*/ 2147483646 h 388"/>
                  <a:gd name="T104" fmla="*/ 2147483646 w 344"/>
                  <a:gd name="T105" fmla="*/ 2147483646 h 388"/>
                  <a:gd name="T106" fmla="*/ 2147483646 w 344"/>
                  <a:gd name="T107" fmla="*/ 2147483646 h 388"/>
                  <a:gd name="T108" fmla="*/ 2147483646 w 344"/>
                  <a:gd name="T109" fmla="*/ 2147483646 h 388"/>
                  <a:gd name="T110" fmla="*/ 2147483646 w 344"/>
                  <a:gd name="T111" fmla="*/ 2147483646 h 3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44" h="388">
                    <a:moveTo>
                      <a:pt x="328" y="264"/>
                    </a:moveTo>
                    <a:cubicBezTo>
                      <a:pt x="328" y="245"/>
                      <a:pt x="328" y="245"/>
                      <a:pt x="328" y="245"/>
                    </a:cubicBezTo>
                    <a:cubicBezTo>
                      <a:pt x="326" y="233"/>
                      <a:pt x="326" y="233"/>
                      <a:pt x="326" y="233"/>
                    </a:cubicBezTo>
                    <a:cubicBezTo>
                      <a:pt x="318" y="228"/>
                      <a:pt x="318" y="228"/>
                      <a:pt x="318" y="228"/>
                    </a:cubicBezTo>
                    <a:cubicBezTo>
                      <a:pt x="318" y="228"/>
                      <a:pt x="312" y="217"/>
                      <a:pt x="311" y="217"/>
                    </a:cubicBezTo>
                    <a:cubicBezTo>
                      <a:pt x="311" y="216"/>
                      <a:pt x="305" y="213"/>
                      <a:pt x="305" y="213"/>
                    </a:cubicBezTo>
                    <a:cubicBezTo>
                      <a:pt x="300" y="215"/>
                      <a:pt x="300" y="215"/>
                      <a:pt x="300" y="215"/>
                    </a:cubicBezTo>
                    <a:cubicBezTo>
                      <a:pt x="297" y="223"/>
                      <a:pt x="297" y="223"/>
                      <a:pt x="297" y="223"/>
                    </a:cubicBezTo>
                    <a:cubicBezTo>
                      <a:pt x="293" y="227"/>
                      <a:pt x="293" y="227"/>
                      <a:pt x="293" y="227"/>
                    </a:cubicBezTo>
                    <a:cubicBezTo>
                      <a:pt x="274" y="198"/>
                      <a:pt x="274" y="198"/>
                      <a:pt x="274" y="198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98" y="173"/>
                      <a:pt x="298" y="173"/>
                      <a:pt x="298" y="173"/>
                    </a:cubicBezTo>
                    <a:cubicBezTo>
                      <a:pt x="298" y="173"/>
                      <a:pt x="308" y="157"/>
                      <a:pt x="308" y="157"/>
                    </a:cubicBezTo>
                    <a:cubicBezTo>
                      <a:pt x="308" y="156"/>
                      <a:pt x="316" y="146"/>
                      <a:pt x="316" y="146"/>
                    </a:cubicBezTo>
                    <a:cubicBezTo>
                      <a:pt x="330" y="135"/>
                      <a:pt x="330" y="135"/>
                      <a:pt x="330" y="135"/>
                    </a:cubicBezTo>
                    <a:cubicBezTo>
                      <a:pt x="329" y="122"/>
                      <a:pt x="329" y="122"/>
                      <a:pt x="329" y="122"/>
                    </a:cubicBezTo>
                    <a:cubicBezTo>
                      <a:pt x="343" y="96"/>
                      <a:pt x="343" y="96"/>
                      <a:pt x="343" y="96"/>
                    </a:cubicBezTo>
                    <a:cubicBezTo>
                      <a:pt x="343" y="96"/>
                      <a:pt x="344" y="89"/>
                      <a:pt x="344" y="88"/>
                    </a:cubicBezTo>
                    <a:cubicBezTo>
                      <a:pt x="344" y="87"/>
                      <a:pt x="338" y="76"/>
                      <a:pt x="338" y="76"/>
                    </a:cubicBezTo>
                    <a:cubicBezTo>
                      <a:pt x="329" y="74"/>
                      <a:pt x="329" y="74"/>
                      <a:pt x="329" y="74"/>
                    </a:cubicBezTo>
                    <a:cubicBezTo>
                      <a:pt x="320" y="67"/>
                      <a:pt x="320" y="67"/>
                      <a:pt x="320" y="67"/>
                    </a:cubicBezTo>
                    <a:cubicBezTo>
                      <a:pt x="319" y="49"/>
                      <a:pt x="319" y="49"/>
                      <a:pt x="319" y="49"/>
                    </a:cubicBezTo>
                    <a:cubicBezTo>
                      <a:pt x="319" y="49"/>
                      <a:pt x="313" y="39"/>
                      <a:pt x="313" y="38"/>
                    </a:cubicBezTo>
                    <a:cubicBezTo>
                      <a:pt x="313" y="38"/>
                      <a:pt x="307" y="29"/>
                      <a:pt x="307" y="29"/>
                    </a:cubicBezTo>
                    <a:cubicBezTo>
                      <a:pt x="307" y="29"/>
                      <a:pt x="301" y="29"/>
                      <a:pt x="301" y="28"/>
                    </a:cubicBezTo>
                    <a:cubicBezTo>
                      <a:pt x="301" y="28"/>
                      <a:pt x="291" y="16"/>
                      <a:pt x="291" y="16"/>
                    </a:cubicBezTo>
                    <a:cubicBezTo>
                      <a:pt x="286" y="7"/>
                      <a:pt x="286" y="7"/>
                      <a:pt x="286" y="7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60" y="5"/>
                      <a:pt x="260" y="5"/>
                      <a:pt x="260" y="5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34" y="8"/>
                      <a:pt x="234" y="8"/>
                      <a:pt x="234" y="8"/>
                    </a:cubicBezTo>
                    <a:cubicBezTo>
                      <a:pt x="229" y="2"/>
                      <a:pt x="229" y="2"/>
                      <a:pt x="229" y="2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81" y="23"/>
                      <a:pt x="181" y="23"/>
                      <a:pt x="181" y="23"/>
                    </a:cubicBezTo>
                    <a:cubicBezTo>
                      <a:pt x="181" y="23"/>
                      <a:pt x="179" y="30"/>
                      <a:pt x="179" y="31"/>
                    </a:cubicBezTo>
                    <a:cubicBezTo>
                      <a:pt x="179" y="31"/>
                      <a:pt x="181" y="35"/>
                      <a:pt x="181" y="35"/>
                    </a:cubicBezTo>
                    <a:cubicBezTo>
                      <a:pt x="181" y="35"/>
                      <a:pt x="181" y="45"/>
                      <a:pt x="181" y="45"/>
                    </a:cubicBezTo>
                    <a:cubicBezTo>
                      <a:pt x="181" y="46"/>
                      <a:pt x="188" y="60"/>
                      <a:pt x="188" y="60"/>
                    </a:cubicBezTo>
                    <a:cubicBezTo>
                      <a:pt x="186" y="63"/>
                      <a:pt x="186" y="63"/>
                      <a:pt x="186" y="63"/>
                    </a:cubicBezTo>
                    <a:cubicBezTo>
                      <a:pt x="188" y="67"/>
                      <a:pt x="188" y="67"/>
                      <a:pt x="188" y="6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3" y="80"/>
                      <a:pt x="183" y="80"/>
                      <a:pt x="183" y="80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53" y="90"/>
                      <a:pt x="153" y="90"/>
                      <a:pt x="153" y="90"/>
                    </a:cubicBezTo>
                    <a:cubicBezTo>
                      <a:pt x="138" y="102"/>
                      <a:pt x="138" y="102"/>
                      <a:pt x="138" y="102"/>
                    </a:cubicBezTo>
                    <a:cubicBezTo>
                      <a:pt x="120" y="122"/>
                      <a:pt x="120" y="122"/>
                      <a:pt x="120" y="122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80" y="156"/>
                      <a:pt x="80" y="156"/>
                      <a:pt x="80" y="156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9"/>
                      <a:pt x="62" y="160"/>
                    </a:cubicBezTo>
                    <a:cubicBezTo>
                      <a:pt x="62" y="160"/>
                      <a:pt x="60" y="165"/>
                      <a:pt x="60" y="165"/>
                    </a:cubicBezTo>
                    <a:cubicBezTo>
                      <a:pt x="45" y="163"/>
                      <a:pt x="45" y="163"/>
                      <a:pt x="45" y="163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6" y="170"/>
                      <a:pt x="26" y="170"/>
                      <a:pt x="26" y="170"/>
                    </a:cubicBezTo>
                    <a:cubicBezTo>
                      <a:pt x="37" y="179"/>
                      <a:pt x="37" y="179"/>
                      <a:pt x="37" y="179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24" y="205"/>
                      <a:pt x="24" y="205"/>
                      <a:pt x="24" y="205"/>
                    </a:cubicBezTo>
                    <a:cubicBezTo>
                      <a:pt x="8" y="213"/>
                      <a:pt x="8" y="213"/>
                      <a:pt x="8" y="213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8"/>
                      <a:pt x="2" y="228"/>
                      <a:pt x="2" y="228"/>
                    </a:cubicBezTo>
                    <a:cubicBezTo>
                      <a:pt x="32" y="221"/>
                      <a:pt x="32" y="221"/>
                      <a:pt x="32" y="221"/>
                    </a:cubicBezTo>
                    <a:cubicBezTo>
                      <a:pt x="59" y="222"/>
                      <a:pt x="59" y="222"/>
                      <a:pt x="59" y="222"/>
                    </a:cubicBezTo>
                    <a:cubicBezTo>
                      <a:pt x="59" y="222"/>
                      <a:pt x="68" y="230"/>
                      <a:pt x="68" y="230"/>
                    </a:cubicBezTo>
                    <a:cubicBezTo>
                      <a:pt x="68" y="230"/>
                      <a:pt x="75" y="242"/>
                      <a:pt x="75" y="242"/>
                    </a:cubicBezTo>
                    <a:cubicBezTo>
                      <a:pt x="95" y="261"/>
                      <a:pt x="95" y="261"/>
                      <a:pt x="95" y="261"/>
                    </a:cubicBezTo>
                    <a:cubicBezTo>
                      <a:pt x="95" y="275"/>
                      <a:pt x="95" y="275"/>
                      <a:pt x="95" y="275"/>
                    </a:cubicBezTo>
                    <a:cubicBezTo>
                      <a:pt x="88" y="291"/>
                      <a:pt x="88" y="291"/>
                      <a:pt x="88" y="291"/>
                    </a:cubicBezTo>
                    <a:cubicBezTo>
                      <a:pt x="88" y="304"/>
                      <a:pt x="88" y="304"/>
                      <a:pt x="88" y="304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3" y="325"/>
                      <a:pt x="73" y="325"/>
                      <a:pt x="73" y="325"/>
                    </a:cubicBezTo>
                    <a:cubicBezTo>
                      <a:pt x="66" y="337"/>
                      <a:pt x="66" y="337"/>
                      <a:pt x="66" y="337"/>
                    </a:cubicBezTo>
                    <a:cubicBezTo>
                      <a:pt x="66" y="356"/>
                      <a:pt x="66" y="356"/>
                      <a:pt x="66" y="356"/>
                    </a:cubicBezTo>
                    <a:cubicBezTo>
                      <a:pt x="61" y="380"/>
                      <a:pt x="61" y="380"/>
                      <a:pt x="61" y="380"/>
                    </a:cubicBezTo>
                    <a:cubicBezTo>
                      <a:pt x="61" y="384"/>
                      <a:pt x="61" y="384"/>
                      <a:pt x="61" y="384"/>
                    </a:cubicBezTo>
                    <a:cubicBezTo>
                      <a:pt x="64" y="386"/>
                      <a:pt x="64" y="386"/>
                      <a:pt x="64" y="386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6"/>
                      <a:pt x="68" y="386"/>
                      <a:pt x="68" y="386"/>
                    </a:cubicBezTo>
                    <a:cubicBezTo>
                      <a:pt x="73" y="386"/>
                      <a:pt x="73" y="386"/>
                      <a:pt x="73" y="386"/>
                    </a:cubicBezTo>
                    <a:cubicBezTo>
                      <a:pt x="78" y="366"/>
                      <a:pt x="78" y="366"/>
                      <a:pt x="78" y="366"/>
                    </a:cubicBezTo>
                    <a:cubicBezTo>
                      <a:pt x="81" y="364"/>
                      <a:pt x="81" y="364"/>
                      <a:pt x="81" y="364"/>
                    </a:cubicBezTo>
                    <a:cubicBezTo>
                      <a:pt x="79" y="363"/>
                      <a:pt x="79" y="363"/>
                      <a:pt x="79" y="363"/>
                    </a:cubicBezTo>
                    <a:cubicBezTo>
                      <a:pt x="82" y="351"/>
                      <a:pt x="82" y="351"/>
                      <a:pt x="82" y="351"/>
                    </a:cubicBezTo>
                    <a:cubicBezTo>
                      <a:pt x="91" y="354"/>
                      <a:pt x="91" y="354"/>
                      <a:pt x="91" y="35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131" y="333"/>
                      <a:pt x="131" y="333"/>
                      <a:pt x="131" y="333"/>
                    </a:cubicBezTo>
                    <a:cubicBezTo>
                      <a:pt x="136" y="340"/>
                      <a:pt x="136" y="340"/>
                      <a:pt x="136" y="340"/>
                    </a:cubicBezTo>
                    <a:cubicBezTo>
                      <a:pt x="166" y="335"/>
                      <a:pt x="166" y="335"/>
                      <a:pt x="166" y="335"/>
                    </a:cubicBezTo>
                    <a:cubicBezTo>
                      <a:pt x="170" y="338"/>
                      <a:pt x="170" y="338"/>
                      <a:pt x="170" y="338"/>
                    </a:cubicBezTo>
                    <a:cubicBezTo>
                      <a:pt x="171" y="336"/>
                      <a:pt x="171" y="336"/>
                      <a:pt x="171" y="336"/>
                    </a:cubicBezTo>
                    <a:cubicBezTo>
                      <a:pt x="176" y="333"/>
                      <a:pt x="176" y="333"/>
                      <a:pt x="176" y="333"/>
                    </a:cubicBezTo>
                    <a:cubicBezTo>
                      <a:pt x="179" y="313"/>
                      <a:pt x="179" y="313"/>
                      <a:pt x="179" y="313"/>
                    </a:cubicBezTo>
                    <a:cubicBezTo>
                      <a:pt x="179" y="305"/>
                      <a:pt x="179" y="305"/>
                      <a:pt x="179" y="305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3" y="316"/>
                      <a:pt x="183" y="316"/>
                      <a:pt x="183" y="316"/>
                    </a:cubicBezTo>
                    <a:cubicBezTo>
                      <a:pt x="186" y="319"/>
                      <a:pt x="186" y="319"/>
                      <a:pt x="186" y="319"/>
                    </a:cubicBezTo>
                    <a:cubicBezTo>
                      <a:pt x="191" y="319"/>
                      <a:pt x="191" y="319"/>
                      <a:pt x="191" y="319"/>
                    </a:cubicBezTo>
                    <a:cubicBezTo>
                      <a:pt x="202" y="330"/>
                      <a:pt x="202" y="330"/>
                      <a:pt x="202" y="330"/>
                    </a:cubicBezTo>
                    <a:cubicBezTo>
                      <a:pt x="208" y="330"/>
                      <a:pt x="208" y="330"/>
                      <a:pt x="208" y="330"/>
                    </a:cubicBezTo>
                    <a:cubicBezTo>
                      <a:pt x="213" y="334"/>
                      <a:pt x="213" y="334"/>
                      <a:pt x="213" y="334"/>
                    </a:cubicBezTo>
                    <a:cubicBezTo>
                      <a:pt x="213" y="334"/>
                      <a:pt x="212" y="338"/>
                      <a:pt x="212" y="338"/>
                    </a:cubicBezTo>
                    <a:cubicBezTo>
                      <a:pt x="212" y="339"/>
                      <a:pt x="211" y="342"/>
                      <a:pt x="211" y="342"/>
                    </a:cubicBezTo>
                    <a:cubicBezTo>
                      <a:pt x="211" y="342"/>
                      <a:pt x="210" y="346"/>
                      <a:pt x="210" y="346"/>
                    </a:cubicBezTo>
                    <a:cubicBezTo>
                      <a:pt x="219" y="354"/>
                      <a:pt x="219" y="354"/>
                      <a:pt x="219" y="354"/>
                    </a:cubicBezTo>
                    <a:cubicBezTo>
                      <a:pt x="220" y="354"/>
                      <a:pt x="220" y="354"/>
                      <a:pt x="220" y="354"/>
                    </a:cubicBezTo>
                    <a:cubicBezTo>
                      <a:pt x="222" y="357"/>
                      <a:pt x="222" y="357"/>
                      <a:pt x="222" y="357"/>
                    </a:cubicBezTo>
                    <a:cubicBezTo>
                      <a:pt x="222" y="361"/>
                      <a:pt x="222" y="361"/>
                      <a:pt x="222" y="361"/>
                    </a:cubicBezTo>
                    <a:cubicBezTo>
                      <a:pt x="225" y="364"/>
                      <a:pt x="225" y="364"/>
                      <a:pt x="225" y="364"/>
                    </a:cubicBezTo>
                    <a:cubicBezTo>
                      <a:pt x="232" y="364"/>
                      <a:pt x="232" y="364"/>
                      <a:pt x="232" y="364"/>
                    </a:cubicBezTo>
                    <a:cubicBezTo>
                      <a:pt x="240" y="361"/>
                      <a:pt x="240" y="361"/>
                      <a:pt x="240" y="361"/>
                    </a:cubicBezTo>
                    <a:cubicBezTo>
                      <a:pt x="245" y="365"/>
                      <a:pt x="245" y="365"/>
                      <a:pt x="245" y="365"/>
                    </a:cubicBezTo>
                    <a:cubicBezTo>
                      <a:pt x="245" y="386"/>
                      <a:pt x="245" y="386"/>
                      <a:pt x="245" y="386"/>
                    </a:cubicBezTo>
                    <a:cubicBezTo>
                      <a:pt x="250" y="384"/>
                      <a:pt x="250" y="384"/>
                      <a:pt x="250" y="384"/>
                    </a:cubicBezTo>
                    <a:cubicBezTo>
                      <a:pt x="250" y="387"/>
                      <a:pt x="250" y="387"/>
                      <a:pt x="250" y="387"/>
                    </a:cubicBezTo>
                    <a:cubicBezTo>
                      <a:pt x="254" y="388"/>
                      <a:pt x="254" y="388"/>
                      <a:pt x="254" y="388"/>
                    </a:cubicBezTo>
                    <a:cubicBezTo>
                      <a:pt x="256" y="387"/>
                      <a:pt x="256" y="387"/>
                      <a:pt x="256" y="387"/>
                    </a:cubicBezTo>
                    <a:cubicBezTo>
                      <a:pt x="257" y="383"/>
                      <a:pt x="257" y="383"/>
                      <a:pt x="257" y="383"/>
                    </a:cubicBezTo>
                    <a:cubicBezTo>
                      <a:pt x="257" y="383"/>
                      <a:pt x="260" y="383"/>
                      <a:pt x="260" y="384"/>
                    </a:cubicBezTo>
                    <a:cubicBezTo>
                      <a:pt x="261" y="384"/>
                      <a:pt x="263" y="385"/>
                      <a:pt x="263" y="385"/>
                    </a:cubicBezTo>
                    <a:cubicBezTo>
                      <a:pt x="267" y="382"/>
                      <a:pt x="267" y="382"/>
                      <a:pt x="267" y="382"/>
                    </a:cubicBezTo>
                    <a:cubicBezTo>
                      <a:pt x="272" y="387"/>
                      <a:pt x="272" y="387"/>
                      <a:pt x="272" y="387"/>
                    </a:cubicBezTo>
                    <a:cubicBezTo>
                      <a:pt x="276" y="388"/>
                      <a:pt x="276" y="388"/>
                      <a:pt x="276" y="388"/>
                    </a:cubicBezTo>
                    <a:cubicBezTo>
                      <a:pt x="278" y="384"/>
                      <a:pt x="278" y="384"/>
                      <a:pt x="278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4" y="379"/>
                      <a:pt x="284" y="379"/>
                      <a:pt x="284" y="379"/>
                    </a:cubicBezTo>
                    <a:cubicBezTo>
                      <a:pt x="284" y="376"/>
                      <a:pt x="284" y="376"/>
                      <a:pt x="284" y="376"/>
                    </a:cubicBezTo>
                    <a:cubicBezTo>
                      <a:pt x="286" y="375"/>
                      <a:pt x="286" y="375"/>
                      <a:pt x="286" y="375"/>
                    </a:cubicBezTo>
                    <a:cubicBezTo>
                      <a:pt x="296" y="374"/>
                      <a:pt x="296" y="374"/>
                      <a:pt x="296" y="374"/>
                    </a:cubicBezTo>
                    <a:cubicBezTo>
                      <a:pt x="297" y="371"/>
                      <a:pt x="297" y="371"/>
                      <a:pt x="297" y="371"/>
                    </a:cubicBezTo>
                    <a:cubicBezTo>
                      <a:pt x="300" y="368"/>
                      <a:pt x="300" y="368"/>
                      <a:pt x="300" y="368"/>
                    </a:cubicBezTo>
                    <a:cubicBezTo>
                      <a:pt x="301" y="367"/>
                      <a:pt x="301" y="367"/>
                      <a:pt x="301" y="367"/>
                    </a:cubicBezTo>
                    <a:cubicBezTo>
                      <a:pt x="300" y="365"/>
                      <a:pt x="300" y="365"/>
                      <a:pt x="300" y="365"/>
                    </a:cubicBezTo>
                    <a:cubicBezTo>
                      <a:pt x="300" y="361"/>
                      <a:pt x="300" y="361"/>
                      <a:pt x="300" y="361"/>
                    </a:cubicBezTo>
                    <a:cubicBezTo>
                      <a:pt x="305" y="359"/>
                      <a:pt x="305" y="359"/>
                      <a:pt x="305" y="359"/>
                    </a:cubicBezTo>
                    <a:cubicBezTo>
                      <a:pt x="304" y="357"/>
                      <a:pt x="304" y="357"/>
                      <a:pt x="304" y="357"/>
                    </a:cubicBezTo>
                    <a:cubicBezTo>
                      <a:pt x="303" y="354"/>
                      <a:pt x="303" y="354"/>
                      <a:pt x="303" y="354"/>
                    </a:cubicBezTo>
                    <a:cubicBezTo>
                      <a:pt x="306" y="350"/>
                      <a:pt x="306" y="350"/>
                      <a:pt x="306" y="350"/>
                    </a:cubicBezTo>
                    <a:cubicBezTo>
                      <a:pt x="306" y="350"/>
                      <a:pt x="305" y="347"/>
                      <a:pt x="305" y="347"/>
                    </a:cubicBezTo>
                    <a:cubicBezTo>
                      <a:pt x="305" y="347"/>
                      <a:pt x="304" y="345"/>
                      <a:pt x="304" y="345"/>
                    </a:cubicBezTo>
                    <a:cubicBezTo>
                      <a:pt x="300" y="343"/>
                      <a:pt x="300" y="343"/>
                      <a:pt x="300" y="343"/>
                    </a:cubicBezTo>
                    <a:cubicBezTo>
                      <a:pt x="302" y="340"/>
                      <a:pt x="302" y="340"/>
                      <a:pt x="302" y="340"/>
                    </a:cubicBezTo>
                    <a:cubicBezTo>
                      <a:pt x="302" y="338"/>
                      <a:pt x="302" y="338"/>
                      <a:pt x="302" y="338"/>
                    </a:cubicBezTo>
                    <a:cubicBezTo>
                      <a:pt x="307" y="337"/>
                      <a:pt x="307" y="337"/>
                      <a:pt x="307" y="337"/>
                    </a:cubicBezTo>
                    <a:cubicBezTo>
                      <a:pt x="309" y="329"/>
                      <a:pt x="309" y="329"/>
                      <a:pt x="309" y="329"/>
                    </a:cubicBezTo>
                    <a:cubicBezTo>
                      <a:pt x="314" y="327"/>
                      <a:pt x="314" y="327"/>
                      <a:pt x="314" y="327"/>
                    </a:cubicBezTo>
                    <a:cubicBezTo>
                      <a:pt x="321" y="320"/>
                      <a:pt x="321" y="320"/>
                      <a:pt x="321" y="320"/>
                    </a:cubicBezTo>
                    <a:cubicBezTo>
                      <a:pt x="329" y="320"/>
                      <a:pt x="329" y="320"/>
                      <a:pt x="329" y="320"/>
                    </a:cubicBezTo>
                    <a:cubicBezTo>
                      <a:pt x="329" y="320"/>
                      <a:pt x="331" y="316"/>
                      <a:pt x="332" y="315"/>
                    </a:cubicBezTo>
                    <a:cubicBezTo>
                      <a:pt x="332" y="315"/>
                      <a:pt x="335" y="317"/>
                      <a:pt x="335" y="317"/>
                    </a:cubicBezTo>
                    <a:cubicBezTo>
                      <a:pt x="336" y="315"/>
                      <a:pt x="336" y="315"/>
                      <a:pt x="336" y="315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41" y="312"/>
                      <a:pt x="341" y="312"/>
                      <a:pt x="341" y="312"/>
                    </a:cubicBezTo>
                    <a:cubicBezTo>
                      <a:pt x="338" y="299"/>
                      <a:pt x="338" y="299"/>
                      <a:pt x="338" y="299"/>
                    </a:cubicBezTo>
                    <a:cubicBezTo>
                      <a:pt x="342" y="295"/>
                      <a:pt x="342" y="295"/>
                      <a:pt x="342" y="295"/>
                    </a:cubicBezTo>
                    <a:cubicBezTo>
                      <a:pt x="336" y="294"/>
                      <a:pt x="336" y="294"/>
                      <a:pt x="336" y="294"/>
                    </a:cubicBezTo>
                    <a:cubicBezTo>
                      <a:pt x="336" y="292"/>
                      <a:pt x="336" y="292"/>
                      <a:pt x="336" y="292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2" y="280"/>
                      <a:pt x="342" y="280"/>
                      <a:pt x="342" y="280"/>
                    </a:cubicBezTo>
                    <a:cubicBezTo>
                      <a:pt x="342" y="280"/>
                      <a:pt x="337" y="278"/>
                      <a:pt x="337" y="277"/>
                    </a:cubicBezTo>
                    <a:cubicBezTo>
                      <a:pt x="336" y="277"/>
                      <a:pt x="328" y="264"/>
                      <a:pt x="328" y="26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62">
                <a:extLst>
                  <a:ext uri="{FF2B5EF4-FFF2-40B4-BE49-F238E27FC236}">
                    <a16:creationId xmlns:a16="http://schemas.microsoft.com/office/drawing/2014/main" id="{A76B528D-AFD2-1D8C-BDC6-3A15F13E0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7697" y="-1"/>
                <a:ext cx="1477955" cy="1309154"/>
              </a:xfrm>
              <a:custGeom>
                <a:avLst/>
                <a:gdLst>
                  <a:gd name="T0" fmla="*/ 1445733181 w 329"/>
                  <a:gd name="T1" fmla="*/ 2147483646 h 291"/>
                  <a:gd name="T2" fmla="*/ 1648136131 w 329"/>
                  <a:gd name="T3" fmla="*/ 2147483646 h 291"/>
                  <a:gd name="T4" fmla="*/ 1937280486 w 329"/>
                  <a:gd name="T5" fmla="*/ 2147483646 h 291"/>
                  <a:gd name="T6" fmla="*/ 2147483646 w 329"/>
                  <a:gd name="T7" fmla="*/ 2147483646 h 291"/>
                  <a:gd name="T8" fmla="*/ 2147483646 w 329"/>
                  <a:gd name="T9" fmla="*/ 2147483646 h 291"/>
                  <a:gd name="T10" fmla="*/ 2147483646 w 329"/>
                  <a:gd name="T11" fmla="*/ 2147483646 h 291"/>
                  <a:gd name="T12" fmla="*/ 2147483646 w 329"/>
                  <a:gd name="T13" fmla="*/ 2147483646 h 291"/>
                  <a:gd name="T14" fmla="*/ 2147483646 w 329"/>
                  <a:gd name="T15" fmla="*/ 2044425030 h 291"/>
                  <a:gd name="T16" fmla="*/ 2147483646 w 329"/>
                  <a:gd name="T17" fmla="*/ 1928431282 h 291"/>
                  <a:gd name="T18" fmla="*/ 2147483646 w 329"/>
                  <a:gd name="T19" fmla="*/ 2073425371 h 291"/>
                  <a:gd name="T20" fmla="*/ 2147483646 w 329"/>
                  <a:gd name="T21" fmla="*/ 2087925541 h 291"/>
                  <a:gd name="T22" fmla="*/ 2147483646 w 329"/>
                  <a:gd name="T23" fmla="*/ 1594942593 h 291"/>
                  <a:gd name="T24" fmla="*/ 2147483646 w 329"/>
                  <a:gd name="T25" fmla="*/ 1565942252 h 291"/>
                  <a:gd name="T26" fmla="*/ 2147483646 w 329"/>
                  <a:gd name="T27" fmla="*/ 1333950948 h 291"/>
                  <a:gd name="T28" fmla="*/ 2147483646 w 329"/>
                  <a:gd name="T29" fmla="*/ 1464448674 h 291"/>
                  <a:gd name="T30" fmla="*/ 2147483646 w 329"/>
                  <a:gd name="T31" fmla="*/ 1493445207 h 291"/>
                  <a:gd name="T32" fmla="*/ 2147483646 w 329"/>
                  <a:gd name="T33" fmla="*/ 1304954415 h 291"/>
                  <a:gd name="T34" fmla="*/ 2147483646 w 329"/>
                  <a:gd name="T35" fmla="*/ 521979481 h 291"/>
                  <a:gd name="T36" fmla="*/ 2147483646 w 329"/>
                  <a:gd name="T37" fmla="*/ 449482437 h 291"/>
                  <a:gd name="T38" fmla="*/ 2147483646 w 329"/>
                  <a:gd name="T39" fmla="*/ 0 h 291"/>
                  <a:gd name="T40" fmla="*/ 2038481960 w 329"/>
                  <a:gd name="T41" fmla="*/ 246491474 h 291"/>
                  <a:gd name="T42" fmla="*/ 1691508734 w 329"/>
                  <a:gd name="T43" fmla="*/ 246491474 h 291"/>
                  <a:gd name="T44" fmla="*/ 1373448043 w 329"/>
                  <a:gd name="T45" fmla="*/ 275491815 h 291"/>
                  <a:gd name="T46" fmla="*/ 592748779 w 329"/>
                  <a:gd name="T47" fmla="*/ 362485222 h 291"/>
                  <a:gd name="T48" fmla="*/ 0 w 329"/>
                  <a:gd name="T49" fmla="*/ 753974593 h 291"/>
                  <a:gd name="T50" fmla="*/ 86745208 w 329"/>
                  <a:gd name="T51" fmla="*/ 1159956518 h 291"/>
                  <a:gd name="T52" fmla="*/ 173486613 w 329"/>
                  <a:gd name="T53" fmla="*/ 1130959985 h 291"/>
                  <a:gd name="T54" fmla="*/ 245775553 w 329"/>
                  <a:gd name="T55" fmla="*/ 1203457030 h 291"/>
                  <a:gd name="T56" fmla="*/ 390349632 w 329"/>
                  <a:gd name="T57" fmla="*/ 1304954415 h 291"/>
                  <a:gd name="T58" fmla="*/ 636121383 w 329"/>
                  <a:gd name="T59" fmla="*/ 1348451119 h 291"/>
                  <a:gd name="T60" fmla="*/ 708410323 w 329"/>
                  <a:gd name="T61" fmla="*/ 1406447993 h 291"/>
                  <a:gd name="T62" fmla="*/ 852980600 w 329"/>
                  <a:gd name="T63" fmla="*/ 1464448674 h 291"/>
                  <a:gd name="T64" fmla="*/ 939725807 w 329"/>
                  <a:gd name="T65" fmla="*/ 1319450778 h 291"/>
                  <a:gd name="T66" fmla="*/ 997554678 w 329"/>
                  <a:gd name="T67" fmla="*/ 1362951289 h 291"/>
                  <a:gd name="T68" fmla="*/ 954182074 w 329"/>
                  <a:gd name="T69" fmla="*/ 1536945719 h 291"/>
                  <a:gd name="T70" fmla="*/ 896353203 w 329"/>
                  <a:gd name="T71" fmla="*/ 1681939808 h 291"/>
                  <a:gd name="T72" fmla="*/ 1084299886 w 329"/>
                  <a:gd name="T73" fmla="*/ 1884930770 h 291"/>
                  <a:gd name="T74" fmla="*/ 1199957628 w 329"/>
                  <a:gd name="T75" fmla="*/ 2044425030 h 291"/>
                  <a:gd name="T76" fmla="*/ 1142128757 w 329"/>
                  <a:gd name="T77" fmla="*/ 2147483646 h 291"/>
                  <a:gd name="T78" fmla="*/ 1171045093 w 329"/>
                  <a:gd name="T79" fmla="*/ 2147483646 h 291"/>
                  <a:gd name="T80" fmla="*/ 1272246568 w 329"/>
                  <a:gd name="T81" fmla="*/ 2147483646 h 291"/>
                  <a:gd name="T82" fmla="*/ 1142128757 w 329"/>
                  <a:gd name="T83" fmla="*/ 2147483646 h 291"/>
                  <a:gd name="T84" fmla="*/ 1084299886 w 329"/>
                  <a:gd name="T85" fmla="*/ 2147483646 h 291"/>
                  <a:gd name="T86" fmla="*/ 1040927282 w 329"/>
                  <a:gd name="T87" fmla="*/ 2147483646 h 291"/>
                  <a:gd name="T88" fmla="*/ 925269540 w 329"/>
                  <a:gd name="T89" fmla="*/ 2147483646 h 291"/>
                  <a:gd name="T90" fmla="*/ 838524333 w 329"/>
                  <a:gd name="T91" fmla="*/ 2147483646 h 291"/>
                  <a:gd name="T92" fmla="*/ 679493987 w 329"/>
                  <a:gd name="T93" fmla="*/ 2147483646 h 291"/>
                  <a:gd name="T94" fmla="*/ 722866591 w 329"/>
                  <a:gd name="T95" fmla="*/ 2147483646 h 291"/>
                  <a:gd name="T96" fmla="*/ 693950254 w 329"/>
                  <a:gd name="T97" fmla="*/ 2147483646 h 291"/>
                  <a:gd name="T98" fmla="*/ 621665116 w 329"/>
                  <a:gd name="T99" fmla="*/ 2147483646 h 291"/>
                  <a:gd name="T100" fmla="*/ 477091037 w 329"/>
                  <a:gd name="T101" fmla="*/ 2147483646 h 291"/>
                  <a:gd name="T102" fmla="*/ 563836245 w 329"/>
                  <a:gd name="T103" fmla="*/ 2147483646 h 291"/>
                  <a:gd name="T104" fmla="*/ 766239194 w 329"/>
                  <a:gd name="T105" fmla="*/ 2147483646 h 291"/>
                  <a:gd name="T106" fmla="*/ 910813273 w 329"/>
                  <a:gd name="T107" fmla="*/ 2147483646 h 291"/>
                  <a:gd name="T108" fmla="*/ 1098756153 w 329"/>
                  <a:gd name="T109" fmla="*/ 2147483646 h 291"/>
                  <a:gd name="T110" fmla="*/ 1199957628 w 329"/>
                  <a:gd name="T111" fmla="*/ 2147483646 h 291"/>
                  <a:gd name="T112" fmla="*/ 1315615370 w 329"/>
                  <a:gd name="T113" fmla="*/ 2147483646 h 291"/>
                  <a:gd name="T114" fmla="*/ 1416816845 w 329"/>
                  <a:gd name="T115" fmla="*/ 2147483646 h 291"/>
                  <a:gd name="T116" fmla="*/ 1445733181 w 329"/>
                  <a:gd name="T117" fmla="*/ 2147483646 h 29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29" h="291">
                    <a:moveTo>
                      <a:pt x="100" y="234"/>
                    </a:moveTo>
                    <a:cubicBezTo>
                      <a:pt x="100" y="207"/>
                      <a:pt x="100" y="207"/>
                      <a:pt x="100" y="207"/>
                    </a:cubicBezTo>
                    <a:cubicBezTo>
                      <a:pt x="105" y="201"/>
                      <a:pt x="105" y="201"/>
                      <a:pt x="105" y="201"/>
                    </a:cubicBezTo>
                    <a:cubicBezTo>
                      <a:pt x="114" y="203"/>
                      <a:pt x="114" y="203"/>
                      <a:pt x="114" y="203"/>
                    </a:cubicBezTo>
                    <a:cubicBezTo>
                      <a:pt x="114" y="203"/>
                      <a:pt x="122" y="203"/>
                      <a:pt x="122" y="203"/>
                    </a:cubicBezTo>
                    <a:cubicBezTo>
                      <a:pt x="122" y="203"/>
                      <a:pt x="134" y="202"/>
                      <a:pt x="134" y="202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64" y="207"/>
                      <a:pt x="173" y="205"/>
                      <a:pt x="174" y="205"/>
                    </a:cubicBezTo>
                    <a:cubicBezTo>
                      <a:pt x="175" y="204"/>
                      <a:pt x="183" y="202"/>
                      <a:pt x="183" y="202"/>
                    </a:cubicBezTo>
                    <a:cubicBezTo>
                      <a:pt x="184" y="202"/>
                      <a:pt x="195" y="205"/>
                      <a:pt x="195" y="205"/>
                    </a:cubicBezTo>
                    <a:cubicBezTo>
                      <a:pt x="195" y="205"/>
                      <a:pt x="200" y="197"/>
                      <a:pt x="200" y="197"/>
                    </a:cubicBezTo>
                    <a:cubicBezTo>
                      <a:pt x="200" y="196"/>
                      <a:pt x="200" y="189"/>
                      <a:pt x="200" y="188"/>
                    </a:cubicBezTo>
                    <a:cubicBezTo>
                      <a:pt x="200" y="187"/>
                      <a:pt x="200" y="174"/>
                      <a:pt x="200" y="174"/>
                    </a:cubicBezTo>
                    <a:cubicBezTo>
                      <a:pt x="200" y="174"/>
                      <a:pt x="194" y="159"/>
                      <a:pt x="194" y="159"/>
                    </a:cubicBezTo>
                    <a:cubicBezTo>
                      <a:pt x="194" y="159"/>
                      <a:pt x="191" y="147"/>
                      <a:pt x="191" y="147"/>
                    </a:cubicBezTo>
                    <a:cubicBezTo>
                      <a:pt x="191" y="146"/>
                      <a:pt x="194" y="142"/>
                      <a:pt x="195" y="141"/>
                    </a:cubicBezTo>
                    <a:cubicBezTo>
                      <a:pt x="195" y="139"/>
                      <a:pt x="200" y="134"/>
                      <a:pt x="201" y="134"/>
                    </a:cubicBezTo>
                    <a:cubicBezTo>
                      <a:pt x="202" y="133"/>
                      <a:pt x="207" y="133"/>
                      <a:pt x="207" y="133"/>
                    </a:cubicBezTo>
                    <a:cubicBezTo>
                      <a:pt x="207" y="133"/>
                      <a:pt x="214" y="138"/>
                      <a:pt x="215" y="138"/>
                    </a:cubicBezTo>
                    <a:cubicBezTo>
                      <a:pt x="215" y="138"/>
                      <a:pt x="226" y="143"/>
                      <a:pt x="226" y="143"/>
                    </a:cubicBezTo>
                    <a:cubicBezTo>
                      <a:pt x="234" y="145"/>
                      <a:pt x="234" y="145"/>
                      <a:pt x="234" y="145"/>
                    </a:cubicBezTo>
                    <a:cubicBezTo>
                      <a:pt x="236" y="144"/>
                      <a:pt x="236" y="144"/>
                      <a:pt x="236" y="144"/>
                    </a:cubicBezTo>
                    <a:cubicBezTo>
                      <a:pt x="236" y="144"/>
                      <a:pt x="230" y="126"/>
                      <a:pt x="231" y="126"/>
                    </a:cubicBezTo>
                    <a:cubicBezTo>
                      <a:pt x="231" y="125"/>
                      <a:pt x="233" y="110"/>
                      <a:pt x="233" y="110"/>
                    </a:cubicBezTo>
                    <a:cubicBezTo>
                      <a:pt x="233" y="110"/>
                      <a:pt x="248" y="103"/>
                      <a:pt x="248" y="103"/>
                    </a:cubicBezTo>
                    <a:cubicBezTo>
                      <a:pt x="249" y="103"/>
                      <a:pt x="261" y="108"/>
                      <a:pt x="261" y="108"/>
                    </a:cubicBezTo>
                    <a:cubicBezTo>
                      <a:pt x="261" y="108"/>
                      <a:pt x="263" y="93"/>
                      <a:pt x="263" y="93"/>
                    </a:cubicBezTo>
                    <a:cubicBezTo>
                      <a:pt x="263" y="93"/>
                      <a:pt x="270" y="92"/>
                      <a:pt x="270" y="92"/>
                    </a:cubicBezTo>
                    <a:cubicBezTo>
                      <a:pt x="277" y="94"/>
                      <a:pt x="277" y="94"/>
                      <a:pt x="277" y="94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306" y="104"/>
                      <a:pt x="306" y="104"/>
                      <a:pt x="306" y="104"/>
                    </a:cubicBezTo>
                    <a:cubicBezTo>
                      <a:pt x="309" y="103"/>
                      <a:pt x="309" y="103"/>
                      <a:pt x="309" y="103"/>
                    </a:cubicBezTo>
                    <a:cubicBezTo>
                      <a:pt x="319" y="99"/>
                      <a:pt x="319" y="99"/>
                      <a:pt x="319" y="99"/>
                    </a:cubicBezTo>
                    <a:cubicBezTo>
                      <a:pt x="329" y="90"/>
                      <a:pt x="329" y="90"/>
                      <a:pt x="329" y="90"/>
                    </a:cubicBezTo>
                    <a:cubicBezTo>
                      <a:pt x="316" y="70"/>
                      <a:pt x="316" y="70"/>
                      <a:pt x="316" y="70"/>
                    </a:cubicBezTo>
                    <a:cubicBezTo>
                      <a:pt x="281" y="36"/>
                      <a:pt x="281" y="36"/>
                      <a:pt x="281" y="36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48" y="31"/>
                      <a:pt x="248" y="31"/>
                      <a:pt x="248" y="31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49" y="7"/>
                      <a:pt x="149" y="7"/>
                      <a:pt x="149" y="7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8"/>
                      <a:pt x="15" y="81"/>
                      <a:pt x="15" y="81"/>
                    </a:cubicBezTo>
                    <a:cubicBezTo>
                      <a:pt x="15" y="81"/>
                      <a:pt x="17" y="83"/>
                      <a:pt x="17" y="83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36" y="92"/>
                      <a:pt x="36" y="92"/>
                    </a:cubicBezTo>
                    <a:cubicBezTo>
                      <a:pt x="37" y="92"/>
                      <a:pt x="44" y="93"/>
                      <a:pt x="44" y="9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54" y="99"/>
                      <a:pt x="55" y="100"/>
                    </a:cubicBezTo>
                    <a:cubicBezTo>
                      <a:pt x="55" y="100"/>
                      <a:pt x="59" y="101"/>
                      <a:pt x="59" y="101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91"/>
                      <a:pt x="69" y="93"/>
                      <a:pt x="69" y="94"/>
                    </a:cubicBezTo>
                    <a:cubicBezTo>
                      <a:pt x="69" y="95"/>
                      <a:pt x="68" y="98"/>
                      <a:pt x="68" y="99"/>
                    </a:cubicBezTo>
                    <a:cubicBezTo>
                      <a:pt x="68" y="100"/>
                      <a:pt x="67" y="105"/>
                      <a:pt x="66" y="106"/>
                    </a:cubicBezTo>
                    <a:cubicBezTo>
                      <a:pt x="66" y="107"/>
                      <a:pt x="63" y="110"/>
                      <a:pt x="63" y="110"/>
                    </a:cubicBezTo>
                    <a:cubicBezTo>
                      <a:pt x="63" y="110"/>
                      <a:pt x="62" y="115"/>
                      <a:pt x="62" y="116"/>
                    </a:cubicBezTo>
                    <a:cubicBezTo>
                      <a:pt x="63" y="116"/>
                      <a:pt x="69" y="125"/>
                      <a:pt x="70" y="125"/>
                    </a:cubicBezTo>
                    <a:cubicBezTo>
                      <a:pt x="70" y="125"/>
                      <a:pt x="75" y="130"/>
                      <a:pt x="75" y="130"/>
                    </a:cubicBezTo>
                    <a:cubicBezTo>
                      <a:pt x="75" y="130"/>
                      <a:pt x="81" y="133"/>
                      <a:pt x="81" y="134"/>
                    </a:cubicBezTo>
                    <a:cubicBezTo>
                      <a:pt x="81" y="134"/>
                      <a:pt x="83" y="140"/>
                      <a:pt x="83" y="141"/>
                    </a:cubicBezTo>
                    <a:cubicBezTo>
                      <a:pt x="83" y="142"/>
                      <a:pt x="82" y="145"/>
                      <a:pt x="82" y="145"/>
                    </a:cubicBezTo>
                    <a:cubicBezTo>
                      <a:pt x="82" y="146"/>
                      <a:pt x="80" y="149"/>
                      <a:pt x="79" y="149"/>
                    </a:cubicBezTo>
                    <a:cubicBezTo>
                      <a:pt x="79" y="150"/>
                      <a:pt x="79" y="155"/>
                      <a:pt x="79" y="156"/>
                    </a:cubicBezTo>
                    <a:cubicBezTo>
                      <a:pt x="79" y="156"/>
                      <a:pt x="81" y="163"/>
                      <a:pt x="81" y="16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88" y="178"/>
                      <a:pt x="88" y="178"/>
                    </a:cubicBezTo>
                    <a:cubicBezTo>
                      <a:pt x="88" y="179"/>
                      <a:pt x="84" y="182"/>
                      <a:pt x="83" y="183"/>
                    </a:cubicBezTo>
                    <a:cubicBezTo>
                      <a:pt x="82" y="184"/>
                      <a:pt x="79" y="188"/>
                      <a:pt x="79" y="188"/>
                    </a:cubicBezTo>
                    <a:cubicBezTo>
                      <a:pt x="79" y="189"/>
                      <a:pt x="78" y="197"/>
                      <a:pt x="78" y="197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69" y="186"/>
                      <a:pt x="69" y="186"/>
                      <a:pt x="69" y="186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0" y="182"/>
                      <a:pt x="60" y="182"/>
                      <a:pt x="60" y="182"/>
                    </a:cubicBezTo>
                    <a:cubicBezTo>
                      <a:pt x="58" y="185"/>
                      <a:pt x="58" y="185"/>
                      <a:pt x="58" y="185"/>
                    </a:cubicBezTo>
                    <a:cubicBezTo>
                      <a:pt x="58" y="193"/>
                      <a:pt x="58" y="193"/>
                      <a:pt x="58" y="193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47" y="203"/>
                      <a:pt x="47" y="211"/>
                      <a:pt x="47" y="211"/>
                    </a:cubicBezTo>
                    <a:cubicBezTo>
                      <a:pt x="47" y="211"/>
                      <a:pt x="50" y="221"/>
                      <a:pt x="50" y="221"/>
                    </a:cubicBezTo>
                    <a:cubicBezTo>
                      <a:pt x="52" y="250"/>
                      <a:pt x="52" y="250"/>
                      <a:pt x="52" y="250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9" y="265"/>
                      <a:pt x="44" y="268"/>
                      <a:pt x="43" y="268"/>
                    </a:cubicBezTo>
                    <a:cubicBezTo>
                      <a:pt x="43" y="269"/>
                      <a:pt x="39" y="273"/>
                      <a:pt x="39" y="273"/>
                    </a:cubicBezTo>
                    <a:cubicBezTo>
                      <a:pt x="39" y="273"/>
                      <a:pt x="34" y="275"/>
                      <a:pt x="33" y="276"/>
                    </a:cubicBezTo>
                    <a:cubicBezTo>
                      <a:pt x="33" y="277"/>
                      <a:pt x="32" y="280"/>
                      <a:pt x="32" y="280"/>
                    </a:cubicBezTo>
                    <a:cubicBezTo>
                      <a:pt x="32" y="280"/>
                      <a:pt x="39" y="287"/>
                      <a:pt x="39" y="288"/>
                    </a:cubicBezTo>
                    <a:cubicBezTo>
                      <a:pt x="40" y="288"/>
                      <a:pt x="45" y="291"/>
                      <a:pt x="45" y="291"/>
                    </a:cubicBezTo>
                    <a:cubicBezTo>
                      <a:pt x="53" y="282"/>
                      <a:pt x="53" y="282"/>
                      <a:pt x="53" y="282"/>
                    </a:cubicBezTo>
                    <a:cubicBezTo>
                      <a:pt x="58" y="282"/>
                      <a:pt x="58" y="282"/>
                      <a:pt x="58" y="282"/>
                    </a:cubicBezTo>
                    <a:cubicBezTo>
                      <a:pt x="63" y="281"/>
                      <a:pt x="63" y="281"/>
                      <a:pt x="63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76" y="279"/>
                      <a:pt x="76" y="279"/>
                      <a:pt x="76" y="279"/>
                    </a:cubicBezTo>
                    <a:cubicBezTo>
                      <a:pt x="81" y="274"/>
                      <a:pt x="81" y="274"/>
                      <a:pt x="81" y="274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91" y="273"/>
                      <a:pt x="91" y="273"/>
                      <a:pt x="91" y="273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8" y="272"/>
                      <a:pt x="98" y="272"/>
                      <a:pt x="98" y="272"/>
                    </a:cubicBezTo>
                    <a:cubicBezTo>
                      <a:pt x="97" y="265"/>
                      <a:pt x="97" y="265"/>
                      <a:pt x="97" y="265"/>
                    </a:cubicBezTo>
                    <a:lnTo>
                      <a:pt x="100" y="23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63">
                <a:extLst>
                  <a:ext uri="{FF2B5EF4-FFF2-40B4-BE49-F238E27FC236}">
                    <a16:creationId xmlns:a16="http://schemas.microsoft.com/office/drawing/2014/main" id="{0163A719-1ABA-1E18-2A57-6F160AF1D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02459" y="4602668"/>
                <a:ext cx="660204" cy="787743"/>
              </a:xfrm>
              <a:custGeom>
                <a:avLst/>
                <a:gdLst>
                  <a:gd name="T0" fmla="*/ 520212389 w 147"/>
                  <a:gd name="T1" fmla="*/ 2147483646 h 175"/>
                  <a:gd name="T2" fmla="*/ 476861673 w 147"/>
                  <a:gd name="T3" fmla="*/ 2147483646 h 175"/>
                  <a:gd name="T4" fmla="*/ 997074063 w 147"/>
                  <a:gd name="T5" fmla="*/ 2119350600 h 175"/>
                  <a:gd name="T6" fmla="*/ 1040424778 w 147"/>
                  <a:gd name="T7" fmla="*/ 2090318400 h 175"/>
                  <a:gd name="T8" fmla="*/ 1011523034 w 147"/>
                  <a:gd name="T9" fmla="*/ 2061286200 h 175"/>
                  <a:gd name="T10" fmla="*/ 997074063 w 147"/>
                  <a:gd name="T11" fmla="*/ 2119350600 h 175"/>
                  <a:gd name="T12" fmla="*/ 1502833679 w 147"/>
                  <a:gd name="T13" fmla="*/ 2147483646 h 175"/>
                  <a:gd name="T14" fmla="*/ 1329430816 w 147"/>
                  <a:gd name="T15" fmla="*/ 2147483646 h 175"/>
                  <a:gd name="T16" fmla="*/ 1473935736 w 147"/>
                  <a:gd name="T17" fmla="*/ 2147483646 h 175"/>
                  <a:gd name="T18" fmla="*/ 1632889627 w 147"/>
                  <a:gd name="T19" fmla="*/ 2147483646 h 175"/>
                  <a:gd name="T20" fmla="*/ 260104294 w 147"/>
                  <a:gd name="T21" fmla="*/ 2147483646 h 175"/>
                  <a:gd name="T22" fmla="*/ 332356754 w 147"/>
                  <a:gd name="T23" fmla="*/ 2147483646 h 175"/>
                  <a:gd name="T24" fmla="*/ 202304607 w 147"/>
                  <a:gd name="T25" fmla="*/ 2147483646 h 175"/>
                  <a:gd name="T26" fmla="*/ 1849643205 w 147"/>
                  <a:gd name="T27" fmla="*/ 1553222700 h 175"/>
                  <a:gd name="T28" fmla="*/ 1343883589 w 147"/>
                  <a:gd name="T29" fmla="*/ 1509674400 h 175"/>
                  <a:gd name="T30" fmla="*/ 1589538912 w 147"/>
                  <a:gd name="T31" fmla="*/ 1001610900 h 175"/>
                  <a:gd name="T32" fmla="*/ 1156027954 w 147"/>
                  <a:gd name="T33" fmla="*/ 856449900 h 175"/>
                  <a:gd name="T34" fmla="*/ 621366593 w 147"/>
                  <a:gd name="T35" fmla="*/ 725805000 h 175"/>
                  <a:gd name="T36" fmla="*/ 419058185 w 147"/>
                  <a:gd name="T37" fmla="*/ 333870300 h 175"/>
                  <a:gd name="T38" fmla="*/ 361258498 w 147"/>
                  <a:gd name="T39" fmla="*/ 72580500 h 175"/>
                  <a:gd name="T40" fmla="*/ 231206351 w 147"/>
                  <a:gd name="T41" fmla="*/ 377418600 h 175"/>
                  <a:gd name="T42" fmla="*/ 260104294 w 147"/>
                  <a:gd name="T43" fmla="*/ 624192300 h 175"/>
                  <a:gd name="T44" fmla="*/ 245655322 w 147"/>
                  <a:gd name="T45" fmla="*/ 783869400 h 175"/>
                  <a:gd name="T46" fmla="*/ 231206351 w 147"/>
                  <a:gd name="T47" fmla="*/ 987094800 h 175"/>
                  <a:gd name="T48" fmla="*/ 57799687 w 147"/>
                  <a:gd name="T49" fmla="*/ 1204836300 h 175"/>
                  <a:gd name="T50" fmla="*/ 28901744 w 147"/>
                  <a:gd name="T51" fmla="*/ 1683867600 h 175"/>
                  <a:gd name="T52" fmla="*/ 332356754 w 147"/>
                  <a:gd name="T53" fmla="*/ 1814512500 h 175"/>
                  <a:gd name="T54" fmla="*/ 274557067 w 147"/>
                  <a:gd name="T55" fmla="*/ 2147483646 h 175"/>
                  <a:gd name="T56" fmla="*/ 346809527 w 147"/>
                  <a:gd name="T57" fmla="*/ 2147483646 h 175"/>
                  <a:gd name="T58" fmla="*/ 505763418 w 147"/>
                  <a:gd name="T59" fmla="*/ 2147483646 h 175"/>
                  <a:gd name="T60" fmla="*/ 419058185 w 147"/>
                  <a:gd name="T61" fmla="*/ 2147483646 h 175"/>
                  <a:gd name="T62" fmla="*/ 476861673 w 147"/>
                  <a:gd name="T63" fmla="*/ 2147483646 h 175"/>
                  <a:gd name="T64" fmla="*/ 520212389 w 147"/>
                  <a:gd name="T65" fmla="*/ 2147483646 h 175"/>
                  <a:gd name="T66" fmla="*/ 592464849 w 147"/>
                  <a:gd name="T67" fmla="*/ 1901609100 h 175"/>
                  <a:gd name="T68" fmla="*/ 563563105 w 147"/>
                  <a:gd name="T69" fmla="*/ 2147483646 h 175"/>
                  <a:gd name="T70" fmla="*/ 578012076 w 147"/>
                  <a:gd name="T71" fmla="*/ 2147483646 h 175"/>
                  <a:gd name="T72" fmla="*/ 722516996 w 147"/>
                  <a:gd name="T73" fmla="*/ 2147483646 h 175"/>
                  <a:gd name="T74" fmla="*/ 722516996 w 147"/>
                  <a:gd name="T75" fmla="*/ 1959673500 h 175"/>
                  <a:gd name="T76" fmla="*/ 679166280 w 147"/>
                  <a:gd name="T77" fmla="*/ 1887093000 h 175"/>
                  <a:gd name="T78" fmla="*/ 780316683 w 147"/>
                  <a:gd name="T79" fmla="*/ 2017737900 h 175"/>
                  <a:gd name="T80" fmla="*/ 852569143 w 147"/>
                  <a:gd name="T81" fmla="*/ 2147483646 h 175"/>
                  <a:gd name="T82" fmla="*/ 1098224465 w 147"/>
                  <a:gd name="T83" fmla="*/ 2147483646 h 175"/>
                  <a:gd name="T84" fmla="*/ 1040424778 w 147"/>
                  <a:gd name="T85" fmla="*/ 2147483646 h 175"/>
                  <a:gd name="T86" fmla="*/ 939270574 w 147"/>
                  <a:gd name="T87" fmla="*/ 2090318400 h 175"/>
                  <a:gd name="T88" fmla="*/ 1011523034 w 147"/>
                  <a:gd name="T89" fmla="*/ 1916125200 h 175"/>
                  <a:gd name="T90" fmla="*/ 1054873750 w 147"/>
                  <a:gd name="T91" fmla="*/ 1887093000 h 175"/>
                  <a:gd name="T92" fmla="*/ 1127126210 w 147"/>
                  <a:gd name="T93" fmla="*/ 2147483646 h 175"/>
                  <a:gd name="T94" fmla="*/ 1170476925 w 147"/>
                  <a:gd name="T95" fmla="*/ 2133866700 h 175"/>
                  <a:gd name="T96" fmla="*/ 1170476925 w 147"/>
                  <a:gd name="T97" fmla="*/ 2075802300 h 175"/>
                  <a:gd name="T98" fmla="*/ 1329430816 w 147"/>
                  <a:gd name="T99" fmla="*/ 2147483646 h 175"/>
                  <a:gd name="T100" fmla="*/ 1372781532 w 147"/>
                  <a:gd name="T101" fmla="*/ 2046770100 h 175"/>
                  <a:gd name="T102" fmla="*/ 1127126210 w 147"/>
                  <a:gd name="T103" fmla="*/ 1814512500 h 175"/>
                  <a:gd name="T104" fmla="*/ 1257178356 w 147"/>
                  <a:gd name="T105" fmla="*/ 1843544700 h 175"/>
                  <a:gd name="T106" fmla="*/ 1459482963 w 147"/>
                  <a:gd name="T107" fmla="*/ 2075802300 h 175"/>
                  <a:gd name="T108" fmla="*/ 1705142087 w 147"/>
                  <a:gd name="T109" fmla="*/ 2147483646 h 175"/>
                  <a:gd name="T110" fmla="*/ 1734040030 w 147"/>
                  <a:gd name="T111" fmla="*/ 2147483646 h 175"/>
                  <a:gd name="T112" fmla="*/ 1849643205 w 147"/>
                  <a:gd name="T113" fmla="*/ 2147483646 h 175"/>
                  <a:gd name="T114" fmla="*/ 2124200272 w 147"/>
                  <a:gd name="T115" fmla="*/ 2147483646 h 175"/>
                  <a:gd name="T116" fmla="*/ 1994148125 w 147"/>
                  <a:gd name="T117" fmla="*/ 1916125200 h 1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47" h="175">
                    <a:moveTo>
                      <a:pt x="35" y="164"/>
                    </a:moveTo>
                    <a:cubicBezTo>
                      <a:pt x="36" y="164"/>
                      <a:pt x="36" y="164"/>
                      <a:pt x="36" y="165"/>
                    </a:cubicBezTo>
                    <a:cubicBezTo>
                      <a:pt x="36" y="165"/>
                      <a:pt x="36" y="165"/>
                      <a:pt x="36" y="165"/>
                    </a:cubicBezTo>
                    <a:cubicBezTo>
                      <a:pt x="36" y="166"/>
                      <a:pt x="36" y="167"/>
                      <a:pt x="36" y="168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4" y="168"/>
                      <a:pt x="34" y="167"/>
                      <a:pt x="34" y="167"/>
                    </a:cubicBezTo>
                    <a:cubicBezTo>
                      <a:pt x="34" y="167"/>
                      <a:pt x="34" y="166"/>
                      <a:pt x="34" y="166"/>
                    </a:cubicBezTo>
                    <a:cubicBezTo>
                      <a:pt x="34" y="166"/>
                      <a:pt x="33" y="166"/>
                      <a:pt x="33" y="166"/>
                    </a:cubicBezTo>
                    <a:cubicBezTo>
                      <a:pt x="33" y="166"/>
                      <a:pt x="33" y="166"/>
                      <a:pt x="33" y="165"/>
                    </a:cubicBezTo>
                    <a:cubicBezTo>
                      <a:pt x="33" y="165"/>
                      <a:pt x="33" y="165"/>
                      <a:pt x="33" y="165"/>
                    </a:cubicBezTo>
                    <a:cubicBezTo>
                      <a:pt x="33" y="165"/>
                      <a:pt x="33" y="165"/>
                      <a:pt x="33" y="164"/>
                    </a:cubicBezTo>
                    <a:cubicBezTo>
                      <a:pt x="33" y="164"/>
                      <a:pt x="33" y="164"/>
                      <a:pt x="34" y="164"/>
                    </a:cubicBezTo>
                    <a:cubicBezTo>
                      <a:pt x="34" y="164"/>
                      <a:pt x="35" y="164"/>
                      <a:pt x="35" y="164"/>
                    </a:cubicBezTo>
                    <a:close/>
                    <a:moveTo>
                      <a:pt x="69" y="146"/>
                    </a:moveTo>
                    <a:cubicBezTo>
                      <a:pt x="70" y="147"/>
                      <a:pt x="70" y="148"/>
                      <a:pt x="71" y="148"/>
                    </a:cubicBezTo>
                    <a:cubicBezTo>
                      <a:pt x="71" y="149"/>
                      <a:pt x="71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7"/>
                      <a:pt x="72" y="146"/>
                      <a:pt x="72" y="144"/>
                    </a:cubicBezTo>
                    <a:cubicBezTo>
                      <a:pt x="72" y="144"/>
                      <a:pt x="72" y="143"/>
                      <a:pt x="72" y="143"/>
                    </a:cubicBezTo>
                    <a:cubicBezTo>
                      <a:pt x="72" y="143"/>
                      <a:pt x="72" y="142"/>
                      <a:pt x="72" y="142"/>
                    </a:cubicBezTo>
                    <a:cubicBezTo>
                      <a:pt x="72" y="141"/>
                      <a:pt x="71" y="141"/>
                      <a:pt x="71" y="141"/>
                    </a:cubicBezTo>
                    <a:cubicBezTo>
                      <a:pt x="70" y="141"/>
                      <a:pt x="70" y="141"/>
                      <a:pt x="70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9" y="143"/>
                      <a:pt x="69" y="143"/>
                      <a:pt x="68" y="143"/>
                    </a:cubicBezTo>
                    <a:cubicBezTo>
                      <a:pt x="68" y="143"/>
                      <a:pt x="68" y="143"/>
                      <a:pt x="67" y="143"/>
                    </a:cubicBezTo>
                    <a:cubicBezTo>
                      <a:pt x="67" y="143"/>
                      <a:pt x="67" y="143"/>
                      <a:pt x="67" y="144"/>
                    </a:cubicBezTo>
                    <a:cubicBezTo>
                      <a:pt x="67" y="144"/>
                      <a:pt x="67" y="145"/>
                      <a:pt x="68" y="145"/>
                    </a:cubicBezTo>
                    <a:cubicBezTo>
                      <a:pt x="68" y="145"/>
                      <a:pt x="69" y="145"/>
                      <a:pt x="69" y="146"/>
                    </a:cubicBezTo>
                    <a:cubicBezTo>
                      <a:pt x="69" y="146"/>
                      <a:pt x="69" y="146"/>
                      <a:pt x="69" y="146"/>
                    </a:cubicBezTo>
                    <a:close/>
                    <a:moveTo>
                      <a:pt x="111" y="154"/>
                    </a:moveTo>
                    <a:cubicBezTo>
                      <a:pt x="111" y="153"/>
                      <a:pt x="110" y="153"/>
                      <a:pt x="109" y="153"/>
                    </a:cubicBezTo>
                    <a:cubicBezTo>
                      <a:pt x="108" y="153"/>
                      <a:pt x="107" y="152"/>
                      <a:pt x="106" y="151"/>
                    </a:cubicBezTo>
                    <a:cubicBezTo>
                      <a:pt x="105" y="151"/>
                      <a:pt x="105" y="150"/>
                      <a:pt x="104" y="150"/>
                    </a:cubicBezTo>
                    <a:cubicBezTo>
                      <a:pt x="104" y="149"/>
                      <a:pt x="103" y="149"/>
                      <a:pt x="103" y="149"/>
                    </a:cubicBezTo>
                    <a:cubicBezTo>
                      <a:pt x="102" y="149"/>
                      <a:pt x="102" y="150"/>
                      <a:pt x="102" y="151"/>
                    </a:cubicBezTo>
                    <a:cubicBezTo>
                      <a:pt x="100" y="154"/>
                      <a:pt x="96" y="156"/>
                      <a:pt x="95" y="160"/>
                    </a:cubicBezTo>
                    <a:cubicBezTo>
                      <a:pt x="94" y="161"/>
                      <a:pt x="94" y="162"/>
                      <a:pt x="93" y="163"/>
                    </a:cubicBezTo>
                    <a:cubicBezTo>
                      <a:pt x="93" y="163"/>
                      <a:pt x="92" y="163"/>
                      <a:pt x="92" y="164"/>
                    </a:cubicBezTo>
                    <a:cubicBezTo>
                      <a:pt x="92" y="165"/>
                      <a:pt x="92" y="166"/>
                      <a:pt x="92" y="167"/>
                    </a:cubicBezTo>
                    <a:cubicBezTo>
                      <a:pt x="94" y="167"/>
                      <a:pt x="95" y="166"/>
                      <a:pt x="96" y="167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8" y="169"/>
                      <a:pt x="99" y="168"/>
                      <a:pt x="100" y="168"/>
                    </a:cubicBezTo>
                    <a:cubicBezTo>
                      <a:pt x="101" y="168"/>
                      <a:pt x="101" y="167"/>
                      <a:pt x="102" y="167"/>
                    </a:cubicBezTo>
                    <a:cubicBezTo>
                      <a:pt x="104" y="166"/>
                      <a:pt x="106" y="166"/>
                      <a:pt x="108" y="165"/>
                    </a:cubicBezTo>
                    <a:cubicBezTo>
                      <a:pt x="109" y="165"/>
                      <a:pt x="110" y="165"/>
                      <a:pt x="111" y="164"/>
                    </a:cubicBezTo>
                    <a:cubicBezTo>
                      <a:pt x="112" y="164"/>
                      <a:pt x="113" y="163"/>
                      <a:pt x="113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60"/>
                      <a:pt x="113" y="160"/>
                      <a:pt x="113" y="159"/>
                    </a:cubicBezTo>
                    <a:cubicBezTo>
                      <a:pt x="113" y="158"/>
                      <a:pt x="113" y="157"/>
                      <a:pt x="112" y="156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1" y="154"/>
                      <a:pt x="111" y="154"/>
                      <a:pt x="111" y="154"/>
                    </a:cubicBezTo>
                    <a:close/>
                    <a:moveTo>
                      <a:pt x="14" y="168"/>
                    </a:moveTo>
                    <a:cubicBezTo>
                      <a:pt x="14" y="169"/>
                      <a:pt x="18" y="171"/>
                      <a:pt x="18" y="171"/>
                    </a:cubicBezTo>
                    <a:cubicBezTo>
                      <a:pt x="18" y="171"/>
                      <a:pt x="18" y="173"/>
                      <a:pt x="18" y="174"/>
                    </a:cubicBezTo>
                    <a:cubicBezTo>
                      <a:pt x="20" y="174"/>
                      <a:pt x="21" y="174"/>
                      <a:pt x="22" y="174"/>
                    </a:cubicBezTo>
                    <a:cubicBezTo>
                      <a:pt x="22" y="174"/>
                      <a:pt x="23" y="174"/>
                      <a:pt x="23" y="174"/>
                    </a:cubicBezTo>
                    <a:cubicBezTo>
                      <a:pt x="23" y="174"/>
                      <a:pt x="23" y="174"/>
                      <a:pt x="23" y="173"/>
                    </a:cubicBezTo>
                    <a:cubicBezTo>
                      <a:pt x="23" y="172"/>
                      <a:pt x="23" y="171"/>
                      <a:pt x="23" y="170"/>
                    </a:cubicBezTo>
                    <a:cubicBezTo>
                      <a:pt x="22" y="168"/>
                      <a:pt x="20" y="167"/>
                      <a:pt x="19" y="166"/>
                    </a:cubicBezTo>
                    <a:cubicBezTo>
                      <a:pt x="17" y="164"/>
                      <a:pt x="17" y="161"/>
                      <a:pt x="16" y="158"/>
                    </a:cubicBezTo>
                    <a:cubicBezTo>
                      <a:pt x="16" y="158"/>
                      <a:pt x="16" y="157"/>
                      <a:pt x="15" y="157"/>
                    </a:cubicBezTo>
                    <a:cubicBezTo>
                      <a:pt x="15" y="158"/>
                      <a:pt x="14" y="161"/>
                      <a:pt x="14" y="161"/>
                    </a:cubicBezTo>
                    <a:cubicBezTo>
                      <a:pt x="14" y="162"/>
                      <a:pt x="14" y="168"/>
                      <a:pt x="14" y="168"/>
                    </a:cubicBezTo>
                    <a:close/>
                    <a:moveTo>
                      <a:pt x="138" y="132"/>
                    </a:moveTo>
                    <a:cubicBezTo>
                      <a:pt x="138" y="131"/>
                      <a:pt x="140" y="126"/>
                      <a:pt x="140" y="126"/>
                    </a:cubicBezTo>
                    <a:cubicBezTo>
                      <a:pt x="140" y="126"/>
                      <a:pt x="141" y="124"/>
                      <a:pt x="141" y="123"/>
                    </a:cubicBezTo>
                    <a:cubicBezTo>
                      <a:pt x="141" y="123"/>
                      <a:pt x="136" y="114"/>
                      <a:pt x="135" y="113"/>
                    </a:cubicBezTo>
                    <a:cubicBezTo>
                      <a:pt x="135" y="113"/>
                      <a:pt x="129" y="107"/>
                      <a:pt x="128" y="107"/>
                    </a:cubicBezTo>
                    <a:cubicBezTo>
                      <a:pt x="127" y="106"/>
                      <a:pt x="118" y="105"/>
                      <a:pt x="118" y="105"/>
                    </a:cubicBezTo>
                    <a:cubicBezTo>
                      <a:pt x="117" y="105"/>
                      <a:pt x="114" y="104"/>
                      <a:pt x="114" y="104"/>
                    </a:cubicBezTo>
                    <a:cubicBezTo>
                      <a:pt x="113" y="104"/>
                      <a:pt x="106" y="106"/>
                      <a:pt x="106" y="106"/>
                    </a:cubicBezTo>
                    <a:cubicBezTo>
                      <a:pt x="106" y="106"/>
                      <a:pt x="101" y="107"/>
                      <a:pt x="100" y="107"/>
                    </a:cubicBezTo>
                    <a:cubicBezTo>
                      <a:pt x="99" y="107"/>
                      <a:pt x="93" y="104"/>
                      <a:pt x="93" y="104"/>
                    </a:cubicBezTo>
                    <a:cubicBezTo>
                      <a:pt x="93" y="104"/>
                      <a:pt x="92" y="100"/>
                      <a:pt x="92" y="99"/>
                    </a:cubicBezTo>
                    <a:cubicBezTo>
                      <a:pt x="92" y="99"/>
                      <a:pt x="98" y="95"/>
                      <a:pt x="99" y="94"/>
                    </a:cubicBezTo>
                    <a:cubicBezTo>
                      <a:pt x="99" y="94"/>
                      <a:pt x="104" y="93"/>
                      <a:pt x="104" y="93"/>
                    </a:cubicBezTo>
                    <a:cubicBezTo>
                      <a:pt x="104" y="93"/>
                      <a:pt x="104" y="86"/>
                      <a:pt x="105" y="84"/>
                    </a:cubicBezTo>
                    <a:cubicBezTo>
                      <a:pt x="105" y="82"/>
                      <a:pt x="110" y="70"/>
                      <a:pt x="110" y="69"/>
                    </a:cubicBezTo>
                    <a:cubicBezTo>
                      <a:pt x="110" y="69"/>
                      <a:pt x="106" y="63"/>
                      <a:pt x="106" y="63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97" y="66"/>
                      <a:pt x="96" y="65"/>
                    </a:cubicBezTo>
                    <a:cubicBezTo>
                      <a:pt x="94" y="64"/>
                      <a:pt x="90" y="62"/>
                      <a:pt x="89" y="62"/>
                    </a:cubicBezTo>
                    <a:cubicBezTo>
                      <a:pt x="88" y="61"/>
                      <a:pt x="81" y="59"/>
                      <a:pt x="80" y="59"/>
                    </a:cubicBezTo>
                    <a:cubicBezTo>
                      <a:pt x="79" y="59"/>
                      <a:pt x="74" y="60"/>
                      <a:pt x="74" y="60"/>
                    </a:cubicBezTo>
                    <a:cubicBezTo>
                      <a:pt x="73" y="60"/>
                      <a:pt x="66" y="62"/>
                      <a:pt x="65" y="62"/>
                    </a:cubicBezTo>
                    <a:cubicBezTo>
                      <a:pt x="64" y="62"/>
                      <a:pt x="61" y="62"/>
                      <a:pt x="60" y="62"/>
                    </a:cubicBezTo>
                    <a:cubicBezTo>
                      <a:pt x="59" y="62"/>
                      <a:pt x="52" y="58"/>
                      <a:pt x="51" y="58"/>
                    </a:cubicBezTo>
                    <a:cubicBezTo>
                      <a:pt x="50" y="57"/>
                      <a:pt x="43" y="50"/>
                      <a:pt x="43" y="50"/>
                    </a:cubicBezTo>
                    <a:cubicBezTo>
                      <a:pt x="43" y="50"/>
                      <a:pt x="43" y="36"/>
                      <a:pt x="43" y="36"/>
                    </a:cubicBezTo>
                    <a:cubicBezTo>
                      <a:pt x="44" y="35"/>
                      <a:pt x="43" y="31"/>
                      <a:pt x="42" y="30"/>
                    </a:cubicBezTo>
                    <a:cubicBezTo>
                      <a:pt x="42" y="30"/>
                      <a:pt x="35" y="29"/>
                      <a:pt x="34" y="29"/>
                    </a:cubicBezTo>
                    <a:cubicBezTo>
                      <a:pt x="33" y="29"/>
                      <a:pt x="30" y="28"/>
                      <a:pt x="30" y="28"/>
                    </a:cubicBezTo>
                    <a:cubicBezTo>
                      <a:pt x="30" y="28"/>
                      <a:pt x="29" y="24"/>
                      <a:pt x="29" y="23"/>
                    </a:cubicBezTo>
                    <a:cubicBezTo>
                      <a:pt x="30" y="22"/>
                      <a:pt x="31" y="14"/>
                      <a:pt x="32" y="13"/>
                    </a:cubicBezTo>
                    <a:cubicBezTo>
                      <a:pt x="32" y="12"/>
                      <a:pt x="32" y="5"/>
                      <a:pt x="33" y="4"/>
                    </a:cubicBezTo>
                    <a:cubicBezTo>
                      <a:pt x="33" y="3"/>
                      <a:pt x="33" y="1"/>
                      <a:pt x="33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5" y="5"/>
                      <a:pt x="25" y="5"/>
                    </a:cubicBezTo>
                    <a:cubicBezTo>
                      <a:pt x="25" y="5"/>
                      <a:pt x="27" y="9"/>
                      <a:pt x="27" y="10"/>
                    </a:cubicBezTo>
                    <a:cubicBezTo>
                      <a:pt x="27" y="11"/>
                      <a:pt x="25" y="16"/>
                      <a:pt x="24" y="17"/>
                    </a:cubicBezTo>
                    <a:cubicBezTo>
                      <a:pt x="24" y="18"/>
                      <a:pt x="21" y="22"/>
                      <a:pt x="21" y="22"/>
                    </a:cubicBezTo>
                    <a:cubicBezTo>
                      <a:pt x="21" y="22"/>
                      <a:pt x="18" y="22"/>
                      <a:pt x="18" y="23"/>
                    </a:cubicBezTo>
                    <a:cubicBezTo>
                      <a:pt x="18" y="23"/>
                      <a:pt x="16" y="26"/>
                      <a:pt x="16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3" y="37"/>
                      <a:pt x="12" y="37"/>
                    </a:cubicBezTo>
                    <a:cubicBezTo>
                      <a:pt x="12" y="37"/>
                      <a:pt x="10" y="38"/>
                      <a:pt x="10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6" y="43"/>
                      <a:pt x="18" y="43"/>
                    </a:cubicBezTo>
                    <a:cubicBezTo>
                      <a:pt x="19" y="43"/>
                      <a:pt x="20" y="43"/>
                      <a:pt x="20" y="44"/>
                    </a:cubicBezTo>
                    <a:cubicBezTo>
                      <a:pt x="20" y="44"/>
                      <a:pt x="20" y="44"/>
                      <a:pt x="20" y="45"/>
                    </a:cubicBezTo>
                    <a:cubicBezTo>
                      <a:pt x="20" y="45"/>
                      <a:pt x="20" y="46"/>
                      <a:pt x="20" y="47"/>
                    </a:cubicBezTo>
                    <a:cubicBezTo>
                      <a:pt x="20" y="48"/>
                      <a:pt x="21" y="49"/>
                      <a:pt x="20" y="50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7" y="55"/>
                      <a:pt x="17" y="55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9" y="58"/>
                      <a:pt x="20" y="60"/>
                    </a:cubicBezTo>
                    <a:cubicBezTo>
                      <a:pt x="20" y="61"/>
                      <a:pt x="20" y="61"/>
                      <a:pt x="20" y="62"/>
                    </a:cubicBezTo>
                    <a:cubicBezTo>
                      <a:pt x="19" y="64"/>
                      <a:pt x="18" y="66"/>
                      <a:pt x="16" y="68"/>
                    </a:cubicBezTo>
                    <a:cubicBezTo>
                      <a:pt x="15" y="69"/>
                      <a:pt x="13" y="69"/>
                      <a:pt x="11" y="70"/>
                    </a:cubicBezTo>
                    <a:cubicBezTo>
                      <a:pt x="11" y="71"/>
                      <a:pt x="10" y="72"/>
                      <a:pt x="10" y="73"/>
                    </a:cubicBezTo>
                    <a:cubicBezTo>
                      <a:pt x="8" y="74"/>
                      <a:pt x="7" y="77"/>
                      <a:pt x="7" y="79"/>
                    </a:cubicBezTo>
                    <a:cubicBezTo>
                      <a:pt x="7" y="80"/>
                      <a:pt x="7" y="80"/>
                      <a:pt x="6" y="81"/>
                    </a:cubicBezTo>
                    <a:cubicBezTo>
                      <a:pt x="6" y="82"/>
                      <a:pt x="5" y="83"/>
                      <a:pt x="4" y="83"/>
                    </a:cubicBezTo>
                    <a:cubicBezTo>
                      <a:pt x="3" y="85"/>
                      <a:pt x="2" y="86"/>
                      <a:pt x="2" y="88"/>
                    </a:cubicBezTo>
                    <a:cubicBezTo>
                      <a:pt x="1" y="89"/>
                      <a:pt x="1" y="91"/>
                      <a:pt x="2" y="92"/>
                    </a:cubicBezTo>
                    <a:cubicBezTo>
                      <a:pt x="4" y="94"/>
                      <a:pt x="5" y="97"/>
                      <a:pt x="4" y="100"/>
                    </a:cubicBezTo>
                    <a:cubicBezTo>
                      <a:pt x="3" y="102"/>
                      <a:pt x="1" y="105"/>
                      <a:pt x="1" y="108"/>
                    </a:cubicBezTo>
                    <a:cubicBezTo>
                      <a:pt x="0" y="110"/>
                      <a:pt x="1" y="113"/>
                      <a:pt x="2" y="116"/>
                    </a:cubicBezTo>
                    <a:cubicBezTo>
                      <a:pt x="3" y="119"/>
                      <a:pt x="5" y="121"/>
                      <a:pt x="7" y="124"/>
                    </a:cubicBezTo>
                    <a:cubicBezTo>
                      <a:pt x="7" y="124"/>
                      <a:pt x="7" y="125"/>
                      <a:pt x="7" y="125"/>
                    </a:cubicBezTo>
                    <a:cubicBezTo>
                      <a:pt x="9" y="126"/>
                      <a:pt x="10" y="124"/>
                      <a:pt x="11" y="124"/>
                    </a:cubicBezTo>
                    <a:cubicBezTo>
                      <a:pt x="15" y="120"/>
                      <a:pt x="20" y="120"/>
                      <a:pt x="25" y="122"/>
                    </a:cubicBezTo>
                    <a:cubicBezTo>
                      <a:pt x="25" y="123"/>
                      <a:pt x="24" y="125"/>
                      <a:pt x="23" y="125"/>
                    </a:cubicBezTo>
                    <a:cubicBezTo>
                      <a:pt x="21" y="127"/>
                      <a:pt x="19" y="128"/>
                      <a:pt x="18" y="130"/>
                    </a:cubicBezTo>
                    <a:cubicBezTo>
                      <a:pt x="16" y="131"/>
                      <a:pt x="15" y="133"/>
                      <a:pt x="15" y="135"/>
                    </a:cubicBezTo>
                    <a:cubicBezTo>
                      <a:pt x="15" y="137"/>
                      <a:pt x="16" y="138"/>
                      <a:pt x="17" y="140"/>
                    </a:cubicBezTo>
                    <a:cubicBezTo>
                      <a:pt x="18" y="142"/>
                      <a:pt x="18" y="144"/>
                      <a:pt x="19" y="144"/>
                    </a:cubicBezTo>
                    <a:cubicBezTo>
                      <a:pt x="20" y="146"/>
                      <a:pt x="19" y="148"/>
                      <a:pt x="19" y="149"/>
                    </a:cubicBezTo>
                    <a:cubicBezTo>
                      <a:pt x="18" y="150"/>
                      <a:pt x="16" y="154"/>
                      <a:pt x="16" y="155"/>
                    </a:cubicBezTo>
                    <a:cubicBezTo>
                      <a:pt x="17" y="156"/>
                      <a:pt x="17" y="158"/>
                      <a:pt x="18" y="159"/>
                    </a:cubicBezTo>
                    <a:cubicBezTo>
                      <a:pt x="18" y="161"/>
                      <a:pt x="19" y="163"/>
                      <a:pt x="19" y="164"/>
                    </a:cubicBezTo>
                    <a:cubicBezTo>
                      <a:pt x="20" y="166"/>
                      <a:pt x="22" y="168"/>
                      <a:pt x="2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6" y="168"/>
                      <a:pt x="26" y="169"/>
                      <a:pt x="27" y="170"/>
                    </a:cubicBezTo>
                    <a:cubicBezTo>
                      <a:pt x="27" y="172"/>
                      <a:pt x="27" y="173"/>
                      <a:pt x="28" y="174"/>
                    </a:cubicBezTo>
                    <a:cubicBezTo>
                      <a:pt x="29" y="175"/>
                      <a:pt x="30" y="175"/>
                      <a:pt x="32" y="175"/>
                    </a:cubicBezTo>
                    <a:cubicBezTo>
                      <a:pt x="32" y="175"/>
                      <a:pt x="32" y="174"/>
                      <a:pt x="33" y="174"/>
                    </a:cubicBezTo>
                    <a:cubicBezTo>
                      <a:pt x="33" y="174"/>
                      <a:pt x="34" y="174"/>
                      <a:pt x="35" y="174"/>
                    </a:cubicBezTo>
                    <a:cubicBezTo>
                      <a:pt x="36" y="174"/>
                      <a:pt x="36" y="173"/>
                      <a:pt x="37" y="173"/>
                    </a:cubicBezTo>
                    <a:cubicBezTo>
                      <a:pt x="37" y="172"/>
                      <a:pt x="37" y="171"/>
                      <a:pt x="37" y="170"/>
                    </a:cubicBezTo>
                    <a:cubicBezTo>
                      <a:pt x="36" y="170"/>
                      <a:pt x="35" y="169"/>
                      <a:pt x="34" y="170"/>
                    </a:cubicBezTo>
                    <a:cubicBezTo>
                      <a:pt x="33" y="170"/>
                      <a:pt x="33" y="171"/>
                      <a:pt x="32" y="171"/>
                    </a:cubicBezTo>
                    <a:cubicBezTo>
                      <a:pt x="31" y="172"/>
                      <a:pt x="30" y="172"/>
                      <a:pt x="29" y="172"/>
                    </a:cubicBezTo>
                    <a:cubicBezTo>
                      <a:pt x="29" y="171"/>
                      <a:pt x="29" y="170"/>
                      <a:pt x="29" y="168"/>
                    </a:cubicBezTo>
                    <a:cubicBezTo>
                      <a:pt x="29" y="167"/>
                      <a:pt x="28" y="166"/>
                      <a:pt x="28" y="165"/>
                    </a:cubicBezTo>
                    <a:cubicBezTo>
                      <a:pt x="28" y="165"/>
                      <a:pt x="29" y="165"/>
                      <a:pt x="29" y="164"/>
                    </a:cubicBezTo>
                    <a:cubicBezTo>
                      <a:pt x="30" y="163"/>
                      <a:pt x="31" y="162"/>
                      <a:pt x="32" y="161"/>
                    </a:cubicBezTo>
                    <a:cubicBezTo>
                      <a:pt x="33" y="160"/>
                      <a:pt x="33" y="158"/>
                      <a:pt x="33" y="157"/>
                    </a:cubicBezTo>
                    <a:cubicBezTo>
                      <a:pt x="32" y="156"/>
                      <a:pt x="32" y="155"/>
                      <a:pt x="31" y="154"/>
                    </a:cubicBezTo>
                    <a:cubicBezTo>
                      <a:pt x="31" y="153"/>
                      <a:pt x="32" y="152"/>
                      <a:pt x="33" y="152"/>
                    </a:cubicBezTo>
                    <a:cubicBezTo>
                      <a:pt x="34" y="153"/>
                      <a:pt x="34" y="153"/>
                      <a:pt x="34" y="154"/>
                    </a:cubicBezTo>
                    <a:cubicBezTo>
                      <a:pt x="34" y="154"/>
                      <a:pt x="35" y="155"/>
                      <a:pt x="35" y="155"/>
                    </a:cubicBezTo>
                    <a:cubicBezTo>
                      <a:pt x="35" y="155"/>
                      <a:pt x="36" y="154"/>
                      <a:pt x="36" y="154"/>
                    </a:cubicBezTo>
                    <a:cubicBezTo>
                      <a:pt x="37" y="151"/>
                      <a:pt x="39" y="147"/>
                      <a:pt x="40" y="143"/>
                    </a:cubicBezTo>
                    <a:cubicBezTo>
                      <a:pt x="40" y="139"/>
                      <a:pt x="40" y="135"/>
                      <a:pt x="37" y="132"/>
                    </a:cubicBezTo>
                    <a:cubicBezTo>
                      <a:pt x="36" y="131"/>
                      <a:pt x="36" y="131"/>
                      <a:pt x="37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39" y="130"/>
                      <a:pt x="40" y="130"/>
                      <a:pt x="41" y="131"/>
                    </a:cubicBezTo>
                    <a:cubicBezTo>
                      <a:pt x="42" y="132"/>
                      <a:pt x="42" y="133"/>
                      <a:pt x="42" y="134"/>
                    </a:cubicBezTo>
                    <a:cubicBezTo>
                      <a:pt x="42" y="136"/>
                      <a:pt x="41" y="138"/>
                      <a:pt x="41" y="141"/>
                    </a:cubicBezTo>
                    <a:cubicBezTo>
                      <a:pt x="41" y="142"/>
                      <a:pt x="41" y="144"/>
                      <a:pt x="41" y="145"/>
                    </a:cubicBezTo>
                    <a:cubicBezTo>
                      <a:pt x="40" y="148"/>
                      <a:pt x="39" y="150"/>
                      <a:pt x="39" y="152"/>
                    </a:cubicBezTo>
                    <a:cubicBezTo>
                      <a:pt x="39" y="154"/>
                      <a:pt x="39" y="155"/>
                      <a:pt x="39" y="156"/>
                    </a:cubicBezTo>
                    <a:cubicBezTo>
                      <a:pt x="40" y="157"/>
                      <a:pt x="41" y="158"/>
                      <a:pt x="40" y="160"/>
                    </a:cubicBezTo>
                    <a:cubicBezTo>
                      <a:pt x="40" y="160"/>
                      <a:pt x="39" y="160"/>
                      <a:pt x="39" y="160"/>
                    </a:cubicBezTo>
                    <a:cubicBezTo>
                      <a:pt x="39" y="161"/>
                      <a:pt x="39" y="161"/>
                      <a:pt x="39" y="162"/>
                    </a:cubicBezTo>
                    <a:cubicBezTo>
                      <a:pt x="40" y="164"/>
                      <a:pt x="39" y="167"/>
                      <a:pt x="40" y="169"/>
                    </a:cubicBezTo>
                    <a:cubicBezTo>
                      <a:pt x="40" y="170"/>
                      <a:pt x="40" y="170"/>
                      <a:pt x="40" y="171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6" y="171"/>
                      <a:pt x="50" y="171"/>
                      <a:pt x="55" y="171"/>
                    </a:cubicBezTo>
                    <a:cubicBezTo>
                      <a:pt x="56" y="171"/>
                      <a:pt x="58" y="171"/>
                      <a:pt x="59" y="171"/>
                    </a:cubicBezTo>
                    <a:cubicBezTo>
                      <a:pt x="59" y="168"/>
                      <a:pt x="57" y="167"/>
                      <a:pt x="56" y="165"/>
                    </a:cubicBezTo>
                    <a:cubicBezTo>
                      <a:pt x="53" y="160"/>
                      <a:pt x="52" y="155"/>
                      <a:pt x="50" y="150"/>
                    </a:cubicBezTo>
                    <a:cubicBezTo>
                      <a:pt x="50" y="148"/>
                      <a:pt x="49" y="147"/>
                      <a:pt x="49" y="145"/>
                    </a:cubicBezTo>
                    <a:cubicBezTo>
                      <a:pt x="49" y="144"/>
                      <a:pt x="49" y="144"/>
                      <a:pt x="50" y="143"/>
                    </a:cubicBezTo>
                    <a:cubicBezTo>
                      <a:pt x="50" y="142"/>
                      <a:pt x="51" y="142"/>
                      <a:pt x="51" y="141"/>
                    </a:cubicBezTo>
                    <a:cubicBezTo>
                      <a:pt x="52" y="140"/>
                      <a:pt x="52" y="139"/>
                      <a:pt x="52" y="138"/>
                    </a:cubicBezTo>
                    <a:cubicBezTo>
                      <a:pt x="52" y="137"/>
                      <a:pt x="51" y="136"/>
                      <a:pt x="50" y="135"/>
                    </a:cubicBezTo>
                    <a:cubicBezTo>
                      <a:pt x="49" y="135"/>
                      <a:pt x="48" y="134"/>
                      <a:pt x="48" y="134"/>
                    </a:cubicBezTo>
                    <a:cubicBezTo>
                      <a:pt x="47" y="134"/>
                      <a:pt x="47" y="134"/>
                      <a:pt x="47" y="133"/>
                    </a:cubicBezTo>
                    <a:cubicBezTo>
                      <a:pt x="46" y="133"/>
                      <a:pt x="46" y="132"/>
                      <a:pt x="46" y="131"/>
                    </a:cubicBezTo>
                    <a:cubicBezTo>
                      <a:pt x="46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9" y="131"/>
                    </a:cubicBezTo>
                    <a:cubicBezTo>
                      <a:pt x="49" y="133"/>
                      <a:pt x="51" y="134"/>
                      <a:pt x="52" y="135"/>
                    </a:cubicBezTo>
                    <a:cubicBezTo>
                      <a:pt x="53" y="136"/>
                      <a:pt x="54" y="136"/>
                      <a:pt x="54" y="137"/>
                    </a:cubicBezTo>
                    <a:cubicBezTo>
                      <a:pt x="54" y="138"/>
                      <a:pt x="54" y="139"/>
                      <a:pt x="54" y="139"/>
                    </a:cubicBezTo>
                    <a:cubicBezTo>
                      <a:pt x="52" y="142"/>
                      <a:pt x="52" y="145"/>
                      <a:pt x="53" y="148"/>
                    </a:cubicBezTo>
                    <a:cubicBezTo>
                      <a:pt x="53" y="149"/>
                      <a:pt x="53" y="151"/>
                      <a:pt x="54" y="152"/>
                    </a:cubicBezTo>
                    <a:cubicBezTo>
                      <a:pt x="55" y="156"/>
                      <a:pt x="56" y="159"/>
                      <a:pt x="57" y="162"/>
                    </a:cubicBezTo>
                    <a:cubicBezTo>
                      <a:pt x="57" y="163"/>
                      <a:pt x="57" y="164"/>
                      <a:pt x="57" y="164"/>
                    </a:cubicBezTo>
                    <a:cubicBezTo>
                      <a:pt x="58" y="165"/>
                      <a:pt x="58" y="165"/>
                      <a:pt x="59" y="165"/>
                    </a:cubicBezTo>
                    <a:cubicBezTo>
                      <a:pt x="60" y="166"/>
                      <a:pt x="62" y="166"/>
                      <a:pt x="64" y="166"/>
                    </a:cubicBezTo>
                    <a:cubicBezTo>
                      <a:pt x="66" y="167"/>
                      <a:pt x="67" y="166"/>
                      <a:pt x="68" y="167"/>
                    </a:cubicBezTo>
                    <a:cubicBezTo>
                      <a:pt x="69" y="167"/>
                      <a:pt x="70" y="168"/>
                      <a:pt x="71" y="168"/>
                    </a:cubicBezTo>
                    <a:cubicBezTo>
                      <a:pt x="73" y="168"/>
                      <a:pt x="74" y="168"/>
                      <a:pt x="75" y="167"/>
                    </a:cubicBezTo>
                    <a:cubicBezTo>
                      <a:pt x="75" y="166"/>
                      <a:pt x="76" y="166"/>
                      <a:pt x="76" y="165"/>
                    </a:cubicBezTo>
                    <a:cubicBezTo>
                      <a:pt x="76" y="164"/>
                      <a:pt x="76" y="163"/>
                      <a:pt x="76" y="163"/>
                    </a:cubicBezTo>
                    <a:cubicBezTo>
                      <a:pt x="75" y="163"/>
                      <a:pt x="75" y="162"/>
                      <a:pt x="75" y="162"/>
                    </a:cubicBezTo>
                    <a:cubicBezTo>
                      <a:pt x="73" y="161"/>
                      <a:pt x="74" y="160"/>
                      <a:pt x="74" y="158"/>
                    </a:cubicBezTo>
                    <a:cubicBezTo>
                      <a:pt x="74" y="158"/>
                      <a:pt x="73" y="158"/>
                      <a:pt x="73" y="157"/>
                    </a:cubicBezTo>
                    <a:cubicBezTo>
                      <a:pt x="72" y="156"/>
                      <a:pt x="72" y="154"/>
                      <a:pt x="72" y="153"/>
                    </a:cubicBezTo>
                    <a:cubicBezTo>
                      <a:pt x="71" y="151"/>
                      <a:pt x="70" y="150"/>
                      <a:pt x="70" y="148"/>
                    </a:cubicBezTo>
                    <a:cubicBezTo>
                      <a:pt x="69" y="148"/>
                      <a:pt x="69" y="147"/>
                      <a:pt x="69" y="147"/>
                    </a:cubicBezTo>
                    <a:cubicBezTo>
                      <a:pt x="68" y="146"/>
                      <a:pt x="66" y="146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6" y="142"/>
                      <a:pt x="67" y="141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39"/>
                      <a:pt x="72" y="137"/>
                      <a:pt x="72" y="136"/>
                    </a:cubicBezTo>
                    <a:cubicBezTo>
                      <a:pt x="72" y="135"/>
                      <a:pt x="72" y="134"/>
                      <a:pt x="71" y="133"/>
                    </a:cubicBezTo>
                    <a:cubicBezTo>
                      <a:pt x="71" y="133"/>
                      <a:pt x="71" y="132"/>
                      <a:pt x="70" y="132"/>
                    </a:cubicBezTo>
                    <a:cubicBezTo>
                      <a:pt x="70" y="131"/>
                      <a:pt x="70" y="130"/>
                      <a:pt x="70" y="129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70" y="127"/>
                      <a:pt x="71" y="127"/>
                      <a:pt x="71" y="127"/>
                    </a:cubicBezTo>
                    <a:cubicBezTo>
                      <a:pt x="71" y="127"/>
                      <a:pt x="72" y="127"/>
                      <a:pt x="72" y="127"/>
                    </a:cubicBezTo>
                    <a:cubicBezTo>
                      <a:pt x="73" y="128"/>
                      <a:pt x="73" y="129"/>
                      <a:pt x="73" y="130"/>
                    </a:cubicBezTo>
                    <a:cubicBezTo>
                      <a:pt x="73" y="133"/>
                      <a:pt x="74" y="136"/>
                      <a:pt x="75" y="139"/>
                    </a:cubicBezTo>
                    <a:cubicBezTo>
                      <a:pt x="75" y="140"/>
                      <a:pt x="75" y="141"/>
                      <a:pt x="75" y="142"/>
                    </a:cubicBezTo>
                    <a:cubicBezTo>
                      <a:pt x="75" y="146"/>
                      <a:pt x="76" y="150"/>
                      <a:pt x="76" y="155"/>
                    </a:cubicBezTo>
                    <a:cubicBezTo>
                      <a:pt x="77" y="156"/>
                      <a:pt x="77" y="157"/>
                      <a:pt x="77" y="159"/>
                    </a:cubicBezTo>
                    <a:cubicBezTo>
                      <a:pt x="77" y="159"/>
                      <a:pt x="77" y="159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60"/>
                      <a:pt x="81" y="160"/>
                      <a:pt x="82" y="159"/>
                    </a:cubicBezTo>
                    <a:cubicBezTo>
                      <a:pt x="82" y="158"/>
                      <a:pt x="82" y="157"/>
                      <a:pt x="82" y="156"/>
                    </a:cubicBezTo>
                    <a:cubicBezTo>
                      <a:pt x="81" y="154"/>
                      <a:pt x="80" y="152"/>
                      <a:pt x="80" y="150"/>
                    </a:cubicBezTo>
                    <a:cubicBezTo>
                      <a:pt x="80" y="149"/>
                      <a:pt x="81" y="148"/>
                      <a:pt x="81" y="147"/>
                    </a:cubicBezTo>
                    <a:cubicBezTo>
                      <a:pt x="81" y="146"/>
                      <a:pt x="81" y="145"/>
                      <a:pt x="80" y="144"/>
                    </a:cubicBezTo>
                    <a:cubicBezTo>
                      <a:pt x="80" y="144"/>
                      <a:pt x="79" y="144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3"/>
                      <a:pt x="79" y="142"/>
                      <a:pt x="79" y="142"/>
                    </a:cubicBezTo>
                    <a:cubicBezTo>
                      <a:pt x="80" y="142"/>
                      <a:pt x="81" y="143"/>
                      <a:pt x="81" y="143"/>
                    </a:cubicBezTo>
                    <a:cubicBezTo>
                      <a:pt x="81" y="144"/>
                      <a:pt x="81" y="144"/>
                      <a:pt x="81" y="145"/>
                    </a:cubicBezTo>
                    <a:cubicBezTo>
                      <a:pt x="82" y="148"/>
                      <a:pt x="83" y="152"/>
                      <a:pt x="83" y="155"/>
                    </a:cubicBezTo>
                    <a:cubicBezTo>
                      <a:pt x="83" y="156"/>
                      <a:pt x="83" y="156"/>
                      <a:pt x="83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7" y="158"/>
                      <a:pt x="89" y="158"/>
                      <a:pt x="92" y="157"/>
                    </a:cubicBezTo>
                    <a:cubicBezTo>
                      <a:pt x="92" y="157"/>
                      <a:pt x="93" y="157"/>
                      <a:pt x="93" y="157"/>
                    </a:cubicBezTo>
                    <a:cubicBezTo>
                      <a:pt x="93" y="157"/>
                      <a:pt x="94" y="156"/>
                      <a:pt x="94" y="156"/>
                    </a:cubicBezTo>
                    <a:cubicBezTo>
                      <a:pt x="95" y="152"/>
                      <a:pt x="96" y="148"/>
                      <a:pt x="96" y="144"/>
                    </a:cubicBezTo>
                    <a:cubicBezTo>
                      <a:pt x="96" y="144"/>
                      <a:pt x="96" y="143"/>
                      <a:pt x="96" y="143"/>
                    </a:cubicBezTo>
                    <a:cubicBezTo>
                      <a:pt x="96" y="142"/>
                      <a:pt x="96" y="142"/>
                      <a:pt x="95" y="141"/>
                    </a:cubicBezTo>
                    <a:cubicBezTo>
                      <a:pt x="95" y="140"/>
                      <a:pt x="94" y="138"/>
                      <a:pt x="94" y="137"/>
                    </a:cubicBezTo>
                    <a:cubicBezTo>
                      <a:pt x="92" y="134"/>
                      <a:pt x="90" y="132"/>
                      <a:pt x="87" y="131"/>
                    </a:cubicBezTo>
                    <a:cubicBezTo>
                      <a:pt x="84" y="129"/>
                      <a:pt x="82" y="128"/>
                      <a:pt x="79" y="126"/>
                    </a:cubicBezTo>
                    <a:cubicBezTo>
                      <a:pt x="79" y="126"/>
                      <a:pt x="78" y="126"/>
                      <a:pt x="78" y="126"/>
                    </a:cubicBezTo>
                    <a:cubicBezTo>
                      <a:pt x="78" y="125"/>
                      <a:pt x="78" y="125"/>
                      <a:pt x="78" y="125"/>
                    </a:cubicBezTo>
                    <a:cubicBezTo>
                      <a:pt x="81" y="125"/>
                      <a:pt x="84" y="124"/>
                      <a:pt x="87" y="123"/>
                    </a:cubicBezTo>
                    <a:cubicBezTo>
                      <a:pt x="87" y="123"/>
                      <a:pt x="87" y="122"/>
                      <a:pt x="88" y="123"/>
                    </a:cubicBezTo>
                    <a:cubicBezTo>
                      <a:pt x="88" y="123"/>
                      <a:pt x="89" y="124"/>
                      <a:pt x="88" y="124"/>
                    </a:cubicBezTo>
                    <a:cubicBezTo>
                      <a:pt x="88" y="125"/>
                      <a:pt x="87" y="125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8"/>
                      <a:pt x="87" y="129"/>
                      <a:pt x="88" y="130"/>
                    </a:cubicBezTo>
                    <a:cubicBezTo>
                      <a:pt x="90" y="132"/>
                      <a:pt x="92" y="132"/>
                      <a:pt x="94" y="133"/>
                    </a:cubicBezTo>
                    <a:cubicBezTo>
                      <a:pt x="95" y="134"/>
                      <a:pt x="95" y="136"/>
                      <a:pt x="96" y="137"/>
                    </a:cubicBezTo>
                    <a:cubicBezTo>
                      <a:pt x="97" y="138"/>
                      <a:pt x="99" y="139"/>
                      <a:pt x="100" y="141"/>
                    </a:cubicBezTo>
                    <a:cubicBezTo>
                      <a:pt x="100" y="142"/>
                      <a:pt x="100" y="143"/>
                      <a:pt x="101" y="143"/>
                    </a:cubicBezTo>
                    <a:cubicBezTo>
                      <a:pt x="102" y="144"/>
                      <a:pt x="103" y="145"/>
                      <a:pt x="103" y="146"/>
                    </a:cubicBezTo>
                    <a:cubicBezTo>
                      <a:pt x="104" y="147"/>
                      <a:pt x="104" y="147"/>
                      <a:pt x="104" y="148"/>
                    </a:cubicBezTo>
                    <a:cubicBezTo>
                      <a:pt x="105" y="149"/>
                      <a:pt x="107" y="150"/>
                      <a:pt x="107" y="151"/>
                    </a:cubicBezTo>
                    <a:cubicBezTo>
                      <a:pt x="110" y="153"/>
                      <a:pt x="114" y="152"/>
                      <a:pt x="117" y="150"/>
                    </a:cubicBezTo>
                    <a:cubicBezTo>
                      <a:pt x="117" y="150"/>
                      <a:pt x="118" y="150"/>
                      <a:pt x="118" y="150"/>
                    </a:cubicBezTo>
                    <a:cubicBezTo>
                      <a:pt x="118" y="150"/>
                      <a:pt x="119" y="150"/>
                      <a:pt x="119" y="150"/>
                    </a:cubicBezTo>
                    <a:cubicBezTo>
                      <a:pt x="120" y="151"/>
                      <a:pt x="121" y="151"/>
                      <a:pt x="121" y="151"/>
                    </a:cubicBezTo>
                    <a:cubicBezTo>
                      <a:pt x="122" y="150"/>
                      <a:pt x="123" y="150"/>
                      <a:pt x="124" y="149"/>
                    </a:cubicBezTo>
                    <a:cubicBezTo>
                      <a:pt x="124" y="149"/>
                      <a:pt x="125" y="150"/>
                      <a:pt x="125" y="150"/>
                    </a:cubicBezTo>
                    <a:cubicBezTo>
                      <a:pt x="123" y="151"/>
                      <a:pt x="122" y="152"/>
                      <a:pt x="120" y="153"/>
                    </a:cubicBezTo>
                    <a:cubicBezTo>
                      <a:pt x="120" y="154"/>
                      <a:pt x="119" y="154"/>
                      <a:pt x="119" y="155"/>
                    </a:cubicBezTo>
                    <a:cubicBezTo>
                      <a:pt x="118" y="156"/>
                      <a:pt x="118" y="157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60"/>
                      <a:pt x="119" y="160"/>
                    </a:cubicBezTo>
                    <a:cubicBezTo>
                      <a:pt x="122" y="160"/>
                      <a:pt x="125" y="160"/>
                      <a:pt x="128" y="160"/>
                    </a:cubicBezTo>
                    <a:cubicBezTo>
                      <a:pt x="130" y="160"/>
                      <a:pt x="133" y="160"/>
                      <a:pt x="136" y="160"/>
                    </a:cubicBezTo>
                    <a:cubicBezTo>
                      <a:pt x="138" y="159"/>
                      <a:pt x="139" y="159"/>
                      <a:pt x="141" y="159"/>
                    </a:cubicBezTo>
                    <a:cubicBezTo>
                      <a:pt x="143" y="159"/>
                      <a:pt x="144" y="159"/>
                      <a:pt x="145" y="159"/>
                    </a:cubicBezTo>
                    <a:cubicBezTo>
                      <a:pt x="145" y="159"/>
                      <a:pt x="146" y="159"/>
                      <a:pt x="146" y="158"/>
                    </a:cubicBezTo>
                    <a:cubicBezTo>
                      <a:pt x="147" y="158"/>
                      <a:pt x="147" y="157"/>
                      <a:pt x="147" y="156"/>
                    </a:cubicBezTo>
                    <a:cubicBezTo>
                      <a:pt x="147" y="154"/>
                      <a:pt x="145" y="153"/>
                      <a:pt x="144" y="152"/>
                    </a:cubicBezTo>
                    <a:cubicBezTo>
                      <a:pt x="142" y="151"/>
                      <a:pt x="140" y="149"/>
                      <a:pt x="140" y="147"/>
                    </a:cubicBezTo>
                    <a:cubicBezTo>
                      <a:pt x="139" y="145"/>
                      <a:pt x="139" y="143"/>
                      <a:pt x="141" y="141"/>
                    </a:cubicBezTo>
                    <a:cubicBezTo>
                      <a:pt x="141" y="141"/>
                      <a:pt x="140" y="139"/>
                      <a:pt x="139" y="138"/>
                    </a:cubicBezTo>
                    <a:cubicBezTo>
                      <a:pt x="138" y="136"/>
                      <a:pt x="137" y="134"/>
                      <a:pt x="138" y="132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64">
                <a:extLst>
                  <a:ext uri="{FF2B5EF4-FFF2-40B4-BE49-F238E27FC236}">
                    <a16:creationId xmlns:a16="http://schemas.microsoft.com/office/drawing/2014/main" id="{4B6A2B66-E96C-BA45-2B0E-DDD3A5E40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3451" y="1984361"/>
                <a:ext cx="1159108" cy="1142227"/>
              </a:xfrm>
              <a:custGeom>
                <a:avLst/>
                <a:gdLst>
                  <a:gd name="T0" fmla="*/ 2147483646 w 258"/>
                  <a:gd name="T1" fmla="*/ 2147483646 h 254"/>
                  <a:gd name="T2" fmla="*/ 2147483646 w 258"/>
                  <a:gd name="T3" fmla="*/ 2147483646 h 254"/>
                  <a:gd name="T4" fmla="*/ 2147483646 w 258"/>
                  <a:gd name="T5" fmla="*/ 2147483646 h 254"/>
                  <a:gd name="T6" fmla="*/ 2147483646 w 258"/>
                  <a:gd name="T7" fmla="*/ 2147483646 h 254"/>
                  <a:gd name="T8" fmla="*/ 2147483646 w 258"/>
                  <a:gd name="T9" fmla="*/ 2147483646 h 254"/>
                  <a:gd name="T10" fmla="*/ 2147483646 w 258"/>
                  <a:gd name="T11" fmla="*/ 1926840747 h 254"/>
                  <a:gd name="T12" fmla="*/ 2147483646 w 258"/>
                  <a:gd name="T13" fmla="*/ 1752990368 h 254"/>
                  <a:gd name="T14" fmla="*/ 2147483646 w 258"/>
                  <a:gd name="T15" fmla="*/ 1521189863 h 254"/>
                  <a:gd name="T16" fmla="*/ 2147483646 w 258"/>
                  <a:gd name="T17" fmla="*/ 1347339484 h 254"/>
                  <a:gd name="T18" fmla="*/ 2147483646 w 258"/>
                  <a:gd name="T19" fmla="*/ 1347339484 h 254"/>
                  <a:gd name="T20" fmla="*/ 2147483646 w 258"/>
                  <a:gd name="T21" fmla="*/ 1202466072 h 254"/>
                  <a:gd name="T22" fmla="*/ 2147483646 w 258"/>
                  <a:gd name="T23" fmla="*/ 1115538979 h 254"/>
                  <a:gd name="T24" fmla="*/ 2147483646 w 258"/>
                  <a:gd name="T25" fmla="*/ 1231439232 h 254"/>
                  <a:gd name="T26" fmla="*/ 2147483646 w 258"/>
                  <a:gd name="T27" fmla="*/ 1419776191 h 254"/>
                  <a:gd name="T28" fmla="*/ 2147483646 w 258"/>
                  <a:gd name="T29" fmla="*/ 1521189863 h 254"/>
                  <a:gd name="T30" fmla="*/ 1793024838 w 258"/>
                  <a:gd name="T31" fmla="*/ 1608116956 h 254"/>
                  <a:gd name="T32" fmla="*/ 1619507655 w 258"/>
                  <a:gd name="T33" fmla="*/ 1622603536 h 254"/>
                  <a:gd name="T34" fmla="*/ 1503828265 w 258"/>
                  <a:gd name="T35" fmla="*/ 1550166830 h 254"/>
                  <a:gd name="T36" fmla="*/ 1373691328 w 258"/>
                  <a:gd name="T37" fmla="*/ 1405289611 h 254"/>
                  <a:gd name="T38" fmla="*/ 1315849732 w 258"/>
                  <a:gd name="T39" fmla="*/ 1289389358 h 254"/>
                  <a:gd name="T40" fmla="*/ 1214631692 w 258"/>
                  <a:gd name="T41" fmla="*/ 1260416198 h 254"/>
                  <a:gd name="T42" fmla="*/ 1070033405 w 258"/>
                  <a:gd name="T43" fmla="*/ 1173489106 h 254"/>
                  <a:gd name="T44" fmla="*/ 1315849732 w 258"/>
                  <a:gd name="T45" fmla="*/ 927202020 h 254"/>
                  <a:gd name="T46" fmla="*/ 1258011938 w 258"/>
                  <a:gd name="T47" fmla="*/ 666424549 h 254"/>
                  <a:gd name="T48" fmla="*/ 1012191809 w 258"/>
                  <a:gd name="T49" fmla="*/ 666424549 h 254"/>
                  <a:gd name="T50" fmla="*/ 737452783 w 258"/>
                  <a:gd name="T51" fmla="*/ 622964809 h 254"/>
                  <a:gd name="T52" fmla="*/ 766375482 w 258"/>
                  <a:gd name="T53" fmla="*/ 391164304 h 254"/>
                  <a:gd name="T54" fmla="*/ 708533886 w 258"/>
                  <a:gd name="T55" fmla="*/ 217313925 h 254"/>
                  <a:gd name="T56" fmla="*/ 679614989 w 258"/>
                  <a:gd name="T57" fmla="*/ 72436706 h 254"/>
                  <a:gd name="T58" fmla="*/ 419337313 w 258"/>
                  <a:gd name="T59" fmla="*/ 0 h 254"/>
                  <a:gd name="T60" fmla="*/ 390418416 w 258"/>
                  <a:gd name="T61" fmla="*/ 173850379 h 254"/>
                  <a:gd name="T62" fmla="*/ 144598287 w 258"/>
                  <a:gd name="T63" fmla="*/ 463601010 h 254"/>
                  <a:gd name="T64" fmla="*/ 245816327 w 258"/>
                  <a:gd name="T65" fmla="*/ 709888095 h 254"/>
                  <a:gd name="T66" fmla="*/ 159059636 w 258"/>
                  <a:gd name="T67" fmla="*/ 869251894 h 254"/>
                  <a:gd name="T68" fmla="*/ 144598287 w 258"/>
                  <a:gd name="T69" fmla="*/ 1159002526 h 254"/>
                  <a:gd name="T70" fmla="*/ 72299143 w 258"/>
                  <a:gd name="T71" fmla="*/ 1289389358 h 254"/>
                  <a:gd name="T72" fmla="*/ 14461350 w 258"/>
                  <a:gd name="T73" fmla="*/ 1405289611 h 254"/>
                  <a:gd name="T74" fmla="*/ 115679390 w 258"/>
                  <a:gd name="T75" fmla="*/ 1680553662 h 254"/>
                  <a:gd name="T76" fmla="*/ 260277676 w 258"/>
                  <a:gd name="T77" fmla="*/ 1839917461 h 254"/>
                  <a:gd name="T78" fmla="*/ 159059636 w 258"/>
                  <a:gd name="T79" fmla="*/ 2071714160 h 254"/>
                  <a:gd name="T80" fmla="*/ 375957066 w 258"/>
                  <a:gd name="T81" fmla="*/ 2147483646 h 254"/>
                  <a:gd name="T82" fmla="*/ 462717559 w 258"/>
                  <a:gd name="T83" fmla="*/ 2147483646 h 254"/>
                  <a:gd name="T84" fmla="*/ 607315846 w 258"/>
                  <a:gd name="T85" fmla="*/ 2147483646 h 254"/>
                  <a:gd name="T86" fmla="*/ 795294379 w 258"/>
                  <a:gd name="T87" fmla="*/ 2147483646 h 254"/>
                  <a:gd name="T88" fmla="*/ 939892666 w 258"/>
                  <a:gd name="T89" fmla="*/ 2147483646 h 254"/>
                  <a:gd name="T90" fmla="*/ 824213276 w 258"/>
                  <a:gd name="T91" fmla="*/ 2147483646 h 254"/>
                  <a:gd name="T92" fmla="*/ 694076339 w 258"/>
                  <a:gd name="T93" fmla="*/ 2147483646 h 254"/>
                  <a:gd name="T94" fmla="*/ 607315846 w 258"/>
                  <a:gd name="T95" fmla="*/ 2147483646 h 254"/>
                  <a:gd name="T96" fmla="*/ 650696092 w 258"/>
                  <a:gd name="T97" fmla="*/ 2147483646 h 254"/>
                  <a:gd name="T98" fmla="*/ 708533886 w 258"/>
                  <a:gd name="T99" fmla="*/ 2147483646 h 254"/>
                  <a:gd name="T100" fmla="*/ 780833029 w 258"/>
                  <a:gd name="T101" fmla="*/ 2147483646 h 254"/>
                  <a:gd name="T102" fmla="*/ 910973769 w 258"/>
                  <a:gd name="T103" fmla="*/ 2147483646 h 254"/>
                  <a:gd name="T104" fmla="*/ 997734262 w 258"/>
                  <a:gd name="T105" fmla="*/ 2147483646 h 254"/>
                  <a:gd name="T106" fmla="*/ 1012191809 w 258"/>
                  <a:gd name="T107" fmla="*/ 2147483646 h 254"/>
                  <a:gd name="T108" fmla="*/ 1127871199 w 258"/>
                  <a:gd name="T109" fmla="*/ 2147483646 h 254"/>
                  <a:gd name="T110" fmla="*/ 1431529122 w 258"/>
                  <a:gd name="T111" fmla="*/ 2147483646 h 254"/>
                  <a:gd name="T112" fmla="*/ 1908704228 w 258"/>
                  <a:gd name="T113" fmla="*/ 2147483646 h 254"/>
                  <a:gd name="T114" fmla="*/ 2147483646 w 258"/>
                  <a:gd name="T115" fmla="*/ 2147483646 h 2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58" h="254">
                    <a:moveTo>
                      <a:pt x="167" y="242"/>
                    </a:moveTo>
                    <a:cubicBezTo>
                      <a:pt x="190" y="220"/>
                      <a:pt x="190" y="220"/>
                      <a:pt x="190" y="220"/>
                    </a:cubicBezTo>
                    <a:cubicBezTo>
                      <a:pt x="208" y="200"/>
                      <a:pt x="208" y="200"/>
                      <a:pt x="208" y="200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8" y="165"/>
                      <a:pt x="258" y="165"/>
                      <a:pt x="258" y="165"/>
                    </a:cubicBezTo>
                    <a:cubicBezTo>
                      <a:pt x="256" y="161"/>
                      <a:pt x="256" y="161"/>
                      <a:pt x="256" y="161"/>
                    </a:cubicBezTo>
                    <a:cubicBezTo>
                      <a:pt x="258" y="158"/>
                      <a:pt x="258" y="158"/>
                      <a:pt x="258" y="158"/>
                    </a:cubicBezTo>
                    <a:cubicBezTo>
                      <a:pt x="258" y="158"/>
                      <a:pt x="251" y="144"/>
                      <a:pt x="251" y="143"/>
                    </a:cubicBezTo>
                    <a:cubicBezTo>
                      <a:pt x="251" y="143"/>
                      <a:pt x="251" y="133"/>
                      <a:pt x="251" y="133"/>
                    </a:cubicBezTo>
                    <a:cubicBezTo>
                      <a:pt x="251" y="133"/>
                      <a:pt x="249" y="129"/>
                      <a:pt x="249" y="129"/>
                    </a:cubicBezTo>
                    <a:cubicBezTo>
                      <a:pt x="249" y="128"/>
                      <a:pt x="251" y="121"/>
                      <a:pt x="251" y="12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18" y="93"/>
                      <a:pt x="218" y="93"/>
                      <a:pt x="218" y="93"/>
                    </a:cubicBezTo>
                    <a:cubicBezTo>
                      <a:pt x="212" y="91"/>
                      <a:pt x="212" y="91"/>
                      <a:pt x="212" y="91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197" y="88"/>
                      <a:pt x="197" y="87"/>
                    </a:cubicBezTo>
                    <a:cubicBezTo>
                      <a:pt x="197" y="87"/>
                      <a:pt x="193" y="83"/>
                      <a:pt x="193" y="83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4" y="77"/>
                      <a:pt x="174" y="81"/>
                      <a:pt x="174" y="81"/>
                    </a:cubicBezTo>
                    <a:cubicBezTo>
                      <a:pt x="174" y="81"/>
                      <a:pt x="175" y="85"/>
                      <a:pt x="175" y="85"/>
                    </a:cubicBezTo>
                    <a:cubicBezTo>
                      <a:pt x="175" y="86"/>
                      <a:pt x="178" y="92"/>
                      <a:pt x="178" y="92"/>
                    </a:cubicBezTo>
                    <a:cubicBezTo>
                      <a:pt x="178" y="92"/>
                      <a:pt x="175" y="98"/>
                      <a:pt x="175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6" y="111"/>
                      <a:pt x="104" y="107"/>
                      <a:pt x="104" y="107"/>
                    </a:cubicBezTo>
                    <a:cubicBezTo>
                      <a:pt x="104" y="106"/>
                      <a:pt x="97" y="102"/>
                      <a:pt x="97" y="102"/>
                    </a:cubicBezTo>
                    <a:cubicBezTo>
                      <a:pt x="97" y="102"/>
                      <a:pt x="96" y="97"/>
                      <a:pt x="95" y="97"/>
                    </a:cubicBezTo>
                    <a:cubicBezTo>
                      <a:pt x="95" y="97"/>
                      <a:pt x="92" y="95"/>
                      <a:pt x="92" y="95"/>
                    </a:cubicBezTo>
                    <a:cubicBezTo>
                      <a:pt x="92" y="95"/>
                      <a:pt x="91" y="89"/>
                      <a:pt x="91" y="89"/>
                    </a:cubicBezTo>
                    <a:cubicBezTo>
                      <a:pt x="91" y="88"/>
                      <a:pt x="89" y="84"/>
                      <a:pt x="89" y="84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7"/>
                      <a:pt x="81" y="85"/>
                      <a:pt x="80" y="85"/>
                    </a:cubicBezTo>
                    <a:cubicBezTo>
                      <a:pt x="80" y="85"/>
                      <a:pt x="74" y="81"/>
                      <a:pt x="74" y="81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4"/>
                      <a:pt x="89" y="56"/>
                      <a:pt x="89" y="56"/>
                    </a:cubicBezTo>
                    <a:cubicBezTo>
                      <a:pt x="89" y="55"/>
                      <a:pt x="87" y="46"/>
                      <a:pt x="87" y="46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36"/>
                      <a:pt x="52" y="36"/>
                    </a:cubicBezTo>
                    <a:cubicBezTo>
                      <a:pt x="52" y="35"/>
                      <a:pt x="53" y="27"/>
                      <a:pt x="53" y="27"/>
                    </a:cubicBezTo>
                    <a:cubicBezTo>
                      <a:pt x="53" y="27"/>
                      <a:pt x="47" y="23"/>
                      <a:pt x="47" y="22"/>
                    </a:cubicBezTo>
                    <a:cubicBezTo>
                      <a:pt x="47" y="22"/>
                      <a:pt x="49" y="16"/>
                      <a:pt x="49" y="15"/>
                    </a:cubicBezTo>
                    <a:cubicBezTo>
                      <a:pt x="50" y="14"/>
                      <a:pt x="50" y="10"/>
                      <a:pt x="50" y="10"/>
                    </a:cubicBezTo>
                    <a:cubicBezTo>
                      <a:pt x="50" y="10"/>
                      <a:pt x="47" y="5"/>
                      <a:pt x="47" y="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31"/>
                      <a:pt x="10" y="32"/>
                    </a:cubicBezTo>
                    <a:cubicBezTo>
                      <a:pt x="10" y="32"/>
                      <a:pt x="10" y="37"/>
                      <a:pt x="10" y="37"/>
                    </a:cubicBezTo>
                    <a:cubicBezTo>
                      <a:pt x="10" y="38"/>
                      <a:pt x="17" y="49"/>
                      <a:pt x="17" y="49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7"/>
                      <a:pt x="1" y="97"/>
                    </a:cubicBezTo>
                    <a:cubicBezTo>
                      <a:pt x="1" y="97"/>
                      <a:pt x="3" y="112"/>
                      <a:pt x="3" y="112"/>
                    </a:cubicBezTo>
                    <a:cubicBezTo>
                      <a:pt x="3" y="112"/>
                      <a:pt x="8" y="116"/>
                      <a:pt x="8" y="116"/>
                    </a:cubicBezTo>
                    <a:cubicBezTo>
                      <a:pt x="8" y="117"/>
                      <a:pt x="11" y="125"/>
                      <a:pt x="11" y="125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55" y="172"/>
                      <a:pt x="55" y="172"/>
                      <a:pt x="55" y="172"/>
                    </a:cubicBezTo>
                    <a:cubicBezTo>
                      <a:pt x="63" y="171"/>
                      <a:pt x="63" y="171"/>
                      <a:pt x="63" y="171"/>
                    </a:cubicBezTo>
                    <a:cubicBezTo>
                      <a:pt x="65" y="180"/>
                      <a:pt x="65" y="180"/>
                      <a:pt x="65" y="180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0" y="193"/>
                      <a:pt x="50" y="193"/>
                      <a:pt x="50" y="193"/>
                    </a:cubicBezTo>
                    <a:cubicBezTo>
                      <a:pt x="48" y="200"/>
                      <a:pt x="48" y="200"/>
                      <a:pt x="48" y="200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3" y="202"/>
                      <a:pt x="42" y="204"/>
                      <a:pt x="42" y="204"/>
                    </a:cubicBezTo>
                    <a:cubicBezTo>
                      <a:pt x="42" y="205"/>
                      <a:pt x="44" y="209"/>
                      <a:pt x="44" y="209"/>
                    </a:cubicBezTo>
                    <a:cubicBezTo>
                      <a:pt x="44" y="209"/>
                      <a:pt x="45" y="213"/>
                      <a:pt x="45" y="213"/>
                    </a:cubicBezTo>
                    <a:cubicBezTo>
                      <a:pt x="45" y="213"/>
                      <a:pt x="49" y="216"/>
                      <a:pt x="49" y="216"/>
                    </a:cubicBezTo>
                    <a:cubicBezTo>
                      <a:pt x="49" y="221"/>
                      <a:pt x="49" y="221"/>
                      <a:pt x="49" y="221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4" y="233"/>
                      <a:pt x="54" y="233"/>
                      <a:pt x="54" y="233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63" y="235"/>
                      <a:pt x="63" y="235"/>
                      <a:pt x="63" y="235"/>
                    </a:cubicBezTo>
                    <a:cubicBezTo>
                      <a:pt x="63" y="235"/>
                      <a:pt x="64" y="238"/>
                      <a:pt x="64" y="238"/>
                    </a:cubicBezTo>
                    <a:cubicBezTo>
                      <a:pt x="64" y="238"/>
                      <a:pt x="69" y="240"/>
                      <a:pt x="69" y="240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70" y="246"/>
                      <a:pt x="70" y="246"/>
                      <a:pt x="70" y="246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8" y="241"/>
                      <a:pt x="78" y="241"/>
                      <a:pt x="78" y="241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50" y="254"/>
                      <a:pt x="150" y="254"/>
                      <a:pt x="150" y="254"/>
                    </a:cubicBezTo>
                    <a:lnTo>
                      <a:pt x="167" y="2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65">
                <a:extLst>
                  <a:ext uri="{FF2B5EF4-FFF2-40B4-BE49-F238E27FC236}">
                    <a16:creationId xmlns:a16="http://schemas.microsoft.com/office/drawing/2014/main" id="{185382E1-486B-EE9C-457F-D575615C4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3696" y="2663320"/>
                <a:ext cx="1052200" cy="1179738"/>
              </a:xfrm>
              <a:custGeom>
                <a:avLst/>
                <a:gdLst>
                  <a:gd name="T0" fmla="*/ 2147483646 w 234"/>
                  <a:gd name="T1" fmla="*/ 2147483646 h 262"/>
                  <a:gd name="T2" fmla="*/ 2147483646 w 234"/>
                  <a:gd name="T3" fmla="*/ 2147483646 h 262"/>
                  <a:gd name="T4" fmla="*/ 2147483646 w 234"/>
                  <a:gd name="T5" fmla="*/ 2147483646 h 262"/>
                  <a:gd name="T6" fmla="*/ 2147483646 w 234"/>
                  <a:gd name="T7" fmla="*/ 2147483646 h 262"/>
                  <a:gd name="T8" fmla="*/ 2147483646 w 234"/>
                  <a:gd name="T9" fmla="*/ 2147483646 h 262"/>
                  <a:gd name="T10" fmla="*/ 2147483646 w 234"/>
                  <a:gd name="T11" fmla="*/ 2147483646 h 262"/>
                  <a:gd name="T12" fmla="*/ 2147483646 w 234"/>
                  <a:gd name="T13" fmla="*/ 2147483646 h 262"/>
                  <a:gd name="T14" fmla="*/ 2147483646 w 234"/>
                  <a:gd name="T15" fmla="*/ 2147483646 h 262"/>
                  <a:gd name="T16" fmla="*/ 2147483646 w 234"/>
                  <a:gd name="T17" fmla="*/ 2147483646 h 262"/>
                  <a:gd name="T18" fmla="*/ 2147483646 w 234"/>
                  <a:gd name="T19" fmla="*/ 2147483646 h 262"/>
                  <a:gd name="T20" fmla="*/ 2147483646 w 234"/>
                  <a:gd name="T21" fmla="*/ 2147483646 h 262"/>
                  <a:gd name="T22" fmla="*/ 2147483646 w 234"/>
                  <a:gd name="T23" fmla="*/ 1975445384 h 262"/>
                  <a:gd name="T24" fmla="*/ 2147483646 w 234"/>
                  <a:gd name="T25" fmla="*/ 1074875535 h 262"/>
                  <a:gd name="T26" fmla="*/ 2147483646 w 234"/>
                  <a:gd name="T27" fmla="*/ 653637747 h 262"/>
                  <a:gd name="T28" fmla="*/ 2147483646 w 234"/>
                  <a:gd name="T29" fmla="*/ 421233977 h 262"/>
                  <a:gd name="T30" fmla="*/ 2147483646 w 234"/>
                  <a:gd name="T31" fmla="*/ 363132082 h 262"/>
                  <a:gd name="T32" fmla="*/ 2147483646 w 234"/>
                  <a:gd name="T33" fmla="*/ 377656603 h 262"/>
                  <a:gd name="T34" fmla="*/ 2147483646 w 234"/>
                  <a:gd name="T35" fmla="*/ 101675458 h 262"/>
                  <a:gd name="T36" fmla="*/ 2027914547 w 234"/>
                  <a:gd name="T37" fmla="*/ 29049042 h 262"/>
                  <a:gd name="T38" fmla="*/ 1549908565 w 234"/>
                  <a:gd name="T39" fmla="*/ 450286830 h 262"/>
                  <a:gd name="T40" fmla="*/ 869107322 w 234"/>
                  <a:gd name="T41" fmla="*/ 682690600 h 262"/>
                  <a:gd name="T42" fmla="*/ 449039037 w 234"/>
                  <a:gd name="T43" fmla="*/ 1031298161 h 262"/>
                  <a:gd name="T44" fmla="*/ 144849952 w 234"/>
                  <a:gd name="T45" fmla="*/ 1132973619 h 262"/>
                  <a:gd name="T46" fmla="*/ 130364576 w 234"/>
                  <a:gd name="T47" fmla="*/ 1263701930 h 262"/>
                  <a:gd name="T48" fmla="*/ 86912255 w 234"/>
                  <a:gd name="T49" fmla="*/ 1423483095 h 262"/>
                  <a:gd name="T50" fmla="*/ 144849952 w 234"/>
                  <a:gd name="T51" fmla="*/ 1815664219 h 262"/>
                  <a:gd name="T52" fmla="*/ 0 w 234"/>
                  <a:gd name="T53" fmla="*/ 2147483646 h 262"/>
                  <a:gd name="T54" fmla="*/ 130364576 w 234"/>
                  <a:gd name="T55" fmla="*/ 2147483646 h 262"/>
                  <a:gd name="T56" fmla="*/ 217276830 w 234"/>
                  <a:gd name="T57" fmla="*/ 2147483646 h 262"/>
                  <a:gd name="T58" fmla="*/ 333156031 w 234"/>
                  <a:gd name="T59" fmla="*/ 2147483646 h 262"/>
                  <a:gd name="T60" fmla="*/ 391097534 w 234"/>
                  <a:gd name="T61" fmla="*/ 2147483646 h 262"/>
                  <a:gd name="T62" fmla="*/ 434553661 w 234"/>
                  <a:gd name="T63" fmla="*/ 2147483646 h 262"/>
                  <a:gd name="T64" fmla="*/ 506980540 w 234"/>
                  <a:gd name="T65" fmla="*/ 2147483646 h 262"/>
                  <a:gd name="T66" fmla="*/ 564918237 w 234"/>
                  <a:gd name="T67" fmla="*/ 2147483646 h 262"/>
                  <a:gd name="T68" fmla="*/ 593888988 w 234"/>
                  <a:gd name="T69" fmla="*/ 2147483646 h 262"/>
                  <a:gd name="T70" fmla="*/ 564918237 w 234"/>
                  <a:gd name="T71" fmla="*/ 2147483646 h 262"/>
                  <a:gd name="T72" fmla="*/ 854621946 w 234"/>
                  <a:gd name="T73" fmla="*/ 2147483646 h 262"/>
                  <a:gd name="T74" fmla="*/ 1086384152 w 234"/>
                  <a:gd name="T75" fmla="*/ 2147483646 h 262"/>
                  <a:gd name="T76" fmla="*/ 1289175607 w 234"/>
                  <a:gd name="T77" fmla="*/ 2147483646 h 262"/>
                  <a:gd name="T78" fmla="*/ 1419540183 w 234"/>
                  <a:gd name="T79" fmla="*/ 2147483646 h 262"/>
                  <a:gd name="T80" fmla="*/ 1564393941 w 234"/>
                  <a:gd name="T81" fmla="*/ 2147483646 h 262"/>
                  <a:gd name="T82" fmla="*/ 1941006099 w 234"/>
                  <a:gd name="T83" fmla="*/ 2147483646 h 262"/>
                  <a:gd name="T84" fmla="*/ 1897549971 w 234"/>
                  <a:gd name="T85" fmla="*/ 2147483646 h 262"/>
                  <a:gd name="T86" fmla="*/ 2147483646 w 234"/>
                  <a:gd name="T87" fmla="*/ 2147483646 h 262"/>
                  <a:gd name="T88" fmla="*/ 2147483646 w 234"/>
                  <a:gd name="T89" fmla="*/ 2147483646 h 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4" h="262">
                    <a:moveTo>
                      <a:pt x="172" y="251"/>
                    </a:moveTo>
                    <a:cubicBezTo>
                      <a:pt x="175" y="247"/>
                      <a:pt x="175" y="247"/>
                      <a:pt x="175" y="247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23"/>
                      <a:pt x="182" y="217"/>
                      <a:pt x="182" y="216"/>
                    </a:cubicBezTo>
                    <a:cubicBezTo>
                      <a:pt x="182" y="216"/>
                      <a:pt x="184" y="211"/>
                      <a:pt x="184" y="211"/>
                    </a:cubicBezTo>
                    <a:cubicBezTo>
                      <a:pt x="184" y="211"/>
                      <a:pt x="182" y="204"/>
                      <a:pt x="182" y="203"/>
                    </a:cubicBezTo>
                    <a:cubicBezTo>
                      <a:pt x="182" y="203"/>
                      <a:pt x="182" y="199"/>
                      <a:pt x="182" y="199"/>
                    </a:cubicBezTo>
                    <a:cubicBezTo>
                      <a:pt x="176" y="195"/>
                      <a:pt x="176" y="195"/>
                      <a:pt x="176" y="195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82" y="167"/>
                      <a:pt x="182" y="167"/>
                      <a:pt x="182" y="167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58"/>
                      <a:pt x="189" y="158"/>
                      <a:pt x="189" y="158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202" y="154"/>
                      <a:pt x="202" y="154"/>
                      <a:pt x="202" y="154"/>
                    </a:cubicBezTo>
                    <a:cubicBezTo>
                      <a:pt x="205" y="157"/>
                      <a:pt x="205" y="157"/>
                      <a:pt x="205" y="157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08" y="164"/>
                      <a:pt x="208" y="164"/>
                      <a:pt x="208" y="164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20" y="155"/>
                      <a:pt x="220" y="155"/>
                      <a:pt x="220" y="155"/>
                    </a:cubicBezTo>
                    <a:cubicBezTo>
                      <a:pt x="224" y="155"/>
                      <a:pt x="224" y="155"/>
                      <a:pt x="224" y="155"/>
                    </a:cubicBezTo>
                    <a:cubicBezTo>
                      <a:pt x="224" y="155"/>
                      <a:pt x="228" y="154"/>
                      <a:pt x="228" y="154"/>
                    </a:cubicBezTo>
                    <a:cubicBezTo>
                      <a:pt x="228" y="153"/>
                      <a:pt x="232" y="150"/>
                      <a:pt x="232" y="150"/>
                    </a:cubicBezTo>
                    <a:cubicBezTo>
                      <a:pt x="234" y="141"/>
                      <a:pt x="234" y="141"/>
                      <a:pt x="234" y="141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3" y="122"/>
                      <a:pt x="223" y="122"/>
                      <a:pt x="223" y="122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190" y="65"/>
                      <a:pt x="190" y="64"/>
                    </a:cubicBezTo>
                    <a:cubicBezTo>
                      <a:pt x="190" y="64"/>
                      <a:pt x="187" y="52"/>
                      <a:pt x="187" y="52"/>
                    </a:cubicBezTo>
                    <a:cubicBezTo>
                      <a:pt x="187" y="51"/>
                      <a:pt x="188" y="46"/>
                      <a:pt x="188" y="45"/>
                    </a:cubicBezTo>
                    <a:cubicBezTo>
                      <a:pt x="188" y="45"/>
                      <a:pt x="195" y="37"/>
                      <a:pt x="195" y="37"/>
                    </a:cubicBezTo>
                    <a:cubicBezTo>
                      <a:pt x="195" y="37"/>
                      <a:pt x="200" y="33"/>
                      <a:pt x="201" y="32"/>
                    </a:cubicBezTo>
                    <a:cubicBezTo>
                      <a:pt x="202" y="31"/>
                      <a:pt x="205" y="29"/>
                      <a:pt x="205" y="29"/>
                    </a:cubicBezTo>
                    <a:cubicBezTo>
                      <a:pt x="205" y="29"/>
                      <a:pt x="205" y="26"/>
                      <a:pt x="205" y="26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89" y="27"/>
                      <a:pt x="189" y="27"/>
                      <a:pt x="189" y="27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9"/>
                      <a:pt x="159" y="14"/>
                      <a:pt x="159" y="13"/>
                    </a:cubicBezTo>
                    <a:cubicBezTo>
                      <a:pt x="159" y="13"/>
                      <a:pt x="158" y="7"/>
                      <a:pt x="158" y="7"/>
                    </a:cubicBezTo>
                    <a:cubicBezTo>
                      <a:pt x="158" y="6"/>
                      <a:pt x="153" y="2"/>
                      <a:pt x="153" y="2"/>
                    </a:cubicBezTo>
                    <a:cubicBezTo>
                      <a:pt x="153" y="2"/>
                      <a:pt x="147" y="0"/>
                      <a:pt x="147" y="0"/>
                    </a:cubicBezTo>
                    <a:cubicBezTo>
                      <a:pt x="147" y="0"/>
                      <a:pt x="140" y="2"/>
                      <a:pt x="140" y="2"/>
                    </a:cubicBezTo>
                    <a:cubicBezTo>
                      <a:pt x="140" y="2"/>
                      <a:pt x="135" y="4"/>
                      <a:pt x="135" y="5"/>
                    </a:cubicBezTo>
                    <a:cubicBezTo>
                      <a:pt x="135" y="6"/>
                      <a:pt x="129" y="22"/>
                      <a:pt x="129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6" y="98"/>
                      <a:pt x="6" y="98"/>
                    </a:cubicBezTo>
                    <a:cubicBezTo>
                      <a:pt x="6" y="98"/>
                      <a:pt x="4" y="103"/>
                      <a:pt x="4" y="104"/>
                    </a:cubicBezTo>
                    <a:cubicBezTo>
                      <a:pt x="4" y="104"/>
                      <a:pt x="3" y="109"/>
                      <a:pt x="3" y="109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11" y="159"/>
                      <a:pt x="11" y="158"/>
                    </a:cubicBezTo>
                    <a:cubicBezTo>
                      <a:pt x="11" y="158"/>
                      <a:pt x="13" y="156"/>
                      <a:pt x="13" y="156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8" y="157"/>
                      <a:pt x="28" y="157"/>
                    </a:cubicBezTo>
                    <a:cubicBezTo>
                      <a:pt x="28" y="157"/>
                      <a:pt x="29" y="159"/>
                      <a:pt x="29" y="159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6" y="165"/>
                      <a:pt x="25" y="169"/>
                      <a:pt x="25" y="169"/>
                    </a:cubicBezTo>
                    <a:cubicBezTo>
                      <a:pt x="26" y="169"/>
                      <a:pt x="30" y="174"/>
                      <a:pt x="30" y="174"/>
                    </a:cubicBezTo>
                    <a:cubicBezTo>
                      <a:pt x="29" y="179"/>
                      <a:pt x="29" y="179"/>
                      <a:pt x="29" y="179"/>
                    </a:cubicBezTo>
                    <a:cubicBezTo>
                      <a:pt x="32" y="178"/>
                      <a:pt x="32" y="178"/>
                      <a:pt x="32" y="178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6" y="171"/>
                      <a:pt x="36" y="171"/>
                    </a:cubicBezTo>
                    <a:cubicBezTo>
                      <a:pt x="36" y="171"/>
                      <a:pt x="36" y="169"/>
                      <a:pt x="36" y="169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6"/>
                      <a:pt x="42" y="173"/>
                      <a:pt x="42" y="173"/>
                    </a:cubicBezTo>
                    <a:cubicBezTo>
                      <a:pt x="42" y="173"/>
                      <a:pt x="44" y="177"/>
                      <a:pt x="44" y="177"/>
                    </a:cubicBezTo>
                    <a:cubicBezTo>
                      <a:pt x="44" y="177"/>
                      <a:pt x="41" y="186"/>
                      <a:pt x="41" y="186"/>
                    </a:cubicBezTo>
                    <a:cubicBezTo>
                      <a:pt x="41" y="186"/>
                      <a:pt x="38" y="193"/>
                      <a:pt x="38" y="194"/>
                    </a:cubicBezTo>
                    <a:cubicBezTo>
                      <a:pt x="38" y="194"/>
                      <a:pt x="37" y="197"/>
                      <a:pt x="37" y="197"/>
                    </a:cubicBezTo>
                    <a:cubicBezTo>
                      <a:pt x="37" y="197"/>
                      <a:pt x="39" y="202"/>
                      <a:pt x="39" y="202"/>
                    </a:cubicBezTo>
                    <a:cubicBezTo>
                      <a:pt x="39" y="202"/>
                      <a:pt x="49" y="209"/>
                      <a:pt x="49" y="209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67" y="226"/>
                      <a:pt x="67" y="226"/>
                      <a:pt x="67" y="226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72" y="227"/>
                      <a:pt x="75" y="231"/>
                      <a:pt x="75" y="232"/>
                    </a:cubicBezTo>
                    <a:cubicBezTo>
                      <a:pt x="75" y="232"/>
                      <a:pt x="80" y="233"/>
                      <a:pt x="80" y="233"/>
                    </a:cubicBezTo>
                    <a:cubicBezTo>
                      <a:pt x="88" y="224"/>
                      <a:pt x="88" y="224"/>
                      <a:pt x="88" y="22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99" y="217"/>
                      <a:pt x="98" y="221"/>
                      <a:pt x="98" y="221"/>
                    </a:cubicBezTo>
                    <a:cubicBezTo>
                      <a:pt x="98" y="221"/>
                      <a:pt x="99" y="224"/>
                      <a:pt x="99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27" y="217"/>
                      <a:pt x="127" y="217"/>
                      <a:pt x="127" y="217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34" y="236"/>
                      <a:pt x="134" y="236"/>
                      <a:pt x="134" y="236"/>
                    </a:cubicBezTo>
                    <a:cubicBezTo>
                      <a:pt x="135" y="246"/>
                      <a:pt x="135" y="246"/>
                      <a:pt x="135" y="246"/>
                    </a:cubicBezTo>
                    <a:cubicBezTo>
                      <a:pt x="138" y="254"/>
                      <a:pt x="138" y="254"/>
                      <a:pt x="138" y="25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56" y="262"/>
                      <a:pt x="156" y="262"/>
                      <a:pt x="156" y="262"/>
                    </a:cubicBezTo>
                    <a:cubicBezTo>
                      <a:pt x="159" y="259"/>
                      <a:pt x="159" y="259"/>
                      <a:pt x="159" y="259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74" y="256"/>
                      <a:pt x="174" y="256"/>
                      <a:pt x="174" y="256"/>
                    </a:cubicBezTo>
                    <a:cubicBezTo>
                      <a:pt x="174" y="254"/>
                      <a:pt x="174" y="254"/>
                      <a:pt x="174" y="254"/>
                    </a:cubicBezTo>
                    <a:lnTo>
                      <a:pt x="172" y="25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66">
                <a:extLst>
                  <a:ext uri="{FF2B5EF4-FFF2-40B4-BE49-F238E27FC236}">
                    <a16:creationId xmlns:a16="http://schemas.microsoft.com/office/drawing/2014/main" id="{6E35E3BE-5DBC-DD05-F9BA-BB60407C7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057" y="3274759"/>
                <a:ext cx="562673" cy="626443"/>
              </a:xfrm>
              <a:custGeom>
                <a:avLst/>
                <a:gdLst>
                  <a:gd name="T0" fmla="*/ 1117739700 w 125"/>
                  <a:gd name="T1" fmla="*/ 1687908347 h 139"/>
                  <a:gd name="T2" fmla="*/ 1262900700 w 125"/>
                  <a:gd name="T3" fmla="*/ 1527849059 h 139"/>
                  <a:gd name="T4" fmla="*/ 1408061700 w 125"/>
                  <a:gd name="T5" fmla="*/ 1309583273 h 139"/>
                  <a:gd name="T6" fmla="*/ 1683867600 w 125"/>
                  <a:gd name="T7" fmla="*/ 1309583273 h 139"/>
                  <a:gd name="T8" fmla="*/ 1640319300 w 125"/>
                  <a:gd name="T9" fmla="*/ 1193177906 h 139"/>
                  <a:gd name="T10" fmla="*/ 1524190500 w 125"/>
                  <a:gd name="T11" fmla="*/ 931258199 h 139"/>
                  <a:gd name="T12" fmla="*/ 1509674400 w 125"/>
                  <a:gd name="T13" fmla="*/ 698443649 h 139"/>
                  <a:gd name="T14" fmla="*/ 1553222700 w 125"/>
                  <a:gd name="T15" fmla="*/ 552936940 h 139"/>
                  <a:gd name="T16" fmla="*/ 1596771000 w 125"/>
                  <a:gd name="T17" fmla="*/ 363772496 h 139"/>
                  <a:gd name="T18" fmla="*/ 1741932000 w 125"/>
                  <a:gd name="T19" fmla="*/ 247367128 h 139"/>
                  <a:gd name="T20" fmla="*/ 1814512500 w 125"/>
                  <a:gd name="T21" fmla="*/ 101856604 h 139"/>
                  <a:gd name="T22" fmla="*/ 1669351500 w 125"/>
                  <a:gd name="T23" fmla="*/ 130957946 h 139"/>
                  <a:gd name="T24" fmla="*/ 1582254900 w 125"/>
                  <a:gd name="T25" fmla="*/ 29101342 h 139"/>
                  <a:gd name="T26" fmla="*/ 1451610000 w 125"/>
                  <a:gd name="T27" fmla="*/ 0 h 139"/>
                  <a:gd name="T28" fmla="*/ 1379029500 w 125"/>
                  <a:gd name="T29" fmla="*/ 87304026 h 139"/>
                  <a:gd name="T30" fmla="*/ 1103223600 w 125"/>
                  <a:gd name="T31" fmla="*/ 101856604 h 139"/>
                  <a:gd name="T32" fmla="*/ 1030643100 w 125"/>
                  <a:gd name="T33" fmla="*/ 43653920 h 139"/>
                  <a:gd name="T34" fmla="*/ 899998200 w 125"/>
                  <a:gd name="T35" fmla="*/ 203713208 h 139"/>
                  <a:gd name="T36" fmla="*/ 783869400 w 125"/>
                  <a:gd name="T37" fmla="*/ 276468470 h 139"/>
                  <a:gd name="T38" fmla="*/ 682256700 w 125"/>
                  <a:gd name="T39" fmla="*/ 378325074 h 139"/>
                  <a:gd name="T40" fmla="*/ 566127900 w 125"/>
                  <a:gd name="T41" fmla="*/ 421975179 h 139"/>
                  <a:gd name="T42" fmla="*/ 522579600 w 125"/>
                  <a:gd name="T43" fmla="*/ 334671154 h 139"/>
                  <a:gd name="T44" fmla="*/ 464515200 w 125"/>
                  <a:gd name="T45" fmla="*/ 261915892 h 139"/>
                  <a:gd name="T46" fmla="*/ 377418600 w 125"/>
                  <a:gd name="T47" fmla="*/ 232814550 h 139"/>
                  <a:gd name="T48" fmla="*/ 319354200 w 125"/>
                  <a:gd name="T49" fmla="*/ 305569812 h 139"/>
                  <a:gd name="T50" fmla="*/ 261289800 w 125"/>
                  <a:gd name="T51" fmla="*/ 421975179 h 139"/>
                  <a:gd name="T52" fmla="*/ 58064400 w 125"/>
                  <a:gd name="T53" fmla="*/ 421975179 h 139"/>
                  <a:gd name="T54" fmla="*/ 14516100 w 125"/>
                  <a:gd name="T55" fmla="*/ 654793544 h 139"/>
                  <a:gd name="T56" fmla="*/ 0 w 125"/>
                  <a:gd name="T57" fmla="*/ 771198912 h 139"/>
                  <a:gd name="T58" fmla="*/ 174193200 w 125"/>
                  <a:gd name="T59" fmla="*/ 916709436 h 139"/>
                  <a:gd name="T60" fmla="*/ 203225400 w 125"/>
                  <a:gd name="T61" fmla="*/ 1091321302 h 139"/>
                  <a:gd name="T62" fmla="*/ 145161000 w 125"/>
                  <a:gd name="T63" fmla="*/ 1265929353 h 139"/>
                  <a:gd name="T64" fmla="*/ 116128800 w 125"/>
                  <a:gd name="T65" fmla="*/ 1556950401 h 139"/>
                  <a:gd name="T66" fmla="*/ 72580500 w 125"/>
                  <a:gd name="T67" fmla="*/ 1615153085 h 139"/>
                  <a:gd name="T68" fmla="*/ 58064400 w 125"/>
                  <a:gd name="T69" fmla="*/ 1717009689 h 139"/>
                  <a:gd name="T70" fmla="*/ 159677100 w 125"/>
                  <a:gd name="T71" fmla="*/ 1702457111 h 139"/>
                  <a:gd name="T72" fmla="*/ 261289800 w 125"/>
                  <a:gd name="T73" fmla="*/ 1906170319 h 139"/>
                  <a:gd name="T74" fmla="*/ 449999100 w 125"/>
                  <a:gd name="T75" fmla="*/ 1818866293 h 139"/>
                  <a:gd name="T76" fmla="*/ 580644000 w 125"/>
                  <a:gd name="T77" fmla="*/ 1906170319 h 139"/>
                  <a:gd name="T78" fmla="*/ 595160100 w 125"/>
                  <a:gd name="T79" fmla="*/ 2022579501 h 139"/>
                  <a:gd name="T80" fmla="*/ 682256700 w 125"/>
                  <a:gd name="T81" fmla="*/ 1978925581 h 139"/>
                  <a:gd name="T82" fmla="*/ 812901600 w 125"/>
                  <a:gd name="T83" fmla="*/ 1964376817 h 139"/>
                  <a:gd name="T84" fmla="*/ 987094800 w 125"/>
                  <a:gd name="T85" fmla="*/ 1935275475 h 139"/>
                  <a:gd name="T86" fmla="*/ 1088707500 w 125"/>
                  <a:gd name="T87" fmla="*/ 1760663609 h 1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5" h="139">
                    <a:moveTo>
                      <a:pt x="75" y="121"/>
                    </a:moveTo>
                    <a:cubicBezTo>
                      <a:pt x="77" y="116"/>
                      <a:pt x="77" y="116"/>
                      <a:pt x="77" y="116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8" y="85"/>
                      <a:pt x="118" y="85"/>
                      <a:pt x="118" y="85"/>
                    </a:cubicBezTo>
                    <a:cubicBezTo>
                      <a:pt x="113" y="82"/>
                      <a:pt x="113" y="82"/>
                      <a:pt x="113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4" y="48"/>
                      <a:pt x="106" y="42"/>
                      <a:pt x="106" y="42"/>
                    </a:cubicBezTo>
                    <a:cubicBezTo>
                      <a:pt x="106" y="41"/>
                      <a:pt x="107" y="39"/>
                      <a:pt x="107" y="38"/>
                    </a:cubicBezTo>
                    <a:cubicBezTo>
                      <a:pt x="107" y="37"/>
                      <a:pt x="106" y="31"/>
                      <a:pt x="106" y="31"/>
                    </a:cubicBezTo>
                    <a:cubicBezTo>
                      <a:pt x="106" y="30"/>
                      <a:pt x="110" y="25"/>
                      <a:pt x="110" y="25"/>
                    </a:cubicBezTo>
                    <a:cubicBezTo>
                      <a:pt x="110" y="24"/>
                      <a:pt x="114" y="21"/>
                      <a:pt x="114" y="21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7"/>
                      <a:pt x="121" y="13"/>
                      <a:pt x="121" y="13"/>
                    </a:cubicBezTo>
                    <a:cubicBezTo>
                      <a:pt x="121" y="13"/>
                      <a:pt x="125" y="7"/>
                      <a:pt x="125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3" y="7"/>
                      <a:pt x="113" y="7"/>
                    </a:cubicBezTo>
                    <a:cubicBezTo>
                      <a:pt x="112" y="6"/>
                      <a:pt x="109" y="2"/>
                      <a:pt x="109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58" y="17"/>
                      <a:pt x="58" y="18"/>
                    </a:cubicBezTo>
                    <a:cubicBezTo>
                      <a:pt x="58" y="18"/>
                      <a:pt x="54" y="19"/>
                      <a:pt x="54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7"/>
                      <a:pt x="12" y="67"/>
                    </a:cubicBezTo>
                    <a:cubicBezTo>
                      <a:pt x="12" y="68"/>
                      <a:pt x="14" y="75"/>
                      <a:pt x="14" y="75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1"/>
                      <a:pt x="10" y="87"/>
                      <a:pt x="10" y="87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5"/>
                      <a:pt x="36" y="128"/>
                      <a:pt x="36" y="128"/>
                    </a:cubicBezTo>
                    <a:cubicBezTo>
                      <a:pt x="36" y="128"/>
                      <a:pt x="40" y="131"/>
                      <a:pt x="40" y="131"/>
                    </a:cubicBezTo>
                    <a:cubicBezTo>
                      <a:pt x="40" y="131"/>
                      <a:pt x="39" y="134"/>
                      <a:pt x="39" y="135"/>
                    </a:cubicBezTo>
                    <a:cubicBezTo>
                      <a:pt x="39" y="135"/>
                      <a:pt x="41" y="139"/>
                      <a:pt x="41" y="139"/>
                    </a:cubicBezTo>
                    <a:cubicBezTo>
                      <a:pt x="41" y="139"/>
                      <a:pt x="43" y="139"/>
                      <a:pt x="43" y="138"/>
                    </a:cubicBezTo>
                    <a:cubicBezTo>
                      <a:pt x="44" y="138"/>
                      <a:pt x="47" y="136"/>
                      <a:pt x="47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71" y="125"/>
                      <a:pt x="71" y="125"/>
                      <a:pt x="71" y="125"/>
                    </a:cubicBezTo>
                    <a:lnTo>
                      <a:pt x="75" y="12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67">
                <a:extLst>
                  <a:ext uri="{FF2B5EF4-FFF2-40B4-BE49-F238E27FC236}">
                    <a16:creationId xmlns:a16="http://schemas.microsoft.com/office/drawing/2014/main" id="{22F861D4-7F06-8CBE-D00F-85B885BCA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2739" y="3469819"/>
                <a:ext cx="898402" cy="1042821"/>
              </a:xfrm>
              <a:custGeom>
                <a:avLst/>
                <a:gdLst>
                  <a:gd name="T0" fmla="*/ 2147483646 w 200"/>
                  <a:gd name="T1" fmla="*/ 43424858 h 232"/>
                  <a:gd name="T2" fmla="*/ 2147483646 w 200"/>
                  <a:gd name="T3" fmla="*/ 217116682 h 232"/>
                  <a:gd name="T4" fmla="*/ 2147483646 w 200"/>
                  <a:gd name="T5" fmla="*/ 376336089 h 232"/>
                  <a:gd name="T6" fmla="*/ 1893698317 w 200"/>
                  <a:gd name="T7" fmla="*/ 825041869 h 232"/>
                  <a:gd name="T8" fmla="*/ 1720229101 w 200"/>
                  <a:gd name="T9" fmla="*/ 680298683 h 232"/>
                  <a:gd name="T10" fmla="*/ 1329924316 w 200"/>
                  <a:gd name="T11" fmla="*/ 550027913 h 232"/>
                  <a:gd name="T12" fmla="*/ 1084177845 w 200"/>
                  <a:gd name="T13" fmla="*/ 680298683 h 232"/>
                  <a:gd name="T14" fmla="*/ 693873060 w 200"/>
                  <a:gd name="T15" fmla="*/ 723719737 h 232"/>
                  <a:gd name="T16" fmla="*/ 520403845 w 200"/>
                  <a:gd name="T17" fmla="*/ 1056630968 h 232"/>
                  <a:gd name="T18" fmla="*/ 390304785 w 200"/>
                  <a:gd name="T19" fmla="*/ 1302696287 h 232"/>
                  <a:gd name="T20" fmla="*/ 303568276 w 200"/>
                  <a:gd name="T21" fmla="*/ 1519812969 h 232"/>
                  <a:gd name="T22" fmla="*/ 144558313 w 200"/>
                  <a:gd name="T23" fmla="*/ 1722457234 h 232"/>
                  <a:gd name="T24" fmla="*/ 0 w 200"/>
                  <a:gd name="T25" fmla="*/ 1982994970 h 232"/>
                  <a:gd name="T26" fmla="*/ 173469216 w 200"/>
                  <a:gd name="T27" fmla="*/ 2147483646 h 232"/>
                  <a:gd name="T28" fmla="*/ 318023727 w 200"/>
                  <a:gd name="T29" fmla="*/ 2026419828 h 232"/>
                  <a:gd name="T30" fmla="*/ 390304785 w 200"/>
                  <a:gd name="T31" fmla="*/ 2069840882 h 232"/>
                  <a:gd name="T32" fmla="*/ 390304785 w 200"/>
                  <a:gd name="T33" fmla="*/ 2147483646 h 232"/>
                  <a:gd name="T34" fmla="*/ 303568276 w 200"/>
                  <a:gd name="T35" fmla="*/ 2147483646 h 232"/>
                  <a:gd name="T36" fmla="*/ 187924667 w 200"/>
                  <a:gd name="T37" fmla="*/ 2147483646 h 232"/>
                  <a:gd name="T38" fmla="*/ 289112825 w 200"/>
                  <a:gd name="T39" fmla="*/ 2147483646 h 232"/>
                  <a:gd name="T40" fmla="*/ 361393882 w 200"/>
                  <a:gd name="T41" fmla="*/ 2147483646 h 232"/>
                  <a:gd name="T42" fmla="*/ 187924667 w 200"/>
                  <a:gd name="T43" fmla="*/ 2147483646 h 232"/>
                  <a:gd name="T44" fmla="*/ 130102862 w 200"/>
                  <a:gd name="T45" fmla="*/ 2147483646 h 232"/>
                  <a:gd name="T46" fmla="*/ 1011900589 w 200"/>
                  <a:gd name="T47" fmla="*/ 2147483646 h 232"/>
                  <a:gd name="T48" fmla="*/ 1329924316 w 200"/>
                  <a:gd name="T49" fmla="*/ 2147483646 h 232"/>
                  <a:gd name="T50" fmla="*/ 1113088747 w 200"/>
                  <a:gd name="T51" fmla="*/ 2147483646 h 232"/>
                  <a:gd name="T52" fmla="*/ 1286557963 w 200"/>
                  <a:gd name="T53" fmla="*/ 2147483646 h 232"/>
                  <a:gd name="T54" fmla="*/ 1387746121 w 200"/>
                  <a:gd name="T55" fmla="*/ 2147483646 h 232"/>
                  <a:gd name="T56" fmla="*/ 1301013414 w 200"/>
                  <a:gd name="T57" fmla="*/ 1925097695 h 232"/>
                  <a:gd name="T58" fmla="*/ 1488938081 w 200"/>
                  <a:gd name="T59" fmla="*/ 1679032376 h 232"/>
                  <a:gd name="T60" fmla="*/ 2110530084 w 200"/>
                  <a:gd name="T61" fmla="*/ 1577710243 h 232"/>
                  <a:gd name="T62" fmla="*/ 2081619181 w 200"/>
                  <a:gd name="T63" fmla="*/ 1679032376 h 232"/>
                  <a:gd name="T64" fmla="*/ 2110530084 w 200"/>
                  <a:gd name="T65" fmla="*/ 1823775563 h 232"/>
                  <a:gd name="T66" fmla="*/ 2147483646 w 200"/>
                  <a:gd name="T67" fmla="*/ 1823775563 h 232"/>
                  <a:gd name="T68" fmla="*/ 2147483646 w 200"/>
                  <a:gd name="T69" fmla="*/ 1722457234 h 232"/>
                  <a:gd name="T70" fmla="*/ 2147483646 w 200"/>
                  <a:gd name="T71" fmla="*/ 1432967057 h 232"/>
                  <a:gd name="T72" fmla="*/ 2147483646 w 200"/>
                  <a:gd name="T73" fmla="*/ 1201377959 h 232"/>
                  <a:gd name="T74" fmla="*/ 2147483646 w 200"/>
                  <a:gd name="T75" fmla="*/ 1042158551 h 232"/>
                  <a:gd name="T76" fmla="*/ 2147483646 w 200"/>
                  <a:gd name="T77" fmla="*/ 839518090 h 232"/>
                  <a:gd name="T78" fmla="*/ 2147483646 w 200"/>
                  <a:gd name="T79" fmla="*/ 723719737 h 232"/>
                  <a:gd name="T80" fmla="*/ 2147483646 w 200"/>
                  <a:gd name="T81" fmla="*/ 550027913 h 232"/>
                  <a:gd name="T82" fmla="*/ 2147483646 w 200"/>
                  <a:gd name="T83" fmla="*/ 405284727 h 232"/>
                  <a:gd name="T84" fmla="*/ 2147483646 w 200"/>
                  <a:gd name="T85" fmla="*/ 0 h 2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0" h="232">
                    <a:moveTo>
                      <a:pt x="190" y="0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2" y="3"/>
                      <a:pt x="178" y="3"/>
                      <a:pt x="177" y="3"/>
                    </a:cubicBezTo>
                    <a:cubicBezTo>
                      <a:pt x="177" y="3"/>
                      <a:pt x="171" y="0"/>
                      <a:pt x="171" y="0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2" y="38"/>
                      <a:pt x="92" y="38"/>
                    </a:cubicBezTo>
                    <a:cubicBezTo>
                      <a:pt x="91" y="38"/>
                      <a:pt x="85" y="36"/>
                      <a:pt x="85" y="36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2" y="95"/>
                      <a:pt x="22" y="95"/>
                    </a:cubicBezTo>
                    <a:cubicBezTo>
                      <a:pt x="22" y="96"/>
                      <a:pt x="22" y="98"/>
                      <a:pt x="22" y="98"/>
                    </a:cubicBezTo>
                    <a:cubicBezTo>
                      <a:pt x="22" y="99"/>
                      <a:pt x="21" y="105"/>
                      <a:pt x="21" y="10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13"/>
                      <a:pt x="17" y="115"/>
                      <a:pt x="17" y="116"/>
                    </a:cubicBezTo>
                    <a:cubicBezTo>
                      <a:pt x="16" y="116"/>
                      <a:pt x="11" y="119"/>
                      <a:pt x="10" y="119"/>
                    </a:cubicBezTo>
                    <a:cubicBezTo>
                      <a:pt x="9" y="120"/>
                      <a:pt x="4" y="123"/>
                      <a:pt x="4" y="124"/>
                    </a:cubicBezTo>
                    <a:cubicBezTo>
                      <a:pt x="3" y="125"/>
                      <a:pt x="1" y="130"/>
                      <a:pt x="1" y="131"/>
                    </a:cubicBezTo>
                    <a:cubicBezTo>
                      <a:pt x="0" y="132"/>
                      <a:pt x="0" y="136"/>
                      <a:pt x="0" y="137"/>
                    </a:cubicBezTo>
                    <a:cubicBezTo>
                      <a:pt x="0" y="137"/>
                      <a:pt x="1" y="140"/>
                      <a:pt x="1" y="140"/>
                    </a:cubicBezTo>
                    <a:cubicBezTo>
                      <a:pt x="10" y="145"/>
                      <a:pt x="10" y="145"/>
                      <a:pt x="10" y="145"/>
                    </a:cubicBezTo>
                    <a:cubicBezTo>
                      <a:pt x="10" y="145"/>
                      <a:pt x="12" y="149"/>
                      <a:pt x="12" y="149"/>
                    </a:cubicBezTo>
                    <a:cubicBezTo>
                      <a:pt x="12" y="150"/>
                      <a:pt x="14" y="155"/>
                      <a:pt x="14" y="155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4" y="138"/>
                      <a:pt x="24" y="138"/>
                    </a:cubicBezTo>
                    <a:cubicBezTo>
                      <a:pt x="24" y="138"/>
                      <a:pt x="26" y="140"/>
                      <a:pt x="26" y="140"/>
                    </a:cubicBezTo>
                    <a:cubicBezTo>
                      <a:pt x="27" y="141"/>
                      <a:pt x="27" y="143"/>
                      <a:pt x="27" y="143"/>
                    </a:cubicBezTo>
                    <a:cubicBezTo>
                      <a:pt x="27" y="143"/>
                      <a:pt x="25" y="149"/>
                      <a:pt x="25" y="149"/>
                    </a:cubicBezTo>
                    <a:cubicBezTo>
                      <a:pt x="25" y="150"/>
                      <a:pt x="26" y="153"/>
                      <a:pt x="26" y="153"/>
                    </a:cubicBezTo>
                    <a:cubicBezTo>
                      <a:pt x="27" y="154"/>
                      <a:pt x="27" y="157"/>
                      <a:pt x="27" y="157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56"/>
                      <a:pt x="22" y="159"/>
                      <a:pt x="22" y="159"/>
                    </a:cubicBezTo>
                    <a:cubicBezTo>
                      <a:pt x="22" y="160"/>
                      <a:pt x="21" y="165"/>
                      <a:pt x="21" y="165"/>
                    </a:cubicBezTo>
                    <a:cubicBezTo>
                      <a:pt x="21" y="165"/>
                      <a:pt x="19" y="167"/>
                      <a:pt x="19" y="167"/>
                    </a:cubicBezTo>
                    <a:cubicBezTo>
                      <a:pt x="19" y="167"/>
                      <a:pt x="16" y="166"/>
                      <a:pt x="16" y="166"/>
                    </a:cubicBezTo>
                    <a:cubicBezTo>
                      <a:pt x="15" y="166"/>
                      <a:pt x="13" y="167"/>
                      <a:pt x="13" y="167"/>
                    </a:cubicBezTo>
                    <a:cubicBezTo>
                      <a:pt x="12" y="167"/>
                      <a:pt x="11" y="168"/>
                      <a:pt x="11" y="168"/>
                    </a:cubicBezTo>
                    <a:cubicBezTo>
                      <a:pt x="11" y="168"/>
                      <a:pt x="14" y="170"/>
                      <a:pt x="14" y="170"/>
                    </a:cubicBezTo>
                    <a:cubicBezTo>
                      <a:pt x="15" y="170"/>
                      <a:pt x="20" y="171"/>
                      <a:pt x="20" y="171"/>
                    </a:cubicBezTo>
                    <a:cubicBezTo>
                      <a:pt x="20" y="171"/>
                      <a:pt x="25" y="172"/>
                      <a:pt x="26" y="172"/>
                    </a:cubicBezTo>
                    <a:cubicBezTo>
                      <a:pt x="26" y="172"/>
                      <a:pt x="28" y="175"/>
                      <a:pt x="27" y="175"/>
                    </a:cubicBezTo>
                    <a:cubicBezTo>
                      <a:pt x="27" y="176"/>
                      <a:pt x="25" y="179"/>
                      <a:pt x="25" y="179"/>
                    </a:cubicBezTo>
                    <a:cubicBezTo>
                      <a:pt x="21" y="180"/>
                      <a:pt x="21" y="180"/>
                      <a:pt x="21" y="180"/>
                    </a:cubicBezTo>
                    <a:cubicBezTo>
                      <a:pt x="21" y="180"/>
                      <a:pt x="18" y="176"/>
                      <a:pt x="17" y="176"/>
                    </a:cubicBezTo>
                    <a:cubicBezTo>
                      <a:pt x="17" y="176"/>
                      <a:pt x="13" y="174"/>
                      <a:pt x="13" y="174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11" y="178"/>
                      <a:pt x="13" y="179"/>
                      <a:pt x="15" y="180"/>
                    </a:cubicBezTo>
                    <a:cubicBezTo>
                      <a:pt x="33" y="191"/>
                      <a:pt x="56" y="201"/>
                      <a:pt x="63" y="220"/>
                    </a:cubicBezTo>
                    <a:cubicBezTo>
                      <a:pt x="65" y="223"/>
                      <a:pt x="68" y="225"/>
                      <a:pt x="70" y="228"/>
                    </a:cubicBezTo>
                    <a:cubicBezTo>
                      <a:pt x="71" y="229"/>
                      <a:pt x="72" y="230"/>
                      <a:pt x="73" y="232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3"/>
                      <a:pt x="92" y="193"/>
                      <a:pt x="92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62"/>
                      <a:pt x="89" y="162"/>
                      <a:pt x="89" y="162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5" y="155"/>
                      <a:pt x="96" y="151"/>
                      <a:pt x="96" y="150"/>
                    </a:cubicBezTo>
                    <a:cubicBezTo>
                      <a:pt x="96" y="150"/>
                      <a:pt x="94" y="146"/>
                      <a:pt x="94" y="146"/>
                    </a:cubicBezTo>
                    <a:cubicBezTo>
                      <a:pt x="94" y="146"/>
                      <a:pt x="90" y="141"/>
                      <a:pt x="90" y="141"/>
                    </a:cubicBezTo>
                    <a:cubicBezTo>
                      <a:pt x="90" y="141"/>
                      <a:pt x="90" y="133"/>
                      <a:pt x="90" y="133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100" y="122"/>
                      <a:pt x="100" y="122"/>
                    </a:cubicBezTo>
                    <a:cubicBezTo>
                      <a:pt x="100" y="122"/>
                      <a:pt x="103" y="117"/>
                      <a:pt x="103" y="116"/>
                    </a:cubicBezTo>
                    <a:cubicBezTo>
                      <a:pt x="104" y="116"/>
                      <a:pt x="108" y="108"/>
                      <a:pt x="108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5" y="123"/>
                      <a:pt x="145" y="123"/>
                    </a:cubicBezTo>
                    <a:cubicBezTo>
                      <a:pt x="145" y="124"/>
                      <a:pt x="146" y="126"/>
                      <a:pt x="146" y="126"/>
                    </a:cubicBezTo>
                    <a:cubicBezTo>
                      <a:pt x="146" y="127"/>
                      <a:pt x="146" y="129"/>
                      <a:pt x="146" y="129"/>
                    </a:cubicBezTo>
                    <a:cubicBezTo>
                      <a:pt x="146" y="129"/>
                      <a:pt x="150" y="129"/>
                      <a:pt x="150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60" y="127"/>
                      <a:pt x="160" y="127"/>
                      <a:pt x="160" y="12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72" y="119"/>
                      <a:pt x="172" y="119"/>
                      <a:pt x="172" y="119"/>
                    </a:cubicBezTo>
                    <a:cubicBezTo>
                      <a:pt x="172" y="119"/>
                      <a:pt x="170" y="113"/>
                      <a:pt x="170" y="113"/>
                    </a:cubicBezTo>
                    <a:cubicBezTo>
                      <a:pt x="171" y="112"/>
                      <a:pt x="174" y="107"/>
                      <a:pt x="174" y="107"/>
                    </a:cubicBezTo>
                    <a:cubicBezTo>
                      <a:pt x="174" y="107"/>
                      <a:pt x="173" y="99"/>
                      <a:pt x="173" y="99"/>
                    </a:cubicBezTo>
                    <a:cubicBezTo>
                      <a:pt x="173" y="98"/>
                      <a:pt x="174" y="93"/>
                      <a:pt x="174" y="93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6" y="86"/>
                      <a:pt x="179" y="83"/>
                      <a:pt x="179" y="83"/>
                    </a:cubicBezTo>
                    <a:cubicBezTo>
                      <a:pt x="179" y="83"/>
                      <a:pt x="180" y="81"/>
                      <a:pt x="181" y="81"/>
                    </a:cubicBezTo>
                    <a:cubicBezTo>
                      <a:pt x="181" y="81"/>
                      <a:pt x="181" y="78"/>
                      <a:pt x="181" y="78"/>
                    </a:cubicBezTo>
                    <a:cubicBezTo>
                      <a:pt x="182" y="77"/>
                      <a:pt x="186" y="72"/>
                      <a:pt x="186" y="72"/>
                    </a:cubicBezTo>
                    <a:cubicBezTo>
                      <a:pt x="186" y="72"/>
                      <a:pt x="186" y="65"/>
                      <a:pt x="186" y="65"/>
                    </a:cubicBezTo>
                    <a:cubicBezTo>
                      <a:pt x="186" y="64"/>
                      <a:pt x="187" y="61"/>
                      <a:pt x="187" y="61"/>
                    </a:cubicBezTo>
                    <a:cubicBezTo>
                      <a:pt x="187" y="60"/>
                      <a:pt x="190" y="58"/>
                      <a:pt x="190" y="58"/>
                    </a:cubicBezTo>
                    <a:cubicBezTo>
                      <a:pt x="189" y="53"/>
                      <a:pt x="189" y="53"/>
                      <a:pt x="189" y="53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6" y="45"/>
                      <a:pt x="196" y="45"/>
                    </a:cubicBezTo>
                    <a:cubicBezTo>
                      <a:pt x="196" y="45"/>
                      <a:pt x="197" y="41"/>
                      <a:pt x="197" y="40"/>
                    </a:cubicBezTo>
                    <a:cubicBezTo>
                      <a:pt x="197" y="40"/>
                      <a:pt x="198" y="38"/>
                      <a:pt x="198" y="38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200" y="27"/>
                      <a:pt x="200" y="27"/>
                      <a:pt x="200" y="27"/>
                    </a:cubicBezTo>
                    <a:cubicBezTo>
                      <a:pt x="200" y="27"/>
                      <a:pt x="191" y="14"/>
                      <a:pt x="191" y="13"/>
                    </a:cubicBezTo>
                    <a:cubicBezTo>
                      <a:pt x="191" y="13"/>
                      <a:pt x="190" y="0"/>
                      <a:pt x="190" y="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66D80F36-EDBD-6FF1-F7DC-F14D40BFD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7447" y="3357284"/>
                <a:ext cx="1070956" cy="920908"/>
              </a:xfrm>
              <a:custGeom>
                <a:avLst/>
                <a:gdLst>
                  <a:gd name="T0" fmla="*/ 2147483646 w 238"/>
                  <a:gd name="T1" fmla="*/ 2147483646 h 205"/>
                  <a:gd name="T2" fmla="*/ 2147483646 w 238"/>
                  <a:gd name="T3" fmla="*/ 2147483646 h 205"/>
                  <a:gd name="T4" fmla="*/ 2147483646 w 238"/>
                  <a:gd name="T5" fmla="*/ 2147483646 h 205"/>
                  <a:gd name="T6" fmla="*/ 2147483646 w 238"/>
                  <a:gd name="T7" fmla="*/ 2147483646 h 205"/>
                  <a:gd name="T8" fmla="*/ 2147483646 w 238"/>
                  <a:gd name="T9" fmla="*/ 2147483646 h 205"/>
                  <a:gd name="T10" fmla="*/ 2147483646 w 238"/>
                  <a:gd name="T11" fmla="*/ 2147483646 h 205"/>
                  <a:gd name="T12" fmla="*/ 2147483646 w 238"/>
                  <a:gd name="T13" fmla="*/ 2147483646 h 205"/>
                  <a:gd name="T14" fmla="*/ 2147483646 w 238"/>
                  <a:gd name="T15" fmla="*/ 2147483646 h 205"/>
                  <a:gd name="T16" fmla="*/ 2147483646 w 238"/>
                  <a:gd name="T17" fmla="*/ 2147483646 h 205"/>
                  <a:gd name="T18" fmla="*/ 2147483646 w 238"/>
                  <a:gd name="T19" fmla="*/ 2147483646 h 205"/>
                  <a:gd name="T20" fmla="*/ 2147483646 w 238"/>
                  <a:gd name="T21" fmla="*/ 1995084319 h 205"/>
                  <a:gd name="T22" fmla="*/ 2147483646 w 238"/>
                  <a:gd name="T23" fmla="*/ 1734854277 h 205"/>
                  <a:gd name="T24" fmla="*/ 2147483646 w 238"/>
                  <a:gd name="T25" fmla="*/ 1691485772 h 205"/>
                  <a:gd name="T26" fmla="*/ 2147483646 w 238"/>
                  <a:gd name="T27" fmla="*/ 1734854277 h 205"/>
                  <a:gd name="T28" fmla="*/ 2147483646 w 238"/>
                  <a:gd name="T29" fmla="*/ 1633657296 h 205"/>
                  <a:gd name="T30" fmla="*/ 2147483646 w 238"/>
                  <a:gd name="T31" fmla="*/ 1575828820 h 205"/>
                  <a:gd name="T32" fmla="*/ 2147483646 w 238"/>
                  <a:gd name="T33" fmla="*/ 1431255729 h 205"/>
                  <a:gd name="T34" fmla="*/ 2147483646 w 238"/>
                  <a:gd name="T35" fmla="*/ 1518000344 h 205"/>
                  <a:gd name="T36" fmla="*/ 1885774394 w 238"/>
                  <a:gd name="T37" fmla="*/ 1546912681 h 205"/>
                  <a:gd name="T38" fmla="*/ 1929292235 w 238"/>
                  <a:gd name="T39" fmla="*/ 1185485657 h 205"/>
                  <a:gd name="T40" fmla="*/ 1552135071 w 238"/>
                  <a:gd name="T41" fmla="*/ 910799446 h 205"/>
                  <a:gd name="T42" fmla="*/ 1407078139 w 238"/>
                  <a:gd name="T43" fmla="*/ 968627922 h 205"/>
                  <a:gd name="T44" fmla="*/ 1276524615 w 238"/>
                  <a:gd name="T45" fmla="*/ 896343277 h 205"/>
                  <a:gd name="T46" fmla="*/ 1073438817 w 238"/>
                  <a:gd name="T47" fmla="*/ 1127657181 h 205"/>
                  <a:gd name="T48" fmla="*/ 841346202 w 238"/>
                  <a:gd name="T49" fmla="*/ 1026456398 h 205"/>
                  <a:gd name="T50" fmla="*/ 551224721 w 238"/>
                  <a:gd name="T51" fmla="*/ 693941711 h 205"/>
                  <a:gd name="T52" fmla="*/ 580239154 w 238"/>
                  <a:gd name="T53" fmla="*/ 462627807 h 205"/>
                  <a:gd name="T54" fmla="*/ 551224721 w 238"/>
                  <a:gd name="T55" fmla="*/ 173485428 h 205"/>
                  <a:gd name="T56" fmla="*/ 493203471 w 238"/>
                  <a:gd name="T57" fmla="*/ 303598548 h 205"/>
                  <a:gd name="T58" fmla="*/ 420671197 w 238"/>
                  <a:gd name="T59" fmla="*/ 289142379 h 205"/>
                  <a:gd name="T60" fmla="*/ 377153355 w 238"/>
                  <a:gd name="T61" fmla="*/ 101200783 h 205"/>
                  <a:gd name="T62" fmla="*/ 319132106 w 238"/>
                  <a:gd name="T63" fmla="*/ 43372307 h 205"/>
                  <a:gd name="T64" fmla="*/ 203081990 w 238"/>
                  <a:gd name="T65" fmla="*/ 0 h 205"/>
                  <a:gd name="T66" fmla="*/ 116046307 w 238"/>
                  <a:gd name="T67" fmla="*/ 101200783 h 205"/>
                  <a:gd name="T68" fmla="*/ 101542899 w 238"/>
                  <a:gd name="T69" fmla="*/ 332514687 h 205"/>
                  <a:gd name="T70" fmla="*/ 174071365 w 238"/>
                  <a:gd name="T71" fmla="*/ 766226355 h 205"/>
                  <a:gd name="T72" fmla="*/ 101542899 w 238"/>
                  <a:gd name="T73" fmla="*/ 954171753 h 205"/>
                  <a:gd name="T74" fmla="*/ 101542899 w 238"/>
                  <a:gd name="T75" fmla="*/ 1546912681 h 205"/>
                  <a:gd name="T76" fmla="*/ 58025058 w 238"/>
                  <a:gd name="T77" fmla="*/ 1792682753 h 205"/>
                  <a:gd name="T78" fmla="*/ 159564149 w 238"/>
                  <a:gd name="T79" fmla="*/ 2110741271 h 205"/>
                  <a:gd name="T80" fmla="*/ 87035683 w 238"/>
                  <a:gd name="T81" fmla="*/ 2147483646 h 205"/>
                  <a:gd name="T82" fmla="*/ 72528466 w 238"/>
                  <a:gd name="T83" fmla="*/ 2147483646 h 205"/>
                  <a:gd name="T84" fmla="*/ 101542899 w 238"/>
                  <a:gd name="T85" fmla="*/ 2147483646 h 205"/>
                  <a:gd name="T86" fmla="*/ 348142731 w 238"/>
                  <a:gd name="T87" fmla="*/ 2147483646 h 205"/>
                  <a:gd name="T88" fmla="*/ 870356827 w 238"/>
                  <a:gd name="T89" fmla="*/ 2147483646 h 205"/>
                  <a:gd name="T90" fmla="*/ 1000910351 w 238"/>
                  <a:gd name="T91" fmla="*/ 2147483646 h 205"/>
                  <a:gd name="T92" fmla="*/ 1233006774 w 238"/>
                  <a:gd name="T93" fmla="*/ 2147483646 h 205"/>
                  <a:gd name="T94" fmla="*/ 1392570923 w 238"/>
                  <a:gd name="T95" fmla="*/ 2147483646 h 205"/>
                  <a:gd name="T96" fmla="*/ 2147483646 w 238"/>
                  <a:gd name="T97" fmla="*/ 2147483646 h 205"/>
                  <a:gd name="T98" fmla="*/ 2147483646 w 238"/>
                  <a:gd name="T99" fmla="*/ 2147483646 h 205"/>
                  <a:gd name="T100" fmla="*/ 2147483646 w 238"/>
                  <a:gd name="T101" fmla="*/ 2147483646 h 205"/>
                  <a:gd name="T102" fmla="*/ 2147483646 w 238"/>
                  <a:gd name="T103" fmla="*/ 2147483646 h 205"/>
                  <a:gd name="T104" fmla="*/ 2147483646 w 238"/>
                  <a:gd name="T105" fmla="*/ 2147483646 h 205"/>
                  <a:gd name="T106" fmla="*/ 2147483646 w 238"/>
                  <a:gd name="T107" fmla="*/ 2147483646 h 205"/>
                  <a:gd name="T108" fmla="*/ 2147483646 w 238"/>
                  <a:gd name="T109" fmla="*/ 2147483646 h 205"/>
                  <a:gd name="T110" fmla="*/ 2147483646 w 238"/>
                  <a:gd name="T111" fmla="*/ 2147483646 h 205"/>
                  <a:gd name="T112" fmla="*/ 2147483646 w 238"/>
                  <a:gd name="T113" fmla="*/ 2147483646 h 20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8" h="205">
                    <a:moveTo>
                      <a:pt x="223" y="199"/>
                    </a:moveTo>
                    <a:cubicBezTo>
                      <a:pt x="223" y="199"/>
                      <a:pt x="227" y="201"/>
                      <a:pt x="227" y="201"/>
                    </a:cubicBezTo>
                    <a:cubicBezTo>
                      <a:pt x="228" y="201"/>
                      <a:pt x="231" y="205"/>
                      <a:pt x="231" y="205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5" y="204"/>
                      <a:pt x="237" y="201"/>
                      <a:pt x="237" y="200"/>
                    </a:cubicBezTo>
                    <a:cubicBezTo>
                      <a:pt x="238" y="200"/>
                      <a:pt x="236" y="197"/>
                      <a:pt x="236" y="197"/>
                    </a:cubicBezTo>
                    <a:cubicBezTo>
                      <a:pt x="235" y="197"/>
                      <a:pt x="230" y="196"/>
                      <a:pt x="230" y="196"/>
                    </a:cubicBezTo>
                    <a:cubicBezTo>
                      <a:pt x="230" y="196"/>
                      <a:pt x="225" y="195"/>
                      <a:pt x="224" y="195"/>
                    </a:cubicBezTo>
                    <a:cubicBezTo>
                      <a:pt x="224" y="195"/>
                      <a:pt x="221" y="193"/>
                      <a:pt x="221" y="193"/>
                    </a:cubicBezTo>
                    <a:cubicBezTo>
                      <a:pt x="221" y="193"/>
                      <a:pt x="222" y="192"/>
                      <a:pt x="223" y="192"/>
                    </a:cubicBezTo>
                    <a:cubicBezTo>
                      <a:pt x="223" y="192"/>
                      <a:pt x="225" y="191"/>
                      <a:pt x="226" y="191"/>
                    </a:cubicBezTo>
                    <a:cubicBezTo>
                      <a:pt x="226" y="191"/>
                      <a:pt x="229" y="192"/>
                      <a:pt x="229" y="192"/>
                    </a:cubicBezTo>
                    <a:cubicBezTo>
                      <a:pt x="229" y="192"/>
                      <a:pt x="231" y="190"/>
                      <a:pt x="231" y="190"/>
                    </a:cubicBezTo>
                    <a:cubicBezTo>
                      <a:pt x="231" y="190"/>
                      <a:pt x="232" y="185"/>
                      <a:pt x="232" y="184"/>
                    </a:cubicBezTo>
                    <a:cubicBezTo>
                      <a:pt x="232" y="184"/>
                      <a:pt x="232" y="181"/>
                      <a:pt x="232" y="181"/>
                    </a:cubicBezTo>
                    <a:cubicBezTo>
                      <a:pt x="237" y="182"/>
                      <a:pt x="237" y="182"/>
                      <a:pt x="237" y="182"/>
                    </a:cubicBezTo>
                    <a:cubicBezTo>
                      <a:pt x="237" y="182"/>
                      <a:pt x="237" y="179"/>
                      <a:pt x="236" y="178"/>
                    </a:cubicBezTo>
                    <a:cubicBezTo>
                      <a:pt x="236" y="178"/>
                      <a:pt x="235" y="175"/>
                      <a:pt x="235" y="174"/>
                    </a:cubicBezTo>
                    <a:cubicBezTo>
                      <a:pt x="235" y="174"/>
                      <a:pt x="237" y="168"/>
                      <a:pt x="237" y="168"/>
                    </a:cubicBezTo>
                    <a:cubicBezTo>
                      <a:pt x="237" y="168"/>
                      <a:pt x="237" y="166"/>
                      <a:pt x="236" y="165"/>
                    </a:cubicBezTo>
                    <a:cubicBezTo>
                      <a:pt x="236" y="165"/>
                      <a:pt x="234" y="163"/>
                      <a:pt x="234" y="163"/>
                    </a:cubicBezTo>
                    <a:cubicBezTo>
                      <a:pt x="232" y="165"/>
                      <a:pt x="232" y="165"/>
                      <a:pt x="232" y="165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24" y="180"/>
                      <a:pt x="224" y="180"/>
                      <a:pt x="224" y="180"/>
                    </a:cubicBezTo>
                    <a:cubicBezTo>
                      <a:pt x="224" y="180"/>
                      <a:pt x="222" y="175"/>
                      <a:pt x="222" y="174"/>
                    </a:cubicBezTo>
                    <a:cubicBezTo>
                      <a:pt x="222" y="174"/>
                      <a:pt x="220" y="170"/>
                      <a:pt x="220" y="170"/>
                    </a:cubicBezTo>
                    <a:cubicBezTo>
                      <a:pt x="211" y="165"/>
                      <a:pt x="211" y="165"/>
                      <a:pt x="211" y="165"/>
                    </a:cubicBezTo>
                    <a:cubicBezTo>
                      <a:pt x="211" y="165"/>
                      <a:pt x="210" y="162"/>
                      <a:pt x="210" y="162"/>
                    </a:cubicBezTo>
                    <a:cubicBezTo>
                      <a:pt x="210" y="161"/>
                      <a:pt x="210" y="157"/>
                      <a:pt x="211" y="156"/>
                    </a:cubicBezTo>
                    <a:cubicBezTo>
                      <a:pt x="211" y="155"/>
                      <a:pt x="213" y="150"/>
                      <a:pt x="214" y="149"/>
                    </a:cubicBezTo>
                    <a:cubicBezTo>
                      <a:pt x="214" y="148"/>
                      <a:pt x="219" y="145"/>
                      <a:pt x="220" y="144"/>
                    </a:cubicBezTo>
                    <a:cubicBezTo>
                      <a:pt x="221" y="144"/>
                      <a:pt x="226" y="141"/>
                      <a:pt x="227" y="141"/>
                    </a:cubicBezTo>
                    <a:cubicBezTo>
                      <a:pt x="227" y="140"/>
                      <a:pt x="230" y="138"/>
                      <a:pt x="230" y="138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0"/>
                      <a:pt x="232" y="124"/>
                      <a:pt x="232" y="123"/>
                    </a:cubicBezTo>
                    <a:cubicBezTo>
                      <a:pt x="232" y="123"/>
                      <a:pt x="232" y="121"/>
                      <a:pt x="232" y="120"/>
                    </a:cubicBezTo>
                    <a:cubicBezTo>
                      <a:pt x="232" y="120"/>
                      <a:pt x="237" y="115"/>
                      <a:pt x="237" y="115"/>
                    </a:cubicBezTo>
                    <a:cubicBezTo>
                      <a:pt x="227" y="115"/>
                      <a:pt x="227" y="115"/>
                      <a:pt x="227" y="115"/>
                    </a:cubicBezTo>
                    <a:cubicBezTo>
                      <a:pt x="225" y="117"/>
                      <a:pt x="225" y="117"/>
                      <a:pt x="225" y="117"/>
                    </a:cubicBezTo>
                    <a:cubicBezTo>
                      <a:pt x="221" y="119"/>
                      <a:pt x="221" y="119"/>
                      <a:pt x="221" y="119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6" y="118"/>
                      <a:pt x="213" y="120"/>
                      <a:pt x="212" y="120"/>
                    </a:cubicBezTo>
                    <a:cubicBezTo>
                      <a:pt x="212" y="121"/>
                      <a:pt x="210" y="121"/>
                      <a:pt x="210" y="121"/>
                    </a:cubicBezTo>
                    <a:cubicBezTo>
                      <a:pt x="210" y="121"/>
                      <a:pt x="208" y="117"/>
                      <a:pt x="208" y="117"/>
                    </a:cubicBezTo>
                    <a:cubicBezTo>
                      <a:pt x="208" y="116"/>
                      <a:pt x="209" y="113"/>
                      <a:pt x="209" y="113"/>
                    </a:cubicBezTo>
                    <a:cubicBezTo>
                      <a:pt x="209" y="113"/>
                      <a:pt x="205" y="110"/>
                      <a:pt x="205" y="110"/>
                    </a:cubicBezTo>
                    <a:cubicBezTo>
                      <a:pt x="205" y="110"/>
                      <a:pt x="200" y="107"/>
                      <a:pt x="200" y="107"/>
                    </a:cubicBezTo>
                    <a:cubicBezTo>
                      <a:pt x="194" y="109"/>
                      <a:pt x="194" y="109"/>
                      <a:pt x="194" y="109"/>
                    </a:cubicBezTo>
                    <a:cubicBezTo>
                      <a:pt x="187" y="113"/>
                      <a:pt x="187" y="113"/>
                      <a:pt x="187" y="113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0" y="99"/>
                      <a:pt x="180" y="99"/>
                      <a:pt x="180" y="99"/>
                    </a:cubicBezTo>
                    <a:cubicBezTo>
                      <a:pt x="173" y="102"/>
                      <a:pt x="173" y="102"/>
                      <a:pt x="173" y="102"/>
                    </a:cubicBezTo>
                    <a:cubicBezTo>
                      <a:pt x="163" y="103"/>
                      <a:pt x="163" y="103"/>
                      <a:pt x="163" y="103"/>
                    </a:cubicBezTo>
                    <a:cubicBezTo>
                      <a:pt x="158" y="105"/>
                      <a:pt x="158" y="105"/>
                      <a:pt x="158" y="105"/>
                    </a:cubicBez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37" y="100"/>
                      <a:pt x="137" y="100"/>
                      <a:pt x="137" y="100"/>
                    </a:cubicBezTo>
                    <a:cubicBezTo>
                      <a:pt x="134" y="92"/>
                      <a:pt x="134" y="92"/>
                      <a:pt x="134" y="92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8" y="70"/>
                      <a:pt x="98" y="70"/>
                      <a:pt x="98" y="70"/>
                    </a:cubicBezTo>
                    <a:cubicBezTo>
                      <a:pt x="98" y="70"/>
                      <a:pt x="97" y="67"/>
                      <a:pt x="97" y="67"/>
                    </a:cubicBezTo>
                    <a:cubicBezTo>
                      <a:pt x="97" y="67"/>
                      <a:pt x="98" y="63"/>
                      <a:pt x="98" y="6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79"/>
                      <a:pt x="74" y="78"/>
                      <a:pt x="74" y="78"/>
                    </a:cubicBezTo>
                    <a:cubicBezTo>
                      <a:pt x="74" y="77"/>
                      <a:pt x="71" y="73"/>
                      <a:pt x="71" y="73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8" y="55"/>
                      <a:pt x="38" y="48"/>
                      <a:pt x="38" y="48"/>
                    </a:cubicBezTo>
                    <a:cubicBezTo>
                      <a:pt x="38" y="48"/>
                      <a:pt x="36" y="43"/>
                      <a:pt x="36" y="43"/>
                    </a:cubicBezTo>
                    <a:cubicBezTo>
                      <a:pt x="36" y="43"/>
                      <a:pt x="37" y="40"/>
                      <a:pt x="37" y="40"/>
                    </a:cubicBezTo>
                    <a:cubicBezTo>
                      <a:pt x="37" y="39"/>
                      <a:pt x="40" y="32"/>
                      <a:pt x="40" y="32"/>
                    </a:cubicBezTo>
                    <a:cubicBezTo>
                      <a:pt x="40" y="32"/>
                      <a:pt x="43" y="23"/>
                      <a:pt x="43" y="23"/>
                    </a:cubicBezTo>
                    <a:cubicBezTo>
                      <a:pt x="43" y="23"/>
                      <a:pt x="41" y="19"/>
                      <a:pt x="41" y="19"/>
                    </a:cubicBezTo>
                    <a:cubicBezTo>
                      <a:pt x="41" y="19"/>
                      <a:pt x="38" y="12"/>
                      <a:pt x="38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5"/>
                      <a:pt x="35" y="17"/>
                      <a:pt x="35" y="17"/>
                    </a:cubicBezTo>
                    <a:cubicBezTo>
                      <a:pt x="35" y="17"/>
                      <a:pt x="34" y="21"/>
                      <a:pt x="34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5" y="15"/>
                      <a:pt x="24" y="15"/>
                    </a:cubicBezTo>
                    <a:cubicBezTo>
                      <a:pt x="24" y="15"/>
                      <a:pt x="25" y="11"/>
                      <a:pt x="25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3"/>
                      <a:pt x="27" y="3"/>
                    </a:cubicBezTo>
                    <a:cubicBezTo>
                      <a:pt x="27" y="3"/>
                      <a:pt x="22" y="3"/>
                      <a:pt x="22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0" y="4"/>
                      <a:pt x="10" y="4"/>
                    </a:cubicBezTo>
                    <a:cubicBezTo>
                      <a:pt x="10" y="5"/>
                      <a:pt x="8" y="7"/>
                      <a:pt x="8" y="7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7" y="107"/>
                      <a:pt x="7" y="107"/>
                      <a:pt x="7" y="107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3" y="150"/>
                      <a:pt x="13" y="157"/>
                      <a:pt x="13" y="157"/>
                    </a:cubicBezTo>
                    <a:cubicBezTo>
                      <a:pt x="13" y="157"/>
                      <a:pt x="6" y="164"/>
                      <a:pt x="6" y="164"/>
                    </a:cubicBezTo>
                    <a:cubicBezTo>
                      <a:pt x="9" y="173"/>
                      <a:pt x="9" y="173"/>
                      <a:pt x="9" y="173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6"/>
                      <a:pt x="14" y="186"/>
                      <a:pt x="14" y="186"/>
                    </a:cubicBezTo>
                    <a:cubicBezTo>
                      <a:pt x="14" y="187"/>
                      <a:pt x="20" y="188"/>
                      <a:pt x="20" y="188"/>
                    </a:cubicBezTo>
                    <a:cubicBezTo>
                      <a:pt x="20" y="188"/>
                      <a:pt x="24" y="186"/>
                      <a:pt x="24" y="186"/>
                    </a:cubicBezTo>
                    <a:cubicBezTo>
                      <a:pt x="24" y="186"/>
                      <a:pt x="27" y="181"/>
                      <a:pt x="27" y="181"/>
                    </a:cubicBezTo>
                    <a:cubicBezTo>
                      <a:pt x="37" y="180"/>
                      <a:pt x="37" y="180"/>
                      <a:pt x="37" y="180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5" y="177"/>
                      <a:pt x="63" y="172"/>
                      <a:pt x="63" y="172"/>
                    </a:cubicBezTo>
                    <a:cubicBezTo>
                      <a:pt x="63" y="172"/>
                      <a:pt x="69" y="165"/>
                      <a:pt x="69" y="165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5" y="163"/>
                      <a:pt x="85" y="163"/>
                      <a:pt x="85" y="163"/>
                    </a:cubicBezTo>
                    <a:cubicBezTo>
                      <a:pt x="85" y="163"/>
                      <a:pt x="89" y="164"/>
                      <a:pt x="90" y="164"/>
                    </a:cubicBezTo>
                    <a:cubicBezTo>
                      <a:pt x="90" y="164"/>
                      <a:pt x="95" y="163"/>
                      <a:pt x="95" y="163"/>
                    </a:cubicBezTo>
                    <a:cubicBezTo>
                      <a:pt x="95" y="163"/>
                      <a:pt x="95" y="160"/>
                      <a:pt x="96" y="160"/>
                    </a:cubicBezTo>
                    <a:cubicBezTo>
                      <a:pt x="96" y="160"/>
                      <a:pt x="98" y="158"/>
                      <a:pt x="98" y="158"/>
                    </a:cubicBezTo>
                    <a:cubicBezTo>
                      <a:pt x="172" y="158"/>
                      <a:pt x="172" y="158"/>
                      <a:pt x="172" y="158"/>
                    </a:cubicBezTo>
                    <a:cubicBezTo>
                      <a:pt x="174" y="160"/>
                      <a:pt x="174" y="160"/>
                      <a:pt x="174" y="160"/>
                    </a:cubicBezTo>
                    <a:cubicBezTo>
                      <a:pt x="174" y="162"/>
                      <a:pt x="174" y="162"/>
                      <a:pt x="174" y="162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69" y="165"/>
                      <a:pt x="169" y="165"/>
                      <a:pt x="169" y="165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2" y="175"/>
                      <a:pt x="172" y="175"/>
                      <a:pt x="172" y="175"/>
                    </a:cubicBezTo>
                    <a:cubicBezTo>
                      <a:pt x="173" y="175"/>
                      <a:pt x="174" y="175"/>
                      <a:pt x="175" y="175"/>
                    </a:cubicBezTo>
                    <a:cubicBezTo>
                      <a:pt x="178" y="174"/>
                      <a:pt x="179" y="171"/>
                      <a:pt x="182" y="171"/>
                    </a:cubicBezTo>
                    <a:cubicBezTo>
                      <a:pt x="184" y="171"/>
                      <a:pt x="185" y="172"/>
                      <a:pt x="187" y="173"/>
                    </a:cubicBezTo>
                    <a:cubicBezTo>
                      <a:pt x="188" y="173"/>
                      <a:pt x="189" y="174"/>
                      <a:pt x="190" y="175"/>
                    </a:cubicBezTo>
                    <a:cubicBezTo>
                      <a:pt x="190" y="175"/>
                      <a:pt x="190" y="175"/>
                      <a:pt x="191" y="175"/>
                    </a:cubicBezTo>
                    <a:cubicBezTo>
                      <a:pt x="191" y="176"/>
                      <a:pt x="191" y="176"/>
                      <a:pt x="190" y="177"/>
                    </a:cubicBezTo>
                    <a:cubicBezTo>
                      <a:pt x="190" y="177"/>
                      <a:pt x="189" y="177"/>
                      <a:pt x="189" y="177"/>
                    </a:cubicBezTo>
                    <a:cubicBezTo>
                      <a:pt x="187" y="178"/>
                      <a:pt x="185" y="180"/>
                      <a:pt x="184" y="181"/>
                    </a:cubicBezTo>
                    <a:cubicBezTo>
                      <a:pt x="184" y="182"/>
                      <a:pt x="183" y="182"/>
                      <a:pt x="183" y="183"/>
                    </a:cubicBezTo>
                    <a:cubicBezTo>
                      <a:pt x="183" y="183"/>
                      <a:pt x="184" y="184"/>
                      <a:pt x="184" y="184"/>
                    </a:cubicBezTo>
                    <a:cubicBezTo>
                      <a:pt x="187" y="184"/>
                      <a:pt x="187" y="184"/>
                      <a:pt x="187" y="184"/>
                    </a:cubicBezTo>
                    <a:cubicBezTo>
                      <a:pt x="190" y="186"/>
                      <a:pt x="190" y="186"/>
                      <a:pt x="190" y="186"/>
                    </a:cubicBezTo>
                    <a:cubicBezTo>
                      <a:pt x="193" y="189"/>
                      <a:pt x="193" y="189"/>
                      <a:pt x="193" y="189"/>
                    </a:cubicBezTo>
                    <a:cubicBezTo>
                      <a:pt x="198" y="189"/>
                      <a:pt x="198" y="189"/>
                      <a:pt x="198" y="189"/>
                    </a:cubicBezTo>
                    <a:cubicBezTo>
                      <a:pt x="205" y="188"/>
                      <a:pt x="205" y="188"/>
                      <a:pt x="205" y="188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210" y="199"/>
                      <a:pt x="215" y="200"/>
                      <a:pt x="219" y="202"/>
                    </a:cubicBezTo>
                    <a:cubicBezTo>
                      <a:pt x="221" y="200"/>
                      <a:pt x="221" y="200"/>
                      <a:pt x="221" y="200"/>
                    </a:cubicBezTo>
                    <a:lnTo>
                      <a:pt x="223" y="19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E51FC9EB-4DDE-E233-3252-66E66DB57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600" y="1431066"/>
                <a:ext cx="2113777" cy="1791177"/>
              </a:xfrm>
              <a:custGeom>
                <a:avLst/>
                <a:gdLst>
                  <a:gd name="T0" fmla="*/ 2147483646 w 470"/>
                  <a:gd name="T1" fmla="*/ 2147483646 h 398"/>
                  <a:gd name="T2" fmla="*/ 2147483646 w 470"/>
                  <a:gd name="T3" fmla="*/ 2147483646 h 398"/>
                  <a:gd name="T4" fmla="*/ 2147483646 w 470"/>
                  <a:gd name="T5" fmla="*/ 2147483646 h 398"/>
                  <a:gd name="T6" fmla="*/ 2147483646 w 470"/>
                  <a:gd name="T7" fmla="*/ 2147483646 h 398"/>
                  <a:gd name="T8" fmla="*/ 2147483646 w 470"/>
                  <a:gd name="T9" fmla="*/ 2147483646 h 398"/>
                  <a:gd name="T10" fmla="*/ 2147483646 w 470"/>
                  <a:gd name="T11" fmla="*/ 2147483646 h 398"/>
                  <a:gd name="T12" fmla="*/ 2147483646 w 470"/>
                  <a:gd name="T13" fmla="*/ 2147482777 h 398"/>
                  <a:gd name="T14" fmla="*/ 2147483646 w 470"/>
                  <a:gd name="T15" fmla="*/ 2045910432 h 398"/>
                  <a:gd name="T16" fmla="*/ 2147483646 w 470"/>
                  <a:gd name="T17" fmla="*/ 1828260305 h 398"/>
                  <a:gd name="T18" fmla="*/ 2147483646 w 470"/>
                  <a:gd name="T19" fmla="*/ 1625123234 h 398"/>
                  <a:gd name="T20" fmla="*/ 2147483646 w 470"/>
                  <a:gd name="T21" fmla="*/ 1509041643 h 398"/>
                  <a:gd name="T22" fmla="*/ 2147483646 w 470"/>
                  <a:gd name="T23" fmla="*/ 1392960051 h 398"/>
                  <a:gd name="T24" fmla="*/ 2147483646 w 470"/>
                  <a:gd name="T25" fmla="*/ 1494532396 h 398"/>
                  <a:gd name="T26" fmla="*/ 2147483646 w 470"/>
                  <a:gd name="T27" fmla="*/ 1610610178 h 398"/>
                  <a:gd name="T28" fmla="*/ 2147483646 w 470"/>
                  <a:gd name="T29" fmla="*/ 1654141727 h 398"/>
                  <a:gd name="T30" fmla="*/ 2147483646 w 470"/>
                  <a:gd name="T31" fmla="*/ 1392960051 h 398"/>
                  <a:gd name="T32" fmla="*/ 2147483646 w 470"/>
                  <a:gd name="T33" fmla="*/ 1204332227 h 398"/>
                  <a:gd name="T34" fmla="*/ 2147483646 w 470"/>
                  <a:gd name="T35" fmla="*/ 710991177 h 398"/>
                  <a:gd name="T36" fmla="*/ 2147483646 w 470"/>
                  <a:gd name="T37" fmla="*/ 565891092 h 398"/>
                  <a:gd name="T38" fmla="*/ 2147483646 w 470"/>
                  <a:gd name="T39" fmla="*/ 609418832 h 398"/>
                  <a:gd name="T40" fmla="*/ 2147483646 w 470"/>
                  <a:gd name="T41" fmla="*/ 14509247 h 398"/>
                  <a:gd name="T42" fmla="*/ 2147483646 w 470"/>
                  <a:gd name="T43" fmla="*/ 290200169 h 398"/>
                  <a:gd name="T44" fmla="*/ 2147483646 w 470"/>
                  <a:gd name="T45" fmla="*/ 72550042 h 398"/>
                  <a:gd name="T46" fmla="*/ 2147483646 w 470"/>
                  <a:gd name="T47" fmla="*/ 87059289 h 398"/>
                  <a:gd name="T48" fmla="*/ 2057636022 w 470"/>
                  <a:gd name="T49" fmla="*/ 348240965 h 398"/>
                  <a:gd name="T50" fmla="*/ 2147483646 w 470"/>
                  <a:gd name="T51" fmla="*/ 536868790 h 398"/>
                  <a:gd name="T52" fmla="*/ 2147483646 w 470"/>
                  <a:gd name="T53" fmla="*/ 754518917 h 398"/>
                  <a:gd name="T54" fmla="*/ 2147483646 w 470"/>
                  <a:gd name="T55" fmla="*/ 1044719086 h 398"/>
                  <a:gd name="T56" fmla="*/ 2147483646 w 470"/>
                  <a:gd name="T57" fmla="*/ 1160800677 h 398"/>
                  <a:gd name="T58" fmla="*/ 2147483646 w 470"/>
                  <a:gd name="T59" fmla="*/ 1233350720 h 398"/>
                  <a:gd name="T60" fmla="*/ 2147483646 w 470"/>
                  <a:gd name="T61" fmla="*/ 1523550889 h 398"/>
                  <a:gd name="T62" fmla="*/ 2147483646 w 470"/>
                  <a:gd name="T63" fmla="*/ 1944341897 h 398"/>
                  <a:gd name="T64" fmla="*/ 2043144206 w 470"/>
                  <a:gd name="T65" fmla="*/ 1973360390 h 398"/>
                  <a:gd name="T66" fmla="*/ 2028652391 w 470"/>
                  <a:gd name="T67" fmla="*/ 2147483646 h 398"/>
                  <a:gd name="T68" fmla="*/ 1912729288 w 470"/>
                  <a:gd name="T69" fmla="*/ 2147483646 h 398"/>
                  <a:gd name="T70" fmla="*/ 1753334547 w 470"/>
                  <a:gd name="T71" fmla="*/ 2031401186 h 398"/>
                  <a:gd name="T72" fmla="*/ 1709866714 w 470"/>
                  <a:gd name="T73" fmla="*/ 1523550889 h 398"/>
                  <a:gd name="T74" fmla="*/ 2072124030 w 470"/>
                  <a:gd name="T75" fmla="*/ 914132057 h 398"/>
                  <a:gd name="T76" fmla="*/ 1811298001 w 470"/>
                  <a:gd name="T77" fmla="*/ 841582015 h 398"/>
                  <a:gd name="T78" fmla="*/ 1275154128 w 470"/>
                  <a:gd name="T79" fmla="*/ 740009670 h 398"/>
                  <a:gd name="T80" fmla="*/ 825953533 w 470"/>
                  <a:gd name="T81" fmla="*/ 623931888 h 398"/>
                  <a:gd name="T82" fmla="*/ 260826029 w 470"/>
                  <a:gd name="T83" fmla="*/ 609418832 h 398"/>
                  <a:gd name="T84" fmla="*/ 463692410 w 470"/>
                  <a:gd name="T85" fmla="*/ 1233350720 h 398"/>
                  <a:gd name="T86" fmla="*/ 202866381 w 470"/>
                  <a:gd name="T87" fmla="*/ 1654141727 h 398"/>
                  <a:gd name="T88" fmla="*/ 188374566 w 470"/>
                  <a:gd name="T89" fmla="*/ 2147483646 h 398"/>
                  <a:gd name="T90" fmla="*/ 318789484 w 470"/>
                  <a:gd name="T91" fmla="*/ 2147483646 h 398"/>
                  <a:gd name="T92" fmla="*/ 449200595 w 470"/>
                  <a:gd name="T93" fmla="*/ 2147483646 h 398"/>
                  <a:gd name="T94" fmla="*/ 681046800 w 470"/>
                  <a:gd name="T95" fmla="*/ 2147483646 h 398"/>
                  <a:gd name="T96" fmla="*/ 753498263 w 470"/>
                  <a:gd name="T97" fmla="*/ 2147483646 h 398"/>
                  <a:gd name="T98" fmla="*/ 956364644 w 470"/>
                  <a:gd name="T99" fmla="*/ 2147483646 h 398"/>
                  <a:gd name="T100" fmla="*/ 1202702665 w 470"/>
                  <a:gd name="T101" fmla="*/ 2147483646 h 398"/>
                  <a:gd name="T102" fmla="*/ 1854769640 w 470"/>
                  <a:gd name="T103" fmla="*/ 2147483646 h 398"/>
                  <a:gd name="T104" fmla="*/ 2147483646 w 470"/>
                  <a:gd name="T105" fmla="*/ 2147483646 h 398"/>
                  <a:gd name="T106" fmla="*/ 2147483646 w 470"/>
                  <a:gd name="T107" fmla="*/ 2147483646 h 398"/>
                  <a:gd name="T108" fmla="*/ 2147483646 w 470"/>
                  <a:gd name="T109" fmla="*/ 2147483646 h 398"/>
                  <a:gd name="T110" fmla="*/ 2147483646 w 470"/>
                  <a:gd name="T111" fmla="*/ 2147483646 h 398"/>
                  <a:gd name="T112" fmla="*/ 2147483646 w 470"/>
                  <a:gd name="T113" fmla="*/ 2147483646 h 398"/>
                  <a:gd name="T114" fmla="*/ 2147483646 w 470"/>
                  <a:gd name="T115" fmla="*/ 2147483646 h 398"/>
                  <a:gd name="T116" fmla="*/ 2147483646 w 470"/>
                  <a:gd name="T117" fmla="*/ 2147483646 h 398"/>
                  <a:gd name="T118" fmla="*/ 2147483646 w 470"/>
                  <a:gd name="T119" fmla="*/ 2147483646 h 398"/>
                  <a:gd name="T120" fmla="*/ 2147483646 w 470"/>
                  <a:gd name="T121" fmla="*/ 2147483646 h 398"/>
                  <a:gd name="T122" fmla="*/ 2147483646 w 470"/>
                  <a:gd name="T123" fmla="*/ 2147483646 h 398"/>
                  <a:gd name="T124" fmla="*/ 2147483646 w 470"/>
                  <a:gd name="T125" fmla="*/ 2147483646 h 39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70" h="398">
                    <a:moveTo>
                      <a:pt x="464" y="251"/>
                    </a:moveTo>
                    <a:cubicBezTo>
                      <a:pt x="464" y="251"/>
                      <a:pt x="460" y="253"/>
                      <a:pt x="460" y="253"/>
                    </a:cubicBezTo>
                    <a:cubicBezTo>
                      <a:pt x="459" y="253"/>
                      <a:pt x="454" y="253"/>
                      <a:pt x="454" y="253"/>
                    </a:cubicBezTo>
                    <a:cubicBezTo>
                      <a:pt x="456" y="249"/>
                      <a:pt x="456" y="249"/>
                      <a:pt x="456" y="249"/>
                    </a:cubicBezTo>
                    <a:cubicBezTo>
                      <a:pt x="458" y="246"/>
                      <a:pt x="458" y="246"/>
                      <a:pt x="458" y="246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7" y="244"/>
                      <a:pt x="452" y="243"/>
                      <a:pt x="452" y="242"/>
                    </a:cubicBezTo>
                    <a:cubicBezTo>
                      <a:pt x="452" y="242"/>
                      <a:pt x="450" y="240"/>
                      <a:pt x="450" y="239"/>
                    </a:cubicBezTo>
                    <a:cubicBezTo>
                      <a:pt x="450" y="239"/>
                      <a:pt x="450" y="236"/>
                      <a:pt x="450" y="236"/>
                    </a:cubicBezTo>
                    <a:cubicBezTo>
                      <a:pt x="450" y="235"/>
                      <a:pt x="452" y="234"/>
                      <a:pt x="452" y="234"/>
                    </a:cubicBezTo>
                    <a:cubicBezTo>
                      <a:pt x="452" y="234"/>
                      <a:pt x="455" y="231"/>
                      <a:pt x="455" y="231"/>
                    </a:cubicBezTo>
                    <a:cubicBezTo>
                      <a:pt x="456" y="230"/>
                      <a:pt x="458" y="227"/>
                      <a:pt x="458" y="227"/>
                    </a:cubicBezTo>
                    <a:cubicBezTo>
                      <a:pt x="458" y="226"/>
                      <a:pt x="459" y="224"/>
                      <a:pt x="460" y="224"/>
                    </a:cubicBezTo>
                    <a:cubicBezTo>
                      <a:pt x="460" y="223"/>
                      <a:pt x="464" y="223"/>
                      <a:pt x="464" y="223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1" y="213"/>
                      <a:pt x="461" y="213"/>
                      <a:pt x="461" y="213"/>
                    </a:cubicBezTo>
                    <a:cubicBezTo>
                      <a:pt x="458" y="212"/>
                      <a:pt x="458" y="212"/>
                      <a:pt x="458" y="212"/>
                    </a:cubicBezTo>
                    <a:cubicBezTo>
                      <a:pt x="457" y="207"/>
                      <a:pt x="457" y="207"/>
                      <a:pt x="457" y="207"/>
                    </a:cubicBezTo>
                    <a:cubicBezTo>
                      <a:pt x="455" y="205"/>
                      <a:pt x="451" y="204"/>
                      <a:pt x="449" y="203"/>
                    </a:cubicBezTo>
                    <a:cubicBezTo>
                      <a:pt x="449" y="203"/>
                      <a:pt x="449" y="203"/>
                      <a:pt x="448" y="203"/>
                    </a:cubicBezTo>
                    <a:cubicBezTo>
                      <a:pt x="448" y="202"/>
                      <a:pt x="448" y="202"/>
                      <a:pt x="448" y="202"/>
                    </a:cubicBezTo>
                    <a:cubicBezTo>
                      <a:pt x="449" y="200"/>
                      <a:pt x="450" y="199"/>
                      <a:pt x="452" y="198"/>
                    </a:cubicBezTo>
                    <a:cubicBezTo>
                      <a:pt x="454" y="198"/>
                      <a:pt x="456" y="198"/>
                      <a:pt x="457" y="199"/>
                    </a:cubicBezTo>
                    <a:cubicBezTo>
                      <a:pt x="459" y="197"/>
                      <a:pt x="460" y="195"/>
                      <a:pt x="460" y="192"/>
                    </a:cubicBezTo>
                    <a:cubicBezTo>
                      <a:pt x="461" y="190"/>
                      <a:pt x="460" y="187"/>
                      <a:pt x="460" y="184"/>
                    </a:cubicBezTo>
                    <a:cubicBezTo>
                      <a:pt x="459" y="182"/>
                      <a:pt x="459" y="179"/>
                      <a:pt x="458" y="176"/>
                    </a:cubicBezTo>
                    <a:cubicBezTo>
                      <a:pt x="458" y="173"/>
                      <a:pt x="457" y="169"/>
                      <a:pt x="454" y="168"/>
                    </a:cubicBezTo>
                    <a:cubicBezTo>
                      <a:pt x="453" y="167"/>
                      <a:pt x="452" y="167"/>
                      <a:pt x="451" y="167"/>
                    </a:cubicBezTo>
                    <a:cubicBezTo>
                      <a:pt x="446" y="166"/>
                      <a:pt x="441" y="168"/>
                      <a:pt x="436" y="168"/>
                    </a:cubicBezTo>
                    <a:cubicBezTo>
                      <a:pt x="431" y="168"/>
                      <a:pt x="426" y="167"/>
                      <a:pt x="421" y="167"/>
                    </a:cubicBezTo>
                    <a:cubicBezTo>
                      <a:pt x="419" y="166"/>
                      <a:pt x="417" y="166"/>
                      <a:pt x="415" y="165"/>
                    </a:cubicBezTo>
                    <a:cubicBezTo>
                      <a:pt x="413" y="164"/>
                      <a:pt x="412" y="163"/>
                      <a:pt x="410" y="161"/>
                    </a:cubicBezTo>
                    <a:cubicBezTo>
                      <a:pt x="409" y="160"/>
                      <a:pt x="409" y="158"/>
                      <a:pt x="409" y="156"/>
                    </a:cubicBezTo>
                    <a:cubicBezTo>
                      <a:pt x="409" y="154"/>
                      <a:pt x="409" y="151"/>
                      <a:pt x="411" y="150"/>
                    </a:cubicBezTo>
                    <a:cubicBezTo>
                      <a:pt x="413" y="149"/>
                      <a:pt x="416" y="149"/>
                      <a:pt x="417" y="148"/>
                    </a:cubicBezTo>
                    <a:cubicBezTo>
                      <a:pt x="418" y="148"/>
                      <a:pt x="418" y="147"/>
                      <a:pt x="419" y="146"/>
                    </a:cubicBezTo>
                    <a:cubicBezTo>
                      <a:pt x="419" y="145"/>
                      <a:pt x="420" y="144"/>
                      <a:pt x="421" y="142"/>
                    </a:cubicBezTo>
                    <a:cubicBezTo>
                      <a:pt x="421" y="142"/>
                      <a:pt x="421" y="142"/>
                      <a:pt x="421" y="142"/>
                    </a:cubicBezTo>
                    <a:cubicBezTo>
                      <a:pt x="422" y="142"/>
                      <a:pt x="422" y="142"/>
                      <a:pt x="422" y="142"/>
                    </a:cubicBezTo>
                    <a:cubicBezTo>
                      <a:pt x="423" y="142"/>
                      <a:pt x="424" y="141"/>
                      <a:pt x="425" y="141"/>
                    </a:cubicBezTo>
                    <a:cubicBezTo>
                      <a:pt x="426" y="139"/>
                      <a:pt x="428" y="137"/>
                      <a:pt x="429" y="135"/>
                    </a:cubicBezTo>
                    <a:cubicBezTo>
                      <a:pt x="429" y="133"/>
                      <a:pt x="428" y="132"/>
                      <a:pt x="427" y="130"/>
                    </a:cubicBezTo>
                    <a:cubicBezTo>
                      <a:pt x="426" y="129"/>
                      <a:pt x="426" y="129"/>
                      <a:pt x="425" y="128"/>
                    </a:cubicBezTo>
                    <a:cubicBezTo>
                      <a:pt x="425" y="128"/>
                      <a:pt x="424" y="128"/>
                      <a:pt x="423" y="127"/>
                    </a:cubicBezTo>
                    <a:cubicBezTo>
                      <a:pt x="421" y="127"/>
                      <a:pt x="418" y="126"/>
                      <a:pt x="415" y="126"/>
                    </a:cubicBezTo>
                    <a:cubicBezTo>
                      <a:pt x="415" y="126"/>
                      <a:pt x="415" y="126"/>
                      <a:pt x="414" y="125"/>
                    </a:cubicBezTo>
                    <a:cubicBezTo>
                      <a:pt x="414" y="125"/>
                      <a:pt x="414" y="124"/>
                      <a:pt x="414" y="123"/>
                    </a:cubicBezTo>
                    <a:cubicBezTo>
                      <a:pt x="415" y="121"/>
                      <a:pt x="415" y="119"/>
                      <a:pt x="416" y="117"/>
                    </a:cubicBezTo>
                    <a:cubicBezTo>
                      <a:pt x="417" y="117"/>
                      <a:pt x="417" y="116"/>
                      <a:pt x="417" y="115"/>
                    </a:cubicBezTo>
                    <a:cubicBezTo>
                      <a:pt x="418" y="114"/>
                      <a:pt x="417" y="113"/>
                      <a:pt x="417" y="112"/>
                    </a:cubicBezTo>
                    <a:cubicBezTo>
                      <a:pt x="416" y="108"/>
                      <a:pt x="412" y="104"/>
                      <a:pt x="408" y="103"/>
                    </a:cubicBezTo>
                    <a:cubicBezTo>
                      <a:pt x="407" y="102"/>
                      <a:pt x="406" y="102"/>
                      <a:pt x="406" y="103"/>
                    </a:cubicBezTo>
                    <a:cubicBezTo>
                      <a:pt x="405" y="103"/>
                      <a:pt x="405" y="104"/>
                      <a:pt x="404" y="104"/>
                    </a:cubicBezTo>
                    <a:cubicBezTo>
                      <a:pt x="404" y="105"/>
                      <a:pt x="404" y="105"/>
                      <a:pt x="403" y="105"/>
                    </a:cubicBezTo>
                    <a:cubicBezTo>
                      <a:pt x="402" y="105"/>
                      <a:pt x="402" y="104"/>
                      <a:pt x="402" y="104"/>
                    </a:cubicBezTo>
                    <a:cubicBezTo>
                      <a:pt x="403" y="101"/>
                      <a:pt x="402" y="97"/>
                      <a:pt x="401" y="94"/>
                    </a:cubicBezTo>
                    <a:cubicBezTo>
                      <a:pt x="401" y="93"/>
                      <a:pt x="401" y="93"/>
                      <a:pt x="400" y="92"/>
                    </a:cubicBezTo>
                    <a:cubicBezTo>
                      <a:pt x="400" y="92"/>
                      <a:pt x="399" y="92"/>
                      <a:pt x="399" y="92"/>
                    </a:cubicBezTo>
                    <a:cubicBezTo>
                      <a:pt x="395" y="91"/>
                      <a:pt x="391" y="91"/>
                      <a:pt x="388" y="92"/>
                    </a:cubicBezTo>
                    <a:cubicBezTo>
                      <a:pt x="389" y="93"/>
                      <a:pt x="389" y="95"/>
                      <a:pt x="389" y="96"/>
                    </a:cubicBezTo>
                    <a:cubicBezTo>
                      <a:pt x="389" y="97"/>
                      <a:pt x="389" y="97"/>
                      <a:pt x="389" y="97"/>
                    </a:cubicBezTo>
                    <a:cubicBezTo>
                      <a:pt x="389" y="98"/>
                      <a:pt x="388" y="98"/>
                      <a:pt x="388" y="98"/>
                    </a:cubicBezTo>
                    <a:cubicBezTo>
                      <a:pt x="386" y="98"/>
                      <a:pt x="384" y="98"/>
                      <a:pt x="382" y="98"/>
                    </a:cubicBezTo>
                    <a:cubicBezTo>
                      <a:pt x="377" y="98"/>
                      <a:pt x="374" y="101"/>
                      <a:pt x="370" y="103"/>
                    </a:cubicBezTo>
                    <a:cubicBezTo>
                      <a:pt x="369" y="103"/>
                      <a:pt x="369" y="103"/>
                      <a:pt x="368" y="103"/>
                    </a:cubicBezTo>
                    <a:cubicBezTo>
                      <a:pt x="366" y="103"/>
                      <a:pt x="365" y="102"/>
                      <a:pt x="365" y="101"/>
                    </a:cubicBezTo>
                    <a:cubicBezTo>
                      <a:pt x="364" y="100"/>
                      <a:pt x="364" y="99"/>
                      <a:pt x="364" y="98"/>
                    </a:cubicBezTo>
                    <a:cubicBezTo>
                      <a:pt x="359" y="96"/>
                      <a:pt x="352" y="97"/>
                      <a:pt x="348" y="101"/>
                    </a:cubicBezTo>
                    <a:cubicBezTo>
                      <a:pt x="348" y="102"/>
                      <a:pt x="347" y="103"/>
                      <a:pt x="346" y="104"/>
                    </a:cubicBezTo>
                    <a:cubicBezTo>
                      <a:pt x="343" y="107"/>
                      <a:pt x="338" y="108"/>
                      <a:pt x="335" y="111"/>
                    </a:cubicBezTo>
                    <a:cubicBezTo>
                      <a:pt x="333" y="113"/>
                      <a:pt x="332" y="115"/>
                      <a:pt x="331" y="117"/>
                    </a:cubicBezTo>
                    <a:cubicBezTo>
                      <a:pt x="329" y="119"/>
                      <a:pt x="327" y="121"/>
                      <a:pt x="323" y="123"/>
                    </a:cubicBezTo>
                    <a:cubicBezTo>
                      <a:pt x="323" y="123"/>
                      <a:pt x="322" y="123"/>
                      <a:pt x="321" y="123"/>
                    </a:cubicBezTo>
                    <a:cubicBezTo>
                      <a:pt x="320" y="123"/>
                      <a:pt x="319" y="120"/>
                      <a:pt x="319" y="119"/>
                    </a:cubicBezTo>
                    <a:cubicBezTo>
                      <a:pt x="318" y="117"/>
                      <a:pt x="315" y="116"/>
                      <a:pt x="314" y="114"/>
                    </a:cubicBezTo>
                    <a:cubicBezTo>
                      <a:pt x="313" y="113"/>
                      <a:pt x="312" y="113"/>
                      <a:pt x="312" y="112"/>
                    </a:cubicBezTo>
                    <a:cubicBezTo>
                      <a:pt x="311" y="111"/>
                      <a:pt x="311" y="110"/>
                      <a:pt x="311" y="108"/>
                    </a:cubicBezTo>
                    <a:cubicBezTo>
                      <a:pt x="311" y="107"/>
                      <a:pt x="311" y="106"/>
                      <a:pt x="311" y="105"/>
                    </a:cubicBezTo>
                    <a:cubicBezTo>
                      <a:pt x="312" y="103"/>
                      <a:pt x="314" y="102"/>
                      <a:pt x="315" y="100"/>
                    </a:cubicBezTo>
                    <a:cubicBezTo>
                      <a:pt x="315" y="98"/>
                      <a:pt x="314" y="97"/>
                      <a:pt x="314" y="96"/>
                    </a:cubicBezTo>
                    <a:cubicBezTo>
                      <a:pt x="314" y="93"/>
                      <a:pt x="316" y="92"/>
                      <a:pt x="316" y="89"/>
                    </a:cubicBezTo>
                    <a:cubicBezTo>
                      <a:pt x="316" y="88"/>
                      <a:pt x="315" y="88"/>
                      <a:pt x="314" y="87"/>
                    </a:cubicBezTo>
                    <a:cubicBezTo>
                      <a:pt x="313" y="86"/>
                      <a:pt x="312" y="86"/>
                      <a:pt x="312" y="85"/>
                    </a:cubicBezTo>
                    <a:cubicBezTo>
                      <a:pt x="311" y="85"/>
                      <a:pt x="311" y="85"/>
                      <a:pt x="311" y="84"/>
                    </a:cubicBezTo>
                    <a:cubicBezTo>
                      <a:pt x="311" y="84"/>
                      <a:pt x="311" y="84"/>
                      <a:pt x="311" y="83"/>
                    </a:cubicBezTo>
                    <a:cubicBezTo>
                      <a:pt x="312" y="82"/>
                      <a:pt x="312" y="81"/>
                      <a:pt x="313" y="80"/>
                    </a:cubicBezTo>
                    <a:cubicBezTo>
                      <a:pt x="313" y="78"/>
                      <a:pt x="312" y="77"/>
                      <a:pt x="312" y="76"/>
                    </a:cubicBezTo>
                    <a:cubicBezTo>
                      <a:pt x="312" y="74"/>
                      <a:pt x="312" y="71"/>
                      <a:pt x="314" y="69"/>
                    </a:cubicBezTo>
                    <a:cubicBezTo>
                      <a:pt x="315" y="67"/>
                      <a:pt x="317" y="65"/>
                      <a:pt x="319" y="64"/>
                    </a:cubicBezTo>
                    <a:cubicBezTo>
                      <a:pt x="320" y="59"/>
                      <a:pt x="318" y="53"/>
                      <a:pt x="315" y="49"/>
                    </a:cubicBezTo>
                    <a:cubicBezTo>
                      <a:pt x="311" y="46"/>
                      <a:pt x="307" y="45"/>
                      <a:pt x="305" y="41"/>
                    </a:cubicBezTo>
                    <a:cubicBezTo>
                      <a:pt x="304" y="38"/>
                      <a:pt x="304" y="36"/>
                      <a:pt x="303" y="33"/>
                    </a:cubicBezTo>
                    <a:cubicBezTo>
                      <a:pt x="302" y="31"/>
                      <a:pt x="300" y="29"/>
                      <a:pt x="298" y="29"/>
                    </a:cubicBezTo>
                    <a:cubicBezTo>
                      <a:pt x="297" y="29"/>
                      <a:pt x="296" y="30"/>
                      <a:pt x="295" y="30"/>
                    </a:cubicBezTo>
                    <a:cubicBezTo>
                      <a:pt x="292" y="33"/>
                      <a:pt x="290" y="38"/>
                      <a:pt x="286" y="39"/>
                    </a:cubicBezTo>
                    <a:cubicBezTo>
                      <a:pt x="284" y="40"/>
                      <a:pt x="282" y="39"/>
                      <a:pt x="280" y="40"/>
                    </a:cubicBezTo>
                    <a:cubicBezTo>
                      <a:pt x="276" y="40"/>
                      <a:pt x="273" y="43"/>
                      <a:pt x="269" y="45"/>
                    </a:cubicBezTo>
                    <a:cubicBezTo>
                      <a:pt x="260" y="50"/>
                      <a:pt x="249" y="53"/>
                      <a:pt x="238" y="53"/>
                    </a:cubicBezTo>
                    <a:cubicBezTo>
                      <a:pt x="236" y="53"/>
                      <a:pt x="234" y="52"/>
                      <a:pt x="233" y="51"/>
                    </a:cubicBezTo>
                    <a:cubicBezTo>
                      <a:pt x="230" y="49"/>
                      <a:pt x="230" y="45"/>
                      <a:pt x="230" y="42"/>
                    </a:cubicBezTo>
                    <a:cubicBezTo>
                      <a:pt x="231" y="38"/>
                      <a:pt x="232" y="35"/>
                      <a:pt x="231" y="31"/>
                    </a:cubicBezTo>
                    <a:cubicBezTo>
                      <a:pt x="229" y="27"/>
                      <a:pt x="223" y="25"/>
                      <a:pt x="221" y="20"/>
                    </a:cubicBezTo>
                    <a:cubicBezTo>
                      <a:pt x="218" y="16"/>
                      <a:pt x="220" y="10"/>
                      <a:pt x="218" y="5"/>
                    </a:cubicBezTo>
                    <a:cubicBezTo>
                      <a:pt x="218" y="4"/>
                      <a:pt x="217" y="3"/>
                      <a:pt x="217" y="2"/>
                    </a:cubicBezTo>
                    <a:cubicBezTo>
                      <a:pt x="216" y="1"/>
                      <a:pt x="215" y="1"/>
                      <a:pt x="214" y="1"/>
                    </a:cubicBezTo>
                    <a:cubicBezTo>
                      <a:pt x="211" y="0"/>
                      <a:pt x="208" y="2"/>
                      <a:pt x="206" y="5"/>
                    </a:cubicBezTo>
                    <a:cubicBezTo>
                      <a:pt x="204" y="7"/>
                      <a:pt x="203" y="11"/>
                      <a:pt x="205" y="14"/>
                    </a:cubicBezTo>
                    <a:cubicBezTo>
                      <a:pt x="203" y="13"/>
                      <a:pt x="203" y="10"/>
                      <a:pt x="202" y="8"/>
                    </a:cubicBezTo>
                    <a:cubicBezTo>
                      <a:pt x="200" y="4"/>
                      <a:pt x="194" y="4"/>
                      <a:pt x="189" y="3"/>
                    </a:cubicBezTo>
                    <a:cubicBezTo>
                      <a:pt x="189" y="10"/>
                      <a:pt x="186" y="16"/>
                      <a:pt x="182" y="20"/>
                    </a:cubicBezTo>
                    <a:cubicBezTo>
                      <a:pt x="181" y="20"/>
                      <a:pt x="181" y="19"/>
                      <a:pt x="182" y="18"/>
                    </a:cubicBezTo>
                    <a:cubicBezTo>
                      <a:pt x="182" y="17"/>
                      <a:pt x="183" y="16"/>
                      <a:pt x="183" y="15"/>
                    </a:cubicBezTo>
                    <a:cubicBezTo>
                      <a:pt x="183" y="14"/>
                      <a:pt x="182" y="14"/>
                      <a:pt x="181" y="14"/>
                    </a:cubicBezTo>
                    <a:cubicBezTo>
                      <a:pt x="180" y="14"/>
                      <a:pt x="178" y="14"/>
                      <a:pt x="177" y="15"/>
                    </a:cubicBezTo>
                    <a:cubicBezTo>
                      <a:pt x="175" y="12"/>
                      <a:pt x="174" y="8"/>
                      <a:pt x="173" y="5"/>
                    </a:cubicBezTo>
                    <a:cubicBezTo>
                      <a:pt x="173" y="4"/>
                      <a:pt x="172" y="2"/>
                      <a:pt x="172" y="2"/>
                    </a:cubicBezTo>
                    <a:cubicBezTo>
                      <a:pt x="171" y="1"/>
                      <a:pt x="170" y="0"/>
                      <a:pt x="169" y="1"/>
                    </a:cubicBezTo>
                    <a:cubicBezTo>
                      <a:pt x="168" y="1"/>
                      <a:pt x="168" y="2"/>
                      <a:pt x="167" y="2"/>
                    </a:cubicBezTo>
                    <a:cubicBezTo>
                      <a:pt x="166" y="0"/>
                      <a:pt x="164" y="1"/>
                      <a:pt x="162" y="1"/>
                    </a:cubicBezTo>
                    <a:cubicBezTo>
                      <a:pt x="158" y="2"/>
                      <a:pt x="154" y="4"/>
                      <a:pt x="150" y="6"/>
                    </a:cubicBezTo>
                    <a:cubicBezTo>
                      <a:pt x="150" y="7"/>
                      <a:pt x="149" y="7"/>
                      <a:pt x="148" y="8"/>
                    </a:cubicBezTo>
                    <a:cubicBezTo>
                      <a:pt x="148" y="9"/>
                      <a:pt x="148" y="10"/>
                      <a:pt x="147" y="11"/>
                    </a:cubicBezTo>
                    <a:cubicBezTo>
                      <a:pt x="146" y="12"/>
                      <a:pt x="145" y="14"/>
                      <a:pt x="144" y="15"/>
                    </a:cubicBezTo>
                    <a:cubicBezTo>
                      <a:pt x="142" y="16"/>
                      <a:pt x="139" y="17"/>
                      <a:pt x="139" y="19"/>
                    </a:cubicBezTo>
                    <a:cubicBezTo>
                      <a:pt x="139" y="21"/>
                      <a:pt x="141" y="22"/>
                      <a:pt x="142" y="24"/>
                    </a:cubicBezTo>
                    <a:cubicBezTo>
                      <a:pt x="144" y="25"/>
                      <a:pt x="145" y="27"/>
                      <a:pt x="146" y="29"/>
                    </a:cubicBezTo>
                    <a:cubicBezTo>
                      <a:pt x="148" y="31"/>
                      <a:pt x="149" y="32"/>
                      <a:pt x="152" y="33"/>
                    </a:cubicBezTo>
                    <a:cubicBezTo>
                      <a:pt x="154" y="33"/>
                      <a:pt x="156" y="33"/>
                      <a:pt x="157" y="33"/>
                    </a:cubicBezTo>
                    <a:cubicBezTo>
                      <a:pt x="160" y="34"/>
                      <a:pt x="163" y="36"/>
                      <a:pt x="165" y="37"/>
                    </a:cubicBezTo>
                    <a:cubicBezTo>
                      <a:pt x="167" y="37"/>
                      <a:pt x="169" y="37"/>
                      <a:pt x="171" y="37"/>
                    </a:cubicBezTo>
                    <a:cubicBezTo>
                      <a:pt x="172" y="37"/>
                      <a:pt x="174" y="38"/>
                      <a:pt x="175" y="38"/>
                    </a:cubicBezTo>
                    <a:cubicBezTo>
                      <a:pt x="176" y="39"/>
                      <a:pt x="178" y="39"/>
                      <a:pt x="179" y="40"/>
                    </a:cubicBezTo>
                    <a:cubicBezTo>
                      <a:pt x="180" y="40"/>
                      <a:pt x="180" y="40"/>
                      <a:pt x="181" y="41"/>
                    </a:cubicBezTo>
                    <a:cubicBezTo>
                      <a:pt x="181" y="41"/>
                      <a:pt x="181" y="42"/>
                      <a:pt x="181" y="42"/>
                    </a:cubicBezTo>
                    <a:cubicBezTo>
                      <a:pt x="183" y="46"/>
                      <a:pt x="184" y="49"/>
                      <a:pt x="185" y="52"/>
                    </a:cubicBezTo>
                    <a:cubicBezTo>
                      <a:pt x="185" y="53"/>
                      <a:pt x="186" y="54"/>
                      <a:pt x="185" y="55"/>
                    </a:cubicBezTo>
                    <a:cubicBezTo>
                      <a:pt x="185" y="57"/>
                      <a:pt x="182" y="58"/>
                      <a:pt x="180" y="60"/>
                    </a:cubicBezTo>
                    <a:cubicBezTo>
                      <a:pt x="179" y="62"/>
                      <a:pt x="180" y="65"/>
                      <a:pt x="181" y="66"/>
                    </a:cubicBezTo>
                    <a:cubicBezTo>
                      <a:pt x="182" y="68"/>
                      <a:pt x="183" y="69"/>
                      <a:pt x="185" y="70"/>
                    </a:cubicBezTo>
                    <a:cubicBezTo>
                      <a:pt x="186" y="71"/>
                      <a:pt x="188" y="71"/>
                      <a:pt x="188" y="72"/>
                    </a:cubicBezTo>
                    <a:cubicBezTo>
                      <a:pt x="189" y="73"/>
                      <a:pt x="190" y="75"/>
                      <a:pt x="189" y="76"/>
                    </a:cubicBezTo>
                    <a:cubicBezTo>
                      <a:pt x="188" y="77"/>
                      <a:pt x="187" y="78"/>
                      <a:pt x="185" y="79"/>
                    </a:cubicBezTo>
                    <a:cubicBezTo>
                      <a:pt x="183" y="79"/>
                      <a:pt x="182" y="80"/>
                      <a:pt x="181" y="79"/>
                    </a:cubicBezTo>
                    <a:cubicBezTo>
                      <a:pt x="180" y="79"/>
                      <a:pt x="179" y="79"/>
                      <a:pt x="179" y="79"/>
                    </a:cubicBezTo>
                    <a:cubicBezTo>
                      <a:pt x="178" y="79"/>
                      <a:pt x="178" y="80"/>
                      <a:pt x="178" y="80"/>
                    </a:cubicBezTo>
                    <a:cubicBezTo>
                      <a:pt x="176" y="82"/>
                      <a:pt x="174" y="82"/>
                      <a:pt x="172" y="83"/>
                    </a:cubicBezTo>
                    <a:cubicBezTo>
                      <a:pt x="171" y="84"/>
                      <a:pt x="171" y="85"/>
                      <a:pt x="170" y="85"/>
                    </a:cubicBezTo>
                    <a:cubicBezTo>
                      <a:pt x="169" y="86"/>
                      <a:pt x="169" y="86"/>
                      <a:pt x="168" y="86"/>
                    </a:cubicBezTo>
                    <a:cubicBezTo>
                      <a:pt x="164" y="85"/>
                      <a:pt x="159" y="83"/>
                      <a:pt x="155" y="84"/>
                    </a:cubicBezTo>
                    <a:cubicBezTo>
                      <a:pt x="154" y="84"/>
                      <a:pt x="154" y="84"/>
                      <a:pt x="153" y="85"/>
                    </a:cubicBezTo>
                    <a:cubicBezTo>
                      <a:pt x="153" y="85"/>
                      <a:pt x="153" y="85"/>
                      <a:pt x="153" y="86"/>
                    </a:cubicBezTo>
                    <a:cubicBezTo>
                      <a:pt x="152" y="87"/>
                      <a:pt x="152" y="89"/>
                      <a:pt x="151" y="91"/>
                    </a:cubicBezTo>
                    <a:cubicBezTo>
                      <a:pt x="151" y="92"/>
                      <a:pt x="151" y="92"/>
                      <a:pt x="151" y="93"/>
                    </a:cubicBezTo>
                    <a:cubicBezTo>
                      <a:pt x="151" y="94"/>
                      <a:pt x="152" y="95"/>
                      <a:pt x="153" y="96"/>
                    </a:cubicBezTo>
                    <a:cubicBezTo>
                      <a:pt x="155" y="99"/>
                      <a:pt x="154" y="102"/>
                      <a:pt x="154" y="105"/>
                    </a:cubicBezTo>
                    <a:cubicBezTo>
                      <a:pt x="153" y="107"/>
                      <a:pt x="153" y="109"/>
                      <a:pt x="155" y="111"/>
                    </a:cubicBezTo>
                    <a:cubicBezTo>
                      <a:pt x="155" y="111"/>
                      <a:pt x="156" y="112"/>
                      <a:pt x="156" y="112"/>
                    </a:cubicBezTo>
                    <a:cubicBezTo>
                      <a:pt x="158" y="114"/>
                      <a:pt x="158" y="117"/>
                      <a:pt x="157" y="119"/>
                    </a:cubicBezTo>
                    <a:cubicBezTo>
                      <a:pt x="157" y="122"/>
                      <a:pt x="157" y="124"/>
                      <a:pt x="156" y="127"/>
                    </a:cubicBezTo>
                    <a:cubicBezTo>
                      <a:pt x="155" y="130"/>
                      <a:pt x="155" y="133"/>
                      <a:pt x="152" y="134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5"/>
                      <a:pt x="151" y="135"/>
                      <a:pt x="151" y="135"/>
                    </a:cubicBezTo>
                    <a:cubicBezTo>
                      <a:pt x="148" y="134"/>
                      <a:pt x="145" y="133"/>
                      <a:pt x="142" y="133"/>
                    </a:cubicBezTo>
                    <a:cubicBezTo>
                      <a:pt x="142" y="133"/>
                      <a:pt x="141" y="133"/>
                      <a:pt x="141" y="134"/>
                    </a:cubicBezTo>
                    <a:cubicBezTo>
                      <a:pt x="140" y="134"/>
                      <a:pt x="141" y="135"/>
                      <a:pt x="141" y="136"/>
                    </a:cubicBezTo>
                    <a:cubicBezTo>
                      <a:pt x="141" y="138"/>
                      <a:pt x="140" y="139"/>
                      <a:pt x="139" y="141"/>
                    </a:cubicBezTo>
                    <a:cubicBezTo>
                      <a:pt x="138" y="142"/>
                      <a:pt x="137" y="143"/>
                      <a:pt x="136" y="145"/>
                    </a:cubicBezTo>
                    <a:cubicBezTo>
                      <a:pt x="136" y="145"/>
                      <a:pt x="136" y="145"/>
                      <a:pt x="136" y="146"/>
                    </a:cubicBezTo>
                    <a:cubicBezTo>
                      <a:pt x="136" y="146"/>
                      <a:pt x="136" y="146"/>
                      <a:pt x="137" y="147"/>
                    </a:cubicBezTo>
                    <a:cubicBezTo>
                      <a:pt x="140" y="148"/>
                      <a:pt x="141" y="152"/>
                      <a:pt x="140" y="155"/>
                    </a:cubicBezTo>
                    <a:cubicBezTo>
                      <a:pt x="140" y="156"/>
                      <a:pt x="140" y="156"/>
                      <a:pt x="139" y="156"/>
                    </a:cubicBezTo>
                    <a:cubicBezTo>
                      <a:pt x="139" y="157"/>
                      <a:pt x="138" y="157"/>
                      <a:pt x="138" y="157"/>
                    </a:cubicBezTo>
                    <a:cubicBezTo>
                      <a:pt x="137" y="158"/>
                      <a:pt x="136" y="158"/>
                      <a:pt x="134" y="158"/>
                    </a:cubicBezTo>
                    <a:cubicBezTo>
                      <a:pt x="134" y="158"/>
                      <a:pt x="134" y="158"/>
                      <a:pt x="133" y="158"/>
                    </a:cubicBezTo>
                    <a:cubicBezTo>
                      <a:pt x="133" y="158"/>
                      <a:pt x="133" y="157"/>
                      <a:pt x="132" y="157"/>
                    </a:cubicBezTo>
                    <a:cubicBezTo>
                      <a:pt x="130" y="156"/>
                      <a:pt x="128" y="155"/>
                      <a:pt x="125" y="155"/>
                    </a:cubicBezTo>
                    <a:cubicBezTo>
                      <a:pt x="123" y="156"/>
                      <a:pt x="121" y="157"/>
                      <a:pt x="118" y="158"/>
                    </a:cubicBezTo>
                    <a:cubicBezTo>
                      <a:pt x="118" y="158"/>
                      <a:pt x="118" y="157"/>
                      <a:pt x="118" y="157"/>
                    </a:cubicBezTo>
                    <a:cubicBezTo>
                      <a:pt x="119" y="155"/>
                      <a:pt x="120" y="152"/>
                      <a:pt x="120" y="150"/>
                    </a:cubicBezTo>
                    <a:cubicBezTo>
                      <a:pt x="121" y="147"/>
                      <a:pt x="122" y="143"/>
                      <a:pt x="121" y="140"/>
                    </a:cubicBezTo>
                    <a:cubicBezTo>
                      <a:pt x="120" y="137"/>
                      <a:pt x="118" y="135"/>
                      <a:pt x="115" y="133"/>
                    </a:cubicBezTo>
                    <a:cubicBezTo>
                      <a:pt x="114" y="132"/>
                      <a:pt x="113" y="131"/>
                      <a:pt x="113" y="130"/>
                    </a:cubicBezTo>
                    <a:cubicBezTo>
                      <a:pt x="112" y="129"/>
                      <a:pt x="112" y="128"/>
                      <a:pt x="112" y="128"/>
                    </a:cubicBezTo>
                    <a:cubicBezTo>
                      <a:pt x="112" y="125"/>
                      <a:pt x="112" y="123"/>
                      <a:pt x="112" y="121"/>
                    </a:cubicBezTo>
                    <a:cubicBezTo>
                      <a:pt x="112" y="115"/>
                      <a:pt x="113" y="109"/>
                      <a:pt x="118" y="105"/>
                    </a:cubicBezTo>
                    <a:cubicBezTo>
                      <a:pt x="119" y="103"/>
                      <a:pt x="122" y="102"/>
                      <a:pt x="124" y="101"/>
                    </a:cubicBezTo>
                    <a:cubicBezTo>
                      <a:pt x="129" y="99"/>
                      <a:pt x="135" y="95"/>
                      <a:pt x="137" y="89"/>
                    </a:cubicBezTo>
                    <a:cubicBezTo>
                      <a:pt x="139" y="86"/>
                      <a:pt x="139" y="84"/>
                      <a:pt x="140" y="81"/>
                    </a:cubicBezTo>
                    <a:cubicBezTo>
                      <a:pt x="141" y="76"/>
                      <a:pt x="142" y="71"/>
                      <a:pt x="143" y="67"/>
                    </a:cubicBezTo>
                    <a:cubicBezTo>
                      <a:pt x="143" y="65"/>
                      <a:pt x="144" y="64"/>
                      <a:pt x="143" y="63"/>
                    </a:cubicBezTo>
                    <a:cubicBezTo>
                      <a:pt x="143" y="62"/>
                      <a:pt x="142" y="60"/>
                      <a:pt x="142" y="59"/>
                    </a:cubicBezTo>
                    <a:cubicBezTo>
                      <a:pt x="140" y="57"/>
                      <a:pt x="139" y="55"/>
                      <a:pt x="137" y="53"/>
                    </a:cubicBezTo>
                    <a:cubicBezTo>
                      <a:pt x="136" y="53"/>
                      <a:pt x="136" y="52"/>
                      <a:pt x="135" y="52"/>
                    </a:cubicBezTo>
                    <a:cubicBezTo>
                      <a:pt x="135" y="52"/>
                      <a:pt x="135" y="53"/>
                      <a:pt x="134" y="53"/>
                    </a:cubicBezTo>
                    <a:cubicBezTo>
                      <a:pt x="131" y="55"/>
                      <a:pt x="129" y="58"/>
                      <a:pt x="125" y="58"/>
                    </a:cubicBezTo>
                    <a:cubicBezTo>
                      <a:pt x="124" y="58"/>
                      <a:pt x="122" y="58"/>
                      <a:pt x="121" y="57"/>
                    </a:cubicBezTo>
                    <a:cubicBezTo>
                      <a:pt x="116" y="57"/>
                      <a:pt x="112" y="59"/>
                      <a:pt x="107" y="60"/>
                    </a:cubicBezTo>
                    <a:cubicBezTo>
                      <a:pt x="101" y="60"/>
                      <a:pt x="96" y="59"/>
                      <a:pt x="91" y="57"/>
                    </a:cubicBezTo>
                    <a:cubicBezTo>
                      <a:pt x="90" y="57"/>
                      <a:pt x="89" y="56"/>
                      <a:pt x="89" y="56"/>
                    </a:cubicBezTo>
                    <a:cubicBezTo>
                      <a:pt x="88" y="55"/>
                      <a:pt x="89" y="53"/>
                      <a:pt x="88" y="51"/>
                    </a:cubicBezTo>
                    <a:cubicBezTo>
                      <a:pt x="88" y="50"/>
                      <a:pt x="87" y="49"/>
                      <a:pt x="86" y="49"/>
                    </a:cubicBezTo>
                    <a:cubicBezTo>
                      <a:pt x="83" y="47"/>
                      <a:pt x="81" y="46"/>
                      <a:pt x="79" y="45"/>
                    </a:cubicBezTo>
                    <a:cubicBezTo>
                      <a:pt x="78" y="44"/>
                      <a:pt x="76" y="43"/>
                      <a:pt x="75" y="43"/>
                    </a:cubicBezTo>
                    <a:cubicBezTo>
                      <a:pt x="74" y="42"/>
                      <a:pt x="72" y="42"/>
                      <a:pt x="70" y="42"/>
                    </a:cubicBezTo>
                    <a:cubicBezTo>
                      <a:pt x="66" y="42"/>
                      <a:pt x="61" y="43"/>
                      <a:pt x="57" y="43"/>
                    </a:cubicBezTo>
                    <a:cubicBezTo>
                      <a:pt x="57" y="43"/>
                      <a:pt x="48" y="43"/>
                      <a:pt x="48" y="43"/>
                    </a:cubicBezTo>
                    <a:cubicBezTo>
                      <a:pt x="48" y="43"/>
                      <a:pt x="37" y="38"/>
                      <a:pt x="37" y="3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6" y="124"/>
                      <a:pt x="6" y="124"/>
                      <a:pt x="6" y="124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52"/>
                      <a:pt x="17" y="156"/>
                      <a:pt x="17" y="156"/>
                    </a:cubicBezTo>
                    <a:cubicBezTo>
                      <a:pt x="17" y="157"/>
                      <a:pt x="17" y="161"/>
                      <a:pt x="17" y="161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24" y="166"/>
                      <a:pt x="24" y="166"/>
                      <a:pt x="24" y="166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9" y="163"/>
                      <a:pt x="31" y="165"/>
                      <a:pt x="31" y="165"/>
                    </a:cubicBezTo>
                    <a:cubicBezTo>
                      <a:pt x="31" y="165"/>
                      <a:pt x="36" y="168"/>
                      <a:pt x="36" y="168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73"/>
                      <a:pt x="40" y="173"/>
                      <a:pt x="40" y="173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7" y="175"/>
                      <a:pt x="45" y="176"/>
                      <a:pt x="45" y="177"/>
                    </a:cubicBezTo>
                    <a:cubicBezTo>
                      <a:pt x="45" y="177"/>
                      <a:pt x="49" y="179"/>
                      <a:pt x="49" y="180"/>
                    </a:cubicBezTo>
                    <a:cubicBezTo>
                      <a:pt x="49" y="180"/>
                      <a:pt x="45" y="181"/>
                      <a:pt x="45" y="181"/>
                    </a:cubicBezTo>
                    <a:cubicBezTo>
                      <a:pt x="44" y="181"/>
                      <a:pt x="45" y="184"/>
                      <a:pt x="45" y="184"/>
                    </a:cubicBezTo>
                    <a:cubicBezTo>
                      <a:pt x="45" y="184"/>
                      <a:pt x="52" y="184"/>
                      <a:pt x="52" y="184"/>
                    </a:cubicBezTo>
                    <a:cubicBezTo>
                      <a:pt x="52" y="184"/>
                      <a:pt x="54" y="185"/>
                      <a:pt x="54" y="185"/>
                    </a:cubicBezTo>
                    <a:cubicBezTo>
                      <a:pt x="54" y="186"/>
                      <a:pt x="56" y="189"/>
                      <a:pt x="56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63" y="191"/>
                      <a:pt x="63" y="191"/>
                      <a:pt x="63" y="191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7" y="189"/>
                      <a:pt x="67" y="189"/>
                      <a:pt x="67" y="189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0" y="189"/>
                      <a:pt x="72" y="191"/>
                      <a:pt x="72" y="191"/>
                    </a:cubicBezTo>
                    <a:cubicBezTo>
                      <a:pt x="72" y="192"/>
                      <a:pt x="74" y="196"/>
                      <a:pt x="74" y="196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6" y="224"/>
                      <a:pt x="105" y="231"/>
                      <a:pt x="105" y="231"/>
                    </a:cubicBezTo>
                    <a:cubicBezTo>
                      <a:pt x="105" y="231"/>
                      <a:pt x="108" y="234"/>
                      <a:pt x="108" y="23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28" y="252"/>
                      <a:pt x="128" y="252"/>
                      <a:pt x="128" y="252"/>
                    </a:cubicBezTo>
                    <a:cubicBezTo>
                      <a:pt x="131" y="259"/>
                      <a:pt x="131" y="259"/>
                      <a:pt x="131" y="259"/>
                    </a:cubicBezTo>
                    <a:cubicBezTo>
                      <a:pt x="145" y="265"/>
                      <a:pt x="145" y="265"/>
                      <a:pt x="145" y="26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50" y="281"/>
                      <a:pt x="150" y="281"/>
                      <a:pt x="150" y="281"/>
                    </a:cubicBezTo>
                    <a:cubicBezTo>
                      <a:pt x="157" y="281"/>
                      <a:pt x="157" y="281"/>
                      <a:pt x="157" y="281"/>
                    </a:cubicBezTo>
                    <a:cubicBezTo>
                      <a:pt x="166" y="275"/>
                      <a:pt x="166" y="275"/>
                      <a:pt x="166" y="275"/>
                    </a:cubicBezTo>
                    <a:cubicBezTo>
                      <a:pt x="173" y="271"/>
                      <a:pt x="173" y="271"/>
                      <a:pt x="173" y="271"/>
                    </a:cubicBezTo>
                    <a:cubicBezTo>
                      <a:pt x="178" y="271"/>
                      <a:pt x="178" y="271"/>
                      <a:pt x="178" y="271"/>
                    </a:cubicBezTo>
                    <a:cubicBezTo>
                      <a:pt x="189" y="280"/>
                      <a:pt x="189" y="280"/>
                      <a:pt x="189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203" y="293"/>
                      <a:pt x="203" y="293"/>
                      <a:pt x="203" y="293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32" y="301"/>
                      <a:pt x="232" y="301"/>
                      <a:pt x="232" y="301"/>
                    </a:cubicBezTo>
                    <a:cubicBezTo>
                      <a:pt x="233" y="303"/>
                      <a:pt x="233" y="303"/>
                      <a:pt x="233" y="303"/>
                    </a:cubicBezTo>
                    <a:cubicBezTo>
                      <a:pt x="244" y="306"/>
                      <a:pt x="244" y="306"/>
                      <a:pt x="244" y="306"/>
                    </a:cubicBezTo>
                    <a:cubicBezTo>
                      <a:pt x="244" y="306"/>
                      <a:pt x="248" y="312"/>
                      <a:pt x="249" y="312"/>
                    </a:cubicBezTo>
                    <a:cubicBezTo>
                      <a:pt x="249" y="313"/>
                      <a:pt x="255" y="317"/>
                      <a:pt x="255" y="317"/>
                    </a:cubicBezTo>
                    <a:cubicBezTo>
                      <a:pt x="255" y="317"/>
                      <a:pt x="265" y="319"/>
                      <a:pt x="266" y="319"/>
                    </a:cubicBezTo>
                    <a:cubicBezTo>
                      <a:pt x="266" y="320"/>
                      <a:pt x="270" y="325"/>
                      <a:pt x="271" y="326"/>
                    </a:cubicBezTo>
                    <a:cubicBezTo>
                      <a:pt x="271" y="327"/>
                      <a:pt x="275" y="329"/>
                      <a:pt x="275" y="329"/>
                    </a:cubicBezTo>
                    <a:cubicBezTo>
                      <a:pt x="284" y="329"/>
                      <a:pt x="284" y="329"/>
                      <a:pt x="284" y="329"/>
                    </a:cubicBezTo>
                    <a:cubicBezTo>
                      <a:pt x="304" y="328"/>
                      <a:pt x="304" y="328"/>
                      <a:pt x="304" y="328"/>
                    </a:cubicBezTo>
                    <a:cubicBezTo>
                      <a:pt x="310" y="327"/>
                      <a:pt x="310" y="327"/>
                      <a:pt x="310" y="327"/>
                    </a:cubicBezTo>
                    <a:cubicBezTo>
                      <a:pt x="314" y="328"/>
                      <a:pt x="314" y="328"/>
                      <a:pt x="314" y="328"/>
                    </a:cubicBezTo>
                    <a:cubicBezTo>
                      <a:pt x="318" y="332"/>
                      <a:pt x="318" y="332"/>
                      <a:pt x="318" y="332"/>
                    </a:cubicBezTo>
                    <a:cubicBezTo>
                      <a:pt x="320" y="332"/>
                      <a:pt x="320" y="332"/>
                      <a:pt x="320" y="332"/>
                    </a:cubicBezTo>
                    <a:cubicBezTo>
                      <a:pt x="324" y="334"/>
                      <a:pt x="324" y="334"/>
                      <a:pt x="324" y="334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33" y="330"/>
                      <a:pt x="333" y="330"/>
                      <a:pt x="333" y="330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33"/>
                      <a:pt x="345" y="338"/>
                      <a:pt x="345" y="339"/>
                    </a:cubicBezTo>
                    <a:cubicBezTo>
                      <a:pt x="345" y="339"/>
                      <a:pt x="350" y="348"/>
                      <a:pt x="350" y="348"/>
                    </a:cubicBezTo>
                    <a:cubicBezTo>
                      <a:pt x="350" y="348"/>
                      <a:pt x="355" y="365"/>
                      <a:pt x="355" y="365"/>
                    </a:cubicBezTo>
                    <a:cubicBezTo>
                      <a:pt x="355" y="365"/>
                      <a:pt x="360" y="369"/>
                      <a:pt x="361" y="370"/>
                    </a:cubicBezTo>
                    <a:cubicBezTo>
                      <a:pt x="361" y="370"/>
                      <a:pt x="363" y="374"/>
                      <a:pt x="363" y="374"/>
                    </a:cubicBezTo>
                    <a:cubicBezTo>
                      <a:pt x="363" y="374"/>
                      <a:pt x="367" y="377"/>
                      <a:pt x="368" y="377"/>
                    </a:cubicBezTo>
                    <a:cubicBezTo>
                      <a:pt x="368" y="377"/>
                      <a:pt x="374" y="382"/>
                      <a:pt x="375" y="382"/>
                    </a:cubicBezTo>
                    <a:cubicBezTo>
                      <a:pt x="375" y="383"/>
                      <a:pt x="378" y="389"/>
                      <a:pt x="378" y="389"/>
                    </a:cubicBezTo>
                    <a:cubicBezTo>
                      <a:pt x="384" y="398"/>
                      <a:pt x="384" y="398"/>
                      <a:pt x="384" y="398"/>
                    </a:cubicBezTo>
                    <a:cubicBezTo>
                      <a:pt x="386" y="398"/>
                      <a:pt x="386" y="398"/>
                      <a:pt x="386" y="398"/>
                    </a:cubicBezTo>
                    <a:cubicBezTo>
                      <a:pt x="387" y="397"/>
                      <a:pt x="387" y="397"/>
                      <a:pt x="387" y="397"/>
                    </a:cubicBezTo>
                    <a:cubicBezTo>
                      <a:pt x="387" y="397"/>
                      <a:pt x="387" y="393"/>
                      <a:pt x="387" y="392"/>
                    </a:cubicBezTo>
                    <a:cubicBezTo>
                      <a:pt x="387" y="392"/>
                      <a:pt x="389" y="388"/>
                      <a:pt x="389" y="388"/>
                    </a:cubicBezTo>
                    <a:cubicBezTo>
                      <a:pt x="393" y="389"/>
                      <a:pt x="393" y="389"/>
                      <a:pt x="393" y="389"/>
                    </a:cubicBezTo>
                    <a:cubicBezTo>
                      <a:pt x="392" y="384"/>
                      <a:pt x="392" y="384"/>
                      <a:pt x="392" y="384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99" y="380"/>
                      <a:pt x="399" y="380"/>
                      <a:pt x="399" y="380"/>
                    </a:cubicBezTo>
                    <a:cubicBezTo>
                      <a:pt x="402" y="374"/>
                      <a:pt x="402" y="374"/>
                      <a:pt x="402" y="374"/>
                    </a:cubicBezTo>
                    <a:cubicBezTo>
                      <a:pt x="402" y="371"/>
                      <a:pt x="402" y="371"/>
                      <a:pt x="402" y="371"/>
                    </a:cubicBezTo>
                    <a:cubicBezTo>
                      <a:pt x="402" y="365"/>
                      <a:pt x="402" y="365"/>
                      <a:pt x="402" y="365"/>
                    </a:cubicBezTo>
                    <a:cubicBezTo>
                      <a:pt x="396" y="364"/>
                      <a:pt x="396" y="364"/>
                      <a:pt x="396" y="364"/>
                    </a:cubicBezTo>
                    <a:cubicBezTo>
                      <a:pt x="396" y="263"/>
                      <a:pt x="396" y="263"/>
                      <a:pt x="396" y="263"/>
                    </a:cubicBezTo>
                    <a:cubicBezTo>
                      <a:pt x="417" y="263"/>
                      <a:pt x="417" y="263"/>
                      <a:pt x="417" y="263"/>
                    </a:cubicBezTo>
                    <a:cubicBezTo>
                      <a:pt x="426" y="265"/>
                      <a:pt x="426" y="265"/>
                      <a:pt x="426" y="265"/>
                    </a:cubicBezTo>
                    <a:cubicBezTo>
                      <a:pt x="449" y="283"/>
                      <a:pt x="449" y="283"/>
                      <a:pt x="449" y="283"/>
                    </a:cubicBezTo>
                    <a:cubicBezTo>
                      <a:pt x="451" y="282"/>
                      <a:pt x="451" y="282"/>
                      <a:pt x="451" y="282"/>
                    </a:cubicBezTo>
                    <a:cubicBezTo>
                      <a:pt x="470" y="255"/>
                      <a:pt x="470" y="255"/>
                      <a:pt x="470" y="255"/>
                    </a:cubicBezTo>
                    <a:cubicBezTo>
                      <a:pt x="469" y="252"/>
                      <a:pt x="469" y="252"/>
                      <a:pt x="469" y="252"/>
                    </a:cubicBezTo>
                    <a:lnTo>
                      <a:pt x="464" y="25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70">
                <a:extLst>
                  <a:ext uri="{FF2B5EF4-FFF2-40B4-BE49-F238E27FC236}">
                    <a16:creationId xmlns:a16="http://schemas.microsoft.com/office/drawing/2014/main" id="{BA805E3D-309A-802F-BF92-EF4DBE373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8801" y="2547035"/>
                <a:ext cx="1487335" cy="913406"/>
              </a:xfrm>
              <a:custGeom>
                <a:avLst/>
                <a:gdLst>
                  <a:gd name="T0" fmla="*/ 2147483646 w 331"/>
                  <a:gd name="T1" fmla="*/ 2147483646 h 203"/>
                  <a:gd name="T2" fmla="*/ 2147483646 w 331"/>
                  <a:gd name="T3" fmla="*/ 2074095733 h 203"/>
                  <a:gd name="T4" fmla="*/ 2147483646 w 331"/>
                  <a:gd name="T5" fmla="*/ 1885540191 h 203"/>
                  <a:gd name="T6" fmla="*/ 2147483646 w 331"/>
                  <a:gd name="T7" fmla="*/ 2001575543 h 203"/>
                  <a:gd name="T8" fmla="*/ 2147483646 w 331"/>
                  <a:gd name="T9" fmla="*/ 1813020000 h 203"/>
                  <a:gd name="T10" fmla="*/ 2147483646 w 331"/>
                  <a:gd name="T11" fmla="*/ 1653473296 h 203"/>
                  <a:gd name="T12" fmla="*/ 2147483646 w 331"/>
                  <a:gd name="T13" fmla="*/ 1682482134 h 203"/>
                  <a:gd name="T14" fmla="*/ 2147483646 w 331"/>
                  <a:gd name="T15" fmla="*/ 1755002324 h 203"/>
                  <a:gd name="T16" fmla="*/ 2147483646 w 331"/>
                  <a:gd name="T17" fmla="*/ 1667979619 h 203"/>
                  <a:gd name="T18" fmla="*/ 2147483646 w 331"/>
                  <a:gd name="T19" fmla="*/ 1595459428 h 203"/>
                  <a:gd name="T20" fmla="*/ 2147483646 w 331"/>
                  <a:gd name="T21" fmla="*/ 1566450590 h 203"/>
                  <a:gd name="T22" fmla="*/ 2147483646 w 331"/>
                  <a:gd name="T23" fmla="*/ 1392401371 h 203"/>
                  <a:gd name="T24" fmla="*/ 2147483646 w 331"/>
                  <a:gd name="T25" fmla="*/ 1276366019 h 203"/>
                  <a:gd name="T26" fmla="*/ 2147483646 w 331"/>
                  <a:gd name="T27" fmla="*/ 1145828153 h 203"/>
                  <a:gd name="T28" fmla="*/ 2147483646 w 331"/>
                  <a:gd name="T29" fmla="*/ 1087814285 h 203"/>
                  <a:gd name="T30" fmla="*/ 2147483646 w 331"/>
                  <a:gd name="T31" fmla="*/ 971778933 h 203"/>
                  <a:gd name="T32" fmla="*/ 2147483646 w 331"/>
                  <a:gd name="T33" fmla="*/ 797729714 h 203"/>
                  <a:gd name="T34" fmla="*/ 2147483646 w 331"/>
                  <a:gd name="T35" fmla="*/ 681694362 h 203"/>
                  <a:gd name="T36" fmla="*/ 2147483646 w 331"/>
                  <a:gd name="T37" fmla="*/ 667191848 h 203"/>
                  <a:gd name="T38" fmla="*/ 2147483646 w 331"/>
                  <a:gd name="T39" fmla="*/ 580165334 h 203"/>
                  <a:gd name="T40" fmla="*/ 2147483646 w 331"/>
                  <a:gd name="T41" fmla="*/ 420622438 h 203"/>
                  <a:gd name="T42" fmla="*/ 2147483646 w 331"/>
                  <a:gd name="T43" fmla="*/ 449627467 h 203"/>
                  <a:gd name="T44" fmla="*/ 2147483646 w 331"/>
                  <a:gd name="T45" fmla="*/ 667191848 h 203"/>
                  <a:gd name="T46" fmla="*/ 2147483646 w 331"/>
                  <a:gd name="T47" fmla="*/ 638183010 h 203"/>
                  <a:gd name="T48" fmla="*/ 2147483646 w 331"/>
                  <a:gd name="T49" fmla="*/ 391613600 h 203"/>
                  <a:gd name="T50" fmla="*/ 2147483646 w 331"/>
                  <a:gd name="T51" fmla="*/ 435124952 h 203"/>
                  <a:gd name="T52" fmla="*/ 2140817011 w 331"/>
                  <a:gd name="T53" fmla="*/ 623680495 h 203"/>
                  <a:gd name="T54" fmla="*/ 2082957606 w 331"/>
                  <a:gd name="T55" fmla="*/ 391613600 h 203"/>
                  <a:gd name="T56" fmla="*/ 1894915490 w 331"/>
                  <a:gd name="T57" fmla="*/ 145040381 h 203"/>
                  <a:gd name="T58" fmla="*/ 1822588381 w 331"/>
                  <a:gd name="T59" fmla="*/ 0 h 203"/>
                  <a:gd name="T60" fmla="*/ 1576683056 w 331"/>
                  <a:gd name="T61" fmla="*/ 232066895 h 203"/>
                  <a:gd name="T62" fmla="*/ 1417568741 w 331"/>
                  <a:gd name="T63" fmla="*/ 116031543 h 203"/>
                  <a:gd name="T64" fmla="*/ 1272918326 w 331"/>
                  <a:gd name="T65" fmla="*/ 261075733 h 203"/>
                  <a:gd name="T66" fmla="*/ 1171663416 w 331"/>
                  <a:gd name="T67" fmla="*/ 464133790 h 203"/>
                  <a:gd name="T68" fmla="*/ 1041480705 w 331"/>
                  <a:gd name="T69" fmla="*/ 1232854667 h 203"/>
                  <a:gd name="T70" fmla="*/ 708784370 w 331"/>
                  <a:gd name="T71" fmla="*/ 1609961943 h 203"/>
                  <a:gd name="T72" fmla="*/ 57859405 w 331"/>
                  <a:gd name="T73" fmla="*/ 1784011162 h 203"/>
                  <a:gd name="T74" fmla="*/ 0 w 331"/>
                  <a:gd name="T75" fmla="*/ 1987069220 h 203"/>
                  <a:gd name="T76" fmla="*/ 101254910 w 331"/>
                  <a:gd name="T77" fmla="*/ 2147483646 h 203"/>
                  <a:gd name="T78" fmla="*/ 28931604 w 331"/>
                  <a:gd name="T79" fmla="*/ 2147483646 h 203"/>
                  <a:gd name="T80" fmla="*/ 231441424 w 331"/>
                  <a:gd name="T81" fmla="*/ 2147483646 h 203"/>
                  <a:gd name="T82" fmla="*/ 593065560 w 331"/>
                  <a:gd name="T83" fmla="*/ 2147483646 h 203"/>
                  <a:gd name="T84" fmla="*/ 1084876209 w 331"/>
                  <a:gd name="T85" fmla="*/ 2147483646 h 203"/>
                  <a:gd name="T86" fmla="*/ 1677937966 w 331"/>
                  <a:gd name="T87" fmla="*/ 2147483646 h 203"/>
                  <a:gd name="T88" fmla="*/ 2147483646 w 331"/>
                  <a:gd name="T89" fmla="*/ 2147483646 h 203"/>
                  <a:gd name="T90" fmla="*/ 2147483646 w 331"/>
                  <a:gd name="T91" fmla="*/ 2147483646 h 203"/>
                  <a:gd name="T92" fmla="*/ 2147483646 w 331"/>
                  <a:gd name="T93" fmla="*/ 2147483646 h 203"/>
                  <a:gd name="T94" fmla="*/ 2147483646 w 331"/>
                  <a:gd name="T95" fmla="*/ 2147483646 h 203"/>
                  <a:gd name="T96" fmla="*/ 2147483646 w 331"/>
                  <a:gd name="T97" fmla="*/ 2147483646 h 203"/>
                  <a:gd name="T98" fmla="*/ 2147483646 w 331"/>
                  <a:gd name="T99" fmla="*/ 2147483646 h 203"/>
                  <a:gd name="T100" fmla="*/ 2147483646 w 331"/>
                  <a:gd name="T101" fmla="*/ 2147483646 h 203"/>
                  <a:gd name="T102" fmla="*/ 2147483646 w 331"/>
                  <a:gd name="T103" fmla="*/ 2147483646 h 203"/>
                  <a:gd name="T104" fmla="*/ 2147483646 w 331"/>
                  <a:gd name="T105" fmla="*/ 2147483646 h 203"/>
                  <a:gd name="T106" fmla="*/ 2147483646 w 331"/>
                  <a:gd name="T107" fmla="*/ 2147483646 h 2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1" h="203">
                    <a:moveTo>
                      <a:pt x="306" y="167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6" y="152"/>
                      <a:pt x="306" y="152"/>
                      <a:pt x="306" y="152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8" y="136"/>
                      <a:pt x="298" y="136"/>
                      <a:pt x="298" y="136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14" y="136"/>
                      <a:pt x="314" y="136"/>
                      <a:pt x="314" y="136"/>
                    </a:cubicBezTo>
                    <a:cubicBezTo>
                      <a:pt x="329" y="138"/>
                      <a:pt x="329" y="138"/>
                      <a:pt x="329" y="138"/>
                    </a:cubicBezTo>
                    <a:cubicBezTo>
                      <a:pt x="329" y="138"/>
                      <a:pt x="331" y="133"/>
                      <a:pt x="331" y="133"/>
                    </a:cubicBezTo>
                    <a:cubicBezTo>
                      <a:pt x="331" y="132"/>
                      <a:pt x="331" y="125"/>
                      <a:pt x="331" y="125"/>
                    </a:cubicBezTo>
                    <a:cubicBezTo>
                      <a:pt x="313" y="120"/>
                      <a:pt x="313" y="120"/>
                      <a:pt x="313" y="120"/>
                    </a:cubicBezTo>
                    <a:cubicBezTo>
                      <a:pt x="298" y="114"/>
                      <a:pt x="298" y="114"/>
                      <a:pt x="298" y="114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77" y="116"/>
                      <a:pt x="277" y="116"/>
                      <a:pt x="277" y="116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69" y="121"/>
                      <a:pt x="269" y="121"/>
                      <a:pt x="269" y="121"/>
                    </a:cubicBezTo>
                    <a:cubicBezTo>
                      <a:pt x="266" y="119"/>
                      <a:pt x="266" y="119"/>
                      <a:pt x="266" y="119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268" y="115"/>
                      <a:pt x="263" y="113"/>
                      <a:pt x="263" y="113"/>
                    </a:cubicBezTo>
                    <a:cubicBezTo>
                      <a:pt x="263" y="113"/>
                      <a:pt x="262" y="110"/>
                      <a:pt x="262" y="110"/>
                    </a:cubicBezTo>
                    <a:cubicBezTo>
                      <a:pt x="257" y="111"/>
                      <a:pt x="257" y="111"/>
                      <a:pt x="257" y="11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99"/>
                      <a:pt x="253" y="99"/>
                      <a:pt x="253" y="99"/>
                    </a:cubicBezTo>
                    <a:cubicBezTo>
                      <a:pt x="248" y="96"/>
                      <a:pt x="248" y="96"/>
                      <a:pt x="248" y="96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48" y="91"/>
                      <a:pt x="244" y="88"/>
                      <a:pt x="244" y="88"/>
                    </a:cubicBezTo>
                    <a:cubicBezTo>
                      <a:pt x="244" y="88"/>
                      <a:pt x="243" y="84"/>
                      <a:pt x="243" y="84"/>
                    </a:cubicBezTo>
                    <a:cubicBezTo>
                      <a:pt x="243" y="84"/>
                      <a:pt x="241" y="80"/>
                      <a:pt x="241" y="79"/>
                    </a:cubicBezTo>
                    <a:cubicBezTo>
                      <a:pt x="241" y="79"/>
                      <a:pt x="242" y="77"/>
                      <a:pt x="242" y="77"/>
                    </a:cubicBezTo>
                    <a:cubicBezTo>
                      <a:pt x="247" y="75"/>
                      <a:pt x="247" y="75"/>
                      <a:pt x="247" y="75"/>
                    </a:cubicBezTo>
                    <a:cubicBezTo>
                      <a:pt x="249" y="68"/>
                      <a:pt x="249" y="68"/>
                      <a:pt x="249" y="68"/>
                    </a:cubicBezTo>
                    <a:cubicBezTo>
                      <a:pt x="256" y="67"/>
                      <a:pt x="256" y="67"/>
                      <a:pt x="256" y="67"/>
                    </a:cubicBezTo>
                    <a:cubicBezTo>
                      <a:pt x="262" y="58"/>
                      <a:pt x="262" y="58"/>
                      <a:pt x="262" y="58"/>
                    </a:cubicBezTo>
                    <a:cubicBezTo>
                      <a:pt x="264" y="55"/>
                      <a:pt x="264" y="55"/>
                      <a:pt x="264" y="55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54" y="47"/>
                      <a:pt x="254" y="47"/>
                      <a:pt x="254" y="47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41" y="46"/>
                      <a:pt x="241" y="46"/>
                      <a:pt x="241" y="46"/>
                    </a:cubicBezTo>
                    <a:cubicBezTo>
                      <a:pt x="232" y="46"/>
                      <a:pt x="232" y="46"/>
                      <a:pt x="232" y="46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13" y="25"/>
                      <a:pt x="213" y="25"/>
                      <a:pt x="213" y="25"/>
                    </a:cubicBezTo>
                    <a:cubicBezTo>
                      <a:pt x="209" y="31"/>
                      <a:pt x="209" y="31"/>
                      <a:pt x="209" y="31"/>
                    </a:cubicBezTo>
                    <a:cubicBezTo>
                      <a:pt x="205" y="38"/>
                      <a:pt x="205" y="38"/>
                      <a:pt x="205" y="38"/>
                    </a:cubicBezTo>
                    <a:cubicBezTo>
                      <a:pt x="199" y="46"/>
                      <a:pt x="199" y="46"/>
                      <a:pt x="199" y="46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0" y="44"/>
                      <a:pt x="190" y="44"/>
                      <a:pt x="190" y="44"/>
                    </a:cubicBezTo>
                    <a:cubicBezTo>
                      <a:pt x="185" y="33"/>
                      <a:pt x="185" y="33"/>
                      <a:pt x="185" y="33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0" y="30"/>
                      <a:pt x="160" y="30"/>
                      <a:pt x="160" y="30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5" y="42"/>
                      <a:pt x="145" y="42"/>
                      <a:pt x="145" y="42"/>
                    </a:cubicBezTo>
                    <a:cubicBezTo>
                      <a:pt x="145" y="42"/>
                      <a:pt x="144" y="28"/>
                      <a:pt x="144" y="27"/>
                    </a:cubicBezTo>
                    <a:cubicBezTo>
                      <a:pt x="144" y="27"/>
                      <a:pt x="142" y="18"/>
                      <a:pt x="142" y="18"/>
                    </a:cubicBezTo>
                    <a:cubicBezTo>
                      <a:pt x="142" y="18"/>
                      <a:pt x="131" y="10"/>
                      <a:pt x="131" y="10"/>
                    </a:cubicBezTo>
                    <a:cubicBezTo>
                      <a:pt x="131" y="10"/>
                      <a:pt x="131" y="5"/>
                      <a:pt x="131" y="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6" y="117"/>
                      <a:pt x="4" y="123"/>
                      <a:pt x="4" y="123"/>
                    </a:cubicBezTo>
                    <a:cubicBezTo>
                      <a:pt x="4" y="123"/>
                      <a:pt x="2" y="131"/>
                      <a:pt x="2" y="132"/>
                    </a:cubicBezTo>
                    <a:cubicBezTo>
                      <a:pt x="1" y="132"/>
                      <a:pt x="0" y="137"/>
                      <a:pt x="0" y="137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7" y="162"/>
                      <a:pt x="7" y="163"/>
                    </a:cubicBezTo>
                    <a:cubicBezTo>
                      <a:pt x="7" y="163"/>
                      <a:pt x="6" y="171"/>
                      <a:pt x="6" y="171"/>
                    </a:cubicBezTo>
                    <a:cubicBezTo>
                      <a:pt x="6" y="171"/>
                      <a:pt x="2" y="183"/>
                      <a:pt x="2" y="183"/>
                    </a:cubicBezTo>
                    <a:cubicBezTo>
                      <a:pt x="2" y="184"/>
                      <a:pt x="2" y="189"/>
                      <a:pt x="2" y="189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75" y="169"/>
                      <a:pt x="75" y="169"/>
                      <a:pt x="75" y="169"/>
                    </a:cubicBezTo>
                    <a:cubicBezTo>
                      <a:pt x="92" y="172"/>
                      <a:pt x="92" y="172"/>
                      <a:pt x="92" y="172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181" y="202"/>
                      <a:pt x="181" y="202"/>
                      <a:pt x="181" y="202"/>
                    </a:cubicBezTo>
                    <a:cubicBezTo>
                      <a:pt x="180" y="197"/>
                      <a:pt x="180" y="197"/>
                      <a:pt x="180" y="197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0" y="184"/>
                      <a:pt x="180" y="184"/>
                      <a:pt x="180" y="184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77" y="179"/>
                      <a:pt x="176" y="172"/>
                      <a:pt x="176" y="172"/>
                    </a:cubicBezTo>
                    <a:cubicBezTo>
                      <a:pt x="176" y="172"/>
                      <a:pt x="179" y="167"/>
                      <a:pt x="179" y="167"/>
                    </a:cubicBez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39" y="167"/>
                      <a:pt x="239" y="167"/>
                      <a:pt x="239" y="167"/>
                    </a:cubicBez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62" y="164"/>
                      <a:pt x="262" y="164"/>
                      <a:pt x="262" y="164"/>
                    </a:cubicBezTo>
                    <a:cubicBezTo>
                      <a:pt x="270" y="174"/>
                      <a:pt x="270" y="174"/>
                      <a:pt x="270" y="174"/>
                    </a:cubicBezTo>
                    <a:cubicBezTo>
                      <a:pt x="277" y="186"/>
                      <a:pt x="277" y="186"/>
                      <a:pt x="277" y="186"/>
                    </a:cubicBezTo>
                    <a:cubicBezTo>
                      <a:pt x="293" y="178"/>
                      <a:pt x="293" y="178"/>
                      <a:pt x="293" y="178"/>
                    </a:cubicBezTo>
                    <a:lnTo>
                      <a:pt x="306" y="167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71">
                <a:extLst>
                  <a:ext uri="{FF2B5EF4-FFF2-40B4-BE49-F238E27FC236}">
                    <a16:creationId xmlns:a16="http://schemas.microsoft.com/office/drawing/2014/main" id="{4AEFED3A-701E-5BA7-EBD9-F37CC5FDFF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0577" y="4058751"/>
                <a:ext cx="913407" cy="189432"/>
              </a:xfrm>
              <a:custGeom>
                <a:avLst/>
                <a:gdLst>
                  <a:gd name="T0" fmla="*/ 2147483646 w 203"/>
                  <a:gd name="T1" fmla="*/ 262326602 h 42"/>
                  <a:gd name="T2" fmla="*/ 2147483646 w 203"/>
                  <a:gd name="T3" fmla="*/ 174885674 h 42"/>
                  <a:gd name="T4" fmla="*/ 1755008403 w 203"/>
                  <a:gd name="T5" fmla="*/ 204032650 h 42"/>
                  <a:gd name="T6" fmla="*/ 1595461492 w 203"/>
                  <a:gd name="T7" fmla="*/ 262326602 h 42"/>
                  <a:gd name="T8" fmla="*/ 1508438674 w 203"/>
                  <a:gd name="T9" fmla="*/ 306048975 h 42"/>
                  <a:gd name="T10" fmla="*/ 1392403172 w 203"/>
                  <a:gd name="T11" fmla="*/ 262326602 h 42"/>
                  <a:gd name="T12" fmla="*/ 1392403172 w 203"/>
                  <a:gd name="T13" fmla="*/ 174885674 h 42"/>
                  <a:gd name="T14" fmla="*/ 1305376546 w 203"/>
                  <a:gd name="T15" fmla="*/ 247751205 h 42"/>
                  <a:gd name="T16" fmla="*/ 1232856261 w 203"/>
                  <a:gd name="T17" fmla="*/ 247751205 h 42"/>
                  <a:gd name="T18" fmla="*/ 1232856261 w 203"/>
                  <a:gd name="T19" fmla="*/ 378914506 h 42"/>
                  <a:gd name="T20" fmla="*/ 1174842319 w 203"/>
                  <a:gd name="T21" fmla="*/ 524653204 h 42"/>
                  <a:gd name="T22" fmla="*/ 1218353728 w 203"/>
                  <a:gd name="T23" fmla="*/ 553800180 h 42"/>
                  <a:gd name="T24" fmla="*/ 1058806817 w 203"/>
                  <a:gd name="T25" fmla="*/ 524653204 h 42"/>
                  <a:gd name="T26" fmla="*/ 942771315 w 203"/>
                  <a:gd name="T27" fmla="*/ 539224784 h 42"/>
                  <a:gd name="T28" fmla="*/ 594672426 w 203"/>
                  <a:gd name="T29" fmla="*/ 553800180 h 42"/>
                  <a:gd name="T30" fmla="*/ 348102697 w 203"/>
                  <a:gd name="T31" fmla="*/ 553800180 h 42"/>
                  <a:gd name="T32" fmla="*/ 0 w 203"/>
                  <a:gd name="T33" fmla="*/ 466359252 h 42"/>
                  <a:gd name="T34" fmla="*/ 246569729 w 203"/>
                  <a:gd name="T35" fmla="*/ 466359252 h 42"/>
                  <a:gd name="T36" fmla="*/ 493143266 w 203"/>
                  <a:gd name="T37" fmla="*/ 349767530 h 42"/>
                  <a:gd name="T38" fmla="*/ 870251030 w 203"/>
                  <a:gd name="T39" fmla="*/ 233179626 h 42"/>
                  <a:gd name="T40" fmla="*/ 1131327101 w 203"/>
                  <a:gd name="T41" fmla="*/ 58293952 h 42"/>
                  <a:gd name="T42" fmla="*/ 1334385421 w 203"/>
                  <a:gd name="T43" fmla="*/ 102016325 h 42"/>
                  <a:gd name="T44" fmla="*/ 2147483646 w 203"/>
                  <a:gd name="T45" fmla="*/ 29146976 h 42"/>
                  <a:gd name="T46" fmla="*/ 2147483646 w 203"/>
                  <a:gd name="T47" fmla="*/ 102016325 h 42"/>
                  <a:gd name="T48" fmla="*/ 2147483646 w 203"/>
                  <a:gd name="T49" fmla="*/ 466359252 h 42"/>
                  <a:gd name="T50" fmla="*/ 2147483646 w 203"/>
                  <a:gd name="T51" fmla="*/ 437208459 h 42"/>
                  <a:gd name="T52" fmla="*/ 2147483646 w 203"/>
                  <a:gd name="T53" fmla="*/ 422636879 h 42"/>
                  <a:gd name="T54" fmla="*/ 2147483646 w 203"/>
                  <a:gd name="T55" fmla="*/ 495506228 h 42"/>
                  <a:gd name="T56" fmla="*/ 2147483646 w 203"/>
                  <a:gd name="T57" fmla="*/ 510077808 h 42"/>
                  <a:gd name="T58" fmla="*/ 2147483646 w 203"/>
                  <a:gd name="T59" fmla="*/ 480930832 h 42"/>
                  <a:gd name="T60" fmla="*/ 2147483646 w 203"/>
                  <a:gd name="T61" fmla="*/ 466359252 h 42"/>
                  <a:gd name="T62" fmla="*/ 2147483646 w 203"/>
                  <a:gd name="T63" fmla="*/ 510077808 h 42"/>
                  <a:gd name="T64" fmla="*/ 2147483646 w 203"/>
                  <a:gd name="T65" fmla="*/ 378914506 h 42"/>
                  <a:gd name="T66" fmla="*/ 2147483646 w 203"/>
                  <a:gd name="T67" fmla="*/ 378914506 h 42"/>
                  <a:gd name="T68" fmla="*/ 2147483646 w 203"/>
                  <a:gd name="T69" fmla="*/ 364342927 h 42"/>
                  <a:gd name="T70" fmla="*/ 2147483646 w 203"/>
                  <a:gd name="T71" fmla="*/ 378914506 h 42"/>
                  <a:gd name="T72" fmla="*/ 2147483646 w 203"/>
                  <a:gd name="T73" fmla="*/ 335195951 h 42"/>
                  <a:gd name="T74" fmla="*/ 2147483646 w 203"/>
                  <a:gd name="T75" fmla="*/ 276898181 h 42"/>
                  <a:gd name="T76" fmla="*/ 2147483646 w 203"/>
                  <a:gd name="T77" fmla="*/ 233179626 h 42"/>
                  <a:gd name="T78" fmla="*/ 2146622509 w 203"/>
                  <a:gd name="T79" fmla="*/ 174885674 h 42"/>
                  <a:gd name="T80" fmla="*/ 1871043905 w 203"/>
                  <a:gd name="T81" fmla="*/ 276898181 h 42"/>
                  <a:gd name="T82" fmla="*/ 1740505869 w 203"/>
                  <a:gd name="T83" fmla="*/ 335195951 h 42"/>
                  <a:gd name="T84" fmla="*/ 1580958958 w 203"/>
                  <a:gd name="T85" fmla="*/ 349767530 h 42"/>
                  <a:gd name="T86" fmla="*/ 1392403172 w 203"/>
                  <a:gd name="T87" fmla="*/ 466359252 h 42"/>
                  <a:gd name="T88" fmla="*/ 1276371479 w 203"/>
                  <a:gd name="T89" fmla="*/ 437208459 h 42"/>
                  <a:gd name="T90" fmla="*/ 1261865137 w 203"/>
                  <a:gd name="T91" fmla="*/ 495506228 h 42"/>
                  <a:gd name="T92" fmla="*/ 1305376546 w 203"/>
                  <a:gd name="T93" fmla="*/ 510077808 h 42"/>
                  <a:gd name="T94" fmla="*/ 1377900639 w 203"/>
                  <a:gd name="T95" fmla="*/ 524653204 h 42"/>
                  <a:gd name="T96" fmla="*/ 2147483646 w 203"/>
                  <a:gd name="T97" fmla="*/ 524653204 h 42"/>
                  <a:gd name="T98" fmla="*/ 2147483646 w 203"/>
                  <a:gd name="T99" fmla="*/ 553800180 h 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03" h="42">
                    <a:moveTo>
                      <a:pt x="166" y="12"/>
                    </a:moveTo>
                    <a:cubicBezTo>
                      <a:pt x="169" y="19"/>
                      <a:pt x="169" y="19"/>
                      <a:pt x="169" y="19"/>
                    </a:cubicBezTo>
                    <a:cubicBezTo>
                      <a:pt x="168" y="19"/>
                      <a:pt x="167" y="18"/>
                      <a:pt x="166" y="18"/>
                    </a:cubicBezTo>
                    <a:cubicBezTo>
                      <a:pt x="164" y="17"/>
                      <a:pt x="162" y="16"/>
                      <a:pt x="160" y="16"/>
                    </a:cubicBezTo>
                    <a:cubicBezTo>
                      <a:pt x="158" y="15"/>
                      <a:pt x="155" y="15"/>
                      <a:pt x="152" y="14"/>
                    </a:cubicBezTo>
                    <a:cubicBezTo>
                      <a:pt x="151" y="13"/>
                      <a:pt x="151" y="12"/>
                      <a:pt x="150" y="12"/>
                    </a:cubicBezTo>
                    <a:cubicBezTo>
                      <a:pt x="149" y="11"/>
                      <a:pt x="148" y="11"/>
                      <a:pt x="146" y="11"/>
                    </a:cubicBezTo>
                    <a:cubicBezTo>
                      <a:pt x="140" y="11"/>
                      <a:pt x="134" y="11"/>
                      <a:pt x="127" y="11"/>
                    </a:cubicBezTo>
                    <a:cubicBezTo>
                      <a:pt x="125" y="11"/>
                      <a:pt x="123" y="13"/>
                      <a:pt x="121" y="14"/>
                    </a:cubicBezTo>
                    <a:cubicBezTo>
                      <a:pt x="120" y="15"/>
                      <a:pt x="120" y="16"/>
                      <a:pt x="119" y="16"/>
                    </a:cubicBezTo>
                    <a:cubicBezTo>
                      <a:pt x="118" y="17"/>
                      <a:pt x="117" y="17"/>
                      <a:pt x="116" y="17"/>
                    </a:cubicBezTo>
                    <a:cubicBezTo>
                      <a:pt x="114" y="17"/>
                      <a:pt x="112" y="18"/>
                      <a:pt x="110" y="18"/>
                    </a:cubicBezTo>
                    <a:cubicBezTo>
                      <a:pt x="109" y="18"/>
                      <a:pt x="109" y="18"/>
                      <a:pt x="108" y="19"/>
                    </a:cubicBezTo>
                    <a:cubicBezTo>
                      <a:pt x="108" y="19"/>
                      <a:pt x="107" y="19"/>
                      <a:pt x="107" y="20"/>
                    </a:cubicBezTo>
                    <a:cubicBezTo>
                      <a:pt x="106" y="20"/>
                      <a:pt x="105" y="21"/>
                      <a:pt x="104" y="21"/>
                    </a:cubicBezTo>
                    <a:cubicBezTo>
                      <a:pt x="103" y="22"/>
                      <a:pt x="101" y="22"/>
                      <a:pt x="100" y="21"/>
                    </a:cubicBezTo>
                    <a:cubicBezTo>
                      <a:pt x="99" y="21"/>
                      <a:pt x="98" y="20"/>
                      <a:pt x="98" y="20"/>
                    </a:cubicBezTo>
                    <a:cubicBezTo>
                      <a:pt x="97" y="19"/>
                      <a:pt x="96" y="19"/>
                      <a:pt x="96" y="18"/>
                    </a:cubicBezTo>
                    <a:cubicBezTo>
                      <a:pt x="95" y="18"/>
                      <a:pt x="95" y="17"/>
                      <a:pt x="96" y="16"/>
                    </a:cubicBezTo>
                    <a:cubicBezTo>
                      <a:pt x="96" y="15"/>
                      <a:pt x="96" y="15"/>
                      <a:pt x="97" y="14"/>
                    </a:cubicBezTo>
                    <a:cubicBezTo>
                      <a:pt x="97" y="13"/>
                      <a:pt x="96" y="12"/>
                      <a:pt x="96" y="12"/>
                    </a:cubicBezTo>
                    <a:cubicBezTo>
                      <a:pt x="95" y="12"/>
                      <a:pt x="94" y="12"/>
                      <a:pt x="94" y="13"/>
                    </a:cubicBezTo>
                    <a:cubicBezTo>
                      <a:pt x="94" y="13"/>
                      <a:pt x="93" y="14"/>
                      <a:pt x="93" y="14"/>
                    </a:cubicBezTo>
                    <a:cubicBezTo>
                      <a:pt x="92" y="16"/>
                      <a:pt x="92" y="17"/>
                      <a:pt x="90" y="17"/>
                    </a:cubicBezTo>
                    <a:cubicBezTo>
                      <a:pt x="90" y="18"/>
                      <a:pt x="89" y="18"/>
                      <a:pt x="89" y="18"/>
                    </a:cubicBezTo>
                    <a:cubicBezTo>
                      <a:pt x="88" y="18"/>
                      <a:pt x="88" y="17"/>
                      <a:pt x="87" y="17"/>
                    </a:cubicBezTo>
                    <a:cubicBezTo>
                      <a:pt x="87" y="17"/>
                      <a:pt x="86" y="16"/>
                      <a:pt x="85" y="17"/>
                    </a:cubicBezTo>
                    <a:cubicBezTo>
                      <a:pt x="86" y="18"/>
                      <a:pt x="88" y="19"/>
                      <a:pt x="87" y="20"/>
                    </a:cubicBezTo>
                    <a:cubicBezTo>
                      <a:pt x="87" y="20"/>
                      <a:pt x="87" y="21"/>
                      <a:pt x="87" y="21"/>
                    </a:cubicBezTo>
                    <a:cubicBezTo>
                      <a:pt x="85" y="22"/>
                      <a:pt x="85" y="24"/>
                      <a:pt x="85" y="26"/>
                    </a:cubicBezTo>
                    <a:cubicBezTo>
                      <a:pt x="84" y="29"/>
                      <a:pt x="83" y="31"/>
                      <a:pt x="81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1" y="36"/>
                      <a:pt x="81" y="36"/>
                    </a:cubicBezTo>
                    <a:cubicBezTo>
                      <a:pt x="82" y="36"/>
                      <a:pt x="83" y="36"/>
                      <a:pt x="84" y="36"/>
                    </a:cubicBezTo>
                    <a:cubicBezTo>
                      <a:pt x="85" y="36"/>
                      <a:pt x="85" y="37"/>
                      <a:pt x="85" y="37"/>
                    </a:cubicBezTo>
                    <a:cubicBezTo>
                      <a:pt x="85" y="38"/>
                      <a:pt x="84" y="38"/>
                      <a:pt x="84" y="38"/>
                    </a:cubicBezTo>
                    <a:cubicBezTo>
                      <a:pt x="80" y="39"/>
                      <a:pt x="77" y="39"/>
                      <a:pt x="74" y="38"/>
                    </a:cubicBezTo>
                    <a:cubicBezTo>
                      <a:pt x="74" y="37"/>
                      <a:pt x="75" y="37"/>
                      <a:pt x="75" y="36"/>
                    </a:cubicBezTo>
                    <a:cubicBezTo>
                      <a:pt x="75" y="35"/>
                      <a:pt x="74" y="36"/>
                      <a:pt x="73" y="36"/>
                    </a:cubicBezTo>
                    <a:cubicBezTo>
                      <a:pt x="72" y="36"/>
                      <a:pt x="71" y="36"/>
                      <a:pt x="70" y="36"/>
                    </a:cubicBezTo>
                    <a:cubicBezTo>
                      <a:pt x="68" y="36"/>
                      <a:pt x="67" y="36"/>
                      <a:pt x="66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4" y="37"/>
                      <a:pt x="64" y="37"/>
                      <a:pt x="63" y="37"/>
                    </a:cubicBezTo>
                    <a:cubicBezTo>
                      <a:pt x="60" y="38"/>
                      <a:pt x="56" y="38"/>
                      <a:pt x="52" y="38"/>
                    </a:cubicBezTo>
                    <a:cubicBezTo>
                      <a:pt x="48" y="38"/>
                      <a:pt x="45" y="38"/>
                      <a:pt x="41" y="38"/>
                    </a:cubicBezTo>
                    <a:cubicBezTo>
                      <a:pt x="41" y="38"/>
                      <a:pt x="41" y="38"/>
                      <a:pt x="40" y="38"/>
                    </a:cubicBezTo>
                    <a:cubicBezTo>
                      <a:pt x="40" y="38"/>
                      <a:pt x="34" y="37"/>
                      <a:pt x="33" y="37"/>
                    </a:cubicBezTo>
                    <a:cubicBezTo>
                      <a:pt x="32" y="37"/>
                      <a:pt x="25" y="38"/>
                      <a:pt x="24" y="38"/>
                    </a:cubicBezTo>
                    <a:cubicBezTo>
                      <a:pt x="23" y="38"/>
                      <a:pt x="20" y="40"/>
                      <a:pt x="19" y="40"/>
                    </a:cubicBezTo>
                    <a:cubicBezTo>
                      <a:pt x="19" y="40"/>
                      <a:pt x="0" y="40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11" y="30"/>
                      <a:pt x="11" y="30"/>
                    </a:cubicBezTo>
                    <a:cubicBezTo>
                      <a:pt x="11" y="31"/>
                      <a:pt x="17" y="32"/>
                      <a:pt x="17" y="32"/>
                    </a:cubicBezTo>
                    <a:cubicBezTo>
                      <a:pt x="17" y="32"/>
                      <a:pt x="21" y="30"/>
                      <a:pt x="21" y="30"/>
                    </a:cubicBezTo>
                    <a:cubicBezTo>
                      <a:pt x="21" y="30"/>
                      <a:pt x="24" y="25"/>
                      <a:pt x="2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0" y="16"/>
                      <a:pt x="60" y="16"/>
                    </a:cubicBezTo>
                    <a:cubicBezTo>
                      <a:pt x="60" y="16"/>
                      <a:pt x="66" y="9"/>
                      <a:pt x="66" y="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6" y="8"/>
                      <a:pt x="87" y="8"/>
                    </a:cubicBezTo>
                    <a:cubicBezTo>
                      <a:pt x="87" y="8"/>
                      <a:pt x="92" y="7"/>
                      <a:pt x="92" y="7"/>
                    </a:cubicBezTo>
                    <a:cubicBezTo>
                      <a:pt x="92" y="7"/>
                      <a:pt x="92" y="4"/>
                      <a:pt x="93" y="4"/>
                    </a:cubicBezTo>
                    <a:cubicBezTo>
                      <a:pt x="93" y="4"/>
                      <a:pt x="95" y="2"/>
                      <a:pt x="9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71" y="4"/>
                      <a:pt x="171" y="4"/>
                      <a:pt x="171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6" y="9"/>
                      <a:pt x="166" y="9"/>
                      <a:pt x="166" y="9"/>
                    </a:cubicBezTo>
                    <a:lnTo>
                      <a:pt x="166" y="12"/>
                    </a:lnTo>
                    <a:close/>
                    <a:moveTo>
                      <a:pt x="202" y="32"/>
                    </a:moveTo>
                    <a:cubicBezTo>
                      <a:pt x="195" y="33"/>
                      <a:pt x="195" y="33"/>
                      <a:pt x="195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81" y="28"/>
                      <a:pt x="181" y="28"/>
                      <a:pt x="181" y="28"/>
                    </a:cubicBezTo>
                    <a:cubicBezTo>
                      <a:pt x="181" y="29"/>
                      <a:pt x="182" y="29"/>
                      <a:pt x="182" y="29"/>
                    </a:cubicBezTo>
                    <a:cubicBezTo>
                      <a:pt x="183" y="30"/>
                      <a:pt x="184" y="30"/>
                      <a:pt x="185" y="31"/>
                    </a:cubicBezTo>
                    <a:cubicBezTo>
                      <a:pt x="185" y="32"/>
                      <a:pt x="184" y="32"/>
                      <a:pt x="183" y="32"/>
                    </a:cubicBezTo>
                    <a:cubicBezTo>
                      <a:pt x="182" y="33"/>
                      <a:pt x="181" y="33"/>
                      <a:pt x="182" y="34"/>
                    </a:cubicBezTo>
                    <a:cubicBezTo>
                      <a:pt x="182" y="34"/>
                      <a:pt x="183" y="34"/>
                      <a:pt x="183" y="34"/>
                    </a:cubicBezTo>
                    <a:cubicBezTo>
                      <a:pt x="184" y="34"/>
                      <a:pt x="185" y="35"/>
                      <a:pt x="187" y="35"/>
                    </a:cubicBezTo>
                    <a:cubicBezTo>
                      <a:pt x="185" y="36"/>
                      <a:pt x="183" y="35"/>
                      <a:pt x="182" y="35"/>
                    </a:cubicBezTo>
                    <a:cubicBezTo>
                      <a:pt x="180" y="35"/>
                      <a:pt x="177" y="35"/>
                      <a:pt x="176" y="34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5" y="34"/>
                      <a:pt x="176" y="33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7" y="33"/>
                      <a:pt x="177" y="33"/>
                      <a:pt x="177" y="32"/>
                    </a:cubicBezTo>
                    <a:cubicBezTo>
                      <a:pt x="177" y="32"/>
                      <a:pt x="177" y="32"/>
                      <a:pt x="177" y="32"/>
                    </a:cubicBezTo>
                    <a:cubicBezTo>
                      <a:pt x="177" y="31"/>
                      <a:pt x="177" y="31"/>
                      <a:pt x="176" y="31"/>
                    </a:cubicBezTo>
                    <a:cubicBezTo>
                      <a:pt x="175" y="31"/>
                      <a:pt x="174" y="32"/>
                      <a:pt x="173" y="32"/>
                    </a:cubicBezTo>
                    <a:cubicBezTo>
                      <a:pt x="173" y="33"/>
                      <a:pt x="175" y="34"/>
                      <a:pt x="175" y="35"/>
                    </a:cubicBezTo>
                    <a:cubicBezTo>
                      <a:pt x="173" y="35"/>
                      <a:pt x="172" y="34"/>
                      <a:pt x="171" y="33"/>
                    </a:cubicBezTo>
                    <a:cubicBezTo>
                      <a:pt x="168" y="32"/>
                      <a:pt x="165" y="30"/>
                      <a:pt x="162" y="28"/>
                    </a:cubicBezTo>
                    <a:cubicBezTo>
                      <a:pt x="161" y="27"/>
                      <a:pt x="161" y="26"/>
                      <a:pt x="160" y="26"/>
                    </a:cubicBezTo>
                    <a:cubicBezTo>
                      <a:pt x="159" y="26"/>
                      <a:pt x="159" y="26"/>
                      <a:pt x="158" y="26"/>
                    </a:cubicBezTo>
                    <a:cubicBezTo>
                      <a:pt x="156" y="26"/>
                      <a:pt x="155" y="26"/>
                      <a:pt x="153" y="26"/>
                    </a:cubicBezTo>
                    <a:cubicBezTo>
                      <a:pt x="153" y="26"/>
                      <a:pt x="152" y="26"/>
                      <a:pt x="152" y="26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4" y="24"/>
                      <a:pt x="155" y="23"/>
                      <a:pt x="157" y="24"/>
                    </a:cubicBezTo>
                    <a:cubicBezTo>
                      <a:pt x="157" y="24"/>
                      <a:pt x="158" y="24"/>
                      <a:pt x="159" y="25"/>
                    </a:cubicBezTo>
                    <a:cubicBezTo>
                      <a:pt x="160" y="25"/>
                      <a:pt x="162" y="25"/>
                      <a:pt x="163" y="26"/>
                    </a:cubicBezTo>
                    <a:cubicBezTo>
                      <a:pt x="164" y="26"/>
                      <a:pt x="164" y="26"/>
                      <a:pt x="165" y="26"/>
                    </a:cubicBezTo>
                    <a:cubicBezTo>
                      <a:pt x="166" y="27"/>
                      <a:pt x="168" y="27"/>
                      <a:pt x="170" y="26"/>
                    </a:cubicBezTo>
                    <a:cubicBezTo>
                      <a:pt x="170" y="26"/>
                      <a:pt x="171" y="26"/>
                      <a:pt x="171" y="26"/>
                    </a:cubicBezTo>
                    <a:cubicBezTo>
                      <a:pt x="171" y="26"/>
                      <a:pt x="171" y="25"/>
                      <a:pt x="171" y="25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1"/>
                      <a:pt x="171" y="21"/>
                    </a:cubicBezTo>
                    <a:cubicBezTo>
                      <a:pt x="170" y="20"/>
                      <a:pt x="169" y="20"/>
                      <a:pt x="169" y="20"/>
                    </a:cubicBezTo>
                    <a:cubicBezTo>
                      <a:pt x="167" y="20"/>
                      <a:pt x="166" y="19"/>
                      <a:pt x="164" y="19"/>
                    </a:cubicBezTo>
                    <a:cubicBezTo>
                      <a:pt x="163" y="19"/>
                      <a:pt x="161" y="19"/>
                      <a:pt x="160" y="19"/>
                    </a:cubicBezTo>
                    <a:cubicBezTo>
                      <a:pt x="159" y="18"/>
                      <a:pt x="159" y="18"/>
                      <a:pt x="158" y="17"/>
                    </a:cubicBezTo>
                    <a:cubicBezTo>
                      <a:pt x="157" y="16"/>
                      <a:pt x="156" y="16"/>
                      <a:pt x="154" y="16"/>
                    </a:cubicBezTo>
                    <a:cubicBezTo>
                      <a:pt x="154" y="15"/>
                      <a:pt x="152" y="15"/>
                      <a:pt x="152" y="14"/>
                    </a:cubicBezTo>
                    <a:cubicBezTo>
                      <a:pt x="152" y="14"/>
                      <a:pt x="151" y="14"/>
                      <a:pt x="151" y="14"/>
                    </a:cubicBezTo>
                    <a:cubicBezTo>
                      <a:pt x="150" y="13"/>
                      <a:pt x="149" y="12"/>
                      <a:pt x="148" y="12"/>
                    </a:cubicBezTo>
                    <a:cubicBezTo>
                      <a:pt x="145" y="12"/>
                      <a:pt x="143" y="13"/>
                      <a:pt x="141" y="13"/>
                    </a:cubicBezTo>
                    <a:cubicBezTo>
                      <a:pt x="139" y="14"/>
                      <a:pt x="137" y="14"/>
                      <a:pt x="135" y="14"/>
                    </a:cubicBezTo>
                    <a:cubicBezTo>
                      <a:pt x="132" y="15"/>
                      <a:pt x="130" y="17"/>
                      <a:pt x="129" y="19"/>
                    </a:cubicBezTo>
                    <a:cubicBezTo>
                      <a:pt x="128" y="20"/>
                      <a:pt x="128" y="20"/>
                      <a:pt x="127" y="21"/>
                    </a:cubicBezTo>
                    <a:cubicBezTo>
                      <a:pt x="125" y="22"/>
                      <a:pt x="123" y="21"/>
                      <a:pt x="121" y="22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19" y="23"/>
                      <a:pt x="119" y="23"/>
                      <a:pt x="118" y="23"/>
                    </a:cubicBezTo>
                    <a:cubicBezTo>
                      <a:pt x="116" y="23"/>
                      <a:pt x="113" y="23"/>
                      <a:pt x="111" y="23"/>
                    </a:cubicBezTo>
                    <a:cubicBezTo>
                      <a:pt x="110" y="23"/>
                      <a:pt x="109" y="23"/>
                      <a:pt x="109" y="24"/>
                    </a:cubicBezTo>
                    <a:cubicBezTo>
                      <a:pt x="108" y="24"/>
                      <a:pt x="108" y="26"/>
                      <a:pt x="107" y="27"/>
                    </a:cubicBezTo>
                    <a:cubicBezTo>
                      <a:pt x="107" y="28"/>
                      <a:pt x="106" y="28"/>
                      <a:pt x="105" y="29"/>
                    </a:cubicBezTo>
                    <a:cubicBezTo>
                      <a:pt x="102" y="30"/>
                      <a:pt x="99" y="31"/>
                      <a:pt x="96" y="32"/>
                    </a:cubicBezTo>
                    <a:cubicBezTo>
                      <a:pt x="96" y="32"/>
                      <a:pt x="95" y="32"/>
                      <a:pt x="94" y="32"/>
                    </a:cubicBezTo>
                    <a:cubicBezTo>
                      <a:pt x="94" y="32"/>
                      <a:pt x="94" y="31"/>
                      <a:pt x="93" y="31"/>
                    </a:cubicBezTo>
                    <a:cubicBezTo>
                      <a:pt x="92" y="30"/>
                      <a:pt x="90" y="30"/>
                      <a:pt x="88" y="30"/>
                    </a:cubicBezTo>
                    <a:cubicBezTo>
                      <a:pt x="87" y="30"/>
                      <a:pt x="87" y="30"/>
                      <a:pt x="86" y="31"/>
                    </a:cubicBezTo>
                    <a:cubicBezTo>
                      <a:pt x="86" y="31"/>
                      <a:pt x="85" y="31"/>
                      <a:pt x="85" y="32"/>
                    </a:cubicBezTo>
                    <a:cubicBezTo>
                      <a:pt x="85" y="33"/>
                      <a:pt x="87" y="33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6" y="37"/>
                      <a:pt x="88" y="37"/>
                      <a:pt x="88" y="37"/>
                    </a:cubicBezTo>
                    <a:cubicBezTo>
                      <a:pt x="89" y="36"/>
                      <a:pt x="90" y="36"/>
                      <a:pt x="90" y="35"/>
                    </a:cubicBezTo>
                    <a:cubicBezTo>
                      <a:pt x="90" y="35"/>
                      <a:pt x="91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2" y="35"/>
                      <a:pt x="94" y="36"/>
                      <a:pt x="95" y="36"/>
                    </a:cubicBezTo>
                    <a:cubicBezTo>
                      <a:pt x="106" y="35"/>
                      <a:pt x="118" y="34"/>
                      <a:pt x="130" y="33"/>
                    </a:cubicBezTo>
                    <a:cubicBezTo>
                      <a:pt x="136" y="33"/>
                      <a:pt x="142" y="33"/>
                      <a:pt x="147" y="33"/>
                    </a:cubicBezTo>
                    <a:cubicBezTo>
                      <a:pt x="154" y="33"/>
                      <a:pt x="160" y="34"/>
                      <a:pt x="167" y="36"/>
                    </a:cubicBezTo>
                    <a:cubicBezTo>
                      <a:pt x="177" y="37"/>
                      <a:pt x="186" y="37"/>
                      <a:pt x="196" y="40"/>
                    </a:cubicBezTo>
                    <a:cubicBezTo>
                      <a:pt x="198" y="41"/>
                      <a:pt x="201" y="42"/>
                      <a:pt x="203" y="42"/>
                    </a:cubicBezTo>
                    <a:cubicBezTo>
                      <a:pt x="202" y="38"/>
                      <a:pt x="202" y="38"/>
                      <a:pt x="202" y="38"/>
                    </a:cubicBezTo>
                    <a:lnTo>
                      <a:pt x="202" y="3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8" name="Freeform 72">
                <a:extLst>
                  <a:ext uri="{FF2B5EF4-FFF2-40B4-BE49-F238E27FC236}">
                    <a16:creationId xmlns:a16="http://schemas.microsoft.com/office/drawing/2014/main" id="{BEBD3200-6E1D-F154-BCF1-BE5F44F90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582" y="2100646"/>
                <a:ext cx="1924344" cy="1228503"/>
              </a:xfrm>
              <a:custGeom>
                <a:avLst/>
                <a:gdLst>
                  <a:gd name="T0" fmla="*/ 2147483646 w 428"/>
                  <a:gd name="T1" fmla="*/ 2147483646 h 273"/>
                  <a:gd name="T2" fmla="*/ 2147483646 w 428"/>
                  <a:gd name="T3" fmla="*/ 2147483646 h 273"/>
                  <a:gd name="T4" fmla="*/ 2147483646 w 428"/>
                  <a:gd name="T5" fmla="*/ 2147483646 h 273"/>
                  <a:gd name="T6" fmla="*/ 2147483646 w 428"/>
                  <a:gd name="T7" fmla="*/ 2147483646 h 273"/>
                  <a:gd name="T8" fmla="*/ 2147483646 w 428"/>
                  <a:gd name="T9" fmla="*/ 2147483646 h 273"/>
                  <a:gd name="T10" fmla="*/ 2147483646 w 428"/>
                  <a:gd name="T11" fmla="*/ 2147483646 h 273"/>
                  <a:gd name="T12" fmla="*/ 2147483646 w 428"/>
                  <a:gd name="T13" fmla="*/ 2147483646 h 273"/>
                  <a:gd name="T14" fmla="*/ 2147483646 w 428"/>
                  <a:gd name="T15" fmla="*/ 2147483646 h 273"/>
                  <a:gd name="T16" fmla="*/ 2147483646 w 428"/>
                  <a:gd name="T17" fmla="*/ 2147483646 h 273"/>
                  <a:gd name="T18" fmla="*/ 2147483646 w 428"/>
                  <a:gd name="T19" fmla="*/ 2147483646 h 273"/>
                  <a:gd name="T20" fmla="*/ 2147483646 w 428"/>
                  <a:gd name="T21" fmla="*/ 2147483646 h 273"/>
                  <a:gd name="T22" fmla="*/ 2147483646 w 428"/>
                  <a:gd name="T23" fmla="*/ 1914952820 h 273"/>
                  <a:gd name="T24" fmla="*/ 2147483646 w 428"/>
                  <a:gd name="T25" fmla="*/ 1769881907 h 273"/>
                  <a:gd name="T26" fmla="*/ 2147483646 w 428"/>
                  <a:gd name="T27" fmla="*/ 1914952820 h 273"/>
                  <a:gd name="T28" fmla="*/ 2147483646 w 428"/>
                  <a:gd name="T29" fmla="*/ 1595795287 h 273"/>
                  <a:gd name="T30" fmla="*/ 2147483646 w 428"/>
                  <a:gd name="T31" fmla="*/ 1233114193 h 273"/>
                  <a:gd name="T32" fmla="*/ 2147483646 w 428"/>
                  <a:gd name="T33" fmla="*/ 812405496 h 273"/>
                  <a:gd name="T34" fmla="*/ 2147483646 w 428"/>
                  <a:gd name="T35" fmla="*/ 580287464 h 273"/>
                  <a:gd name="T36" fmla="*/ 2147483646 w 428"/>
                  <a:gd name="T37" fmla="*/ 609303170 h 273"/>
                  <a:gd name="T38" fmla="*/ 2147483646 w 428"/>
                  <a:gd name="T39" fmla="*/ 522259860 h 273"/>
                  <a:gd name="T40" fmla="*/ 2147483646 w 428"/>
                  <a:gd name="T41" fmla="*/ 464232256 h 273"/>
                  <a:gd name="T42" fmla="*/ 2147483646 w 428"/>
                  <a:gd name="T43" fmla="*/ 377188946 h 273"/>
                  <a:gd name="T44" fmla="*/ 2085437082 w 428"/>
                  <a:gd name="T45" fmla="*/ 304653489 h 273"/>
                  <a:gd name="T46" fmla="*/ 1926132993 w 428"/>
                  <a:gd name="T47" fmla="*/ 203102326 h 273"/>
                  <a:gd name="T48" fmla="*/ 1853721005 w 428"/>
                  <a:gd name="T49" fmla="*/ 246622077 h 273"/>
                  <a:gd name="T50" fmla="*/ 1752344984 w 428"/>
                  <a:gd name="T51" fmla="*/ 174086620 h 273"/>
                  <a:gd name="T52" fmla="*/ 1694416916 w 428"/>
                  <a:gd name="T53" fmla="*/ 0 h 273"/>
                  <a:gd name="T54" fmla="*/ 1564076860 w 428"/>
                  <a:gd name="T55" fmla="*/ 391696800 h 273"/>
                  <a:gd name="T56" fmla="*/ 1404772771 w 428"/>
                  <a:gd name="T57" fmla="*/ 594795317 h 273"/>
                  <a:gd name="T58" fmla="*/ 1071684478 w 428"/>
                  <a:gd name="T59" fmla="*/ 725362186 h 273"/>
                  <a:gd name="T60" fmla="*/ 1057200558 w 428"/>
                  <a:gd name="T61" fmla="*/ 942968557 h 273"/>
                  <a:gd name="T62" fmla="*/ 941344422 w 428"/>
                  <a:gd name="T63" fmla="*/ 1059027573 h 273"/>
                  <a:gd name="T64" fmla="*/ 738592379 w 428"/>
                  <a:gd name="T65" fmla="*/ 1276633944 h 273"/>
                  <a:gd name="T66" fmla="*/ 695144426 w 428"/>
                  <a:gd name="T67" fmla="*/ 1726358347 h 273"/>
                  <a:gd name="T68" fmla="*/ 86892102 w 428"/>
                  <a:gd name="T69" fmla="*/ 2016503984 h 273"/>
                  <a:gd name="T70" fmla="*/ 86892102 w 428"/>
                  <a:gd name="T71" fmla="*/ 2147483646 h 273"/>
                  <a:gd name="T72" fmla="*/ 86892102 w 428"/>
                  <a:gd name="T73" fmla="*/ 2147483646 h 273"/>
                  <a:gd name="T74" fmla="*/ 72411988 w 428"/>
                  <a:gd name="T75" fmla="*/ 2147483646 h 273"/>
                  <a:gd name="T76" fmla="*/ 14483920 w 428"/>
                  <a:gd name="T77" fmla="*/ 2147483646 h 273"/>
                  <a:gd name="T78" fmla="*/ 43447954 w 428"/>
                  <a:gd name="T79" fmla="*/ 2147483646 h 273"/>
                  <a:gd name="T80" fmla="*/ 130340055 w 428"/>
                  <a:gd name="T81" fmla="*/ 2147483646 h 273"/>
                  <a:gd name="T82" fmla="*/ 666180392 w 428"/>
                  <a:gd name="T83" fmla="*/ 2147483646 h 273"/>
                  <a:gd name="T84" fmla="*/ 1187540614 w 428"/>
                  <a:gd name="T85" fmla="*/ 2147483646 h 273"/>
                  <a:gd name="T86" fmla="*/ 1853721005 w 428"/>
                  <a:gd name="T87" fmla="*/ 1885940923 h 273"/>
                  <a:gd name="T88" fmla="*/ 2114401116 w 428"/>
                  <a:gd name="T89" fmla="*/ 1842417364 h 273"/>
                  <a:gd name="T90" fmla="*/ 2147483646 w 428"/>
                  <a:gd name="T91" fmla="*/ 2089039441 h 273"/>
                  <a:gd name="T92" fmla="*/ 2147483646 w 428"/>
                  <a:gd name="T93" fmla="*/ 2147483646 h 273"/>
                  <a:gd name="T94" fmla="*/ 2147483646 w 428"/>
                  <a:gd name="T95" fmla="*/ 2147483646 h 273"/>
                  <a:gd name="T96" fmla="*/ 2147483646 w 428"/>
                  <a:gd name="T97" fmla="*/ 2147483646 h 273"/>
                  <a:gd name="T98" fmla="*/ 2147483646 w 428"/>
                  <a:gd name="T99" fmla="*/ 2147483646 h 273"/>
                  <a:gd name="T100" fmla="*/ 2147483646 w 428"/>
                  <a:gd name="T101" fmla="*/ 2147483646 h 273"/>
                  <a:gd name="T102" fmla="*/ 2147483646 w 428"/>
                  <a:gd name="T103" fmla="*/ 2147483646 h 273"/>
                  <a:gd name="T104" fmla="*/ 2147483646 w 428"/>
                  <a:gd name="T105" fmla="*/ 2147483646 h 273"/>
                  <a:gd name="T106" fmla="*/ 2147483646 w 428"/>
                  <a:gd name="T107" fmla="*/ 2147483646 h 273"/>
                  <a:gd name="T108" fmla="*/ 2147483646 w 428"/>
                  <a:gd name="T109" fmla="*/ 2147483646 h 273"/>
                  <a:gd name="T110" fmla="*/ 2147483646 w 428"/>
                  <a:gd name="T111" fmla="*/ 2147483646 h 273"/>
                  <a:gd name="T112" fmla="*/ 2147483646 w 428"/>
                  <a:gd name="T113" fmla="*/ 2147483646 h 273"/>
                  <a:gd name="T114" fmla="*/ 2147483646 w 428"/>
                  <a:gd name="T115" fmla="*/ 2147483646 h 273"/>
                  <a:gd name="T116" fmla="*/ 2147483646 w 428"/>
                  <a:gd name="T117" fmla="*/ 2147483646 h 273"/>
                  <a:gd name="T118" fmla="*/ 2147483646 w 428"/>
                  <a:gd name="T119" fmla="*/ 2147483646 h 2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28" h="273">
                    <a:moveTo>
                      <a:pt x="347" y="252"/>
                    </a:moveTo>
                    <a:cubicBezTo>
                      <a:pt x="347" y="249"/>
                      <a:pt x="347" y="249"/>
                      <a:pt x="347" y="249"/>
                    </a:cubicBezTo>
                    <a:cubicBezTo>
                      <a:pt x="343" y="246"/>
                      <a:pt x="343" y="246"/>
                      <a:pt x="343" y="246"/>
                    </a:cubicBezTo>
                    <a:cubicBezTo>
                      <a:pt x="339" y="249"/>
                      <a:pt x="339" y="249"/>
                      <a:pt x="339" y="249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29" y="236"/>
                      <a:pt x="329" y="236"/>
                      <a:pt x="329" y="236"/>
                    </a:cubicBezTo>
                    <a:cubicBezTo>
                      <a:pt x="325" y="239"/>
                      <a:pt x="325" y="239"/>
                      <a:pt x="325" y="239"/>
                    </a:cubicBezTo>
                    <a:cubicBezTo>
                      <a:pt x="323" y="234"/>
                      <a:pt x="323" y="234"/>
                      <a:pt x="323" y="234"/>
                    </a:cubicBezTo>
                    <a:cubicBezTo>
                      <a:pt x="319" y="230"/>
                      <a:pt x="319" y="230"/>
                      <a:pt x="319" y="230"/>
                    </a:cubicBezTo>
                    <a:cubicBezTo>
                      <a:pt x="341" y="207"/>
                      <a:pt x="341" y="207"/>
                      <a:pt x="341" y="207"/>
                    </a:cubicBezTo>
                    <a:cubicBezTo>
                      <a:pt x="345" y="207"/>
                      <a:pt x="345" y="207"/>
                      <a:pt x="345" y="207"/>
                    </a:cubicBezTo>
                    <a:cubicBezTo>
                      <a:pt x="359" y="214"/>
                      <a:pt x="359" y="214"/>
                      <a:pt x="359" y="214"/>
                    </a:cubicBezTo>
                    <a:cubicBezTo>
                      <a:pt x="376" y="220"/>
                      <a:pt x="376" y="220"/>
                      <a:pt x="376" y="220"/>
                    </a:cubicBezTo>
                    <a:cubicBezTo>
                      <a:pt x="396" y="222"/>
                      <a:pt x="396" y="222"/>
                      <a:pt x="396" y="222"/>
                    </a:cubicBezTo>
                    <a:cubicBezTo>
                      <a:pt x="411" y="224"/>
                      <a:pt x="411" y="224"/>
                      <a:pt x="411" y="224"/>
                    </a:cubicBezTo>
                    <a:cubicBezTo>
                      <a:pt x="418" y="220"/>
                      <a:pt x="418" y="220"/>
                      <a:pt x="418" y="220"/>
                    </a:cubicBezTo>
                    <a:cubicBezTo>
                      <a:pt x="419" y="204"/>
                      <a:pt x="419" y="204"/>
                      <a:pt x="419" y="204"/>
                    </a:cubicBezTo>
                    <a:cubicBezTo>
                      <a:pt x="428" y="185"/>
                      <a:pt x="428" y="185"/>
                      <a:pt x="428" y="185"/>
                    </a:cubicBezTo>
                    <a:cubicBezTo>
                      <a:pt x="424" y="183"/>
                      <a:pt x="424" y="183"/>
                      <a:pt x="424" y="183"/>
                    </a:cubicBezTo>
                    <a:cubicBezTo>
                      <a:pt x="422" y="183"/>
                      <a:pt x="422" y="183"/>
                      <a:pt x="422" y="183"/>
                    </a:cubicBezTo>
                    <a:cubicBezTo>
                      <a:pt x="418" y="179"/>
                      <a:pt x="418" y="179"/>
                      <a:pt x="418" y="179"/>
                    </a:cubicBezTo>
                    <a:cubicBezTo>
                      <a:pt x="414" y="178"/>
                      <a:pt x="414" y="178"/>
                      <a:pt x="414" y="178"/>
                    </a:cubicBezTo>
                    <a:cubicBezTo>
                      <a:pt x="408" y="179"/>
                      <a:pt x="408" y="179"/>
                      <a:pt x="408" y="179"/>
                    </a:cubicBezTo>
                    <a:cubicBezTo>
                      <a:pt x="388" y="180"/>
                      <a:pt x="388" y="180"/>
                      <a:pt x="388" y="180"/>
                    </a:cubicBezTo>
                    <a:cubicBezTo>
                      <a:pt x="379" y="180"/>
                      <a:pt x="379" y="180"/>
                      <a:pt x="379" y="180"/>
                    </a:cubicBezTo>
                    <a:cubicBezTo>
                      <a:pt x="379" y="180"/>
                      <a:pt x="375" y="178"/>
                      <a:pt x="375" y="177"/>
                    </a:cubicBezTo>
                    <a:cubicBezTo>
                      <a:pt x="374" y="176"/>
                      <a:pt x="370" y="171"/>
                      <a:pt x="370" y="170"/>
                    </a:cubicBezTo>
                    <a:cubicBezTo>
                      <a:pt x="369" y="170"/>
                      <a:pt x="359" y="168"/>
                      <a:pt x="359" y="168"/>
                    </a:cubicBezTo>
                    <a:cubicBezTo>
                      <a:pt x="359" y="168"/>
                      <a:pt x="353" y="164"/>
                      <a:pt x="353" y="163"/>
                    </a:cubicBezTo>
                    <a:cubicBezTo>
                      <a:pt x="352" y="163"/>
                      <a:pt x="348" y="157"/>
                      <a:pt x="348" y="157"/>
                    </a:cubicBezTo>
                    <a:cubicBezTo>
                      <a:pt x="337" y="154"/>
                      <a:pt x="337" y="154"/>
                      <a:pt x="337" y="154"/>
                    </a:cubicBezTo>
                    <a:cubicBezTo>
                      <a:pt x="336" y="152"/>
                      <a:pt x="336" y="152"/>
                      <a:pt x="336" y="152"/>
                    </a:cubicBezTo>
                    <a:cubicBezTo>
                      <a:pt x="319" y="148"/>
                      <a:pt x="319" y="148"/>
                      <a:pt x="319" y="148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298" y="132"/>
                      <a:pt x="298" y="132"/>
                      <a:pt x="298" y="132"/>
                    </a:cubicBezTo>
                    <a:cubicBezTo>
                      <a:pt x="293" y="131"/>
                      <a:pt x="293" y="131"/>
                      <a:pt x="293" y="131"/>
                    </a:cubicBezTo>
                    <a:cubicBezTo>
                      <a:pt x="282" y="122"/>
                      <a:pt x="282" y="122"/>
                      <a:pt x="282" y="122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26"/>
                      <a:pt x="270" y="126"/>
                      <a:pt x="270" y="126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0" y="127"/>
                      <a:pt x="250" y="127"/>
                      <a:pt x="250" y="127"/>
                    </a:cubicBezTo>
                    <a:cubicBezTo>
                      <a:pt x="249" y="116"/>
                      <a:pt x="249" y="116"/>
                      <a:pt x="249" y="116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2" y="103"/>
                      <a:pt x="232" y="103"/>
                      <a:pt x="232" y="103"/>
                    </a:cubicBezTo>
                    <a:cubicBezTo>
                      <a:pt x="219" y="94"/>
                      <a:pt x="219" y="94"/>
                      <a:pt x="219" y="94"/>
                    </a:cubicBez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85"/>
                      <a:pt x="209" y="82"/>
                      <a:pt x="209" y="82"/>
                    </a:cubicBezTo>
                    <a:cubicBezTo>
                      <a:pt x="209" y="82"/>
                      <a:pt x="200" y="75"/>
                      <a:pt x="200" y="75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78" y="47"/>
                      <a:pt x="176" y="43"/>
                      <a:pt x="176" y="42"/>
                    </a:cubicBezTo>
                    <a:cubicBezTo>
                      <a:pt x="176" y="42"/>
                      <a:pt x="174" y="40"/>
                      <a:pt x="174" y="40"/>
                    </a:cubicBezTo>
                    <a:cubicBezTo>
                      <a:pt x="171" y="40"/>
                      <a:pt x="171" y="40"/>
                      <a:pt x="171" y="40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58" y="37"/>
                      <a:pt x="158" y="36"/>
                    </a:cubicBezTo>
                    <a:cubicBezTo>
                      <a:pt x="158" y="36"/>
                      <a:pt x="156" y="35"/>
                      <a:pt x="156" y="35"/>
                    </a:cubicBezTo>
                    <a:cubicBezTo>
                      <a:pt x="156" y="35"/>
                      <a:pt x="149" y="35"/>
                      <a:pt x="149" y="35"/>
                    </a:cubicBezTo>
                    <a:cubicBezTo>
                      <a:pt x="149" y="35"/>
                      <a:pt x="148" y="32"/>
                      <a:pt x="149" y="32"/>
                    </a:cubicBezTo>
                    <a:cubicBezTo>
                      <a:pt x="149" y="32"/>
                      <a:pt x="153" y="31"/>
                      <a:pt x="153" y="31"/>
                    </a:cubicBezTo>
                    <a:cubicBezTo>
                      <a:pt x="153" y="30"/>
                      <a:pt x="149" y="28"/>
                      <a:pt x="149" y="28"/>
                    </a:cubicBezTo>
                    <a:cubicBezTo>
                      <a:pt x="149" y="27"/>
                      <a:pt x="151" y="26"/>
                      <a:pt x="151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35" y="16"/>
                      <a:pt x="135" y="16"/>
                    </a:cubicBezTo>
                    <a:cubicBezTo>
                      <a:pt x="135" y="16"/>
                      <a:pt x="133" y="14"/>
                      <a:pt x="133" y="14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8"/>
                      <a:pt x="121" y="7"/>
                    </a:cubicBezTo>
                    <a:cubicBezTo>
                      <a:pt x="121" y="7"/>
                      <a:pt x="120" y="3"/>
                      <a:pt x="120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5" y="67"/>
                      <a:pt x="64" y="68"/>
                    </a:cubicBezTo>
                    <a:cubicBezTo>
                      <a:pt x="64" y="68"/>
                      <a:pt x="65" y="73"/>
                      <a:pt x="65" y="73"/>
                    </a:cubicBezTo>
                    <a:cubicBezTo>
                      <a:pt x="65" y="73"/>
                      <a:pt x="58" y="84"/>
                      <a:pt x="58" y="84"/>
                    </a:cubicBezTo>
                    <a:cubicBezTo>
                      <a:pt x="58" y="84"/>
                      <a:pt x="53" y="85"/>
                      <a:pt x="53" y="86"/>
                    </a:cubicBezTo>
                    <a:cubicBezTo>
                      <a:pt x="53" y="86"/>
                      <a:pt x="51" y="88"/>
                      <a:pt x="51" y="88"/>
                    </a:cubicBezTo>
                    <a:cubicBezTo>
                      <a:pt x="51" y="89"/>
                      <a:pt x="49" y="94"/>
                      <a:pt x="49" y="94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65"/>
                      <a:pt x="3" y="167"/>
                      <a:pt x="4" y="167"/>
                    </a:cubicBezTo>
                    <a:cubicBezTo>
                      <a:pt x="4" y="168"/>
                      <a:pt x="5" y="171"/>
                      <a:pt x="5" y="17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3" y="180"/>
                      <a:pt x="3" y="180"/>
                      <a:pt x="3" y="180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4" y="185"/>
                      <a:pt x="4" y="185"/>
                      <a:pt x="4" y="185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6" y="199"/>
                      <a:pt x="6" y="199"/>
                      <a:pt x="6" y="199"/>
                    </a:cubicBezTo>
                    <a:cubicBezTo>
                      <a:pt x="9" y="197"/>
                      <a:pt x="9" y="197"/>
                      <a:pt x="9" y="197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4" y="184"/>
                      <a:pt x="34" y="184"/>
                      <a:pt x="34" y="184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82" y="168"/>
                      <a:pt x="82" y="168"/>
                      <a:pt x="82" y="168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22" y="147"/>
                      <a:pt x="128" y="131"/>
                      <a:pt x="128" y="130"/>
                    </a:cubicBezTo>
                    <a:cubicBezTo>
                      <a:pt x="128" y="129"/>
                      <a:pt x="133" y="127"/>
                      <a:pt x="133" y="127"/>
                    </a:cubicBezTo>
                    <a:cubicBezTo>
                      <a:pt x="133" y="127"/>
                      <a:pt x="140" y="125"/>
                      <a:pt x="140" y="125"/>
                    </a:cubicBezTo>
                    <a:cubicBezTo>
                      <a:pt x="140" y="125"/>
                      <a:pt x="146" y="127"/>
                      <a:pt x="146" y="127"/>
                    </a:cubicBezTo>
                    <a:cubicBezTo>
                      <a:pt x="146" y="127"/>
                      <a:pt x="151" y="131"/>
                      <a:pt x="151" y="132"/>
                    </a:cubicBezTo>
                    <a:cubicBezTo>
                      <a:pt x="151" y="132"/>
                      <a:pt x="152" y="138"/>
                      <a:pt x="152" y="138"/>
                    </a:cubicBezTo>
                    <a:cubicBezTo>
                      <a:pt x="152" y="139"/>
                      <a:pt x="158" y="144"/>
                      <a:pt x="158" y="144"/>
                    </a:cubicBezTo>
                    <a:cubicBezTo>
                      <a:pt x="177" y="151"/>
                      <a:pt x="177" y="151"/>
                      <a:pt x="177" y="151"/>
                    </a:cubicBezTo>
                    <a:cubicBezTo>
                      <a:pt x="182" y="152"/>
                      <a:pt x="182" y="152"/>
                      <a:pt x="182" y="152"/>
                    </a:cubicBezTo>
                    <a:cubicBezTo>
                      <a:pt x="190" y="151"/>
                      <a:pt x="190" y="151"/>
                      <a:pt x="190" y="151"/>
                    </a:cubicBezTo>
                    <a:cubicBezTo>
                      <a:pt x="193" y="150"/>
                      <a:pt x="193" y="150"/>
                      <a:pt x="193" y="150"/>
                    </a:cubicBezTo>
                    <a:cubicBezTo>
                      <a:pt x="196" y="150"/>
                      <a:pt x="196" y="150"/>
                      <a:pt x="196" y="150"/>
                    </a:cubicBezTo>
                    <a:cubicBezTo>
                      <a:pt x="198" y="151"/>
                      <a:pt x="198" y="151"/>
                      <a:pt x="198" y="151"/>
                    </a:cubicBezTo>
                    <a:cubicBezTo>
                      <a:pt x="198" y="151"/>
                      <a:pt x="198" y="154"/>
                      <a:pt x="198" y="154"/>
                    </a:cubicBezTo>
                    <a:cubicBezTo>
                      <a:pt x="198" y="154"/>
                      <a:pt x="195" y="156"/>
                      <a:pt x="194" y="157"/>
                    </a:cubicBezTo>
                    <a:cubicBezTo>
                      <a:pt x="193" y="158"/>
                      <a:pt x="188" y="162"/>
                      <a:pt x="188" y="162"/>
                    </a:cubicBezTo>
                    <a:cubicBezTo>
                      <a:pt x="188" y="162"/>
                      <a:pt x="181" y="170"/>
                      <a:pt x="181" y="170"/>
                    </a:cubicBezTo>
                    <a:cubicBezTo>
                      <a:pt x="181" y="171"/>
                      <a:pt x="180" y="176"/>
                      <a:pt x="180" y="177"/>
                    </a:cubicBezTo>
                    <a:cubicBezTo>
                      <a:pt x="180" y="177"/>
                      <a:pt x="183" y="189"/>
                      <a:pt x="183" y="189"/>
                    </a:cubicBezTo>
                    <a:cubicBezTo>
                      <a:pt x="183" y="190"/>
                      <a:pt x="187" y="199"/>
                      <a:pt x="187" y="199"/>
                    </a:cubicBezTo>
                    <a:cubicBezTo>
                      <a:pt x="204" y="234"/>
                      <a:pt x="204" y="234"/>
                      <a:pt x="204" y="234"/>
                    </a:cubicBezTo>
                    <a:cubicBezTo>
                      <a:pt x="216" y="247"/>
                      <a:pt x="216" y="247"/>
                      <a:pt x="216" y="247"/>
                    </a:cubicBezTo>
                    <a:cubicBezTo>
                      <a:pt x="219" y="261"/>
                      <a:pt x="219" y="261"/>
                      <a:pt x="219" y="261"/>
                    </a:cubicBezTo>
                    <a:cubicBezTo>
                      <a:pt x="227" y="266"/>
                      <a:pt x="227" y="266"/>
                      <a:pt x="227" y="266"/>
                    </a:cubicBezTo>
                    <a:cubicBezTo>
                      <a:pt x="234" y="264"/>
                      <a:pt x="234" y="264"/>
                      <a:pt x="234" y="264"/>
                    </a:cubicBezTo>
                    <a:cubicBezTo>
                      <a:pt x="236" y="266"/>
                      <a:pt x="236" y="266"/>
                      <a:pt x="236" y="266"/>
                    </a:cubicBezTo>
                    <a:cubicBezTo>
                      <a:pt x="239" y="268"/>
                      <a:pt x="239" y="268"/>
                      <a:pt x="239" y="268"/>
                    </a:cubicBezTo>
                    <a:cubicBezTo>
                      <a:pt x="251" y="265"/>
                      <a:pt x="251" y="265"/>
                      <a:pt x="251" y="265"/>
                    </a:cubicBezTo>
                    <a:cubicBezTo>
                      <a:pt x="258" y="267"/>
                      <a:pt x="258" y="267"/>
                      <a:pt x="258" y="267"/>
                    </a:cubicBezTo>
                    <a:cubicBezTo>
                      <a:pt x="262" y="265"/>
                      <a:pt x="262" y="265"/>
                      <a:pt x="262" y="265"/>
                    </a:cubicBezTo>
                    <a:cubicBezTo>
                      <a:pt x="263" y="261"/>
                      <a:pt x="263" y="261"/>
                      <a:pt x="263" y="261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72" y="263"/>
                      <a:pt x="275" y="267"/>
                      <a:pt x="276" y="268"/>
                    </a:cubicBezTo>
                    <a:cubicBezTo>
                      <a:pt x="276" y="268"/>
                      <a:pt x="278" y="270"/>
                      <a:pt x="278" y="270"/>
                    </a:cubicBezTo>
                    <a:cubicBezTo>
                      <a:pt x="284" y="264"/>
                      <a:pt x="284" y="264"/>
                      <a:pt x="284" y="264"/>
                    </a:cubicBezTo>
                    <a:cubicBezTo>
                      <a:pt x="288" y="268"/>
                      <a:pt x="288" y="268"/>
                      <a:pt x="288" y="268"/>
                    </a:cubicBezTo>
                    <a:cubicBezTo>
                      <a:pt x="292" y="270"/>
                      <a:pt x="292" y="270"/>
                      <a:pt x="292" y="270"/>
                    </a:cubicBezTo>
                    <a:cubicBezTo>
                      <a:pt x="297" y="265"/>
                      <a:pt x="297" y="265"/>
                      <a:pt x="297" y="265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313" y="271"/>
                      <a:pt x="313" y="271"/>
                      <a:pt x="313" y="271"/>
                    </a:cubicBezTo>
                    <a:cubicBezTo>
                      <a:pt x="319" y="273"/>
                      <a:pt x="319" y="273"/>
                      <a:pt x="319" y="273"/>
                    </a:cubicBezTo>
                    <a:cubicBezTo>
                      <a:pt x="323" y="269"/>
                      <a:pt x="323" y="269"/>
                      <a:pt x="323" y="269"/>
                    </a:cubicBezTo>
                    <a:cubicBezTo>
                      <a:pt x="326" y="265"/>
                      <a:pt x="326" y="265"/>
                      <a:pt x="326" y="265"/>
                    </a:cubicBezTo>
                    <a:cubicBezTo>
                      <a:pt x="326" y="260"/>
                      <a:pt x="326" y="260"/>
                      <a:pt x="326" y="260"/>
                    </a:cubicBezTo>
                    <a:cubicBezTo>
                      <a:pt x="334" y="260"/>
                      <a:pt x="334" y="260"/>
                      <a:pt x="334" y="260"/>
                    </a:cubicBezTo>
                    <a:cubicBezTo>
                      <a:pt x="342" y="259"/>
                      <a:pt x="342" y="259"/>
                      <a:pt x="342" y="259"/>
                    </a:cubicBezTo>
                    <a:cubicBezTo>
                      <a:pt x="346" y="255"/>
                      <a:pt x="346" y="255"/>
                      <a:pt x="346" y="255"/>
                    </a:cubicBezTo>
                    <a:lnTo>
                      <a:pt x="347" y="25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73">
                <a:extLst>
                  <a:ext uri="{FF2B5EF4-FFF2-40B4-BE49-F238E27FC236}">
                    <a16:creationId xmlns:a16="http://schemas.microsoft.com/office/drawing/2014/main" id="{E9A8EC69-780A-1728-E921-2C6F1DD4D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523" y="2914648"/>
                <a:ext cx="1412311" cy="1234130"/>
              </a:xfrm>
              <a:custGeom>
                <a:avLst/>
                <a:gdLst>
                  <a:gd name="T0" fmla="*/ 2147483646 w 314"/>
                  <a:gd name="T1" fmla="*/ 2147483646 h 274"/>
                  <a:gd name="T2" fmla="*/ 2147483646 w 314"/>
                  <a:gd name="T3" fmla="*/ 2147483646 h 274"/>
                  <a:gd name="T4" fmla="*/ 2147483646 w 314"/>
                  <a:gd name="T5" fmla="*/ 2147483646 h 274"/>
                  <a:gd name="T6" fmla="*/ 2147483646 w 314"/>
                  <a:gd name="T7" fmla="*/ 1802185423 h 274"/>
                  <a:gd name="T8" fmla="*/ 2147483646 w 314"/>
                  <a:gd name="T9" fmla="*/ 1264438976 h 274"/>
                  <a:gd name="T10" fmla="*/ 2147483646 w 314"/>
                  <a:gd name="T11" fmla="*/ 1380707036 h 274"/>
                  <a:gd name="T12" fmla="*/ 2147483646 w 314"/>
                  <a:gd name="T13" fmla="*/ 1467909986 h 274"/>
                  <a:gd name="T14" fmla="*/ 2147483646 w 314"/>
                  <a:gd name="T15" fmla="*/ 1002830123 h 274"/>
                  <a:gd name="T16" fmla="*/ 2147483646 w 314"/>
                  <a:gd name="T17" fmla="*/ 595884290 h 274"/>
                  <a:gd name="T18" fmla="*/ 2147483646 w 314"/>
                  <a:gd name="T19" fmla="*/ 595884290 h 274"/>
                  <a:gd name="T20" fmla="*/ 2147483646 w 314"/>
                  <a:gd name="T21" fmla="*/ 741221270 h 274"/>
                  <a:gd name="T22" fmla="*/ 2147483646 w 314"/>
                  <a:gd name="T23" fmla="*/ 842956776 h 274"/>
                  <a:gd name="T24" fmla="*/ 2147483646 w 314"/>
                  <a:gd name="T25" fmla="*/ 988297569 h 274"/>
                  <a:gd name="T26" fmla="*/ 2147483646 w 314"/>
                  <a:gd name="T27" fmla="*/ 755757637 h 274"/>
                  <a:gd name="T28" fmla="*/ 2115977618 w 314"/>
                  <a:gd name="T29" fmla="*/ 581351735 h 274"/>
                  <a:gd name="T30" fmla="*/ 1884091381 w 314"/>
                  <a:gd name="T31" fmla="*/ 130804426 h 274"/>
                  <a:gd name="T32" fmla="*/ 1594228826 w 314"/>
                  <a:gd name="T33" fmla="*/ 0 h 274"/>
                  <a:gd name="T34" fmla="*/ 1434808227 w 314"/>
                  <a:gd name="T35" fmla="*/ 566815369 h 274"/>
                  <a:gd name="T36" fmla="*/ 826100668 w 314"/>
                  <a:gd name="T37" fmla="*/ 566815369 h 274"/>
                  <a:gd name="T38" fmla="*/ 318845004 w 314"/>
                  <a:gd name="T39" fmla="*/ 377876912 h 274"/>
                  <a:gd name="T40" fmla="*/ 86958767 w 314"/>
                  <a:gd name="T41" fmla="*/ 842956776 h 274"/>
                  <a:gd name="T42" fmla="*/ 202903789 w 314"/>
                  <a:gd name="T43" fmla="*/ 944696093 h 274"/>
                  <a:gd name="T44" fmla="*/ 405803770 w 314"/>
                  <a:gd name="T45" fmla="*/ 988297569 h 274"/>
                  <a:gd name="T46" fmla="*/ 333338131 w 314"/>
                  <a:gd name="T47" fmla="*/ 1133634550 h 274"/>
                  <a:gd name="T48" fmla="*/ 362324387 w 314"/>
                  <a:gd name="T49" fmla="*/ 1293504085 h 274"/>
                  <a:gd name="T50" fmla="*/ 608707559 w 314"/>
                  <a:gd name="T51" fmla="*/ 1191768579 h 274"/>
                  <a:gd name="T52" fmla="*/ 623200687 w 314"/>
                  <a:gd name="T53" fmla="*/ 1322573006 h 274"/>
                  <a:gd name="T54" fmla="*/ 507255665 w 314"/>
                  <a:gd name="T55" fmla="*/ 1424308511 h 274"/>
                  <a:gd name="T56" fmla="*/ 608707559 w 314"/>
                  <a:gd name="T57" fmla="*/ 1656848443 h 274"/>
                  <a:gd name="T58" fmla="*/ 840593796 w 314"/>
                  <a:gd name="T59" fmla="*/ 1729518839 h 274"/>
                  <a:gd name="T60" fmla="*/ 971031946 w 314"/>
                  <a:gd name="T61" fmla="*/ 1831254345 h 274"/>
                  <a:gd name="T62" fmla="*/ 1231904439 w 314"/>
                  <a:gd name="T63" fmla="*/ 2147483646 h 274"/>
                  <a:gd name="T64" fmla="*/ 1434808227 w 314"/>
                  <a:gd name="T65" fmla="*/ 2078326831 h 274"/>
                  <a:gd name="T66" fmla="*/ 1507273866 w 314"/>
                  <a:gd name="T67" fmla="*/ 2147483646 h 274"/>
                  <a:gd name="T68" fmla="*/ 1434808227 w 314"/>
                  <a:gd name="T69" fmla="*/ 2147483646 h 274"/>
                  <a:gd name="T70" fmla="*/ 1565246377 w 314"/>
                  <a:gd name="T71" fmla="*/ 2147483646 h 274"/>
                  <a:gd name="T72" fmla="*/ 1753653231 w 314"/>
                  <a:gd name="T73" fmla="*/ 2147483646 h 274"/>
                  <a:gd name="T74" fmla="*/ 2000036403 w 314"/>
                  <a:gd name="T75" fmla="*/ 2147483646 h 274"/>
                  <a:gd name="T76" fmla="*/ 2144963873 w 314"/>
                  <a:gd name="T77" fmla="*/ 2147483646 h 274"/>
                  <a:gd name="T78" fmla="*/ 2147483646 w 314"/>
                  <a:gd name="T79" fmla="*/ 2147483646 h 274"/>
                  <a:gd name="T80" fmla="*/ 2147483646 w 314"/>
                  <a:gd name="T81" fmla="*/ 2147483646 h 274"/>
                  <a:gd name="T82" fmla="*/ 2147483646 w 314"/>
                  <a:gd name="T83" fmla="*/ 2147483646 h 274"/>
                  <a:gd name="T84" fmla="*/ 2147483646 w 314"/>
                  <a:gd name="T85" fmla="*/ 2147483646 h 274"/>
                  <a:gd name="T86" fmla="*/ 2147483646 w 314"/>
                  <a:gd name="T87" fmla="*/ 2147483646 h 274"/>
                  <a:gd name="T88" fmla="*/ 2147483646 w 314"/>
                  <a:gd name="T89" fmla="*/ 2147483646 h 274"/>
                  <a:gd name="T90" fmla="*/ 2147483646 w 314"/>
                  <a:gd name="T91" fmla="*/ 2147483646 h 274"/>
                  <a:gd name="T92" fmla="*/ 2147483646 w 314"/>
                  <a:gd name="T93" fmla="*/ 2147483646 h 274"/>
                  <a:gd name="T94" fmla="*/ 2147483646 w 314"/>
                  <a:gd name="T95" fmla="*/ 2147483646 h 274"/>
                  <a:gd name="T96" fmla="*/ 2147483646 w 314"/>
                  <a:gd name="T97" fmla="*/ 2147483646 h 274"/>
                  <a:gd name="T98" fmla="*/ 2147483646 w 314"/>
                  <a:gd name="T99" fmla="*/ 2147483646 h 274"/>
                  <a:gd name="T100" fmla="*/ 2147483646 w 314"/>
                  <a:gd name="T101" fmla="*/ 2147483646 h 274"/>
                  <a:gd name="T102" fmla="*/ 2147483646 w 314"/>
                  <a:gd name="T103" fmla="*/ 2147483646 h 274"/>
                  <a:gd name="T104" fmla="*/ 2147483646 w 314"/>
                  <a:gd name="T105" fmla="*/ 2147483646 h 2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4" h="274">
                    <a:moveTo>
                      <a:pt x="283" y="212"/>
                    </a:moveTo>
                    <a:cubicBezTo>
                      <a:pt x="284" y="212"/>
                      <a:pt x="282" y="205"/>
                      <a:pt x="282" y="205"/>
                    </a:cubicBezTo>
                    <a:cubicBezTo>
                      <a:pt x="290" y="199"/>
                      <a:pt x="290" y="199"/>
                      <a:pt x="290" y="199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305" y="192"/>
                      <a:pt x="306" y="187"/>
                      <a:pt x="307" y="187"/>
                    </a:cubicBezTo>
                    <a:cubicBezTo>
                      <a:pt x="307" y="187"/>
                      <a:pt x="309" y="180"/>
                      <a:pt x="309" y="180"/>
                    </a:cubicBezTo>
                    <a:cubicBezTo>
                      <a:pt x="314" y="170"/>
                      <a:pt x="314" y="170"/>
                      <a:pt x="314" y="170"/>
                    </a:cubicBezTo>
                    <a:cubicBezTo>
                      <a:pt x="314" y="170"/>
                      <a:pt x="314" y="167"/>
                      <a:pt x="314" y="167"/>
                    </a:cubicBezTo>
                    <a:cubicBezTo>
                      <a:pt x="314" y="166"/>
                      <a:pt x="312" y="164"/>
                      <a:pt x="312" y="164"/>
                    </a:cubicBezTo>
                    <a:cubicBezTo>
                      <a:pt x="312" y="164"/>
                      <a:pt x="309" y="166"/>
                      <a:pt x="308" y="166"/>
                    </a:cubicBezTo>
                    <a:cubicBezTo>
                      <a:pt x="308" y="166"/>
                      <a:pt x="301" y="162"/>
                      <a:pt x="301" y="162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291" y="106"/>
                      <a:pt x="291" y="106"/>
                      <a:pt x="291" y="106"/>
                    </a:cubicBezTo>
                    <a:cubicBezTo>
                      <a:pt x="292" y="90"/>
                      <a:pt x="292" y="90"/>
                      <a:pt x="292" y="90"/>
                    </a:cubicBezTo>
                    <a:cubicBezTo>
                      <a:pt x="275" y="87"/>
                      <a:pt x="275" y="87"/>
                      <a:pt x="275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28" y="95"/>
                      <a:pt x="228" y="95"/>
                      <a:pt x="228" y="95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7"/>
                      <a:pt x="202" y="102"/>
                      <a:pt x="202" y="101"/>
                    </a:cubicBezTo>
                    <a:cubicBezTo>
                      <a:pt x="202" y="101"/>
                      <a:pt x="206" y="89"/>
                      <a:pt x="206" y="89"/>
                    </a:cubicBezTo>
                    <a:cubicBezTo>
                      <a:pt x="206" y="89"/>
                      <a:pt x="207" y="81"/>
                      <a:pt x="207" y="81"/>
                    </a:cubicBezTo>
                    <a:cubicBezTo>
                      <a:pt x="207" y="80"/>
                      <a:pt x="208" y="69"/>
                      <a:pt x="208" y="69"/>
                    </a:cubicBezTo>
                    <a:cubicBezTo>
                      <a:pt x="200" y="55"/>
                      <a:pt x="200" y="55"/>
                      <a:pt x="200" y="55"/>
                    </a:cubicBezTo>
                    <a:cubicBezTo>
                      <a:pt x="200" y="55"/>
                      <a:pt x="201" y="50"/>
                      <a:pt x="202" y="50"/>
                    </a:cubicBezTo>
                    <a:cubicBezTo>
                      <a:pt x="202" y="49"/>
                      <a:pt x="204" y="41"/>
                      <a:pt x="204" y="41"/>
                    </a:cubicBezTo>
                    <a:cubicBezTo>
                      <a:pt x="204" y="41"/>
                      <a:pt x="206" y="35"/>
                      <a:pt x="206" y="35"/>
                    </a:cubicBezTo>
                    <a:cubicBezTo>
                      <a:pt x="187" y="35"/>
                      <a:pt x="187" y="35"/>
                      <a:pt x="187" y="35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4" y="58"/>
                      <a:pt x="172" y="62"/>
                      <a:pt x="172" y="62"/>
                    </a:cubicBezTo>
                    <a:cubicBezTo>
                      <a:pt x="172" y="63"/>
                      <a:pt x="172" y="67"/>
                      <a:pt x="172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3" y="59"/>
                      <a:pt x="160" y="53"/>
                      <a:pt x="160" y="52"/>
                    </a:cubicBezTo>
                    <a:cubicBezTo>
                      <a:pt x="159" y="52"/>
                      <a:pt x="153" y="47"/>
                      <a:pt x="153" y="47"/>
                    </a:cubicBezTo>
                    <a:cubicBezTo>
                      <a:pt x="152" y="47"/>
                      <a:pt x="148" y="44"/>
                      <a:pt x="148" y="44"/>
                    </a:cubicBezTo>
                    <a:cubicBezTo>
                      <a:pt x="148" y="44"/>
                      <a:pt x="146" y="40"/>
                      <a:pt x="146" y="40"/>
                    </a:cubicBezTo>
                    <a:cubicBezTo>
                      <a:pt x="145" y="39"/>
                      <a:pt x="140" y="35"/>
                      <a:pt x="140" y="35"/>
                    </a:cubicBezTo>
                    <a:cubicBezTo>
                      <a:pt x="140" y="35"/>
                      <a:pt x="135" y="18"/>
                      <a:pt x="135" y="18"/>
                    </a:cubicBezTo>
                    <a:cubicBezTo>
                      <a:pt x="135" y="18"/>
                      <a:pt x="130" y="9"/>
                      <a:pt x="130" y="9"/>
                    </a:cubicBezTo>
                    <a:cubicBezTo>
                      <a:pt x="130" y="8"/>
                      <a:pt x="122" y="3"/>
                      <a:pt x="122" y="3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4" y="84"/>
                      <a:pt x="23" y="85"/>
                    </a:cubicBezTo>
                    <a:cubicBezTo>
                      <a:pt x="23" y="85"/>
                      <a:pt x="25" y="89"/>
                      <a:pt x="25" y="89"/>
                    </a:cubicBezTo>
                    <a:cubicBezTo>
                      <a:pt x="29" y="84"/>
                      <a:pt x="29" y="84"/>
                      <a:pt x="29" y="84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8"/>
                      <a:pt x="37" y="108"/>
                      <a:pt x="37" y="108"/>
                    </a:cubicBezTo>
                    <a:cubicBezTo>
                      <a:pt x="37" y="109"/>
                      <a:pt x="39" y="113"/>
                      <a:pt x="39" y="113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62" y="126"/>
                      <a:pt x="62" y="126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5" y="123"/>
                      <a:pt x="76" y="136"/>
                      <a:pt x="76" y="136"/>
                    </a:cubicBezTo>
                    <a:cubicBezTo>
                      <a:pt x="76" y="137"/>
                      <a:pt x="85" y="150"/>
                      <a:pt x="85" y="150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9" y="146"/>
                      <a:pt x="93" y="144"/>
                      <a:pt x="94" y="144"/>
                    </a:cubicBezTo>
                    <a:cubicBezTo>
                      <a:pt x="94" y="144"/>
                      <a:pt x="99" y="143"/>
                      <a:pt x="99" y="143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04" y="149"/>
                      <a:pt x="104" y="149"/>
                      <a:pt x="104" y="149"/>
                    </a:cubicBezTo>
                    <a:cubicBezTo>
                      <a:pt x="103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8" y="156"/>
                      <a:pt x="98" y="158"/>
                      <a:pt x="99" y="158"/>
                    </a:cubicBezTo>
                    <a:cubicBezTo>
                      <a:pt x="99" y="158"/>
                      <a:pt x="100" y="162"/>
                      <a:pt x="100" y="162"/>
                    </a:cubicBezTo>
                    <a:cubicBezTo>
                      <a:pt x="100" y="162"/>
                      <a:pt x="103" y="163"/>
                      <a:pt x="104" y="163"/>
                    </a:cubicBezTo>
                    <a:cubicBezTo>
                      <a:pt x="105" y="163"/>
                      <a:pt x="108" y="163"/>
                      <a:pt x="108" y="162"/>
                    </a:cubicBezTo>
                    <a:cubicBezTo>
                      <a:pt x="108" y="162"/>
                      <a:pt x="112" y="159"/>
                      <a:pt x="113" y="158"/>
                    </a:cubicBezTo>
                    <a:cubicBezTo>
                      <a:pt x="113" y="158"/>
                      <a:pt x="116" y="157"/>
                      <a:pt x="116" y="157"/>
                    </a:cubicBezTo>
                    <a:cubicBezTo>
                      <a:pt x="117" y="157"/>
                      <a:pt x="121" y="155"/>
                      <a:pt x="121" y="155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1" y="167"/>
                      <a:pt x="138" y="165"/>
                      <a:pt x="138" y="165"/>
                    </a:cubicBezTo>
                    <a:cubicBezTo>
                      <a:pt x="138" y="166"/>
                      <a:pt x="138" y="172"/>
                      <a:pt x="138" y="172"/>
                    </a:cubicBezTo>
                    <a:cubicBezTo>
                      <a:pt x="138" y="172"/>
                      <a:pt x="143" y="172"/>
                      <a:pt x="143" y="172"/>
                    </a:cubicBezTo>
                    <a:cubicBezTo>
                      <a:pt x="143" y="172"/>
                      <a:pt x="146" y="175"/>
                      <a:pt x="146" y="175"/>
                    </a:cubicBezTo>
                    <a:cubicBezTo>
                      <a:pt x="146" y="175"/>
                      <a:pt x="148" y="183"/>
                      <a:pt x="148" y="183"/>
                    </a:cubicBezTo>
                    <a:cubicBezTo>
                      <a:pt x="148" y="183"/>
                      <a:pt x="152" y="183"/>
                      <a:pt x="152" y="183"/>
                    </a:cubicBezTo>
                    <a:cubicBezTo>
                      <a:pt x="152" y="183"/>
                      <a:pt x="158" y="181"/>
                      <a:pt x="158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9" y="187"/>
                      <a:pt x="171" y="192"/>
                      <a:pt x="171" y="192"/>
                    </a:cubicBezTo>
                    <a:cubicBezTo>
                      <a:pt x="171" y="192"/>
                      <a:pt x="171" y="195"/>
                      <a:pt x="172" y="195"/>
                    </a:cubicBezTo>
                    <a:cubicBezTo>
                      <a:pt x="172" y="196"/>
                      <a:pt x="172" y="199"/>
                      <a:pt x="172" y="199"/>
                    </a:cubicBezTo>
                    <a:cubicBezTo>
                      <a:pt x="172" y="199"/>
                      <a:pt x="172" y="204"/>
                      <a:pt x="172" y="204"/>
                    </a:cubicBezTo>
                    <a:cubicBezTo>
                      <a:pt x="172" y="204"/>
                      <a:pt x="168" y="212"/>
                      <a:pt x="168" y="212"/>
                    </a:cubicBezTo>
                    <a:cubicBezTo>
                      <a:pt x="168" y="213"/>
                      <a:pt x="168" y="215"/>
                      <a:pt x="168" y="216"/>
                    </a:cubicBezTo>
                    <a:cubicBezTo>
                      <a:pt x="168" y="217"/>
                      <a:pt x="168" y="220"/>
                      <a:pt x="168" y="220"/>
                    </a:cubicBezTo>
                    <a:cubicBezTo>
                      <a:pt x="168" y="221"/>
                      <a:pt x="167" y="223"/>
                      <a:pt x="167" y="224"/>
                    </a:cubicBezTo>
                    <a:cubicBezTo>
                      <a:pt x="167" y="225"/>
                      <a:pt x="166" y="227"/>
                      <a:pt x="166" y="228"/>
                    </a:cubicBezTo>
                    <a:cubicBezTo>
                      <a:pt x="166" y="229"/>
                      <a:pt x="162" y="233"/>
                      <a:pt x="162" y="234"/>
                    </a:cubicBezTo>
                    <a:cubicBezTo>
                      <a:pt x="162" y="235"/>
                      <a:pt x="161" y="237"/>
                      <a:pt x="161" y="239"/>
                    </a:cubicBezTo>
                    <a:cubicBezTo>
                      <a:pt x="160" y="240"/>
                      <a:pt x="161" y="243"/>
                      <a:pt x="162" y="244"/>
                    </a:cubicBezTo>
                    <a:cubicBezTo>
                      <a:pt x="162" y="245"/>
                      <a:pt x="163" y="246"/>
                      <a:pt x="162" y="247"/>
                    </a:cubicBezTo>
                    <a:cubicBezTo>
                      <a:pt x="162" y="248"/>
                      <a:pt x="161" y="252"/>
                      <a:pt x="161" y="253"/>
                    </a:cubicBezTo>
                    <a:cubicBezTo>
                      <a:pt x="161" y="254"/>
                      <a:pt x="161" y="255"/>
                      <a:pt x="161" y="256"/>
                    </a:cubicBezTo>
                    <a:cubicBezTo>
                      <a:pt x="162" y="257"/>
                      <a:pt x="164" y="260"/>
                      <a:pt x="164" y="260"/>
                    </a:cubicBezTo>
                    <a:cubicBezTo>
                      <a:pt x="164" y="261"/>
                      <a:pt x="165" y="263"/>
                      <a:pt x="166" y="264"/>
                    </a:cubicBezTo>
                    <a:cubicBezTo>
                      <a:pt x="166" y="265"/>
                      <a:pt x="166" y="267"/>
                      <a:pt x="166" y="268"/>
                    </a:cubicBezTo>
                    <a:cubicBezTo>
                      <a:pt x="166" y="268"/>
                      <a:pt x="167" y="274"/>
                      <a:pt x="167" y="274"/>
                    </a:cubicBezTo>
                    <a:cubicBezTo>
                      <a:pt x="174" y="272"/>
                      <a:pt x="174" y="272"/>
                      <a:pt x="174" y="272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83" y="255"/>
                      <a:pt x="183" y="255"/>
                      <a:pt x="183" y="255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05" y="236"/>
                      <a:pt x="205" y="236"/>
                      <a:pt x="205" y="236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7" y="220"/>
                      <a:pt x="237" y="220"/>
                      <a:pt x="237" y="220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54" y="211"/>
                      <a:pt x="254" y="211"/>
                      <a:pt x="254" y="211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266" y="204"/>
                      <a:pt x="266" y="204"/>
                      <a:pt x="266" y="204"/>
                    </a:cubicBezTo>
                    <a:cubicBezTo>
                      <a:pt x="274" y="213"/>
                      <a:pt x="274" y="213"/>
                      <a:pt x="274" y="213"/>
                    </a:cubicBezTo>
                    <a:cubicBezTo>
                      <a:pt x="283" y="216"/>
                      <a:pt x="283" y="216"/>
                      <a:pt x="283" y="216"/>
                    </a:cubicBezTo>
                    <a:cubicBezTo>
                      <a:pt x="283" y="216"/>
                      <a:pt x="283" y="213"/>
                      <a:pt x="283" y="212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74">
                <a:extLst>
                  <a:ext uri="{FF2B5EF4-FFF2-40B4-BE49-F238E27FC236}">
                    <a16:creationId xmlns:a16="http://schemas.microsoft.com/office/drawing/2014/main" id="{0F93B72A-4CE4-8860-FFDD-1B4B31AA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586" y="350732"/>
                <a:ext cx="1419813" cy="1791177"/>
              </a:xfrm>
              <a:custGeom>
                <a:avLst/>
                <a:gdLst>
                  <a:gd name="T0" fmla="*/ 2147483646 w 316"/>
                  <a:gd name="T1" fmla="*/ 2147483646 h 398"/>
                  <a:gd name="T2" fmla="*/ 2147483646 w 316"/>
                  <a:gd name="T3" fmla="*/ 2147483646 h 398"/>
                  <a:gd name="T4" fmla="*/ 2147483646 w 316"/>
                  <a:gd name="T5" fmla="*/ 2147483646 h 398"/>
                  <a:gd name="T6" fmla="*/ 2147483646 w 316"/>
                  <a:gd name="T7" fmla="*/ 2147483646 h 398"/>
                  <a:gd name="T8" fmla="*/ 2147483646 w 316"/>
                  <a:gd name="T9" fmla="*/ 2147483646 h 398"/>
                  <a:gd name="T10" fmla="*/ 2147483646 w 316"/>
                  <a:gd name="T11" fmla="*/ 2147483646 h 398"/>
                  <a:gd name="T12" fmla="*/ 2147483646 w 316"/>
                  <a:gd name="T13" fmla="*/ 2147483646 h 398"/>
                  <a:gd name="T14" fmla="*/ 2147483646 w 316"/>
                  <a:gd name="T15" fmla="*/ 2147483646 h 398"/>
                  <a:gd name="T16" fmla="*/ 2147483646 w 316"/>
                  <a:gd name="T17" fmla="*/ 2147483646 h 398"/>
                  <a:gd name="T18" fmla="*/ 1807820870 w 316"/>
                  <a:gd name="T19" fmla="*/ 2147483646 h 398"/>
                  <a:gd name="T20" fmla="*/ 1721044738 w 316"/>
                  <a:gd name="T21" fmla="*/ 2147483646 h 398"/>
                  <a:gd name="T22" fmla="*/ 1909059690 w 316"/>
                  <a:gd name="T23" fmla="*/ 2147483646 h 398"/>
                  <a:gd name="T24" fmla="*/ 1995835822 w 316"/>
                  <a:gd name="T25" fmla="*/ 1668650974 h 398"/>
                  <a:gd name="T26" fmla="*/ 2147483646 w 316"/>
                  <a:gd name="T27" fmla="*/ 1567082438 h 398"/>
                  <a:gd name="T28" fmla="*/ 2147483646 w 316"/>
                  <a:gd name="T29" fmla="*/ 1726691770 h 398"/>
                  <a:gd name="T30" fmla="*/ 2147483646 w 316"/>
                  <a:gd name="T31" fmla="*/ 1334919255 h 398"/>
                  <a:gd name="T32" fmla="*/ 2147483646 w 316"/>
                  <a:gd name="T33" fmla="*/ 972169044 h 398"/>
                  <a:gd name="T34" fmla="*/ 2147483646 w 316"/>
                  <a:gd name="T35" fmla="*/ 681968874 h 398"/>
                  <a:gd name="T36" fmla="*/ 2140458906 w 316"/>
                  <a:gd name="T37" fmla="*/ 304709416 h 398"/>
                  <a:gd name="T38" fmla="*/ 2068145462 w 316"/>
                  <a:gd name="T39" fmla="*/ 261181676 h 398"/>
                  <a:gd name="T40" fmla="*/ 1851208936 w 316"/>
                  <a:gd name="T41" fmla="*/ 246668620 h 398"/>
                  <a:gd name="T42" fmla="*/ 1533033588 w 316"/>
                  <a:gd name="T43" fmla="*/ 101568536 h 398"/>
                  <a:gd name="T44" fmla="*/ 1287167881 w 316"/>
                  <a:gd name="T45" fmla="*/ 0 h 398"/>
                  <a:gd name="T46" fmla="*/ 1099156732 w 316"/>
                  <a:gd name="T47" fmla="*/ 522359543 h 398"/>
                  <a:gd name="T48" fmla="*/ 245861904 w 316"/>
                  <a:gd name="T49" fmla="*/ 2103951228 h 398"/>
                  <a:gd name="T50" fmla="*/ 231399215 w 316"/>
                  <a:gd name="T51" fmla="*/ 2147483646 h 398"/>
                  <a:gd name="T52" fmla="*/ 173552264 w 316"/>
                  <a:gd name="T53" fmla="*/ 2147483646 h 398"/>
                  <a:gd name="T54" fmla="*/ 404951479 w 316"/>
                  <a:gd name="T55" fmla="*/ 2147483646 h 398"/>
                  <a:gd name="T56" fmla="*/ 968992534 w 316"/>
                  <a:gd name="T57" fmla="*/ 2147483646 h 398"/>
                  <a:gd name="T58" fmla="*/ 1388406702 w 316"/>
                  <a:gd name="T59" fmla="*/ 2147483646 h 398"/>
                  <a:gd name="T60" fmla="*/ 1692119360 w 316"/>
                  <a:gd name="T61" fmla="*/ 2147483646 h 398"/>
                  <a:gd name="T62" fmla="*/ 2097070840 w 316"/>
                  <a:gd name="T63" fmla="*/ 2147483646 h 398"/>
                  <a:gd name="T64" fmla="*/ 2147483646 w 316"/>
                  <a:gd name="T65" fmla="*/ 2147483646 h 398"/>
                  <a:gd name="T66" fmla="*/ 1851208936 w 316"/>
                  <a:gd name="T67" fmla="*/ 2147483646 h 398"/>
                  <a:gd name="T68" fmla="*/ 1807820870 w 316"/>
                  <a:gd name="T69" fmla="*/ 2147483646 h 398"/>
                  <a:gd name="T70" fmla="*/ 1851208936 w 316"/>
                  <a:gd name="T71" fmla="*/ 2147483646 h 398"/>
                  <a:gd name="T72" fmla="*/ 2082608151 w 316"/>
                  <a:gd name="T73" fmla="*/ 2147483646 h 398"/>
                  <a:gd name="T74" fmla="*/ 2125996217 w 316"/>
                  <a:gd name="T75" fmla="*/ 2147483646 h 398"/>
                  <a:gd name="T76" fmla="*/ 2147483646 w 316"/>
                  <a:gd name="T77" fmla="*/ 2147483646 h 398"/>
                  <a:gd name="T78" fmla="*/ 2147483646 w 316"/>
                  <a:gd name="T79" fmla="*/ 2147483646 h 398"/>
                  <a:gd name="T80" fmla="*/ 2147483646 w 316"/>
                  <a:gd name="T81" fmla="*/ 2147483646 h 398"/>
                  <a:gd name="T82" fmla="*/ 2147483646 w 316"/>
                  <a:gd name="T83" fmla="*/ 2147483646 h 398"/>
                  <a:gd name="T84" fmla="*/ 2147483646 w 316"/>
                  <a:gd name="T85" fmla="*/ 2147483646 h 398"/>
                  <a:gd name="T86" fmla="*/ 2147483646 w 316"/>
                  <a:gd name="T87" fmla="*/ 2147483646 h 398"/>
                  <a:gd name="T88" fmla="*/ 2147483646 w 316"/>
                  <a:gd name="T89" fmla="*/ 2147483646 h 398"/>
                  <a:gd name="T90" fmla="*/ 2147483646 w 316"/>
                  <a:gd name="T91" fmla="*/ 2147483646 h 398"/>
                  <a:gd name="T92" fmla="*/ 2147483646 w 316"/>
                  <a:gd name="T93" fmla="*/ 2147483646 h 398"/>
                  <a:gd name="T94" fmla="*/ 2147483646 w 316"/>
                  <a:gd name="T95" fmla="*/ 2147483646 h 398"/>
                  <a:gd name="T96" fmla="*/ 2147483646 w 316"/>
                  <a:gd name="T97" fmla="*/ 2147483646 h 398"/>
                  <a:gd name="T98" fmla="*/ 2147483646 w 316"/>
                  <a:gd name="T99" fmla="*/ 2147483646 h 398"/>
                  <a:gd name="T100" fmla="*/ 2147483646 w 316"/>
                  <a:gd name="T101" fmla="*/ 2147483646 h 398"/>
                  <a:gd name="T102" fmla="*/ 2147483646 w 316"/>
                  <a:gd name="T103" fmla="*/ 2147483646 h 398"/>
                  <a:gd name="T104" fmla="*/ 2147483646 w 316"/>
                  <a:gd name="T105" fmla="*/ 2147483646 h 398"/>
                  <a:gd name="T106" fmla="*/ 2147483646 w 316"/>
                  <a:gd name="T107" fmla="*/ 2147483646 h 398"/>
                  <a:gd name="T108" fmla="*/ 2147483646 w 316"/>
                  <a:gd name="T109" fmla="*/ 2147483646 h 398"/>
                  <a:gd name="T110" fmla="*/ 2147483646 w 316"/>
                  <a:gd name="T111" fmla="*/ 2147483646 h 398"/>
                  <a:gd name="T112" fmla="*/ 2147483646 w 316"/>
                  <a:gd name="T113" fmla="*/ 2147483646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16" h="398">
                    <a:moveTo>
                      <a:pt x="306" y="254"/>
                    </a:moveTo>
                    <a:cubicBezTo>
                      <a:pt x="306" y="253"/>
                      <a:pt x="301" y="246"/>
                      <a:pt x="301" y="246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6" y="245"/>
                      <a:pt x="315" y="237"/>
                      <a:pt x="316" y="237"/>
                    </a:cubicBezTo>
                    <a:cubicBezTo>
                      <a:pt x="316" y="236"/>
                      <a:pt x="311" y="226"/>
                      <a:pt x="311" y="226"/>
                    </a:cubicBezTo>
                    <a:cubicBezTo>
                      <a:pt x="311" y="226"/>
                      <a:pt x="301" y="217"/>
                      <a:pt x="300" y="217"/>
                    </a:cubicBezTo>
                    <a:cubicBezTo>
                      <a:pt x="299" y="217"/>
                      <a:pt x="296" y="211"/>
                      <a:pt x="295" y="211"/>
                    </a:cubicBezTo>
                    <a:cubicBezTo>
                      <a:pt x="295" y="210"/>
                      <a:pt x="294" y="207"/>
                      <a:pt x="293" y="207"/>
                    </a:cubicBezTo>
                    <a:cubicBezTo>
                      <a:pt x="293" y="207"/>
                      <a:pt x="287" y="205"/>
                      <a:pt x="286" y="205"/>
                    </a:cubicBezTo>
                    <a:cubicBezTo>
                      <a:pt x="285" y="204"/>
                      <a:pt x="283" y="200"/>
                      <a:pt x="282" y="200"/>
                    </a:cubicBezTo>
                    <a:cubicBezTo>
                      <a:pt x="282" y="200"/>
                      <a:pt x="279" y="200"/>
                      <a:pt x="279" y="200"/>
                    </a:cubicBezTo>
                    <a:cubicBezTo>
                      <a:pt x="274" y="200"/>
                      <a:pt x="274" y="200"/>
                      <a:pt x="274" y="200"/>
                    </a:cubicBezTo>
                    <a:cubicBezTo>
                      <a:pt x="267" y="204"/>
                      <a:pt x="267" y="204"/>
                      <a:pt x="267" y="204"/>
                    </a:cubicBezTo>
                    <a:cubicBezTo>
                      <a:pt x="267" y="204"/>
                      <a:pt x="256" y="199"/>
                      <a:pt x="256" y="200"/>
                    </a:cubicBezTo>
                    <a:cubicBezTo>
                      <a:pt x="256" y="200"/>
                      <a:pt x="253" y="203"/>
                      <a:pt x="253" y="203"/>
                    </a:cubicBezTo>
                    <a:cubicBezTo>
                      <a:pt x="253" y="203"/>
                      <a:pt x="243" y="203"/>
                      <a:pt x="243" y="203"/>
                    </a:cubicBezTo>
                    <a:cubicBezTo>
                      <a:pt x="243" y="202"/>
                      <a:pt x="241" y="199"/>
                      <a:pt x="241" y="199"/>
                    </a:cubicBezTo>
                    <a:cubicBezTo>
                      <a:pt x="229" y="198"/>
                      <a:pt x="229" y="198"/>
                      <a:pt x="229" y="198"/>
                    </a:cubicBezTo>
                    <a:cubicBezTo>
                      <a:pt x="229" y="198"/>
                      <a:pt x="228" y="195"/>
                      <a:pt x="228" y="195"/>
                    </a:cubicBezTo>
                    <a:cubicBezTo>
                      <a:pt x="228" y="195"/>
                      <a:pt x="223" y="188"/>
                      <a:pt x="223" y="188"/>
                    </a:cubicBezTo>
                    <a:cubicBezTo>
                      <a:pt x="214" y="192"/>
                      <a:pt x="214" y="192"/>
                      <a:pt x="214" y="192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03" y="196"/>
                      <a:pt x="203" y="196"/>
                      <a:pt x="203" y="196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97" y="195"/>
                      <a:pt x="194" y="197"/>
                      <a:pt x="194" y="197"/>
                    </a:cubicBezTo>
                    <a:cubicBezTo>
                      <a:pt x="194" y="197"/>
                      <a:pt x="191" y="197"/>
                      <a:pt x="191" y="197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78" y="194"/>
                      <a:pt x="178" y="194"/>
                      <a:pt x="178" y="194"/>
                    </a:cubicBezTo>
                    <a:cubicBezTo>
                      <a:pt x="173" y="197"/>
                      <a:pt x="173" y="197"/>
                      <a:pt x="173" y="197"/>
                    </a:cubicBezTo>
                    <a:cubicBezTo>
                      <a:pt x="171" y="195"/>
                      <a:pt x="171" y="195"/>
                      <a:pt x="171" y="195"/>
                    </a:cubicBezTo>
                    <a:cubicBezTo>
                      <a:pt x="166" y="197"/>
                      <a:pt x="166" y="197"/>
                      <a:pt x="166" y="197"/>
                    </a:cubicBezTo>
                    <a:cubicBezTo>
                      <a:pt x="163" y="196"/>
                      <a:pt x="163" y="196"/>
                      <a:pt x="163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6" y="201"/>
                      <a:pt x="156" y="201"/>
                      <a:pt x="156" y="201"/>
                    </a:cubicBezTo>
                    <a:cubicBezTo>
                      <a:pt x="149" y="204"/>
                      <a:pt x="149" y="204"/>
                      <a:pt x="149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0" y="210"/>
                      <a:pt x="119" y="210"/>
                    </a:cubicBezTo>
                    <a:cubicBezTo>
                      <a:pt x="119" y="209"/>
                      <a:pt x="112" y="202"/>
                      <a:pt x="112" y="202"/>
                    </a:cubicBezTo>
                    <a:cubicBezTo>
                      <a:pt x="112" y="202"/>
                      <a:pt x="113" y="199"/>
                      <a:pt x="113" y="198"/>
                    </a:cubicBezTo>
                    <a:cubicBezTo>
                      <a:pt x="114" y="197"/>
                      <a:pt x="119" y="195"/>
                      <a:pt x="119" y="195"/>
                    </a:cubicBezTo>
                    <a:cubicBezTo>
                      <a:pt x="119" y="195"/>
                      <a:pt x="123" y="191"/>
                      <a:pt x="123" y="190"/>
                    </a:cubicBezTo>
                    <a:cubicBezTo>
                      <a:pt x="124" y="190"/>
                      <a:pt x="129" y="187"/>
                      <a:pt x="129" y="187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0" y="143"/>
                      <a:pt x="127" y="133"/>
                      <a:pt x="127" y="133"/>
                    </a:cubicBezTo>
                    <a:cubicBezTo>
                      <a:pt x="127" y="133"/>
                      <a:pt x="127" y="125"/>
                      <a:pt x="127" y="12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2" y="115"/>
                      <a:pt x="152" y="115"/>
                      <a:pt x="152" y="115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58" y="119"/>
                      <a:pt x="159" y="111"/>
                      <a:pt x="159" y="110"/>
                    </a:cubicBezTo>
                    <a:cubicBezTo>
                      <a:pt x="159" y="110"/>
                      <a:pt x="162" y="106"/>
                      <a:pt x="163" y="105"/>
                    </a:cubicBezTo>
                    <a:cubicBezTo>
                      <a:pt x="164" y="104"/>
                      <a:pt x="168" y="101"/>
                      <a:pt x="168" y="100"/>
                    </a:cubicBezTo>
                    <a:cubicBezTo>
                      <a:pt x="168" y="100"/>
                      <a:pt x="170" y="92"/>
                      <a:pt x="170" y="92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5"/>
                      <a:pt x="159" y="78"/>
                      <a:pt x="159" y="78"/>
                    </a:cubicBezTo>
                    <a:cubicBezTo>
                      <a:pt x="159" y="77"/>
                      <a:pt x="159" y="72"/>
                      <a:pt x="159" y="71"/>
                    </a:cubicBezTo>
                    <a:cubicBezTo>
                      <a:pt x="160" y="71"/>
                      <a:pt x="162" y="68"/>
                      <a:pt x="162" y="67"/>
                    </a:cubicBezTo>
                    <a:cubicBezTo>
                      <a:pt x="162" y="67"/>
                      <a:pt x="163" y="64"/>
                      <a:pt x="163" y="63"/>
                    </a:cubicBezTo>
                    <a:cubicBezTo>
                      <a:pt x="163" y="62"/>
                      <a:pt x="161" y="56"/>
                      <a:pt x="161" y="56"/>
                    </a:cubicBezTo>
                    <a:cubicBezTo>
                      <a:pt x="161" y="55"/>
                      <a:pt x="155" y="52"/>
                      <a:pt x="155" y="52"/>
                    </a:cubicBezTo>
                    <a:cubicBezTo>
                      <a:pt x="155" y="52"/>
                      <a:pt x="150" y="47"/>
                      <a:pt x="150" y="47"/>
                    </a:cubicBezTo>
                    <a:cubicBezTo>
                      <a:pt x="149" y="47"/>
                      <a:pt x="143" y="38"/>
                      <a:pt x="142" y="38"/>
                    </a:cubicBezTo>
                    <a:cubicBezTo>
                      <a:pt x="142" y="37"/>
                      <a:pt x="143" y="32"/>
                      <a:pt x="143" y="32"/>
                    </a:cubicBezTo>
                    <a:cubicBezTo>
                      <a:pt x="143" y="32"/>
                      <a:pt x="146" y="29"/>
                      <a:pt x="146" y="28"/>
                    </a:cubicBezTo>
                    <a:cubicBezTo>
                      <a:pt x="147" y="27"/>
                      <a:pt x="148" y="22"/>
                      <a:pt x="148" y="21"/>
                    </a:cubicBezTo>
                    <a:cubicBezTo>
                      <a:pt x="148" y="20"/>
                      <a:pt x="149" y="17"/>
                      <a:pt x="149" y="16"/>
                    </a:cubicBezTo>
                    <a:cubicBezTo>
                      <a:pt x="149" y="15"/>
                      <a:pt x="149" y="13"/>
                      <a:pt x="149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3"/>
                      <a:pt x="135" y="22"/>
                      <a:pt x="135" y="22"/>
                    </a:cubicBezTo>
                    <a:cubicBezTo>
                      <a:pt x="134" y="21"/>
                      <a:pt x="129" y="19"/>
                      <a:pt x="129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5"/>
                      <a:pt x="117" y="14"/>
                      <a:pt x="116" y="14"/>
                    </a:cubicBezTo>
                    <a:cubicBezTo>
                      <a:pt x="116" y="14"/>
                      <a:pt x="107" y="12"/>
                      <a:pt x="107" y="12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7" y="5"/>
                      <a:pt x="95" y="3"/>
                      <a:pt x="95" y="3"/>
                    </a:cubicBezTo>
                    <a:cubicBezTo>
                      <a:pt x="95" y="3"/>
                      <a:pt x="92" y="0"/>
                      <a:pt x="9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6" y="182"/>
                      <a:pt x="22" y="185"/>
                      <a:pt x="22" y="185"/>
                    </a:cubicBezTo>
                    <a:cubicBezTo>
                      <a:pt x="22" y="185"/>
                      <a:pt x="23" y="192"/>
                      <a:pt x="23" y="192"/>
                    </a:cubicBezTo>
                    <a:cubicBezTo>
                      <a:pt x="15" y="200"/>
                      <a:pt x="15" y="200"/>
                      <a:pt x="15" y="200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17" y="263"/>
                      <a:pt x="17" y="263"/>
                    </a:cubicBezTo>
                    <a:cubicBezTo>
                      <a:pt x="18" y="264"/>
                      <a:pt x="28" y="270"/>
                      <a:pt x="28" y="270"/>
                    </a:cubicBezTo>
                    <a:cubicBezTo>
                      <a:pt x="37" y="272"/>
                      <a:pt x="37" y="272"/>
                      <a:pt x="37" y="272"/>
                    </a:cubicBezTo>
                    <a:cubicBezTo>
                      <a:pt x="47" y="278"/>
                      <a:pt x="47" y="278"/>
                      <a:pt x="47" y="278"/>
                    </a:cubicBezTo>
                    <a:cubicBezTo>
                      <a:pt x="47" y="278"/>
                      <a:pt x="58" y="283"/>
                      <a:pt x="58" y="283"/>
                    </a:cubicBezTo>
                    <a:cubicBezTo>
                      <a:pt x="58" y="283"/>
                      <a:pt x="67" y="283"/>
                      <a:pt x="67" y="283"/>
                    </a:cubicBezTo>
                    <a:cubicBezTo>
                      <a:pt x="71" y="283"/>
                      <a:pt x="76" y="282"/>
                      <a:pt x="80" y="282"/>
                    </a:cubicBezTo>
                    <a:cubicBezTo>
                      <a:pt x="82" y="282"/>
                      <a:pt x="84" y="282"/>
                      <a:pt x="85" y="283"/>
                    </a:cubicBezTo>
                    <a:cubicBezTo>
                      <a:pt x="86" y="283"/>
                      <a:pt x="88" y="284"/>
                      <a:pt x="89" y="285"/>
                    </a:cubicBezTo>
                    <a:cubicBezTo>
                      <a:pt x="91" y="286"/>
                      <a:pt x="93" y="287"/>
                      <a:pt x="96" y="289"/>
                    </a:cubicBezTo>
                    <a:cubicBezTo>
                      <a:pt x="97" y="289"/>
                      <a:pt x="98" y="290"/>
                      <a:pt x="98" y="291"/>
                    </a:cubicBezTo>
                    <a:cubicBezTo>
                      <a:pt x="99" y="293"/>
                      <a:pt x="98" y="295"/>
                      <a:pt x="99" y="296"/>
                    </a:cubicBezTo>
                    <a:cubicBezTo>
                      <a:pt x="99" y="296"/>
                      <a:pt x="100" y="297"/>
                      <a:pt x="101" y="297"/>
                    </a:cubicBezTo>
                    <a:cubicBezTo>
                      <a:pt x="106" y="299"/>
                      <a:pt x="111" y="300"/>
                      <a:pt x="117" y="300"/>
                    </a:cubicBezTo>
                    <a:cubicBezTo>
                      <a:pt x="122" y="299"/>
                      <a:pt x="126" y="297"/>
                      <a:pt x="131" y="297"/>
                    </a:cubicBezTo>
                    <a:cubicBezTo>
                      <a:pt x="132" y="298"/>
                      <a:pt x="134" y="298"/>
                      <a:pt x="135" y="298"/>
                    </a:cubicBezTo>
                    <a:cubicBezTo>
                      <a:pt x="139" y="298"/>
                      <a:pt x="141" y="295"/>
                      <a:pt x="144" y="293"/>
                    </a:cubicBezTo>
                    <a:cubicBezTo>
                      <a:pt x="145" y="293"/>
                      <a:pt x="145" y="292"/>
                      <a:pt x="145" y="292"/>
                    </a:cubicBezTo>
                    <a:cubicBezTo>
                      <a:pt x="146" y="292"/>
                      <a:pt x="146" y="293"/>
                      <a:pt x="147" y="293"/>
                    </a:cubicBezTo>
                    <a:cubicBezTo>
                      <a:pt x="149" y="295"/>
                      <a:pt x="150" y="297"/>
                      <a:pt x="152" y="299"/>
                    </a:cubicBezTo>
                    <a:cubicBezTo>
                      <a:pt x="152" y="300"/>
                      <a:pt x="153" y="302"/>
                      <a:pt x="153" y="303"/>
                    </a:cubicBezTo>
                    <a:cubicBezTo>
                      <a:pt x="154" y="304"/>
                      <a:pt x="153" y="305"/>
                      <a:pt x="153" y="307"/>
                    </a:cubicBezTo>
                    <a:cubicBezTo>
                      <a:pt x="152" y="311"/>
                      <a:pt x="151" y="316"/>
                      <a:pt x="150" y="321"/>
                    </a:cubicBezTo>
                    <a:cubicBezTo>
                      <a:pt x="149" y="324"/>
                      <a:pt x="149" y="326"/>
                      <a:pt x="147" y="329"/>
                    </a:cubicBezTo>
                    <a:cubicBezTo>
                      <a:pt x="145" y="335"/>
                      <a:pt x="139" y="339"/>
                      <a:pt x="134" y="341"/>
                    </a:cubicBezTo>
                    <a:cubicBezTo>
                      <a:pt x="132" y="342"/>
                      <a:pt x="129" y="343"/>
                      <a:pt x="128" y="345"/>
                    </a:cubicBezTo>
                    <a:cubicBezTo>
                      <a:pt x="123" y="349"/>
                      <a:pt x="122" y="355"/>
                      <a:pt x="122" y="361"/>
                    </a:cubicBezTo>
                    <a:cubicBezTo>
                      <a:pt x="122" y="363"/>
                      <a:pt x="122" y="365"/>
                      <a:pt x="122" y="368"/>
                    </a:cubicBezTo>
                    <a:cubicBezTo>
                      <a:pt x="122" y="368"/>
                      <a:pt x="122" y="369"/>
                      <a:pt x="123" y="370"/>
                    </a:cubicBezTo>
                    <a:cubicBezTo>
                      <a:pt x="123" y="371"/>
                      <a:pt x="124" y="372"/>
                      <a:pt x="125" y="373"/>
                    </a:cubicBezTo>
                    <a:cubicBezTo>
                      <a:pt x="128" y="375"/>
                      <a:pt x="130" y="377"/>
                      <a:pt x="131" y="380"/>
                    </a:cubicBezTo>
                    <a:cubicBezTo>
                      <a:pt x="132" y="383"/>
                      <a:pt x="131" y="387"/>
                      <a:pt x="130" y="390"/>
                    </a:cubicBezTo>
                    <a:cubicBezTo>
                      <a:pt x="130" y="392"/>
                      <a:pt x="129" y="395"/>
                      <a:pt x="128" y="397"/>
                    </a:cubicBezTo>
                    <a:cubicBezTo>
                      <a:pt x="128" y="397"/>
                      <a:pt x="128" y="398"/>
                      <a:pt x="128" y="398"/>
                    </a:cubicBezTo>
                    <a:cubicBezTo>
                      <a:pt x="131" y="397"/>
                      <a:pt x="133" y="396"/>
                      <a:pt x="135" y="395"/>
                    </a:cubicBezTo>
                    <a:cubicBezTo>
                      <a:pt x="138" y="395"/>
                      <a:pt x="140" y="396"/>
                      <a:pt x="142" y="397"/>
                    </a:cubicBezTo>
                    <a:cubicBezTo>
                      <a:pt x="143" y="397"/>
                      <a:pt x="143" y="398"/>
                      <a:pt x="143" y="398"/>
                    </a:cubicBezTo>
                    <a:cubicBezTo>
                      <a:pt x="144" y="398"/>
                      <a:pt x="144" y="398"/>
                      <a:pt x="144" y="398"/>
                    </a:cubicBezTo>
                    <a:cubicBezTo>
                      <a:pt x="146" y="398"/>
                      <a:pt x="147" y="398"/>
                      <a:pt x="148" y="397"/>
                    </a:cubicBezTo>
                    <a:cubicBezTo>
                      <a:pt x="148" y="397"/>
                      <a:pt x="149" y="397"/>
                      <a:pt x="149" y="396"/>
                    </a:cubicBezTo>
                    <a:cubicBezTo>
                      <a:pt x="150" y="396"/>
                      <a:pt x="150" y="396"/>
                      <a:pt x="150" y="395"/>
                    </a:cubicBezTo>
                    <a:cubicBezTo>
                      <a:pt x="151" y="392"/>
                      <a:pt x="150" y="388"/>
                      <a:pt x="147" y="387"/>
                    </a:cubicBezTo>
                    <a:cubicBezTo>
                      <a:pt x="146" y="386"/>
                      <a:pt x="146" y="386"/>
                      <a:pt x="146" y="386"/>
                    </a:cubicBezTo>
                    <a:cubicBezTo>
                      <a:pt x="146" y="385"/>
                      <a:pt x="146" y="385"/>
                      <a:pt x="146" y="385"/>
                    </a:cubicBezTo>
                    <a:cubicBezTo>
                      <a:pt x="147" y="383"/>
                      <a:pt x="148" y="382"/>
                      <a:pt x="149" y="381"/>
                    </a:cubicBezTo>
                    <a:cubicBezTo>
                      <a:pt x="150" y="379"/>
                      <a:pt x="151" y="378"/>
                      <a:pt x="151" y="376"/>
                    </a:cubicBezTo>
                    <a:cubicBezTo>
                      <a:pt x="151" y="375"/>
                      <a:pt x="150" y="374"/>
                      <a:pt x="151" y="374"/>
                    </a:cubicBezTo>
                    <a:cubicBezTo>
                      <a:pt x="151" y="373"/>
                      <a:pt x="152" y="373"/>
                      <a:pt x="152" y="373"/>
                    </a:cubicBezTo>
                    <a:cubicBezTo>
                      <a:pt x="155" y="373"/>
                      <a:pt x="158" y="374"/>
                      <a:pt x="161" y="375"/>
                    </a:cubicBezTo>
                    <a:cubicBezTo>
                      <a:pt x="161" y="375"/>
                      <a:pt x="162" y="375"/>
                      <a:pt x="162" y="375"/>
                    </a:cubicBezTo>
                    <a:cubicBezTo>
                      <a:pt x="162" y="375"/>
                      <a:pt x="162" y="375"/>
                      <a:pt x="162" y="374"/>
                    </a:cubicBezTo>
                    <a:cubicBezTo>
                      <a:pt x="165" y="373"/>
                      <a:pt x="165" y="370"/>
                      <a:pt x="166" y="367"/>
                    </a:cubicBezTo>
                    <a:cubicBezTo>
                      <a:pt x="167" y="364"/>
                      <a:pt x="167" y="362"/>
                      <a:pt x="167" y="359"/>
                    </a:cubicBezTo>
                    <a:cubicBezTo>
                      <a:pt x="168" y="357"/>
                      <a:pt x="168" y="354"/>
                      <a:pt x="166" y="352"/>
                    </a:cubicBezTo>
                    <a:cubicBezTo>
                      <a:pt x="166" y="352"/>
                      <a:pt x="165" y="351"/>
                      <a:pt x="165" y="351"/>
                    </a:cubicBezTo>
                    <a:cubicBezTo>
                      <a:pt x="163" y="349"/>
                      <a:pt x="163" y="347"/>
                      <a:pt x="164" y="345"/>
                    </a:cubicBezTo>
                    <a:cubicBezTo>
                      <a:pt x="164" y="342"/>
                      <a:pt x="165" y="339"/>
                      <a:pt x="163" y="336"/>
                    </a:cubicBezTo>
                    <a:cubicBezTo>
                      <a:pt x="162" y="335"/>
                      <a:pt x="161" y="334"/>
                      <a:pt x="161" y="333"/>
                    </a:cubicBezTo>
                    <a:cubicBezTo>
                      <a:pt x="161" y="332"/>
                      <a:pt x="161" y="332"/>
                      <a:pt x="161" y="331"/>
                    </a:cubicBezTo>
                    <a:cubicBezTo>
                      <a:pt x="162" y="329"/>
                      <a:pt x="162" y="327"/>
                      <a:pt x="163" y="326"/>
                    </a:cubicBezTo>
                    <a:cubicBezTo>
                      <a:pt x="163" y="325"/>
                      <a:pt x="163" y="325"/>
                      <a:pt x="163" y="325"/>
                    </a:cubicBezTo>
                    <a:cubicBezTo>
                      <a:pt x="164" y="324"/>
                      <a:pt x="164" y="324"/>
                      <a:pt x="165" y="324"/>
                    </a:cubicBezTo>
                    <a:cubicBezTo>
                      <a:pt x="169" y="323"/>
                      <a:pt x="174" y="325"/>
                      <a:pt x="178" y="326"/>
                    </a:cubicBezTo>
                    <a:cubicBezTo>
                      <a:pt x="179" y="326"/>
                      <a:pt x="179" y="326"/>
                      <a:pt x="180" y="325"/>
                    </a:cubicBezTo>
                    <a:cubicBezTo>
                      <a:pt x="181" y="325"/>
                      <a:pt x="181" y="324"/>
                      <a:pt x="182" y="323"/>
                    </a:cubicBezTo>
                    <a:cubicBezTo>
                      <a:pt x="184" y="322"/>
                      <a:pt x="186" y="322"/>
                      <a:pt x="188" y="320"/>
                    </a:cubicBezTo>
                    <a:cubicBezTo>
                      <a:pt x="188" y="320"/>
                      <a:pt x="188" y="319"/>
                      <a:pt x="189" y="319"/>
                    </a:cubicBezTo>
                    <a:cubicBezTo>
                      <a:pt x="189" y="319"/>
                      <a:pt x="190" y="319"/>
                      <a:pt x="191" y="319"/>
                    </a:cubicBezTo>
                    <a:cubicBezTo>
                      <a:pt x="192" y="320"/>
                      <a:pt x="193" y="319"/>
                      <a:pt x="195" y="319"/>
                    </a:cubicBezTo>
                    <a:cubicBezTo>
                      <a:pt x="197" y="318"/>
                      <a:pt x="198" y="317"/>
                      <a:pt x="199" y="316"/>
                    </a:cubicBezTo>
                    <a:cubicBezTo>
                      <a:pt x="200" y="315"/>
                      <a:pt x="199" y="313"/>
                      <a:pt x="198" y="312"/>
                    </a:cubicBezTo>
                    <a:cubicBezTo>
                      <a:pt x="198" y="311"/>
                      <a:pt x="196" y="311"/>
                      <a:pt x="195" y="310"/>
                    </a:cubicBezTo>
                    <a:cubicBezTo>
                      <a:pt x="193" y="309"/>
                      <a:pt x="192" y="308"/>
                      <a:pt x="191" y="306"/>
                    </a:cubicBezTo>
                    <a:cubicBezTo>
                      <a:pt x="190" y="305"/>
                      <a:pt x="189" y="302"/>
                      <a:pt x="190" y="300"/>
                    </a:cubicBezTo>
                    <a:cubicBezTo>
                      <a:pt x="192" y="298"/>
                      <a:pt x="195" y="297"/>
                      <a:pt x="195" y="295"/>
                    </a:cubicBezTo>
                    <a:cubicBezTo>
                      <a:pt x="196" y="294"/>
                      <a:pt x="195" y="293"/>
                      <a:pt x="195" y="292"/>
                    </a:cubicBezTo>
                    <a:cubicBezTo>
                      <a:pt x="194" y="289"/>
                      <a:pt x="193" y="286"/>
                      <a:pt x="191" y="282"/>
                    </a:cubicBezTo>
                    <a:cubicBezTo>
                      <a:pt x="191" y="282"/>
                      <a:pt x="191" y="281"/>
                      <a:pt x="191" y="281"/>
                    </a:cubicBezTo>
                    <a:cubicBezTo>
                      <a:pt x="190" y="280"/>
                      <a:pt x="190" y="280"/>
                      <a:pt x="189" y="280"/>
                    </a:cubicBezTo>
                    <a:cubicBezTo>
                      <a:pt x="188" y="279"/>
                      <a:pt x="186" y="279"/>
                      <a:pt x="185" y="278"/>
                    </a:cubicBezTo>
                    <a:cubicBezTo>
                      <a:pt x="184" y="278"/>
                      <a:pt x="182" y="277"/>
                      <a:pt x="181" y="277"/>
                    </a:cubicBezTo>
                    <a:cubicBezTo>
                      <a:pt x="179" y="277"/>
                      <a:pt x="177" y="277"/>
                      <a:pt x="175" y="277"/>
                    </a:cubicBezTo>
                    <a:cubicBezTo>
                      <a:pt x="173" y="276"/>
                      <a:pt x="170" y="274"/>
                      <a:pt x="167" y="273"/>
                    </a:cubicBezTo>
                    <a:cubicBezTo>
                      <a:pt x="166" y="273"/>
                      <a:pt x="164" y="273"/>
                      <a:pt x="162" y="273"/>
                    </a:cubicBezTo>
                    <a:cubicBezTo>
                      <a:pt x="159" y="272"/>
                      <a:pt x="158" y="271"/>
                      <a:pt x="156" y="269"/>
                    </a:cubicBezTo>
                    <a:cubicBezTo>
                      <a:pt x="155" y="267"/>
                      <a:pt x="154" y="265"/>
                      <a:pt x="152" y="264"/>
                    </a:cubicBezTo>
                    <a:cubicBezTo>
                      <a:pt x="151" y="262"/>
                      <a:pt x="149" y="261"/>
                      <a:pt x="149" y="259"/>
                    </a:cubicBezTo>
                    <a:cubicBezTo>
                      <a:pt x="149" y="257"/>
                      <a:pt x="152" y="256"/>
                      <a:pt x="154" y="255"/>
                    </a:cubicBezTo>
                    <a:cubicBezTo>
                      <a:pt x="155" y="254"/>
                      <a:pt x="156" y="252"/>
                      <a:pt x="157" y="251"/>
                    </a:cubicBezTo>
                    <a:cubicBezTo>
                      <a:pt x="158" y="250"/>
                      <a:pt x="158" y="249"/>
                      <a:pt x="158" y="248"/>
                    </a:cubicBezTo>
                    <a:cubicBezTo>
                      <a:pt x="159" y="247"/>
                      <a:pt x="160" y="247"/>
                      <a:pt x="160" y="246"/>
                    </a:cubicBezTo>
                    <a:cubicBezTo>
                      <a:pt x="164" y="244"/>
                      <a:pt x="168" y="242"/>
                      <a:pt x="172" y="241"/>
                    </a:cubicBezTo>
                    <a:cubicBezTo>
                      <a:pt x="174" y="241"/>
                      <a:pt x="176" y="240"/>
                      <a:pt x="177" y="242"/>
                    </a:cubicBezTo>
                    <a:cubicBezTo>
                      <a:pt x="178" y="242"/>
                      <a:pt x="178" y="241"/>
                      <a:pt x="179" y="241"/>
                    </a:cubicBezTo>
                    <a:cubicBezTo>
                      <a:pt x="180" y="240"/>
                      <a:pt x="181" y="241"/>
                      <a:pt x="182" y="242"/>
                    </a:cubicBezTo>
                    <a:cubicBezTo>
                      <a:pt x="182" y="242"/>
                      <a:pt x="183" y="244"/>
                      <a:pt x="183" y="245"/>
                    </a:cubicBezTo>
                    <a:cubicBezTo>
                      <a:pt x="184" y="248"/>
                      <a:pt x="185" y="252"/>
                      <a:pt x="187" y="255"/>
                    </a:cubicBezTo>
                    <a:cubicBezTo>
                      <a:pt x="188" y="254"/>
                      <a:pt x="190" y="254"/>
                      <a:pt x="191" y="254"/>
                    </a:cubicBezTo>
                    <a:cubicBezTo>
                      <a:pt x="192" y="254"/>
                      <a:pt x="193" y="254"/>
                      <a:pt x="193" y="255"/>
                    </a:cubicBezTo>
                    <a:cubicBezTo>
                      <a:pt x="193" y="256"/>
                      <a:pt x="192" y="257"/>
                      <a:pt x="192" y="258"/>
                    </a:cubicBezTo>
                    <a:cubicBezTo>
                      <a:pt x="191" y="259"/>
                      <a:pt x="191" y="260"/>
                      <a:pt x="192" y="260"/>
                    </a:cubicBezTo>
                    <a:cubicBezTo>
                      <a:pt x="196" y="256"/>
                      <a:pt x="199" y="250"/>
                      <a:pt x="199" y="243"/>
                    </a:cubicBezTo>
                    <a:cubicBezTo>
                      <a:pt x="204" y="244"/>
                      <a:pt x="210" y="244"/>
                      <a:pt x="212" y="248"/>
                    </a:cubicBezTo>
                    <a:cubicBezTo>
                      <a:pt x="213" y="250"/>
                      <a:pt x="213" y="253"/>
                      <a:pt x="215" y="254"/>
                    </a:cubicBezTo>
                    <a:cubicBezTo>
                      <a:pt x="213" y="251"/>
                      <a:pt x="214" y="247"/>
                      <a:pt x="216" y="245"/>
                    </a:cubicBezTo>
                    <a:cubicBezTo>
                      <a:pt x="218" y="242"/>
                      <a:pt x="221" y="240"/>
                      <a:pt x="224" y="241"/>
                    </a:cubicBezTo>
                    <a:cubicBezTo>
                      <a:pt x="225" y="241"/>
                      <a:pt x="226" y="241"/>
                      <a:pt x="227" y="242"/>
                    </a:cubicBezTo>
                    <a:cubicBezTo>
                      <a:pt x="227" y="243"/>
                      <a:pt x="228" y="244"/>
                      <a:pt x="228" y="245"/>
                    </a:cubicBezTo>
                    <a:cubicBezTo>
                      <a:pt x="230" y="250"/>
                      <a:pt x="228" y="256"/>
                      <a:pt x="231" y="260"/>
                    </a:cubicBezTo>
                    <a:cubicBezTo>
                      <a:pt x="233" y="265"/>
                      <a:pt x="239" y="267"/>
                      <a:pt x="241" y="271"/>
                    </a:cubicBezTo>
                    <a:cubicBezTo>
                      <a:pt x="242" y="275"/>
                      <a:pt x="241" y="278"/>
                      <a:pt x="240" y="282"/>
                    </a:cubicBezTo>
                    <a:cubicBezTo>
                      <a:pt x="240" y="285"/>
                      <a:pt x="240" y="289"/>
                      <a:pt x="243" y="291"/>
                    </a:cubicBezTo>
                    <a:cubicBezTo>
                      <a:pt x="244" y="292"/>
                      <a:pt x="246" y="293"/>
                      <a:pt x="248" y="293"/>
                    </a:cubicBezTo>
                    <a:cubicBezTo>
                      <a:pt x="259" y="293"/>
                      <a:pt x="270" y="290"/>
                      <a:pt x="279" y="285"/>
                    </a:cubicBezTo>
                    <a:cubicBezTo>
                      <a:pt x="283" y="283"/>
                      <a:pt x="286" y="280"/>
                      <a:pt x="290" y="280"/>
                    </a:cubicBezTo>
                    <a:cubicBezTo>
                      <a:pt x="292" y="279"/>
                      <a:pt x="294" y="280"/>
                      <a:pt x="296" y="279"/>
                    </a:cubicBezTo>
                    <a:cubicBezTo>
                      <a:pt x="300" y="278"/>
                      <a:pt x="302" y="274"/>
                      <a:pt x="305" y="271"/>
                    </a:cubicBezTo>
                    <a:cubicBezTo>
                      <a:pt x="305" y="271"/>
                      <a:pt x="303" y="261"/>
                      <a:pt x="303" y="261"/>
                    </a:cubicBezTo>
                    <a:cubicBezTo>
                      <a:pt x="302" y="260"/>
                      <a:pt x="306" y="254"/>
                      <a:pt x="306" y="25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75">
                <a:extLst>
                  <a:ext uri="{FF2B5EF4-FFF2-40B4-BE49-F238E27FC236}">
                    <a16:creationId xmlns:a16="http://schemas.microsoft.com/office/drawing/2014/main" id="{C18D4553-1D72-7B68-F1EC-64C52F3E5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787" y="309470"/>
                <a:ext cx="1213500" cy="1251010"/>
              </a:xfrm>
              <a:custGeom>
                <a:avLst/>
                <a:gdLst>
                  <a:gd name="T0" fmla="*/ 303899912 w 270"/>
                  <a:gd name="T1" fmla="*/ 2147483646 h 278"/>
                  <a:gd name="T2" fmla="*/ 202599941 w 270"/>
                  <a:gd name="T3" fmla="*/ 2147483646 h 278"/>
                  <a:gd name="T4" fmla="*/ 361783436 w 270"/>
                  <a:gd name="T5" fmla="*/ 2147483646 h 278"/>
                  <a:gd name="T6" fmla="*/ 694625110 w 270"/>
                  <a:gd name="T7" fmla="*/ 2147483646 h 278"/>
                  <a:gd name="T8" fmla="*/ 622266901 w 270"/>
                  <a:gd name="T9" fmla="*/ 2147483646 h 278"/>
                  <a:gd name="T10" fmla="*/ 766979514 w 270"/>
                  <a:gd name="T11" fmla="*/ 2147483646 h 278"/>
                  <a:gd name="T12" fmla="*/ 911695932 w 270"/>
                  <a:gd name="T13" fmla="*/ 2147483646 h 278"/>
                  <a:gd name="T14" fmla="*/ 955108575 w 270"/>
                  <a:gd name="T15" fmla="*/ 2147483646 h 278"/>
                  <a:gd name="T16" fmla="*/ 1114292069 w 270"/>
                  <a:gd name="T17" fmla="*/ 2147483646 h 278"/>
                  <a:gd name="T18" fmla="*/ 1259008487 w 270"/>
                  <a:gd name="T19" fmla="*/ 2147483646 h 278"/>
                  <a:gd name="T20" fmla="*/ 1490550190 w 270"/>
                  <a:gd name="T21" fmla="*/ 2147483646 h 278"/>
                  <a:gd name="T22" fmla="*/ 1606321041 w 270"/>
                  <a:gd name="T23" fmla="*/ 2147483646 h 278"/>
                  <a:gd name="T24" fmla="*/ 1490550190 w 270"/>
                  <a:gd name="T25" fmla="*/ 2147483646 h 278"/>
                  <a:gd name="T26" fmla="*/ 1591846356 w 270"/>
                  <a:gd name="T27" fmla="*/ 2147483646 h 278"/>
                  <a:gd name="T28" fmla="*/ 1881275387 w 270"/>
                  <a:gd name="T29" fmla="*/ 2147483646 h 278"/>
                  <a:gd name="T30" fmla="*/ 1823388059 w 270"/>
                  <a:gd name="T31" fmla="*/ 2147483646 h 278"/>
                  <a:gd name="T32" fmla="*/ 1765504536 w 270"/>
                  <a:gd name="T33" fmla="*/ 2147483646 h 278"/>
                  <a:gd name="T34" fmla="*/ 1751033655 w 270"/>
                  <a:gd name="T35" fmla="*/ 2016526502 h 278"/>
                  <a:gd name="T36" fmla="*/ 1881275387 w 270"/>
                  <a:gd name="T37" fmla="*/ 1827930991 h 278"/>
                  <a:gd name="T38" fmla="*/ 2147483646 w 270"/>
                  <a:gd name="T39" fmla="*/ 1755395135 h 278"/>
                  <a:gd name="T40" fmla="*/ 2147483646 w 270"/>
                  <a:gd name="T41" fmla="*/ 1581303749 h 278"/>
                  <a:gd name="T42" fmla="*/ 2147483646 w 270"/>
                  <a:gd name="T43" fmla="*/ 1363692373 h 278"/>
                  <a:gd name="T44" fmla="*/ 2147483646 w 270"/>
                  <a:gd name="T45" fmla="*/ 1291156517 h 278"/>
                  <a:gd name="T46" fmla="*/ 2147483646 w 270"/>
                  <a:gd name="T47" fmla="*/ 1088053073 h 278"/>
                  <a:gd name="T48" fmla="*/ 2147483646 w 270"/>
                  <a:gd name="T49" fmla="*/ 928473429 h 278"/>
                  <a:gd name="T50" fmla="*/ 2147483646 w 270"/>
                  <a:gd name="T51" fmla="*/ 913965496 h 278"/>
                  <a:gd name="T52" fmla="*/ 2147483646 w 270"/>
                  <a:gd name="T53" fmla="*/ 942981362 h 278"/>
                  <a:gd name="T54" fmla="*/ 2147483646 w 270"/>
                  <a:gd name="T55" fmla="*/ 957489294 h 278"/>
                  <a:gd name="T56" fmla="*/ 2147483646 w 270"/>
                  <a:gd name="T57" fmla="*/ 1117068939 h 278"/>
                  <a:gd name="T58" fmla="*/ 2147483646 w 270"/>
                  <a:gd name="T59" fmla="*/ 1160588929 h 278"/>
                  <a:gd name="T60" fmla="*/ 2147483646 w 270"/>
                  <a:gd name="T61" fmla="*/ 1175096862 h 278"/>
                  <a:gd name="T62" fmla="*/ 2147483646 w 270"/>
                  <a:gd name="T63" fmla="*/ 1131576872 h 278"/>
                  <a:gd name="T64" fmla="*/ 2147483646 w 270"/>
                  <a:gd name="T65" fmla="*/ 986501352 h 278"/>
                  <a:gd name="T66" fmla="*/ 2147483646 w 270"/>
                  <a:gd name="T67" fmla="*/ 942981362 h 278"/>
                  <a:gd name="T68" fmla="*/ 2147483646 w 270"/>
                  <a:gd name="T69" fmla="*/ 739877918 h 278"/>
                  <a:gd name="T70" fmla="*/ 2147483646 w 270"/>
                  <a:gd name="T71" fmla="*/ 536774475 h 278"/>
                  <a:gd name="T72" fmla="*/ 2147483646 w 270"/>
                  <a:gd name="T73" fmla="*/ 522266542 h 278"/>
                  <a:gd name="T74" fmla="*/ 2147483646 w 270"/>
                  <a:gd name="T75" fmla="*/ 203103443 h 278"/>
                  <a:gd name="T76" fmla="*/ 2147483646 w 270"/>
                  <a:gd name="T77" fmla="*/ 43523799 h 278"/>
                  <a:gd name="T78" fmla="*/ 1693146327 w 270"/>
                  <a:gd name="T79" fmla="*/ 14507933 h 278"/>
                  <a:gd name="T80" fmla="*/ 651212467 w 270"/>
                  <a:gd name="T81" fmla="*/ 391698954 h 278"/>
                  <a:gd name="T82" fmla="*/ 376254317 w 270"/>
                  <a:gd name="T83" fmla="*/ 623818263 h 278"/>
                  <a:gd name="T84" fmla="*/ 332841674 w 270"/>
                  <a:gd name="T85" fmla="*/ 768889975 h 278"/>
                  <a:gd name="T86" fmla="*/ 376254317 w 270"/>
                  <a:gd name="T87" fmla="*/ 1653843414 h 278"/>
                  <a:gd name="T88" fmla="*/ 535441615 w 270"/>
                  <a:gd name="T89" fmla="*/ 2118078224 h 278"/>
                  <a:gd name="T90" fmla="*/ 419670764 w 270"/>
                  <a:gd name="T91" fmla="*/ 2147483646 h 278"/>
                  <a:gd name="T92" fmla="*/ 636737782 w 270"/>
                  <a:gd name="T93" fmla="*/ 2147483646 h 278"/>
                  <a:gd name="T94" fmla="*/ 622266901 w 270"/>
                  <a:gd name="T95" fmla="*/ 2147483646 h 278"/>
                  <a:gd name="T96" fmla="*/ 477554287 w 270"/>
                  <a:gd name="T97" fmla="*/ 2147483646 h 278"/>
                  <a:gd name="T98" fmla="*/ 260483465 w 270"/>
                  <a:gd name="T99" fmla="*/ 2147483646 h 278"/>
                  <a:gd name="T100" fmla="*/ 0 w 270"/>
                  <a:gd name="T101" fmla="*/ 2147483646 h 278"/>
                  <a:gd name="T102" fmla="*/ 72358209 w 270"/>
                  <a:gd name="T103" fmla="*/ 2147483646 h 278"/>
                  <a:gd name="T104" fmla="*/ 188129060 w 270"/>
                  <a:gd name="T105" fmla="*/ 2147483646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70" h="278">
                    <a:moveTo>
                      <a:pt x="19" y="251"/>
                    </a:moveTo>
                    <a:cubicBezTo>
                      <a:pt x="19" y="251"/>
                      <a:pt x="21" y="253"/>
                      <a:pt x="21" y="253"/>
                    </a:cubicBezTo>
                    <a:cubicBezTo>
                      <a:pt x="21" y="253"/>
                      <a:pt x="21" y="255"/>
                      <a:pt x="21" y="256"/>
                    </a:cubicBezTo>
                    <a:cubicBezTo>
                      <a:pt x="21" y="256"/>
                      <a:pt x="14" y="265"/>
                      <a:pt x="14" y="265"/>
                    </a:cubicBezTo>
                    <a:cubicBezTo>
                      <a:pt x="17" y="267"/>
                      <a:pt x="17" y="267"/>
                      <a:pt x="17" y="267"/>
                    </a:cubicBezTo>
                    <a:cubicBezTo>
                      <a:pt x="25" y="267"/>
                      <a:pt x="25" y="267"/>
                      <a:pt x="25" y="267"/>
                    </a:cubicBezTo>
                    <a:cubicBezTo>
                      <a:pt x="36" y="278"/>
                      <a:pt x="36" y="278"/>
                      <a:pt x="36" y="278"/>
                    </a:cubicBezTo>
                    <a:cubicBezTo>
                      <a:pt x="48" y="272"/>
                      <a:pt x="48" y="272"/>
                      <a:pt x="48" y="272"/>
                    </a:cubicBezTo>
                    <a:cubicBezTo>
                      <a:pt x="48" y="272"/>
                      <a:pt x="45" y="268"/>
                      <a:pt x="45" y="268"/>
                    </a:cubicBezTo>
                    <a:cubicBezTo>
                      <a:pt x="45" y="267"/>
                      <a:pt x="43" y="262"/>
                      <a:pt x="43" y="262"/>
                    </a:cubicBezTo>
                    <a:cubicBezTo>
                      <a:pt x="47" y="259"/>
                      <a:pt x="47" y="259"/>
                      <a:pt x="47" y="259"/>
                    </a:cubicBezTo>
                    <a:cubicBezTo>
                      <a:pt x="47" y="259"/>
                      <a:pt x="53" y="258"/>
                      <a:pt x="53" y="258"/>
                    </a:cubicBezTo>
                    <a:cubicBezTo>
                      <a:pt x="53" y="258"/>
                      <a:pt x="60" y="261"/>
                      <a:pt x="60" y="261"/>
                    </a:cubicBezTo>
                    <a:cubicBezTo>
                      <a:pt x="63" y="260"/>
                      <a:pt x="63" y="260"/>
                      <a:pt x="63" y="260"/>
                    </a:cubicBezTo>
                    <a:cubicBezTo>
                      <a:pt x="63" y="260"/>
                      <a:pt x="64" y="255"/>
                      <a:pt x="64" y="255"/>
                    </a:cubicBezTo>
                    <a:cubicBezTo>
                      <a:pt x="64" y="255"/>
                      <a:pt x="66" y="249"/>
                      <a:pt x="66" y="249"/>
                    </a:cubicBezTo>
                    <a:cubicBezTo>
                      <a:pt x="67" y="248"/>
                      <a:pt x="71" y="245"/>
                      <a:pt x="71" y="245"/>
                    </a:cubicBezTo>
                    <a:cubicBezTo>
                      <a:pt x="72" y="245"/>
                      <a:pt x="77" y="244"/>
                      <a:pt x="77" y="244"/>
                    </a:cubicBezTo>
                    <a:cubicBezTo>
                      <a:pt x="77" y="244"/>
                      <a:pt x="81" y="251"/>
                      <a:pt x="81" y="251"/>
                    </a:cubicBezTo>
                    <a:cubicBezTo>
                      <a:pt x="87" y="252"/>
                      <a:pt x="87" y="252"/>
                      <a:pt x="87" y="25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103" y="258"/>
                      <a:pt x="103" y="258"/>
                    </a:cubicBezTo>
                    <a:cubicBezTo>
                      <a:pt x="104" y="258"/>
                      <a:pt x="111" y="256"/>
                      <a:pt x="111" y="25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06" y="244"/>
                      <a:pt x="106" y="244"/>
                    </a:cubicBezTo>
                    <a:cubicBezTo>
                      <a:pt x="106" y="244"/>
                      <a:pt x="103" y="235"/>
                      <a:pt x="103" y="234"/>
                    </a:cubicBezTo>
                    <a:cubicBezTo>
                      <a:pt x="103" y="233"/>
                      <a:pt x="104" y="229"/>
                      <a:pt x="105" y="228"/>
                    </a:cubicBezTo>
                    <a:cubicBezTo>
                      <a:pt x="106" y="226"/>
                      <a:pt x="109" y="222"/>
                      <a:pt x="110" y="221"/>
                    </a:cubicBezTo>
                    <a:cubicBezTo>
                      <a:pt x="111" y="220"/>
                      <a:pt x="118" y="217"/>
                      <a:pt x="120" y="217"/>
                    </a:cubicBezTo>
                    <a:cubicBezTo>
                      <a:pt x="122" y="216"/>
                      <a:pt x="130" y="213"/>
                      <a:pt x="130" y="213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127" y="203"/>
                      <a:pt x="126" y="193"/>
                      <a:pt x="126" y="192"/>
                    </a:cubicBezTo>
                    <a:cubicBezTo>
                      <a:pt x="126" y="192"/>
                      <a:pt x="121" y="176"/>
                      <a:pt x="121" y="176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9"/>
                      <a:pt x="120" y="148"/>
                      <a:pt x="120" y="148"/>
                    </a:cubicBezTo>
                    <a:cubicBezTo>
                      <a:pt x="120" y="147"/>
                      <a:pt x="121" y="140"/>
                      <a:pt x="121" y="139"/>
                    </a:cubicBezTo>
                    <a:cubicBezTo>
                      <a:pt x="121" y="138"/>
                      <a:pt x="124" y="130"/>
                      <a:pt x="124" y="129"/>
                    </a:cubicBezTo>
                    <a:cubicBezTo>
                      <a:pt x="124" y="129"/>
                      <a:pt x="129" y="126"/>
                      <a:pt x="130" y="126"/>
                    </a:cubicBezTo>
                    <a:cubicBezTo>
                      <a:pt x="130" y="126"/>
                      <a:pt x="138" y="124"/>
                      <a:pt x="139" y="124"/>
                    </a:cubicBezTo>
                    <a:cubicBezTo>
                      <a:pt x="140" y="124"/>
                      <a:pt x="149" y="121"/>
                      <a:pt x="149" y="121"/>
                    </a:cubicBezTo>
                    <a:cubicBezTo>
                      <a:pt x="149" y="121"/>
                      <a:pt x="157" y="118"/>
                      <a:pt x="157" y="118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8" y="97"/>
                      <a:pt x="168" y="97"/>
                    </a:cubicBezTo>
                    <a:cubicBezTo>
                      <a:pt x="168" y="97"/>
                      <a:pt x="177" y="94"/>
                      <a:pt x="177" y="94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58" y="85"/>
                      <a:pt x="159" y="85"/>
                    </a:cubicBezTo>
                    <a:cubicBezTo>
                      <a:pt x="159" y="84"/>
                      <a:pt x="162" y="75"/>
                      <a:pt x="162" y="75"/>
                    </a:cubicBezTo>
                    <a:cubicBezTo>
                      <a:pt x="162" y="75"/>
                      <a:pt x="163" y="65"/>
                      <a:pt x="163" y="65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75" y="63"/>
                      <a:pt x="175" y="63"/>
                    </a:cubicBezTo>
                    <a:cubicBezTo>
                      <a:pt x="176" y="63"/>
                      <a:pt x="187" y="63"/>
                      <a:pt x="187" y="63"/>
                    </a:cubicBezTo>
                    <a:cubicBezTo>
                      <a:pt x="187" y="63"/>
                      <a:pt x="193" y="65"/>
                      <a:pt x="194" y="65"/>
                    </a:cubicBezTo>
                    <a:cubicBezTo>
                      <a:pt x="194" y="65"/>
                      <a:pt x="201" y="65"/>
                      <a:pt x="201" y="65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4" y="66"/>
                      <a:pt x="215" y="73"/>
                      <a:pt x="216" y="73"/>
                    </a:cubicBezTo>
                    <a:cubicBezTo>
                      <a:pt x="216" y="73"/>
                      <a:pt x="218" y="77"/>
                      <a:pt x="218" y="77"/>
                    </a:cubicBezTo>
                    <a:cubicBezTo>
                      <a:pt x="218" y="77"/>
                      <a:pt x="221" y="77"/>
                      <a:pt x="221" y="77"/>
                    </a:cubicBezTo>
                    <a:cubicBezTo>
                      <a:pt x="221" y="77"/>
                      <a:pt x="224" y="80"/>
                      <a:pt x="225" y="80"/>
                    </a:cubicBezTo>
                    <a:cubicBezTo>
                      <a:pt x="225" y="80"/>
                      <a:pt x="229" y="80"/>
                      <a:pt x="229" y="80"/>
                    </a:cubicBezTo>
                    <a:cubicBezTo>
                      <a:pt x="229" y="80"/>
                      <a:pt x="233" y="81"/>
                      <a:pt x="233" y="81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56" y="78"/>
                      <a:pt x="256" y="78"/>
                      <a:pt x="256" y="78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60" y="68"/>
                      <a:pt x="260" y="68"/>
                      <a:pt x="260" y="68"/>
                    </a:cubicBezTo>
                    <a:cubicBezTo>
                      <a:pt x="270" y="67"/>
                      <a:pt x="270" y="67"/>
                      <a:pt x="270" y="67"/>
                    </a:cubicBezTo>
                    <a:cubicBezTo>
                      <a:pt x="270" y="65"/>
                      <a:pt x="270" y="65"/>
                      <a:pt x="270" y="65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192" y="36"/>
                      <a:pt x="192" y="36"/>
                      <a:pt x="192" y="36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0" y="128"/>
                      <a:pt x="37" y="145"/>
                      <a:pt x="37" y="146"/>
                    </a:cubicBezTo>
                    <a:cubicBezTo>
                      <a:pt x="37" y="146"/>
                      <a:pt x="35" y="154"/>
                      <a:pt x="35" y="155"/>
                    </a:cubicBezTo>
                    <a:cubicBezTo>
                      <a:pt x="34" y="156"/>
                      <a:pt x="29" y="161"/>
                      <a:pt x="29" y="161"/>
                    </a:cubicBezTo>
                    <a:cubicBezTo>
                      <a:pt x="29" y="161"/>
                      <a:pt x="37" y="169"/>
                      <a:pt x="37" y="169"/>
                    </a:cubicBezTo>
                    <a:cubicBezTo>
                      <a:pt x="38" y="170"/>
                      <a:pt x="44" y="171"/>
                      <a:pt x="44" y="171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43" y="181"/>
                      <a:pt x="43" y="181"/>
                      <a:pt x="43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1"/>
                      <a:pt x="34" y="188"/>
                      <a:pt x="33" y="188"/>
                    </a:cubicBezTo>
                    <a:cubicBezTo>
                      <a:pt x="33" y="189"/>
                      <a:pt x="26" y="194"/>
                      <a:pt x="26" y="194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6" y="247"/>
                      <a:pt x="6" y="247"/>
                      <a:pt x="6" y="247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13" y="251"/>
                      <a:pt x="19" y="251"/>
                      <a:pt x="19" y="25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76">
                <a:extLst>
                  <a:ext uri="{FF2B5EF4-FFF2-40B4-BE49-F238E27FC236}">
                    <a16:creationId xmlns:a16="http://schemas.microsoft.com/office/drawing/2014/main" id="{4FB265B8-EC4D-25EF-CACB-1D83B9D9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7054" y="733351"/>
                <a:ext cx="926536" cy="1160983"/>
              </a:xfrm>
              <a:custGeom>
                <a:avLst/>
                <a:gdLst>
                  <a:gd name="T0" fmla="*/ 608691842 w 206"/>
                  <a:gd name="T1" fmla="*/ 2045445232 h 258"/>
                  <a:gd name="T2" fmla="*/ 811585316 w 206"/>
                  <a:gd name="T3" fmla="*/ 2001926255 h 258"/>
                  <a:gd name="T4" fmla="*/ 855064120 w 206"/>
                  <a:gd name="T5" fmla="*/ 2132486994 h 258"/>
                  <a:gd name="T6" fmla="*/ 826078251 w 206"/>
                  <a:gd name="T7" fmla="*/ 2147483646 h 258"/>
                  <a:gd name="T8" fmla="*/ 1043468466 w 206"/>
                  <a:gd name="T9" fmla="*/ 2147483646 h 258"/>
                  <a:gd name="T10" fmla="*/ 1130426075 w 206"/>
                  <a:gd name="T11" fmla="*/ 2147483646 h 258"/>
                  <a:gd name="T12" fmla="*/ 1391291288 w 206"/>
                  <a:gd name="T13" fmla="*/ 2147483646 h 258"/>
                  <a:gd name="T14" fmla="*/ 1521723895 w 206"/>
                  <a:gd name="T15" fmla="*/ 2147483646 h 258"/>
                  <a:gd name="T16" fmla="*/ 1623174439 w 206"/>
                  <a:gd name="T17" fmla="*/ 2147483646 h 258"/>
                  <a:gd name="T18" fmla="*/ 1594188569 w 206"/>
                  <a:gd name="T19" fmla="*/ 2147483646 h 258"/>
                  <a:gd name="T20" fmla="*/ 1579695634 w 206"/>
                  <a:gd name="T21" fmla="*/ 2147483646 h 258"/>
                  <a:gd name="T22" fmla="*/ 1594188569 w 206"/>
                  <a:gd name="T23" fmla="*/ 2147483646 h 258"/>
                  <a:gd name="T24" fmla="*/ 1478248897 w 206"/>
                  <a:gd name="T25" fmla="*/ 2147483646 h 258"/>
                  <a:gd name="T26" fmla="*/ 1565202699 w 206"/>
                  <a:gd name="T27" fmla="*/ 2147483646 h 258"/>
                  <a:gd name="T28" fmla="*/ 1695635306 w 206"/>
                  <a:gd name="T29" fmla="*/ 2147483646 h 258"/>
                  <a:gd name="T30" fmla="*/ 1840564654 w 206"/>
                  <a:gd name="T31" fmla="*/ 2147483646 h 258"/>
                  <a:gd name="T32" fmla="*/ 2043458128 w 206"/>
                  <a:gd name="T33" fmla="*/ 2147483646 h 258"/>
                  <a:gd name="T34" fmla="*/ 2043458128 w 206"/>
                  <a:gd name="T35" fmla="*/ 2147483646 h 258"/>
                  <a:gd name="T36" fmla="*/ 1913025521 w 206"/>
                  <a:gd name="T37" fmla="*/ 2147483646 h 258"/>
                  <a:gd name="T38" fmla="*/ 1942011391 w 206"/>
                  <a:gd name="T39" fmla="*/ 2147483646 h 258"/>
                  <a:gd name="T40" fmla="*/ 2144908672 w 206"/>
                  <a:gd name="T41" fmla="*/ 2147483646 h 258"/>
                  <a:gd name="T42" fmla="*/ 2147483646 w 206"/>
                  <a:gd name="T43" fmla="*/ 2147483646 h 258"/>
                  <a:gd name="T44" fmla="*/ 2147483646 w 206"/>
                  <a:gd name="T45" fmla="*/ 2001926255 h 258"/>
                  <a:gd name="T46" fmla="*/ 2147483646 w 206"/>
                  <a:gd name="T47" fmla="*/ 1885873111 h 258"/>
                  <a:gd name="T48" fmla="*/ 2147483646 w 206"/>
                  <a:gd name="T49" fmla="*/ 1784323754 h 258"/>
                  <a:gd name="T50" fmla="*/ 2147483646 w 206"/>
                  <a:gd name="T51" fmla="*/ 1711793395 h 258"/>
                  <a:gd name="T52" fmla="*/ 2147483646 w 206"/>
                  <a:gd name="T53" fmla="*/ 1610244038 h 258"/>
                  <a:gd name="T54" fmla="*/ 2147483646 w 206"/>
                  <a:gd name="T55" fmla="*/ 1552217466 h 258"/>
                  <a:gd name="T56" fmla="*/ 2147483646 w 206"/>
                  <a:gd name="T57" fmla="*/ 1305603583 h 258"/>
                  <a:gd name="T58" fmla="*/ 2147483646 w 206"/>
                  <a:gd name="T59" fmla="*/ 1102508676 h 258"/>
                  <a:gd name="T60" fmla="*/ 2147483646 w 206"/>
                  <a:gd name="T61" fmla="*/ 870402388 h 258"/>
                  <a:gd name="T62" fmla="*/ 2147483646 w 206"/>
                  <a:gd name="T63" fmla="*/ 957444151 h 258"/>
                  <a:gd name="T64" fmla="*/ 2147483646 w 206"/>
                  <a:gd name="T65" fmla="*/ 1058989700 h 258"/>
                  <a:gd name="T66" fmla="*/ 2147483646 w 206"/>
                  <a:gd name="T67" fmla="*/ 942936556 h 258"/>
                  <a:gd name="T68" fmla="*/ 2147483646 w 206"/>
                  <a:gd name="T69" fmla="*/ 957444151 h 258"/>
                  <a:gd name="T70" fmla="*/ 2147483646 w 206"/>
                  <a:gd name="T71" fmla="*/ 971947937 h 258"/>
                  <a:gd name="T72" fmla="*/ 2147483646 w 206"/>
                  <a:gd name="T73" fmla="*/ 797868221 h 258"/>
                  <a:gd name="T74" fmla="*/ 2147483646 w 206"/>
                  <a:gd name="T75" fmla="*/ 565761933 h 258"/>
                  <a:gd name="T76" fmla="*/ 2115922802 w 206"/>
                  <a:gd name="T77" fmla="*/ 536746743 h 258"/>
                  <a:gd name="T78" fmla="*/ 2057951063 w 206"/>
                  <a:gd name="T79" fmla="*/ 522242957 h 258"/>
                  <a:gd name="T80" fmla="*/ 1942011391 w 206"/>
                  <a:gd name="T81" fmla="*/ 609280910 h 258"/>
                  <a:gd name="T82" fmla="*/ 1840564654 w 206"/>
                  <a:gd name="T83" fmla="*/ 667307482 h 258"/>
                  <a:gd name="T84" fmla="*/ 1869546717 w 206"/>
                  <a:gd name="T85" fmla="*/ 536746743 h 258"/>
                  <a:gd name="T86" fmla="*/ 1999983130 w 206"/>
                  <a:gd name="T87" fmla="*/ 391682217 h 258"/>
                  <a:gd name="T88" fmla="*/ 1811578785 w 206"/>
                  <a:gd name="T89" fmla="*/ 275629073 h 258"/>
                  <a:gd name="T90" fmla="*/ 1840564654 w 206"/>
                  <a:gd name="T91" fmla="*/ 43518977 h 258"/>
                  <a:gd name="T92" fmla="*/ 1405784223 w 206"/>
                  <a:gd name="T93" fmla="*/ 14507595 h 258"/>
                  <a:gd name="T94" fmla="*/ 1260858682 w 206"/>
                  <a:gd name="T95" fmla="*/ 217602501 h 258"/>
                  <a:gd name="T96" fmla="*/ 1130426075 w 206"/>
                  <a:gd name="T97" fmla="*/ 188587311 h 258"/>
                  <a:gd name="T98" fmla="*/ 1072454336 w 206"/>
                  <a:gd name="T99" fmla="*/ 0 h 258"/>
                  <a:gd name="T100" fmla="*/ 898542925 w 206"/>
                  <a:gd name="T101" fmla="*/ 217602501 h 258"/>
                  <a:gd name="T102" fmla="*/ 666659775 w 206"/>
                  <a:gd name="T103" fmla="*/ 391682217 h 258"/>
                  <a:gd name="T104" fmla="*/ 391301627 w 206"/>
                  <a:gd name="T105" fmla="*/ 464216385 h 258"/>
                  <a:gd name="T106" fmla="*/ 260869020 w 206"/>
                  <a:gd name="T107" fmla="*/ 652803696 h 258"/>
                  <a:gd name="T108" fmla="*/ 275358148 w 206"/>
                  <a:gd name="T109" fmla="*/ 942936556 h 258"/>
                  <a:gd name="T110" fmla="*/ 333329887 w 206"/>
                  <a:gd name="T111" fmla="*/ 1421656727 h 258"/>
                  <a:gd name="T112" fmla="*/ 391301627 w 206"/>
                  <a:gd name="T113" fmla="*/ 1726297182 h 258"/>
                  <a:gd name="T114" fmla="*/ 101446737 w 206"/>
                  <a:gd name="T115" fmla="*/ 1842350326 h 258"/>
                  <a:gd name="T116" fmla="*/ 0 w 206"/>
                  <a:gd name="T117" fmla="*/ 2030937637 h 258"/>
                  <a:gd name="T118" fmla="*/ 115939672 w 206"/>
                  <a:gd name="T119" fmla="*/ 2147483646 h 258"/>
                  <a:gd name="T120" fmla="*/ 492748363 w 206"/>
                  <a:gd name="T121" fmla="*/ 2088968017 h 2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06" h="258">
                    <a:moveTo>
                      <a:pt x="34" y="144"/>
                    </a:moveTo>
                    <a:cubicBezTo>
                      <a:pt x="42" y="141"/>
                      <a:pt x="42" y="141"/>
                      <a:pt x="42" y="141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59" y="147"/>
                      <a:pt x="59" y="147"/>
                      <a:pt x="59" y="147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7" y="156"/>
                      <a:pt x="57" y="156"/>
                      <a:pt x="57" y="156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96" y="177"/>
                      <a:pt x="96" y="177"/>
                      <a:pt x="96" y="177"/>
                    </a:cubicBezTo>
                    <a:cubicBezTo>
                      <a:pt x="103" y="183"/>
                      <a:pt x="103" y="183"/>
                      <a:pt x="103" y="183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2" y="196"/>
                      <a:pt x="113" y="199"/>
                      <a:pt x="113" y="199"/>
                    </a:cubicBezTo>
                    <a:cubicBezTo>
                      <a:pt x="113" y="200"/>
                      <a:pt x="110" y="208"/>
                      <a:pt x="110" y="208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109" y="220"/>
                      <a:pt x="109" y="220"/>
                      <a:pt x="109" y="220"/>
                    </a:cubicBezTo>
                    <a:cubicBezTo>
                      <a:pt x="111" y="236"/>
                      <a:pt x="111" y="236"/>
                      <a:pt x="111" y="236"/>
                    </a:cubicBezTo>
                    <a:cubicBezTo>
                      <a:pt x="110" y="237"/>
                      <a:pt x="110" y="237"/>
                      <a:pt x="110" y="237"/>
                    </a:cubicBezTo>
                    <a:cubicBezTo>
                      <a:pt x="102" y="238"/>
                      <a:pt x="102" y="238"/>
                      <a:pt x="102" y="238"/>
                    </a:cubicBezTo>
                    <a:cubicBezTo>
                      <a:pt x="102" y="238"/>
                      <a:pt x="102" y="242"/>
                      <a:pt x="102" y="242"/>
                    </a:cubicBezTo>
                    <a:cubicBezTo>
                      <a:pt x="102" y="243"/>
                      <a:pt x="103" y="247"/>
                      <a:pt x="103" y="247"/>
                    </a:cubicBezTo>
                    <a:cubicBezTo>
                      <a:pt x="108" y="248"/>
                      <a:pt x="108" y="248"/>
                      <a:pt x="108" y="248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7" y="246"/>
                      <a:pt x="117" y="246"/>
                      <a:pt x="117" y="246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35" y="257"/>
                      <a:pt x="135" y="257"/>
                      <a:pt x="135" y="257"/>
                    </a:cubicBezTo>
                    <a:cubicBezTo>
                      <a:pt x="141" y="250"/>
                      <a:pt x="141" y="250"/>
                      <a:pt x="141" y="250"/>
                    </a:cubicBezTo>
                    <a:cubicBezTo>
                      <a:pt x="144" y="241"/>
                      <a:pt x="144" y="241"/>
                      <a:pt x="144" y="24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32" y="223"/>
                      <a:pt x="132" y="223"/>
                      <a:pt x="132" y="223"/>
                    </a:cubicBezTo>
                    <a:cubicBezTo>
                      <a:pt x="132" y="223"/>
                      <a:pt x="132" y="219"/>
                      <a:pt x="132" y="219"/>
                    </a:cubicBezTo>
                    <a:cubicBezTo>
                      <a:pt x="132" y="218"/>
                      <a:pt x="135" y="211"/>
                      <a:pt x="135" y="211"/>
                    </a:cubicBezTo>
                    <a:cubicBezTo>
                      <a:pt x="134" y="199"/>
                      <a:pt x="134" y="199"/>
                      <a:pt x="134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67" y="169"/>
                      <a:pt x="167" y="169"/>
                      <a:pt x="167" y="169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9" y="142"/>
                      <a:pt x="189" y="142"/>
                      <a:pt x="189" y="142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6" y="134"/>
                      <a:pt x="206" y="134"/>
                      <a:pt x="206" y="134"/>
                    </a:cubicBezTo>
                    <a:cubicBezTo>
                      <a:pt x="206" y="130"/>
                      <a:pt x="206" y="130"/>
                      <a:pt x="206" y="130"/>
                    </a:cubicBezTo>
                    <a:cubicBezTo>
                      <a:pt x="206" y="130"/>
                      <a:pt x="199" y="126"/>
                      <a:pt x="198" y="125"/>
                    </a:cubicBezTo>
                    <a:cubicBezTo>
                      <a:pt x="198" y="125"/>
                      <a:pt x="194" y="123"/>
                      <a:pt x="194" y="123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2" y="118"/>
                      <a:pt x="189" y="116"/>
                      <a:pt x="189" y="115"/>
                    </a:cubicBezTo>
                    <a:cubicBezTo>
                      <a:pt x="189" y="115"/>
                      <a:pt x="192" y="111"/>
                      <a:pt x="192" y="111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79" y="107"/>
                      <a:pt x="179" y="107"/>
                      <a:pt x="179" y="107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91" y="90"/>
                      <a:pt x="191" y="90"/>
                      <a:pt x="191" y="90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93" y="76"/>
                      <a:pt x="193" y="76"/>
                      <a:pt x="193" y="76"/>
                    </a:cubicBezTo>
                    <a:cubicBezTo>
                      <a:pt x="193" y="76"/>
                      <a:pt x="188" y="74"/>
                      <a:pt x="188" y="73"/>
                    </a:cubicBezTo>
                    <a:cubicBezTo>
                      <a:pt x="188" y="73"/>
                      <a:pt x="188" y="60"/>
                      <a:pt x="188" y="6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4" y="61"/>
                      <a:pt x="154" y="61"/>
                    </a:cubicBezTo>
                    <a:cubicBezTo>
                      <a:pt x="154" y="60"/>
                      <a:pt x="158" y="55"/>
                      <a:pt x="158" y="55"/>
                    </a:cubicBezTo>
                    <a:cubicBezTo>
                      <a:pt x="148" y="41"/>
                      <a:pt x="148" y="41"/>
                      <a:pt x="148" y="41"/>
                    </a:cubicBezTo>
                    <a:cubicBezTo>
                      <a:pt x="148" y="41"/>
                      <a:pt x="150" y="39"/>
                      <a:pt x="150" y="39"/>
                    </a:cubicBezTo>
                    <a:cubicBezTo>
                      <a:pt x="150" y="38"/>
                      <a:pt x="149" y="36"/>
                      <a:pt x="149" y="36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4" y="42"/>
                      <a:pt x="134" y="42"/>
                      <a:pt x="134" y="42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9" y="42"/>
                      <a:pt x="129" y="41"/>
                    </a:cubicBezTo>
                    <a:cubicBezTo>
                      <a:pt x="129" y="41"/>
                      <a:pt x="129" y="38"/>
                      <a:pt x="129" y="37"/>
                    </a:cubicBezTo>
                    <a:cubicBezTo>
                      <a:pt x="129" y="37"/>
                      <a:pt x="131" y="34"/>
                      <a:pt x="131" y="33"/>
                    </a:cubicBezTo>
                    <a:cubicBezTo>
                      <a:pt x="132" y="33"/>
                      <a:pt x="138" y="27"/>
                      <a:pt x="138" y="27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78" y="13"/>
                      <a:pt x="78" y="13"/>
                    </a:cubicBezTo>
                    <a:cubicBezTo>
                      <a:pt x="78" y="12"/>
                      <a:pt x="77" y="2"/>
                      <a:pt x="77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65" y="3"/>
                      <a:pt x="65" y="3"/>
                    </a:cubicBezTo>
                    <a:cubicBezTo>
                      <a:pt x="65" y="3"/>
                      <a:pt x="62" y="15"/>
                      <a:pt x="62" y="1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46" y="27"/>
                      <a:pt x="46" y="27"/>
                    </a:cubicBezTo>
                    <a:cubicBezTo>
                      <a:pt x="46" y="27"/>
                      <a:pt x="37" y="30"/>
                      <a:pt x="36" y="30"/>
                    </a:cubicBezTo>
                    <a:cubicBezTo>
                      <a:pt x="35" y="30"/>
                      <a:pt x="27" y="32"/>
                      <a:pt x="27" y="32"/>
                    </a:cubicBezTo>
                    <a:cubicBezTo>
                      <a:pt x="26" y="32"/>
                      <a:pt x="21" y="35"/>
                      <a:pt x="21" y="35"/>
                    </a:cubicBezTo>
                    <a:cubicBezTo>
                      <a:pt x="21" y="36"/>
                      <a:pt x="18" y="44"/>
                      <a:pt x="18" y="45"/>
                    </a:cubicBezTo>
                    <a:cubicBezTo>
                      <a:pt x="18" y="46"/>
                      <a:pt x="17" y="53"/>
                      <a:pt x="17" y="54"/>
                    </a:cubicBezTo>
                    <a:cubicBezTo>
                      <a:pt x="17" y="54"/>
                      <a:pt x="19" y="65"/>
                      <a:pt x="19" y="65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23" y="98"/>
                      <a:pt x="23" y="98"/>
                    </a:cubicBezTo>
                    <a:cubicBezTo>
                      <a:pt x="23" y="99"/>
                      <a:pt x="24" y="109"/>
                      <a:pt x="24" y="10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19" y="122"/>
                      <a:pt x="17" y="123"/>
                    </a:cubicBezTo>
                    <a:cubicBezTo>
                      <a:pt x="15" y="123"/>
                      <a:pt x="8" y="126"/>
                      <a:pt x="7" y="127"/>
                    </a:cubicBezTo>
                    <a:cubicBezTo>
                      <a:pt x="6" y="128"/>
                      <a:pt x="3" y="132"/>
                      <a:pt x="2" y="134"/>
                    </a:cubicBezTo>
                    <a:cubicBezTo>
                      <a:pt x="1" y="135"/>
                      <a:pt x="0" y="139"/>
                      <a:pt x="0" y="140"/>
                    </a:cubicBezTo>
                    <a:cubicBezTo>
                      <a:pt x="0" y="141"/>
                      <a:pt x="3" y="150"/>
                      <a:pt x="3" y="150"/>
                    </a:cubicBezTo>
                    <a:cubicBezTo>
                      <a:pt x="3" y="150"/>
                      <a:pt x="8" y="154"/>
                      <a:pt x="8" y="154"/>
                    </a:cubicBezTo>
                    <a:cubicBezTo>
                      <a:pt x="23" y="154"/>
                      <a:pt x="23" y="154"/>
                      <a:pt x="23" y="154"/>
                    </a:cubicBezTo>
                    <a:lnTo>
                      <a:pt x="34" y="14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77">
                <a:extLst>
                  <a:ext uri="{FF2B5EF4-FFF2-40B4-BE49-F238E27FC236}">
                    <a16:creationId xmlns:a16="http://schemas.microsoft.com/office/drawing/2014/main" id="{3BAB3644-FDD6-8671-2B75-812777793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9906" y="1354167"/>
                <a:ext cx="1511716" cy="1417937"/>
              </a:xfrm>
              <a:custGeom>
                <a:avLst/>
                <a:gdLst>
                  <a:gd name="T0" fmla="*/ 2147483646 w 336"/>
                  <a:gd name="T1" fmla="*/ 2147483646 h 315"/>
                  <a:gd name="T2" fmla="*/ 2147483646 w 336"/>
                  <a:gd name="T3" fmla="*/ 2147483646 h 315"/>
                  <a:gd name="T4" fmla="*/ 2147483646 w 336"/>
                  <a:gd name="T5" fmla="*/ 2147483646 h 315"/>
                  <a:gd name="T6" fmla="*/ 2147483646 w 336"/>
                  <a:gd name="T7" fmla="*/ 2147483646 h 315"/>
                  <a:gd name="T8" fmla="*/ 2147483646 w 336"/>
                  <a:gd name="T9" fmla="*/ 2032254000 h 315"/>
                  <a:gd name="T10" fmla="*/ 2147483646 w 336"/>
                  <a:gd name="T11" fmla="*/ 1974189600 h 315"/>
                  <a:gd name="T12" fmla="*/ 2147483646 w 336"/>
                  <a:gd name="T13" fmla="*/ 1741932000 h 315"/>
                  <a:gd name="T14" fmla="*/ 2147483646 w 336"/>
                  <a:gd name="T15" fmla="*/ 1596771000 h 315"/>
                  <a:gd name="T16" fmla="*/ 2147483646 w 336"/>
                  <a:gd name="T17" fmla="*/ 1437093900 h 315"/>
                  <a:gd name="T18" fmla="*/ 2147483646 w 336"/>
                  <a:gd name="T19" fmla="*/ 1016127000 h 315"/>
                  <a:gd name="T20" fmla="*/ 2147483646 w 336"/>
                  <a:gd name="T21" fmla="*/ 754837200 h 315"/>
                  <a:gd name="T22" fmla="*/ 2147483646 w 336"/>
                  <a:gd name="T23" fmla="*/ 537095700 h 315"/>
                  <a:gd name="T24" fmla="*/ 2147483646 w 336"/>
                  <a:gd name="T25" fmla="*/ 261289800 h 315"/>
                  <a:gd name="T26" fmla="*/ 2147483646 w 336"/>
                  <a:gd name="T27" fmla="*/ 0 h 315"/>
                  <a:gd name="T28" fmla="*/ 2147483646 w 336"/>
                  <a:gd name="T29" fmla="*/ 232257600 h 315"/>
                  <a:gd name="T30" fmla="*/ 2147483646 w 336"/>
                  <a:gd name="T31" fmla="*/ 406450800 h 315"/>
                  <a:gd name="T32" fmla="*/ 2147483646 w 336"/>
                  <a:gd name="T33" fmla="*/ 188709300 h 315"/>
                  <a:gd name="T34" fmla="*/ 2147483646 w 336"/>
                  <a:gd name="T35" fmla="*/ 420966900 h 315"/>
                  <a:gd name="T36" fmla="*/ 2015735505 w 336"/>
                  <a:gd name="T37" fmla="*/ 522579600 h 315"/>
                  <a:gd name="T38" fmla="*/ 1609688147 w 336"/>
                  <a:gd name="T39" fmla="*/ 508063500 h 315"/>
                  <a:gd name="T40" fmla="*/ 1638690714 w 336"/>
                  <a:gd name="T41" fmla="*/ 275805900 h 315"/>
                  <a:gd name="T42" fmla="*/ 1174638223 w 336"/>
                  <a:gd name="T43" fmla="*/ 435483000 h 315"/>
                  <a:gd name="T44" fmla="*/ 1102127998 w 336"/>
                  <a:gd name="T45" fmla="*/ 740321100 h 315"/>
                  <a:gd name="T46" fmla="*/ 928108790 w 336"/>
                  <a:gd name="T47" fmla="*/ 827417700 h 315"/>
                  <a:gd name="T48" fmla="*/ 638075507 w 336"/>
                  <a:gd name="T49" fmla="*/ 929030400 h 315"/>
                  <a:gd name="T50" fmla="*/ 261030716 w 336"/>
                  <a:gd name="T51" fmla="*/ 1001610900 h 315"/>
                  <a:gd name="T52" fmla="*/ 14501283 w 336"/>
                  <a:gd name="T53" fmla="*/ 1349997300 h 315"/>
                  <a:gd name="T54" fmla="*/ 14501283 w 336"/>
                  <a:gd name="T55" fmla="*/ 1480642200 h 315"/>
                  <a:gd name="T56" fmla="*/ 58005133 w 336"/>
                  <a:gd name="T57" fmla="*/ 1698383700 h 315"/>
                  <a:gd name="T58" fmla="*/ 43503850 w 336"/>
                  <a:gd name="T59" fmla="*/ 1901609100 h 315"/>
                  <a:gd name="T60" fmla="*/ 290033283 w 336"/>
                  <a:gd name="T61" fmla="*/ 1945157400 h 315"/>
                  <a:gd name="T62" fmla="*/ 768590865 w 336"/>
                  <a:gd name="T63" fmla="*/ 1669351500 h 315"/>
                  <a:gd name="T64" fmla="*/ 1029621582 w 336"/>
                  <a:gd name="T65" fmla="*/ 1669351500 h 315"/>
                  <a:gd name="T66" fmla="*/ 1116629282 w 336"/>
                  <a:gd name="T67" fmla="*/ 1582254900 h 315"/>
                  <a:gd name="T68" fmla="*/ 1319654864 w 336"/>
                  <a:gd name="T69" fmla="*/ 1756448100 h 315"/>
                  <a:gd name="T70" fmla="*/ 1406666373 w 336"/>
                  <a:gd name="T71" fmla="*/ 1741932000 h 315"/>
                  <a:gd name="T72" fmla="*/ 1493674073 w 336"/>
                  <a:gd name="T73" fmla="*/ 2032254000 h 315"/>
                  <a:gd name="T74" fmla="*/ 1653195805 w 336"/>
                  <a:gd name="T75" fmla="*/ 2104834500 h 315"/>
                  <a:gd name="T76" fmla="*/ 1609688147 w 336"/>
                  <a:gd name="T77" fmla="*/ 2147483646 h 315"/>
                  <a:gd name="T78" fmla="*/ 1537181731 w 336"/>
                  <a:gd name="T79" fmla="*/ 2147483646 h 315"/>
                  <a:gd name="T80" fmla="*/ 1508175356 w 336"/>
                  <a:gd name="T81" fmla="*/ 2147483646 h 315"/>
                  <a:gd name="T82" fmla="*/ 2073744446 w 336"/>
                  <a:gd name="T83" fmla="*/ 2147483646 h 315"/>
                  <a:gd name="T84" fmla="*/ 2117248296 w 336"/>
                  <a:gd name="T85" fmla="*/ 2147483646 h 315"/>
                  <a:gd name="T86" fmla="*/ 2001234222 w 336"/>
                  <a:gd name="T87" fmla="*/ 2147483646 h 315"/>
                  <a:gd name="T88" fmla="*/ 2147483646 w 336"/>
                  <a:gd name="T89" fmla="*/ 2147483646 h 315"/>
                  <a:gd name="T90" fmla="*/ 2088245730 w 336"/>
                  <a:gd name="T91" fmla="*/ 2147483646 h 315"/>
                  <a:gd name="T92" fmla="*/ 2044741880 w 336"/>
                  <a:gd name="T93" fmla="*/ 2147483646 h 315"/>
                  <a:gd name="T94" fmla="*/ 2073744446 w 336"/>
                  <a:gd name="T95" fmla="*/ 2147483646 h 315"/>
                  <a:gd name="T96" fmla="*/ 2147483646 w 336"/>
                  <a:gd name="T97" fmla="*/ 2147483646 h 315"/>
                  <a:gd name="T98" fmla="*/ 2147483646 w 336"/>
                  <a:gd name="T99" fmla="*/ 2147483646 h 315"/>
                  <a:gd name="T100" fmla="*/ 2147483646 w 336"/>
                  <a:gd name="T101" fmla="*/ 2147483646 h 315"/>
                  <a:gd name="T102" fmla="*/ 2147483646 w 336"/>
                  <a:gd name="T103" fmla="*/ 2147483646 h 315"/>
                  <a:gd name="T104" fmla="*/ 2147483646 w 336"/>
                  <a:gd name="T105" fmla="*/ 2147483646 h 315"/>
                  <a:gd name="T106" fmla="*/ 2147483646 w 336"/>
                  <a:gd name="T107" fmla="*/ 2147483646 h 315"/>
                  <a:gd name="T108" fmla="*/ 2147483646 w 336"/>
                  <a:gd name="T109" fmla="*/ 2147483646 h 315"/>
                  <a:gd name="T110" fmla="*/ 2147483646 w 336"/>
                  <a:gd name="T111" fmla="*/ 2147483646 h 3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36" h="315">
                    <a:moveTo>
                      <a:pt x="320" y="279"/>
                    </a:move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14" y="265"/>
                      <a:pt x="314" y="265"/>
                      <a:pt x="314" y="265"/>
                    </a:cubicBezTo>
                    <a:cubicBezTo>
                      <a:pt x="314" y="265"/>
                      <a:pt x="311" y="257"/>
                      <a:pt x="311" y="256"/>
                    </a:cubicBezTo>
                    <a:cubicBezTo>
                      <a:pt x="311" y="256"/>
                      <a:pt x="306" y="252"/>
                      <a:pt x="306" y="252"/>
                    </a:cubicBezTo>
                    <a:cubicBezTo>
                      <a:pt x="306" y="252"/>
                      <a:pt x="304" y="237"/>
                      <a:pt x="304" y="237"/>
                    </a:cubicBezTo>
                    <a:cubicBezTo>
                      <a:pt x="304" y="237"/>
                      <a:pt x="303" y="232"/>
                      <a:pt x="303" y="232"/>
                    </a:cubicBezTo>
                    <a:cubicBezTo>
                      <a:pt x="308" y="229"/>
                      <a:pt x="308" y="229"/>
                      <a:pt x="308" y="229"/>
                    </a:cubicBezTo>
                    <a:cubicBezTo>
                      <a:pt x="309" y="222"/>
                      <a:pt x="309" y="222"/>
                      <a:pt x="309" y="222"/>
                    </a:cubicBezTo>
                    <a:cubicBezTo>
                      <a:pt x="313" y="220"/>
                      <a:pt x="313" y="220"/>
                      <a:pt x="313" y="220"/>
                    </a:cubicBezTo>
                    <a:cubicBezTo>
                      <a:pt x="311" y="203"/>
                      <a:pt x="311" y="203"/>
                      <a:pt x="311" y="203"/>
                    </a:cubicBezTo>
                    <a:cubicBezTo>
                      <a:pt x="314" y="200"/>
                      <a:pt x="314" y="200"/>
                      <a:pt x="314" y="200"/>
                    </a:cubicBezTo>
                    <a:cubicBezTo>
                      <a:pt x="311" y="194"/>
                      <a:pt x="311" y="194"/>
                      <a:pt x="311" y="194"/>
                    </a:cubicBezTo>
                    <a:cubicBezTo>
                      <a:pt x="320" y="189"/>
                      <a:pt x="320" y="189"/>
                      <a:pt x="320" y="189"/>
                    </a:cubicBezTo>
                    <a:cubicBezTo>
                      <a:pt x="320" y="189"/>
                      <a:pt x="313" y="178"/>
                      <a:pt x="313" y="177"/>
                    </a:cubicBezTo>
                    <a:cubicBezTo>
                      <a:pt x="313" y="177"/>
                      <a:pt x="313" y="172"/>
                      <a:pt x="313" y="172"/>
                    </a:cubicBezTo>
                    <a:cubicBezTo>
                      <a:pt x="313" y="171"/>
                      <a:pt x="317" y="163"/>
                      <a:pt x="317" y="163"/>
                    </a:cubicBezTo>
                    <a:cubicBezTo>
                      <a:pt x="330" y="152"/>
                      <a:pt x="330" y="152"/>
                      <a:pt x="330" y="152"/>
                    </a:cubicBezTo>
                    <a:cubicBezTo>
                      <a:pt x="330" y="141"/>
                      <a:pt x="330" y="141"/>
                      <a:pt x="330" y="141"/>
                    </a:cubicBezTo>
                    <a:cubicBezTo>
                      <a:pt x="332" y="140"/>
                      <a:pt x="332" y="140"/>
                      <a:pt x="332" y="140"/>
                    </a:cubicBezTo>
                    <a:cubicBezTo>
                      <a:pt x="336" y="141"/>
                      <a:pt x="336" y="141"/>
                      <a:pt x="336" y="141"/>
                    </a:cubicBezTo>
                    <a:cubicBezTo>
                      <a:pt x="335" y="138"/>
                      <a:pt x="335" y="138"/>
                      <a:pt x="335" y="138"/>
                    </a:cubicBezTo>
                    <a:cubicBezTo>
                      <a:pt x="332" y="137"/>
                      <a:pt x="332" y="137"/>
                      <a:pt x="332" y="137"/>
                    </a:cubicBezTo>
                    <a:cubicBezTo>
                      <a:pt x="327" y="136"/>
                      <a:pt x="327" y="136"/>
                      <a:pt x="327" y="136"/>
                    </a:cubicBezTo>
                    <a:cubicBezTo>
                      <a:pt x="325" y="132"/>
                      <a:pt x="325" y="132"/>
                      <a:pt x="325" y="132"/>
                    </a:cubicBezTo>
                    <a:cubicBezTo>
                      <a:pt x="330" y="127"/>
                      <a:pt x="330" y="127"/>
                      <a:pt x="330" y="127"/>
                    </a:cubicBezTo>
                    <a:cubicBezTo>
                      <a:pt x="332" y="119"/>
                      <a:pt x="332" y="119"/>
                      <a:pt x="332" y="119"/>
                    </a:cubicBezTo>
                    <a:cubicBezTo>
                      <a:pt x="324" y="120"/>
                      <a:pt x="324" y="120"/>
                      <a:pt x="324" y="120"/>
                    </a:cubicBezTo>
                    <a:cubicBezTo>
                      <a:pt x="319" y="117"/>
                      <a:pt x="319" y="117"/>
                      <a:pt x="319" y="117"/>
                    </a:cubicBezTo>
                    <a:cubicBezTo>
                      <a:pt x="314" y="108"/>
                      <a:pt x="314" y="108"/>
                      <a:pt x="314" y="108"/>
                    </a:cubicBezTo>
                    <a:cubicBezTo>
                      <a:pt x="311" y="108"/>
                      <a:pt x="311" y="108"/>
                      <a:pt x="311" y="108"/>
                    </a:cubicBezTo>
                    <a:cubicBezTo>
                      <a:pt x="305" y="110"/>
                      <a:pt x="305" y="110"/>
                      <a:pt x="305" y="110"/>
                    </a:cubicBezTo>
                    <a:cubicBezTo>
                      <a:pt x="300" y="109"/>
                      <a:pt x="300" y="109"/>
                      <a:pt x="300" y="109"/>
                    </a:cubicBezTo>
                    <a:cubicBezTo>
                      <a:pt x="300" y="109"/>
                      <a:pt x="299" y="105"/>
                      <a:pt x="299" y="104"/>
                    </a:cubicBezTo>
                    <a:cubicBezTo>
                      <a:pt x="299" y="104"/>
                      <a:pt x="299" y="100"/>
                      <a:pt x="299" y="100"/>
                    </a:cubicBezTo>
                    <a:cubicBezTo>
                      <a:pt x="307" y="99"/>
                      <a:pt x="307" y="99"/>
                      <a:pt x="307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6" y="82"/>
                      <a:pt x="306" y="82"/>
                      <a:pt x="306" y="82"/>
                    </a:cubicBezTo>
                    <a:cubicBezTo>
                      <a:pt x="306" y="77"/>
                      <a:pt x="306" y="77"/>
                      <a:pt x="306" y="77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7" y="70"/>
                      <a:pt x="310" y="62"/>
                      <a:pt x="310" y="61"/>
                    </a:cubicBezTo>
                    <a:cubicBezTo>
                      <a:pt x="310" y="61"/>
                      <a:pt x="309" y="58"/>
                      <a:pt x="309" y="58"/>
                    </a:cubicBezTo>
                    <a:cubicBezTo>
                      <a:pt x="306" y="54"/>
                      <a:pt x="306" y="54"/>
                      <a:pt x="306" y="54"/>
                    </a:cubicBezTo>
                    <a:cubicBezTo>
                      <a:pt x="302" y="52"/>
                      <a:pt x="302" y="52"/>
                      <a:pt x="302" y="52"/>
                    </a:cubicBezTo>
                    <a:cubicBezTo>
                      <a:pt x="300" y="45"/>
                      <a:pt x="300" y="45"/>
                      <a:pt x="300" y="45"/>
                    </a:cubicBezTo>
                    <a:cubicBezTo>
                      <a:pt x="293" y="39"/>
                      <a:pt x="293" y="39"/>
                      <a:pt x="293" y="39"/>
                    </a:cubicBezTo>
                    <a:cubicBezTo>
                      <a:pt x="284" y="35"/>
                      <a:pt x="284" y="35"/>
                      <a:pt x="284" y="35"/>
                    </a:cubicBezTo>
                    <a:cubicBezTo>
                      <a:pt x="275" y="37"/>
                      <a:pt x="275" y="37"/>
                      <a:pt x="275" y="37"/>
                    </a:cubicBezTo>
                    <a:cubicBezTo>
                      <a:pt x="269" y="30"/>
                      <a:pt x="269" y="30"/>
                      <a:pt x="269" y="30"/>
                    </a:cubicBezTo>
                    <a:cubicBezTo>
                      <a:pt x="269" y="24"/>
                      <a:pt x="269" y="24"/>
                      <a:pt x="269" y="24"/>
                    </a:cubicBezTo>
                    <a:cubicBezTo>
                      <a:pt x="262" y="24"/>
                      <a:pt x="262" y="24"/>
                      <a:pt x="262" y="24"/>
                    </a:cubicBezTo>
                    <a:cubicBezTo>
                      <a:pt x="254" y="18"/>
                      <a:pt x="254" y="18"/>
                      <a:pt x="254" y="18"/>
                    </a:cubicBezTo>
                    <a:cubicBezTo>
                      <a:pt x="252" y="14"/>
                      <a:pt x="252" y="14"/>
                      <a:pt x="252" y="14"/>
                    </a:cubicBezTo>
                    <a:cubicBezTo>
                      <a:pt x="256" y="9"/>
                      <a:pt x="256" y="9"/>
                      <a:pt x="256" y="9"/>
                    </a:cubicBezTo>
                    <a:cubicBezTo>
                      <a:pt x="256" y="2"/>
                      <a:pt x="256" y="2"/>
                      <a:pt x="256" y="2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39" y="3"/>
                      <a:pt x="239" y="3"/>
                      <a:pt x="239" y="3"/>
                    </a:cubicBezTo>
                    <a:cubicBezTo>
                      <a:pt x="231" y="6"/>
                      <a:pt x="231" y="6"/>
                      <a:pt x="231" y="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05" y="16"/>
                      <a:pt x="205" y="16"/>
                      <a:pt x="205" y="16"/>
                    </a:cubicBezTo>
                    <a:cubicBezTo>
                      <a:pt x="205" y="24"/>
                      <a:pt x="205" y="24"/>
                      <a:pt x="205" y="24"/>
                    </a:cubicBezTo>
                    <a:cubicBezTo>
                      <a:pt x="205" y="24"/>
                      <a:pt x="198" y="26"/>
                      <a:pt x="197" y="26"/>
                    </a:cubicBezTo>
                    <a:cubicBezTo>
                      <a:pt x="197" y="26"/>
                      <a:pt x="190" y="28"/>
                      <a:pt x="190" y="28"/>
                    </a:cubicBezTo>
                    <a:cubicBezTo>
                      <a:pt x="181" y="20"/>
                      <a:pt x="181" y="20"/>
                      <a:pt x="181" y="20"/>
                    </a:cubicBezTo>
                    <a:cubicBezTo>
                      <a:pt x="175" y="19"/>
                      <a:pt x="175" y="19"/>
                      <a:pt x="175" y="19"/>
                    </a:cubicBezTo>
                    <a:cubicBezTo>
                      <a:pt x="175" y="19"/>
                      <a:pt x="171" y="12"/>
                      <a:pt x="171" y="12"/>
                    </a:cubicBezTo>
                    <a:cubicBezTo>
                      <a:pt x="171" y="12"/>
                      <a:pt x="166" y="13"/>
                      <a:pt x="165" y="13"/>
                    </a:cubicBezTo>
                    <a:cubicBezTo>
                      <a:pt x="165" y="13"/>
                      <a:pt x="161" y="16"/>
                      <a:pt x="160" y="17"/>
                    </a:cubicBezTo>
                    <a:cubicBezTo>
                      <a:pt x="160" y="17"/>
                      <a:pt x="158" y="23"/>
                      <a:pt x="158" y="23"/>
                    </a:cubicBezTo>
                    <a:cubicBezTo>
                      <a:pt x="158" y="23"/>
                      <a:pt x="157" y="28"/>
                      <a:pt x="157" y="28"/>
                    </a:cubicBezTo>
                    <a:cubicBezTo>
                      <a:pt x="154" y="29"/>
                      <a:pt x="154" y="29"/>
                      <a:pt x="154" y="29"/>
                    </a:cubicBezTo>
                    <a:cubicBezTo>
                      <a:pt x="154" y="29"/>
                      <a:pt x="147" y="26"/>
                      <a:pt x="147" y="26"/>
                    </a:cubicBezTo>
                    <a:cubicBezTo>
                      <a:pt x="147" y="26"/>
                      <a:pt x="141" y="27"/>
                      <a:pt x="141" y="27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9" y="35"/>
                      <a:pt x="139" y="36"/>
                    </a:cubicBezTo>
                    <a:cubicBezTo>
                      <a:pt x="139" y="36"/>
                      <a:pt x="142" y="40"/>
                      <a:pt x="142" y="40"/>
                    </a:cubicBezTo>
                    <a:cubicBezTo>
                      <a:pt x="130" y="46"/>
                      <a:pt x="130" y="46"/>
                      <a:pt x="130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08" y="33"/>
                      <a:pt x="115" y="24"/>
                      <a:pt x="115" y="24"/>
                    </a:cubicBezTo>
                    <a:cubicBezTo>
                      <a:pt x="115" y="23"/>
                      <a:pt x="115" y="21"/>
                      <a:pt x="115" y="21"/>
                    </a:cubicBezTo>
                    <a:cubicBezTo>
                      <a:pt x="115" y="21"/>
                      <a:pt x="113" y="19"/>
                      <a:pt x="113" y="19"/>
                    </a:cubicBezTo>
                    <a:cubicBezTo>
                      <a:pt x="113" y="19"/>
                      <a:pt x="107" y="19"/>
                      <a:pt x="107" y="19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7" y="46"/>
                      <a:pt x="76" y="47"/>
                    </a:cubicBezTo>
                    <a:cubicBezTo>
                      <a:pt x="76" y="47"/>
                      <a:pt x="76" y="51"/>
                      <a:pt x="76" y="51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6" y="82"/>
                      <a:pt x="4" y="84"/>
                      <a:pt x="3" y="86"/>
                    </a:cubicBezTo>
                    <a:cubicBezTo>
                      <a:pt x="1" y="88"/>
                      <a:pt x="1" y="91"/>
                      <a:pt x="1" y="93"/>
                    </a:cubicBezTo>
                    <a:cubicBezTo>
                      <a:pt x="1" y="94"/>
                      <a:pt x="2" y="95"/>
                      <a:pt x="2" y="97"/>
                    </a:cubicBezTo>
                    <a:cubicBezTo>
                      <a:pt x="1" y="98"/>
                      <a:pt x="1" y="99"/>
                      <a:pt x="0" y="10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0" y="102"/>
                      <a:pt x="1" y="102"/>
                    </a:cubicBezTo>
                    <a:cubicBezTo>
                      <a:pt x="1" y="103"/>
                      <a:pt x="2" y="103"/>
                      <a:pt x="3" y="104"/>
                    </a:cubicBezTo>
                    <a:cubicBezTo>
                      <a:pt x="4" y="105"/>
                      <a:pt x="5" y="105"/>
                      <a:pt x="5" y="106"/>
                    </a:cubicBezTo>
                    <a:cubicBezTo>
                      <a:pt x="5" y="109"/>
                      <a:pt x="3" y="110"/>
                      <a:pt x="3" y="113"/>
                    </a:cubicBezTo>
                    <a:cubicBezTo>
                      <a:pt x="3" y="114"/>
                      <a:pt x="4" y="115"/>
                      <a:pt x="4" y="117"/>
                    </a:cubicBezTo>
                    <a:cubicBezTo>
                      <a:pt x="3" y="119"/>
                      <a:pt x="1" y="120"/>
                      <a:pt x="0" y="122"/>
                    </a:cubicBezTo>
                    <a:cubicBezTo>
                      <a:pt x="0" y="123"/>
                      <a:pt x="0" y="124"/>
                      <a:pt x="0" y="125"/>
                    </a:cubicBezTo>
                    <a:cubicBezTo>
                      <a:pt x="0" y="127"/>
                      <a:pt x="0" y="128"/>
                      <a:pt x="1" y="129"/>
                    </a:cubicBezTo>
                    <a:cubicBezTo>
                      <a:pt x="1" y="130"/>
                      <a:pt x="2" y="130"/>
                      <a:pt x="3" y="131"/>
                    </a:cubicBezTo>
                    <a:cubicBezTo>
                      <a:pt x="4" y="133"/>
                      <a:pt x="7" y="134"/>
                      <a:pt x="8" y="136"/>
                    </a:cubicBezTo>
                    <a:cubicBezTo>
                      <a:pt x="8" y="137"/>
                      <a:pt x="9" y="140"/>
                      <a:pt x="10" y="140"/>
                    </a:cubicBezTo>
                    <a:cubicBezTo>
                      <a:pt x="11" y="140"/>
                      <a:pt x="12" y="140"/>
                      <a:pt x="12" y="140"/>
                    </a:cubicBezTo>
                    <a:cubicBezTo>
                      <a:pt x="16" y="138"/>
                      <a:pt x="18" y="136"/>
                      <a:pt x="20" y="134"/>
                    </a:cubicBezTo>
                    <a:cubicBezTo>
                      <a:pt x="21" y="132"/>
                      <a:pt x="22" y="130"/>
                      <a:pt x="24" y="128"/>
                    </a:cubicBezTo>
                    <a:cubicBezTo>
                      <a:pt x="27" y="125"/>
                      <a:pt x="32" y="124"/>
                      <a:pt x="35" y="121"/>
                    </a:cubicBezTo>
                    <a:cubicBezTo>
                      <a:pt x="36" y="120"/>
                      <a:pt x="37" y="119"/>
                      <a:pt x="37" y="118"/>
                    </a:cubicBezTo>
                    <a:cubicBezTo>
                      <a:pt x="41" y="114"/>
                      <a:pt x="48" y="113"/>
                      <a:pt x="53" y="115"/>
                    </a:cubicBezTo>
                    <a:cubicBezTo>
                      <a:pt x="53" y="116"/>
                      <a:pt x="53" y="117"/>
                      <a:pt x="54" y="118"/>
                    </a:cubicBezTo>
                    <a:cubicBezTo>
                      <a:pt x="54" y="119"/>
                      <a:pt x="55" y="120"/>
                      <a:pt x="57" y="120"/>
                    </a:cubicBezTo>
                    <a:cubicBezTo>
                      <a:pt x="58" y="120"/>
                      <a:pt x="58" y="120"/>
                      <a:pt x="59" y="120"/>
                    </a:cubicBezTo>
                    <a:cubicBezTo>
                      <a:pt x="63" y="118"/>
                      <a:pt x="66" y="115"/>
                      <a:pt x="71" y="115"/>
                    </a:cubicBezTo>
                    <a:cubicBezTo>
                      <a:pt x="73" y="115"/>
                      <a:pt x="75" y="115"/>
                      <a:pt x="77" y="115"/>
                    </a:cubicBezTo>
                    <a:cubicBezTo>
                      <a:pt x="77" y="115"/>
                      <a:pt x="78" y="115"/>
                      <a:pt x="78" y="114"/>
                    </a:cubicBezTo>
                    <a:cubicBezTo>
                      <a:pt x="78" y="114"/>
                      <a:pt x="78" y="114"/>
                      <a:pt x="78" y="113"/>
                    </a:cubicBezTo>
                    <a:cubicBezTo>
                      <a:pt x="78" y="112"/>
                      <a:pt x="78" y="110"/>
                      <a:pt x="77" y="109"/>
                    </a:cubicBezTo>
                    <a:cubicBezTo>
                      <a:pt x="80" y="108"/>
                      <a:pt x="84" y="108"/>
                      <a:pt x="88" y="109"/>
                    </a:cubicBezTo>
                    <a:cubicBezTo>
                      <a:pt x="88" y="109"/>
                      <a:pt x="89" y="109"/>
                      <a:pt x="89" y="109"/>
                    </a:cubicBezTo>
                    <a:cubicBezTo>
                      <a:pt x="90" y="110"/>
                      <a:pt x="90" y="110"/>
                      <a:pt x="90" y="111"/>
                    </a:cubicBezTo>
                    <a:cubicBezTo>
                      <a:pt x="91" y="114"/>
                      <a:pt x="92" y="118"/>
                      <a:pt x="91" y="121"/>
                    </a:cubicBezTo>
                    <a:cubicBezTo>
                      <a:pt x="91" y="121"/>
                      <a:pt x="91" y="122"/>
                      <a:pt x="92" y="122"/>
                    </a:cubicBezTo>
                    <a:cubicBezTo>
                      <a:pt x="93" y="122"/>
                      <a:pt x="93" y="122"/>
                      <a:pt x="93" y="121"/>
                    </a:cubicBezTo>
                    <a:cubicBezTo>
                      <a:pt x="94" y="121"/>
                      <a:pt x="94" y="120"/>
                      <a:pt x="95" y="120"/>
                    </a:cubicBezTo>
                    <a:cubicBezTo>
                      <a:pt x="95" y="119"/>
                      <a:pt x="96" y="119"/>
                      <a:pt x="97" y="120"/>
                    </a:cubicBezTo>
                    <a:cubicBezTo>
                      <a:pt x="101" y="121"/>
                      <a:pt x="105" y="125"/>
                      <a:pt x="106" y="129"/>
                    </a:cubicBezTo>
                    <a:cubicBezTo>
                      <a:pt x="106" y="130"/>
                      <a:pt x="107" y="131"/>
                      <a:pt x="106" y="132"/>
                    </a:cubicBezTo>
                    <a:cubicBezTo>
                      <a:pt x="106" y="133"/>
                      <a:pt x="106" y="134"/>
                      <a:pt x="105" y="134"/>
                    </a:cubicBezTo>
                    <a:cubicBezTo>
                      <a:pt x="104" y="136"/>
                      <a:pt x="104" y="138"/>
                      <a:pt x="103" y="140"/>
                    </a:cubicBezTo>
                    <a:cubicBezTo>
                      <a:pt x="103" y="141"/>
                      <a:pt x="103" y="142"/>
                      <a:pt x="103" y="142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107" y="143"/>
                      <a:pt x="110" y="144"/>
                      <a:pt x="112" y="144"/>
                    </a:cubicBezTo>
                    <a:cubicBezTo>
                      <a:pt x="113" y="145"/>
                      <a:pt x="114" y="145"/>
                      <a:pt x="114" y="145"/>
                    </a:cubicBezTo>
                    <a:cubicBezTo>
                      <a:pt x="115" y="146"/>
                      <a:pt x="115" y="146"/>
                      <a:pt x="116" y="147"/>
                    </a:cubicBezTo>
                    <a:cubicBezTo>
                      <a:pt x="117" y="149"/>
                      <a:pt x="118" y="150"/>
                      <a:pt x="118" y="152"/>
                    </a:cubicBezTo>
                    <a:cubicBezTo>
                      <a:pt x="117" y="154"/>
                      <a:pt x="115" y="156"/>
                      <a:pt x="114" y="158"/>
                    </a:cubicBezTo>
                    <a:cubicBezTo>
                      <a:pt x="113" y="158"/>
                      <a:pt x="112" y="159"/>
                      <a:pt x="111" y="159"/>
                    </a:cubicBezTo>
                    <a:cubicBezTo>
                      <a:pt x="111" y="159"/>
                      <a:pt x="111" y="159"/>
                      <a:pt x="110" y="159"/>
                    </a:cubicBezTo>
                    <a:cubicBezTo>
                      <a:pt x="110" y="159"/>
                      <a:pt x="110" y="159"/>
                      <a:pt x="110" y="159"/>
                    </a:cubicBezTo>
                    <a:cubicBezTo>
                      <a:pt x="109" y="161"/>
                      <a:pt x="108" y="162"/>
                      <a:pt x="108" y="163"/>
                    </a:cubicBezTo>
                    <a:cubicBezTo>
                      <a:pt x="107" y="164"/>
                      <a:pt x="107" y="165"/>
                      <a:pt x="106" y="165"/>
                    </a:cubicBezTo>
                    <a:cubicBezTo>
                      <a:pt x="105" y="166"/>
                      <a:pt x="102" y="166"/>
                      <a:pt x="100" y="167"/>
                    </a:cubicBezTo>
                    <a:cubicBezTo>
                      <a:pt x="98" y="168"/>
                      <a:pt x="98" y="171"/>
                      <a:pt x="98" y="173"/>
                    </a:cubicBezTo>
                    <a:cubicBezTo>
                      <a:pt x="98" y="175"/>
                      <a:pt x="98" y="177"/>
                      <a:pt x="99" y="178"/>
                    </a:cubicBezTo>
                    <a:cubicBezTo>
                      <a:pt x="101" y="180"/>
                      <a:pt x="102" y="181"/>
                      <a:pt x="104" y="182"/>
                    </a:cubicBezTo>
                    <a:cubicBezTo>
                      <a:pt x="106" y="183"/>
                      <a:pt x="108" y="183"/>
                      <a:pt x="110" y="184"/>
                    </a:cubicBezTo>
                    <a:cubicBezTo>
                      <a:pt x="115" y="184"/>
                      <a:pt x="120" y="185"/>
                      <a:pt x="125" y="185"/>
                    </a:cubicBezTo>
                    <a:cubicBezTo>
                      <a:pt x="130" y="185"/>
                      <a:pt x="135" y="183"/>
                      <a:pt x="140" y="184"/>
                    </a:cubicBezTo>
                    <a:cubicBezTo>
                      <a:pt x="141" y="184"/>
                      <a:pt x="142" y="184"/>
                      <a:pt x="143" y="185"/>
                    </a:cubicBezTo>
                    <a:cubicBezTo>
                      <a:pt x="146" y="186"/>
                      <a:pt x="147" y="190"/>
                      <a:pt x="147" y="193"/>
                    </a:cubicBezTo>
                    <a:cubicBezTo>
                      <a:pt x="148" y="196"/>
                      <a:pt x="148" y="199"/>
                      <a:pt x="149" y="201"/>
                    </a:cubicBezTo>
                    <a:cubicBezTo>
                      <a:pt x="149" y="204"/>
                      <a:pt x="150" y="207"/>
                      <a:pt x="149" y="209"/>
                    </a:cubicBezTo>
                    <a:cubicBezTo>
                      <a:pt x="149" y="212"/>
                      <a:pt x="148" y="214"/>
                      <a:pt x="146" y="216"/>
                    </a:cubicBezTo>
                    <a:cubicBezTo>
                      <a:pt x="145" y="215"/>
                      <a:pt x="143" y="215"/>
                      <a:pt x="141" y="215"/>
                    </a:cubicBezTo>
                    <a:cubicBezTo>
                      <a:pt x="139" y="216"/>
                      <a:pt x="138" y="217"/>
                      <a:pt x="137" y="219"/>
                    </a:cubicBezTo>
                    <a:cubicBezTo>
                      <a:pt x="137" y="219"/>
                      <a:pt x="137" y="219"/>
                      <a:pt x="137" y="220"/>
                    </a:cubicBezTo>
                    <a:cubicBezTo>
                      <a:pt x="138" y="220"/>
                      <a:pt x="138" y="220"/>
                      <a:pt x="138" y="220"/>
                    </a:cubicBezTo>
                    <a:cubicBezTo>
                      <a:pt x="140" y="221"/>
                      <a:pt x="144" y="222"/>
                      <a:pt x="146" y="224"/>
                    </a:cubicBezTo>
                    <a:cubicBezTo>
                      <a:pt x="147" y="229"/>
                      <a:pt x="147" y="229"/>
                      <a:pt x="147" y="229"/>
                    </a:cubicBezTo>
                    <a:cubicBezTo>
                      <a:pt x="150" y="230"/>
                      <a:pt x="150" y="230"/>
                      <a:pt x="150" y="230"/>
                    </a:cubicBezTo>
                    <a:cubicBezTo>
                      <a:pt x="155" y="237"/>
                      <a:pt x="155" y="237"/>
                      <a:pt x="155" y="237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49" y="240"/>
                      <a:pt x="149" y="241"/>
                    </a:cubicBezTo>
                    <a:cubicBezTo>
                      <a:pt x="148" y="241"/>
                      <a:pt x="147" y="243"/>
                      <a:pt x="147" y="244"/>
                    </a:cubicBezTo>
                    <a:cubicBezTo>
                      <a:pt x="147" y="244"/>
                      <a:pt x="145" y="247"/>
                      <a:pt x="144" y="248"/>
                    </a:cubicBezTo>
                    <a:cubicBezTo>
                      <a:pt x="144" y="248"/>
                      <a:pt x="141" y="251"/>
                      <a:pt x="141" y="251"/>
                    </a:cubicBezTo>
                    <a:cubicBezTo>
                      <a:pt x="141" y="251"/>
                      <a:pt x="139" y="252"/>
                      <a:pt x="139" y="253"/>
                    </a:cubicBezTo>
                    <a:cubicBezTo>
                      <a:pt x="139" y="253"/>
                      <a:pt x="139" y="256"/>
                      <a:pt x="139" y="256"/>
                    </a:cubicBezTo>
                    <a:cubicBezTo>
                      <a:pt x="139" y="257"/>
                      <a:pt x="141" y="259"/>
                      <a:pt x="141" y="259"/>
                    </a:cubicBezTo>
                    <a:cubicBezTo>
                      <a:pt x="141" y="260"/>
                      <a:pt x="146" y="261"/>
                      <a:pt x="146" y="261"/>
                    </a:cubicBez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5" y="266"/>
                      <a:pt x="145" y="266"/>
                      <a:pt x="145" y="266"/>
                    </a:cubicBezTo>
                    <a:cubicBezTo>
                      <a:pt x="143" y="270"/>
                      <a:pt x="143" y="270"/>
                      <a:pt x="143" y="270"/>
                    </a:cubicBezTo>
                    <a:cubicBezTo>
                      <a:pt x="143" y="270"/>
                      <a:pt x="148" y="270"/>
                      <a:pt x="149" y="270"/>
                    </a:cubicBezTo>
                    <a:cubicBezTo>
                      <a:pt x="149" y="270"/>
                      <a:pt x="153" y="268"/>
                      <a:pt x="153" y="268"/>
                    </a:cubicBezTo>
                    <a:cubicBezTo>
                      <a:pt x="158" y="269"/>
                      <a:pt x="158" y="269"/>
                      <a:pt x="158" y="269"/>
                    </a:cubicBezTo>
                    <a:cubicBezTo>
                      <a:pt x="159" y="272"/>
                      <a:pt x="159" y="272"/>
                      <a:pt x="159" y="272"/>
                    </a:cubicBezTo>
                    <a:cubicBezTo>
                      <a:pt x="163" y="268"/>
                      <a:pt x="163" y="268"/>
                      <a:pt x="163" y="268"/>
                    </a:cubicBezTo>
                    <a:cubicBezTo>
                      <a:pt x="175" y="269"/>
                      <a:pt x="175" y="269"/>
                      <a:pt x="175" y="269"/>
                    </a:cubicBezTo>
                    <a:cubicBezTo>
                      <a:pt x="184" y="260"/>
                      <a:pt x="184" y="260"/>
                      <a:pt x="184" y="260"/>
                    </a:cubicBezTo>
                    <a:cubicBezTo>
                      <a:pt x="196" y="264"/>
                      <a:pt x="196" y="264"/>
                      <a:pt x="196" y="264"/>
                    </a:cubicBezTo>
                    <a:cubicBezTo>
                      <a:pt x="202" y="273"/>
                      <a:pt x="202" y="273"/>
                      <a:pt x="202" y="273"/>
                    </a:cubicBezTo>
                    <a:cubicBezTo>
                      <a:pt x="210" y="281"/>
                      <a:pt x="210" y="281"/>
                      <a:pt x="210" y="281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23" y="265"/>
                      <a:pt x="223" y="265"/>
                      <a:pt x="223" y="265"/>
                    </a:cubicBezTo>
                    <a:cubicBezTo>
                      <a:pt x="230" y="265"/>
                      <a:pt x="230" y="265"/>
                      <a:pt x="230" y="265"/>
                    </a:cubicBezTo>
                    <a:cubicBezTo>
                      <a:pt x="235" y="270"/>
                      <a:pt x="235" y="270"/>
                      <a:pt x="235" y="270"/>
                    </a:cubicBezTo>
                    <a:cubicBezTo>
                      <a:pt x="235" y="270"/>
                      <a:pt x="235" y="275"/>
                      <a:pt x="235" y="275"/>
                    </a:cubicBezTo>
                    <a:cubicBezTo>
                      <a:pt x="235" y="275"/>
                      <a:pt x="246" y="283"/>
                      <a:pt x="246" y="283"/>
                    </a:cubicBezTo>
                    <a:cubicBezTo>
                      <a:pt x="246" y="283"/>
                      <a:pt x="248" y="292"/>
                      <a:pt x="248" y="292"/>
                    </a:cubicBezTo>
                    <a:cubicBezTo>
                      <a:pt x="248" y="293"/>
                      <a:pt x="249" y="307"/>
                      <a:pt x="249" y="307"/>
                    </a:cubicBezTo>
                    <a:cubicBezTo>
                      <a:pt x="252" y="308"/>
                      <a:pt x="252" y="308"/>
                      <a:pt x="252" y="308"/>
                    </a:cubicBezTo>
                    <a:cubicBezTo>
                      <a:pt x="255" y="307"/>
                      <a:pt x="255" y="307"/>
                      <a:pt x="255" y="307"/>
                    </a:cubicBezTo>
                    <a:cubicBezTo>
                      <a:pt x="264" y="295"/>
                      <a:pt x="264" y="295"/>
                      <a:pt x="264" y="295"/>
                    </a:cubicBezTo>
                    <a:cubicBezTo>
                      <a:pt x="269" y="290"/>
                      <a:pt x="269" y="290"/>
                      <a:pt x="269" y="290"/>
                    </a:cubicBezTo>
                    <a:cubicBezTo>
                      <a:pt x="282" y="292"/>
                      <a:pt x="282" y="292"/>
                      <a:pt x="282" y="292"/>
                    </a:cubicBezTo>
                    <a:cubicBezTo>
                      <a:pt x="289" y="298"/>
                      <a:pt x="289" y="298"/>
                      <a:pt x="289" y="298"/>
                    </a:cubicBezTo>
                    <a:cubicBezTo>
                      <a:pt x="294" y="309"/>
                      <a:pt x="294" y="309"/>
                      <a:pt x="294" y="309"/>
                    </a:cubicBezTo>
                    <a:cubicBezTo>
                      <a:pt x="299" y="315"/>
                      <a:pt x="299" y="315"/>
                      <a:pt x="299" y="315"/>
                    </a:cubicBezTo>
                    <a:cubicBezTo>
                      <a:pt x="303" y="311"/>
                      <a:pt x="303" y="311"/>
                      <a:pt x="303" y="311"/>
                    </a:cubicBezTo>
                    <a:cubicBezTo>
                      <a:pt x="309" y="303"/>
                      <a:pt x="309" y="303"/>
                      <a:pt x="309" y="303"/>
                    </a:cubicBezTo>
                    <a:cubicBezTo>
                      <a:pt x="313" y="296"/>
                      <a:pt x="313" y="296"/>
                      <a:pt x="313" y="296"/>
                    </a:cubicBezTo>
                    <a:cubicBezTo>
                      <a:pt x="317" y="290"/>
                      <a:pt x="317" y="290"/>
                      <a:pt x="317" y="290"/>
                    </a:cubicBezTo>
                    <a:cubicBezTo>
                      <a:pt x="314" y="283"/>
                      <a:pt x="314" y="283"/>
                      <a:pt x="314" y="283"/>
                    </a:cubicBezTo>
                    <a:lnTo>
                      <a:pt x="320" y="27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78">
                <a:extLst>
                  <a:ext uri="{FF2B5EF4-FFF2-40B4-BE49-F238E27FC236}">
                    <a16:creationId xmlns:a16="http://schemas.microsoft.com/office/drawing/2014/main" id="{A6D431F9-3233-22C5-0FB4-ADEE1D823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630" y="480147"/>
                <a:ext cx="1365421" cy="1192868"/>
              </a:xfrm>
              <a:custGeom>
                <a:avLst/>
                <a:gdLst>
                  <a:gd name="T0" fmla="*/ 2147483646 w 304"/>
                  <a:gd name="T1" fmla="*/ 2147483646 h 265"/>
                  <a:gd name="T2" fmla="*/ 2147483646 w 304"/>
                  <a:gd name="T3" fmla="*/ 2147483646 h 265"/>
                  <a:gd name="T4" fmla="*/ 2147483646 w 304"/>
                  <a:gd name="T5" fmla="*/ 2147483646 h 265"/>
                  <a:gd name="T6" fmla="*/ 2147483646 w 304"/>
                  <a:gd name="T7" fmla="*/ 2147483646 h 265"/>
                  <a:gd name="T8" fmla="*/ 2147483646 w 304"/>
                  <a:gd name="T9" fmla="*/ 2147483646 h 265"/>
                  <a:gd name="T10" fmla="*/ 2147483646 w 304"/>
                  <a:gd name="T11" fmla="*/ 2147483646 h 265"/>
                  <a:gd name="T12" fmla="*/ 2147483646 w 304"/>
                  <a:gd name="T13" fmla="*/ 2147483646 h 265"/>
                  <a:gd name="T14" fmla="*/ 2147483646 w 304"/>
                  <a:gd name="T15" fmla="*/ 2147483646 h 265"/>
                  <a:gd name="T16" fmla="*/ 2147483646 w 304"/>
                  <a:gd name="T17" fmla="*/ 2147483646 h 265"/>
                  <a:gd name="T18" fmla="*/ 2147483646 w 304"/>
                  <a:gd name="T19" fmla="*/ 2147483646 h 265"/>
                  <a:gd name="T20" fmla="*/ 2147483646 w 304"/>
                  <a:gd name="T21" fmla="*/ 2147483646 h 265"/>
                  <a:gd name="T22" fmla="*/ 2147483646 w 304"/>
                  <a:gd name="T23" fmla="*/ 2147483646 h 265"/>
                  <a:gd name="T24" fmla="*/ 2147483646 w 304"/>
                  <a:gd name="T25" fmla="*/ 2147483646 h 265"/>
                  <a:gd name="T26" fmla="*/ 2147483646 w 304"/>
                  <a:gd name="T27" fmla="*/ 2147483646 h 265"/>
                  <a:gd name="T28" fmla="*/ 2147483646 w 304"/>
                  <a:gd name="T29" fmla="*/ 2147483646 h 265"/>
                  <a:gd name="T30" fmla="*/ 2147483646 w 304"/>
                  <a:gd name="T31" fmla="*/ 2147483646 h 265"/>
                  <a:gd name="T32" fmla="*/ 2147483646 w 304"/>
                  <a:gd name="T33" fmla="*/ 2104834500 h 265"/>
                  <a:gd name="T34" fmla="*/ 2147483646 w 304"/>
                  <a:gd name="T35" fmla="*/ 2075802300 h 265"/>
                  <a:gd name="T36" fmla="*/ 2147483646 w 304"/>
                  <a:gd name="T37" fmla="*/ 1843544700 h 265"/>
                  <a:gd name="T38" fmla="*/ 2147483646 w 304"/>
                  <a:gd name="T39" fmla="*/ 1291932900 h 265"/>
                  <a:gd name="T40" fmla="*/ 2147483646 w 304"/>
                  <a:gd name="T41" fmla="*/ 1045159200 h 265"/>
                  <a:gd name="T42" fmla="*/ 2147483646 w 304"/>
                  <a:gd name="T43" fmla="*/ 958062600 h 265"/>
                  <a:gd name="T44" fmla="*/ 2147483646 w 304"/>
                  <a:gd name="T45" fmla="*/ 449999100 h 265"/>
                  <a:gd name="T46" fmla="*/ 2147483646 w 304"/>
                  <a:gd name="T47" fmla="*/ 406450800 h 265"/>
                  <a:gd name="T48" fmla="*/ 2147483646 w 304"/>
                  <a:gd name="T49" fmla="*/ 362902500 h 265"/>
                  <a:gd name="T50" fmla="*/ 2147483646 w 304"/>
                  <a:gd name="T51" fmla="*/ 87096600 h 265"/>
                  <a:gd name="T52" fmla="*/ 2147483646 w 304"/>
                  <a:gd name="T53" fmla="*/ 159677100 h 265"/>
                  <a:gd name="T54" fmla="*/ 2147483646 w 304"/>
                  <a:gd name="T55" fmla="*/ 420966900 h 265"/>
                  <a:gd name="T56" fmla="*/ 1474156176 w 304"/>
                  <a:gd name="T57" fmla="*/ 435483000 h 265"/>
                  <a:gd name="T58" fmla="*/ 1141747964 w 304"/>
                  <a:gd name="T59" fmla="*/ 653224500 h 265"/>
                  <a:gd name="T60" fmla="*/ 968316931 w 304"/>
                  <a:gd name="T61" fmla="*/ 609676200 h 265"/>
                  <a:gd name="T62" fmla="*/ 838243656 w 304"/>
                  <a:gd name="T63" fmla="*/ 508063500 h 265"/>
                  <a:gd name="T64" fmla="*/ 621458667 w 304"/>
                  <a:gd name="T65" fmla="*/ 391934700 h 265"/>
                  <a:gd name="T66" fmla="*/ 245692696 w 304"/>
                  <a:gd name="T67" fmla="*/ 362902500 h 265"/>
                  <a:gd name="T68" fmla="*/ 57811612 w 304"/>
                  <a:gd name="T69" fmla="*/ 537095700 h 265"/>
                  <a:gd name="T70" fmla="*/ 274596601 w 304"/>
                  <a:gd name="T71" fmla="*/ 740321100 h 265"/>
                  <a:gd name="T72" fmla="*/ 332408213 w 304"/>
                  <a:gd name="T73" fmla="*/ 1001610900 h 265"/>
                  <a:gd name="T74" fmla="*/ 563647055 w 304"/>
                  <a:gd name="T75" fmla="*/ 870966000 h 265"/>
                  <a:gd name="T76" fmla="*/ 1040578594 w 304"/>
                  <a:gd name="T77" fmla="*/ 856449900 h 265"/>
                  <a:gd name="T78" fmla="*/ 1185105722 w 304"/>
                  <a:gd name="T79" fmla="*/ 1132255800 h 265"/>
                  <a:gd name="T80" fmla="*/ 1069486301 w 304"/>
                  <a:gd name="T81" fmla="*/ 1349997300 h 265"/>
                  <a:gd name="T82" fmla="*/ 1083936352 w 304"/>
                  <a:gd name="T83" fmla="*/ 1509674400 h 265"/>
                  <a:gd name="T84" fmla="*/ 1257367385 w 304"/>
                  <a:gd name="T85" fmla="*/ 1335481200 h 265"/>
                  <a:gd name="T86" fmla="*/ 1358536755 w 304"/>
                  <a:gd name="T87" fmla="*/ 1335481200 h 265"/>
                  <a:gd name="T88" fmla="*/ 1488606228 w 304"/>
                  <a:gd name="T89" fmla="*/ 1611287100 h 265"/>
                  <a:gd name="T90" fmla="*/ 1517513935 w 304"/>
                  <a:gd name="T91" fmla="*/ 1741932000 h 265"/>
                  <a:gd name="T92" fmla="*/ 1662037261 w 304"/>
                  <a:gd name="T93" fmla="*/ 1756448100 h 265"/>
                  <a:gd name="T94" fmla="*/ 1821014440 w 304"/>
                  <a:gd name="T95" fmla="*/ 1843544700 h 265"/>
                  <a:gd name="T96" fmla="*/ 1922183810 w 304"/>
                  <a:gd name="T97" fmla="*/ 1683867600 h 265"/>
                  <a:gd name="T98" fmla="*/ 1936633862 w 304"/>
                  <a:gd name="T99" fmla="*/ 2003221800 h 265"/>
                  <a:gd name="T100" fmla="*/ 1792110536 w 304"/>
                  <a:gd name="T101" fmla="*/ 2147483646 h 265"/>
                  <a:gd name="T102" fmla="*/ 1936633862 w 304"/>
                  <a:gd name="T103" fmla="*/ 2147483646 h 265"/>
                  <a:gd name="T104" fmla="*/ 2008899327 w 304"/>
                  <a:gd name="T105" fmla="*/ 2147483646 h 265"/>
                  <a:gd name="T106" fmla="*/ 2147483646 w 304"/>
                  <a:gd name="T107" fmla="*/ 2147483646 h 265"/>
                  <a:gd name="T108" fmla="*/ 1907729957 w 304"/>
                  <a:gd name="T109" fmla="*/ 2147483646 h 26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4" h="265">
                    <a:moveTo>
                      <a:pt x="147" y="211"/>
                    </a:moveTo>
                    <a:cubicBezTo>
                      <a:pt x="162" y="219"/>
                      <a:pt x="162" y="219"/>
                      <a:pt x="162" y="219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9" y="226"/>
                      <a:pt x="179" y="226"/>
                      <a:pt x="179" y="226"/>
                    </a:cubicBezTo>
                    <a:cubicBezTo>
                      <a:pt x="186" y="226"/>
                      <a:pt x="186" y="226"/>
                      <a:pt x="186" y="226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12" y="230"/>
                      <a:pt x="212" y="230"/>
                      <a:pt x="212" y="230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2" y="244"/>
                      <a:pt x="212" y="244"/>
                      <a:pt x="212" y="244"/>
                    </a:cubicBezTo>
                    <a:cubicBezTo>
                      <a:pt x="212" y="244"/>
                      <a:pt x="214" y="258"/>
                      <a:pt x="214" y="258"/>
                    </a:cubicBezTo>
                    <a:cubicBezTo>
                      <a:pt x="214" y="258"/>
                      <a:pt x="226" y="263"/>
                      <a:pt x="226" y="263"/>
                    </a:cubicBezTo>
                    <a:cubicBezTo>
                      <a:pt x="240" y="259"/>
                      <a:pt x="240" y="259"/>
                      <a:pt x="240" y="259"/>
                    </a:cubicBezTo>
                    <a:cubicBezTo>
                      <a:pt x="243" y="262"/>
                      <a:pt x="243" y="262"/>
                      <a:pt x="243" y="262"/>
                    </a:cubicBezTo>
                    <a:cubicBezTo>
                      <a:pt x="243" y="262"/>
                      <a:pt x="248" y="265"/>
                      <a:pt x="248" y="265"/>
                    </a:cubicBezTo>
                    <a:cubicBezTo>
                      <a:pt x="248" y="265"/>
                      <a:pt x="253" y="265"/>
                      <a:pt x="253" y="265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5" y="262"/>
                      <a:pt x="252" y="259"/>
                      <a:pt x="252" y="259"/>
                    </a:cubicBezTo>
                    <a:cubicBezTo>
                      <a:pt x="251" y="259"/>
                      <a:pt x="248" y="256"/>
                      <a:pt x="248" y="256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7" y="245"/>
                      <a:pt x="257" y="245"/>
                      <a:pt x="257" y="245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2"/>
                      <a:pt x="265" y="242"/>
                      <a:pt x="265" y="242"/>
                    </a:cubicBezTo>
                    <a:cubicBezTo>
                      <a:pt x="270" y="242"/>
                      <a:pt x="270" y="242"/>
                      <a:pt x="270" y="242"/>
                    </a:cubicBez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9" y="231"/>
                      <a:pt x="269" y="231"/>
                      <a:pt x="269" y="231"/>
                    </a:cubicBezTo>
                    <a:cubicBezTo>
                      <a:pt x="252" y="230"/>
                      <a:pt x="252" y="230"/>
                      <a:pt x="252" y="230"/>
                    </a:cubicBezTo>
                    <a:cubicBezTo>
                      <a:pt x="242" y="227"/>
                      <a:pt x="242" y="227"/>
                      <a:pt x="242" y="227"/>
                    </a:cubicBezTo>
                    <a:cubicBezTo>
                      <a:pt x="242" y="227"/>
                      <a:pt x="239" y="225"/>
                      <a:pt x="239" y="225"/>
                    </a:cubicBezTo>
                    <a:cubicBezTo>
                      <a:pt x="238" y="225"/>
                      <a:pt x="230" y="227"/>
                      <a:pt x="230" y="227"/>
                    </a:cubicBezTo>
                    <a:cubicBezTo>
                      <a:pt x="228" y="224"/>
                      <a:pt x="228" y="224"/>
                      <a:pt x="228" y="224"/>
                    </a:cubicBezTo>
                    <a:cubicBezTo>
                      <a:pt x="225" y="217"/>
                      <a:pt x="225" y="217"/>
                      <a:pt x="225" y="217"/>
                    </a:cubicBezTo>
                    <a:cubicBezTo>
                      <a:pt x="225" y="217"/>
                      <a:pt x="216" y="211"/>
                      <a:pt x="216" y="211"/>
                    </a:cubicBezTo>
                    <a:cubicBezTo>
                      <a:pt x="216" y="211"/>
                      <a:pt x="215" y="198"/>
                      <a:pt x="215" y="198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9" y="179"/>
                      <a:pt x="209" y="179"/>
                    </a:cubicBezTo>
                    <a:cubicBezTo>
                      <a:pt x="209" y="178"/>
                      <a:pt x="207" y="164"/>
                      <a:pt x="207" y="164"/>
                    </a:cubicBezTo>
                    <a:cubicBezTo>
                      <a:pt x="201" y="163"/>
                      <a:pt x="201" y="163"/>
                      <a:pt x="201" y="163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84" y="163"/>
                      <a:pt x="184" y="163"/>
                      <a:pt x="184" y="163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8" y="147"/>
                      <a:pt x="198" y="147"/>
                      <a:pt x="198" y="147"/>
                    </a:cubicBezTo>
                    <a:cubicBezTo>
                      <a:pt x="198" y="147"/>
                      <a:pt x="202" y="146"/>
                      <a:pt x="203" y="145"/>
                    </a:cubicBezTo>
                    <a:cubicBezTo>
                      <a:pt x="203" y="145"/>
                      <a:pt x="207" y="143"/>
                      <a:pt x="208" y="143"/>
                    </a:cubicBezTo>
                    <a:cubicBezTo>
                      <a:pt x="208" y="142"/>
                      <a:pt x="214" y="139"/>
                      <a:pt x="214" y="139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44" y="127"/>
                      <a:pt x="252" y="126"/>
                      <a:pt x="252" y="126"/>
                    </a:cubicBezTo>
                    <a:cubicBezTo>
                      <a:pt x="252" y="125"/>
                      <a:pt x="250" y="113"/>
                      <a:pt x="250" y="113"/>
                    </a:cubicBezTo>
                    <a:cubicBezTo>
                      <a:pt x="261" y="89"/>
                      <a:pt x="261" y="89"/>
                      <a:pt x="261" y="89"/>
                    </a:cubicBezTo>
                    <a:cubicBezTo>
                      <a:pt x="261" y="89"/>
                      <a:pt x="260" y="82"/>
                      <a:pt x="261" y="81"/>
                    </a:cubicBezTo>
                    <a:cubicBezTo>
                      <a:pt x="261" y="81"/>
                      <a:pt x="266" y="75"/>
                      <a:pt x="266" y="75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83" y="72"/>
                      <a:pt x="283" y="72"/>
                      <a:pt x="283" y="72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304" y="42"/>
                      <a:pt x="301" y="37"/>
                      <a:pt x="301" y="36"/>
                    </a:cubicBezTo>
                    <a:cubicBezTo>
                      <a:pt x="301" y="35"/>
                      <a:pt x="301" y="31"/>
                      <a:pt x="301" y="31"/>
                    </a:cubicBezTo>
                    <a:cubicBezTo>
                      <a:pt x="301" y="31"/>
                      <a:pt x="299" y="28"/>
                      <a:pt x="299" y="28"/>
                    </a:cubicBezTo>
                    <a:cubicBezTo>
                      <a:pt x="299" y="28"/>
                      <a:pt x="296" y="27"/>
                      <a:pt x="296" y="27"/>
                    </a:cubicBezTo>
                    <a:cubicBezTo>
                      <a:pt x="296" y="27"/>
                      <a:pt x="288" y="28"/>
                      <a:pt x="288" y="28"/>
                    </a:cubicBezTo>
                    <a:cubicBezTo>
                      <a:pt x="288" y="28"/>
                      <a:pt x="283" y="27"/>
                      <a:pt x="283" y="27"/>
                    </a:cubicBezTo>
                    <a:cubicBezTo>
                      <a:pt x="283" y="27"/>
                      <a:pt x="275" y="22"/>
                      <a:pt x="275" y="22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2" y="25"/>
                      <a:pt x="261" y="23"/>
                      <a:pt x="261" y="23"/>
                    </a:cubicBezTo>
                    <a:cubicBezTo>
                      <a:pt x="262" y="23"/>
                      <a:pt x="265" y="11"/>
                      <a:pt x="265" y="11"/>
                    </a:cubicBezTo>
                    <a:cubicBezTo>
                      <a:pt x="265" y="10"/>
                      <a:pt x="263" y="6"/>
                      <a:pt x="262" y="6"/>
                    </a:cubicBezTo>
                    <a:cubicBezTo>
                      <a:pt x="262" y="5"/>
                      <a:pt x="259" y="0"/>
                      <a:pt x="259" y="0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18" y="22"/>
                      <a:pt x="218" y="22"/>
                      <a:pt x="218" y="22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188" y="29"/>
                      <a:pt x="188" y="29"/>
                      <a:pt x="188" y="29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1" y="42"/>
                      <a:pt x="71" y="42"/>
                    </a:cubicBezTo>
                    <a:cubicBezTo>
                      <a:pt x="71" y="42"/>
                      <a:pt x="67" y="42"/>
                      <a:pt x="67" y="42"/>
                    </a:cubicBezTo>
                    <a:cubicBezTo>
                      <a:pt x="66" y="42"/>
                      <a:pt x="63" y="39"/>
                      <a:pt x="63" y="39"/>
                    </a:cubicBezTo>
                    <a:cubicBezTo>
                      <a:pt x="63" y="39"/>
                      <a:pt x="60" y="39"/>
                      <a:pt x="60" y="39"/>
                    </a:cubicBezTo>
                    <a:cubicBezTo>
                      <a:pt x="60" y="39"/>
                      <a:pt x="58" y="35"/>
                      <a:pt x="58" y="35"/>
                    </a:cubicBezTo>
                    <a:cubicBezTo>
                      <a:pt x="57" y="35"/>
                      <a:pt x="56" y="28"/>
                      <a:pt x="56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6" y="27"/>
                      <a:pt x="36" y="27"/>
                    </a:cubicBezTo>
                    <a:cubicBezTo>
                      <a:pt x="35" y="27"/>
                      <a:pt x="29" y="25"/>
                      <a:pt x="29" y="25"/>
                    </a:cubicBezTo>
                    <a:cubicBezTo>
                      <a:pt x="29" y="25"/>
                      <a:pt x="18" y="25"/>
                      <a:pt x="17" y="25"/>
                    </a:cubicBezTo>
                    <a:cubicBezTo>
                      <a:pt x="17" y="25"/>
                      <a:pt x="7" y="26"/>
                      <a:pt x="7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37"/>
                      <a:pt x="4" y="37"/>
                    </a:cubicBezTo>
                    <a:cubicBezTo>
                      <a:pt x="4" y="37"/>
                      <a:pt x="1" y="46"/>
                      <a:pt x="1" y="47"/>
                    </a:cubicBezTo>
                    <a:cubicBezTo>
                      <a:pt x="0" y="47"/>
                      <a:pt x="8" y="51"/>
                      <a:pt x="8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3" y="68"/>
                      <a:pt x="23" y="69"/>
                    </a:cubicBezTo>
                    <a:cubicBezTo>
                      <a:pt x="23" y="69"/>
                      <a:pt x="31" y="76"/>
                      <a:pt x="31" y="76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77" y="89"/>
                      <a:pt x="76" y="89"/>
                    </a:cubicBezTo>
                    <a:cubicBezTo>
                      <a:pt x="76" y="90"/>
                      <a:pt x="74" y="93"/>
                      <a:pt x="74" y="93"/>
                    </a:cubicBezTo>
                    <a:cubicBezTo>
                      <a:pt x="74" y="94"/>
                      <a:pt x="74" y="97"/>
                      <a:pt x="74" y="97"/>
                    </a:cubicBezTo>
                    <a:cubicBezTo>
                      <a:pt x="74" y="98"/>
                      <a:pt x="72" y="102"/>
                      <a:pt x="72" y="102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5" y="94"/>
                      <a:pt x="95" y="95"/>
                    </a:cubicBezTo>
                    <a:cubicBezTo>
                      <a:pt x="95" y="95"/>
                      <a:pt x="93" y="97"/>
                      <a:pt x="93" y="97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3" y="111"/>
                      <a:pt x="99" y="116"/>
                      <a:pt x="99" y="117"/>
                    </a:cubicBezTo>
                    <a:cubicBezTo>
                      <a:pt x="99" y="117"/>
                      <a:pt x="101" y="123"/>
                      <a:pt x="101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7" y="122"/>
                      <a:pt x="107" y="122"/>
                      <a:pt x="107" y="122"/>
                    </a:cubicBezTo>
                    <a:cubicBezTo>
                      <a:pt x="111" y="122"/>
                      <a:pt x="111" y="122"/>
                      <a:pt x="111" y="122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29"/>
                      <a:pt x="133" y="129"/>
                    </a:cubicBezTo>
                    <a:cubicBezTo>
                      <a:pt x="133" y="130"/>
                      <a:pt x="138" y="132"/>
                      <a:pt x="138" y="132"/>
                    </a:cubicBezTo>
                    <a:cubicBezTo>
                      <a:pt x="134" y="138"/>
                      <a:pt x="134" y="138"/>
                      <a:pt x="134" y="138"/>
                    </a:cubicBezTo>
                    <a:cubicBezTo>
                      <a:pt x="136" y="146"/>
                      <a:pt x="136" y="146"/>
                      <a:pt x="136" y="146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37" y="167"/>
                      <a:pt x="134" y="171"/>
                      <a:pt x="134" y="171"/>
                    </a:cubicBezTo>
                    <a:cubicBezTo>
                      <a:pt x="134" y="172"/>
                      <a:pt x="137" y="174"/>
                      <a:pt x="137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43" y="181"/>
                      <a:pt x="143" y="181"/>
                    </a:cubicBezTo>
                    <a:cubicBezTo>
                      <a:pt x="144" y="182"/>
                      <a:pt x="151" y="186"/>
                      <a:pt x="151" y="186"/>
                    </a:cubicBezTo>
                    <a:cubicBezTo>
                      <a:pt x="151" y="190"/>
                      <a:pt x="151" y="190"/>
                      <a:pt x="151" y="190"/>
                    </a:cubicBezTo>
                    <a:cubicBezTo>
                      <a:pt x="147" y="194"/>
                      <a:pt x="147" y="194"/>
                      <a:pt x="147" y="194"/>
                    </a:cubicBezTo>
                    <a:cubicBezTo>
                      <a:pt x="134" y="198"/>
                      <a:pt x="134" y="198"/>
                      <a:pt x="134" y="198"/>
                    </a:cubicBezTo>
                    <a:cubicBezTo>
                      <a:pt x="132" y="212"/>
                      <a:pt x="132" y="212"/>
                      <a:pt x="132" y="212"/>
                    </a:cubicBezTo>
                    <a:cubicBezTo>
                      <a:pt x="138" y="211"/>
                      <a:pt x="138" y="211"/>
                      <a:pt x="138" y="211"/>
                    </a:cubicBezTo>
                    <a:lnTo>
                      <a:pt x="147" y="21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79">
                <a:extLst>
                  <a:ext uri="{FF2B5EF4-FFF2-40B4-BE49-F238E27FC236}">
                    <a16:creationId xmlns:a16="http://schemas.microsoft.com/office/drawing/2014/main" id="{046E1208-415C-4B1A-E91E-366770A41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874" y="4486383"/>
                <a:ext cx="440762" cy="414502"/>
              </a:xfrm>
              <a:custGeom>
                <a:avLst/>
                <a:gdLst>
                  <a:gd name="T0" fmla="*/ 1173808469 w 98"/>
                  <a:gd name="T1" fmla="*/ 1119761114 h 92"/>
                  <a:gd name="T2" fmla="*/ 1202793180 w 98"/>
                  <a:gd name="T3" fmla="*/ 1017964996 h 92"/>
                  <a:gd name="T4" fmla="*/ 1231774084 w 98"/>
                  <a:gd name="T5" fmla="*/ 945254028 h 92"/>
                  <a:gd name="T6" fmla="*/ 1289739699 w 98"/>
                  <a:gd name="T7" fmla="*/ 857998578 h 92"/>
                  <a:gd name="T8" fmla="*/ 1347705315 w 98"/>
                  <a:gd name="T9" fmla="*/ 756202459 h 92"/>
                  <a:gd name="T10" fmla="*/ 1391178574 w 98"/>
                  <a:gd name="T11" fmla="*/ 683491491 h 92"/>
                  <a:gd name="T12" fmla="*/ 1420163285 w 98"/>
                  <a:gd name="T13" fmla="*/ 567150891 h 92"/>
                  <a:gd name="T14" fmla="*/ 1362197670 w 98"/>
                  <a:gd name="T15" fmla="*/ 494439923 h 92"/>
                  <a:gd name="T16" fmla="*/ 1362197670 w 98"/>
                  <a:gd name="T17" fmla="*/ 421728955 h 92"/>
                  <a:gd name="T18" fmla="*/ 1362197670 w 98"/>
                  <a:gd name="T19" fmla="*/ 349017986 h 92"/>
                  <a:gd name="T20" fmla="*/ 1362197670 w 98"/>
                  <a:gd name="T21" fmla="*/ 247221868 h 92"/>
                  <a:gd name="T22" fmla="*/ 1347705315 w 98"/>
                  <a:gd name="T23" fmla="*/ 145421937 h 92"/>
                  <a:gd name="T24" fmla="*/ 1362197670 w 98"/>
                  <a:gd name="T25" fmla="*/ 58170300 h 92"/>
                  <a:gd name="T26" fmla="*/ 1304232055 w 98"/>
                  <a:gd name="T27" fmla="*/ 43625818 h 92"/>
                  <a:gd name="T28" fmla="*/ 1231774084 w 98"/>
                  <a:gd name="T29" fmla="*/ 29085150 h 92"/>
                  <a:gd name="T30" fmla="*/ 1173808469 w 98"/>
                  <a:gd name="T31" fmla="*/ 29085150 h 92"/>
                  <a:gd name="T32" fmla="*/ 1130335209 w 98"/>
                  <a:gd name="T33" fmla="*/ 0 h 92"/>
                  <a:gd name="T34" fmla="*/ 1028892527 w 98"/>
                  <a:gd name="T35" fmla="*/ 14540668 h 92"/>
                  <a:gd name="T36" fmla="*/ 985419267 w 98"/>
                  <a:gd name="T37" fmla="*/ 58170300 h 92"/>
                  <a:gd name="T38" fmla="*/ 956438363 w 98"/>
                  <a:gd name="T39" fmla="*/ 43625818 h 92"/>
                  <a:gd name="T40" fmla="*/ 826014777 w 98"/>
                  <a:gd name="T41" fmla="*/ 14540668 h 92"/>
                  <a:gd name="T42" fmla="*/ 739064450 w 98"/>
                  <a:gd name="T43" fmla="*/ 14540668 h 92"/>
                  <a:gd name="T44" fmla="*/ 666606480 w 98"/>
                  <a:gd name="T45" fmla="*/ 43625818 h 92"/>
                  <a:gd name="T46" fmla="*/ 594148509 w 98"/>
                  <a:gd name="T47" fmla="*/ 130881268 h 92"/>
                  <a:gd name="T48" fmla="*/ 550675249 w 98"/>
                  <a:gd name="T49" fmla="*/ 189051568 h 92"/>
                  <a:gd name="T50" fmla="*/ 449236374 w 98"/>
                  <a:gd name="T51" fmla="*/ 247221868 h 92"/>
                  <a:gd name="T52" fmla="*/ 420251663 w 98"/>
                  <a:gd name="T53" fmla="*/ 334473505 h 92"/>
                  <a:gd name="T54" fmla="*/ 347793692 w 98"/>
                  <a:gd name="T55" fmla="*/ 290847686 h 92"/>
                  <a:gd name="T56" fmla="*/ 260847172 w 98"/>
                  <a:gd name="T57" fmla="*/ 261762536 h 92"/>
                  <a:gd name="T58" fmla="*/ 144915942 w 98"/>
                  <a:gd name="T59" fmla="*/ 319932836 h 92"/>
                  <a:gd name="T60" fmla="*/ 57965615 w 98"/>
                  <a:gd name="T61" fmla="*/ 392643805 h 92"/>
                  <a:gd name="T62" fmla="*/ 57965615 w 98"/>
                  <a:gd name="T63" fmla="*/ 436269623 h 92"/>
                  <a:gd name="T64" fmla="*/ 43473260 w 98"/>
                  <a:gd name="T65" fmla="*/ 567150891 h 92"/>
                  <a:gd name="T66" fmla="*/ 0 w 98"/>
                  <a:gd name="T67" fmla="*/ 712576641 h 92"/>
                  <a:gd name="T68" fmla="*/ 14492356 w 98"/>
                  <a:gd name="T69" fmla="*/ 785287609 h 92"/>
                  <a:gd name="T70" fmla="*/ 72457971 w 98"/>
                  <a:gd name="T71" fmla="*/ 799832091 h 92"/>
                  <a:gd name="T72" fmla="*/ 188389201 w 98"/>
                  <a:gd name="T73" fmla="*/ 814372759 h 92"/>
                  <a:gd name="T74" fmla="*/ 202881557 w 98"/>
                  <a:gd name="T75" fmla="*/ 901628209 h 92"/>
                  <a:gd name="T76" fmla="*/ 202881557 w 98"/>
                  <a:gd name="T77" fmla="*/ 1105220446 h 92"/>
                  <a:gd name="T78" fmla="*/ 318812788 w 98"/>
                  <a:gd name="T79" fmla="*/ 1221557232 h 92"/>
                  <a:gd name="T80" fmla="*/ 449236374 w 98"/>
                  <a:gd name="T81" fmla="*/ 1279727532 h 92"/>
                  <a:gd name="T82" fmla="*/ 521694345 w 98"/>
                  <a:gd name="T83" fmla="*/ 1279727532 h 92"/>
                  <a:gd name="T84" fmla="*/ 652114124 w 98"/>
                  <a:gd name="T85" fmla="*/ 1250642382 h 92"/>
                  <a:gd name="T86" fmla="*/ 739064450 w 98"/>
                  <a:gd name="T87" fmla="*/ 1236101714 h 92"/>
                  <a:gd name="T88" fmla="*/ 869488037 w 98"/>
                  <a:gd name="T89" fmla="*/ 1279727532 h 92"/>
                  <a:gd name="T90" fmla="*/ 970926912 w 98"/>
                  <a:gd name="T91" fmla="*/ 1323357164 h 92"/>
                  <a:gd name="T92" fmla="*/ 1072369594 w 98"/>
                  <a:gd name="T93" fmla="*/ 1323357164 h 92"/>
                  <a:gd name="T94" fmla="*/ 1115842853 w 98"/>
                  <a:gd name="T95" fmla="*/ 1294272014 h 92"/>
                  <a:gd name="T96" fmla="*/ 1144823758 w 98"/>
                  <a:gd name="T97" fmla="*/ 1207016564 h 92"/>
                  <a:gd name="T98" fmla="*/ 1173808469 w 98"/>
                  <a:gd name="T99" fmla="*/ 1119761114 h 9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8" h="92">
                    <a:moveTo>
                      <a:pt x="81" y="77"/>
                    </a:moveTo>
                    <a:cubicBezTo>
                      <a:pt x="81" y="76"/>
                      <a:pt x="83" y="71"/>
                      <a:pt x="83" y="70"/>
                    </a:cubicBezTo>
                    <a:cubicBezTo>
                      <a:pt x="83" y="69"/>
                      <a:pt x="85" y="66"/>
                      <a:pt x="85" y="65"/>
                    </a:cubicBezTo>
                    <a:cubicBezTo>
                      <a:pt x="85" y="64"/>
                      <a:pt x="89" y="60"/>
                      <a:pt x="89" y="59"/>
                    </a:cubicBezTo>
                    <a:cubicBezTo>
                      <a:pt x="89" y="59"/>
                      <a:pt x="93" y="52"/>
                      <a:pt x="93" y="52"/>
                    </a:cubicBezTo>
                    <a:cubicBezTo>
                      <a:pt x="94" y="51"/>
                      <a:pt x="96" y="48"/>
                      <a:pt x="96" y="47"/>
                    </a:cubicBezTo>
                    <a:cubicBezTo>
                      <a:pt x="96" y="47"/>
                      <a:pt x="98" y="40"/>
                      <a:pt x="98" y="39"/>
                    </a:cubicBezTo>
                    <a:cubicBezTo>
                      <a:pt x="97" y="38"/>
                      <a:pt x="95" y="35"/>
                      <a:pt x="94" y="34"/>
                    </a:cubicBezTo>
                    <a:cubicBezTo>
                      <a:pt x="94" y="33"/>
                      <a:pt x="94" y="30"/>
                      <a:pt x="94" y="29"/>
                    </a:cubicBezTo>
                    <a:cubicBezTo>
                      <a:pt x="93" y="29"/>
                      <a:pt x="94" y="25"/>
                      <a:pt x="94" y="24"/>
                    </a:cubicBezTo>
                    <a:cubicBezTo>
                      <a:pt x="95" y="24"/>
                      <a:pt x="94" y="17"/>
                      <a:pt x="94" y="17"/>
                    </a:cubicBezTo>
                    <a:cubicBezTo>
                      <a:pt x="94" y="16"/>
                      <a:pt x="93" y="11"/>
                      <a:pt x="93" y="10"/>
                    </a:cubicBezTo>
                    <a:cubicBezTo>
                      <a:pt x="93" y="9"/>
                      <a:pt x="94" y="4"/>
                      <a:pt x="94" y="4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85" y="2"/>
                      <a:pt x="85" y="2"/>
                    </a:cubicBezTo>
                    <a:cubicBezTo>
                      <a:pt x="84" y="2"/>
                      <a:pt x="81" y="2"/>
                      <a:pt x="81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2" y="1"/>
                      <a:pt x="71" y="1"/>
                    </a:cubicBezTo>
                    <a:cubicBezTo>
                      <a:pt x="71" y="0"/>
                      <a:pt x="68" y="4"/>
                      <a:pt x="68" y="4"/>
                    </a:cubicBezTo>
                    <a:cubicBezTo>
                      <a:pt x="68" y="4"/>
                      <a:pt x="66" y="3"/>
                      <a:pt x="66" y="3"/>
                    </a:cubicBezTo>
                    <a:cubicBezTo>
                      <a:pt x="65" y="3"/>
                      <a:pt x="58" y="1"/>
                      <a:pt x="57" y="1"/>
                    </a:cubicBezTo>
                    <a:cubicBezTo>
                      <a:pt x="55" y="0"/>
                      <a:pt x="52" y="1"/>
                      <a:pt x="51" y="1"/>
                    </a:cubicBezTo>
                    <a:cubicBezTo>
                      <a:pt x="50" y="1"/>
                      <a:pt x="46" y="3"/>
                      <a:pt x="46" y="3"/>
                    </a:cubicBezTo>
                    <a:cubicBezTo>
                      <a:pt x="46" y="3"/>
                      <a:pt x="41" y="8"/>
                      <a:pt x="41" y="9"/>
                    </a:cubicBezTo>
                    <a:cubicBezTo>
                      <a:pt x="41" y="9"/>
                      <a:pt x="38" y="13"/>
                      <a:pt x="38" y="13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4" y="20"/>
                      <a:pt x="24" y="20"/>
                    </a:cubicBezTo>
                    <a:cubicBezTo>
                      <a:pt x="23" y="19"/>
                      <a:pt x="18" y="18"/>
                      <a:pt x="18" y="18"/>
                    </a:cubicBezTo>
                    <a:cubicBezTo>
                      <a:pt x="18" y="18"/>
                      <a:pt x="10" y="21"/>
                      <a:pt x="10" y="22"/>
                    </a:cubicBezTo>
                    <a:cubicBezTo>
                      <a:pt x="9" y="22"/>
                      <a:pt x="4" y="26"/>
                      <a:pt x="4" y="27"/>
                    </a:cubicBezTo>
                    <a:cubicBezTo>
                      <a:pt x="4" y="27"/>
                      <a:pt x="4" y="29"/>
                      <a:pt x="4" y="30"/>
                    </a:cubicBezTo>
                    <a:cubicBezTo>
                      <a:pt x="3" y="31"/>
                      <a:pt x="3" y="38"/>
                      <a:pt x="3" y="39"/>
                    </a:cubicBezTo>
                    <a:cubicBezTo>
                      <a:pt x="2" y="40"/>
                      <a:pt x="1" y="48"/>
                      <a:pt x="0" y="49"/>
                    </a:cubicBezTo>
                    <a:cubicBezTo>
                      <a:pt x="0" y="50"/>
                      <a:pt x="1" y="54"/>
                      <a:pt x="1" y="54"/>
                    </a:cubicBezTo>
                    <a:cubicBezTo>
                      <a:pt x="1" y="54"/>
                      <a:pt x="4" y="55"/>
                      <a:pt x="5" y="55"/>
                    </a:cubicBezTo>
                    <a:cubicBezTo>
                      <a:pt x="6" y="55"/>
                      <a:pt x="13" y="56"/>
                      <a:pt x="13" y="56"/>
                    </a:cubicBezTo>
                    <a:cubicBezTo>
                      <a:pt x="14" y="57"/>
                      <a:pt x="15" y="61"/>
                      <a:pt x="14" y="62"/>
                    </a:cubicBezTo>
                    <a:cubicBezTo>
                      <a:pt x="14" y="62"/>
                      <a:pt x="14" y="76"/>
                      <a:pt x="14" y="76"/>
                    </a:cubicBezTo>
                    <a:cubicBezTo>
                      <a:pt x="14" y="76"/>
                      <a:pt x="21" y="83"/>
                      <a:pt x="22" y="84"/>
                    </a:cubicBezTo>
                    <a:cubicBezTo>
                      <a:pt x="23" y="84"/>
                      <a:pt x="30" y="88"/>
                      <a:pt x="31" y="88"/>
                    </a:cubicBezTo>
                    <a:cubicBezTo>
                      <a:pt x="32" y="88"/>
                      <a:pt x="35" y="88"/>
                      <a:pt x="36" y="88"/>
                    </a:cubicBezTo>
                    <a:cubicBezTo>
                      <a:pt x="37" y="88"/>
                      <a:pt x="44" y="86"/>
                      <a:pt x="45" y="86"/>
                    </a:cubicBezTo>
                    <a:cubicBezTo>
                      <a:pt x="45" y="86"/>
                      <a:pt x="50" y="85"/>
                      <a:pt x="51" y="85"/>
                    </a:cubicBezTo>
                    <a:cubicBezTo>
                      <a:pt x="52" y="85"/>
                      <a:pt x="59" y="87"/>
                      <a:pt x="60" y="88"/>
                    </a:cubicBezTo>
                    <a:cubicBezTo>
                      <a:pt x="61" y="88"/>
                      <a:pt x="65" y="90"/>
                      <a:pt x="67" y="91"/>
                    </a:cubicBezTo>
                    <a:cubicBezTo>
                      <a:pt x="68" y="92"/>
                      <a:pt x="74" y="91"/>
                      <a:pt x="74" y="9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80" y="78"/>
                      <a:pt x="81" y="77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80">
                <a:extLst>
                  <a:ext uri="{FF2B5EF4-FFF2-40B4-BE49-F238E27FC236}">
                    <a16:creationId xmlns:a16="http://schemas.microsoft.com/office/drawing/2014/main" id="{C1BD94B6-A9C8-F301-FA78-F096FA043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2531" y="1461075"/>
                <a:ext cx="765236" cy="999682"/>
              </a:xfrm>
              <a:custGeom>
                <a:avLst/>
                <a:gdLst>
                  <a:gd name="T0" fmla="*/ 2003221800 w 170"/>
                  <a:gd name="T1" fmla="*/ 2033777942 h 222"/>
                  <a:gd name="T2" fmla="*/ 1988705700 w 170"/>
                  <a:gd name="T3" fmla="*/ 1932089045 h 222"/>
                  <a:gd name="T4" fmla="*/ 1887093000 w 170"/>
                  <a:gd name="T5" fmla="*/ 1859454663 h 222"/>
                  <a:gd name="T6" fmla="*/ 2061286200 w 170"/>
                  <a:gd name="T7" fmla="*/ 1699656736 h 222"/>
                  <a:gd name="T8" fmla="*/ 2090318400 w 170"/>
                  <a:gd name="T9" fmla="*/ 1656076869 h 222"/>
                  <a:gd name="T10" fmla="*/ 2090318400 w 170"/>
                  <a:gd name="T11" fmla="*/ 1292901147 h 222"/>
                  <a:gd name="T12" fmla="*/ 1901609100 w 170"/>
                  <a:gd name="T13" fmla="*/ 1351010178 h 222"/>
                  <a:gd name="T14" fmla="*/ 1858060800 w 170"/>
                  <a:gd name="T15" fmla="*/ 1336481014 h 222"/>
                  <a:gd name="T16" fmla="*/ 1858060800 w 170"/>
                  <a:gd name="T17" fmla="*/ 1147632383 h 222"/>
                  <a:gd name="T18" fmla="*/ 1901609100 w 170"/>
                  <a:gd name="T19" fmla="*/ 973309104 h 222"/>
                  <a:gd name="T20" fmla="*/ 1901609100 w 170"/>
                  <a:gd name="T21" fmla="*/ 726347632 h 222"/>
                  <a:gd name="T22" fmla="*/ 1785480300 w 170"/>
                  <a:gd name="T23" fmla="*/ 552024353 h 222"/>
                  <a:gd name="T24" fmla="*/ 1567738800 w 170"/>
                  <a:gd name="T25" fmla="*/ 319592043 h 222"/>
                  <a:gd name="T26" fmla="*/ 1495158300 w 170"/>
                  <a:gd name="T27" fmla="*/ 130743412 h 222"/>
                  <a:gd name="T28" fmla="*/ 1291932900 w 170"/>
                  <a:gd name="T29" fmla="*/ 101688897 h 222"/>
                  <a:gd name="T30" fmla="*/ 1190320200 w 170"/>
                  <a:gd name="T31" fmla="*/ 72634382 h 222"/>
                  <a:gd name="T32" fmla="*/ 1074191400 w 170"/>
                  <a:gd name="T33" fmla="*/ 0 h 222"/>
                  <a:gd name="T34" fmla="*/ 972578700 w 170"/>
                  <a:gd name="T35" fmla="*/ 29054515 h 222"/>
                  <a:gd name="T36" fmla="*/ 972578700 w 170"/>
                  <a:gd name="T37" fmla="*/ 116214249 h 222"/>
                  <a:gd name="T38" fmla="*/ 682256700 w 170"/>
                  <a:gd name="T39" fmla="*/ 450335455 h 222"/>
                  <a:gd name="T40" fmla="*/ 580644000 w 170"/>
                  <a:gd name="T41" fmla="*/ 363175722 h 222"/>
                  <a:gd name="T42" fmla="*/ 522579600 w 170"/>
                  <a:gd name="T43" fmla="*/ 363175722 h 222"/>
                  <a:gd name="T44" fmla="*/ 420966900 w 170"/>
                  <a:gd name="T45" fmla="*/ 479389970 h 222"/>
                  <a:gd name="T46" fmla="*/ 333870300 w 170"/>
                  <a:gd name="T47" fmla="*/ 552024353 h 222"/>
                  <a:gd name="T48" fmla="*/ 246773700 w 170"/>
                  <a:gd name="T49" fmla="*/ 595608031 h 222"/>
                  <a:gd name="T50" fmla="*/ 232257600 w 170"/>
                  <a:gd name="T51" fmla="*/ 653713250 h 222"/>
                  <a:gd name="T52" fmla="*/ 304838100 w 170"/>
                  <a:gd name="T53" fmla="*/ 813511177 h 222"/>
                  <a:gd name="T54" fmla="*/ 290322000 w 170"/>
                  <a:gd name="T55" fmla="*/ 842565692 h 222"/>
                  <a:gd name="T56" fmla="*/ 246773700 w 170"/>
                  <a:gd name="T57" fmla="*/ 842565692 h 222"/>
                  <a:gd name="T58" fmla="*/ 217741500 w 170"/>
                  <a:gd name="T59" fmla="*/ 784456662 h 222"/>
                  <a:gd name="T60" fmla="*/ 174193200 w 170"/>
                  <a:gd name="T61" fmla="*/ 784456662 h 222"/>
                  <a:gd name="T62" fmla="*/ 101612700 w 170"/>
                  <a:gd name="T63" fmla="*/ 1016888971 h 222"/>
                  <a:gd name="T64" fmla="*/ 0 w 170"/>
                  <a:gd name="T65" fmla="*/ 1162157735 h 222"/>
                  <a:gd name="T66" fmla="*/ 87096600 w 170"/>
                  <a:gd name="T67" fmla="*/ 1234792117 h 222"/>
                  <a:gd name="T68" fmla="*/ 203225400 w 170"/>
                  <a:gd name="T69" fmla="*/ 1438169911 h 222"/>
                  <a:gd name="T70" fmla="*/ 304838100 w 170"/>
                  <a:gd name="T71" fmla="*/ 1496278942 h 222"/>
                  <a:gd name="T72" fmla="*/ 537095700 w 170"/>
                  <a:gd name="T73" fmla="*/ 1539858809 h 222"/>
                  <a:gd name="T74" fmla="*/ 638708400 w 170"/>
                  <a:gd name="T75" fmla="*/ 1641547706 h 222"/>
                  <a:gd name="T76" fmla="*/ 624192300 w 170"/>
                  <a:gd name="T77" fmla="*/ 1873980015 h 222"/>
                  <a:gd name="T78" fmla="*/ 682256700 w 170"/>
                  <a:gd name="T79" fmla="*/ 1975668912 h 222"/>
                  <a:gd name="T80" fmla="*/ 609676200 w 170"/>
                  <a:gd name="T81" fmla="*/ 2077357809 h 222"/>
                  <a:gd name="T82" fmla="*/ 595160100 w 170"/>
                  <a:gd name="T83" fmla="*/ 2147483646 h 222"/>
                  <a:gd name="T84" fmla="*/ 406450800 w 170"/>
                  <a:gd name="T85" fmla="*/ 2147483646 h 222"/>
                  <a:gd name="T86" fmla="*/ 377418600 w 170"/>
                  <a:gd name="T87" fmla="*/ 2147483646 h 222"/>
                  <a:gd name="T88" fmla="*/ 798385500 w 170"/>
                  <a:gd name="T89" fmla="*/ 2147483646 h 222"/>
                  <a:gd name="T90" fmla="*/ 841933800 w 170"/>
                  <a:gd name="T91" fmla="*/ 2147483646 h 222"/>
                  <a:gd name="T92" fmla="*/ 841933800 w 170"/>
                  <a:gd name="T93" fmla="*/ 2147483646 h 222"/>
                  <a:gd name="T94" fmla="*/ 885482100 w 170"/>
                  <a:gd name="T95" fmla="*/ 2147483646 h 222"/>
                  <a:gd name="T96" fmla="*/ 958062600 w 170"/>
                  <a:gd name="T97" fmla="*/ 2147483646 h 222"/>
                  <a:gd name="T98" fmla="*/ 1248384600 w 170"/>
                  <a:gd name="T99" fmla="*/ 2147483646 h 222"/>
                  <a:gd name="T100" fmla="*/ 1335481200 w 170"/>
                  <a:gd name="T101" fmla="*/ 2147483646 h 222"/>
                  <a:gd name="T102" fmla="*/ 1393545600 w 170"/>
                  <a:gd name="T103" fmla="*/ 2147483646 h 222"/>
                  <a:gd name="T104" fmla="*/ 1712899800 w 170"/>
                  <a:gd name="T105" fmla="*/ 2147483646 h 222"/>
                  <a:gd name="T106" fmla="*/ 1799996400 w 170"/>
                  <a:gd name="T107" fmla="*/ 2147483646 h 222"/>
                  <a:gd name="T108" fmla="*/ 2017737900 w 170"/>
                  <a:gd name="T109" fmla="*/ 2147483646 h 222"/>
                  <a:gd name="T110" fmla="*/ 2147483646 w 170"/>
                  <a:gd name="T111" fmla="*/ 2147483646 h 222"/>
                  <a:gd name="T112" fmla="*/ 2147483646 w 170"/>
                  <a:gd name="T113" fmla="*/ 2147483646 h 222"/>
                  <a:gd name="T114" fmla="*/ 2147483646 w 170"/>
                  <a:gd name="T115" fmla="*/ 2147483646 h 222"/>
                  <a:gd name="T116" fmla="*/ 2147483646 w 170"/>
                  <a:gd name="T117" fmla="*/ 2147483646 h 222"/>
                  <a:gd name="T118" fmla="*/ 2147483646 w 170"/>
                  <a:gd name="T119" fmla="*/ 2147483646 h 222"/>
                  <a:gd name="T120" fmla="*/ 2147483646 w 170"/>
                  <a:gd name="T121" fmla="*/ 2147483646 h 222"/>
                  <a:gd name="T122" fmla="*/ 2147483646 w 170"/>
                  <a:gd name="T123" fmla="*/ 2106412324 h 222"/>
                  <a:gd name="T124" fmla="*/ 2003221800 w 170"/>
                  <a:gd name="T125" fmla="*/ 2033777942 h 22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0" h="222">
                    <a:moveTo>
                      <a:pt x="138" y="140"/>
                    </a:moveTo>
                    <a:cubicBezTo>
                      <a:pt x="138" y="140"/>
                      <a:pt x="137" y="133"/>
                      <a:pt x="137" y="133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0" y="128"/>
                      <a:pt x="142" y="117"/>
                      <a:pt x="142" y="117"/>
                    </a:cubicBezTo>
                    <a:cubicBezTo>
                      <a:pt x="142" y="117"/>
                      <a:pt x="144" y="114"/>
                      <a:pt x="144" y="114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31" y="93"/>
                      <a:pt x="131" y="93"/>
                      <a:pt x="131" y="93"/>
                    </a:cubicBezTo>
                    <a:cubicBezTo>
                      <a:pt x="131" y="93"/>
                      <a:pt x="128" y="92"/>
                      <a:pt x="128" y="92"/>
                    </a:cubicBezTo>
                    <a:cubicBezTo>
                      <a:pt x="127" y="92"/>
                      <a:pt x="128" y="79"/>
                      <a:pt x="128" y="7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50"/>
                      <a:pt x="131" y="50"/>
                    </a:cubicBezTo>
                    <a:cubicBezTo>
                      <a:pt x="131" y="49"/>
                      <a:pt x="123" y="38"/>
                      <a:pt x="123" y="38"/>
                    </a:cubicBezTo>
                    <a:cubicBezTo>
                      <a:pt x="123" y="38"/>
                      <a:pt x="109" y="22"/>
                      <a:pt x="108" y="22"/>
                    </a:cubicBezTo>
                    <a:cubicBezTo>
                      <a:pt x="108" y="21"/>
                      <a:pt x="103" y="9"/>
                      <a:pt x="103" y="9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29" y="33"/>
                      <a:pt x="29" y="33"/>
                    </a:cubicBezTo>
                    <a:cubicBezTo>
                      <a:pt x="29" y="33"/>
                      <a:pt x="24" y="37"/>
                      <a:pt x="23" y="38"/>
                    </a:cubicBezTo>
                    <a:cubicBezTo>
                      <a:pt x="23" y="38"/>
                      <a:pt x="17" y="41"/>
                      <a:pt x="17" y="41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21" y="56"/>
                      <a:pt x="21" y="56"/>
                    </a:cubicBezTo>
                    <a:cubicBezTo>
                      <a:pt x="21" y="56"/>
                      <a:pt x="20" y="58"/>
                      <a:pt x="20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5" y="54"/>
                      <a:pt x="15" y="54"/>
                    </a:cubicBezTo>
                    <a:cubicBezTo>
                      <a:pt x="15" y="54"/>
                      <a:pt x="12" y="54"/>
                      <a:pt x="12" y="54"/>
                    </a:cubicBezTo>
                    <a:cubicBezTo>
                      <a:pt x="12" y="54"/>
                      <a:pt x="7" y="70"/>
                      <a:pt x="7" y="70"/>
                    </a:cubicBezTo>
                    <a:cubicBezTo>
                      <a:pt x="7" y="71"/>
                      <a:pt x="0" y="80"/>
                      <a:pt x="0" y="80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44" y="113"/>
                      <a:pt x="44" y="113"/>
                      <a:pt x="44" y="113"/>
                    </a:cubicBezTo>
                    <a:cubicBezTo>
                      <a:pt x="44" y="113"/>
                      <a:pt x="43" y="129"/>
                      <a:pt x="43" y="129"/>
                    </a:cubicBezTo>
                    <a:cubicBezTo>
                      <a:pt x="43" y="129"/>
                      <a:pt x="47" y="136"/>
                      <a:pt x="47" y="136"/>
                    </a:cubicBezTo>
                    <a:cubicBezTo>
                      <a:pt x="42" y="143"/>
                      <a:pt x="42" y="143"/>
                      <a:pt x="42" y="143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28" y="151"/>
                      <a:pt x="28" y="151"/>
                      <a:pt x="28" y="151"/>
                    </a:cubicBezTo>
                    <a:cubicBezTo>
                      <a:pt x="26" y="155"/>
                      <a:pt x="26" y="155"/>
                      <a:pt x="26" y="155"/>
                    </a:cubicBezTo>
                    <a:cubicBezTo>
                      <a:pt x="55" y="176"/>
                      <a:pt x="55" y="176"/>
                      <a:pt x="55" y="17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61" y="216"/>
                      <a:pt x="61" y="216"/>
                      <a:pt x="61" y="216"/>
                    </a:cubicBezTo>
                    <a:cubicBezTo>
                      <a:pt x="66" y="222"/>
                      <a:pt x="66" y="222"/>
                      <a:pt x="66" y="222"/>
                    </a:cubicBezTo>
                    <a:cubicBezTo>
                      <a:pt x="86" y="221"/>
                      <a:pt x="86" y="221"/>
                      <a:pt x="86" y="221"/>
                    </a:cubicBezTo>
                    <a:cubicBezTo>
                      <a:pt x="92" y="219"/>
                      <a:pt x="92" y="219"/>
                      <a:pt x="92" y="219"/>
                    </a:cubicBezTo>
                    <a:cubicBezTo>
                      <a:pt x="96" y="221"/>
                      <a:pt x="96" y="221"/>
                      <a:pt x="96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24" y="215"/>
                      <a:pt x="124" y="215"/>
                      <a:pt x="124" y="215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39" y="215"/>
                      <a:pt x="170" y="192"/>
                      <a:pt x="170" y="192"/>
                    </a:cubicBezTo>
                    <a:cubicBezTo>
                      <a:pt x="170" y="192"/>
                      <a:pt x="168" y="185"/>
                      <a:pt x="168" y="185"/>
                    </a:cubicBezTo>
                    <a:cubicBezTo>
                      <a:pt x="168" y="185"/>
                      <a:pt x="168" y="181"/>
                      <a:pt x="168" y="181"/>
                    </a:cubicBezTo>
                    <a:cubicBezTo>
                      <a:pt x="168" y="180"/>
                      <a:pt x="170" y="175"/>
                      <a:pt x="170" y="175"/>
                    </a:cubicBezTo>
                    <a:cubicBezTo>
                      <a:pt x="169" y="166"/>
                      <a:pt x="169" y="166"/>
                      <a:pt x="169" y="166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56" y="145"/>
                      <a:pt x="156" y="145"/>
                      <a:pt x="156" y="145"/>
                    </a:cubicBezTo>
                    <a:cubicBezTo>
                      <a:pt x="156" y="145"/>
                      <a:pt x="138" y="140"/>
                      <a:pt x="138" y="14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B48C4992-75A3-D369-D061-3E70AE5E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196" y="3267256"/>
                <a:ext cx="512034" cy="467018"/>
              </a:xfrm>
              <a:custGeom>
                <a:avLst/>
                <a:gdLst>
                  <a:gd name="T0" fmla="*/ 1604231302 w 114"/>
                  <a:gd name="T1" fmla="*/ 548962423 h 104"/>
                  <a:gd name="T2" fmla="*/ 1560873494 w 114"/>
                  <a:gd name="T3" fmla="*/ 505621484 h 104"/>
                  <a:gd name="T4" fmla="*/ 1416350000 w 114"/>
                  <a:gd name="T5" fmla="*/ 520068464 h 104"/>
                  <a:gd name="T6" fmla="*/ 1372992192 w 114"/>
                  <a:gd name="T7" fmla="*/ 505621484 h 104"/>
                  <a:gd name="T8" fmla="*/ 1344084452 w 114"/>
                  <a:gd name="T9" fmla="*/ 433390386 h 104"/>
                  <a:gd name="T10" fmla="*/ 1315180514 w 114"/>
                  <a:gd name="T11" fmla="*/ 288928191 h 104"/>
                  <a:gd name="T12" fmla="*/ 1387442261 w 114"/>
                  <a:gd name="T13" fmla="*/ 274481211 h 104"/>
                  <a:gd name="T14" fmla="*/ 1430800069 w 114"/>
                  <a:gd name="T15" fmla="*/ 231140272 h 104"/>
                  <a:gd name="T16" fmla="*/ 1430800069 w 114"/>
                  <a:gd name="T17" fmla="*/ 187803134 h 104"/>
                  <a:gd name="T18" fmla="*/ 1401896131 w 114"/>
                  <a:gd name="T19" fmla="*/ 144462195 h 104"/>
                  <a:gd name="T20" fmla="*/ 1387442261 w 114"/>
                  <a:gd name="T21" fmla="*/ 115572037 h 104"/>
                  <a:gd name="T22" fmla="*/ 1416350000 w 114"/>
                  <a:gd name="T23" fmla="*/ 57784118 h 104"/>
                  <a:gd name="T24" fmla="*/ 1315180514 w 114"/>
                  <a:gd name="T25" fmla="*/ 57784118 h 104"/>
                  <a:gd name="T26" fmla="*/ 1228464898 w 114"/>
                  <a:gd name="T27" fmla="*/ 86678077 h 104"/>
                  <a:gd name="T28" fmla="*/ 1170657021 w 114"/>
                  <a:gd name="T29" fmla="*/ 158909175 h 104"/>
                  <a:gd name="T30" fmla="*/ 1141749281 w 114"/>
                  <a:gd name="T31" fmla="*/ 101125057 h 104"/>
                  <a:gd name="T32" fmla="*/ 1185107089 w 114"/>
                  <a:gd name="T33" fmla="*/ 43340939 h 104"/>
                  <a:gd name="T34" fmla="*/ 1141749281 w 114"/>
                  <a:gd name="T35" fmla="*/ 0 h 104"/>
                  <a:gd name="T36" fmla="*/ 1026129726 w 114"/>
                  <a:gd name="T37" fmla="*/ 14446980 h 104"/>
                  <a:gd name="T38" fmla="*/ 910510172 w 114"/>
                  <a:gd name="T39" fmla="*/ 14446980 h 104"/>
                  <a:gd name="T40" fmla="*/ 910510172 w 114"/>
                  <a:gd name="T41" fmla="*/ 86678077 h 104"/>
                  <a:gd name="T42" fmla="*/ 867152363 w 114"/>
                  <a:gd name="T43" fmla="*/ 144462195 h 104"/>
                  <a:gd name="T44" fmla="*/ 809340685 w 114"/>
                  <a:gd name="T45" fmla="*/ 202250114 h 104"/>
                  <a:gd name="T46" fmla="*/ 722625069 w 114"/>
                  <a:gd name="T47" fmla="*/ 173356155 h 104"/>
                  <a:gd name="T48" fmla="*/ 578101576 w 114"/>
                  <a:gd name="T49" fmla="*/ 173356155 h 104"/>
                  <a:gd name="T50" fmla="*/ 491385959 w 114"/>
                  <a:gd name="T51" fmla="*/ 86678077 h 104"/>
                  <a:gd name="T52" fmla="*/ 419124212 w 114"/>
                  <a:gd name="T53" fmla="*/ 158909175 h 104"/>
                  <a:gd name="T54" fmla="*/ 361312534 w 114"/>
                  <a:gd name="T55" fmla="*/ 130019016 h 104"/>
                  <a:gd name="T56" fmla="*/ 303504658 w 114"/>
                  <a:gd name="T57" fmla="*/ 216697094 h 104"/>
                  <a:gd name="T58" fmla="*/ 289050788 w 114"/>
                  <a:gd name="T59" fmla="*/ 274481211 h 104"/>
                  <a:gd name="T60" fmla="*/ 202335171 w 114"/>
                  <a:gd name="T61" fmla="*/ 332265329 h 104"/>
                  <a:gd name="T62" fmla="*/ 144523493 w 114"/>
                  <a:gd name="T63" fmla="*/ 390053248 h 104"/>
                  <a:gd name="T64" fmla="*/ 86715616 w 114"/>
                  <a:gd name="T65" fmla="*/ 476731325 h 104"/>
                  <a:gd name="T66" fmla="*/ 101169486 w 114"/>
                  <a:gd name="T67" fmla="*/ 577852581 h 104"/>
                  <a:gd name="T68" fmla="*/ 86715616 w 114"/>
                  <a:gd name="T69" fmla="*/ 635640500 h 104"/>
                  <a:gd name="T70" fmla="*/ 57811678 w 114"/>
                  <a:gd name="T71" fmla="*/ 722318577 h 104"/>
                  <a:gd name="T72" fmla="*/ 0 w 114"/>
                  <a:gd name="T73" fmla="*/ 866780773 h 104"/>
                  <a:gd name="T74" fmla="*/ 72261747 w 114"/>
                  <a:gd name="T75" fmla="*/ 953458850 h 104"/>
                  <a:gd name="T76" fmla="*/ 130073425 w 114"/>
                  <a:gd name="T77" fmla="*/ 1141261984 h 104"/>
                  <a:gd name="T78" fmla="*/ 187881301 w 114"/>
                  <a:gd name="T79" fmla="*/ 1213493082 h 104"/>
                  <a:gd name="T80" fmla="*/ 260146849 w 114"/>
                  <a:gd name="T81" fmla="*/ 1256834021 h 104"/>
                  <a:gd name="T82" fmla="*/ 375766404 w 114"/>
                  <a:gd name="T83" fmla="*/ 1170155943 h 104"/>
                  <a:gd name="T84" fmla="*/ 476932089 w 114"/>
                  <a:gd name="T85" fmla="*/ 1199046102 h 104"/>
                  <a:gd name="T86" fmla="*/ 549197637 w 114"/>
                  <a:gd name="T87" fmla="*/ 1213493082 h 104"/>
                  <a:gd name="T88" fmla="*/ 809340685 w 114"/>
                  <a:gd name="T89" fmla="*/ 1199046102 h 104"/>
                  <a:gd name="T90" fmla="*/ 867152363 w 114"/>
                  <a:gd name="T91" fmla="*/ 1329065118 h 104"/>
                  <a:gd name="T92" fmla="*/ 881606233 w 114"/>
                  <a:gd name="T93" fmla="*/ 1487974293 h 104"/>
                  <a:gd name="T94" fmla="*/ 910510172 w 114"/>
                  <a:gd name="T95" fmla="*/ 1502421273 h 104"/>
                  <a:gd name="T96" fmla="*/ 1040583596 w 114"/>
                  <a:gd name="T97" fmla="*/ 1473527313 h 104"/>
                  <a:gd name="T98" fmla="*/ 1170657021 w 114"/>
                  <a:gd name="T99" fmla="*/ 1430190175 h 104"/>
                  <a:gd name="T100" fmla="*/ 1300726644 w 114"/>
                  <a:gd name="T101" fmla="*/ 1213493082 h 104"/>
                  <a:gd name="T102" fmla="*/ 1358538322 w 114"/>
                  <a:gd name="T103" fmla="*/ 1025689947 h 104"/>
                  <a:gd name="T104" fmla="*/ 1372992192 w 114"/>
                  <a:gd name="T105" fmla="*/ 953458850 h 104"/>
                  <a:gd name="T106" fmla="*/ 1416350000 w 114"/>
                  <a:gd name="T107" fmla="*/ 881227752 h 104"/>
                  <a:gd name="T108" fmla="*/ 1488611747 w 114"/>
                  <a:gd name="T109" fmla="*/ 866780773 h 104"/>
                  <a:gd name="T110" fmla="*/ 1488611747 w 114"/>
                  <a:gd name="T111" fmla="*/ 780102695 h 104"/>
                  <a:gd name="T112" fmla="*/ 1618685172 w 114"/>
                  <a:gd name="T113" fmla="*/ 650087480 h 104"/>
                  <a:gd name="T114" fmla="*/ 1647589110 w 114"/>
                  <a:gd name="T115" fmla="*/ 592299561 h 104"/>
                  <a:gd name="T116" fmla="*/ 1604231302 w 114"/>
                  <a:gd name="T117" fmla="*/ 548962423 h 10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4" h="104">
                    <a:moveTo>
                      <a:pt x="111" y="38"/>
                    </a:moveTo>
                    <a:cubicBezTo>
                      <a:pt x="108" y="35"/>
                      <a:pt x="108" y="35"/>
                      <a:pt x="108" y="35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93" y="31"/>
                      <a:pt x="93" y="30"/>
                    </a:cubicBezTo>
                    <a:cubicBezTo>
                      <a:pt x="93" y="30"/>
                      <a:pt x="91" y="20"/>
                      <a:pt x="91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79" y="7"/>
                      <a:pt x="79" y="7"/>
                    </a:cubicBezTo>
                    <a:cubicBezTo>
                      <a:pt x="80" y="6"/>
                      <a:pt x="82" y="3"/>
                      <a:pt x="82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1" y="15"/>
                      <a:pt x="21" y="15"/>
                    </a:cubicBezTo>
                    <a:cubicBezTo>
                      <a:pt x="21" y="15"/>
                      <a:pt x="20" y="19"/>
                      <a:pt x="20" y="19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26"/>
                      <a:pt x="10" y="27"/>
                    </a:cubicBezTo>
                    <a:cubicBezTo>
                      <a:pt x="10" y="27"/>
                      <a:pt x="6" y="32"/>
                      <a:pt x="6" y="33"/>
                    </a:cubicBezTo>
                    <a:cubicBezTo>
                      <a:pt x="6" y="33"/>
                      <a:pt x="7" y="39"/>
                      <a:pt x="7" y="40"/>
                    </a:cubicBezTo>
                    <a:cubicBezTo>
                      <a:pt x="7" y="41"/>
                      <a:pt x="6" y="43"/>
                      <a:pt x="6" y="44"/>
                    </a:cubicBezTo>
                    <a:cubicBezTo>
                      <a:pt x="6" y="44"/>
                      <a:pt x="4" y="50"/>
                      <a:pt x="4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32" y="83"/>
                      <a:pt x="33" y="83"/>
                    </a:cubicBezTo>
                    <a:cubicBezTo>
                      <a:pt x="33" y="83"/>
                      <a:pt x="38" y="84"/>
                      <a:pt x="38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4" y="41"/>
                      <a:pt x="114" y="41"/>
                      <a:pt x="114" y="41"/>
                    </a:cubicBezTo>
                    <a:lnTo>
                      <a:pt x="111" y="38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82">
                <a:extLst>
                  <a:ext uri="{FF2B5EF4-FFF2-40B4-BE49-F238E27FC236}">
                    <a16:creationId xmlns:a16="http://schemas.microsoft.com/office/drawing/2014/main" id="{8D50D523-37BD-DB82-C5E0-1BC808406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173" y="3833681"/>
                <a:ext cx="536415" cy="662079"/>
              </a:xfrm>
              <a:custGeom>
                <a:avLst/>
                <a:gdLst>
                  <a:gd name="T0" fmla="*/ 1717702481 w 119"/>
                  <a:gd name="T1" fmla="*/ 537704669 h 147"/>
                  <a:gd name="T2" fmla="*/ 1688587651 w 119"/>
                  <a:gd name="T3" fmla="*/ 406909581 h 147"/>
                  <a:gd name="T4" fmla="*/ 1353780459 w 119"/>
                  <a:gd name="T5" fmla="*/ 435977274 h 147"/>
                  <a:gd name="T6" fmla="*/ 1149988095 w 119"/>
                  <a:gd name="T7" fmla="*/ 290650245 h 147"/>
                  <a:gd name="T8" fmla="*/ 1091758435 w 119"/>
                  <a:gd name="T9" fmla="*/ 130791276 h 147"/>
                  <a:gd name="T10" fmla="*/ 844291918 w 119"/>
                  <a:gd name="T11" fmla="*/ 29063881 h 147"/>
                  <a:gd name="T12" fmla="*/ 742395736 w 119"/>
                  <a:gd name="T13" fmla="*/ 145327029 h 147"/>
                  <a:gd name="T14" fmla="*/ 553158879 w 119"/>
                  <a:gd name="T15" fmla="*/ 334249879 h 147"/>
                  <a:gd name="T16" fmla="*/ 334807192 w 119"/>
                  <a:gd name="T17" fmla="*/ 479573095 h 147"/>
                  <a:gd name="T18" fmla="*/ 116455505 w 119"/>
                  <a:gd name="T19" fmla="*/ 566768550 h 147"/>
                  <a:gd name="T20" fmla="*/ 29114830 w 119"/>
                  <a:gd name="T21" fmla="*/ 523172729 h 147"/>
                  <a:gd name="T22" fmla="*/ 0 w 119"/>
                  <a:gd name="T23" fmla="*/ 741159459 h 147"/>
                  <a:gd name="T24" fmla="*/ 363918207 w 119"/>
                  <a:gd name="T25" fmla="*/ 813822974 h 147"/>
                  <a:gd name="T26" fmla="*/ 291136854 w 119"/>
                  <a:gd name="T27" fmla="*/ 944614250 h 147"/>
                  <a:gd name="T28" fmla="*/ 174681350 w 119"/>
                  <a:gd name="T29" fmla="*/ 1191668674 h 147"/>
                  <a:gd name="T30" fmla="*/ 334807192 w 119"/>
                  <a:gd name="T31" fmla="*/ 1264332188 h 147"/>
                  <a:gd name="T32" fmla="*/ 393033037 w 119"/>
                  <a:gd name="T33" fmla="*/ 1467786978 h 147"/>
                  <a:gd name="T34" fmla="*/ 494929219 w 119"/>
                  <a:gd name="T35" fmla="*/ 1569514374 h 147"/>
                  <a:gd name="T36" fmla="*/ 538599556 w 119"/>
                  <a:gd name="T37" fmla="*/ 1743905283 h 147"/>
                  <a:gd name="T38" fmla="*/ 669610568 w 119"/>
                  <a:gd name="T39" fmla="*/ 1903760440 h 147"/>
                  <a:gd name="T40" fmla="*/ 815180903 w 119"/>
                  <a:gd name="T41" fmla="*/ 1918296193 h 147"/>
                  <a:gd name="T42" fmla="*/ 960747423 w 119"/>
                  <a:gd name="T43" fmla="*/ 1961892014 h 147"/>
                  <a:gd name="T44" fmla="*/ 1106317758 w 119"/>
                  <a:gd name="T45" fmla="*/ 1990955895 h 147"/>
                  <a:gd name="T46" fmla="*/ 1280999107 w 119"/>
                  <a:gd name="T47" fmla="*/ 2092687102 h 147"/>
                  <a:gd name="T48" fmla="*/ 1412010119 w 119"/>
                  <a:gd name="T49" fmla="*/ 2092687102 h 147"/>
                  <a:gd name="T50" fmla="*/ 1368339782 w 119"/>
                  <a:gd name="T51" fmla="*/ 1976423954 h 147"/>
                  <a:gd name="T52" fmla="*/ 1412010119 w 119"/>
                  <a:gd name="T53" fmla="*/ 1845632678 h 147"/>
                  <a:gd name="T54" fmla="*/ 1470235964 w 119"/>
                  <a:gd name="T55" fmla="*/ 1642177888 h 147"/>
                  <a:gd name="T56" fmla="*/ 1397450797 w 119"/>
                  <a:gd name="T57" fmla="*/ 1453255038 h 147"/>
                  <a:gd name="T58" fmla="*/ 1455680457 w 119"/>
                  <a:gd name="T59" fmla="*/ 1104473219 h 147"/>
                  <a:gd name="T60" fmla="*/ 1412010119 w 119"/>
                  <a:gd name="T61" fmla="*/ 915550369 h 147"/>
                  <a:gd name="T62" fmla="*/ 1586691469 w 119"/>
                  <a:gd name="T63" fmla="*/ 842886855 h 147"/>
                  <a:gd name="T64" fmla="*/ 1732257988 w 119"/>
                  <a:gd name="T65" fmla="*/ 610368183 h 1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9" h="147">
                    <a:moveTo>
                      <a:pt x="119" y="42"/>
                    </a:move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0" y="21"/>
                      <a:pt x="79" y="20"/>
                    </a:cubicBezTo>
                    <a:cubicBezTo>
                      <a:pt x="79" y="19"/>
                      <a:pt x="77" y="14"/>
                      <a:pt x="77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6" y="135"/>
                      <a:pt x="66" y="135"/>
                      <a:pt x="66" y="135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93" y="147"/>
                      <a:pt x="93" y="147"/>
                    </a:cubicBezTo>
                    <a:cubicBezTo>
                      <a:pt x="93" y="147"/>
                      <a:pt x="97" y="144"/>
                      <a:pt x="97" y="14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98" y="105"/>
                      <a:pt x="98" y="104"/>
                    </a:cubicBezTo>
                    <a:cubicBezTo>
                      <a:pt x="97" y="103"/>
                      <a:pt x="96" y="100"/>
                      <a:pt x="96" y="10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0"/>
                      <a:pt x="100" y="76"/>
                      <a:pt x="100" y="76"/>
                    </a:cubicBezTo>
                    <a:cubicBezTo>
                      <a:pt x="100" y="76"/>
                      <a:pt x="99" y="68"/>
                      <a:pt x="99" y="68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47"/>
                      <a:pt x="114" y="47"/>
                      <a:pt x="114" y="47"/>
                    </a:cubicBezTo>
                    <a:lnTo>
                      <a:pt x="119" y="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83">
                <a:extLst>
                  <a:ext uri="{FF2B5EF4-FFF2-40B4-BE49-F238E27FC236}">
                    <a16:creationId xmlns:a16="http://schemas.microsoft.com/office/drawing/2014/main" id="{296D3C3F-907B-EE94-563B-5795D5A2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45" y="3559846"/>
                <a:ext cx="945291" cy="1029692"/>
              </a:xfrm>
              <a:custGeom>
                <a:avLst/>
                <a:gdLst>
                  <a:gd name="T0" fmla="*/ 2147483646 w 210"/>
                  <a:gd name="T1" fmla="*/ 1636738874 h 229"/>
                  <a:gd name="T2" fmla="*/ 2147483646 w 210"/>
                  <a:gd name="T3" fmla="*/ 1462926233 h 229"/>
                  <a:gd name="T4" fmla="*/ 2147483646 w 210"/>
                  <a:gd name="T5" fmla="*/ 1231173508 h 229"/>
                  <a:gd name="T6" fmla="*/ 2147483646 w 210"/>
                  <a:gd name="T7" fmla="*/ 1057360867 h 229"/>
                  <a:gd name="T8" fmla="*/ 2147483646 w 210"/>
                  <a:gd name="T9" fmla="*/ 811126927 h 229"/>
                  <a:gd name="T10" fmla="*/ 2147483646 w 210"/>
                  <a:gd name="T11" fmla="*/ 637314286 h 229"/>
                  <a:gd name="T12" fmla="*/ 2147483646 w 210"/>
                  <a:gd name="T13" fmla="*/ 579378007 h 229"/>
                  <a:gd name="T14" fmla="*/ 2147483646 w 210"/>
                  <a:gd name="T15" fmla="*/ 420046581 h 229"/>
                  <a:gd name="T16" fmla="*/ 2147483646 w 210"/>
                  <a:gd name="T17" fmla="*/ 347625282 h 229"/>
                  <a:gd name="T18" fmla="*/ 2147483646 w 210"/>
                  <a:gd name="T19" fmla="*/ 217267704 h 229"/>
                  <a:gd name="T20" fmla="*/ 2003221800 w 210"/>
                  <a:gd name="T21" fmla="*/ 275203983 h 229"/>
                  <a:gd name="T22" fmla="*/ 2046770100 w 210"/>
                  <a:gd name="T23" fmla="*/ 115876363 h 229"/>
                  <a:gd name="T24" fmla="*/ 2003221800 w 210"/>
                  <a:gd name="T25" fmla="*/ 57936278 h 229"/>
                  <a:gd name="T26" fmla="*/ 1843544700 w 210"/>
                  <a:gd name="T27" fmla="*/ 43455063 h 229"/>
                  <a:gd name="T28" fmla="*/ 1683867600 w 210"/>
                  <a:gd name="T29" fmla="*/ 173812641 h 229"/>
                  <a:gd name="T30" fmla="*/ 1741932000 w 210"/>
                  <a:gd name="T31" fmla="*/ 289689004 h 229"/>
                  <a:gd name="T32" fmla="*/ 1698383700 w 210"/>
                  <a:gd name="T33" fmla="*/ 449016624 h 229"/>
                  <a:gd name="T34" fmla="*/ 1596771000 w 210"/>
                  <a:gd name="T35" fmla="*/ 593859222 h 229"/>
                  <a:gd name="T36" fmla="*/ 1509674400 w 210"/>
                  <a:gd name="T37" fmla="*/ 840096969 h 229"/>
                  <a:gd name="T38" fmla="*/ 1437093900 w 210"/>
                  <a:gd name="T39" fmla="*/ 955969526 h 229"/>
                  <a:gd name="T40" fmla="*/ 1408061700 w 210"/>
                  <a:gd name="T41" fmla="*/ 1260143550 h 229"/>
                  <a:gd name="T42" fmla="*/ 1262900700 w 210"/>
                  <a:gd name="T43" fmla="*/ 1535347533 h 229"/>
                  <a:gd name="T44" fmla="*/ 1059675300 w 210"/>
                  <a:gd name="T45" fmla="*/ 1578798790 h 229"/>
                  <a:gd name="T46" fmla="*/ 987094800 w 210"/>
                  <a:gd name="T47" fmla="*/ 1491892470 h 229"/>
                  <a:gd name="T48" fmla="*/ 987094800 w 210"/>
                  <a:gd name="T49" fmla="*/ 1361534892 h 229"/>
                  <a:gd name="T50" fmla="*/ 958062600 w 210"/>
                  <a:gd name="T51" fmla="*/ 1274628571 h 229"/>
                  <a:gd name="T52" fmla="*/ 333870300 w 210"/>
                  <a:gd name="T53" fmla="*/ 1477411254 h 229"/>
                  <a:gd name="T54" fmla="*/ 188709300 w 210"/>
                  <a:gd name="T55" fmla="*/ 1752611431 h 229"/>
                  <a:gd name="T56" fmla="*/ 261289800 w 210"/>
                  <a:gd name="T57" fmla="*/ 1955394114 h 229"/>
                  <a:gd name="T58" fmla="*/ 43548300 w 210"/>
                  <a:gd name="T59" fmla="*/ 2147483646 h 229"/>
                  <a:gd name="T60" fmla="*/ 145161000 w 210"/>
                  <a:gd name="T61" fmla="*/ 2147483646 h 229"/>
                  <a:gd name="T62" fmla="*/ 217741500 w 210"/>
                  <a:gd name="T63" fmla="*/ 2147483646 h 229"/>
                  <a:gd name="T64" fmla="*/ 319354200 w 210"/>
                  <a:gd name="T65" fmla="*/ 2147483646 h 229"/>
                  <a:gd name="T66" fmla="*/ 391934700 w 210"/>
                  <a:gd name="T67" fmla="*/ 2147483646 h 229"/>
                  <a:gd name="T68" fmla="*/ 449999100 w 210"/>
                  <a:gd name="T69" fmla="*/ 2147483646 h 229"/>
                  <a:gd name="T70" fmla="*/ 566127900 w 210"/>
                  <a:gd name="T71" fmla="*/ 2147483646 h 229"/>
                  <a:gd name="T72" fmla="*/ 740321100 w 210"/>
                  <a:gd name="T73" fmla="*/ 2147483646 h 229"/>
                  <a:gd name="T74" fmla="*/ 885482100 w 210"/>
                  <a:gd name="T75" fmla="*/ 2147483646 h 229"/>
                  <a:gd name="T76" fmla="*/ 1132255800 w 210"/>
                  <a:gd name="T77" fmla="*/ 2147483646 h 229"/>
                  <a:gd name="T78" fmla="*/ 1364513400 w 210"/>
                  <a:gd name="T79" fmla="*/ 2147483646 h 229"/>
                  <a:gd name="T80" fmla="*/ 1640319300 w 210"/>
                  <a:gd name="T81" fmla="*/ 2147483646 h 229"/>
                  <a:gd name="T82" fmla="*/ 1640319300 w 210"/>
                  <a:gd name="T83" fmla="*/ 2147483646 h 229"/>
                  <a:gd name="T84" fmla="*/ 1945157400 w 210"/>
                  <a:gd name="T85" fmla="*/ 2147483646 h 229"/>
                  <a:gd name="T86" fmla="*/ 2147483646 w 210"/>
                  <a:gd name="T87" fmla="*/ 2147483646 h 229"/>
                  <a:gd name="T88" fmla="*/ 2017737900 w 210"/>
                  <a:gd name="T89" fmla="*/ 2147483646 h 229"/>
                  <a:gd name="T90" fmla="*/ 1916125200 w 210"/>
                  <a:gd name="T91" fmla="*/ 2147483646 h 229"/>
                  <a:gd name="T92" fmla="*/ 2017737900 w 210"/>
                  <a:gd name="T93" fmla="*/ 2147483646 h 229"/>
                  <a:gd name="T94" fmla="*/ 2147483646 w 210"/>
                  <a:gd name="T95" fmla="*/ 2147483646 h 229"/>
                  <a:gd name="T96" fmla="*/ 2147483646 w 210"/>
                  <a:gd name="T97" fmla="*/ 2143691776 h 229"/>
                  <a:gd name="T98" fmla="*/ 2147483646 w 210"/>
                  <a:gd name="T99" fmla="*/ 1984364156 h 229"/>
                  <a:gd name="T100" fmla="*/ 2147483646 w 210"/>
                  <a:gd name="T101" fmla="*/ 1810551515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0" h="229">
                    <a:moveTo>
                      <a:pt x="204" y="121"/>
                    </a:moveTo>
                    <a:cubicBezTo>
                      <a:pt x="203" y="120"/>
                      <a:pt x="202" y="118"/>
                      <a:pt x="202" y="117"/>
                    </a:cubicBezTo>
                    <a:cubicBezTo>
                      <a:pt x="202" y="117"/>
                      <a:pt x="200" y="114"/>
                      <a:pt x="199" y="113"/>
                    </a:cubicBezTo>
                    <a:cubicBezTo>
                      <a:pt x="199" y="112"/>
                      <a:pt x="199" y="111"/>
                      <a:pt x="199" y="110"/>
                    </a:cubicBezTo>
                    <a:cubicBezTo>
                      <a:pt x="199" y="109"/>
                      <a:pt x="200" y="105"/>
                      <a:pt x="200" y="104"/>
                    </a:cubicBezTo>
                    <a:cubicBezTo>
                      <a:pt x="201" y="103"/>
                      <a:pt x="200" y="102"/>
                      <a:pt x="200" y="101"/>
                    </a:cubicBezTo>
                    <a:cubicBezTo>
                      <a:pt x="199" y="100"/>
                      <a:pt x="198" y="97"/>
                      <a:pt x="199" y="96"/>
                    </a:cubicBezTo>
                    <a:cubicBezTo>
                      <a:pt x="199" y="94"/>
                      <a:pt x="200" y="92"/>
                      <a:pt x="200" y="91"/>
                    </a:cubicBezTo>
                    <a:cubicBezTo>
                      <a:pt x="200" y="90"/>
                      <a:pt x="204" y="86"/>
                      <a:pt x="204" y="85"/>
                    </a:cubicBezTo>
                    <a:cubicBezTo>
                      <a:pt x="204" y="84"/>
                      <a:pt x="205" y="82"/>
                      <a:pt x="205" y="81"/>
                    </a:cubicBezTo>
                    <a:cubicBezTo>
                      <a:pt x="205" y="80"/>
                      <a:pt x="206" y="78"/>
                      <a:pt x="206" y="77"/>
                    </a:cubicBezTo>
                    <a:cubicBezTo>
                      <a:pt x="206" y="77"/>
                      <a:pt x="206" y="74"/>
                      <a:pt x="206" y="73"/>
                    </a:cubicBezTo>
                    <a:cubicBezTo>
                      <a:pt x="206" y="72"/>
                      <a:pt x="206" y="70"/>
                      <a:pt x="206" y="69"/>
                    </a:cubicBezTo>
                    <a:cubicBezTo>
                      <a:pt x="206" y="69"/>
                      <a:pt x="210" y="61"/>
                      <a:pt x="210" y="61"/>
                    </a:cubicBezTo>
                    <a:cubicBezTo>
                      <a:pt x="210" y="61"/>
                      <a:pt x="210" y="56"/>
                      <a:pt x="210" y="56"/>
                    </a:cubicBezTo>
                    <a:cubicBezTo>
                      <a:pt x="210" y="56"/>
                      <a:pt x="210" y="53"/>
                      <a:pt x="210" y="52"/>
                    </a:cubicBezTo>
                    <a:cubicBezTo>
                      <a:pt x="209" y="52"/>
                      <a:pt x="209" y="49"/>
                      <a:pt x="209" y="49"/>
                    </a:cubicBezTo>
                    <a:cubicBezTo>
                      <a:pt x="209" y="49"/>
                      <a:pt x="207" y="44"/>
                      <a:pt x="207" y="44"/>
                    </a:cubicBezTo>
                    <a:cubicBezTo>
                      <a:pt x="202" y="38"/>
                      <a:pt x="202" y="38"/>
                      <a:pt x="202" y="38"/>
                    </a:cubicBezTo>
                    <a:cubicBezTo>
                      <a:pt x="196" y="38"/>
                      <a:pt x="196" y="38"/>
                      <a:pt x="196" y="38"/>
                    </a:cubicBezTo>
                    <a:cubicBezTo>
                      <a:pt x="196" y="38"/>
                      <a:pt x="190" y="40"/>
                      <a:pt x="190" y="40"/>
                    </a:cubicBezTo>
                    <a:cubicBezTo>
                      <a:pt x="190" y="40"/>
                      <a:pt x="186" y="40"/>
                      <a:pt x="186" y="40"/>
                    </a:cubicBezTo>
                    <a:cubicBezTo>
                      <a:pt x="186" y="40"/>
                      <a:pt x="184" y="32"/>
                      <a:pt x="184" y="32"/>
                    </a:cubicBezTo>
                    <a:cubicBezTo>
                      <a:pt x="184" y="32"/>
                      <a:pt x="181" y="29"/>
                      <a:pt x="181" y="29"/>
                    </a:cubicBezTo>
                    <a:cubicBezTo>
                      <a:pt x="181" y="29"/>
                      <a:pt x="176" y="29"/>
                      <a:pt x="176" y="29"/>
                    </a:cubicBezTo>
                    <a:cubicBezTo>
                      <a:pt x="176" y="29"/>
                      <a:pt x="176" y="23"/>
                      <a:pt x="176" y="22"/>
                    </a:cubicBezTo>
                    <a:cubicBezTo>
                      <a:pt x="176" y="22"/>
                      <a:pt x="169" y="24"/>
                      <a:pt x="169" y="24"/>
                    </a:cubicBezTo>
                    <a:cubicBezTo>
                      <a:pt x="159" y="12"/>
                      <a:pt x="159" y="12"/>
                      <a:pt x="159" y="12"/>
                    </a:cubicBezTo>
                    <a:cubicBezTo>
                      <a:pt x="159" y="12"/>
                      <a:pt x="155" y="14"/>
                      <a:pt x="154" y="14"/>
                    </a:cubicBezTo>
                    <a:cubicBezTo>
                      <a:pt x="154" y="14"/>
                      <a:pt x="151" y="15"/>
                      <a:pt x="151" y="15"/>
                    </a:cubicBezTo>
                    <a:cubicBezTo>
                      <a:pt x="150" y="16"/>
                      <a:pt x="146" y="19"/>
                      <a:pt x="146" y="19"/>
                    </a:cubicBezTo>
                    <a:cubicBezTo>
                      <a:pt x="146" y="20"/>
                      <a:pt x="143" y="20"/>
                      <a:pt x="142" y="20"/>
                    </a:cubicBezTo>
                    <a:cubicBezTo>
                      <a:pt x="141" y="20"/>
                      <a:pt x="138" y="19"/>
                      <a:pt x="138" y="19"/>
                    </a:cubicBezTo>
                    <a:cubicBezTo>
                      <a:pt x="138" y="19"/>
                      <a:pt x="137" y="15"/>
                      <a:pt x="137" y="15"/>
                    </a:cubicBezTo>
                    <a:cubicBezTo>
                      <a:pt x="136" y="15"/>
                      <a:pt x="136" y="13"/>
                      <a:pt x="136" y="13"/>
                    </a:cubicBezTo>
                    <a:cubicBezTo>
                      <a:pt x="141" y="8"/>
                      <a:pt x="141" y="8"/>
                      <a:pt x="141" y="8"/>
                    </a:cubicBezTo>
                    <a:cubicBezTo>
                      <a:pt x="142" y="6"/>
                      <a:pt x="142" y="6"/>
                      <a:pt x="142" y="6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2" y="1"/>
                      <a:pt x="132" y="1"/>
                    </a:cubicBezTo>
                    <a:cubicBezTo>
                      <a:pt x="131" y="1"/>
                      <a:pt x="127" y="3"/>
                      <a:pt x="127" y="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18"/>
                      <a:pt x="120" y="20"/>
                      <a:pt x="120" y="20"/>
                    </a:cubicBezTo>
                    <a:cubicBezTo>
                      <a:pt x="120" y="21"/>
                      <a:pt x="119" y="25"/>
                      <a:pt x="119" y="25"/>
                    </a:cubicBezTo>
                    <a:cubicBezTo>
                      <a:pt x="119" y="25"/>
                      <a:pt x="121" y="30"/>
                      <a:pt x="121" y="30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3" y="38"/>
                      <a:pt x="110" y="40"/>
                      <a:pt x="110" y="41"/>
                    </a:cubicBezTo>
                    <a:cubicBezTo>
                      <a:pt x="110" y="41"/>
                      <a:pt x="109" y="44"/>
                      <a:pt x="109" y="45"/>
                    </a:cubicBezTo>
                    <a:cubicBezTo>
                      <a:pt x="109" y="45"/>
                      <a:pt x="109" y="52"/>
                      <a:pt x="109" y="52"/>
                    </a:cubicBezTo>
                    <a:cubicBezTo>
                      <a:pt x="109" y="52"/>
                      <a:pt x="105" y="57"/>
                      <a:pt x="104" y="58"/>
                    </a:cubicBezTo>
                    <a:cubicBezTo>
                      <a:pt x="104" y="58"/>
                      <a:pt x="104" y="61"/>
                      <a:pt x="104" y="61"/>
                    </a:cubicBezTo>
                    <a:cubicBezTo>
                      <a:pt x="103" y="61"/>
                      <a:pt x="102" y="63"/>
                      <a:pt x="102" y="63"/>
                    </a:cubicBezTo>
                    <a:cubicBezTo>
                      <a:pt x="102" y="63"/>
                      <a:pt x="99" y="66"/>
                      <a:pt x="99" y="66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97" y="73"/>
                      <a:pt x="96" y="78"/>
                      <a:pt x="96" y="79"/>
                    </a:cubicBezTo>
                    <a:cubicBezTo>
                      <a:pt x="96" y="79"/>
                      <a:pt x="97" y="87"/>
                      <a:pt x="97" y="87"/>
                    </a:cubicBezTo>
                    <a:cubicBezTo>
                      <a:pt x="97" y="87"/>
                      <a:pt x="94" y="92"/>
                      <a:pt x="93" y="93"/>
                    </a:cubicBezTo>
                    <a:cubicBezTo>
                      <a:pt x="93" y="93"/>
                      <a:pt x="95" y="99"/>
                      <a:pt x="95" y="99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3" y="109"/>
                      <a:pt x="69" y="109"/>
                      <a:pt x="69" y="109"/>
                    </a:cubicBezTo>
                    <a:cubicBezTo>
                      <a:pt x="69" y="109"/>
                      <a:pt x="69" y="107"/>
                      <a:pt x="69" y="106"/>
                    </a:cubicBezTo>
                    <a:cubicBezTo>
                      <a:pt x="69" y="106"/>
                      <a:pt x="68" y="104"/>
                      <a:pt x="68" y="103"/>
                    </a:cubicBezTo>
                    <a:cubicBezTo>
                      <a:pt x="68" y="103"/>
                      <a:pt x="67" y="100"/>
                      <a:pt x="67" y="10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68" y="94"/>
                      <a:pt x="68" y="94"/>
                      <a:pt x="68" y="94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27" y="96"/>
                      <a:pt x="26" y="96"/>
                    </a:cubicBezTo>
                    <a:cubicBezTo>
                      <a:pt x="26" y="97"/>
                      <a:pt x="23" y="102"/>
                      <a:pt x="23" y="102"/>
                    </a:cubicBezTo>
                    <a:cubicBezTo>
                      <a:pt x="23" y="102"/>
                      <a:pt x="17" y="107"/>
                      <a:pt x="17" y="107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3" y="113"/>
                      <a:pt x="13" y="121"/>
                      <a:pt x="13" y="121"/>
                    </a:cubicBezTo>
                    <a:cubicBezTo>
                      <a:pt x="13" y="121"/>
                      <a:pt x="17" y="126"/>
                      <a:pt x="17" y="126"/>
                    </a:cubicBezTo>
                    <a:cubicBezTo>
                      <a:pt x="17" y="126"/>
                      <a:pt x="19" y="130"/>
                      <a:pt x="19" y="130"/>
                    </a:cubicBezTo>
                    <a:cubicBezTo>
                      <a:pt x="19" y="131"/>
                      <a:pt x="18" y="135"/>
                      <a:pt x="18" y="135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0" y="173"/>
                      <a:pt x="10" y="173"/>
                      <a:pt x="10" y="173"/>
                    </a:cubicBezTo>
                    <a:cubicBezTo>
                      <a:pt x="15" y="173"/>
                      <a:pt x="15" y="173"/>
                      <a:pt x="15" y="173"/>
                    </a:cubicBezTo>
                    <a:cubicBezTo>
                      <a:pt x="15" y="176"/>
                      <a:pt x="15" y="176"/>
                      <a:pt x="15" y="176"/>
                    </a:cubicBezTo>
                    <a:cubicBezTo>
                      <a:pt x="15" y="178"/>
                      <a:pt x="15" y="178"/>
                      <a:pt x="15" y="178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0" y="177"/>
                      <a:pt x="20" y="177"/>
                      <a:pt x="20" y="177"/>
                    </a:cubicBezTo>
                    <a:cubicBezTo>
                      <a:pt x="20" y="177"/>
                      <a:pt x="22" y="179"/>
                      <a:pt x="22" y="179"/>
                    </a:cubicBezTo>
                    <a:cubicBezTo>
                      <a:pt x="22" y="179"/>
                      <a:pt x="26" y="180"/>
                      <a:pt x="26" y="180"/>
                    </a:cubicBezTo>
                    <a:cubicBezTo>
                      <a:pt x="26" y="180"/>
                      <a:pt x="27" y="183"/>
                      <a:pt x="27" y="183"/>
                    </a:cubicBezTo>
                    <a:cubicBezTo>
                      <a:pt x="27" y="183"/>
                      <a:pt x="27" y="188"/>
                      <a:pt x="27" y="188"/>
                    </a:cubicBezTo>
                    <a:cubicBezTo>
                      <a:pt x="27" y="189"/>
                      <a:pt x="32" y="192"/>
                      <a:pt x="32" y="192"/>
                    </a:cubicBezTo>
                    <a:cubicBezTo>
                      <a:pt x="32" y="192"/>
                      <a:pt x="30" y="199"/>
                      <a:pt x="30" y="200"/>
                    </a:cubicBezTo>
                    <a:cubicBezTo>
                      <a:pt x="30" y="201"/>
                      <a:pt x="31" y="204"/>
                      <a:pt x="31" y="204"/>
                    </a:cubicBezTo>
                    <a:cubicBezTo>
                      <a:pt x="31" y="205"/>
                      <a:pt x="33" y="208"/>
                      <a:pt x="33" y="209"/>
                    </a:cubicBezTo>
                    <a:cubicBezTo>
                      <a:pt x="36" y="207"/>
                      <a:pt x="39" y="205"/>
                      <a:pt x="42" y="202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39" y="198"/>
                      <a:pt x="40" y="195"/>
                      <a:pt x="40" y="195"/>
                    </a:cubicBezTo>
                    <a:cubicBezTo>
                      <a:pt x="40" y="195"/>
                      <a:pt x="45" y="195"/>
                      <a:pt x="47" y="195"/>
                    </a:cubicBezTo>
                    <a:cubicBezTo>
                      <a:pt x="48" y="195"/>
                      <a:pt x="51" y="197"/>
                      <a:pt x="51" y="197"/>
                    </a:cubicBezTo>
                    <a:cubicBezTo>
                      <a:pt x="52" y="193"/>
                      <a:pt x="52" y="193"/>
                      <a:pt x="52" y="193"/>
                    </a:cubicBezTo>
                    <a:cubicBezTo>
                      <a:pt x="55" y="195"/>
                      <a:pt x="55" y="195"/>
                      <a:pt x="55" y="195"/>
                    </a:cubicBezTo>
                    <a:cubicBezTo>
                      <a:pt x="61" y="194"/>
                      <a:pt x="61" y="194"/>
                      <a:pt x="61" y="194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66" y="200"/>
                      <a:pt x="69" y="198"/>
                      <a:pt x="70" y="198"/>
                    </a:cubicBezTo>
                    <a:cubicBezTo>
                      <a:pt x="70" y="197"/>
                      <a:pt x="78" y="194"/>
                      <a:pt x="78" y="194"/>
                    </a:cubicBezTo>
                    <a:cubicBezTo>
                      <a:pt x="83" y="192"/>
                      <a:pt x="83" y="192"/>
                      <a:pt x="83" y="192"/>
                    </a:cubicBezTo>
                    <a:cubicBezTo>
                      <a:pt x="83" y="192"/>
                      <a:pt x="88" y="195"/>
                      <a:pt x="88" y="195"/>
                    </a:cubicBezTo>
                    <a:cubicBezTo>
                      <a:pt x="89" y="196"/>
                      <a:pt x="93" y="199"/>
                      <a:pt x="94" y="199"/>
                    </a:cubicBezTo>
                    <a:cubicBezTo>
                      <a:pt x="95" y="199"/>
                      <a:pt x="99" y="200"/>
                      <a:pt x="99" y="200"/>
                    </a:cubicBezTo>
                    <a:cubicBezTo>
                      <a:pt x="100" y="200"/>
                      <a:pt x="103" y="206"/>
                      <a:pt x="104" y="206"/>
                    </a:cubicBezTo>
                    <a:cubicBezTo>
                      <a:pt x="105" y="207"/>
                      <a:pt x="113" y="213"/>
                      <a:pt x="113" y="213"/>
                    </a:cubicBezTo>
                    <a:cubicBezTo>
                      <a:pt x="113" y="213"/>
                      <a:pt x="111" y="218"/>
                      <a:pt x="111" y="219"/>
                    </a:cubicBezTo>
                    <a:cubicBezTo>
                      <a:pt x="110" y="220"/>
                      <a:pt x="110" y="224"/>
                      <a:pt x="110" y="224"/>
                    </a:cubicBezTo>
                    <a:cubicBezTo>
                      <a:pt x="110" y="224"/>
                      <a:pt x="112" y="228"/>
                      <a:pt x="113" y="228"/>
                    </a:cubicBezTo>
                    <a:cubicBezTo>
                      <a:pt x="113" y="228"/>
                      <a:pt x="118" y="229"/>
                      <a:pt x="119" y="229"/>
                    </a:cubicBezTo>
                    <a:cubicBezTo>
                      <a:pt x="120" y="229"/>
                      <a:pt x="128" y="226"/>
                      <a:pt x="129" y="226"/>
                    </a:cubicBezTo>
                    <a:cubicBezTo>
                      <a:pt x="130" y="225"/>
                      <a:pt x="133" y="223"/>
                      <a:pt x="134" y="222"/>
                    </a:cubicBezTo>
                    <a:cubicBezTo>
                      <a:pt x="135" y="221"/>
                      <a:pt x="147" y="210"/>
                      <a:pt x="148" y="209"/>
                    </a:cubicBezTo>
                    <a:cubicBezTo>
                      <a:pt x="148" y="209"/>
                      <a:pt x="150" y="207"/>
                      <a:pt x="150" y="206"/>
                    </a:cubicBezTo>
                    <a:cubicBezTo>
                      <a:pt x="151" y="204"/>
                      <a:pt x="154" y="195"/>
                      <a:pt x="154" y="195"/>
                    </a:cubicBezTo>
                    <a:cubicBezTo>
                      <a:pt x="154" y="195"/>
                      <a:pt x="148" y="192"/>
                      <a:pt x="147" y="191"/>
                    </a:cubicBezTo>
                    <a:cubicBezTo>
                      <a:pt x="147" y="191"/>
                      <a:pt x="143" y="187"/>
                      <a:pt x="142" y="186"/>
                    </a:cubicBezTo>
                    <a:cubicBezTo>
                      <a:pt x="141" y="185"/>
                      <a:pt x="139" y="182"/>
                      <a:pt x="139" y="180"/>
                    </a:cubicBezTo>
                    <a:cubicBezTo>
                      <a:pt x="138" y="178"/>
                      <a:pt x="137" y="171"/>
                      <a:pt x="137" y="171"/>
                    </a:cubicBezTo>
                    <a:cubicBezTo>
                      <a:pt x="137" y="170"/>
                      <a:pt x="136" y="168"/>
                      <a:pt x="136" y="168"/>
                    </a:cubicBezTo>
                    <a:cubicBezTo>
                      <a:pt x="135" y="167"/>
                      <a:pt x="132" y="165"/>
                      <a:pt x="132" y="164"/>
                    </a:cubicBezTo>
                    <a:cubicBezTo>
                      <a:pt x="133" y="164"/>
                      <a:pt x="132" y="162"/>
                      <a:pt x="132" y="162"/>
                    </a:cubicBezTo>
                    <a:cubicBezTo>
                      <a:pt x="132" y="161"/>
                      <a:pt x="134" y="158"/>
                      <a:pt x="134" y="157"/>
                    </a:cubicBezTo>
                    <a:cubicBezTo>
                      <a:pt x="135" y="155"/>
                      <a:pt x="137" y="155"/>
                      <a:pt x="139" y="155"/>
                    </a:cubicBezTo>
                    <a:cubicBezTo>
                      <a:pt x="140" y="155"/>
                      <a:pt x="143" y="156"/>
                      <a:pt x="143" y="156"/>
                    </a:cubicBezTo>
                    <a:cubicBezTo>
                      <a:pt x="143" y="157"/>
                      <a:pt x="149" y="163"/>
                      <a:pt x="149" y="163"/>
                    </a:cubicBezTo>
                    <a:cubicBezTo>
                      <a:pt x="149" y="163"/>
                      <a:pt x="153" y="158"/>
                      <a:pt x="154" y="157"/>
                    </a:cubicBezTo>
                    <a:cubicBezTo>
                      <a:pt x="155" y="155"/>
                      <a:pt x="158" y="153"/>
                      <a:pt x="159" y="152"/>
                    </a:cubicBezTo>
                    <a:cubicBezTo>
                      <a:pt x="160" y="151"/>
                      <a:pt x="161" y="152"/>
                      <a:pt x="163" y="151"/>
                    </a:cubicBezTo>
                    <a:cubicBezTo>
                      <a:pt x="165" y="151"/>
                      <a:pt x="172" y="148"/>
                      <a:pt x="174" y="148"/>
                    </a:cubicBezTo>
                    <a:cubicBezTo>
                      <a:pt x="177" y="147"/>
                      <a:pt x="180" y="144"/>
                      <a:pt x="181" y="143"/>
                    </a:cubicBezTo>
                    <a:cubicBezTo>
                      <a:pt x="182" y="142"/>
                      <a:pt x="186" y="138"/>
                      <a:pt x="187" y="137"/>
                    </a:cubicBezTo>
                    <a:cubicBezTo>
                      <a:pt x="188" y="137"/>
                      <a:pt x="192" y="137"/>
                      <a:pt x="193" y="137"/>
                    </a:cubicBezTo>
                    <a:cubicBezTo>
                      <a:pt x="195" y="136"/>
                      <a:pt x="205" y="136"/>
                      <a:pt x="205" y="136"/>
                    </a:cubicBezTo>
                    <a:cubicBezTo>
                      <a:pt x="205" y="131"/>
                      <a:pt x="205" y="131"/>
                      <a:pt x="205" y="131"/>
                    </a:cubicBezTo>
                    <a:cubicBezTo>
                      <a:pt x="205" y="131"/>
                      <a:pt x="204" y="125"/>
                      <a:pt x="204" y="125"/>
                    </a:cubicBezTo>
                    <a:cubicBezTo>
                      <a:pt x="204" y="124"/>
                      <a:pt x="204" y="122"/>
                      <a:pt x="204" y="12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DACC3D38-4F4D-41E1-5261-0CE61A755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6405" y="4004360"/>
                <a:ext cx="502655" cy="620816"/>
              </a:xfrm>
              <a:custGeom>
                <a:avLst/>
                <a:gdLst>
                  <a:gd name="T0" fmla="*/ 1255392789 w 112"/>
                  <a:gd name="T1" fmla="*/ 115990025 h 138"/>
                  <a:gd name="T2" fmla="*/ 1226534363 w 112"/>
                  <a:gd name="T3" fmla="*/ 0 h 138"/>
                  <a:gd name="T4" fmla="*/ 1111096863 w 112"/>
                  <a:gd name="T5" fmla="*/ 43495307 h 138"/>
                  <a:gd name="T6" fmla="*/ 1024517788 w 112"/>
                  <a:gd name="T7" fmla="*/ 144985627 h 138"/>
                  <a:gd name="T8" fmla="*/ 808070100 w 112"/>
                  <a:gd name="T9" fmla="*/ 333466562 h 138"/>
                  <a:gd name="T10" fmla="*/ 692632600 w 112"/>
                  <a:gd name="T11" fmla="*/ 463952484 h 138"/>
                  <a:gd name="T12" fmla="*/ 548332875 w 112"/>
                  <a:gd name="T13" fmla="*/ 362462165 h 138"/>
                  <a:gd name="T14" fmla="*/ 476184913 w 112"/>
                  <a:gd name="T15" fmla="*/ 289971255 h 138"/>
                  <a:gd name="T16" fmla="*/ 303026763 w 112"/>
                  <a:gd name="T17" fmla="*/ 362462165 h 138"/>
                  <a:gd name="T18" fmla="*/ 346316300 w 112"/>
                  <a:gd name="T19" fmla="*/ 550943099 h 138"/>
                  <a:gd name="T20" fmla="*/ 288595650 w 112"/>
                  <a:gd name="T21" fmla="*/ 898909366 h 138"/>
                  <a:gd name="T22" fmla="*/ 360747412 w 112"/>
                  <a:gd name="T23" fmla="*/ 1087390301 h 138"/>
                  <a:gd name="T24" fmla="*/ 303026763 w 112"/>
                  <a:gd name="T25" fmla="*/ 1290370941 h 138"/>
                  <a:gd name="T26" fmla="*/ 259737225 w 112"/>
                  <a:gd name="T27" fmla="*/ 1420856863 h 138"/>
                  <a:gd name="T28" fmla="*/ 303026763 w 112"/>
                  <a:gd name="T29" fmla="*/ 1536846888 h 138"/>
                  <a:gd name="T30" fmla="*/ 173158150 w 112"/>
                  <a:gd name="T31" fmla="*/ 1536846888 h 138"/>
                  <a:gd name="T32" fmla="*/ 0 w 112"/>
                  <a:gd name="T33" fmla="*/ 1435356568 h 138"/>
                  <a:gd name="T34" fmla="*/ 0 w 112"/>
                  <a:gd name="T35" fmla="*/ 1710828118 h 138"/>
                  <a:gd name="T36" fmla="*/ 389605838 w 112"/>
                  <a:gd name="T37" fmla="*/ 1754323426 h 138"/>
                  <a:gd name="T38" fmla="*/ 461753800 w 112"/>
                  <a:gd name="T39" fmla="*/ 1899309053 h 138"/>
                  <a:gd name="T40" fmla="*/ 620480838 w 112"/>
                  <a:gd name="T41" fmla="*/ 2000799373 h 138"/>
                  <a:gd name="T42" fmla="*/ 721491025 w 112"/>
                  <a:gd name="T43" fmla="*/ 1855813745 h 138"/>
                  <a:gd name="T44" fmla="*/ 707059913 w 112"/>
                  <a:gd name="T45" fmla="*/ 1783322836 h 138"/>
                  <a:gd name="T46" fmla="*/ 750349451 w 112"/>
                  <a:gd name="T47" fmla="*/ 1681832516 h 138"/>
                  <a:gd name="T48" fmla="*/ 779211675 w 112"/>
                  <a:gd name="T49" fmla="*/ 1580342196 h 138"/>
                  <a:gd name="T50" fmla="*/ 851359638 w 112"/>
                  <a:gd name="T51" fmla="*/ 1449856273 h 138"/>
                  <a:gd name="T52" fmla="*/ 1010086676 w 112"/>
                  <a:gd name="T53" fmla="*/ 1536846888 h 138"/>
                  <a:gd name="T54" fmla="*/ 1183244826 w 112"/>
                  <a:gd name="T55" fmla="*/ 1420856863 h 138"/>
                  <a:gd name="T56" fmla="*/ 1341971864 w 112"/>
                  <a:gd name="T57" fmla="*/ 1232375929 h 138"/>
                  <a:gd name="T58" fmla="*/ 1558419551 w 112"/>
                  <a:gd name="T59" fmla="*/ 971404084 h 138"/>
                  <a:gd name="T60" fmla="*/ 1515130014 w 112"/>
                  <a:gd name="T61" fmla="*/ 840914354 h 138"/>
                  <a:gd name="T62" fmla="*/ 1587281775 w 112"/>
                  <a:gd name="T63" fmla="*/ 739424034 h 138"/>
                  <a:gd name="T64" fmla="*/ 1616140201 w 112"/>
                  <a:gd name="T65" fmla="*/ 666933124 h 138"/>
                  <a:gd name="T66" fmla="*/ 1543992238 w 112"/>
                  <a:gd name="T67" fmla="*/ 507447792 h 138"/>
                  <a:gd name="T68" fmla="*/ 1428550939 w 112"/>
                  <a:gd name="T69" fmla="*/ 405957472 h 138"/>
                  <a:gd name="T70" fmla="*/ 1385261401 w 112"/>
                  <a:gd name="T71" fmla="*/ 289971255 h 138"/>
                  <a:gd name="T72" fmla="*/ 1313113438 w 112"/>
                  <a:gd name="T73" fmla="*/ 188480935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2" h="138">
                    <a:moveTo>
                      <a:pt x="91" y="9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4" y="7"/>
                      <a:pt x="74" y="8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23"/>
                      <a:pt x="56" y="23"/>
                    </a:cubicBezTo>
                    <a:cubicBezTo>
                      <a:pt x="55" y="24"/>
                      <a:pt x="50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1" y="30"/>
                      <a:pt x="41" y="30"/>
                    </a:cubicBezTo>
                    <a:cubicBezTo>
                      <a:pt x="41" y="30"/>
                      <a:pt x="38" y="25"/>
                      <a:pt x="38" y="2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4" y="38"/>
                      <a:pt x="24" y="38"/>
                    </a:cubicBezTo>
                    <a:cubicBezTo>
                      <a:pt x="24" y="38"/>
                      <a:pt x="26" y="52"/>
                      <a:pt x="26" y="5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1" y="65"/>
                      <a:pt x="22" y="66"/>
                    </a:cubicBezTo>
                    <a:cubicBezTo>
                      <a:pt x="22" y="67"/>
                      <a:pt x="25" y="75"/>
                      <a:pt x="25" y="7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17" y="109"/>
                      <a:pt x="17" y="109"/>
                    </a:cubicBezTo>
                    <a:cubicBezTo>
                      <a:pt x="17" y="109"/>
                      <a:pt x="12" y="106"/>
                      <a:pt x="12" y="106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59"/>
                      <a:pt x="105" y="58"/>
                    </a:cubicBezTo>
                    <a:cubicBezTo>
                      <a:pt x="105" y="58"/>
                      <a:pt x="107" y="53"/>
                      <a:pt x="107" y="53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1" y="13"/>
                      <a:pt x="91" y="13"/>
                      <a:pt x="91" y="13"/>
                    </a:cubicBezTo>
                    <a:lnTo>
                      <a:pt x="91" y="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85">
                <a:extLst>
                  <a:ext uri="{FF2B5EF4-FFF2-40B4-BE49-F238E27FC236}">
                    <a16:creationId xmlns:a16="http://schemas.microsoft.com/office/drawing/2014/main" id="{207064DD-685D-FADA-0EEA-BF9080BBA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0966" y="4171285"/>
                <a:ext cx="988430" cy="827129"/>
              </a:xfrm>
              <a:custGeom>
                <a:avLst/>
                <a:gdLst>
                  <a:gd name="T0" fmla="*/ 2147483646 w 220"/>
                  <a:gd name="T1" fmla="*/ 2099115749 h 184"/>
                  <a:gd name="T2" fmla="*/ 2147483646 w 220"/>
                  <a:gd name="T3" fmla="*/ 2128070434 h 184"/>
                  <a:gd name="T4" fmla="*/ 2147483646 w 220"/>
                  <a:gd name="T5" fmla="*/ 2147483646 h 184"/>
                  <a:gd name="T6" fmla="*/ 2096871612 w 220"/>
                  <a:gd name="T7" fmla="*/ 2147483646 h 184"/>
                  <a:gd name="T8" fmla="*/ 1851032882 w 220"/>
                  <a:gd name="T9" fmla="*/ 2147483646 h 184"/>
                  <a:gd name="T10" fmla="*/ 1691958526 w 220"/>
                  <a:gd name="T11" fmla="*/ 2147483646 h 184"/>
                  <a:gd name="T12" fmla="*/ 1532884169 w 220"/>
                  <a:gd name="T13" fmla="*/ 2147483646 h 184"/>
                  <a:gd name="T14" fmla="*/ 1359351619 w 220"/>
                  <a:gd name="T15" fmla="*/ 2147483646 h 184"/>
                  <a:gd name="T16" fmla="*/ 1156895076 w 220"/>
                  <a:gd name="T17" fmla="*/ 2147483646 h 184"/>
                  <a:gd name="T18" fmla="*/ 896594349 w 220"/>
                  <a:gd name="T19" fmla="*/ 2147483646 h 184"/>
                  <a:gd name="T20" fmla="*/ 896594349 w 220"/>
                  <a:gd name="T21" fmla="*/ 2147483646 h 184"/>
                  <a:gd name="T22" fmla="*/ 708599803 w 220"/>
                  <a:gd name="T23" fmla="*/ 2147483646 h 184"/>
                  <a:gd name="T24" fmla="*/ 621831626 w 220"/>
                  <a:gd name="T25" fmla="*/ 2084638406 h 184"/>
                  <a:gd name="T26" fmla="*/ 867670356 w 220"/>
                  <a:gd name="T27" fmla="*/ 2055687526 h 184"/>
                  <a:gd name="T28" fmla="*/ 954438533 w 220"/>
                  <a:gd name="T29" fmla="*/ 2026732841 h 184"/>
                  <a:gd name="T30" fmla="*/ 983358723 w 220"/>
                  <a:gd name="T31" fmla="*/ 2041210183 h 184"/>
                  <a:gd name="T32" fmla="*/ 1055664903 w 220"/>
                  <a:gd name="T33" fmla="*/ 2026732841 h 184"/>
                  <a:gd name="T34" fmla="*/ 1026744713 w 220"/>
                  <a:gd name="T35" fmla="*/ 1983300813 h 184"/>
                  <a:gd name="T36" fmla="*/ 1012282716 w 220"/>
                  <a:gd name="T37" fmla="*/ 1795106774 h 184"/>
                  <a:gd name="T38" fmla="*/ 1026744713 w 220"/>
                  <a:gd name="T39" fmla="*/ 1766152089 h 184"/>
                  <a:gd name="T40" fmla="*/ 867670356 w 220"/>
                  <a:gd name="T41" fmla="*/ 1983300813 h 184"/>
                  <a:gd name="T42" fmla="*/ 361530900 w 220"/>
                  <a:gd name="T43" fmla="*/ 1737197404 h 184"/>
                  <a:gd name="T44" fmla="*/ 520601453 w 220"/>
                  <a:gd name="T45" fmla="*/ 1650340958 h 184"/>
                  <a:gd name="T46" fmla="*/ 766443986 w 220"/>
                  <a:gd name="T47" fmla="*/ 1606908930 h 184"/>
                  <a:gd name="T48" fmla="*/ 535063450 w 220"/>
                  <a:gd name="T49" fmla="*/ 1577954245 h 184"/>
                  <a:gd name="T50" fmla="*/ 274762723 w 220"/>
                  <a:gd name="T51" fmla="*/ 1534526022 h 184"/>
                  <a:gd name="T52" fmla="*/ 216918540 w 220"/>
                  <a:gd name="T53" fmla="*/ 1317377298 h 184"/>
                  <a:gd name="T54" fmla="*/ 780902180 w 220"/>
                  <a:gd name="T55" fmla="*/ 940981610 h 184"/>
                  <a:gd name="T56" fmla="*/ 983358723 w 220"/>
                  <a:gd name="T57" fmla="*/ 998890980 h 184"/>
                  <a:gd name="T58" fmla="*/ 679675810 w 220"/>
                  <a:gd name="T59" fmla="*/ 955458953 h 184"/>
                  <a:gd name="T60" fmla="*/ 737519993 w 220"/>
                  <a:gd name="T61" fmla="*/ 854121359 h 184"/>
                  <a:gd name="T62" fmla="*/ 939976536 w 220"/>
                  <a:gd name="T63" fmla="*/ 839647822 h 184"/>
                  <a:gd name="T64" fmla="*/ 1258121446 w 220"/>
                  <a:gd name="T65" fmla="*/ 810693136 h 184"/>
                  <a:gd name="T66" fmla="*/ 1561808162 w 220"/>
                  <a:gd name="T67" fmla="*/ 1013364518 h 184"/>
                  <a:gd name="T68" fmla="*/ 1691958526 w 220"/>
                  <a:gd name="T69" fmla="*/ 1331854640 h 184"/>
                  <a:gd name="T70" fmla="*/ 2147483646 w 220"/>
                  <a:gd name="T71" fmla="*/ 1056796546 h 184"/>
                  <a:gd name="T72" fmla="*/ 2111333609 w 220"/>
                  <a:gd name="T73" fmla="*/ 723832886 h 184"/>
                  <a:gd name="T74" fmla="*/ 1966721249 w 220"/>
                  <a:gd name="T75" fmla="*/ 405346568 h 184"/>
                  <a:gd name="T76" fmla="*/ 2125795605 w 220"/>
                  <a:gd name="T77" fmla="*/ 289531632 h 184"/>
                  <a:gd name="T78" fmla="*/ 2147483646 w 220"/>
                  <a:gd name="T79" fmla="*/ 217148724 h 184"/>
                  <a:gd name="T80" fmla="*/ 2147483646 w 220"/>
                  <a:gd name="T81" fmla="*/ 14477343 h 184"/>
                  <a:gd name="T82" fmla="*/ 2147483646 w 220"/>
                  <a:gd name="T83" fmla="*/ 448774791 h 184"/>
                  <a:gd name="T84" fmla="*/ 2147483646 w 220"/>
                  <a:gd name="T85" fmla="*/ 767261109 h 184"/>
                  <a:gd name="T86" fmla="*/ 2147483646 w 220"/>
                  <a:gd name="T87" fmla="*/ 1172607677 h 184"/>
                  <a:gd name="T88" fmla="*/ 2147483646 w 220"/>
                  <a:gd name="T89" fmla="*/ 1534526022 h 184"/>
                  <a:gd name="T90" fmla="*/ 2147483646 w 220"/>
                  <a:gd name="T91" fmla="*/ 1766152089 h 184"/>
                  <a:gd name="T92" fmla="*/ 491681263 w 220"/>
                  <a:gd name="T93" fmla="*/ 926508072 h 184"/>
                  <a:gd name="T94" fmla="*/ 433837080 w 220"/>
                  <a:gd name="T95" fmla="*/ 636972635 h 184"/>
                  <a:gd name="T96" fmla="*/ 274762723 w 220"/>
                  <a:gd name="T97" fmla="*/ 608017950 h 184"/>
                  <a:gd name="T98" fmla="*/ 520601453 w 220"/>
                  <a:gd name="T99" fmla="*/ 1071273888 h 1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20" h="184">
                    <a:moveTo>
                      <a:pt x="186" y="134"/>
                    </a:move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8" y="140"/>
                      <a:pt x="188" y="140"/>
                      <a:pt x="188" y="142"/>
                    </a:cubicBezTo>
                    <a:cubicBezTo>
                      <a:pt x="188" y="143"/>
                      <a:pt x="188" y="144"/>
                      <a:pt x="187" y="145"/>
                    </a:cubicBezTo>
                    <a:cubicBezTo>
                      <a:pt x="186" y="146"/>
                      <a:pt x="184" y="145"/>
                      <a:pt x="183" y="145"/>
                    </a:cubicBezTo>
                    <a:cubicBezTo>
                      <a:pt x="181" y="145"/>
                      <a:pt x="179" y="148"/>
                      <a:pt x="176" y="148"/>
                    </a:cubicBezTo>
                    <a:cubicBezTo>
                      <a:pt x="174" y="148"/>
                      <a:pt x="172" y="146"/>
                      <a:pt x="170" y="146"/>
                    </a:cubicBezTo>
                    <a:cubicBezTo>
                      <a:pt x="169" y="146"/>
                      <a:pt x="168" y="147"/>
                      <a:pt x="167" y="147"/>
                    </a:cubicBezTo>
                    <a:cubicBezTo>
                      <a:pt x="166" y="148"/>
                      <a:pt x="165" y="149"/>
                      <a:pt x="163" y="150"/>
                    </a:cubicBezTo>
                    <a:cubicBezTo>
                      <a:pt x="163" y="150"/>
                      <a:pt x="162" y="150"/>
                      <a:pt x="162" y="151"/>
                    </a:cubicBezTo>
                    <a:cubicBezTo>
                      <a:pt x="162" y="152"/>
                      <a:pt x="162" y="153"/>
                      <a:pt x="162" y="154"/>
                    </a:cubicBezTo>
                    <a:cubicBezTo>
                      <a:pt x="162" y="155"/>
                      <a:pt x="161" y="156"/>
                      <a:pt x="159" y="157"/>
                    </a:cubicBezTo>
                    <a:cubicBezTo>
                      <a:pt x="158" y="157"/>
                      <a:pt x="157" y="157"/>
                      <a:pt x="155" y="157"/>
                    </a:cubicBezTo>
                    <a:cubicBezTo>
                      <a:pt x="154" y="158"/>
                      <a:pt x="152" y="158"/>
                      <a:pt x="152" y="159"/>
                    </a:cubicBezTo>
                    <a:cubicBezTo>
                      <a:pt x="151" y="161"/>
                      <a:pt x="151" y="162"/>
                      <a:pt x="150" y="164"/>
                    </a:cubicBezTo>
                    <a:cubicBezTo>
                      <a:pt x="149" y="166"/>
                      <a:pt x="147" y="166"/>
                      <a:pt x="145" y="168"/>
                    </a:cubicBezTo>
                    <a:cubicBezTo>
                      <a:pt x="145" y="168"/>
                      <a:pt x="144" y="169"/>
                      <a:pt x="143" y="169"/>
                    </a:cubicBezTo>
                    <a:cubicBezTo>
                      <a:pt x="141" y="170"/>
                      <a:pt x="139" y="168"/>
                      <a:pt x="137" y="168"/>
                    </a:cubicBezTo>
                    <a:cubicBezTo>
                      <a:pt x="135" y="168"/>
                      <a:pt x="135" y="171"/>
                      <a:pt x="133" y="173"/>
                    </a:cubicBezTo>
                    <a:cubicBezTo>
                      <a:pt x="132" y="174"/>
                      <a:pt x="130" y="174"/>
                      <a:pt x="128" y="173"/>
                    </a:cubicBezTo>
                    <a:cubicBezTo>
                      <a:pt x="127" y="172"/>
                      <a:pt x="126" y="171"/>
                      <a:pt x="124" y="169"/>
                    </a:cubicBezTo>
                    <a:cubicBezTo>
                      <a:pt x="124" y="168"/>
                      <a:pt x="123" y="167"/>
                      <a:pt x="122" y="166"/>
                    </a:cubicBezTo>
                    <a:cubicBezTo>
                      <a:pt x="121" y="166"/>
                      <a:pt x="119" y="166"/>
                      <a:pt x="118" y="167"/>
                    </a:cubicBezTo>
                    <a:cubicBezTo>
                      <a:pt x="117" y="168"/>
                      <a:pt x="117" y="169"/>
                      <a:pt x="117" y="170"/>
                    </a:cubicBezTo>
                    <a:cubicBezTo>
                      <a:pt x="117" y="170"/>
                      <a:pt x="116" y="171"/>
                      <a:pt x="115" y="172"/>
                    </a:cubicBezTo>
                    <a:cubicBezTo>
                      <a:pt x="114" y="173"/>
                      <a:pt x="112" y="174"/>
                      <a:pt x="111" y="175"/>
                    </a:cubicBezTo>
                    <a:cubicBezTo>
                      <a:pt x="110" y="176"/>
                      <a:pt x="110" y="176"/>
                      <a:pt x="109" y="177"/>
                    </a:cubicBezTo>
                    <a:cubicBezTo>
                      <a:pt x="109" y="178"/>
                      <a:pt x="107" y="178"/>
                      <a:pt x="106" y="177"/>
                    </a:cubicBezTo>
                    <a:cubicBezTo>
                      <a:pt x="105" y="177"/>
                      <a:pt x="103" y="177"/>
                      <a:pt x="102" y="176"/>
                    </a:cubicBezTo>
                    <a:cubicBezTo>
                      <a:pt x="102" y="176"/>
                      <a:pt x="102" y="176"/>
                      <a:pt x="101" y="176"/>
                    </a:cubicBezTo>
                    <a:cubicBezTo>
                      <a:pt x="100" y="176"/>
                      <a:pt x="99" y="178"/>
                      <a:pt x="98" y="178"/>
                    </a:cubicBezTo>
                    <a:cubicBezTo>
                      <a:pt x="97" y="179"/>
                      <a:pt x="95" y="178"/>
                      <a:pt x="94" y="179"/>
                    </a:cubicBezTo>
                    <a:cubicBezTo>
                      <a:pt x="92" y="179"/>
                      <a:pt x="91" y="182"/>
                      <a:pt x="89" y="182"/>
                    </a:cubicBezTo>
                    <a:cubicBezTo>
                      <a:pt x="88" y="183"/>
                      <a:pt x="87" y="183"/>
                      <a:pt x="85" y="183"/>
                    </a:cubicBezTo>
                    <a:cubicBezTo>
                      <a:pt x="84" y="183"/>
                      <a:pt x="83" y="184"/>
                      <a:pt x="82" y="184"/>
                    </a:cubicBezTo>
                    <a:cubicBezTo>
                      <a:pt x="81" y="183"/>
                      <a:pt x="81" y="183"/>
                      <a:pt x="80" y="183"/>
                    </a:cubicBezTo>
                    <a:cubicBezTo>
                      <a:pt x="76" y="180"/>
                      <a:pt x="71" y="180"/>
                      <a:pt x="68" y="177"/>
                    </a:cubicBezTo>
                    <a:cubicBezTo>
                      <a:pt x="68" y="177"/>
                      <a:pt x="64" y="174"/>
                      <a:pt x="64" y="174"/>
                    </a:cubicBezTo>
                    <a:cubicBezTo>
                      <a:pt x="64" y="174"/>
                      <a:pt x="62" y="174"/>
                      <a:pt x="61" y="174"/>
                    </a:cubicBezTo>
                    <a:cubicBezTo>
                      <a:pt x="61" y="174"/>
                      <a:pt x="62" y="173"/>
                      <a:pt x="62" y="173"/>
                    </a:cubicBezTo>
                    <a:cubicBezTo>
                      <a:pt x="62" y="173"/>
                      <a:pt x="62" y="172"/>
                      <a:pt x="61" y="172"/>
                    </a:cubicBezTo>
                    <a:cubicBezTo>
                      <a:pt x="61" y="171"/>
                      <a:pt x="61" y="171"/>
                      <a:pt x="61" y="170"/>
                    </a:cubicBezTo>
                    <a:cubicBezTo>
                      <a:pt x="61" y="170"/>
                      <a:pt x="62" y="170"/>
                      <a:pt x="62" y="169"/>
                    </a:cubicBezTo>
                    <a:cubicBezTo>
                      <a:pt x="62" y="169"/>
                      <a:pt x="62" y="169"/>
                      <a:pt x="62" y="168"/>
                    </a:cubicBezTo>
                    <a:cubicBezTo>
                      <a:pt x="61" y="168"/>
                      <a:pt x="61" y="168"/>
                      <a:pt x="60" y="168"/>
                    </a:cubicBezTo>
                    <a:cubicBezTo>
                      <a:pt x="58" y="167"/>
                      <a:pt x="56" y="167"/>
                      <a:pt x="54" y="168"/>
                    </a:cubicBezTo>
                    <a:cubicBezTo>
                      <a:pt x="53" y="169"/>
                      <a:pt x="52" y="169"/>
                      <a:pt x="50" y="169"/>
                    </a:cubicBezTo>
                    <a:cubicBezTo>
                      <a:pt x="49" y="168"/>
                      <a:pt x="49" y="167"/>
                      <a:pt x="49" y="166"/>
                    </a:cubicBezTo>
                    <a:cubicBezTo>
                      <a:pt x="49" y="165"/>
                      <a:pt x="49" y="163"/>
                      <a:pt x="48" y="161"/>
                    </a:cubicBezTo>
                    <a:cubicBezTo>
                      <a:pt x="48" y="160"/>
                      <a:pt x="47" y="158"/>
                      <a:pt x="47" y="157"/>
                    </a:cubicBezTo>
                    <a:cubicBezTo>
                      <a:pt x="46" y="155"/>
                      <a:pt x="46" y="152"/>
                      <a:pt x="45" y="150"/>
                    </a:cubicBezTo>
                    <a:cubicBezTo>
                      <a:pt x="45" y="148"/>
                      <a:pt x="44" y="146"/>
                      <a:pt x="43" y="144"/>
                    </a:cubicBezTo>
                    <a:cubicBezTo>
                      <a:pt x="43" y="143"/>
                      <a:pt x="43" y="143"/>
                      <a:pt x="44" y="143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8" y="142"/>
                      <a:pt x="52" y="142"/>
                      <a:pt x="55" y="142"/>
                    </a:cubicBezTo>
                    <a:cubicBezTo>
                      <a:pt x="57" y="142"/>
                      <a:pt x="58" y="142"/>
                      <a:pt x="60" y="142"/>
                    </a:cubicBezTo>
                    <a:cubicBezTo>
                      <a:pt x="61" y="143"/>
                      <a:pt x="62" y="143"/>
                      <a:pt x="63" y="143"/>
                    </a:cubicBezTo>
                    <a:cubicBezTo>
                      <a:pt x="64" y="143"/>
                      <a:pt x="65" y="142"/>
                      <a:pt x="65" y="141"/>
                    </a:cubicBezTo>
                    <a:cubicBezTo>
                      <a:pt x="65" y="141"/>
                      <a:pt x="64" y="140"/>
                      <a:pt x="65" y="140"/>
                    </a:cubicBezTo>
                    <a:cubicBezTo>
                      <a:pt x="65" y="140"/>
                      <a:pt x="65" y="140"/>
                      <a:pt x="66" y="140"/>
                    </a:cubicBezTo>
                    <a:cubicBezTo>
                      <a:pt x="66" y="141"/>
                      <a:pt x="67" y="141"/>
                      <a:pt x="67" y="140"/>
                    </a:cubicBezTo>
                    <a:cubicBezTo>
                      <a:pt x="67" y="139"/>
                      <a:pt x="67" y="139"/>
                      <a:pt x="68" y="139"/>
                    </a:cubicBezTo>
                    <a:cubicBezTo>
                      <a:pt x="68" y="138"/>
                      <a:pt x="69" y="139"/>
                      <a:pt x="69" y="139"/>
                    </a:cubicBezTo>
                    <a:cubicBezTo>
                      <a:pt x="69" y="140"/>
                      <a:pt x="69" y="141"/>
                      <a:pt x="68" y="141"/>
                    </a:cubicBezTo>
                    <a:cubicBezTo>
                      <a:pt x="68" y="141"/>
                      <a:pt x="67" y="141"/>
                      <a:pt x="67" y="142"/>
                    </a:cubicBezTo>
                    <a:cubicBezTo>
                      <a:pt x="68" y="142"/>
                      <a:pt x="70" y="142"/>
                      <a:pt x="70" y="141"/>
                    </a:cubicBezTo>
                    <a:cubicBezTo>
                      <a:pt x="71" y="141"/>
                      <a:pt x="71" y="140"/>
                      <a:pt x="71" y="140"/>
                    </a:cubicBezTo>
                    <a:cubicBezTo>
                      <a:pt x="72" y="139"/>
                      <a:pt x="73" y="140"/>
                      <a:pt x="73" y="140"/>
                    </a:cubicBezTo>
                    <a:cubicBezTo>
                      <a:pt x="74" y="140"/>
                      <a:pt x="75" y="141"/>
                      <a:pt x="75" y="142"/>
                    </a:cubicBezTo>
                    <a:cubicBezTo>
                      <a:pt x="76" y="143"/>
                      <a:pt x="77" y="143"/>
                      <a:pt x="77" y="143"/>
                    </a:cubicBezTo>
                    <a:cubicBezTo>
                      <a:pt x="78" y="141"/>
                      <a:pt x="76" y="139"/>
                      <a:pt x="74" y="138"/>
                    </a:cubicBezTo>
                    <a:cubicBezTo>
                      <a:pt x="73" y="138"/>
                      <a:pt x="72" y="138"/>
                      <a:pt x="71" y="137"/>
                    </a:cubicBezTo>
                    <a:cubicBezTo>
                      <a:pt x="70" y="137"/>
                      <a:pt x="69" y="136"/>
                      <a:pt x="69" y="135"/>
                    </a:cubicBezTo>
                    <a:cubicBezTo>
                      <a:pt x="68" y="132"/>
                      <a:pt x="68" y="129"/>
                      <a:pt x="69" y="126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9" y="125"/>
                      <a:pt x="70" y="125"/>
                      <a:pt x="70" y="124"/>
                    </a:cubicBezTo>
                    <a:cubicBezTo>
                      <a:pt x="72" y="124"/>
                      <a:pt x="74" y="125"/>
                      <a:pt x="76" y="124"/>
                    </a:cubicBezTo>
                    <a:cubicBezTo>
                      <a:pt x="77" y="124"/>
                      <a:pt x="78" y="123"/>
                      <a:pt x="77" y="122"/>
                    </a:cubicBezTo>
                    <a:cubicBezTo>
                      <a:pt x="77" y="121"/>
                      <a:pt x="76" y="121"/>
                      <a:pt x="75" y="121"/>
                    </a:cubicBezTo>
                    <a:cubicBezTo>
                      <a:pt x="74" y="121"/>
                      <a:pt x="72" y="121"/>
                      <a:pt x="71" y="122"/>
                    </a:cubicBezTo>
                    <a:cubicBezTo>
                      <a:pt x="70" y="122"/>
                      <a:pt x="69" y="122"/>
                      <a:pt x="68" y="123"/>
                    </a:cubicBezTo>
                    <a:cubicBezTo>
                      <a:pt x="67" y="123"/>
                      <a:pt x="67" y="124"/>
                      <a:pt x="67" y="125"/>
                    </a:cubicBezTo>
                    <a:cubicBezTo>
                      <a:pt x="66" y="127"/>
                      <a:pt x="65" y="129"/>
                      <a:pt x="64" y="131"/>
                    </a:cubicBezTo>
                    <a:cubicBezTo>
                      <a:pt x="63" y="133"/>
                      <a:pt x="62" y="136"/>
                      <a:pt x="60" y="137"/>
                    </a:cubicBezTo>
                    <a:cubicBezTo>
                      <a:pt x="58" y="138"/>
                      <a:pt x="56" y="138"/>
                      <a:pt x="54" y="138"/>
                    </a:cubicBezTo>
                    <a:cubicBezTo>
                      <a:pt x="49" y="137"/>
                      <a:pt x="44" y="136"/>
                      <a:pt x="40" y="134"/>
                    </a:cubicBezTo>
                    <a:cubicBezTo>
                      <a:pt x="35" y="133"/>
                      <a:pt x="31" y="130"/>
                      <a:pt x="28" y="126"/>
                    </a:cubicBezTo>
                    <a:cubicBezTo>
                      <a:pt x="27" y="124"/>
                      <a:pt x="26" y="122"/>
                      <a:pt x="25" y="120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6" y="117"/>
                      <a:pt x="28" y="115"/>
                      <a:pt x="30" y="114"/>
                    </a:cubicBezTo>
                    <a:cubicBezTo>
                      <a:pt x="32" y="114"/>
                      <a:pt x="34" y="114"/>
                      <a:pt x="36" y="114"/>
                    </a:cubicBezTo>
                    <a:cubicBezTo>
                      <a:pt x="41" y="114"/>
                      <a:pt x="45" y="114"/>
                      <a:pt x="50" y="115"/>
                    </a:cubicBezTo>
                    <a:cubicBezTo>
                      <a:pt x="50" y="115"/>
                      <a:pt x="51" y="115"/>
                      <a:pt x="51" y="115"/>
                    </a:cubicBezTo>
                    <a:cubicBezTo>
                      <a:pt x="51" y="114"/>
                      <a:pt x="51" y="114"/>
                      <a:pt x="52" y="113"/>
                    </a:cubicBezTo>
                    <a:cubicBezTo>
                      <a:pt x="52" y="113"/>
                      <a:pt x="53" y="112"/>
                      <a:pt x="53" y="111"/>
                    </a:cubicBezTo>
                    <a:cubicBezTo>
                      <a:pt x="53" y="110"/>
                      <a:pt x="52" y="110"/>
                      <a:pt x="51" y="111"/>
                    </a:cubicBezTo>
                    <a:cubicBezTo>
                      <a:pt x="50" y="111"/>
                      <a:pt x="49" y="112"/>
                      <a:pt x="48" y="113"/>
                    </a:cubicBezTo>
                    <a:cubicBezTo>
                      <a:pt x="47" y="113"/>
                      <a:pt x="47" y="112"/>
                      <a:pt x="46" y="111"/>
                    </a:cubicBezTo>
                    <a:cubicBezTo>
                      <a:pt x="43" y="110"/>
                      <a:pt x="40" y="109"/>
                      <a:pt x="37" y="109"/>
                    </a:cubicBezTo>
                    <a:cubicBezTo>
                      <a:pt x="35" y="109"/>
                      <a:pt x="34" y="109"/>
                      <a:pt x="32" y="110"/>
                    </a:cubicBezTo>
                    <a:cubicBezTo>
                      <a:pt x="31" y="110"/>
                      <a:pt x="29" y="111"/>
                      <a:pt x="27" y="111"/>
                    </a:cubicBezTo>
                    <a:cubicBezTo>
                      <a:pt x="26" y="111"/>
                      <a:pt x="24" y="110"/>
                      <a:pt x="23" y="109"/>
                    </a:cubicBezTo>
                    <a:cubicBezTo>
                      <a:pt x="21" y="109"/>
                      <a:pt x="20" y="107"/>
                      <a:pt x="19" y="106"/>
                    </a:cubicBezTo>
                    <a:cubicBezTo>
                      <a:pt x="17" y="104"/>
                      <a:pt x="15" y="101"/>
                      <a:pt x="14" y="99"/>
                    </a:cubicBezTo>
                    <a:cubicBezTo>
                      <a:pt x="14" y="98"/>
                      <a:pt x="14" y="98"/>
                      <a:pt x="14" y="97"/>
                    </a:cubicBezTo>
                    <a:cubicBezTo>
                      <a:pt x="13" y="96"/>
                      <a:pt x="14" y="95"/>
                      <a:pt x="15" y="95"/>
                    </a:cubicBezTo>
                    <a:cubicBezTo>
                      <a:pt x="15" y="93"/>
                      <a:pt x="15" y="92"/>
                      <a:pt x="15" y="91"/>
                    </a:cubicBezTo>
                    <a:cubicBezTo>
                      <a:pt x="16" y="88"/>
                      <a:pt x="20" y="86"/>
                      <a:pt x="23" y="84"/>
                    </a:cubicBezTo>
                    <a:cubicBezTo>
                      <a:pt x="28" y="82"/>
                      <a:pt x="34" y="80"/>
                      <a:pt x="38" y="76"/>
                    </a:cubicBezTo>
                    <a:cubicBezTo>
                      <a:pt x="41" y="74"/>
                      <a:pt x="43" y="72"/>
                      <a:pt x="45" y="70"/>
                    </a:cubicBezTo>
                    <a:cubicBezTo>
                      <a:pt x="48" y="68"/>
                      <a:pt x="51" y="66"/>
                      <a:pt x="54" y="65"/>
                    </a:cubicBezTo>
                    <a:cubicBezTo>
                      <a:pt x="57" y="65"/>
                      <a:pt x="61" y="65"/>
                      <a:pt x="64" y="67"/>
                    </a:cubicBezTo>
                    <a:cubicBezTo>
                      <a:pt x="65" y="68"/>
                      <a:pt x="66" y="69"/>
                      <a:pt x="67" y="70"/>
                    </a:cubicBezTo>
                    <a:cubicBezTo>
                      <a:pt x="68" y="71"/>
                      <a:pt x="70" y="71"/>
                      <a:pt x="71" y="70"/>
                    </a:cubicBezTo>
                    <a:cubicBezTo>
                      <a:pt x="71" y="69"/>
                      <a:pt x="69" y="69"/>
                      <a:pt x="68" y="69"/>
                    </a:cubicBezTo>
                    <a:cubicBezTo>
                      <a:pt x="67" y="69"/>
                      <a:pt x="65" y="67"/>
                      <a:pt x="64" y="65"/>
                    </a:cubicBezTo>
                    <a:cubicBezTo>
                      <a:pt x="62" y="64"/>
                      <a:pt x="60" y="64"/>
                      <a:pt x="58" y="64"/>
                    </a:cubicBezTo>
                    <a:cubicBezTo>
                      <a:pt x="56" y="63"/>
                      <a:pt x="54" y="63"/>
                      <a:pt x="51" y="63"/>
                    </a:cubicBezTo>
                    <a:cubicBezTo>
                      <a:pt x="50" y="64"/>
                      <a:pt x="49" y="65"/>
                      <a:pt x="47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2"/>
                      <a:pt x="44" y="59"/>
                      <a:pt x="44" y="59"/>
                    </a:cubicBezTo>
                    <a:cubicBezTo>
                      <a:pt x="44" y="59"/>
                      <a:pt x="49" y="59"/>
                      <a:pt x="51" y="59"/>
                    </a:cubicBezTo>
                    <a:cubicBezTo>
                      <a:pt x="52" y="59"/>
                      <a:pt x="55" y="61"/>
                      <a:pt x="55" y="6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3" y="62"/>
                      <a:pt x="74" y="62"/>
                    </a:cubicBezTo>
                    <a:cubicBezTo>
                      <a:pt x="74" y="61"/>
                      <a:pt x="82" y="58"/>
                      <a:pt x="82" y="58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92" y="59"/>
                      <a:pt x="92" y="59"/>
                    </a:cubicBezTo>
                    <a:cubicBezTo>
                      <a:pt x="93" y="60"/>
                      <a:pt x="97" y="63"/>
                      <a:pt x="98" y="63"/>
                    </a:cubicBezTo>
                    <a:cubicBezTo>
                      <a:pt x="99" y="63"/>
                      <a:pt x="103" y="64"/>
                      <a:pt x="103" y="64"/>
                    </a:cubicBezTo>
                    <a:cubicBezTo>
                      <a:pt x="104" y="64"/>
                      <a:pt x="107" y="70"/>
                      <a:pt x="108" y="70"/>
                    </a:cubicBezTo>
                    <a:cubicBezTo>
                      <a:pt x="109" y="71"/>
                      <a:pt x="117" y="77"/>
                      <a:pt x="117" y="77"/>
                    </a:cubicBezTo>
                    <a:cubicBezTo>
                      <a:pt x="117" y="77"/>
                      <a:pt x="115" y="82"/>
                      <a:pt x="115" y="83"/>
                    </a:cubicBezTo>
                    <a:cubicBezTo>
                      <a:pt x="114" y="84"/>
                      <a:pt x="114" y="88"/>
                      <a:pt x="114" y="88"/>
                    </a:cubicBezTo>
                    <a:cubicBezTo>
                      <a:pt x="114" y="88"/>
                      <a:pt x="116" y="92"/>
                      <a:pt x="117" y="92"/>
                    </a:cubicBezTo>
                    <a:cubicBezTo>
                      <a:pt x="117" y="92"/>
                      <a:pt x="122" y="93"/>
                      <a:pt x="123" y="93"/>
                    </a:cubicBezTo>
                    <a:cubicBezTo>
                      <a:pt x="124" y="93"/>
                      <a:pt x="132" y="90"/>
                      <a:pt x="133" y="90"/>
                    </a:cubicBezTo>
                    <a:cubicBezTo>
                      <a:pt x="134" y="89"/>
                      <a:pt x="137" y="87"/>
                      <a:pt x="138" y="86"/>
                    </a:cubicBezTo>
                    <a:cubicBezTo>
                      <a:pt x="139" y="85"/>
                      <a:pt x="151" y="74"/>
                      <a:pt x="152" y="73"/>
                    </a:cubicBezTo>
                    <a:cubicBezTo>
                      <a:pt x="152" y="73"/>
                      <a:pt x="154" y="71"/>
                      <a:pt x="154" y="70"/>
                    </a:cubicBezTo>
                    <a:cubicBezTo>
                      <a:pt x="155" y="68"/>
                      <a:pt x="158" y="59"/>
                      <a:pt x="158" y="59"/>
                    </a:cubicBezTo>
                    <a:cubicBezTo>
                      <a:pt x="158" y="59"/>
                      <a:pt x="152" y="56"/>
                      <a:pt x="151" y="55"/>
                    </a:cubicBezTo>
                    <a:cubicBezTo>
                      <a:pt x="151" y="55"/>
                      <a:pt x="147" y="51"/>
                      <a:pt x="146" y="50"/>
                    </a:cubicBezTo>
                    <a:cubicBezTo>
                      <a:pt x="145" y="49"/>
                      <a:pt x="143" y="46"/>
                      <a:pt x="143" y="44"/>
                    </a:cubicBezTo>
                    <a:cubicBezTo>
                      <a:pt x="142" y="42"/>
                      <a:pt x="141" y="35"/>
                      <a:pt x="141" y="35"/>
                    </a:cubicBezTo>
                    <a:cubicBezTo>
                      <a:pt x="141" y="34"/>
                      <a:pt x="140" y="32"/>
                      <a:pt x="140" y="32"/>
                    </a:cubicBezTo>
                    <a:cubicBezTo>
                      <a:pt x="139" y="31"/>
                      <a:pt x="136" y="29"/>
                      <a:pt x="136" y="28"/>
                    </a:cubicBezTo>
                    <a:cubicBezTo>
                      <a:pt x="137" y="28"/>
                      <a:pt x="136" y="26"/>
                      <a:pt x="136" y="26"/>
                    </a:cubicBezTo>
                    <a:cubicBezTo>
                      <a:pt x="136" y="25"/>
                      <a:pt x="138" y="22"/>
                      <a:pt x="138" y="21"/>
                    </a:cubicBezTo>
                    <a:cubicBezTo>
                      <a:pt x="139" y="19"/>
                      <a:pt x="141" y="19"/>
                      <a:pt x="143" y="19"/>
                    </a:cubicBezTo>
                    <a:cubicBezTo>
                      <a:pt x="144" y="19"/>
                      <a:pt x="147" y="20"/>
                      <a:pt x="147" y="20"/>
                    </a:cubicBezTo>
                    <a:cubicBezTo>
                      <a:pt x="147" y="21"/>
                      <a:pt x="153" y="27"/>
                      <a:pt x="153" y="27"/>
                    </a:cubicBezTo>
                    <a:cubicBezTo>
                      <a:pt x="153" y="27"/>
                      <a:pt x="157" y="22"/>
                      <a:pt x="158" y="21"/>
                    </a:cubicBezTo>
                    <a:cubicBezTo>
                      <a:pt x="159" y="19"/>
                      <a:pt x="162" y="17"/>
                      <a:pt x="163" y="16"/>
                    </a:cubicBezTo>
                    <a:cubicBezTo>
                      <a:pt x="164" y="15"/>
                      <a:pt x="165" y="16"/>
                      <a:pt x="167" y="15"/>
                    </a:cubicBezTo>
                    <a:cubicBezTo>
                      <a:pt x="169" y="15"/>
                      <a:pt x="176" y="12"/>
                      <a:pt x="178" y="12"/>
                    </a:cubicBezTo>
                    <a:cubicBezTo>
                      <a:pt x="181" y="11"/>
                      <a:pt x="184" y="8"/>
                      <a:pt x="185" y="7"/>
                    </a:cubicBezTo>
                    <a:cubicBezTo>
                      <a:pt x="186" y="6"/>
                      <a:pt x="190" y="2"/>
                      <a:pt x="191" y="1"/>
                    </a:cubicBezTo>
                    <a:cubicBezTo>
                      <a:pt x="192" y="1"/>
                      <a:pt x="196" y="1"/>
                      <a:pt x="197" y="1"/>
                    </a:cubicBezTo>
                    <a:cubicBezTo>
                      <a:pt x="199" y="0"/>
                      <a:pt x="209" y="0"/>
                      <a:pt x="209" y="0"/>
                    </a:cubicBezTo>
                    <a:cubicBezTo>
                      <a:pt x="209" y="0"/>
                      <a:pt x="212" y="10"/>
                      <a:pt x="212" y="11"/>
                    </a:cubicBezTo>
                    <a:cubicBezTo>
                      <a:pt x="212" y="12"/>
                      <a:pt x="215" y="25"/>
                      <a:pt x="216" y="26"/>
                    </a:cubicBezTo>
                    <a:cubicBezTo>
                      <a:pt x="216" y="26"/>
                      <a:pt x="216" y="30"/>
                      <a:pt x="217" y="31"/>
                    </a:cubicBezTo>
                    <a:cubicBezTo>
                      <a:pt x="217" y="32"/>
                      <a:pt x="220" y="37"/>
                      <a:pt x="220" y="38"/>
                    </a:cubicBezTo>
                    <a:cubicBezTo>
                      <a:pt x="220" y="38"/>
                      <a:pt x="220" y="44"/>
                      <a:pt x="220" y="45"/>
                    </a:cubicBezTo>
                    <a:cubicBezTo>
                      <a:pt x="220" y="46"/>
                      <a:pt x="218" y="49"/>
                      <a:pt x="217" y="50"/>
                    </a:cubicBezTo>
                    <a:cubicBezTo>
                      <a:pt x="216" y="51"/>
                      <a:pt x="214" y="53"/>
                      <a:pt x="214" y="53"/>
                    </a:cubicBezTo>
                    <a:cubicBezTo>
                      <a:pt x="214" y="53"/>
                      <a:pt x="216" y="58"/>
                      <a:pt x="216" y="59"/>
                    </a:cubicBezTo>
                    <a:cubicBezTo>
                      <a:pt x="217" y="59"/>
                      <a:pt x="215" y="65"/>
                      <a:pt x="214" y="67"/>
                    </a:cubicBezTo>
                    <a:cubicBezTo>
                      <a:pt x="214" y="69"/>
                      <a:pt x="212" y="74"/>
                      <a:pt x="211" y="74"/>
                    </a:cubicBezTo>
                    <a:cubicBezTo>
                      <a:pt x="211" y="75"/>
                      <a:pt x="208" y="80"/>
                      <a:pt x="207" y="81"/>
                    </a:cubicBezTo>
                    <a:cubicBezTo>
                      <a:pt x="207" y="82"/>
                      <a:pt x="208" y="89"/>
                      <a:pt x="207" y="90"/>
                    </a:cubicBezTo>
                    <a:cubicBezTo>
                      <a:pt x="207" y="91"/>
                      <a:pt x="205" y="94"/>
                      <a:pt x="204" y="96"/>
                    </a:cubicBezTo>
                    <a:cubicBezTo>
                      <a:pt x="204" y="97"/>
                      <a:pt x="201" y="101"/>
                      <a:pt x="201" y="101"/>
                    </a:cubicBezTo>
                    <a:cubicBezTo>
                      <a:pt x="201" y="101"/>
                      <a:pt x="203" y="105"/>
                      <a:pt x="203" y="106"/>
                    </a:cubicBezTo>
                    <a:cubicBezTo>
                      <a:pt x="203" y="107"/>
                      <a:pt x="201" y="112"/>
                      <a:pt x="200" y="113"/>
                    </a:cubicBezTo>
                    <a:cubicBezTo>
                      <a:pt x="200" y="114"/>
                      <a:pt x="197" y="118"/>
                      <a:pt x="197" y="118"/>
                    </a:cubicBezTo>
                    <a:cubicBezTo>
                      <a:pt x="197" y="118"/>
                      <a:pt x="194" y="118"/>
                      <a:pt x="194" y="119"/>
                    </a:cubicBezTo>
                    <a:cubicBezTo>
                      <a:pt x="194" y="119"/>
                      <a:pt x="192" y="122"/>
                      <a:pt x="192" y="122"/>
                    </a:cubicBezTo>
                    <a:cubicBezTo>
                      <a:pt x="192" y="130"/>
                      <a:pt x="192" y="130"/>
                      <a:pt x="192" y="130"/>
                    </a:cubicBezTo>
                    <a:cubicBezTo>
                      <a:pt x="192" y="130"/>
                      <a:pt x="189" y="133"/>
                      <a:pt x="188" y="133"/>
                    </a:cubicBezTo>
                    <a:cubicBezTo>
                      <a:pt x="188" y="133"/>
                      <a:pt x="186" y="134"/>
                      <a:pt x="186" y="134"/>
                    </a:cubicBezTo>
                    <a:close/>
                    <a:moveTo>
                      <a:pt x="34" y="64"/>
                    </a:moveTo>
                    <a:cubicBezTo>
                      <a:pt x="34" y="63"/>
                      <a:pt x="36" y="56"/>
                      <a:pt x="36" y="56"/>
                    </a:cubicBezTo>
                    <a:cubicBezTo>
                      <a:pt x="36" y="56"/>
                      <a:pt x="31" y="53"/>
                      <a:pt x="31" y="52"/>
                    </a:cubicBezTo>
                    <a:cubicBezTo>
                      <a:pt x="31" y="52"/>
                      <a:pt x="31" y="47"/>
                      <a:pt x="31" y="47"/>
                    </a:cubicBezTo>
                    <a:cubicBezTo>
                      <a:pt x="31" y="47"/>
                      <a:pt x="30" y="44"/>
                      <a:pt x="30" y="44"/>
                    </a:cubicBezTo>
                    <a:cubicBezTo>
                      <a:pt x="30" y="44"/>
                      <a:pt x="26" y="43"/>
                      <a:pt x="26" y="43"/>
                    </a:cubicBezTo>
                    <a:cubicBezTo>
                      <a:pt x="26" y="43"/>
                      <a:pt x="24" y="41"/>
                      <a:pt x="24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6"/>
                      <a:pt x="1" y="77"/>
                      <a:pt x="1" y="78"/>
                    </a:cubicBezTo>
                    <a:cubicBezTo>
                      <a:pt x="4" y="82"/>
                      <a:pt x="7" y="87"/>
                      <a:pt x="10" y="91"/>
                    </a:cubicBezTo>
                    <a:cubicBezTo>
                      <a:pt x="16" y="83"/>
                      <a:pt x="27" y="80"/>
                      <a:pt x="36" y="74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7" y="72"/>
                      <a:pt x="35" y="69"/>
                      <a:pt x="35" y="68"/>
                    </a:cubicBezTo>
                    <a:cubicBezTo>
                      <a:pt x="35" y="68"/>
                      <a:pt x="34" y="65"/>
                      <a:pt x="34" y="6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86">
                <a:extLst>
                  <a:ext uri="{FF2B5EF4-FFF2-40B4-BE49-F238E27FC236}">
                    <a16:creationId xmlns:a16="http://schemas.microsoft.com/office/drawing/2014/main" id="{7A113B23-4F40-7A37-EEC7-E757C60F4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7082" y="3946216"/>
                <a:ext cx="898402" cy="1237882"/>
              </a:xfrm>
              <a:custGeom>
                <a:avLst/>
                <a:gdLst>
                  <a:gd name="T0" fmla="*/ 2124989337 w 200"/>
                  <a:gd name="T1" fmla="*/ 464515200 h 275"/>
                  <a:gd name="T2" fmla="*/ 2009341926 w 200"/>
                  <a:gd name="T3" fmla="*/ 319354200 h 275"/>
                  <a:gd name="T4" fmla="*/ 1965975572 w 200"/>
                  <a:gd name="T5" fmla="*/ 174193200 h 275"/>
                  <a:gd name="T6" fmla="*/ 1590126239 w 200"/>
                  <a:gd name="T7" fmla="*/ 29032200 h 275"/>
                  <a:gd name="T8" fmla="*/ 1329924316 w 200"/>
                  <a:gd name="T9" fmla="*/ 87096600 h 275"/>
                  <a:gd name="T10" fmla="*/ 1373290670 w 200"/>
                  <a:gd name="T11" fmla="*/ 217741500 h 275"/>
                  <a:gd name="T12" fmla="*/ 1113088747 w 200"/>
                  <a:gd name="T13" fmla="*/ 275805900 h 275"/>
                  <a:gd name="T14" fmla="*/ 896253178 w 200"/>
                  <a:gd name="T15" fmla="*/ 377418600 h 275"/>
                  <a:gd name="T16" fmla="*/ 838431374 w 200"/>
                  <a:gd name="T17" fmla="*/ 479031300 h 275"/>
                  <a:gd name="T18" fmla="*/ 954074983 w 200"/>
                  <a:gd name="T19" fmla="*/ 638708400 h 275"/>
                  <a:gd name="T20" fmla="*/ 1069722394 w 200"/>
                  <a:gd name="T21" fmla="*/ 856449900 h 275"/>
                  <a:gd name="T22" fmla="*/ 997441336 w 200"/>
                  <a:gd name="T23" fmla="*/ 958062600 h 275"/>
                  <a:gd name="T24" fmla="*/ 1011900589 w 200"/>
                  <a:gd name="T25" fmla="*/ 1161288000 h 275"/>
                  <a:gd name="T26" fmla="*/ 766150316 w 200"/>
                  <a:gd name="T27" fmla="*/ 1611287100 h 275"/>
                  <a:gd name="T28" fmla="*/ 462582040 w 200"/>
                  <a:gd name="T29" fmla="*/ 1727415900 h 275"/>
                  <a:gd name="T30" fmla="*/ 245746471 w 200"/>
                  <a:gd name="T31" fmla="*/ 1654835400 h 275"/>
                  <a:gd name="T32" fmla="*/ 202380118 w 200"/>
                  <a:gd name="T33" fmla="*/ 1872576900 h 275"/>
                  <a:gd name="T34" fmla="*/ 202380118 w 200"/>
                  <a:gd name="T35" fmla="*/ 2032254000 h 275"/>
                  <a:gd name="T36" fmla="*/ 72277256 w 200"/>
                  <a:gd name="T37" fmla="*/ 2147483646 h 275"/>
                  <a:gd name="T38" fmla="*/ 202380118 w 200"/>
                  <a:gd name="T39" fmla="*/ 2147483646 h 275"/>
                  <a:gd name="T40" fmla="*/ 72277256 w 200"/>
                  <a:gd name="T41" fmla="*/ 2147483646 h 275"/>
                  <a:gd name="T42" fmla="*/ 28910902 w 200"/>
                  <a:gd name="T43" fmla="*/ 2147483646 h 275"/>
                  <a:gd name="T44" fmla="*/ 231291020 w 200"/>
                  <a:gd name="T45" fmla="*/ 2147483646 h 275"/>
                  <a:gd name="T46" fmla="*/ 375849334 w 200"/>
                  <a:gd name="T47" fmla="*/ 2147483646 h 275"/>
                  <a:gd name="T48" fmla="*/ 419215687 w 200"/>
                  <a:gd name="T49" fmla="*/ 2147483646 h 275"/>
                  <a:gd name="T50" fmla="*/ 448126589 w 200"/>
                  <a:gd name="T51" fmla="*/ 2147483646 h 275"/>
                  <a:gd name="T52" fmla="*/ 636051256 w 200"/>
                  <a:gd name="T53" fmla="*/ 2147483646 h 275"/>
                  <a:gd name="T54" fmla="*/ 679417609 w 200"/>
                  <a:gd name="T55" fmla="*/ 2147483646 h 275"/>
                  <a:gd name="T56" fmla="*/ 679417609 w 200"/>
                  <a:gd name="T57" fmla="*/ 2147483646 h 275"/>
                  <a:gd name="T58" fmla="*/ 838431374 w 200"/>
                  <a:gd name="T59" fmla="*/ 2147483646 h 275"/>
                  <a:gd name="T60" fmla="*/ 867342276 w 200"/>
                  <a:gd name="T61" fmla="*/ 2147483646 h 275"/>
                  <a:gd name="T62" fmla="*/ 925164081 w 200"/>
                  <a:gd name="T63" fmla="*/ 2147483646 h 275"/>
                  <a:gd name="T64" fmla="*/ 968530434 w 200"/>
                  <a:gd name="T65" fmla="*/ 2147483646 h 275"/>
                  <a:gd name="T66" fmla="*/ 968530434 w 200"/>
                  <a:gd name="T67" fmla="*/ 2147483646 h 275"/>
                  <a:gd name="T68" fmla="*/ 1011900589 w 200"/>
                  <a:gd name="T69" fmla="*/ 2147483646 h 275"/>
                  <a:gd name="T70" fmla="*/ 997441336 w 200"/>
                  <a:gd name="T71" fmla="*/ 2147483646 h 275"/>
                  <a:gd name="T72" fmla="*/ 1026356041 w 200"/>
                  <a:gd name="T73" fmla="*/ 2147483646 h 275"/>
                  <a:gd name="T74" fmla="*/ 1141999650 w 200"/>
                  <a:gd name="T75" fmla="*/ 2147483646 h 275"/>
                  <a:gd name="T76" fmla="*/ 1199821454 w 200"/>
                  <a:gd name="T77" fmla="*/ 2147483646 h 275"/>
                  <a:gd name="T78" fmla="*/ 1257647061 w 200"/>
                  <a:gd name="T79" fmla="*/ 2147483646 h 275"/>
                  <a:gd name="T80" fmla="*/ 1373290670 w 200"/>
                  <a:gd name="T81" fmla="*/ 2147483646 h 275"/>
                  <a:gd name="T82" fmla="*/ 1344379767 w 200"/>
                  <a:gd name="T83" fmla="*/ 2147483646 h 275"/>
                  <a:gd name="T84" fmla="*/ 1503393532 w 200"/>
                  <a:gd name="T85" fmla="*/ 2147483646 h 275"/>
                  <a:gd name="T86" fmla="*/ 1546759885 w 200"/>
                  <a:gd name="T87" fmla="*/ 2147483646 h 275"/>
                  <a:gd name="T88" fmla="*/ 1734684552 w 200"/>
                  <a:gd name="T89" fmla="*/ 2147483646 h 275"/>
                  <a:gd name="T90" fmla="*/ 1778050906 w 200"/>
                  <a:gd name="T91" fmla="*/ 2147483646 h 275"/>
                  <a:gd name="T92" fmla="*/ 1908153768 w 200"/>
                  <a:gd name="T93" fmla="*/ 2147483646 h 275"/>
                  <a:gd name="T94" fmla="*/ 1749140003 w 200"/>
                  <a:gd name="T95" fmla="*/ 2147483646 h 275"/>
                  <a:gd name="T96" fmla="*/ 1835872710 w 200"/>
                  <a:gd name="T97" fmla="*/ 2046770100 h 275"/>
                  <a:gd name="T98" fmla="*/ 1792506357 w 200"/>
                  <a:gd name="T99" fmla="*/ 1901609100 h 275"/>
                  <a:gd name="T100" fmla="*/ 2096074632 w 200"/>
                  <a:gd name="T101" fmla="*/ 1654835400 h 275"/>
                  <a:gd name="T102" fmla="*/ 2147483646 w 200"/>
                  <a:gd name="T103" fmla="*/ 1306449000 h 275"/>
                  <a:gd name="T104" fmla="*/ 2147483646 w 200"/>
                  <a:gd name="T105" fmla="*/ 987094800 h 275"/>
                  <a:gd name="T106" fmla="*/ 2147483646 w 200"/>
                  <a:gd name="T107" fmla="*/ 667740600 h 2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00" h="275">
                    <a:moveTo>
                      <a:pt x="178" y="22"/>
                    </a:moveTo>
                    <a:cubicBezTo>
                      <a:pt x="161" y="27"/>
                      <a:pt x="161" y="27"/>
                      <a:pt x="161" y="27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7" y="71"/>
                      <a:pt x="67" y="71"/>
                    </a:cubicBezTo>
                    <a:cubicBezTo>
                      <a:pt x="67" y="72"/>
                      <a:pt x="67" y="75"/>
                      <a:pt x="67" y="7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7" y="192"/>
                      <a:pt x="17" y="192"/>
                      <a:pt x="17" y="192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2" y="196"/>
                      <a:pt x="2" y="196"/>
                    </a:cubicBezTo>
                    <a:cubicBezTo>
                      <a:pt x="3" y="196"/>
                      <a:pt x="8" y="198"/>
                      <a:pt x="8" y="198"/>
                    </a:cubicBezTo>
                    <a:cubicBezTo>
                      <a:pt x="8" y="198"/>
                      <a:pt x="12" y="205"/>
                      <a:pt x="12" y="206"/>
                    </a:cubicBezTo>
                    <a:cubicBezTo>
                      <a:pt x="13" y="206"/>
                      <a:pt x="15" y="209"/>
                      <a:pt x="16" y="209"/>
                    </a:cubicBezTo>
                    <a:cubicBezTo>
                      <a:pt x="16" y="209"/>
                      <a:pt x="21" y="205"/>
                      <a:pt x="21" y="205"/>
                    </a:cubicBezTo>
                    <a:cubicBezTo>
                      <a:pt x="24" y="208"/>
                      <a:pt x="24" y="208"/>
                      <a:pt x="24" y="208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7" y="216"/>
                      <a:pt x="27" y="216"/>
                      <a:pt x="27" y="216"/>
                    </a:cubicBezTo>
                    <a:cubicBezTo>
                      <a:pt x="29" y="221"/>
                      <a:pt x="29" y="221"/>
                      <a:pt x="29" y="221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29"/>
                      <a:pt x="31" y="232"/>
                      <a:pt x="31" y="232"/>
                    </a:cubicBezTo>
                    <a:cubicBezTo>
                      <a:pt x="31" y="232"/>
                      <a:pt x="34" y="239"/>
                      <a:pt x="34" y="239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4" y="247"/>
                      <a:pt x="44" y="247"/>
                      <a:pt x="44" y="247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7" y="253"/>
                      <a:pt x="49" y="254"/>
                      <a:pt x="51" y="254"/>
                    </a:cubicBezTo>
                    <a:cubicBezTo>
                      <a:pt x="50" y="252"/>
                      <a:pt x="48" y="249"/>
                      <a:pt x="47" y="247"/>
                    </a:cubicBezTo>
                    <a:cubicBezTo>
                      <a:pt x="46" y="245"/>
                      <a:pt x="45" y="244"/>
                      <a:pt x="44" y="243"/>
                    </a:cubicBezTo>
                    <a:cubicBezTo>
                      <a:pt x="43" y="242"/>
                      <a:pt x="41" y="241"/>
                      <a:pt x="41" y="239"/>
                    </a:cubicBezTo>
                    <a:cubicBezTo>
                      <a:pt x="43" y="240"/>
                      <a:pt x="45" y="242"/>
                      <a:pt x="47" y="244"/>
                    </a:cubicBezTo>
                    <a:cubicBezTo>
                      <a:pt x="48" y="245"/>
                      <a:pt x="49" y="247"/>
                      <a:pt x="51" y="247"/>
                    </a:cubicBezTo>
                    <a:cubicBezTo>
                      <a:pt x="53" y="247"/>
                      <a:pt x="54" y="245"/>
                      <a:pt x="55" y="243"/>
                    </a:cubicBezTo>
                    <a:cubicBezTo>
                      <a:pt x="55" y="242"/>
                      <a:pt x="57" y="240"/>
                      <a:pt x="58" y="240"/>
                    </a:cubicBezTo>
                    <a:cubicBezTo>
                      <a:pt x="58" y="244"/>
                      <a:pt x="53" y="246"/>
                      <a:pt x="53" y="249"/>
                    </a:cubicBezTo>
                    <a:cubicBezTo>
                      <a:pt x="54" y="252"/>
                      <a:pt x="58" y="253"/>
                      <a:pt x="58" y="256"/>
                    </a:cubicBezTo>
                    <a:cubicBezTo>
                      <a:pt x="59" y="256"/>
                      <a:pt x="60" y="258"/>
                      <a:pt x="60" y="259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0" y="261"/>
                      <a:pt x="60" y="261"/>
                      <a:pt x="61" y="261"/>
                    </a:cubicBezTo>
                    <a:cubicBezTo>
                      <a:pt x="62" y="262"/>
                      <a:pt x="63" y="263"/>
                      <a:pt x="64" y="264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5" y="264"/>
                      <a:pt x="65" y="264"/>
                      <a:pt x="65" y="264"/>
                    </a:cubicBezTo>
                    <a:cubicBezTo>
                      <a:pt x="66" y="263"/>
                      <a:pt x="67" y="262"/>
                      <a:pt x="67" y="261"/>
                    </a:cubicBezTo>
                    <a:cubicBezTo>
                      <a:pt x="68" y="260"/>
                      <a:pt x="68" y="260"/>
                      <a:pt x="68" y="260"/>
                    </a:cubicBezTo>
                    <a:cubicBezTo>
                      <a:pt x="68" y="259"/>
                      <a:pt x="68" y="258"/>
                      <a:pt x="68" y="258"/>
                    </a:cubicBezTo>
                    <a:cubicBezTo>
                      <a:pt x="68" y="257"/>
                      <a:pt x="67" y="256"/>
                      <a:pt x="67" y="255"/>
                    </a:cubicBezTo>
                    <a:cubicBezTo>
                      <a:pt x="67" y="255"/>
                      <a:pt x="67" y="253"/>
                      <a:pt x="67" y="253"/>
                    </a:cubicBezTo>
                    <a:cubicBezTo>
                      <a:pt x="68" y="253"/>
                      <a:pt x="68" y="254"/>
                      <a:pt x="69" y="255"/>
                    </a:cubicBezTo>
                    <a:cubicBezTo>
                      <a:pt x="69" y="255"/>
                      <a:pt x="69" y="256"/>
                      <a:pt x="70" y="257"/>
                    </a:cubicBezTo>
                    <a:cubicBezTo>
                      <a:pt x="70" y="258"/>
                      <a:pt x="70" y="260"/>
                      <a:pt x="69" y="262"/>
                    </a:cubicBezTo>
                    <a:cubicBezTo>
                      <a:pt x="69" y="262"/>
                      <a:pt x="69" y="263"/>
                      <a:pt x="69" y="263"/>
                    </a:cubicBezTo>
                    <a:cubicBezTo>
                      <a:pt x="69" y="264"/>
                      <a:pt x="69" y="264"/>
                      <a:pt x="69" y="265"/>
                    </a:cubicBezTo>
                    <a:cubicBezTo>
                      <a:pt x="70" y="266"/>
                      <a:pt x="70" y="267"/>
                      <a:pt x="70" y="268"/>
                    </a:cubicBezTo>
                    <a:cubicBezTo>
                      <a:pt x="70" y="268"/>
                      <a:pt x="70" y="268"/>
                      <a:pt x="71" y="269"/>
                    </a:cubicBezTo>
                    <a:cubicBezTo>
                      <a:pt x="71" y="269"/>
                      <a:pt x="71" y="269"/>
                      <a:pt x="71" y="269"/>
                    </a:cubicBezTo>
                    <a:cubicBezTo>
                      <a:pt x="73" y="269"/>
                      <a:pt x="74" y="269"/>
                      <a:pt x="76" y="269"/>
                    </a:cubicBezTo>
                    <a:cubicBezTo>
                      <a:pt x="76" y="269"/>
                      <a:pt x="77" y="273"/>
                      <a:pt x="77" y="273"/>
                    </a:cubicBezTo>
                    <a:cubicBezTo>
                      <a:pt x="77" y="274"/>
                      <a:pt x="79" y="275"/>
                      <a:pt x="79" y="275"/>
                    </a:cubicBezTo>
                    <a:cubicBezTo>
                      <a:pt x="79" y="275"/>
                      <a:pt x="82" y="274"/>
                      <a:pt x="82" y="273"/>
                    </a:cubicBezTo>
                    <a:cubicBezTo>
                      <a:pt x="83" y="272"/>
                      <a:pt x="83" y="270"/>
                      <a:pt x="83" y="269"/>
                    </a:cubicBezTo>
                    <a:cubicBezTo>
                      <a:pt x="83" y="269"/>
                      <a:pt x="83" y="266"/>
                      <a:pt x="83" y="266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85" y="261"/>
                      <a:pt x="87" y="260"/>
                      <a:pt x="87" y="260"/>
                    </a:cubicBezTo>
                    <a:cubicBezTo>
                      <a:pt x="88" y="259"/>
                      <a:pt x="92" y="259"/>
                      <a:pt x="92" y="259"/>
                    </a:cubicBezTo>
                    <a:cubicBezTo>
                      <a:pt x="92" y="258"/>
                      <a:pt x="96" y="258"/>
                      <a:pt x="96" y="258"/>
                    </a:cubicBezTo>
                    <a:cubicBezTo>
                      <a:pt x="96" y="258"/>
                      <a:pt x="95" y="256"/>
                      <a:pt x="95" y="255"/>
                    </a:cubicBezTo>
                    <a:cubicBezTo>
                      <a:pt x="95" y="255"/>
                      <a:pt x="94" y="254"/>
                      <a:pt x="94" y="254"/>
                    </a:cubicBezTo>
                    <a:cubicBezTo>
                      <a:pt x="94" y="253"/>
                      <a:pt x="94" y="252"/>
                      <a:pt x="94" y="252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8" y="243"/>
                      <a:pt x="98" y="243"/>
                      <a:pt x="98" y="243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4" y="237"/>
                      <a:pt x="104" y="237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107" y="232"/>
                      <a:pt x="107" y="232"/>
                      <a:pt x="107" y="232"/>
                    </a:cubicBezTo>
                    <a:cubicBezTo>
                      <a:pt x="107" y="227"/>
                      <a:pt x="107" y="227"/>
                      <a:pt x="107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2" y="191"/>
                      <a:pt x="123" y="188"/>
                      <a:pt x="123" y="187"/>
                    </a:cubicBezTo>
                    <a:cubicBezTo>
                      <a:pt x="123" y="187"/>
                      <a:pt x="122" y="184"/>
                      <a:pt x="122" y="184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59"/>
                      <a:pt x="130" y="159"/>
                      <a:pt x="130" y="159"/>
                    </a:cubicBezTo>
                    <a:cubicBezTo>
                      <a:pt x="121" y="151"/>
                      <a:pt x="121" y="151"/>
                      <a:pt x="121" y="151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7" y="141"/>
                      <a:pt x="127" y="141"/>
                      <a:pt x="127" y="14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0" y="129"/>
                      <a:pt x="130" y="129"/>
                      <a:pt x="130" y="129"/>
                    </a:cubicBezTo>
                    <a:cubicBezTo>
                      <a:pt x="130" y="124"/>
                      <a:pt x="130" y="124"/>
                      <a:pt x="130" y="124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9" y="90"/>
                      <a:pt x="169" y="90"/>
                      <a:pt x="169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83" y="76"/>
                      <a:pt x="183" y="76"/>
                      <a:pt x="183" y="76"/>
                    </a:cubicBezTo>
                    <a:cubicBezTo>
                      <a:pt x="185" y="68"/>
                      <a:pt x="185" y="68"/>
                      <a:pt x="185" y="68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00" y="46"/>
                      <a:pt x="200" y="46"/>
                      <a:pt x="200" y="46"/>
                    </a:cubicBezTo>
                    <a:lnTo>
                      <a:pt x="178" y="2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87">
                <a:extLst>
                  <a:ext uri="{FF2B5EF4-FFF2-40B4-BE49-F238E27FC236}">
                    <a16:creationId xmlns:a16="http://schemas.microsoft.com/office/drawing/2014/main" id="{8C420E97-6059-D96E-5894-6F08E329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7711" y="93778"/>
                <a:ext cx="1744288" cy="2100647"/>
              </a:xfrm>
              <a:custGeom>
                <a:avLst/>
                <a:gdLst>
                  <a:gd name="T0" fmla="*/ 2147483646 w 388"/>
                  <a:gd name="T1" fmla="*/ 2147483646 h 467"/>
                  <a:gd name="T2" fmla="*/ 2147483646 w 388"/>
                  <a:gd name="T3" fmla="*/ 2147483646 h 467"/>
                  <a:gd name="T4" fmla="*/ 2147483646 w 388"/>
                  <a:gd name="T5" fmla="*/ 2147483646 h 467"/>
                  <a:gd name="T6" fmla="*/ 2147483646 w 388"/>
                  <a:gd name="T7" fmla="*/ 2147483646 h 467"/>
                  <a:gd name="T8" fmla="*/ 2147483646 w 388"/>
                  <a:gd name="T9" fmla="*/ 2147483646 h 467"/>
                  <a:gd name="T10" fmla="*/ 2147483646 w 388"/>
                  <a:gd name="T11" fmla="*/ 2147483646 h 467"/>
                  <a:gd name="T12" fmla="*/ 2147483646 w 388"/>
                  <a:gd name="T13" fmla="*/ 2145318809 h 467"/>
                  <a:gd name="T14" fmla="*/ 2147483646 w 388"/>
                  <a:gd name="T15" fmla="*/ 0 h 467"/>
                  <a:gd name="T16" fmla="*/ 2147483646 w 388"/>
                  <a:gd name="T17" fmla="*/ 173943225 h 467"/>
                  <a:gd name="T18" fmla="*/ 2147483646 w 388"/>
                  <a:gd name="T19" fmla="*/ 289909182 h 467"/>
                  <a:gd name="T20" fmla="*/ 2147483646 w 388"/>
                  <a:gd name="T21" fmla="*/ 347890257 h 467"/>
                  <a:gd name="T22" fmla="*/ 2147483646 w 388"/>
                  <a:gd name="T23" fmla="*/ 333392133 h 467"/>
                  <a:gd name="T24" fmla="*/ 2147483646 w 388"/>
                  <a:gd name="T25" fmla="*/ 333392133 h 467"/>
                  <a:gd name="T26" fmla="*/ 2147483646 w 388"/>
                  <a:gd name="T27" fmla="*/ 347890257 h 467"/>
                  <a:gd name="T28" fmla="*/ 2147483646 w 388"/>
                  <a:gd name="T29" fmla="*/ 362384574 h 467"/>
                  <a:gd name="T30" fmla="*/ 2147483646 w 388"/>
                  <a:gd name="T31" fmla="*/ 420365649 h 467"/>
                  <a:gd name="T32" fmla="*/ 2147483646 w 388"/>
                  <a:gd name="T33" fmla="*/ 449358090 h 467"/>
                  <a:gd name="T34" fmla="*/ 2147483646 w 388"/>
                  <a:gd name="T35" fmla="*/ 521833482 h 467"/>
                  <a:gd name="T36" fmla="*/ 2147483646 w 388"/>
                  <a:gd name="T37" fmla="*/ 608806998 h 467"/>
                  <a:gd name="T38" fmla="*/ 2113891228 w 388"/>
                  <a:gd name="T39" fmla="*/ 768255906 h 467"/>
                  <a:gd name="T40" fmla="*/ 2012542651 w 388"/>
                  <a:gd name="T41" fmla="*/ 797244540 h 467"/>
                  <a:gd name="T42" fmla="*/ 1867755163 w 388"/>
                  <a:gd name="T43" fmla="*/ 884218056 h 467"/>
                  <a:gd name="T44" fmla="*/ 1824316254 w 388"/>
                  <a:gd name="T45" fmla="*/ 1058161281 h 467"/>
                  <a:gd name="T46" fmla="*/ 1549223452 w 388"/>
                  <a:gd name="T47" fmla="*/ 1188621555 h 467"/>
                  <a:gd name="T48" fmla="*/ 1679528766 w 388"/>
                  <a:gd name="T49" fmla="*/ 1826417186 h 467"/>
                  <a:gd name="T50" fmla="*/ 1303083582 w 388"/>
                  <a:gd name="T51" fmla="*/ 2147483646 h 467"/>
                  <a:gd name="T52" fmla="*/ 1303083582 w 388"/>
                  <a:gd name="T53" fmla="*/ 2147483646 h 467"/>
                  <a:gd name="T54" fmla="*/ 1389957596 w 388"/>
                  <a:gd name="T55" fmla="*/ 2147483646 h 467"/>
                  <a:gd name="T56" fmla="*/ 1042465343 w 388"/>
                  <a:gd name="T57" fmla="*/ 2147483646 h 467"/>
                  <a:gd name="T58" fmla="*/ 912160029 w 388"/>
                  <a:gd name="T59" fmla="*/ 2147483646 h 467"/>
                  <a:gd name="T60" fmla="*/ 217179329 w 388"/>
                  <a:gd name="T61" fmla="*/ 2147483646 h 467"/>
                  <a:gd name="T62" fmla="*/ 419884094 w 388"/>
                  <a:gd name="T63" fmla="*/ 2147483646 h 467"/>
                  <a:gd name="T64" fmla="*/ 202700960 w 388"/>
                  <a:gd name="T65" fmla="*/ 2147483646 h 467"/>
                  <a:gd name="T66" fmla="*/ 115830751 w 388"/>
                  <a:gd name="T67" fmla="*/ 2147483646 h 467"/>
                  <a:gd name="T68" fmla="*/ 1013508607 w 388"/>
                  <a:gd name="T69" fmla="*/ 2147483646 h 467"/>
                  <a:gd name="T70" fmla="*/ 1360997055 w 388"/>
                  <a:gd name="T71" fmla="*/ 2147483646 h 467"/>
                  <a:gd name="T72" fmla="*/ 1853276795 w 388"/>
                  <a:gd name="T73" fmla="*/ 2147483646 h 467"/>
                  <a:gd name="T74" fmla="*/ 2147483646 w 388"/>
                  <a:gd name="T75" fmla="*/ 2147483646 h 467"/>
                  <a:gd name="T76" fmla="*/ 2147483646 w 388"/>
                  <a:gd name="T77" fmla="*/ 2147483646 h 467"/>
                  <a:gd name="T78" fmla="*/ 2147483646 w 388"/>
                  <a:gd name="T79" fmla="*/ 2147483646 h 467"/>
                  <a:gd name="T80" fmla="*/ 2147483646 w 388"/>
                  <a:gd name="T81" fmla="*/ 2147483646 h 467"/>
                  <a:gd name="T82" fmla="*/ 2147483646 w 388"/>
                  <a:gd name="T83" fmla="*/ 2147483646 h 467"/>
                  <a:gd name="T84" fmla="*/ 2147483646 w 388"/>
                  <a:gd name="T85" fmla="*/ 2147483646 h 467"/>
                  <a:gd name="T86" fmla="*/ 2147483646 w 388"/>
                  <a:gd name="T87" fmla="*/ 2147483646 h 467"/>
                  <a:gd name="T88" fmla="*/ 2147483646 w 388"/>
                  <a:gd name="T89" fmla="*/ 2147483646 h 467"/>
                  <a:gd name="T90" fmla="*/ 2147483646 w 388"/>
                  <a:gd name="T91" fmla="*/ 2147483646 h 467"/>
                  <a:gd name="T92" fmla="*/ 2147483646 w 388"/>
                  <a:gd name="T93" fmla="*/ 2147483646 h 467"/>
                  <a:gd name="T94" fmla="*/ 2147483646 w 388"/>
                  <a:gd name="T95" fmla="*/ 2147483646 h 467"/>
                  <a:gd name="T96" fmla="*/ 2147483646 w 388"/>
                  <a:gd name="T97" fmla="*/ 2147483646 h 4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88" h="467">
                    <a:moveTo>
                      <a:pt x="388" y="194"/>
                    </a:moveTo>
                    <a:cubicBezTo>
                      <a:pt x="388" y="194"/>
                      <a:pt x="386" y="193"/>
                      <a:pt x="386" y="193"/>
                    </a:cubicBezTo>
                    <a:cubicBezTo>
                      <a:pt x="384" y="193"/>
                      <a:pt x="384" y="193"/>
                      <a:pt x="384" y="193"/>
                    </a:cubicBezTo>
                    <a:cubicBezTo>
                      <a:pt x="380" y="194"/>
                      <a:pt x="380" y="194"/>
                      <a:pt x="380" y="194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3" y="188"/>
                      <a:pt x="373" y="188"/>
                      <a:pt x="373" y="188"/>
                    </a:cubicBezTo>
                    <a:cubicBezTo>
                      <a:pt x="373" y="182"/>
                      <a:pt x="373" y="182"/>
                      <a:pt x="373" y="182"/>
                    </a:cubicBezTo>
                    <a:cubicBezTo>
                      <a:pt x="373" y="182"/>
                      <a:pt x="368" y="180"/>
                      <a:pt x="368" y="180"/>
                    </a:cubicBezTo>
                    <a:cubicBezTo>
                      <a:pt x="368" y="180"/>
                      <a:pt x="369" y="178"/>
                      <a:pt x="369" y="178"/>
                    </a:cubicBezTo>
                    <a:cubicBezTo>
                      <a:pt x="369" y="176"/>
                      <a:pt x="369" y="176"/>
                      <a:pt x="369" y="176"/>
                    </a:cubicBezTo>
                    <a:cubicBezTo>
                      <a:pt x="366" y="176"/>
                      <a:pt x="366" y="176"/>
                      <a:pt x="366" y="176"/>
                    </a:cubicBezTo>
                    <a:cubicBezTo>
                      <a:pt x="364" y="173"/>
                      <a:pt x="364" y="173"/>
                      <a:pt x="364" y="173"/>
                    </a:cubicBezTo>
                    <a:cubicBezTo>
                      <a:pt x="364" y="173"/>
                      <a:pt x="355" y="172"/>
                      <a:pt x="354" y="172"/>
                    </a:cubicBezTo>
                    <a:cubicBezTo>
                      <a:pt x="354" y="172"/>
                      <a:pt x="347" y="170"/>
                      <a:pt x="347" y="170"/>
                    </a:cubicBezTo>
                    <a:cubicBezTo>
                      <a:pt x="344" y="173"/>
                      <a:pt x="344" y="173"/>
                      <a:pt x="344" y="173"/>
                    </a:cubicBezTo>
                    <a:cubicBezTo>
                      <a:pt x="344" y="173"/>
                      <a:pt x="342" y="172"/>
                      <a:pt x="342" y="172"/>
                    </a:cubicBezTo>
                    <a:cubicBezTo>
                      <a:pt x="341" y="172"/>
                      <a:pt x="340" y="173"/>
                      <a:pt x="340" y="173"/>
                    </a:cubicBezTo>
                    <a:cubicBezTo>
                      <a:pt x="340" y="173"/>
                      <a:pt x="338" y="171"/>
                      <a:pt x="338" y="171"/>
                    </a:cubicBezTo>
                    <a:cubicBezTo>
                      <a:pt x="336" y="171"/>
                      <a:pt x="336" y="171"/>
                      <a:pt x="336" y="171"/>
                    </a:cubicBezTo>
                    <a:cubicBezTo>
                      <a:pt x="333" y="172"/>
                      <a:pt x="333" y="172"/>
                      <a:pt x="333" y="172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26" y="166"/>
                      <a:pt x="326" y="166"/>
                      <a:pt x="326" y="166"/>
                    </a:cubicBezTo>
                    <a:cubicBezTo>
                      <a:pt x="329" y="163"/>
                      <a:pt x="329" y="163"/>
                      <a:pt x="329" y="163"/>
                    </a:cubicBezTo>
                    <a:cubicBezTo>
                      <a:pt x="329" y="163"/>
                      <a:pt x="329" y="160"/>
                      <a:pt x="328" y="160"/>
                    </a:cubicBezTo>
                    <a:cubicBezTo>
                      <a:pt x="328" y="160"/>
                      <a:pt x="327" y="158"/>
                      <a:pt x="327" y="158"/>
                    </a:cubicBezTo>
                    <a:cubicBezTo>
                      <a:pt x="327" y="157"/>
                      <a:pt x="327" y="157"/>
                      <a:pt x="327" y="157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16" y="81"/>
                      <a:pt x="316" y="81"/>
                      <a:pt x="316" y="81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5" y="12"/>
                      <a:pt x="212" y="12"/>
                      <a:pt x="212" y="12"/>
                    </a:cubicBezTo>
                    <a:cubicBezTo>
                      <a:pt x="212" y="12"/>
                      <a:pt x="214" y="15"/>
                      <a:pt x="215" y="15"/>
                    </a:cubicBezTo>
                    <a:cubicBezTo>
                      <a:pt x="215" y="16"/>
                      <a:pt x="214" y="17"/>
                      <a:pt x="214" y="17"/>
                    </a:cubicBezTo>
                    <a:cubicBezTo>
                      <a:pt x="214" y="17"/>
                      <a:pt x="210" y="17"/>
                      <a:pt x="210" y="17"/>
                    </a:cubicBezTo>
                    <a:cubicBezTo>
                      <a:pt x="209" y="17"/>
                      <a:pt x="211" y="20"/>
                      <a:pt x="211" y="20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6" y="25"/>
                      <a:pt x="205" y="23"/>
                      <a:pt x="205" y="23"/>
                    </a:cubicBezTo>
                    <a:cubicBezTo>
                      <a:pt x="204" y="23"/>
                      <a:pt x="202" y="24"/>
                      <a:pt x="202" y="24"/>
                    </a:cubicBezTo>
                    <a:cubicBezTo>
                      <a:pt x="202" y="24"/>
                      <a:pt x="200" y="25"/>
                      <a:pt x="200" y="25"/>
                    </a:cubicBezTo>
                    <a:cubicBezTo>
                      <a:pt x="200" y="25"/>
                      <a:pt x="198" y="22"/>
                      <a:pt x="198" y="22"/>
                    </a:cubicBezTo>
                    <a:cubicBezTo>
                      <a:pt x="198" y="22"/>
                      <a:pt x="196" y="24"/>
                      <a:pt x="196" y="24"/>
                    </a:cubicBezTo>
                    <a:cubicBezTo>
                      <a:pt x="196" y="24"/>
                      <a:pt x="195" y="23"/>
                      <a:pt x="195" y="23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1" y="25"/>
                      <a:pt x="191" y="25"/>
                      <a:pt x="191" y="25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91" y="23"/>
                      <a:pt x="191" y="23"/>
                      <a:pt x="191" y="23"/>
                    </a:cubicBezTo>
                    <a:cubicBezTo>
                      <a:pt x="191" y="23"/>
                      <a:pt x="189" y="21"/>
                      <a:pt x="189" y="21"/>
                    </a:cubicBezTo>
                    <a:cubicBezTo>
                      <a:pt x="189" y="21"/>
                      <a:pt x="188" y="22"/>
                      <a:pt x="188" y="22"/>
                    </a:cubicBezTo>
                    <a:cubicBezTo>
                      <a:pt x="187" y="23"/>
                      <a:pt x="186" y="25"/>
                      <a:pt x="186" y="25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2" y="26"/>
                      <a:pt x="182" y="26"/>
                      <a:pt x="182" y="26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27"/>
                      <a:pt x="180" y="26"/>
                      <a:pt x="180" y="26"/>
                    </a:cubicBezTo>
                    <a:cubicBezTo>
                      <a:pt x="180" y="26"/>
                      <a:pt x="177" y="25"/>
                      <a:pt x="177" y="25"/>
                    </a:cubicBezTo>
                    <a:cubicBezTo>
                      <a:pt x="176" y="28"/>
                      <a:pt x="176" y="28"/>
                      <a:pt x="176" y="28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72" y="29"/>
                      <a:pt x="172" y="29"/>
                      <a:pt x="172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4" y="29"/>
                      <a:pt x="164" y="29"/>
                      <a:pt x="164" y="29"/>
                    </a:cubicBezTo>
                    <a:cubicBezTo>
                      <a:pt x="164" y="29"/>
                      <a:pt x="163" y="31"/>
                      <a:pt x="163" y="31"/>
                    </a:cubicBezTo>
                    <a:cubicBezTo>
                      <a:pt x="163" y="32"/>
                      <a:pt x="163" y="35"/>
                      <a:pt x="163" y="35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6" y="40"/>
                      <a:pt x="156" y="40"/>
                      <a:pt x="156" y="40"/>
                    </a:cubicBezTo>
                    <a:cubicBezTo>
                      <a:pt x="155" y="43"/>
                      <a:pt x="155" y="43"/>
                      <a:pt x="155" y="43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50" y="50"/>
                      <a:pt x="150" y="50"/>
                      <a:pt x="150" y="50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4"/>
                      <a:pt x="143" y="54"/>
                    </a:cubicBezTo>
                    <a:cubicBezTo>
                      <a:pt x="144" y="55"/>
                      <a:pt x="142" y="57"/>
                      <a:pt x="142" y="56"/>
                    </a:cubicBezTo>
                    <a:cubicBezTo>
                      <a:pt x="142" y="56"/>
                      <a:pt x="139" y="55"/>
                      <a:pt x="139" y="55"/>
                    </a:cubicBezTo>
                    <a:cubicBezTo>
                      <a:pt x="137" y="52"/>
                      <a:pt x="137" y="52"/>
                      <a:pt x="137" y="52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26" y="73"/>
                      <a:pt x="121" y="72"/>
                      <a:pt x="121" y="72"/>
                    </a:cubicBezTo>
                    <a:cubicBezTo>
                      <a:pt x="121" y="72"/>
                      <a:pt x="117" y="83"/>
                      <a:pt x="117" y="83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8" y="86"/>
                      <a:pt x="108" y="91"/>
                      <a:pt x="108" y="91"/>
                    </a:cubicBezTo>
                    <a:cubicBezTo>
                      <a:pt x="108" y="91"/>
                      <a:pt x="103" y="102"/>
                      <a:pt x="103" y="103"/>
                    </a:cubicBezTo>
                    <a:cubicBezTo>
                      <a:pt x="103" y="104"/>
                      <a:pt x="103" y="111"/>
                      <a:pt x="103" y="111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4" y="142"/>
                      <a:pt x="114" y="142"/>
                      <a:pt x="114" y="142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0" y="164"/>
                      <a:pt x="96" y="179"/>
                      <a:pt x="96" y="179"/>
                    </a:cubicBezTo>
                    <a:cubicBezTo>
                      <a:pt x="96" y="179"/>
                      <a:pt x="94" y="194"/>
                      <a:pt x="94" y="19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79" y="264"/>
                      <a:pt x="79" y="264"/>
                      <a:pt x="79" y="264"/>
                    </a:cubicBezTo>
                    <a:cubicBezTo>
                      <a:pt x="79" y="264"/>
                      <a:pt x="89" y="264"/>
                      <a:pt x="89" y="264"/>
                    </a:cubicBezTo>
                    <a:cubicBezTo>
                      <a:pt x="89" y="265"/>
                      <a:pt x="96" y="271"/>
                      <a:pt x="96" y="271"/>
                    </a:cubicBezTo>
                    <a:cubicBezTo>
                      <a:pt x="96" y="272"/>
                      <a:pt x="98" y="284"/>
                      <a:pt x="98" y="284"/>
                    </a:cubicBezTo>
                    <a:cubicBezTo>
                      <a:pt x="98" y="284"/>
                      <a:pt x="86" y="293"/>
                      <a:pt x="85" y="294"/>
                    </a:cubicBezTo>
                    <a:cubicBezTo>
                      <a:pt x="85" y="294"/>
                      <a:pt x="84" y="304"/>
                      <a:pt x="84" y="304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72" y="323"/>
                      <a:pt x="75" y="331"/>
                      <a:pt x="76" y="332"/>
                    </a:cubicBezTo>
                    <a:cubicBezTo>
                      <a:pt x="76" y="332"/>
                      <a:pt x="76" y="336"/>
                      <a:pt x="76" y="336"/>
                    </a:cubicBezTo>
                    <a:cubicBezTo>
                      <a:pt x="63" y="335"/>
                      <a:pt x="63" y="335"/>
                      <a:pt x="63" y="335"/>
                    </a:cubicBezTo>
                    <a:cubicBezTo>
                      <a:pt x="50" y="348"/>
                      <a:pt x="50" y="348"/>
                      <a:pt x="50" y="348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12" y="361"/>
                      <a:pt x="12" y="361"/>
                      <a:pt x="12" y="361"/>
                    </a:cubicBezTo>
                    <a:cubicBezTo>
                      <a:pt x="15" y="365"/>
                      <a:pt x="15" y="365"/>
                      <a:pt x="15" y="365"/>
                    </a:cubicBezTo>
                    <a:cubicBezTo>
                      <a:pt x="23" y="366"/>
                      <a:pt x="23" y="366"/>
                      <a:pt x="23" y="366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3" y="375"/>
                      <a:pt x="23" y="375"/>
                      <a:pt x="23" y="375"/>
                    </a:cubicBezTo>
                    <a:cubicBezTo>
                      <a:pt x="23" y="375"/>
                      <a:pt x="28" y="381"/>
                      <a:pt x="29" y="381"/>
                    </a:cubicBezTo>
                    <a:cubicBezTo>
                      <a:pt x="29" y="381"/>
                      <a:pt x="30" y="384"/>
                      <a:pt x="30" y="384"/>
                    </a:cubicBezTo>
                    <a:cubicBezTo>
                      <a:pt x="30" y="385"/>
                      <a:pt x="24" y="389"/>
                      <a:pt x="24" y="390"/>
                    </a:cubicBezTo>
                    <a:cubicBezTo>
                      <a:pt x="23" y="390"/>
                      <a:pt x="14" y="393"/>
                      <a:pt x="14" y="393"/>
                    </a:cubicBezTo>
                    <a:cubicBezTo>
                      <a:pt x="14" y="418"/>
                      <a:pt x="14" y="418"/>
                      <a:pt x="14" y="418"/>
                    </a:cubicBezTo>
                    <a:cubicBezTo>
                      <a:pt x="14" y="418"/>
                      <a:pt x="12" y="421"/>
                      <a:pt x="12" y="421"/>
                    </a:cubicBezTo>
                    <a:cubicBezTo>
                      <a:pt x="12" y="421"/>
                      <a:pt x="0" y="432"/>
                      <a:pt x="0" y="432"/>
                    </a:cubicBezTo>
                    <a:cubicBezTo>
                      <a:pt x="7" y="437"/>
                      <a:pt x="7" y="437"/>
                      <a:pt x="7" y="437"/>
                    </a:cubicBezTo>
                    <a:cubicBezTo>
                      <a:pt x="7" y="437"/>
                      <a:pt x="8" y="444"/>
                      <a:pt x="8" y="444"/>
                    </a:cubicBezTo>
                    <a:cubicBezTo>
                      <a:pt x="8" y="444"/>
                      <a:pt x="26" y="449"/>
                      <a:pt x="26" y="449"/>
                    </a:cubicBezTo>
                    <a:cubicBezTo>
                      <a:pt x="39" y="464"/>
                      <a:pt x="39" y="464"/>
                      <a:pt x="39" y="464"/>
                    </a:cubicBezTo>
                    <a:cubicBezTo>
                      <a:pt x="55" y="467"/>
                      <a:pt x="55" y="467"/>
                      <a:pt x="55" y="467"/>
                    </a:cubicBezTo>
                    <a:cubicBezTo>
                      <a:pt x="70" y="465"/>
                      <a:pt x="70" y="465"/>
                      <a:pt x="70" y="46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59"/>
                      <a:pt x="81" y="445"/>
                      <a:pt x="81" y="445"/>
                    </a:cubicBezTo>
                    <a:cubicBezTo>
                      <a:pt x="82" y="445"/>
                      <a:pt x="90" y="441"/>
                      <a:pt x="90" y="441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8" y="429"/>
                      <a:pt x="98" y="429"/>
                      <a:pt x="98" y="429"/>
                    </a:cubicBezTo>
                    <a:cubicBezTo>
                      <a:pt x="114" y="430"/>
                      <a:pt x="114" y="430"/>
                      <a:pt x="114" y="430"/>
                    </a:cubicBezTo>
                    <a:cubicBezTo>
                      <a:pt x="127" y="424"/>
                      <a:pt x="127" y="424"/>
                      <a:pt x="127" y="424"/>
                    </a:cubicBezTo>
                    <a:cubicBezTo>
                      <a:pt x="128" y="416"/>
                      <a:pt x="128" y="416"/>
                      <a:pt x="128" y="416"/>
                    </a:cubicBezTo>
                    <a:cubicBezTo>
                      <a:pt x="134" y="412"/>
                      <a:pt x="134" y="412"/>
                      <a:pt x="134" y="412"/>
                    </a:cubicBezTo>
                    <a:cubicBezTo>
                      <a:pt x="139" y="414"/>
                      <a:pt x="139" y="414"/>
                      <a:pt x="139" y="414"/>
                    </a:cubicBezTo>
                    <a:cubicBezTo>
                      <a:pt x="139" y="414"/>
                      <a:pt x="147" y="402"/>
                      <a:pt x="147" y="402"/>
                    </a:cubicBezTo>
                    <a:cubicBezTo>
                      <a:pt x="147" y="401"/>
                      <a:pt x="151" y="397"/>
                      <a:pt x="151" y="397"/>
                    </a:cubicBezTo>
                    <a:cubicBezTo>
                      <a:pt x="151" y="397"/>
                      <a:pt x="172" y="399"/>
                      <a:pt x="172" y="399"/>
                    </a:cubicBezTo>
                    <a:cubicBezTo>
                      <a:pt x="172" y="399"/>
                      <a:pt x="183" y="404"/>
                      <a:pt x="183" y="404"/>
                    </a:cubicBezTo>
                    <a:cubicBezTo>
                      <a:pt x="189" y="412"/>
                      <a:pt x="189" y="412"/>
                      <a:pt x="189" y="412"/>
                    </a:cubicBezTo>
                    <a:cubicBezTo>
                      <a:pt x="195" y="414"/>
                      <a:pt x="195" y="414"/>
                      <a:pt x="195" y="414"/>
                    </a:cubicBezTo>
                    <a:cubicBezTo>
                      <a:pt x="204" y="416"/>
                      <a:pt x="204" y="416"/>
                      <a:pt x="204" y="416"/>
                    </a:cubicBez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11" y="399"/>
                      <a:pt x="211" y="399"/>
                      <a:pt x="211" y="399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24" y="353"/>
                      <a:pt x="224" y="353"/>
                      <a:pt x="224" y="353"/>
                    </a:cubicBezTo>
                    <a:cubicBezTo>
                      <a:pt x="240" y="356"/>
                      <a:pt x="240" y="356"/>
                      <a:pt x="240" y="356"/>
                    </a:cubicBezTo>
                    <a:cubicBezTo>
                      <a:pt x="253" y="350"/>
                      <a:pt x="253" y="350"/>
                      <a:pt x="253" y="350"/>
                    </a:cubicBezTo>
                    <a:cubicBezTo>
                      <a:pt x="270" y="350"/>
                      <a:pt x="270" y="350"/>
                      <a:pt x="270" y="350"/>
                    </a:cubicBezTo>
                    <a:cubicBezTo>
                      <a:pt x="270" y="349"/>
                      <a:pt x="269" y="348"/>
                      <a:pt x="269" y="348"/>
                    </a:cubicBezTo>
                    <a:cubicBezTo>
                      <a:pt x="273" y="343"/>
                      <a:pt x="273" y="343"/>
                      <a:pt x="273" y="343"/>
                    </a:cubicBezTo>
                    <a:cubicBezTo>
                      <a:pt x="280" y="343"/>
                      <a:pt x="280" y="343"/>
                      <a:pt x="280" y="343"/>
                    </a:cubicBezTo>
                    <a:cubicBezTo>
                      <a:pt x="282" y="335"/>
                      <a:pt x="282" y="335"/>
                      <a:pt x="282" y="335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25"/>
                      <a:pt x="290" y="325"/>
                      <a:pt x="290" y="325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02" y="305"/>
                      <a:pt x="302" y="305"/>
                      <a:pt x="302" y="305"/>
                    </a:cubicBezTo>
                    <a:cubicBezTo>
                      <a:pt x="316" y="310"/>
                      <a:pt x="316" y="310"/>
                      <a:pt x="316" y="310"/>
                    </a:cubicBezTo>
                    <a:cubicBezTo>
                      <a:pt x="318" y="309"/>
                      <a:pt x="318" y="309"/>
                      <a:pt x="318" y="309"/>
                    </a:cubicBezTo>
                    <a:cubicBezTo>
                      <a:pt x="324" y="313"/>
                      <a:pt x="324" y="313"/>
                      <a:pt x="324" y="313"/>
                    </a:cubicBezTo>
                    <a:cubicBezTo>
                      <a:pt x="330" y="313"/>
                      <a:pt x="330" y="313"/>
                      <a:pt x="330" y="313"/>
                    </a:cubicBezTo>
                    <a:cubicBezTo>
                      <a:pt x="336" y="305"/>
                      <a:pt x="336" y="305"/>
                      <a:pt x="336" y="305"/>
                    </a:cubicBezTo>
                    <a:cubicBezTo>
                      <a:pt x="346" y="302"/>
                      <a:pt x="346" y="302"/>
                      <a:pt x="346" y="302"/>
                    </a:cubicBezTo>
                    <a:cubicBezTo>
                      <a:pt x="357" y="291"/>
                      <a:pt x="357" y="291"/>
                      <a:pt x="357" y="291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70" y="283"/>
                      <a:pt x="370" y="283"/>
                      <a:pt x="370" y="283"/>
                    </a:cubicBezTo>
                    <a:cubicBezTo>
                      <a:pt x="381" y="279"/>
                      <a:pt x="381" y="279"/>
                      <a:pt x="381" y="279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385" y="264"/>
                      <a:pt x="385" y="264"/>
                      <a:pt x="385" y="264"/>
                    </a:cubicBezTo>
                    <a:cubicBezTo>
                      <a:pt x="383" y="259"/>
                      <a:pt x="383" y="259"/>
                      <a:pt x="383" y="259"/>
                    </a:cubicBezTo>
                    <a:cubicBezTo>
                      <a:pt x="378" y="255"/>
                      <a:pt x="378" y="255"/>
                      <a:pt x="378" y="255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82" y="245"/>
                      <a:pt x="382" y="245"/>
                      <a:pt x="382" y="245"/>
                    </a:cubicBezTo>
                    <a:cubicBezTo>
                      <a:pt x="380" y="234"/>
                      <a:pt x="380" y="234"/>
                      <a:pt x="380" y="234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3" y="226"/>
                      <a:pt x="383" y="226"/>
                      <a:pt x="383" y="226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81" y="212"/>
                      <a:pt x="381" y="212"/>
                      <a:pt x="381" y="212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8" y="197"/>
                      <a:pt x="388" y="194"/>
                      <a:pt x="388" y="19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88">
                <a:extLst>
                  <a:ext uri="{FF2B5EF4-FFF2-40B4-BE49-F238E27FC236}">
                    <a16:creationId xmlns:a16="http://schemas.microsoft.com/office/drawing/2014/main" id="{455AC0DB-EE23-416F-354C-D2ABF4CD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0778" y="3244749"/>
                <a:ext cx="1303528" cy="958420"/>
              </a:xfrm>
              <a:custGeom>
                <a:avLst/>
                <a:gdLst>
                  <a:gd name="T0" fmla="*/ 2147483646 w 290"/>
                  <a:gd name="T1" fmla="*/ 2147483646 h 213"/>
                  <a:gd name="T2" fmla="*/ 2147483646 w 290"/>
                  <a:gd name="T3" fmla="*/ 1943633484 h 213"/>
                  <a:gd name="T4" fmla="*/ 2147483646 w 290"/>
                  <a:gd name="T5" fmla="*/ 1581014103 h 213"/>
                  <a:gd name="T6" fmla="*/ 2147483646 w 290"/>
                  <a:gd name="T7" fmla="*/ 1145873131 h 213"/>
                  <a:gd name="T8" fmla="*/ 2147483646 w 290"/>
                  <a:gd name="T9" fmla="*/ 696225555 h 213"/>
                  <a:gd name="T10" fmla="*/ 2147483646 w 290"/>
                  <a:gd name="T11" fmla="*/ 565685168 h 213"/>
                  <a:gd name="T12" fmla="*/ 2147483646 w 290"/>
                  <a:gd name="T13" fmla="*/ 623703964 h 213"/>
                  <a:gd name="T14" fmla="*/ 2147483646 w 290"/>
                  <a:gd name="T15" fmla="*/ 449647575 h 213"/>
                  <a:gd name="T16" fmla="*/ 2147483646 w 290"/>
                  <a:gd name="T17" fmla="*/ 130544196 h 213"/>
                  <a:gd name="T18" fmla="*/ 2147483646 w 290"/>
                  <a:gd name="T19" fmla="*/ 174056389 h 213"/>
                  <a:gd name="T20" fmla="*/ 1823776389 w 290"/>
                  <a:gd name="T21" fmla="*/ 14506603 h 213"/>
                  <a:gd name="T22" fmla="*/ 1635612064 w 290"/>
                  <a:gd name="T23" fmla="*/ 58018796 h 213"/>
                  <a:gd name="T24" fmla="*/ 1476392584 w 290"/>
                  <a:gd name="T25" fmla="*/ 246581788 h 213"/>
                  <a:gd name="T26" fmla="*/ 1534289885 w 290"/>
                  <a:gd name="T27" fmla="*/ 420638177 h 213"/>
                  <a:gd name="T28" fmla="*/ 1534289885 w 290"/>
                  <a:gd name="T29" fmla="*/ 609197361 h 213"/>
                  <a:gd name="T30" fmla="*/ 1534289885 w 290"/>
                  <a:gd name="T31" fmla="*/ 696225555 h 213"/>
                  <a:gd name="T32" fmla="*/ 926364422 w 290"/>
                  <a:gd name="T33" fmla="*/ 493159768 h 213"/>
                  <a:gd name="T34" fmla="*/ 260537854 w 290"/>
                  <a:gd name="T35" fmla="*/ 246581788 h 213"/>
                  <a:gd name="T36" fmla="*/ 390808683 w 290"/>
                  <a:gd name="T37" fmla="*/ 739741557 h 213"/>
                  <a:gd name="T38" fmla="*/ 492130861 w 290"/>
                  <a:gd name="T39" fmla="*/ 1348938918 h 213"/>
                  <a:gd name="T40" fmla="*/ 578976813 w 290"/>
                  <a:gd name="T41" fmla="*/ 1363445521 h 213"/>
                  <a:gd name="T42" fmla="*/ 506603284 w 290"/>
                  <a:gd name="T43" fmla="*/ 1552004705 h 213"/>
                  <a:gd name="T44" fmla="*/ 448705984 w 290"/>
                  <a:gd name="T45" fmla="*/ 1726061094 h 213"/>
                  <a:gd name="T46" fmla="*/ 115794602 w 290"/>
                  <a:gd name="T47" fmla="*/ 1914624086 h 213"/>
                  <a:gd name="T48" fmla="*/ 130270829 w 290"/>
                  <a:gd name="T49" fmla="*/ 2074177680 h 213"/>
                  <a:gd name="T50" fmla="*/ 28948650 w 290"/>
                  <a:gd name="T51" fmla="*/ 2103187078 h 213"/>
                  <a:gd name="T52" fmla="*/ 159219479 w 290"/>
                  <a:gd name="T53" fmla="*/ 2147483646 h 213"/>
                  <a:gd name="T54" fmla="*/ 434233561 w 290"/>
                  <a:gd name="T55" fmla="*/ 2147483646 h 213"/>
                  <a:gd name="T56" fmla="*/ 622401690 w 290"/>
                  <a:gd name="T57" fmla="*/ 2147483646 h 213"/>
                  <a:gd name="T58" fmla="*/ 636874113 w 290"/>
                  <a:gd name="T59" fmla="*/ 2147483646 h 213"/>
                  <a:gd name="T60" fmla="*/ 492130861 w 290"/>
                  <a:gd name="T61" fmla="*/ 2147483646 h 213"/>
                  <a:gd name="T62" fmla="*/ 564504390 w 290"/>
                  <a:gd name="T63" fmla="*/ 2147483646 h 213"/>
                  <a:gd name="T64" fmla="*/ 709247642 w 290"/>
                  <a:gd name="T65" fmla="*/ 2147483646 h 213"/>
                  <a:gd name="T66" fmla="*/ 825042243 w 290"/>
                  <a:gd name="T67" fmla="*/ 2147483646 h 213"/>
                  <a:gd name="T68" fmla="*/ 1042159024 w 290"/>
                  <a:gd name="T69" fmla="*/ 2147483646 h 213"/>
                  <a:gd name="T70" fmla="*/ 1129004975 w 290"/>
                  <a:gd name="T71" fmla="*/ 2147483646 h 213"/>
                  <a:gd name="T72" fmla="*/ 1244799576 w 290"/>
                  <a:gd name="T73" fmla="*/ 2147483646 h 213"/>
                  <a:gd name="T74" fmla="*/ 1273748227 w 290"/>
                  <a:gd name="T75" fmla="*/ 2147483646 h 213"/>
                  <a:gd name="T76" fmla="*/ 1331649332 w 290"/>
                  <a:gd name="T77" fmla="*/ 2147483646 h 213"/>
                  <a:gd name="T78" fmla="*/ 1404019056 w 290"/>
                  <a:gd name="T79" fmla="*/ 2147483646 h 213"/>
                  <a:gd name="T80" fmla="*/ 1548762308 w 290"/>
                  <a:gd name="T81" fmla="*/ 2147483646 h 213"/>
                  <a:gd name="T82" fmla="*/ 1679033137 w 290"/>
                  <a:gd name="T83" fmla="*/ 2147483646 h 213"/>
                  <a:gd name="T84" fmla="*/ 1881677494 w 290"/>
                  <a:gd name="T85" fmla="*/ 2147483646 h 213"/>
                  <a:gd name="T86" fmla="*/ 1968523446 w 290"/>
                  <a:gd name="T87" fmla="*/ 2147483646 h 213"/>
                  <a:gd name="T88" fmla="*/ 1896149917 w 290"/>
                  <a:gd name="T89" fmla="*/ 2147483646 h 213"/>
                  <a:gd name="T90" fmla="*/ 2098794275 w 290"/>
                  <a:gd name="T91" fmla="*/ 2147483646 h 213"/>
                  <a:gd name="T92" fmla="*/ 2147483646 w 290"/>
                  <a:gd name="T93" fmla="*/ 2147483646 h 213"/>
                  <a:gd name="T94" fmla="*/ 2147483646 w 290"/>
                  <a:gd name="T95" fmla="*/ 2147483646 h 213"/>
                  <a:gd name="T96" fmla="*/ 2147483646 w 290"/>
                  <a:gd name="T97" fmla="*/ 2147483646 h 213"/>
                  <a:gd name="T98" fmla="*/ 2147483646 w 290"/>
                  <a:gd name="T99" fmla="*/ 2147483646 h 213"/>
                  <a:gd name="T100" fmla="*/ 2147483646 w 290"/>
                  <a:gd name="T101" fmla="*/ 2147483646 h 213"/>
                  <a:gd name="T102" fmla="*/ 2147483646 w 290"/>
                  <a:gd name="T103" fmla="*/ 2147483646 h 213"/>
                  <a:gd name="T104" fmla="*/ 2147483646 w 290"/>
                  <a:gd name="T105" fmla="*/ 2147483646 h 213"/>
                  <a:gd name="T106" fmla="*/ 2147483646 w 290"/>
                  <a:gd name="T107" fmla="*/ 2147483646 h 213"/>
                  <a:gd name="T108" fmla="*/ 2147483646 w 290"/>
                  <a:gd name="T109" fmla="*/ 2147483646 h 213"/>
                  <a:gd name="T110" fmla="*/ 2147483646 w 290"/>
                  <a:gd name="T111" fmla="*/ 2147483646 h 21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0" h="213">
                    <a:moveTo>
                      <a:pt x="261" y="174"/>
                    </a:moveTo>
                    <a:cubicBezTo>
                      <a:pt x="261" y="155"/>
                      <a:pt x="261" y="155"/>
                      <a:pt x="261" y="155"/>
                    </a:cubicBezTo>
                    <a:cubicBezTo>
                      <a:pt x="268" y="143"/>
                      <a:pt x="268" y="143"/>
                      <a:pt x="268" y="143"/>
                    </a:cubicBezTo>
                    <a:cubicBezTo>
                      <a:pt x="272" y="134"/>
                      <a:pt x="272" y="134"/>
                      <a:pt x="272" y="134"/>
                    </a:cubicBezTo>
                    <a:cubicBezTo>
                      <a:pt x="283" y="122"/>
                      <a:pt x="283" y="122"/>
                      <a:pt x="283" y="122"/>
                    </a:cubicBezTo>
                    <a:cubicBezTo>
                      <a:pt x="283" y="109"/>
                      <a:pt x="283" y="109"/>
                      <a:pt x="283" y="109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0" y="79"/>
                      <a:pt x="290" y="79"/>
                      <a:pt x="290" y="79"/>
                    </a:cubicBezTo>
                    <a:cubicBezTo>
                      <a:pt x="270" y="60"/>
                      <a:pt x="270" y="60"/>
                      <a:pt x="270" y="60"/>
                    </a:cubicBezTo>
                    <a:cubicBezTo>
                      <a:pt x="270" y="60"/>
                      <a:pt x="263" y="48"/>
                      <a:pt x="263" y="48"/>
                    </a:cubicBezTo>
                    <a:cubicBezTo>
                      <a:pt x="263" y="48"/>
                      <a:pt x="254" y="40"/>
                      <a:pt x="254" y="40"/>
                    </a:cubicBezTo>
                    <a:cubicBezTo>
                      <a:pt x="227" y="39"/>
                      <a:pt x="227" y="39"/>
                      <a:pt x="227" y="39"/>
                    </a:cubicBezTo>
                    <a:cubicBezTo>
                      <a:pt x="197" y="46"/>
                      <a:pt x="197" y="46"/>
                      <a:pt x="197" y="46"/>
                    </a:cubicBezTo>
                    <a:cubicBezTo>
                      <a:pt x="195" y="43"/>
                      <a:pt x="195" y="43"/>
                      <a:pt x="195" y="43"/>
                    </a:cubicBezTo>
                    <a:cubicBezTo>
                      <a:pt x="203" y="34"/>
                      <a:pt x="203" y="34"/>
                      <a:pt x="203" y="34"/>
                    </a:cubicBezTo>
                    <a:cubicBezTo>
                      <a:pt x="203" y="31"/>
                      <a:pt x="203" y="31"/>
                      <a:pt x="203" y="31"/>
                    </a:cubicBezTo>
                    <a:cubicBezTo>
                      <a:pt x="196" y="19"/>
                      <a:pt x="196" y="19"/>
                      <a:pt x="196" y="1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5" y="12"/>
                      <a:pt x="102" y="17"/>
                      <a:pt x="102" y="17"/>
                    </a:cubicBezTo>
                    <a:cubicBezTo>
                      <a:pt x="102" y="17"/>
                      <a:pt x="103" y="24"/>
                      <a:pt x="103" y="24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7" y="89"/>
                      <a:pt x="34" y="93"/>
                      <a:pt x="34" y="93"/>
                    </a:cubicBezTo>
                    <a:cubicBezTo>
                      <a:pt x="35" y="93"/>
                      <a:pt x="38" y="91"/>
                      <a:pt x="38" y="91"/>
                    </a:cubicBezTo>
                    <a:cubicBezTo>
                      <a:pt x="38" y="91"/>
                      <a:pt x="40" y="93"/>
                      <a:pt x="40" y="94"/>
                    </a:cubicBezTo>
                    <a:cubicBezTo>
                      <a:pt x="40" y="94"/>
                      <a:pt x="40" y="97"/>
                      <a:pt x="40" y="97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5" y="107"/>
                      <a:pt x="33" y="114"/>
                      <a:pt x="33" y="114"/>
                    </a:cubicBezTo>
                    <a:cubicBezTo>
                      <a:pt x="32" y="114"/>
                      <a:pt x="31" y="119"/>
                      <a:pt x="31" y="119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8" y="132"/>
                      <a:pt x="10" y="139"/>
                      <a:pt x="9" y="139"/>
                    </a:cubicBezTo>
                    <a:cubicBezTo>
                      <a:pt x="9" y="140"/>
                      <a:pt x="9" y="143"/>
                      <a:pt x="9" y="14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2" y="145"/>
                      <a:pt x="4" y="150"/>
                      <a:pt x="4" y="151"/>
                    </a:cubicBezTo>
                    <a:cubicBezTo>
                      <a:pt x="5" y="152"/>
                      <a:pt x="11" y="154"/>
                      <a:pt x="11" y="154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30" y="158"/>
                      <a:pt x="30" y="158"/>
                      <a:pt x="30" y="158"/>
                    </a:cubicBezTo>
                    <a:cubicBezTo>
                      <a:pt x="41" y="159"/>
                      <a:pt x="41" y="159"/>
                      <a:pt x="41" y="159"/>
                    </a:cubicBezTo>
                    <a:cubicBezTo>
                      <a:pt x="43" y="162"/>
                      <a:pt x="43" y="162"/>
                      <a:pt x="43" y="162"/>
                    </a:cubicBezTo>
                    <a:cubicBezTo>
                      <a:pt x="43" y="168"/>
                      <a:pt x="43" y="168"/>
                      <a:pt x="43" y="168"/>
                    </a:cubicBezTo>
                    <a:cubicBezTo>
                      <a:pt x="44" y="173"/>
                      <a:pt x="44" y="173"/>
                      <a:pt x="44" y="173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4" y="189"/>
                      <a:pt x="34" y="189"/>
                      <a:pt x="34" y="189"/>
                    </a:cubicBezTo>
                    <a:cubicBezTo>
                      <a:pt x="38" y="189"/>
                      <a:pt x="38" y="189"/>
                      <a:pt x="38" y="189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39" y="194"/>
                      <a:pt x="42" y="199"/>
                      <a:pt x="42" y="199"/>
                    </a:cubicBezTo>
                    <a:cubicBezTo>
                      <a:pt x="42" y="199"/>
                      <a:pt x="49" y="201"/>
                      <a:pt x="49" y="201"/>
                    </a:cubicBezTo>
                    <a:cubicBezTo>
                      <a:pt x="51" y="201"/>
                      <a:pt x="51" y="201"/>
                      <a:pt x="51" y="201"/>
                    </a:cubicBezTo>
                    <a:cubicBezTo>
                      <a:pt x="51" y="201"/>
                      <a:pt x="56" y="193"/>
                      <a:pt x="57" y="192"/>
                    </a:cubicBezTo>
                    <a:cubicBezTo>
                      <a:pt x="57" y="192"/>
                      <a:pt x="58" y="180"/>
                      <a:pt x="58" y="180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5" y="177"/>
                      <a:pt x="75" y="177"/>
                    </a:cubicBezTo>
                    <a:cubicBezTo>
                      <a:pt x="75" y="176"/>
                      <a:pt x="78" y="172"/>
                      <a:pt x="78" y="172"/>
                    </a:cubicBezTo>
                    <a:cubicBezTo>
                      <a:pt x="82" y="172"/>
                      <a:pt x="82" y="172"/>
                      <a:pt x="82" y="172"/>
                    </a:cubicBezTo>
                    <a:cubicBezTo>
                      <a:pt x="86" y="169"/>
                      <a:pt x="86" y="169"/>
                      <a:pt x="86" y="169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7"/>
                      <a:pt x="88" y="177"/>
                      <a:pt x="88" y="177"/>
                    </a:cubicBezTo>
                    <a:cubicBezTo>
                      <a:pt x="92" y="178"/>
                      <a:pt x="92" y="178"/>
                      <a:pt x="92" y="178"/>
                    </a:cubicBezTo>
                    <a:cubicBezTo>
                      <a:pt x="92" y="182"/>
                      <a:pt x="92" y="182"/>
                      <a:pt x="92" y="182"/>
                    </a:cubicBezTo>
                    <a:cubicBezTo>
                      <a:pt x="94" y="184"/>
                      <a:pt x="94" y="184"/>
                      <a:pt x="94" y="184"/>
                    </a:cubicBezTo>
                    <a:cubicBezTo>
                      <a:pt x="97" y="183"/>
                      <a:pt x="97" y="183"/>
                      <a:pt x="97" y="183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7" y="175"/>
                      <a:pt x="107" y="175"/>
                      <a:pt x="107" y="175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75"/>
                      <a:pt x="116" y="175"/>
                      <a:pt x="116" y="175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4" y="171"/>
                      <a:pt x="134" y="171"/>
                      <a:pt x="134" y="171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36" y="165"/>
                      <a:pt x="136" y="165"/>
                      <a:pt x="136" y="165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66" y="163"/>
                      <a:pt x="166" y="163"/>
                      <a:pt x="166" y="163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4"/>
                      <a:pt x="180" y="174"/>
                      <a:pt x="180" y="174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7" y="182"/>
                      <a:pt x="177" y="182"/>
                      <a:pt x="177" y="182"/>
                    </a:cubicBezTo>
                    <a:cubicBezTo>
                      <a:pt x="181" y="183"/>
                      <a:pt x="181" y="183"/>
                      <a:pt x="181" y="183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17" y="178"/>
                      <a:pt x="217" y="178"/>
                      <a:pt x="217" y="178"/>
                    </a:cubicBezTo>
                    <a:cubicBezTo>
                      <a:pt x="239" y="202"/>
                      <a:pt x="239" y="202"/>
                      <a:pt x="239" y="202"/>
                    </a:cubicBezTo>
                    <a:cubicBezTo>
                      <a:pt x="238" y="213"/>
                      <a:pt x="238" y="213"/>
                      <a:pt x="238" y="213"/>
                    </a:cubicBezTo>
                    <a:cubicBezTo>
                      <a:pt x="246" y="213"/>
                      <a:pt x="246" y="213"/>
                      <a:pt x="246" y="213"/>
                    </a:cubicBezTo>
                    <a:cubicBezTo>
                      <a:pt x="253" y="209"/>
                      <a:pt x="253" y="209"/>
                      <a:pt x="253" y="209"/>
                    </a:cubicBezTo>
                    <a:cubicBezTo>
                      <a:pt x="254" y="202"/>
                      <a:pt x="254" y="202"/>
                      <a:pt x="254" y="202"/>
                    </a:cubicBezTo>
                    <a:cubicBezTo>
                      <a:pt x="256" y="202"/>
                      <a:pt x="256" y="202"/>
                      <a:pt x="256" y="202"/>
                    </a:cubicBezTo>
                    <a:cubicBezTo>
                      <a:pt x="256" y="198"/>
                      <a:pt x="256" y="198"/>
                      <a:pt x="256" y="198"/>
                    </a:cubicBezTo>
                    <a:lnTo>
                      <a:pt x="261" y="17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955EAEA1-951B-7F4F-5BFF-31F8A54F2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537" y="4795853"/>
                <a:ext cx="671457" cy="620816"/>
              </a:xfrm>
              <a:custGeom>
                <a:avLst/>
                <a:gdLst>
                  <a:gd name="T0" fmla="*/ 2022252920 w 149"/>
                  <a:gd name="T1" fmla="*/ 1333866249 h 138"/>
                  <a:gd name="T2" fmla="*/ 2147483646 w 149"/>
                  <a:gd name="T3" fmla="*/ 1145385314 h 138"/>
                  <a:gd name="T4" fmla="*/ 1905864538 w 149"/>
                  <a:gd name="T5" fmla="*/ 1174380916 h 138"/>
                  <a:gd name="T6" fmla="*/ 1862221755 w 149"/>
                  <a:gd name="T7" fmla="*/ 826418457 h 138"/>
                  <a:gd name="T8" fmla="*/ 1862221755 w 149"/>
                  <a:gd name="T9" fmla="*/ 579942509 h 138"/>
                  <a:gd name="T10" fmla="*/ 1949511135 w 149"/>
                  <a:gd name="T11" fmla="*/ 434956882 h 138"/>
                  <a:gd name="T12" fmla="*/ 2094998520 w 149"/>
                  <a:gd name="T13" fmla="*/ 275471550 h 138"/>
                  <a:gd name="T14" fmla="*/ 2051351923 w 149"/>
                  <a:gd name="T15" fmla="*/ 188480935 h 138"/>
                  <a:gd name="T16" fmla="*/ 2094998520 w 149"/>
                  <a:gd name="T17" fmla="*/ 57995012 h 138"/>
                  <a:gd name="T18" fmla="*/ 2065899518 w 149"/>
                  <a:gd name="T19" fmla="*/ 0 h 138"/>
                  <a:gd name="T20" fmla="*/ 1964058729 w 149"/>
                  <a:gd name="T21" fmla="*/ 86990615 h 138"/>
                  <a:gd name="T22" fmla="*/ 1716734369 w 149"/>
                  <a:gd name="T23" fmla="*/ 101490320 h 138"/>
                  <a:gd name="T24" fmla="*/ 1600345986 w 149"/>
                  <a:gd name="T25" fmla="*/ 173981230 h 138"/>
                  <a:gd name="T26" fmla="*/ 1498505197 w 149"/>
                  <a:gd name="T27" fmla="*/ 260975652 h 138"/>
                  <a:gd name="T28" fmla="*/ 1353017812 w 149"/>
                  <a:gd name="T29" fmla="*/ 420457177 h 138"/>
                  <a:gd name="T30" fmla="*/ 1178435237 w 149"/>
                  <a:gd name="T31" fmla="*/ 492951895 h 138"/>
                  <a:gd name="T32" fmla="*/ 1018400257 w 149"/>
                  <a:gd name="T33" fmla="*/ 391461575 h 138"/>
                  <a:gd name="T34" fmla="*/ 916559469 w 149"/>
                  <a:gd name="T35" fmla="*/ 478452189 h 138"/>
                  <a:gd name="T36" fmla="*/ 785623492 w 149"/>
                  <a:gd name="T37" fmla="*/ 550943099 h 138"/>
                  <a:gd name="T38" fmla="*/ 669235109 w 149"/>
                  <a:gd name="T39" fmla="*/ 565442804 h 138"/>
                  <a:gd name="T40" fmla="*/ 480104940 w 149"/>
                  <a:gd name="T41" fmla="*/ 637937522 h 138"/>
                  <a:gd name="T42" fmla="*/ 232776766 w 149"/>
                  <a:gd name="T43" fmla="*/ 550943099 h 138"/>
                  <a:gd name="T44" fmla="*/ 130935977 w 149"/>
                  <a:gd name="T45" fmla="*/ 507447792 h 138"/>
                  <a:gd name="T46" fmla="*/ 116388383 w 149"/>
                  <a:gd name="T47" fmla="*/ 463952484 h 138"/>
                  <a:gd name="T48" fmla="*/ 58194191 w 149"/>
                  <a:gd name="T49" fmla="*/ 449456587 h 138"/>
                  <a:gd name="T50" fmla="*/ 145487386 w 149"/>
                  <a:gd name="T51" fmla="*/ 913409072 h 138"/>
                  <a:gd name="T52" fmla="*/ 349165149 w 149"/>
                  <a:gd name="T53" fmla="*/ 1290370941 h 138"/>
                  <a:gd name="T54" fmla="*/ 960206066 w 149"/>
                  <a:gd name="T55" fmla="*/ 1855813745 h 138"/>
                  <a:gd name="T56" fmla="*/ 989305069 w 149"/>
                  <a:gd name="T57" fmla="*/ 1797818733 h 138"/>
                  <a:gd name="T58" fmla="*/ 1062046855 w 149"/>
                  <a:gd name="T59" fmla="*/ 1870313450 h 138"/>
                  <a:gd name="T60" fmla="*/ 1207534240 w 149"/>
                  <a:gd name="T61" fmla="*/ 1971803770 h 138"/>
                  <a:gd name="T62" fmla="*/ 1207534240 w 149"/>
                  <a:gd name="T63" fmla="*/ 1841314040 h 138"/>
                  <a:gd name="T64" fmla="*/ 1294823620 w 149"/>
                  <a:gd name="T65" fmla="*/ 1739823720 h 138"/>
                  <a:gd name="T66" fmla="*/ 1251180837 w 149"/>
                  <a:gd name="T67" fmla="*/ 1841314040 h 138"/>
                  <a:gd name="T68" fmla="*/ 1251180837 w 149"/>
                  <a:gd name="T69" fmla="*/ 1986299668 h 138"/>
                  <a:gd name="T70" fmla="*/ 1513052792 w 149"/>
                  <a:gd name="T71" fmla="*/ 1971803770 h 138"/>
                  <a:gd name="T72" fmla="*/ 1483957603 w 149"/>
                  <a:gd name="T73" fmla="*/ 1855813745 h 138"/>
                  <a:gd name="T74" fmla="*/ 1571246983 w 149"/>
                  <a:gd name="T75" fmla="*/ 1739823720 h 138"/>
                  <a:gd name="T76" fmla="*/ 1629441175 w 149"/>
                  <a:gd name="T77" fmla="*/ 1710828118 h 138"/>
                  <a:gd name="T78" fmla="*/ 1687635366 w 149"/>
                  <a:gd name="T79" fmla="*/ 1681832516 h 138"/>
                  <a:gd name="T80" fmla="*/ 1716734369 w 149"/>
                  <a:gd name="T81" fmla="*/ 1725327823 h 138"/>
                  <a:gd name="T82" fmla="*/ 1571246983 w 149"/>
                  <a:gd name="T83" fmla="*/ 1855813745 h 138"/>
                  <a:gd name="T84" fmla="*/ 1513052792 w 149"/>
                  <a:gd name="T85" fmla="*/ 1942804360 h 138"/>
                  <a:gd name="T86" fmla="*/ 1614893580 w 149"/>
                  <a:gd name="T87" fmla="*/ 1957304065 h 138"/>
                  <a:gd name="T88" fmla="*/ 1818575158 w 149"/>
                  <a:gd name="T89" fmla="*/ 1928308463 h 138"/>
                  <a:gd name="T90" fmla="*/ 2065899518 w 149"/>
                  <a:gd name="T91" fmla="*/ 1899309053 h 138"/>
                  <a:gd name="T92" fmla="*/ 2007705326 w 149"/>
                  <a:gd name="T93" fmla="*/ 1710828118 h 138"/>
                  <a:gd name="T94" fmla="*/ 1905864538 w 149"/>
                  <a:gd name="T95" fmla="*/ 1420856863 h 138"/>
                  <a:gd name="T96" fmla="*/ 2036804329 w 149"/>
                  <a:gd name="T97" fmla="*/ 1623837503 h 13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9" h="138">
                    <a:moveTo>
                      <a:pt x="143" y="101"/>
                    </a:moveTo>
                    <a:cubicBezTo>
                      <a:pt x="142" y="101"/>
                      <a:pt x="142" y="99"/>
                      <a:pt x="141" y="97"/>
                    </a:cubicBezTo>
                    <a:cubicBezTo>
                      <a:pt x="140" y="95"/>
                      <a:pt x="139" y="94"/>
                      <a:pt x="139" y="92"/>
                    </a:cubicBezTo>
                    <a:cubicBezTo>
                      <a:pt x="139" y="90"/>
                      <a:pt x="140" y="88"/>
                      <a:pt x="142" y="87"/>
                    </a:cubicBezTo>
                    <a:cubicBezTo>
                      <a:pt x="143" y="85"/>
                      <a:pt x="145" y="84"/>
                      <a:pt x="147" y="82"/>
                    </a:cubicBezTo>
                    <a:cubicBezTo>
                      <a:pt x="148" y="82"/>
                      <a:pt x="149" y="80"/>
                      <a:pt x="149" y="79"/>
                    </a:cubicBezTo>
                    <a:cubicBezTo>
                      <a:pt x="144" y="77"/>
                      <a:pt x="139" y="77"/>
                      <a:pt x="135" y="81"/>
                    </a:cubicBezTo>
                    <a:cubicBezTo>
                      <a:pt x="134" y="81"/>
                      <a:pt x="133" y="83"/>
                      <a:pt x="131" y="82"/>
                    </a:cubicBezTo>
                    <a:cubicBezTo>
                      <a:pt x="131" y="82"/>
                      <a:pt x="131" y="81"/>
                      <a:pt x="131" y="81"/>
                    </a:cubicBezTo>
                    <a:cubicBezTo>
                      <a:pt x="129" y="78"/>
                      <a:pt x="127" y="76"/>
                      <a:pt x="126" y="73"/>
                    </a:cubicBezTo>
                    <a:cubicBezTo>
                      <a:pt x="125" y="70"/>
                      <a:pt x="124" y="67"/>
                      <a:pt x="125" y="65"/>
                    </a:cubicBezTo>
                    <a:cubicBezTo>
                      <a:pt x="125" y="62"/>
                      <a:pt x="127" y="59"/>
                      <a:pt x="128" y="57"/>
                    </a:cubicBezTo>
                    <a:cubicBezTo>
                      <a:pt x="129" y="54"/>
                      <a:pt x="128" y="51"/>
                      <a:pt x="126" y="49"/>
                    </a:cubicBezTo>
                    <a:cubicBezTo>
                      <a:pt x="125" y="48"/>
                      <a:pt x="125" y="46"/>
                      <a:pt x="126" y="45"/>
                    </a:cubicBezTo>
                    <a:cubicBezTo>
                      <a:pt x="126" y="43"/>
                      <a:pt x="127" y="42"/>
                      <a:pt x="128" y="40"/>
                    </a:cubicBezTo>
                    <a:cubicBezTo>
                      <a:pt x="129" y="40"/>
                      <a:pt x="130" y="39"/>
                      <a:pt x="130" y="38"/>
                    </a:cubicBezTo>
                    <a:cubicBezTo>
                      <a:pt x="131" y="37"/>
                      <a:pt x="131" y="37"/>
                      <a:pt x="131" y="36"/>
                    </a:cubicBezTo>
                    <a:cubicBezTo>
                      <a:pt x="131" y="34"/>
                      <a:pt x="132" y="31"/>
                      <a:pt x="134" y="30"/>
                    </a:cubicBezTo>
                    <a:cubicBezTo>
                      <a:pt x="134" y="29"/>
                      <a:pt x="135" y="28"/>
                      <a:pt x="135" y="27"/>
                    </a:cubicBezTo>
                    <a:cubicBezTo>
                      <a:pt x="137" y="26"/>
                      <a:pt x="139" y="26"/>
                      <a:pt x="140" y="25"/>
                    </a:cubicBezTo>
                    <a:cubicBezTo>
                      <a:pt x="142" y="23"/>
                      <a:pt x="143" y="21"/>
                      <a:pt x="144" y="19"/>
                    </a:cubicBezTo>
                    <a:cubicBezTo>
                      <a:pt x="144" y="18"/>
                      <a:pt x="144" y="18"/>
                      <a:pt x="144" y="17"/>
                    </a:cubicBezTo>
                    <a:cubicBezTo>
                      <a:pt x="143" y="15"/>
                      <a:pt x="142" y="14"/>
                      <a:pt x="141" y="13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12"/>
                      <a:pt x="141" y="12"/>
                      <a:pt x="141" y="11"/>
                    </a:cubicBezTo>
                    <a:cubicBezTo>
                      <a:pt x="142" y="10"/>
                      <a:pt x="143" y="9"/>
                      <a:pt x="144" y="7"/>
                    </a:cubicBezTo>
                    <a:cubicBezTo>
                      <a:pt x="145" y="6"/>
                      <a:pt x="144" y="5"/>
                      <a:pt x="144" y="4"/>
                    </a:cubicBezTo>
                    <a:cubicBezTo>
                      <a:pt x="144" y="3"/>
                      <a:pt x="144" y="2"/>
                      <a:pt x="144" y="2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0"/>
                      <a:pt x="143" y="0"/>
                      <a:pt x="142" y="0"/>
                    </a:cubicBezTo>
                    <a:cubicBezTo>
                      <a:pt x="140" y="0"/>
                      <a:pt x="137" y="0"/>
                      <a:pt x="135" y="0"/>
                    </a:cubicBezTo>
                    <a:cubicBezTo>
                      <a:pt x="136" y="1"/>
                      <a:pt x="136" y="1"/>
                      <a:pt x="136" y="3"/>
                    </a:cubicBezTo>
                    <a:cubicBezTo>
                      <a:pt x="136" y="4"/>
                      <a:pt x="136" y="5"/>
                      <a:pt x="135" y="6"/>
                    </a:cubicBezTo>
                    <a:cubicBezTo>
                      <a:pt x="134" y="7"/>
                      <a:pt x="132" y="6"/>
                      <a:pt x="131" y="6"/>
                    </a:cubicBezTo>
                    <a:cubicBezTo>
                      <a:pt x="129" y="6"/>
                      <a:pt x="127" y="9"/>
                      <a:pt x="124" y="9"/>
                    </a:cubicBezTo>
                    <a:cubicBezTo>
                      <a:pt x="122" y="9"/>
                      <a:pt x="120" y="7"/>
                      <a:pt x="118" y="7"/>
                    </a:cubicBezTo>
                    <a:cubicBezTo>
                      <a:pt x="117" y="7"/>
                      <a:pt x="116" y="8"/>
                      <a:pt x="115" y="8"/>
                    </a:cubicBezTo>
                    <a:cubicBezTo>
                      <a:pt x="114" y="9"/>
                      <a:pt x="113" y="10"/>
                      <a:pt x="111" y="11"/>
                    </a:cubicBezTo>
                    <a:cubicBezTo>
                      <a:pt x="111" y="11"/>
                      <a:pt x="110" y="11"/>
                      <a:pt x="110" y="12"/>
                    </a:cubicBezTo>
                    <a:cubicBezTo>
                      <a:pt x="110" y="13"/>
                      <a:pt x="110" y="14"/>
                      <a:pt x="110" y="15"/>
                    </a:cubicBezTo>
                    <a:cubicBezTo>
                      <a:pt x="110" y="16"/>
                      <a:pt x="109" y="17"/>
                      <a:pt x="107" y="18"/>
                    </a:cubicBezTo>
                    <a:cubicBezTo>
                      <a:pt x="106" y="18"/>
                      <a:pt x="105" y="18"/>
                      <a:pt x="103" y="18"/>
                    </a:cubicBezTo>
                    <a:cubicBezTo>
                      <a:pt x="102" y="19"/>
                      <a:pt x="100" y="19"/>
                      <a:pt x="100" y="20"/>
                    </a:cubicBezTo>
                    <a:cubicBezTo>
                      <a:pt x="99" y="22"/>
                      <a:pt x="99" y="23"/>
                      <a:pt x="98" y="25"/>
                    </a:cubicBezTo>
                    <a:cubicBezTo>
                      <a:pt x="97" y="27"/>
                      <a:pt x="95" y="27"/>
                      <a:pt x="93" y="29"/>
                    </a:cubicBezTo>
                    <a:cubicBezTo>
                      <a:pt x="93" y="29"/>
                      <a:pt x="92" y="30"/>
                      <a:pt x="91" y="30"/>
                    </a:cubicBezTo>
                    <a:cubicBezTo>
                      <a:pt x="89" y="31"/>
                      <a:pt x="87" y="29"/>
                      <a:pt x="85" y="29"/>
                    </a:cubicBezTo>
                    <a:cubicBezTo>
                      <a:pt x="83" y="29"/>
                      <a:pt x="83" y="32"/>
                      <a:pt x="81" y="34"/>
                    </a:cubicBezTo>
                    <a:cubicBezTo>
                      <a:pt x="80" y="35"/>
                      <a:pt x="78" y="35"/>
                      <a:pt x="76" y="34"/>
                    </a:cubicBezTo>
                    <a:cubicBezTo>
                      <a:pt x="75" y="33"/>
                      <a:pt x="74" y="32"/>
                      <a:pt x="72" y="30"/>
                    </a:cubicBezTo>
                    <a:cubicBezTo>
                      <a:pt x="72" y="29"/>
                      <a:pt x="71" y="28"/>
                      <a:pt x="70" y="27"/>
                    </a:cubicBezTo>
                    <a:cubicBezTo>
                      <a:pt x="69" y="27"/>
                      <a:pt x="67" y="27"/>
                      <a:pt x="66" y="28"/>
                    </a:cubicBezTo>
                    <a:cubicBezTo>
                      <a:pt x="65" y="29"/>
                      <a:pt x="65" y="30"/>
                      <a:pt x="65" y="31"/>
                    </a:cubicBezTo>
                    <a:cubicBezTo>
                      <a:pt x="65" y="31"/>
                      <a:pt x="64" y="32"/>
                      <a:pt x="63" y="33"/>
                    </a:cubicBezTo>
                    <a:cubicBezTo>
                      <a:pt x="62" y="34"/>
                      <a:pt x="60" y="35"/>
                      <a:pt x="59" y="36"/>
                    </a:cubicBezTo>
                    <a:cubicBezTo>
                      <a:pt x="58" y="37"/>
                      <a:pt x="58" y="37"/>
                      <a:pt x="57" y="38"/>
                    </a:cubicBezTo>
                    <a:cubicBezTo>
                      <a:pt x="57" y="39"/>
                      <a:pt x="55" y="39"/>
                      <a:pt x="54" y="38"/>
                    </a:cubicBezTo>
                    <a:cubicBezTo>
                      <a:pt x="53" y="38"/>
                      <a:pt x="51" y="38"/>
                      <a:pt x="50" y="37"/>
                    </a:cubicBezTo>
                    <a:cubicBezTo>
                      <a:pt x="50" y="37"/>
                      <a:pt x="50" y="37"/>
                      <a:pt x="49" y="37"/>
                    </a:cubicBezTo>
                    <a:cubicBezTo>
                      <a:pt x="48" y="37"/>
                      <a:pt x="47" y="39"/>
                      <a:pt x="46" y="39"/>
                    </a:cubicBezTo>
                    <a:cubicBezTo>
                      <a:pt x="45" y="40"/>
                      <a:pt x="43" y="39"/>
                      <a:pt x="42" y="40"/>
                    </a:cubicBezTo>
                    <a:cubicBezTo>
                      <a:pt x="40" y="40"/>
                      <a:pt x="39" y="43"/>
                      <a:pt x="37" y="43"/>
                    </a:cubicBezTo>
                    <a:cubicBezTo>
                      <a:pt x="36" y="44"/>
                      <a:pt x="35" y="44"/>
                      <a:pt x="33" y="44"/>
                    </a:cubicBezTo>
                    <a:cubicBezTo>
                      <a:pt x="32" y="44"/>
                      <a:pt x="31" y="45"/>
                      <a:pt x="30" y="45"/>
                    </a:cubicBezTo>
                    <a:cubicBezTo>
                      <a:pt x="29" y="44"/>
                      <a:pt x="29" y="44"/>
                      <a:pt x="28" y="44"/>
                    </a:cubicBezTo>
                    <a:cubicBezTo>
                      <a:pt x="24" y="41"/>
                      <a:pt x="19" y="41"/>
                      <a:pt x="16" y="38"/>
                    </a:cubicBezTo>
                    <a:cubicBezTo>
                      <a:pt x="16" y="38"/>
                      <a:pt x="12" y="35"/>
                      <a:pt x="12" y="35"/>
                    </a:cubicBezTo>
                    <a:cubicBezTo>
                      <a:pt x="12" y="35"/>
                      <a:pt x="10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5"/>
                      <a:pt x="8" y="35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9" y="33"/>
                      <a:pt x="8" y="32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5" y="32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1" y="32"/>
                      <a:pt x="0" y="33"/>
                    </a:cubicBezTo>
                    <a:cubicBezTo>
                      <a:pt x="2" y="39"/>
                      <a:pt x="5" y="45"/>
                      <a:pt x="7" y="52"/>
                    </a:cubicBezTo>
                    <a:cubicBezTo>
                      <a:pt x="8" y="56"/>
                      <a:pt x="8" y="60"/>
                      <a:pt x="10" y="63"/>
                    </a:cubicBezTo>
                    <a:cubicBezTo>
                      <a:pt x="10" y="65"/>
                      <a:pt x="11" y="67"/>
                      <a:pt x="12" y="68"/>
                    </a:cubicBezTo>
                    <a:cubicBezTo>
                      <a:pt x="14" y="71"/>
                      <a:pt x="15" y="74"/>
                      <a:pt x="17" y="76"/>
                    </a:cubicBezTo>
                    <a:cubicBezTo>
                      <a:pt x="19" y="81"/>
                      <a:pt x="21" y="85"/>
                      <a:pt x="24" y="89"/>
                    </a:cubicBezTo>
                    <a:cubicBezTo>
                      <a:pt x="29" y="96"/>
                      <a:pt x="34" y="101"/>
                      <a:pt x="39" y="107"/>
                    </a:cubicBezTo>
                    <a:cubicBezTo>
                      <a:pt x="40" y="108"/>
                      <a:pt x="41" y="109"/>
                      <a:pt x="42" y="110"/>
                    </a:cubicBezTo>
                    <a:cubicBezTo>
                      <a:pt x="49" y="116"/>
                      <a:pt x="57" y="123"/>
                      <a:pt x="66" y="128"/>
                    </a:cubicBezTo>
                    <a:cubicBezTo>
                      <a:pt x="67" y="128"/>
                      <a:pt x="68" y="129"/>
                      <a:pt x="69" y="129"/>
                    </a:cubicBezTo>
                    <a:cubicBezTo>
                      <a:pt x="70" y="128"/>
                      <a:pt x="71" y="127"/>
                      <a:pt x="70" y="126"/>
                    </a:cubicBezTo>
                    <a:cubicBezTo>
                      <a:pt x="70" y="125"/>
                      <a:pt x="68" y="125"/>
                      <a:pt x="68" y="124"/>
                    </a:cubicBezTo>
                    <a:cubicBezTo>
                      <a:pt x="68" y="124"/>
                      <a:pt x="69" y="123"/>
                      <a:pt x="70" y="123"/>
                    </a:cubicBezTo>
                    <a:cubicBezTo>
                      <a:pt x="71" y="123"/>
                      <a:pt x="72" y="122"/>
                      <a:pt x="72" y="121"/>
                    </a:cubicBezTo>
                    <a:cubicBezTo>
                      <a:pt x="72" y="124"/>
                      <a:pt x="73" y="126"/>
                      <a:pt x="73" y="129"/>
                    </a:cubicBezTo>
                    <a:cubicBezTo>
                      <a:pt x="73" y="131"/>
                      <a:pt x="73" y="132"/>
                      <a:pt x="74" y="134"/>
                    </a:cubicBezTo>
                    <a:cubicBezTo>
                      <a:pt x="75" y="135"/>
                      <a:pt x="77" y="135"/>
                      <a:pt x="78" y="135"/>
                    </a:cubicBezTo>
                    <a:cubicBezTo>
                      <a:pt x="80" y="135"/>
                      <a:pt x="81" y="136"/>
                      <a:pt x="83" y="136"/>
                    </a:cubicBezTo>
                    <a:cubicBezTo>
                      <a:pt x="83" y="133"/>
                      <a:pt x="82" y="130"/>
                      <a:pt x="81" y="128"/>
                    </a:cubicBezTo>
                    <a:cubicBezTo>
                      <a:pt x="80" y="126"/>
                      <a:pt x="80" y="125"/>
                      <a:pt x="80" y="123"/>
                    </a:cubicBezTo>
                    <a:cubicBezTo>
                      <a:pt x="81" y="125"/>
                      <a:pt x="82" y="126"/>
                      <a:pt x="83" y="127"/>
                    </a:cubicBezTo>
                    <a:cubicBezTo>
                      <a:pt x="83" y="124"/>
                      <a:pt x="85" y="122"/>
                      <a:pt x="87" y="119"/>
                    </a:cubicBezTo>
                    <a:cubicBezTo>
                      <a:pt x="87" y="119"/>
                      <a:pt x="87" y="119"/>
                      <a:pt x="88" y="118"/>
                    </a:cubicBezTo>
                    <a:cubicBezTo>
                      <a:pt x="89" y="118"/>
                      <a:pt x="89" y="119"/>
                      <a:pt x="89" y="120"/>
                    </a:cubicBezTo>
                    <a:cubicBezTo>
                      <a:pt x="89" y="121"/>
                      <a:pt x="88" y="121"/>
                      <a:pt x="88" y="122"/>
                    </a:cubicBezTo>
                    <a:cubicBezTo>
                      <a:pt x="87" y="122"/>
                      <a:pt x="86" y="122"/>
                      <a:pt x="85" y="123"/>
                    </a:cubicBezTo>
                    <a:cubicBezTo>
                      <a:pt x="85" y="124"/>
                      <a:pt x="86" y="126"/>
                      <a:pt x="86" y="127"/>
                    </a:cubicBezTo>
                    <a:cubicBezTo>
                      <a:pt x="86" y="127"/>
                      <a:pt x="86" y="128"/>
                      <a:pt x="86" y="128"/>
                    </a:cubicBezTo>
                    <a:cubicBezTo>
                      <a:pt x="85" y="131"/>
                      <a:pt x="85" y="133"/>
                      <a:pt x="86" y="136"/>
                    </a:cubicBezTo>
                    <a:cubicBezTo>
                      <a:pt x="86" y="136"/>
                      <a:pt x="86" y="137"/>
                      <a:pt x="86" y="137"/>
                    </a:cubicBezTo>
                    <a:cubicBezTo>
                      <a:pt x="86" y="137"/>
                      <a:pt x="87" y="137"/>
                      <a:pt x="87" y="137"/>
                    </a:cubicBezTo>
                    <a:cubicBezTo>
                      <a:pt x="90" y="138"/>
                      <a:pt x="94" y="138"/>
                      <a:pt x="97" y="138"/>
                    </a:cubicBezTo>
                    <a:cubicBezTo>
                      <a:pt x="99" y="138"/>
                      <a:pt x="102" y="137"/>
                      <a:pt x="104" y="136"/>
                    </a:cubicBezTo>
                    <a:cubicBezTo>
                      <a:pt x="104" y="135"/>
                      <a:pt x="103" y="135"/>
                      <a:pt x="102" y="134"/>
                    </a:cubicBezTo>
                    <a:cubicBezTo>
                      <a:pt x="101" y="134"/>
                      <a:pt x="101" y="133"/>
                      <a:pt x="101" y="132"/>
                    </a:cubicBezTo>
                    <a:cubicBezTo>
                      <a:pt x="101" y="131"/>
                      <a:pt x="101" y="129"/>
                      <a:pt x="102" y="128"/>
                    </a:cubicBezTo>
                    <a:cubicBezTo>
                      <a:pt x="102" y="126"/>
                      <a:pt x="103" y="125"/>
                      <a:pt x="104" y="123"/>
                    </a:cubicBezTo>
                    <a:cubicBezTo>
                      <a:pt x="105" y="121"/>
                      <a:pt x="106" y="118"/>
                      <a:pt x="106" y="115"/>
                    </a:cubicBezTo>
                    <a:cubicBezTo>
                      <a:pt x="108" y="116"/>
                      <a:pt x="109" y="118"/>
                      <a:pt x="108" y="120"/>
                    </a:cubicBezTo>
                    <a:cubicBezTo>
                      <a:pt x="107" y="121"/>
                      <a:pt x="107" y="121"/>
                      <a:pt x="107" y="122"/>
                    </a:cubicBezTo>
                    <a:cubicBezTo>
                      <a:pt x="108" y="123"/>
                      <a:pt x="109" y="122"/>
                      <a:pt x="110" y="122"/>
                    </a:cubicBezTo>
                    <a:cubicBezTo>
                      <a:pt x="111" y="121"/>
                      <a:pt x="112" y="120"/>
                      <a:pt x="112" y="118"/>
                    </a:cubicBezTo>
                    <a:cubicBezTo>
                      <a:pt x="112" y="117"/>
                      <a:pt x="112" y="116"/>
                      <a:pt x="113" y="116"/>
                    </a:cubicBezTo>
                    <a:cubicBezTo>
                      <a:pt x="114" y="116"/>
                      <a:pt x="114" y="118"/>
                      <a:pt x="115" y="118"/>
                    </a:cubicBezTo>
                    <a:cubicBezTo>
                      <a:pt x="116" y="118"/>
                      <a:pt x="116" y="117"/>
                      <a:pt x="116" y="116"/>
                    </a:cubicBezTo>
                    <a:cubicBezTo>
                      <a:pt x="116" y="115"/>
                      <a:pt x="117" y="114"/>
                      <a:pt x="118" y="114"/>
                    </a:cubicBezTo>
                    <a:cubicBezTo>
                      <a:pt x="118" y="115"/>
                      <a:pt x="118" y="117"/>
                      <a:pt x="118" y="118"/>
                    </a:cubicBezTo>
                    <a:cubicBezTo>
                      <a:pt x="118" y="118"/>
                      <a:pt x="118" y="119"/>
                      <a:pt x="118" y="119"/>
                    </a:cubicBezTo>
                    <a:cubicBezTo>
                      <a:pt x="117" y="119"/>
                      <a:pt x="116" y="120"/>
                      <a:pt x="116" y="120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9" y="127"/>
                      <a:pt x="108" y="128"/>
                    </a:cubicBezTo>
                    <a:cubicBezTo>
                      <a:pt x="107" y="130"/>
                      <a:pt x="106" y="131"/>
                      <a:pt x="105" y="133"/>
                    </a:cubicBezTo>
                    <a:cubicBezTo>
                      <a:pt x="105" y="133"/>
                      <a:pt x="105" y="133"/>
                      <a:pt x="105" y="133"/>
                    </a:cubicBezTo>
                    <a:cubicBezTo>
                      <a:pt x="104" y="134"/>
                      <a:pt x="104" y="134"/>
                      <a:pt x="104" y="134"/>
                    </a:cubicBezTo>
                    <a:cubicBezTo>
                      <a:pt x="105" y="135"/>
                      <a:pt x="105" y="135"/>
                      <a:pt x="106" y="135"/>
                    </a:cubicBezTo>
                    <a:cubicBezTo>
                      <a:pt x="107" y="135"/>
                      <a:pt x="108" y="135"/>
                      <a:pt x="110" y="135"/>
                    </a:cubicBezTo>
                    <a:cubicBezTo>
                      <a:pt x="110" y="135"/>
                      <a:pt x="111" y="135"/>
                      <a:pt x="111" y="135"/>
                    </a:cubicBezTo>
                    <a:cubicBezTo>
                      <a:pt x="113" y="135"/>
                      <a:pt x="114" y="134"/>
                      <a:pt x="116" y="135"/>
                    </a:cubicBezTo>
                    <a:cubicBezTo>
                      <a:pt x="117" y="135"/>
                      <a:pt x="119" y="133"/>
                      <a:pt x="121" y="133"/>
                    </a:cubicBezTo>
                    <a:cubicBezTo>
                      <a:pt x="123" y="133"/>
                      <a:pt x="124" y="134"/>
                      <a:pt x="125" y="133"/>
                    </a:cubicBezTo>
                    <a:cubicBezTo>
                      <a:pt x="124" y="132"/>
                      <a:pt x="124" y="130"/>
                      <a:pt x="124" y="129"/>
                    </a:cubicBezTo>
                    <a:cubicBezTo>
                      <a:pt x="129" y="132"/>
                      <a:pt x="135" y="132"/>
                      <a:pt x="141" y="132"/>
                    </a:cubicBezTo>
                    <a:cubicBezTo>
                      <a:pt x="141" y="132"/>
                      <a:pt x="142" y="131"/>
                      <a:pt x="142" y="131"/>
                    </a:cubicBezTo>
                    <a:cubicBezTo>
                      <a:pt x="142" y="130"/>
                      <a:pt x="142" y="128"/>
                      <a:pt x="142" y="128"/>
                    </a:cubicBezTo>
                    <a:cubicBezTo>
                      <a:pt x="142" y="128"/>
                      <a:pt x="138" y="126"/>
                      <a:pt x="138" y="125"/>
                    </a:cubicBezTo>
                    <a:cubicBezTo>
                      <a:pt x="138" y="125"/>
                      <a:pt x="138" y="119"/>
                      <a:pt x="138" y="118"/>
                    </a:cubicBezTo>
                    <a:cubicBezTo>
                      <a:pt x="138" y="118"/>
                      <a:pt x="139" y="115"/>
                      <a:pt x="139" y="114"/>
                    </a:cubicBezTo>
                    <a:cubicBezTo>
                      <a:pt x="139" y="113"/>
                      <a:pt x="138" y="111"/>
                      <a:pt x="137" y="110"/>
                    </a:cubicBezTo>
                    <a:cubicBezTo>
                      <a:pt x="135" y="106"/>
                      <a:pt x="133" y="102"/>
                      <a:pt x="131" y="98"/>
                    </a:cubicBezTo>
                    <a:cubicBezTo>
                      <a:pt x="131" y="98"/>
                      <a:pt x="130" y="96"/>
                      <a:pt x="131" y="96"/>
                    </a:cubicBezTo>
                    <a:cubicBezTo>
                      <a:pt x="133" y="98"/>
                      <a:pt x="133" y="101"/>
                      <a:pt x="134" y="103"/>
                    </a:cubicBezTo>
                    <a:cubicBezTo>
                      <a:pt x="136" y="107"/>
                      <a:pt x="138" y="109"/>
                      <a:pt x="140" y="112"/>
                    </a:cubicBezTo>
                    <a:cubicBezTo>
                      <a:pt x="140" y="111"/>
                      <a:pt x="142" y="107"/>
                      <a:pt x="143" y="106"/>
                    </a:cubicBezTo>
                    <a:cubicBezTo>
                      <a:pt x="143" y="105"/>
                      <a:pt x="144" y="103"/>
                      <a:pt x="143" y="10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7C4DA129-271A-F615-F437-9E2224DD8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2857" y="778364"/>
                <a:ext cx="1271642" cy="1708651"/>
              </a:xfrm>
              <a:custGeom>
                <a:avLst/>
                <a:gdLst>
                  <a:gd name="T0" fmla="*/ 2147483646 w 283"/>
                  <a:gd name="T1" fmla="*/ 2147483646 h 380"/>
                  <a:gd name="T2" fmla="*/ 2147483646 w 283"/>
                  <a:gd name="T3" fmla="*/ 2147483646 h 380"/>
                  <a:gd name="T4" fmla="*/ 2147483646 w 283"/>
                  <a:gd name="T5" fmla="*/ 2129189423 h 380"/>
                  <a:gd name="T6" fmla="*/ 2147483646 w 283"/>
                  <a:gd name="T7" fmla="*/ 1303585050 h 380"/>
                  <a:gd name="T8" fmla="*/ 2147483646 w 283"/>
                  <a:gd name="T9" fmla="*/ 970446310 h 380"/>
                  <a:gd name="T10" fmla="*/ 2147483646 w 283"/>
                  <a:gd name="T11" fmla="*/ 217262906 h 380"/>
                  <a:gd name="T12" fmla="*/ 2147483646 w 283"/>
                  <a:gd name="T13" fmla="*/ 0 h 380"/>
                  <a:gd name="T14" fmla="*/ 2147483646 w 283"/>
                  <a:gd name="T15" fmla="*/ 86905924 h 380"/>
                  <a:gd name="T16" fmla="*/ 2147483646 w 283"/>
                  <a:gd name="T17" fmla="*/ 333138740 h 380"/>
                  <a:gd name="T18" fmla="*/ 2147483646 w 283"/>
                  <a:gd name="T19" fmla="*/ 883540386 h 380"/>
                  <a:gd name="T20" fmla="*/ 1952754008 w 283"/>
                  <a:gd name="T21" fmla="*/ 1115288248 h 380"/>
                  <a:gd name="T22" fmla="*/ 1706853680 w 283"/>
                  <a:gd name="T23" fmla="*/ 1144258158 h 380"/>
                  <a:gd name="T24" fmla="*/ 1663458386 w 283"/>
                  <a:gd name="T25" fmla="*/ 1448426988 h 380"/>
                  <a:gd name="T26" fmla="*/ 1967221642 w 283"/>
                  <a:gd name="T27" fmla="*/ 1636723790 h 380"/>
                  <a:gd name="T28" fmla="*/ 1909358714 w 283"/>
                  <a:gd name="T29" fmla="*/ 1926407665 h 380"/>
                  <a:gd name="T30" fmla="*/ 2054008427 w 283"/>
                  <a:gd name="T31" fmla="*/ 1911922711 h 380"/>
                  <a:gd name="T32" fmla="*/ 2147483646 w 283"/>
                  <a:gd name="T33" fmla="*/ 2147483646 h 380"/>
                  <a:gd name="T34" fmla="*/ 2147483646 w 283"/>
                  <a:gd name="T35" fmla="*/ 2147483646 h 380"/>
                  <a:gd name="T36" fmla="*/ 2147483646 w 283"/>
                  <a:gd name="T37" fmla="*/ 2147483646 h 380"/>
                  <a:gd name="T38" fmla="*/ 2147483646 w 283"/>
                  <a:gd name="T39" fmla="*/ 2147483646 h 380"/>
                  <a:gd name="T40" fmla="*/ 2147483646 w 283"/>
                  <a:gd name="T41" fmla="*/ 2147483646 h 380"/>
                  <a:gd name="T42" fmla="*/ 2147483646 w 283"/>
                  <a:gd name="T43" fmla="*/ 2147483646 h 380"/>
                  <a:gd name="T44" fmla="*/ 2147483646 w 283"/>
                  <a:gd name="T45" fmla="*/ 2147483646 h 380"/>
                  <a:gd name="T46" fmla="*/ 2147483646 w 283"/>
                  <a:gd name="T47" fmla="*/ 2147483646 h 380"/>
                  <a:gd name="T48" fmla="*/ 2010613133 w 283"/>
                  <a:gd name="T49" fmla="*/ 2147483646 h 380"/>
                  <a:gd name="T50" fmla="*/ 2010613133 w 283"/>
                  <a:gd name="T51" fmla="*/ 2147483646 h 380"/>
                  <a:gd name="T52" fmla="*/ 1634526922 w 283"/>
                  <a:gd name="T53" fmla="*/ 2147483646 h 380"/>
                  <a:gd name="T54" fmla="*/ 1475413379 w 283"/>
                  <a:gd name="T55" fmla="*/ 2147483646 h 380"/>
                  <a:gd name="T56" fmla="*/ 940213625 w 283"/>
                  <a:gd name="T57" fmla="*/ 2100219513 h 380"/>
                  <a:gd name="T58" fmla="*/ 289295622 w 283"/>
                  <a:gd name="T59" fmla="*/ 2147483646 h 380"/>
                  <a:gd name="T60" fmla="*/ 101254419 w 283"/>
                  <a:gd name="T61" fmla="*/ 2147483646 h 380"/>
                  <a:gd name="T62" fmla="*/ 188041204 w 283"/>
                  <a:gd name="T63" fmla="*/ 2147483646 h 380"/>
                  <a:gd name="T64" fmla="*/ 101254419 w 283"/>
                  <a:gd name="T65" fmla="*/ 2147483646 h 380"/>
                  <a:gd name="T66" fmla="*/ 28931464 w 283"/>
                  <a:gd name="T67" fmla="*/ 2147483646 h 380"/>
                  <a:gd name="T68" fmla="*/ 159113543 w 283"/>
                  <a:gd name="T69" fmla="*/ 2147483646 h 380"/>
                  <a:gd name="T70" fmla="*/ 390550041 w 283"/>
                  <a:gd name="T71" fmla="*/ 2147483646 h 380"/>
                  <a:gd name="T72" fmla="*/ 433945335 w 283"/>
                  <a:gd name="T73" fmla="*/ 2147483646 h 380"/>
                  <a:gd name="T74" fmla="*/ 694313297 w 283"/>
                  <a:gd name="T75" fmla="*/ 2147483646 h 380"/>
                  <a:gd name="T76" fmla="*/ 969145089 w 283"/>
                  <a:gd name="T77" fmla="*/ 2147483646 h 380"/>
                  <a:gd name="T78" fmla="*/ 752172421 w 283"/>
                  <a:gd name="T79" fmla="*/ 2147483646 h 380"/>
                  <a:gd name="T80" fmla="*/ 969145089 w 283"/>
                  <a:gd name="T81" fmla="*/ 2147483646 h 380"/>
                  <a:gd name="T82" fmla="*/ 1055935677 w 283"/>
                  <a:gd name="T83" fmla="*/ 2147483646 h 380"/>
                  <a:gd name="T84" fmla="*/ 1215049220 w 283"/>
                  <a:gd name="T85" fmla="*/ 2147483646 h 380"/>
                  <a:gd name="T86" fmla="*/ 1475413379 w 283"/>
                  <a:gd name="T87" fmla="*/ 2147483646 h 380"/>
                  <a:gd name="T88" fmla="*/ 2010613133 w 283"/>
                  <a:gd name="T89" fmla="*/ 2147483646 h 380"/>
                  <a:gd name="T90" fmla="*/ 2147483646 w 283"/>
                  <a:gd name="T91" fmla="*/ 2147483646 h 380"/>
                  <a:gd name="T92" fmla="*/ 2147483646 w 283"/>
                  <a:gd name="T93" fmla="*/ 2147483646 h 380"/>
                  <a:gd name="T94" fmla="*/ 2147483646 w 283"/>
                  <a:gd name="T95" fmla="*/ 2147483646 h 380"/>
                  <a:gd name="T96" fmla="*/ 2147483646 w 283"/>
                  <a:gd name="T97" fmla="*/ 2147483646 h 380"/>
                  <a:gd name="T98" fmla="*/ 2147483646 w 283"/>
                  <a:gd name="T99" fmla="*/ 2147483646 h 380"/>
                  <a:gd name="T100" fmla="*/ 2147483646 w 283"/>
                  <a:gd name="T101" fmla="*/ 2147483646 h 380"/>
                  <a:gd name="T102" fmla="*/ 2147483646 w 283"/>
                  <a:gd name="T103" fmla="*/ 2147483646 h 380"/>
                  <a:gd name="T104" fmla="*/ 2147483646 w 283"/>
                  <a:gd name="T105" fmla="*/ 2147483646 h 380"/>
                  <a:gd name="T106" fmla="*/ 2147483646 w 283"/>
                  <a:gd name="T107" fmla="*/ 2147483646 h 380"/>
                  <a:gd name="T108" fmla="*/ 2147483646 w 283"/>
                  <a:gd name="T109" fmla="*/ 2147483646 h 380"/>
                  <a:gd name="T110" fmla="*/ 2147483646 w 283"/>
                  <a:gd name="T111" fmla="*/ 2147483646 h 380"/>
                  <a:gd name="T112" fmla="*/ 2147483646 w 283"/>
                  <a:gd name="T113" fmla="*/ 2147483646 h 380"/>
                  <a:gd name="T114" fmla="*/ 2147483646 w 283"/>
                  <a:gd name="T115" fmla="*/ 2147483646 h 380"/>
                  <a:gd name="T116" fmla="*/ 2147483646 w 283"/>
                  <a:gd name="T117" fmla="*/ 2147483646 h 38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3" h="380">
                    <a:moveTo>
                      <a:pt x="239" y="190"/>
                    </a:moveTo>
                    <a:cubicBezTo>
                      <a:pt x="240" y="189"/>
                      <a:pt x="245" y="185"/>
                      <a:pt x="245" y="185"/>
                    </a:cubicBezTo>
                    <a:cubicBezTo>
                      <a:pt x="245" y="185"/>
                      <a:pt x="252" y="177"/>
                      <a:pt x="252" y="177"/>
                    </a:cubicBezTo>
                    <a:cubicBezTo>
                      <a:pt x="256" y="177"/>
                      <a:pt x="256" y="177"/>
                      <a:pt x="256" y="177"/>
                    </a:cubicBezTo>
                    <a:cubicBezTo>
                      <a:pt x="263" y="183"/>
                      <a:pt x="263" y="183"/>
                      <a:pt x="263" y="183"/>
                    </a:cubicBezTo>
                    <a:cubicBezTo>
                      <a:pt x="283" y="160"/>
                      <a:pt x="283" y="160"/>
                      <a:pt x="283" y="160"/>
                    </a:cubicBezTo>
                    <a:cubicBezTo>
                      <a:pt x="283" y="154"/>
                      <a:pt x="283" y="154"/>
                      <a:pt x="283" y="154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62" y="147"/>
                      <a:pt x="262" y="147"/>
                      <a:pt x="262" y="147"/>
                    </a:cubicBezTo>
                    <a:cubicBezTo>
                      <a:pt x="273" y="136"/>
                      <a:pt x="273" y="136"/>
                      <a:pt x="273" y="136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8"/>
                      <a:pt x="263" y="90"/>
                      <a:pt x="263" y="90"/>
                    </a:cubicBezTo>
                    <a:cubicBezTo>
                      <a:pt x="263" y="89"/>
                      <a:pt x="257" y="84"/>
                      <a:pt x="257" y="84"/>
                    </a:cubicBezTo>
                    <a:cubicBezTo>
                      <a:pt x="257" y="84"/>
                      <a:pt x="258" y="78"/>
                      <a:pt x="258" y="78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54" y="54"/>
                      <a:pt x="254" y="54"/>
                      <a:pt x="254" y="54"/>
                    </a:cubicBezTo>
                    <a:cubicBezTo>
                      <a:pt x="254" y="54"/>
                      <a:pt x="248" y="37"/>
                      <a:pt x="248" y="36"/>
                    </a:cubicBezTo>
                    <a:cubicBezTo>
                      <a:pt x="248" y="36"/>
                      <a:pt x="247" y="15"/>
                      <a:pt x="247" y="15"/>
                    </a:cubicBezTo>
                    <a:cubicBezTo>
                      <a:pt x="247" y="14"/>
                      <a:pt x="246" y="8"/>
                      <a:pt x="246" y="8"/>
                    </a:cubicBezTo>
                    <a:cubicBezTo>
                      <a:pt x="246" y="8"/>
                      <a:pt x="235" y="1"/>
                      <a:pt x="235" y="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0" y="6"/>
                      <a:pt x="210" y="6"/>
                      <a:pt x="210" y="6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193" y="9"/>
                      <a:pt x="193" y="9"/>
                      <a:pt x="193" y="9"/>
                    </a:cubicBezTo>
                    <a:cubicBezTo>
                      <a:pt x="193" y="9"/>
                      <a:pt x="188" y="15"/>
                      <a:pt x="188" y="15"/>
                    </a:cubicBezTo>
                    <a:cubicBezTo>
                      <a:pt x="187" y="16"/>
                      <a:pt x="188" y="23"/>
                      <a:pt x="188" y="23"/>
                    </a:cubicBezTo>
                    <a:cubicBezTo>
                      <a:pt x="177" y="47"/>
                      <a:pt x="177" y="47"/>
                      <a:pt x="177" y="47"/>
                    </a:cubicBezTo>
                    <a:cubicBezTo>
                      <a:pt x="177" y="47"/>
                      <a:pt x="179" y="59"/>
                      <a:pt x="179" y="60"/>
                    </a:cubicBezTo>
                    <a:cubicBezTo>
                      <a:pt x="179" y="60"/>
                      <a:pt x="171" y="61"/>
                      <a:pt x="171" y="61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41" y="73"/>
                      <a:pt x="141" y="73"/>
                      <a:pt x="141" y="73"/>
                    </a:cubicBezTo>
                    <a:cubicBezTo>
                      <a:pt x="141" y="73"/>
                      <a:pt x="135" y="76"/>
                      <a:pt x="135" y="77"/>
                    </a:cubicBezTo>
                    <a:cubicBezTo>
                      <a:pt x="134" y="77"/>
                      <a:pt x="130" y="79"/>
                      <a:pt x="130" y="79"/>
                    </a:cubicBezTo>
                    <a:cubicBezTo>
                      <a:pt x="129" y="80"/>
                      <a:pt x="125" y="81"/>
                      <a:pt x="125" y="81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134" y="98"/>
                      <a:pt x="134" y="98"/>
                      <a:pt x="134" y="98"/>
                    </a:cubicBezTo>
                    <a:cubicBezTo>
                      <a:pt x="134" y="98"/>
                      <a:pt x="136" y="112"/>
                      <a:pt x="136" y="113"/>
                    </a:cubicBezTo>
                    <a:cubicBezTo>
                      <a:pt x="136" y="113"/>
                      <a:pt x="135" y="119"/>
                      <a:pt x="135" y="119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7" y="132"/>
                      <a:pt x="137" y="132"/>
                      <a:pt x="137" y="132"/>
                    </a:cubicBezTo>
                    <a:cubicBezTo>
                      <a:pt x="138" y="129"/>
                      <a:pt x="138" y="129"/>
                      <a:pt x="138" y="129"/>
                    </a:cubicBezTo>
                    <a:cubicBezTo>
                      <a:pt x="142" y="132"/>
                      <a:pt x="142" y="132"/>
                      <a:pt x="142" y="132"/>
                    </a:cubicBezTo>
                    <a:cubicBezTo>
                      <a:pt x="142" y="132"/>
                      <a:pt x="143" y="145"/>
                      <a:pt x="143" y="145"/>
                    </a:cubicBezTo>
                    <a:cubicBezTo>
                      <a:pt x="143" y="145"/>
                      <a:pt x="152" y="151"/>
                      <a:pt x="152" y="151"/>
                    </a:cubicBezTo>
                    <a:cubicBezTo>
                      <a:pt x="155" y="158"/>
                      <a:pt x="155" y="158"/>
                      <a:pt x="155" y="158"/>
                    </a:cubicBezTo>
                    <a:cubicBezTo>
                      <a:pt x="157" y="161"/>
                      <a:pt x="157" y="161"/>
                      <a:pt x="157" y="161"/>
                    </a:cubicBezTo>
                    <a:cubicBezTo>
                      <a:pt x="157" y="161"/>
                      <a:pt x="165" y="159"/>
                      <a:pt x="166" y="159"/>
                    </a:cubicBezTo>
                    <a:cubicBezTo>
                      <a:pt x="166" y="159"/>
                      <a:pt x="169" y="161"/>
                      <a:pt x="169" y="161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96" y="165"/>
                      <a:pt x="196" y="165"/>
                      <a:pt x="196" y="165"/>
                    </a:cubicBezTo>
                    <a:cubicBezTo>
                      <a:pt x="202" y="166"/>
                      <a:pt x="202" y="166"/>
                      <a:pt x="202" y="166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0" y="173"/>
                      <a:pt x="200" y="173"/>
                      <a:pt x="200" y="173"/>
                    </a:cubicBezTo>
                    <a:cubicBezTo>
                      <a:pt x="197" y="176"/>
                      <a:pt x="197" y="176"/>
                      <a:pt x="197" y="176"/>
                    </a:cubicBezTo>
                    <a:cubicBezTo>
                      <a:pt x="192" y="176"/>
                      <a:pt x="192" y="176"/>
                      <a:pt x="192" y="176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84" y="179"/>
                      <a:pt x="184" y="179"/>
                      <a:pt x="184" y="179"/>
                    </a:cubicBezTo>
                    <a:cubicBezTo>
                      <a:pt x="182" y="179"/>
                      <a:pt x="182" y="179"/>
                      <a:pt x="182" y="179"/>
                    </a:cubicBezTo>
                    <a:cubicBezTo>
                      <a:pt x="175" y="190"/>
                      <a:pt x="175" y="190"/>
                      <a:pt x="175" y="190"/>
                    </a:cubicBezTo>
                    <a:cubicBezTo>
                      <a:pt x="175" y="190"/>
                      <a:pt x="178" y="193"/>
                      <a:pt x="179" y="193"/>
                    </a:cubicBezTo>
                    <a:cubicBezTo>
                      <a:pt x="179" y="193"/>
                      <a:pt x="182" y="196"/>
                      <a:pt x="182" y="196"/>
                    </a:cubicBezTo>
                    <a:cubicBezTo>
                      <a:pt x="180" y="199"/>
                      <a:pt x="180" y="199"/>
                      <a:pt x="180" y="199"/>
                    </a:cubicBezTo>
                    <a:cubicBezTo>
                      <a:pt x="180" y="199"/>
                      <a:pt x="175" y="199"/>
                      <a:pt x="175" y="199"/>
                    </a:cubicBezTo>
                    <a:cubicBezTo>
                      <a:pt x="175" y="199"/>
                      <a:pt x="170" y="196"/>
                      <a:pt x="170" y="196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53" y="197"/>
                      <a:pt x="153" y="197"/>
                      <a:pt x="153" y="197"/>
                    </a:cubicBezTo>
                    <a:cubicBezTo>
                      <a:pt x="153" y="197"/>
                      <a:pt x="141" y="192"/>
                      <a:pt x="141" y="192"/>
                    </a:cubicBezTo>
                    <a:cubicBezTo>
                      <a:pt x="141" y="192"/>
                      <a:pt x="139" y="178"/>
                      <a:pt x="139" y="178"/>
                    </a:cubicBezTo>
                    <a:cubicBezTo>
                      <a:pt x="144" y="171"/>
                      <a:pt x="144" y="171"/>
                      <a:pt x="144" y="171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36" y="156"/>
                      <a:pt x="136" y="156"/>
                      <a:pt x="136" y="156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13" y="160"/>
                      <a:pt x="113" y="160"/>
                      <a:pt x="113" y="160"/>
                    </a:cubicBezTo>
                    <a:cubicBezTo>
                      <a:pt x="106" y="160"/>
                      <a:pt x="106" y="160"/>
                      <a:pt x="106" y="160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2" y="149"/>
                      <a:pt x="102" y="149"/>
                      <a:pt x="102" y="149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74" y="145"/>
                      <a:pt x="74" y="145"/>
                      <a:pt x="74" y="145"/>
                    </a:cubicBezTo>
                    <a:cubicBezTo>
                      <a:pt x="65" y="145"/>
                      <a:pt x="65" y="145"/>
                      <a:pt x="65" y="145"/>
                    </a:cubicBezTo>
                    <a:cubicBezTo>
                      <a:pt x="59" y="146"/>
                      <a:pt x="59" y="146"/>
                      <a:pt x="59" y="146"/>
                    </a:cubicBezTo>
                    <a:cubicBezTo>
                      <a:pt x="39" y="159"/>
                      <a:pt x="39" y="159"/>
                      <a:pt x="39" y="159"/>
                    </a:cubicBezTo>
                    <a:cubicBezTo>
                      <a:pt x="20" y="179"/>
                      <a:pt x="20" y="179"/>
                      <a:pt x="20" y="179"/>
                    </a:cubicBezTo>
                    <a:cubicBezTo>
                      <a:pt x="11" y="180"/>
                      <a:pt x="11" y="180"/>
                      <a:pt x="11" y="180"/>
                    </a:cubicBezTo>
                    <a:cubicBezTo>
                      <a:pt x="6" y="189"/>
                      <a:pt x="6" y="189"/>
                      <a:pt x="6" y="189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7" y="201"/>
                      <a:pt x="4" y="208"/>
                      <a:pt x="4" y="209"/>
                    </a:cubicBezTo>
                    <a:cubicBezTo>
                      <a:pt x="4" y="209"/>
                      <a:pt x="4" y="213"/>
                      <a:pt x="4" y="213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6" y="231"/>
                      <a:pt x="16" y="231"/>
                      <a:pt x="16" y="231"/>
                    </a:cubicBezTo>
                    <a:cubicBezTo>
                      <a:pt x="13" y="240"/>
                      <a:pt x="13" y="240"/>
                      <a:pt x="13" y="240"/>
                    </a:cubicBezTo>
                    <a:cubicBezTo>
                      <a:pt x="7" y="247"/>
                      <a:pt x="7" y="247"/>
                      <a:pt x="7" y="247"/>
                    </a:cubicBezTo>
                    <a:cubicBezTo>
                      <a:pt x="5" y="255"/>
                      <a:pt x="5" y="255"/>
                      <a:pt x="5" y="255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2" y="264"/>
                      <a:pt x="2" y="264"/>
                      <a:pt x="2" y="264"/>
                    </a:cubicBezTo>
                    <a:cubicBezTo>
                      <a:pt x="7" y="265"/>
                      <a:pt x="7" y="265"/>
                      <a:pt x="7" y="265"/>
                    </a:cubicBezTo>
                    <a:cubicBezTo>
                      <a:pt x="10" y="266"/>
                      <a:pt x="10" y="266"/>
                      <a:pt x="10" y="266"/>
                    </a:cubicBezTo>
                    <a:cubicBezTo>
                      <a:pt x="11" y="269"/>
                      <a:pt x="11" y="269"/>
                      <a:pt x="11" y="269"/>
                    </a:cubicBezTo>
                    <a:cubicBezTo>
                      <a:pt x="25" y="273"/>
                      <a:pt x="25" y="273"/>
                      <a:pt x="25" y="273"/>
                    </a:cubicBezTo>
                    <a:cubicBezTo>
                      <a:pt x="25" y="273"/>
                      <a:pt x="28" y="278"/>
                      <a:pt x="28" y="278"/>
                    </a:cubicBezTo>
                    <a:cubicBezTo>
                      <a:pt x="28" y="278"/>
                      <a:pt x="28" y="282"/>
                      <a:pt x="27" y="283"/>
                    </a:cubicBezTo>
                    <a:cubicBezTo>
                      <a:pt x="27" y="284"/>
                      <a:pt x="25" y="290"/>
                      <a:pt x="25" y="290"/>
                    </a:cubicBezTo>
                    <a:cubicBezTo>
                      <a:pt x="25" y="291"/>
                      <a:pt x="31" y="295"/>
                      <a:pt x="31" y="295"/>
                    </a:cubicBezTo>
                    <a:cubicBezTo>
                      <a:pt x="31" y="295"/>
                      <a:pt x="30" y="303"/>
                      <a:pt x="30" y="304"/>
                    </a:cubicBezTo>
                    <a:cubicBezTo>
                      <a:pt x="29" y="304"/>
                      <a:pt x="29" y="311"/>
                      <a:pt x="29" y="311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48" y="314"/>
                      <a:pt x="48" y="314"/>
                      <a:pt x="48" y="314"/>
                    </a:cubicBezTo>
                    <a:cubicBezTo>
                      <a:pt x="58" y="311"/>
                      <a:pt x="58" y="311"/>
                      <a:pt x="58" y="311"/>
                    </a:cubicBezTo>
                    <a:cubicBezTo>
                      <a:pt x="65" y="314"/>
                      <a:pt x="65" y="314"/>
                      <a:pt x="65" y="314"/>
                    </a:cubicBezTo>
                    <a:cubicBezTo>
                      <a:pt x="65" y="314"/>
                      <a:pt x="67" y="323"/>
                      <a:pt x="67" y="324"/>
                    </a:cubicBezTo>
                    <a:cubicBezTo>
                      <a:pt x="67" y="324"/>
                      <a:pt x="69" y="332"/>
                      <a:pt x="69" y="332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52" y="349"/>
                      <a:pt x="52" y="349"/>
                      <a:pt x="52" y="349"/>
                    </a:cubicBezTo>
                    <a:cubicBezTo>
                      <a:pt x="52" y="349"/>
                      <a:pt x="58" y="353"/>
                      <a:pt x="58" y="353"/>
                    </a:cubicBezTo>
                    <a:cubicBezTo>
                      <a:pt x="59" y="353"/>
                      <a:pt x="62" y="355"/>
                      <a:pt x="62" y="355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7" y="352"/>
                      <a:pt x="69" y="356"/>
                      <a:pt x="69" y="357"/>
                    </a:cubicBezTo>
                    <a:cubicBezTo>
                      <a:pt x="69" y="357"/>
                      <a:pt x="70" y="363"/>
                      <a:pt x="70" y="363"/>
                    </a:cubicBezTo>
                    <a:cubicBezTo>
                      <a:pt x="70" y="363"/>
                      <a:pt x="73" y="365"/>
                      <a:pt x="73" y="365"/>
                    </a:cubicBezTo>
                    <a:cubicBezTo>
                      <a:pt x="74" y="365"/>
                      <a:pt x="75" y="370"/>
                      <a:pt x="75" y="370"/>
                    </a:cubicBezTo>
                    <a:cubicBezTo>
                      <a:pt x="75" y="370"/>
                      <a:pt x="82" y="374"/>
                      <a:pt x="82" y="375"/>
                    </a:cubicBezTo>
                    <a:cubicBezTo>
                      <a:pt x="82" y="375"/>
                      <a:pt x="84" y="379"/>
                      <a:pt x="84" y="379"/>
                    </a:cubicBezTo>
                    <a:cubicBezTo>
                      <a:pt x="90" y="380"/>
                      <a:pt x="90" y="380"/>
                      <a:pt x="90" y="380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02" y="379"/>
                      <a:pt x="102" y="379"/>
                      <a:pt x="102" y="379"/>
                    </a:cubicBezTo>
                    <a:cubicBezTo>
                      <a:pt x="120" y="377"/>
                      <a:pt x="120" y="377"/>
                      <a:pt x="120" y="377"/>
                    </a:cubicBezTo>
                    <a:cubicBezTo>
                      <a:pt x="130" y="373"/>
                      <a:pt x="130" y="373"/>
                      <a:pt x="130" y="373"/>
                    </a:cubicBezTo>
                    <a:cubicBezTo>
                      <a:pt x="139" y="366"/>
                      <a:pt x="139" y="366"/>
                      <a:pt x="139" y="366"/>
                    </a:cubicBezTo>
                    <a:cubicBezTo>
                      <a:pt x="153" y="366"/>
                      <a:pt x="153" y="366"/>
                      <a:pt x="153" y="366"/>
                    </a:cubicBezTo>
                    <a:cubicBezTo>
                      <a:pt x="153" y="366"/>
                      <a:pt x="156" y="360"/>
                      <a:pt x="156" y="360"/>
                    </a:cubicBezTo>
                    <a:cubicBezTo>
                      <a:pt x="156" y="360"/>
                      <a:pt x="153" y="354"/>
                      <a:pt x="153" y="353"/>
                    </a:cubicBezTo>
                    <a:cubicBezTo>
                      <a:pt x="153" y="353"/>
                      <a:pt x="152" y="349"/>
                      <a:pt x="152" y="349"/>
                    </a:cubicBezTo>
                    <a:cubicBezTo>
                      <a:pt x="152" y="349"/>
                      <a:pt x="152" y="345"/>
                      <a:pt x="152" y="345"/>
                    </a:cubicBezTo>
                    <a:cubicBezTo>
                      <a:pt x="163" y="348"/>
                      <a:pt x="163" y="348"/>
                      <a:pt x="163" y="348"/>
                    </a:cubicBezTo>
                    <a:cubicBezTo>
                      <a:pt x="171" y="351"/>
                      <a:pt x="171" y="351"/>
                      <a:pt x="171" y="351"/>
                    </a:cubicBezTo>
                    <a:cubicBezTo>
                      <a:pt x="171" y="351"/>
                      <a:pt x="175" y="355"/>
                      <a:pt x="175" y="355"/>
                    </a:cubicBezTo>
                    <a:cubicBezTo>
                      <a:pt x="175" y="356"/>
                      <a:pt x="178" y="361"/>
                      <a:pt x="178" y="361"/>
                    </a:cubicBezTo>
                    <a:cubicBezTo>
                      <a:pt x="190" y="359"/>
                      <a:pt x="190" y="359"/>
                      <a:pt x="190" y="359"/>
                    </a:cubicBezTo>
                    <a:cubicBezTo>
                      <a:pt x="196" y="361"/>
                      <a:pt x="196" y="361"/>
                      <a:pt x="196" y="361"/>
                    </a:cubicBezTo>
                    <a:cubicBezTo>
                      <a:pt x="202" y="366"/>
                      <a:pt x="202" y="366"/>
                      <a:pt x="202" y="366"/>
                    </a:cubicBezTo>
                    <a:cubicBezTo>
                      <a:pt x="217" y="373"/>
                      <a:pt x="217" y="373"/>
                      <a:pt x="217" y="373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31" y="371"/>
                      <a:pt x="231" y="371"/>
                      <a:pt x="231" y="371"/>
                    </a:cubicBezTo>
                    <a:cubicBezTo>
                      <a:pt x="242" y="375"/>
                      <a:pt x="242" y="375"/>
                      <a:pt x="242" y="375"/>
                    </a:cubicBezTo>
                    <a:cubicBezTo>
                      <a:pt x="252" y="366"/>
                      <a:pt x="252" y="366"/>
                      <a:pt x="252" y="366"/>
                    </a:cubicBezTo>
                    <a:cubicBezTo>
                      <a:pt x="260" y="366"/>
                      <a:pt x="260" y="366"/>
                      <a:pt x="260" y="366"/>
                    </a:cubicBezTo>
                    <a:cubicBezTo>
                      <a:pt x="270" y="366"/>
                      <a:pt x="270" y="366"/>
                      <a:pt x="270" y="366"/>
                    </a:cubicBezTo>
                    <a:cubicBezTo>
                      <a:pt x="277" y="368"/>
                      <a:pt x="277" y="368"/>
                      <a:pt x="277" y="368"/>
                    </a:cubicBezTo>
                    <a:cubicBezTo>
                      <a:pt x="274" y="358"/>
                      <a:pt x="274" y="358"/>
                      <a:pt x="274" y="358"/>
                    </a:cubicBezTo>
                    <a:cubicBezTo>
                      <a:pt x="274" y="338"/>
                      <a:pt x="274" y="338"/>
                      <a:pt x="274" y="338"/>
                    </a:cubicBezTo>
                    <a:cubicBezTo>
                      <a:pt x="271" y="328"/>
                      <a:pt x="271" y="328"/>
                      <a:pt x="271" y="328"/>
                    </a:cubicBezTo>
                    <a:cubicBezTo>
                      <a:pt x="242" y="307"/>
                      <a:pt x="242" y="307"/>
                      <a:pt x="242" y="307"/>
                    </a:cubicBezTo>
                    <a:cubicBezTo>
                      <a:pt x="244" y="303"/>
                      <a:pt x="244" y="303"/>
                      <a:pt x="244" y="303"/>
                    </a:cubicBezTo>
                    <a:cubicBezTo>
                      <a:pt x="257" y="304"/>
                      <a:pt x="257" y="304"/>
                      <a:pt x="257" y="304"/>
                    </a:cubicBezTo>
                    <a:cubicBezTo>
                      <a:pt x="258" y="295"/>
                      <a:pt x="258" y="295"/>
                      <a:pt x="258" y="295"/>
                    </a:cubicBezTo>
                    <a:cubicBezTo>
                      <a:pt x="263" y="288"/>
                      <a:pt x="263" y="288"/>
                      <a:pt x="263" y="288"/>
                    </a:cubicBezTo>
                    <a:cubicBezTo>
                      <a:pt x="263" y="288"/>
                      <a:pt x="259" y="281"/>
                      <a:pt x="259" y="281"/>
                    </a:cubicBezTo>
                    <a:cubicBezTo>
                      <a:pt x="259" y="281"/>
                      <a:pt x="260" y="265"/>
                      <a:pt x="260" y="265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37" y="255"/>
                      <a:pt x="237" y="255"/>
                      <a:pt x="237" y="255"/>
                    </a:cubicBezTo>
                    <a:cubicBezTo>
                      <a:pt x="230" y="251"/>
                      <a:pt x="230" y="251"/>
                      <a:pt x="230" y="25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16" y="232"/>
                      <a:pt x="216" y="232"/>
                      <a:pt x="216" y="232"/>
                    </a:cubicBezTo>
                    <a:cubicBezTo>
                      <a:pt x="216" y="232"/>
                      <a:pt x="223" y="223"/>
                      <a:pt x="223" y="222"/>
                    </a:cubicBezTo>
                    <a:cubicBezTo>
                      <a:pt x="223" y="222"/>
                      <a:pt x="228" y="206"/>
                      <a:pt x="228" y="206"/>
                    </a:cubicBezTo>
                    <a:cubicBezTo>
                      <a:pt x="228" y="206"/>
                      <a:pt x="231" y="206"/>
                      <a:pt x="231" y="206"/>
                    </a:cubicBezTo>
                    <a:cubicBezTo>
                      <a:pt x="231" y="206"/>
                      <a:pt x="233" y="210"/>
                      <a:pt x="233" y="210"/>
                    </a:cubicBezTo>
                    <a:cubicBezTo>
                      <a:pt x="236" y="210"/>
                      <a:pt x="236" y="210"/>
                      <a:pt x="236" y="210"/>
                    </a:cubicBezTo>
                    <a:cubicBezTo>
                      <a:pt x="236" y="210"/>
                      <a:pt x="237" y="208"/>
                      <a:pt x="237" y="208"/>
                    </a:cubicBezTo>
                    <a:cubicBezTo>
                      <a:pt x="237" y="208"/>
                      <a:pt x="232" y="197"/>
                      <a:pt x="232" y="197"/>
                    </a:cubicBezTo>
                    <a:cubicBezTo>
                      <a:pt x="233" y="193"/>
                      <a:pt x="233" y="193"/>
                      <a:pt x="233" y="193"/>
                    </a:cubicBezTo>
                    <a:cubicBezTo>
                      <a:pt x="233" y="193"/>
                      <a:pt x="239" y="190"/>
                      <a:pt x="239" y="19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91">
                <a:extLst>
                  <a:ext uri="{FF2B5EF4-FFF2-40B4-BE49-F238E27FC236}">
                    <a16:creationId xmlns:a16="http://schemas.microsoft.com/office/drawing/2014/main" id="{A0C50173-3CC5-EF1C-4B0D-2CA3C17BA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122" y="4000608"/>
                <a:ext cx="390121" cy="607688"/>
              </a:xfrm>
              <a:custGeom>
                <a:avLst/>
                <a:gdLst>
                  <a:gd name="T0" fmla="*/ 1138002039 w 87"/>
                  <a:gd name="T1" fmla="*/ 1335481200 h 135"/>
                  <a:gd name="T2" fmla="*/ 1065976690 w 87"/>
                  <a:gd name="T3" fmla="*/ 1204836300 h 135"/>
                  <a:gd name="T4" fmla="*/ 1065976690 w 87"/>
                  <a:gd name="T5" fmla="*/ 1146771900 h 135"/>
                  <a:gd name="T6" fmla="*/ 1022762239 w 87"/>
                  <a:gd name="T7" fmla="*/ 1030643100 h 135"/>
                  <a:gd name="T8" fmla="*/ 921925991 w 87"/>
                  <a:gd name="T9" fmla="*/ 1030643100 h 135"/>
                  <a:gd name="T10" fmla="*/ 921925991 w 87"/>
                  <a:gd name="T11" fmla="*/ 929030400 h 135"/>
                  <a:gd name="T12" fmla="*/ 936329543 w 87"/>
                  <a:gd name="T13" fmla="*/ 870966000 h 135"/>
                  <a:gd name="T14" fmla="*/ 864304193 w 87"/>
                  <a:gd name="T15" fmla="*/ 725805000 h 135"/>
                  <a:gd name="T16" fmla="*/ 821089743 w 87"/>
                  <a:gd name="T17" fmla="*/ 682256700 h 135"/>
                  <a:gd name="T18" fmla="*/ 705849943 w 87"/>
                  <a:gd name="T19" fmla="*/ 653224500 h 135"/>
                  <a:gd name="T20" fmla="*/ 777875292 w 87"/>
                  <a:gd name="T21" fmla="*/ 435483000 h 135"/>
                  <a:gd name="T22" fmla="*/ 821089743 w 87"/>
                  <a:gd name="T23" fmla="*/ 406450800 h 135"/>
                  <a:gd name="T24" fmla="*/ 893115092 w 87"/>
                  <a:gd name="T25" fmla="*/ 319354200 h 135"/>
                  <a:gd name="T26" fmla="*/ 893115092 w 87"/>
                  <a:gd name="T27" fmla="*/ 275805900 h 135"/>
                  <a:gd name="T28" fmla="*/ 648228145 w 87"/>
                  <a:gd name="T29" fmla="*/ 159677100 h 135"/>
                  <a:gd name="T30" fmla="*/ 532988345 w 87"/>
                  <a:gd name="T31" fmla="*/ 203225400 h 135"/>
                  <a:gd name="T32" fmla="*/ 532988345 w 87"/>
                  <a:gd name="T33" fmla="*/ 43548300 h 135"/>
                  <a:gd name="T34" fmla="*/ 489773894 w 87"/>
                  <a:gd name="T35" fmla="*/ 0 h 135"/>
                  <a:gd name="T36" fmla="*/ 302504949 w 87"/>
                  <a:gd name="T37" fmla="*/ 203225400 h 135"/>
                  <a:gd name="T38" fmla="*/ 302504949 w 87"/>
                  <a:gd name="T39" fmla="*/ 406450800 h 135"/>
                  <a:gd name="T40" fmla="*/ 172861598 w 87"/>
                  <a:gd name="T41" fmla="*/ 449999100 h 135"/>
                  <a:gd name="T42" fmla="*/ 72025349 w 87"/>
                  <a:gd name="T43" fmla="*/ 479031300 h 135"/>
                  <a:gd name="T44" fmla="*/ 72025349 w 87"/>
                  <a:gd name="T45" fmla="*/ 551611800 h 135"/>
                  <a:gd name="T46" fmla="*/ 115239800 w 87"/>
                  <a:gd name="T47" fmla="*/ 711288900 h 135"/>
                  <a:gd name="T48" fmla="*/ 172861598 w 87"/>
                  <a:gd name="T49" fmla="*/ 929030400 h 135"/>
                  <a:gd name="T50" fmla="*/ 187265149 w 87"/>
                  <a:gd name="T51" fmla="*/ 1001610900 h 135"/>
                  <a:gd name="T52" fmla="*/ 230479600 w 87"/>
                  <a:gd name="T53" fmla="*/ 1103223600 h 135"/>
                  <a:gd name="T54" fmla="*/ 230479600 w 87"/>
                  <a:gd name="T55" fmla="*/ 1204836300 h 135"/>
                  <a:gd name="T56" fmla="*/ 187265149 w 87"/>
                  <a:gd name="T57" fmla="*/ 1277416800 h 135"/>
                  <a:gd name="T58" fmla="*/ 144050699 w 87"/>
                  <a:gd name="T59" fmla="*/ 1320965100 h 135"/>
                  <a:gd name="T60" fmla="*/ 172861598 w 87"/>
                  <a:gd name="T61" fmla="*/ 1408061700 h 135"/>
                  <a:gd name="T62" fmla="*/ 144050699 w 87"/>
                  <a:gd name="T63" fmla="*/ 1524190500 h 135"/>
                  <a:gd name="T64" fmla="*/ 100836248 w 87"/>
                  <a:gd name="T65" fmla="*/ 1625803200 h 135"/>
                  <a:gd name="T66" fmla="*/ 43214451 w 87"/>
                  <a:gd name="T67" fmla="*/ 1727415900 h 135"/>
                  <a:gd name="T68" fmla="*/ 43214451 w 87"/>
                  <a:gd name="T69" fmla="*/ 1858060800 h 135"/>
                  <a:gd name="T70" fmla="*/ 0 w 87"/>
                  <a:gd name="T71" fmla="*/ 1945157400 h 135"/>
                  <a:gd name="T72" fmla="*/ 72025349 w 87"/>
                  <a:gd name="T73" fmla="*/ 1959673500 h 135"/>
                  <a:gd name="T74" fmla="*/ 158454251 w 87"/>
                  <a:gd name="T75" fmla="*/ 1887093000 h 135"/>
                  <a:gd name="T76" fmla="*/ 273697846 w 87"/>
                  <a:gd name="T77" fmla="*/ 1829028600 h 135"/>
                  <a:gd name="T78" fmla="*/ 360126747 w 87"/>
                  <a:gd name="T79" fmla="*/ 1858060800 h 135"/>
                  <a:gd name="T80" fmla="*/ 432152097 w 87"/>
                  <a:gd name="T81" fmla="*/ 1901609100 h 135"/>
                  <a:gd name="T82" fmla="*/ 460962995 w 87"/>
                  <a:gd name="T83" fmla="*/ 1814512500 h 135"/>
                  <a:gd name="T84" fmla="*/ 561799244 w 87"/>
                  <a:gd name="T85" fmla="*/ 1756448100 h 135"/>
                  <a:gd name="T86" fmla="*/ 605013694 w 87"/>
                  <a:gd name="T87" fmla="*/ 1698383700 h 135"/>
                  <a:gd name="T88" fmla="*/ 677039044 w 87"/>
                  <a:gd name="T89" fmla="*/ 1611287100 h 135"/>
                  <a:gd name="T90" fmla="*/ 749064393 w 87"/>
                  <a:gd name="T91" fmla="*/ 1582254900 h 135"/>
                  <a:gd name="T92" fmla="*/ 835493294 w 87"/>
                  <a:gd name="T93" fmla="*/ 1582254900 h 135"/>
                  <a:gd name="T94" fmla="*/ 965140441 w 87"/>
                  <a:gd name="T95" fmla="*/ 1611287100 h 135"/>
                  <a:gd name="T96" fmla="*/ 993951340 w 87"/>
                  <a:gd name="T97" fmla="*/ 1625803200 h 135"/>
                  <a:gd name="T98" fmla="*/ 1037165791 w 87"/>
                  <a:gd name="T99" fmla="*/ 1582254900 h 135"/>
                  <a:gd name="T100" fmla="*/ 1138002039 w 87"/>
                  <a:gd name="T101" fmla="*/ 1567738800 h 135"/>
                  <a:gd name="T102" fmla="*/ 1123594692 w 87"/>
                  <a:gd name="T103" fmla="*/ 1466126100 h 135"/>
                  <a:gd name="T104" fmla="*/ 1195620041 w 87"/>
                  <a:gd name="T105" fmla="*/ 1466126100 h 135"/>
                  <a:gd name="T106" fmla="*/ 1238838287 w 87"/>
                  <a:gd name="T107" fmla="*/ 1422577800 h 135"/>
                  <a:gd name="T108" fmla="*/ 1253241839 w 87"/>
                  <a:gd name="T109" fmla="*/ 1379029500 h 135"/>
                  <a:gd name="T110" fmla="*/ 1195620041 w 87"/>
                  <a:gd name="T111" fmla="*/ 1364513400 h 135"/>
                  <a:gd name="T112" fmla="*/ 1138002039 w 87"/>
                  <a:gd name="T113" fmla="*/ 1335481200 h 13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7" h="135">
                    <a:moveTo>
                      <a:pt x="79" y="92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9"/>
                      <a:pt x="74" y="79"/>
                      <a:pt x="74" y="7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8" y="48"/>
                      <a:pt x="8" y="49"/>
                    </a:cubicBezTo>
                    <a:cubicBezTo>
                      <a:pt x="8" y="50"/>
                      <a:pt x="11" y="63"/>
                      <a:pt x="12" y="64"/>
                    </a:cubicBezTo>
                    <a:cubicBezTo>
                      <a:pt x="12" y="64"/>
                      <a:pt x="12" y="68"/>
                      <a:pt x="13" y="69"/>
                    </a:cubicBezTo>
                    <a:cubicBezTo>
                      <a:pt x="13" y="70"/>
                      <a:pt x="16" y="75"/>
                      <a:pt x="16" y="76"/>
                    </a:cubicBezTo>
                    <a:cubicBezTo>
                      <a:pt x="16" y="76"/>
                      <a:pt x="16" y="82"/>
                      <a:pt x="16" y="83"/>
                    </a:cubicBezTo>
                    <a:cubicBezTo>
                      <a:pt x="16" y="84"/>
                      <a:pt x="14" y="87"/>
                      <a:pt x="13" y="88"/>
                    </a:cubicBezTo>
                    <a:cubicBezTo>
                      <a:pt x="12" y="89"/>
                      <a:pt x="10" y="91"/>
                      <a:pt x="10" y="91"/>
                    </a:cubicBezTo>
                    <a:cubicBezTo>
                      <a:pt x="10" y="91"/>
                      <a:pt x="12" y="96"/>
                      <a:pt x="12" y="97"/>
                    </a:cubicBezTo>
                    <a:cubicBezTo>
                      <a:pt x="13" y="97"/>
                      <a:pt x="11" y="103"/>
                      <a:pt x="10" y="105"/>
                    </a:cubicBezTo>
                    <a:cubicBezTo>
                      <a:pt x="10" y="107"/>
                      <a:pt x="8" y="112"/>
                      <a:pt x="7" y="112"/>
                    </a:cubicBezTo>
                    <a:cubicBezTo>
                      <a:pt x="7" y="113"/>
                      <a:pt x="4" y="118"/>
                      <a:pt x="3" y="119"/>
                    </a:cubicBezTo>
                    <a:cubicBezTo>
                      <a:pt x="3" y="120"/>
                      <a:pt x="4" y="127"/>
                      <a:pt x="3" y="128"/>
                    </a:cubicBezTo>
                    <a:cubicBezTo>
                      <a:pt x="3" y="129"/>
                      <a:pt x="1" y="132"/>
                      <a:pt x="0" y="134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4"/>
                      <a:pt x="10" y="130"/>
                      <a:pt x="11" y="130"/>
                    </a:cubicBezTo>
                    <a:cubicBezTo>
                      <a:pt x="11" y="129"/>
                      <a:pt x="19" y="126"/>
                      <a:pt x="19" y="126"/>
                    </a:cubicBezTo>
                    <a:cubicBezTo>
                      <a:pt x="19" y="126"/>
                      <a:pt x="24" y="127"/>
                      <a:pt x="25" y="128"/>
                    </a:cubicBezTo>
                    <a:cubicBezTo>
                      <a:pt x="25" y="128"/>
                      <a:pt x="30" y="131"/>
                      <a:pt x="30" y="131"/>
                    </a:cubicBezTo>
                    <a:cubicBezTo>
                      <a:pt x="32" y="125"/>
                      <a:pt x="32" y="125"/>
                      <a:pt x="32" y="125"/>
                    </a:cubicBezTo>
                    <a:cubicBezTo>
                      <a:pt x="39" y="121"/>
                      <a:pt x="39" y="121"/>
                      <a:pt x="39" y="121"/>
                    </a:cubicBezTo>
                    <a:cubicBezTo>
                      <a:pt x="39" y="121"/>
                      <a:pt x="42" y="117"/>
                      <a:pt x="42" y="117"/>
                    </a:cubicBezTo>
                    <a:cubicBezTo>
                      <a:pt x="42" y="116"/>
                      <a:pt x="47" y="111"/>
                      <a:pt x="47" y="111"/>
                    </a:cubicBezTo>
                    <a:cubicBezTo>
                      <a:pt x="47" y="111"/>
                      <a:pt x="51" y="109"/>
                      <a:pt x="52" y="109"/>
                    </a:cubicBezTo>
                    <a:cubicBezTo>
                      <a:pt x="53" y="109"/>
                      <a:pt x="56" y="108"/>
                      <a:pt x="58" y="109"/>
                    </a:cubicBezTo>
                    <a:cubicBezTo>
                      <a:pt x="59" y="109"/>
                      <a:pt x="66" y="111"/>
                      <a:pt x="67" y="111"/>
                    </a:cubicBezTo>
                    <a:cubicBezTo>
                      <a:pt x="67" y="111"/>
                      <a:pt x="69" y="112"/>
                      <a:pt x="69" y="112"/>
                    </a:cubicBezTo>
                    <a:cubicBezTo>
                      <a:pt x="69" y="112"/>
                      <a:pt x="72" y="108"/>
                      <a:pt x="72" y="109"/>
                    </a:cubicBezTo>
                    <a:cubicBezTo>
                      <a:pt x="73" y="109"/>
                      <a:pt x="79" y="108"/>
                      <a:pt x="79" y="108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87" y="95"/>
                      <a:pt x="87" y="95"/>
                      <a:pt x="87" y="95"/>
                    </a:cubicBezTo>
                    <a:cubicBezTo>
                      <a:pt x="83" y="94"/>
                      <a:pt x="83" y="94"/>
                      <a:pt x="83" y="94"/>
                    </a:cubicBezTo>
                    <a:lnTo>
                      <a:pt x="79" y="9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92">
                <a:extLst>
                  <a:ext uri="{FF2B5EF4-FFF2-40B4-BE49-F238E27FC236}">
                    <a16:creationId xmlns:a16="http://schemas.microsoft.com/office/drawing/2014/main" id="{EA11B063-FFB7-A407-24A2-84E256BCA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91" y="4720830"/>
                <a:ext cx="480148" cy="585180"/>
              </a:xfrm>
              <a:custGeom>
                <a:avLst/>
                <a:gdLst>
                  <a:gd name="T0" fmla="*/ 1182916456 w 107"/>
                  <a:gd name="T1" fmla="*/ 972578700 h 130"/>
                  <a:gd name="T2" fmla="*/ 1139636755 w 107"/>
                  <a:gd name="T3" fmla="*/ 827417700 h 130"/>
                  <a:gd name="T4" fmla="*/ 1110786153 w 107"/>
                  <a:gd name="T5" fmla="*/ 711288900 h 130"/>
                  <a:gd name="T6" fmla="*/ 1067510250 w 107"/>
                  <a:gd name="T7" fmla="*/ 566127900 h 130"/>
                  <a:gd name="T8" fmla="*/ 1038655850 w 107"/>
                  <a:gd name="T9" fmla="*/ 522579600 h 130"/>
                  <a:gd name="T10" fmla="*/ 923249645 w 107"/>
                  <a:gd name="T11" fmla="*/ 537095700 h 130"/>
                  <a:gd name="T12" fmla="*/ 807843439 w 107"/>
                  <a:gd name="T13" fmla="*/ 377418600 h 130"/>
                  <a:gd name="T14" fmla="*/ 692437234 w 107"/>
                  <a:gd name="T15" fmla="*/ 319354200 h 130"/>
                  <a:gd name="T16" fmla="*/ 764567536 w 107"/>
                  <a:gd name="T17" fmla="*/ 304838100 h 130"/>
                  <a:gd name="T18" fmla="*/ 735716935 w 107"/>
                  <a:gd name="T19" fmla="*/ 261289800 h 130"/>
                  <a:gd name="T20" fmla="*/ 678011933 w 107"/>
                  <a:gd name="T21" fmla="*/ 159677100 h 130"/>
                  <a:gd name="T22" fmla="*/ 562605727 w 107"/>
                  <a:gd name="T23" fmla="*/ 72580500 h 130"/>
                  <a:gd name="T24" fmla="*/ 461624822 w 107"/>
                  <a:gd name="T25" fmla="*/ 0 h 130"/>
                  <a:gd name="T26" fmla="*/ 432774221 w 107"/>
                  <a:gd name="T27" fmla="*/ 72580500 h 130"/>
                  <a:gd name="T28" fmla="*/ 403923619 w 107"/>
                  <a:gd name="T29" fmla="*/ 145161000 h 130"/>
                  <a:gd name="T30" fmla="*/ 317368015 w 107"/>
                  <a:gd name="T31" fmla="*/ 174193200 h 130"/>
                  <a:gd name="T32" fmla="*/ 331793316 w 107"/>
                  <a:gd name="T33" fmla="*/ 232257600 h 130"/>
                  <a:gd name="T34" fmla="*/ 346218617 w 107"/>
                  <a:gd name="T35" fmla="*/ 319354200 h 130"/>
                  <a:gd name="T36" fmla="*/ 201961809 w 107"/>
                  <a:gd name="T37" fmla="*/ 348386400 h 130"/>
                  <a:gd name="T38" fmla="*/ 158682108 w 107"/>
                  <a:gd name="T39" fmla="*/ 435483000 h 130"/>
                  <a:gd name="T40" fmla="*/ 129831507 w 107"/>
                  <a:gd name="T41" fmla="*/ 624192300 h 130"/>
                  <a:gd name="T42" fmla="*/ 144256807 w 107"/>
                  <a:gd name="T43" fmla="*/ 754837200 h 130"/>
                  <a:gd name="T44" fmla="*/ 129831507 w 107"/>
                  <a:gd name="T45" fmla="*/ 856449900 h 130"/>
                  <a:gd name="T46" fmla="*/ 0 w 107"/>
                  <a:gd name="T47" fmla="*/ 958062600 h 130"/>
                  <a:gd name="T48" fmla="*/ 28850602 w 107"/>
                  <a:gd name="T49" fmla="*/ 1074191400 h 130"/>
                  <a:gd name="T50" fmla="*/ 72130303 w 107"/>
                  <a:gd name="T51" fmla="*/ 1219352400 h 130"/>
                  <a:gd name="T52" fmla="*/ 57705002 w 107"/>
                  <a:gd name="T53" fmla="*/ 1262900700 h 130"/>
                  <a:gd name="T54" fmla="*/ 129831507 w 107"/>
                  <a:gd name="T55" fmla="*/ 1451610000 h 130"/>
                  <a:gd name="T56" fmla="*/ 115406206 w 107"/>
                  <a:gd name="T57" fmla="*/ 1625803200 h 130"/>
                  <a:gd name="T58" fmla="*/ 144256807 w 107"/>
                  <a:gd name="T59" fmla="*/ 1741932000 h 130"/>
                  <a:gd name="T60" fmla="*/ 259663013 w 107"/>
                  <a:gd name="T61" fmla="*/ 1858060800 h 130"/>
                  <a:gd name="T62" fmla="*/ 317368015 w 107"/>
                  <a:gd name="T63" fmla="*/ 1872576900 h 130"/>
                  <a:gd name="T64" fmla="*/ 331793316 w 107"/>
                  <a:gd name="T65" fmla="*/ 1858060800 h 130"/>
                  <a:gd name="T66" fmla="*/ 577031028 w 107"/>
                  <a:gd name="T67" fmla="*/ 1814512500 h 130"/>
                  <a:gd name="T68" fmla="*/ 1024230550 w 107"/>
                  <a:gd name="T69" fmla="*/ 1770964200 h 130"/>
                  <a:gd name="T70" fmla="*/ 1485855372 w 107"/>
                  <a:gd name="T71" fmla="*/ 1756448100 h 130"/>
                  <a:gd name="T72" fmla="*/ 1543560374 w 107"/>
                  <a:gd name="T73" fmla="*/ 1611287100 h 130"/>
                  <a:gd name="T74" fmla="*/ 1529135073 w 107"/>
                  <a:gd name="T75" fmla="*/ 1466126100 h 130"/>
                  <a:gd name="T76" fmla="*/ 1514709772 w 107"/>
                  <a:gd name="T77" fmla="*/ 1364513400 h 130"/>
                  <a:gd name="T78" fmla="*/ 1370449166 w 107"/>
                  <a:gd name="T79" fmla="*/ 1219352400 h 130"/>
                  <a:gd name="T80" fmla="*/ 1341598564 w 107"/>
                  <a:gd name="T81" fmla="*/ 1161288000 h 130"/>
                  <a:gd name="T82" fmla="*/ 1327173264 w 107"/>
                  <a:gd name="T83" fmla="*/ 1088707500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" h="130">
                    <a:moveTo>
                      <a:pt x="89" y="73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79" y="60"/>
                      <a:pt x="79" y="60"/>
                    </a:cubicBezTo>
                    <a:cubicBezTo>
                      <a:pt x="79" y="60"/>
                      <a:pt x="79" y="57"/>
                      <a:pt x="79" y="57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4" y="37"/>
                      <a:pt x="64" y="37"/>
                    </a:cubicBezTo>
                    <a:cubicBezTo>
                      <a:pt x="63" y="37"/>
                      <a:pt x="61" y="34"/>
                      <a:pt x="60" y="34"/>
                    </a:cubicBezTo>
                    <a:cubicBezTo>
                      <a:pt x="60" y="33"/>
                      <a:pt x="56" y="26"/>
                      <a:pt x="56" y="26"/>
                    </a:cubicBezTo>
                    <a:cubicBezTo>
                      <a:pt x="56" y="26"/>
                      <a:pt x="51" y="24"/>
                      <a:pt x="50" y="24"/>
                    </a:cubicBezTo>
                    <a:cubicBezTo>
                      <a:pt x="50" y="24"/>
                      <a:pt x="48" y="22"/>
                      <a:pt x="48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30" y="4"/>
                      <a:pt x="30" y="5"/>
                    </a:cubicBezTo>
                    <a:cubicBezTo>
                      <a:pt x="30" y="5"/>
                      <a:pt x="30" y="8"/>
                      <a:pt x="30" y="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1"/>
                      <a:pt x="22" y="12"/>
                    </a:cubicBezTo>
                    <a:cubicBezTo>
                      <a:pt x="21" y="13"/>
                      <a:pt x="20" y="15"/>
                      <a:pt x="20" y="15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20" y="23"/>
                    </a:cubicBezTo>
                    <a:cubicBezTo>
                      <a:pt x="20" y="23"/>
                      <a:pt x="15" y="24"/>
                      <a:pt x="14" y="24"/>
                    </a:cubicBezTo>
                    <a:cubicBezTo>
                      <a:pt x="14" y="24"/>
                      <a:pt x="9" y="27"/>
                      <a:pt x="9" y="27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9"/>
                      <a:pt x="6" y="61"/>
                      <a:pt x="5" y="61"/>
                    </a:cubicBezTo>
                    <a:cubicBezTo>
                      <a:pt x="5" y="61"/>
                      <a:pt x="0" y="66"/>
                      <a:pt x="0" y="66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3"/>
                      <a:pt x="2" y="74"/>
                    </a:cubicBezTo>
                    <a:cubicBezTo>
                      <a:pt x="2" y="75"/>
                      <a:pt x="2" y="76"/>
                      <a:pt x="2" y="77"/>
                    </a:cubicBezTo>
                    <a:cubicBezTo>
                      <a:pt x="2" y="78"/>
                      <a:pt x="5" y="84"/>
                      <a:pt x="5" y="84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5" y="88"/>
                      <a:pt x="10" y="97"/>
                      <a:pt x="10" y="97"/>
                    </a:cubicBezTo>
                    <a:cubicBezTo>
                      <a:pt x="10" y="98"/>
                      <a:pt x="9" y="100"/>
                      <a:pt x="9" y="100"/>
                    </a:cubicBezTo>
                    <a:cubicBezTo>
                      <a:pt x="9" y="100"/>
                      <a:pt x="7" y="105"/>
                      <a:pt x="7" y="106"/>
                    </a:cubicBezTo>
                    <a:cubicBezTo>
                      <a:pt x="6" y="108"/>
                      <a:pt x="7" y="110"/>
                      <a:pt x="8" y="112"/>
                    </a:cubicBezTo>
                    <a:cubicBezTo>
                      <a:pt x="9" y="113"/>
                      <a:pt x="10" y="115"/>
                      <a:pt x="10" y="115"/>
                    </a:cubicBezTo>
                    <a:cubicBezTo>
                      <a:pt x="11" y="117"/>
                      <a:pt x="10" y="118"/>
                      <a:pt x="10" y="120"/>
                    </a:cubicBezTo>
                    <a:cubicBezTo>
                      <a:pt x="10" y="122"/>
                      <a:pt x="12" y="124"/>
                      <a:pt x="13" y="125"/>
                    </a:cubicBezTo>
                    <a:cubicBezTo>
                      <a:pt x="15" y="126"/>
                      <a:pt x="17" y="127"/>
                      <a:pt x="18" y="128"/>
                    </a:cubicBezTo>
                    <a:cubicBezTo>
                      <a:pt x="18" y="129"/>
                      <a:pt x="19" y="130"/>
                      <a:pt x="20" y="130"/>
                    </a:cubicBezTo>
                    <a:cubicBezTo>
                      <a:pt x="21" y="130"/>
                      <a:pt x="21" y="130"/>
                      <a:pt x="22" y="129"/>
                    </a:cubicBezTo>
                    <a:cubicBezTo>
                      <a:pt x="22" y="129"/>
                      <a:pt x="22" y="129"/>
                      <a:pt x="23" y="129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4" y="127"/>
                      <a:pt x="25" y="126"/>
                      <a:pt x="26" y="126"/>
                    </a:cubicBezTo>
                    <a:cubicBezTo>
                      <a:pt x="31" y="126"/>
                      <a:pt x="36" y="126"/>
                      <a:pt x="40" y="125"/>
                    </a:cubicBezTo>
                    <a:cubicBezTo>
                      <a:pt x="45" y="124"/>
                      <a:pt x="50" y="123"/>
                      <a:pt x="56" y="122"/>
                    </a:cubicBezTo>
                    <a:cubicBezTo>
                      <a:pt x="61" y="121"/>
                      <a:pt x="66" y="122"/>
                      <a:pt x="71" y="122"/>
                    </a:cubicBezTo>
                    <a:cubicBezTo>
                      <a:pt x="81" y="122"/>
                      <a:pt x="91" y="122"/>
                      <a:pt x="100" y="122"/>
                    </a:cubicBezTo>
                    <a:cubicBezTo>
                      <a:pt x="101" y="122"/>
                      <a:pt x="103" y="122"/>
                      <a:pt x="103" y="121"/>
                    </a:cubicBezTo>
                    <a:cubicBezTo>
                      <a:pt x="103" y="120"/>
                      <a:pt x="103" y="120"/>
                      <a:pt x="103" y="119"/>
                    </a:cubicBezTo>
                    <a:cubicBezTo>
                      <a:pt x="104" y="116"/>
                      <a:pt x="106" y="114"/>
                      <a:pt x="107" y="111"/>
                    </a:cubicBezTo>
                    <a:cubicBezTo>
                      <a:pt x="107" y="108"/>
                      <a:pt x="107" y="106"/>
                      <a:pt x="107" y="103"/>
                    </a:cubicBezTo>
                    <a:cubicBezTo>
                      <a:pt x="106" y="102"/>
                      <a:pt x="106" y="102"/>
                      <a:pt x="106" y="101"/>
                    </a:cubicBezTo>
                    <a:cubicBezTo>
                      <a:pt x="106" y="99"/>
                      <a:pt x="105" y="97"/>
                      <a:pt x="105" y="95"/>
                    </a:cubicBezTo>
                    <a:cubicBezTo>
                      <a:pt x="105" y="95"/>
                      <a:pt x="105" y="94"/>
                      <a:pt x="105" y="94"/>
                    </a:cubicBezTo>
                    <a:cubicBezTo>
                      <a:pt x="104" y="93"/>
                      <a:pt x="104" y="93"/>
                      <a:pt x="103" y="92"/>
                    </a:cubicBezTo>
                    <a:cubicBezTo>
                      <a:pt x="100" y="90"/>
                      <a:pt x="97" y="87"/>
                      <a:pt x="95" y="84"/>
                    </a:cubicBezTo>
                    <a:cubicBezTo>
                      <a:pt x="95" y="83"/>
                      <a:pt x="95" y="82"/>
                      <a:pt x="94" y="81"/>
                    </a:cubicBezTo>
                    <a:cubicBezTo>
                      <a:pt x="94" y="81"/>
                      <a:pt x="93" y="81"/>
                      <a:pt x="93" y="80"/>
                    </a:cubicBezTo>
                    <a:cubicBezTo>
                      <a:pt x="93" y="80"/>
                      <a:pt x="93" y="79"/>
                      <a:pt x="93" y="79"/>
                    </a:cubicBezTo>
                    <a:cubicBezTo>
                      <a:pt x="92" y="75"/>
                      <a:pt x="92" y="75"/>
                      <a:pt x="92" y="75"/>
                    </a:cubicBezTo>
                    <a:lnTo>
                      <a:pt x="89" y="73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93">
                <a:extLst>
                  <a:ext uri="{FF2B5EF4-FFF2-40B4-BE49-F238E27FC236}">
                    <a16:creationId xmlns:a16="http://schemas.microsoft.com/office/drawing/2014/main" id="{04161DCE-3EE4-A671-E66A-27ABC62C9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0804" y="1669264"/>
                <a:ext cx="1326034" cy="2016246"/>
              </a:xfrm>
              <a:custGeom>
                <a:avLst/>
                <a:gdLst>
                  <a:gd name="T0" fmla="*/ 2147483646 w 295"/>
                  <a:gd name="T1" fmla="*/ 391789304 h 448"/>
                  <a:gd name="T2" fmla="*/ 2147483646 w 295"/>
                  <a:gd name="T3" fmla="*/ 957705072 h 448"/>
                  <a:gd name="T4" fmla="*/ 2147483646 w 295"/>
                  <a:gd name="T5" fmla="*/ 783578608 h 448"/>
                  <a:gd name="T6" fmla="*/ 2147483646 w 295"/>
                  <a:gd name="T7" fmla="*/ 754555626 h 448"/>
                  <a:gd name="T8" fmla="*/ 2147483646 w 295"/>
                  <a:gd name="T9" fmla="*/ 957705072 h 448"/>
                  <a:gd name="T10" fmla="*/ 1765967795 w 295"/>
                  <a:gd name="T11" fmla="*/ 1146344931 h 448"/>
                  <a:gd name="T12" fmla="*/ 1519888756 w 295"/>
                  <a:gd name="T13" fmla="*/ 1378517358 h 448"/>
                  <a:gd name="T14" fmla="*/ 1143535712 w 295"/>
                  <a:gd name="T15" fmla="*/ 1697751112 h 448"/>
                  <a:gd name="T16" fmla="*/ 926409834 w 295"/>
                  <a:gd name="T17" fmla="*/ 1871877575 h 448"/>
                  <a:gd name="T18" fmla="*/ 926409834 w 295"/>
                  <a:gd name="T19" fmla="*/ 2118559589 h 448"/>
                  <a:gd name="T20" fmla="*/ 173699942 w 295"/>
                  <a:gd name="T21" fmla="*/ 2147483646 h 448"/>
                  <a:gd name="T22" fmla="*/ 477677693 w 295"/>
                  <a:gd name="T23" fmla="*/ 2147483646 h 448"/>
                  <a:gd name="T24" fmla="*/ 665858019 w 295"/>
                  <a:gd name="T25" fmla="*/ 2147483646 h 448"/>
                  <a:gd name="T26" fmla="*/ 1013257903 w 295"/>
                  <a:gd name="T27" fmla="*/ 2147483646 h 448"/>
                  <a:gd name="T28" fmla="*/ 810608605 w 295"/>
                  <a:gd name="T29" fmla="*/ 2147483646 h 448"/>
                  <a:gd name="T30" fmla="*/ 347403688 w 295"/>
                  <a:gd name="T31" fmla="*/ 2147483646 h 448"/>
                  <a:gd name="T32" fmla="*/ 275028395 w 295"/>
                  <a:gd name="T33" fmla="*/ 2147483646 h 448"/>
                  <a:gd name="T34" fmla="*/ 448728337 w 295"/>
                  <a:gd name="T35" fmla="*/ 2147483646 h 448"/>
                  <a:gd name="T36" fmla="*/ 752706088 w 295"/>
                  <a:gd name="T37" fmla="*/ 2147483646 h 448"/>
                  <a:gd name="T38" fmla="*/ 911933254 w 295"/>
                  <a:gd name="T39" fmla="*/ 2147483646 h 448"/>
                  <a:gd name="T40" fmla="*/ 1071160419 w 295"/>
                  <a:gd name="T41" fmla="*/ 2147483646 h 448"/>
                  <a:gd name="T42" fmla="*/ 1230387585 w 295"/>
                  <a:gd name="T43" fmla="*/ 2147483646 h 448"/>
                  <a:gd name="T44" fmla="*/ 1215911005 w 295"/>
                  <a:gd name="T45" fmla="*/ 2147483646 h 448"/>
                  <a:gd name="T46" fmla="*/ 1519888756 w 295"/>
                  <a:gd name="T47" fmla="*/ 2147483646 h 448"/>
                  <a:gd name="T48" fmla="*/ 1650166566 w 295"/>
                  <a:gd name="T49" fmla="*/ 2147483646 h 448"/>
                  <a:gd name="T50" fmla="*/ 1780440571 w 295"/>
                  <a:gd name="T51" fmla="*/ 2147483646 h 448"/>
                  <a:gd name="T52" fmla="*/ 1954144317 w 295"/>
                  <a:gd name="T53" fmla="*/ 2147483646 h 448"/>
                  <a:gd name="T54" fmla="*/ 2147483646 w 295"/>
                  <a:gd name="T55" fmla="*/ 2147483646 h 448"/>
                  <a:gd name="T56" fmla="*/ 2147483646 w 295"/>
                  <a:gd name="T57" fmla="*/ 2147483646 h 448"/>
                  <a:gd name="T58" fmla="*/ 2147483646 w 295"/>
                  <a:gd name="T59" fmla="*/ 2147483646 h 448"/>
                  <a:gd name="T60" fmla="*/ 2147483646 w 295"/>
                  <a:gd name="T61" fmla="*/ 2147483646 h 448"/>
                  <a:gd name="T62" fmla="*/ 2147483646 w 295"/>
                  <a:gd name="T63" fmla="*/ 2147483646 h 448"/>
                  <a:gd name="T64" fmla="*/ 2147483646 w 295"/>
                  <a:gd name="T65" fmla="*/ 2147483646 h 448"/>
                  <a:gd name="T66" fmla="*/ 2147483646 w 295"/>
                  <a:gd name="T67" fmla="*/ 2147483646 h 448"/>
                  <a:gd name="T68" fmla="*/ 2147483646 w 295"/>
                  <a:gd name="T69" fmla="*/ 2147483646 h 448"/>
                  <a:gd name="T70" fmla="*/ 2147483646 w 295"/>
                  <a:gd name="T71" fmla="*/ 2147483646 h 448"/>
                  <a:gd name="T72" fmla="*/ 2147483646 w 295"/>
                  <a:gd name="T73" fmla="*/ 2147483646 h 448"/>
                  <a:gd name="T74" fmla="*/ 2147483646 w 295"/>
                  <a:gd name="T75" fmla="*/ 2147483646 h 448"/>
                  <a:gd name="T76" fmla="*/ 2147483646 w 295"/>
                  <a:gd name="T77" fmla="*/ 2147483646 h 448"/>
                  <a:gd name="T78" fmla="*/ 2147483646 w 295"/>
                  <a:gd name="T79" fmla="*/ 1886390971 h 448"/>
                  <a:gd name="T80" fmla="*/ 2147483646 w 295"/>
                  <a:gd name="T81" fmla="*/ 1726774094 h 448"/>
                  <a:gd name="T82" fmla="*/ 2147483646 w 295"/>
                  <a:gd name="T83" fmla="*/ 1523620839 h 448"/>
                  <a:gd name="T84" fmla="*/ 2147483646 w 295"/>
                  <a:gd name="T85" fmla="*/ 1509111253 h 448"/>
                  <a:gd name="T86" fmla="*/ 2147483646 w 295"/>
                  <a:gd name="T87" fmla="*/ 1349494376 h 448"/>
                  <a:gd name="T88" fmla="*/ 2147483646 w 295"/>
                  <a:gd name="T89" fmla="*/ 1131835344 h 448"/>
                  <a:gd name="T90" fmla="*/ 2147483646 w 295"/>
                  <a:gd name="T91" fmla="*/ 870639935 h 448"/>
                  <a:gd name="T92" fmla="*/ 2147483646 w 295"/>
                  <a:gd name="T93" fmla="*/ 798088195 h 448"/>
                  <a:gd name="T94" fmla="*/ 2147483646 w 295"/>
                  <a:gd name="T95" fmla="*/ 609448336 h 448"/>
                  <a:gd name="T96" fmla="*/ 2147483646 w 295"/>
                  <a:gd name="T97" fmla="*/ 449831459 h 448"/>
                  <a:gd name="T98" fmla="*/ 2147483646 w 295"/>
                  <a:gd name="T99" fmla="*/ 290214582 h 448"/>
                  <a:gd name="T100" fmla="*/ 2147483646 w 295"/>
                  <a:gd name="T101" fmla="*/ 203149445 h 448"/>
                  <a:gd name="T102" fmla="*/ 2147483646 w 295"/>
                  <a:gd name="T103" fmla="*/ 43532568 h 448"/>
                  <a:gd name="T104" fmla="*/ 2147483646 w 295"/>
                  <a:gd name="T105" fmla="*/ 0 h 44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95" h="448">
                    <a:moveTo>
                      <a:pt x="264" y="6"/>
                    </a:moveTo>
                    <a:cubicBezTo>
                      <a:pt x="248" y="3"/>
                      <a:pt x="248" y="3"/>
                      <a:pt x="248" y="3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228" y="66"/>
                      <a:pt x="228" y="66"/>
                      <a:pt x="228" y="66"/>
                    </a:cubicBezTo>
                    <a:cubicBezTo>
                      <a:pt x="219" y="64"/>
                      <a:pt x="219" y="64"/>
                      <a:pt x="219" y="64"/>
                    </a:cubicBezTo>
                    <a:cubicBezTo>
                      <a:pt x="213" y="62"/>
                      <a:pt x="213" y="62"/>
                      <a:pt x="213" y="62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196" y="49"/>
                      <a:pt x="196" y="49"/>
                    </a:cubicBezTo>
                    <a:cubicBezTo>
                      <a:pt x="196" y="49"/>
                      <a:pt x="175" y="47"/>
                      <a:pt x="175" y="47"/>
                    </a:cubicBezTo>
                    <a:cubicBezTo>
                      <a:pt x="175" y="47"/>
                      <a:pt x="171" y="51"/>
                      <a:pt x="171" y="52"/>
                    </a:cubicBezTo>
                    <a:cubicBezTo>
                      <a:pt x="171" y="52"/>
                      <a:pt x="163" y="64"/>
                      <a:pt x="163" y="64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2" y="66"/>
                      <a:pt x="152" y="66"/>
                      <a:pt x="152" y="66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38" y="80"/>
                      <a:pt x="138" y="80"/>
                      <a:pt x="138" y="80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1"/>
                      <a:pt x="106" y="95"/>
                      <a:pt x="105" y="95"/>
                    </a:cubicBezTo>
                    <a:cubicBezTo>
                      <a:pt x="105" y="95"/>
                      <a:pt x="95" y="109"/>
                      <a:pt x="95" y="109"/>
                    </a:cubicBezTo>
                    <a:cubicBezTo>
                      <a:pt x="94" y="115"/>
                      <a:pt x="94" y="115"/>
                      <a:pt x="94" y="115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63" y="114"/>
                      <a:pt x="63" y="114"/>
                      <a:pt x="63" y="114"/>
                    </a:cubicBezTo>
                    <a:cubicBezTo>
                      <a:pt x="63" y="120"/>
                      <a:pt x="63" y="120"/>
                      <a:pt x="63" y="120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2" y="134"/>
                      <a:pt x="62" y="135"/>
                    </a:cubicBezTo>
                    <a:cubicBezTo>
                      <a:pt x="62" y="135"/>
                      <a:pt x="62" y="139"/>
                      <a:pt x="62" y="139"/>
                    </a:cubicBezTo>
                    <a:cubicBezTo>
                      <a:pt x="62" y="139"/>
                      <a:pt x="64" y="146"/>
                      <a:pt x="64" y="146"/>
                    </a:cubicBezTo>
                    <a:cubicBezTo>
                      <a:pt x="64" y="146"/>
                      <a:pt x="33" y="169"/>
                      <a:pt x="33" y="169"/>
                    </a:cubicBezTo>
                    <a:cubicBezTo>
                      <a:pt x="18" y="169"/>
                      <a:pt x="18" y="169"/>
                      <a:pt x="18" y="169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7" y="184"/>
                      <a:pt x="17" y="184"/>
                      <a:pt x="17" y="184"/>
                    </a:cubicBezTo>
                    <a:cubicBezTo>
                      <a:pt x="17" y="184"/>
                      <a:pt x="27" y="196"/>
                      <a:pt x="27" y="196"/>
                    </a:cubicBezTo>
                    <a:cubicBezTo>
                      <a:pt x="27" y="197"/>
                      <a:pt x="33" y="197"/>
                      <a:pt x="33" y="197"/>
                    </a:cubicBezTo>
                    <a:cubicBezTo>
                      <a:pt x="33" y="197"/>
                      <a:pt x="39" y="206"/>
                      <a:pt x="39" y="206"/>
                    </a:cubicBezTo>
                    <a:cubicBezTo>
                      <a:pt x="39" y="207"/>
                      <a:pt x="45" y="217"/>
                      <a:pt x="45" y="217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55" y="242"/>
                      <a:pt x="55" y="242"/>
                      <a:pt x="55" y="242"/>
                    </a:cubicBezTo>
                    <a:cubicBezTo>
                      <a:pt x="64" y="244"/>
                      <a:pt x="64" y="244"/>
                      <a:pt x="64" y="244"/>
                    </a:cubicBezTo>
                    <a:cubicBezTo>
                      <a:pt x="64" y="244"/>
                      <a:pt x="70" y="255"/>
                      <a:pt x="70" y="256"/>
                    </a:cubicBezTo>
                    <a:cubicBezTo>
                      <a:pt x="70" y="257"/>
                      <a:pt x="69" y="264"/>
                      <a:pt x="69" y="264"/>
                    </a:cubicBezTo>
                    <a:cubicBezTo>
                      <a:pt x="55" y="290"/>
                      <a:pt x="55" y="290"/>
                      <a:pt x="55" y="290"/>
                    </a:cubicBezTo>
                    <a:cubicBezTo>
                      <a:pt x="56" y="303"/>
                      <a:pt x="56" y="303"/>
                      <a:pt x="56" y="303"/>
                    </a:cubicBezTo>
                    <a:cubicBezTo>
                      <a:pt x="42" y="314"/>
                      <a:pt x="42" y="314"/>
                      <a:pt x="42" y="314"/>
                    </a:cubicBezTo>
                    <a:cubicBezTo>
                      <a:pt x="42" y="314"/>
                      <a:pt x="34" y="324"/>
                      <a:pt x="34" y="325"/>
                    </a:cubicBezTo>
                    <a:cubicBezTo>
                      <a:pt x="34" y="325"/>
                      <a:pt x="24" y="341"/>
                      <a:pt x="24" y="341"/>
                    </a:cubicBezTo>
                    <a:cubicBezTo>
                      <a:pt x="6" y="359"/>
                      <a:pt x="6" y="359"/>
                      <a:pt x="6" y="359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19" y="395"/>
                      <a:pt x="19" y="395"/>
                      <a:pt x="19" y="395"/>
                    </a:cubicBezTo>
                    <a:cubicBezTo>
                      <a:pt x="23" y="391"/>
                      <a:pt x="23" y="391"/>
                      <a:pt x="23" y="391"/>
                    </a:cubicBezTo>
                    <a:cubicBezTo>
                      <a:pt x="26" y="383"/>
                      <a:pt x="26" y="383"/>
                      <a:pt x="26" y="383"/>
                    </a:cubicBezTo>
                    <a:cubicBezTo>
                      <a:pt x="31" y="381"/>
                      <a:pt x="31" y="381"/>
                      <a:pt x="31" y="381"/>
                    </a:cubicBezTo>
                    <a:cubicBezTo>
                      <a:pt x="31" y="381"/>
                      <a:pt x="37" y="384"/>
                      <a:pt x="37" y="385"/>
                    </a:cubicBezTo>
                    <a:cubicBezTo>
                      <a:pt x="38" y="385"/>
                      <a:pt x="44" y="396"/>
                      <a:pt x="44" y="396"/>
                    </a:cubicBezTo>
                    <a:cubicBezTo>
                      <a:pt x="52" y="401"/>
                      <a:pt x="52" y="401"/>
                      <a:pt x="52" y="401"/>
                    </a:cubicBezTo>
                    <a:cubicBezTo>
                      <a:pt x="54" y="413"/>
                      <a:pt x="54" y="413"/>
                      <a:pt x="54" y="413"/>
                    </a:cubicBezTo>
                    <a:cubicBezTo>
                      <a:pt x="54" y="432"/>
                      <a:pt x="54" y="432"/>
                      <a:pt x="54" y="432"/>
                    </a:cubicBezTo>
                    <a:cubicBezTo>
                      <a:pt x="54" y="432"/>
                      <a:pt x="62" y="445"/>
                      <a:pt x="63" y="445"/>
                    </a:cubicBezTo>
                    <a:cubicBezTo>
                      <a:pt x="63" y="446"/>
                      <a:pt x="68" y="448"/>
                      <a:pt x="68" y="448"/>
                    </a:cubicBezTo>
                    <a:cubicBezTo>
                      <a:pt x="74" y="445"/>
                      <a:pt x="74" y="445"/>
                      <a:pt x="74" y="445"/>
                    </a:cubicBezTo>
                    <a:cubicBezTo>
                      <a:pt x="74" y="438"/>
                      <a:pt x="74" y="438"/>
                      <a:pt x="74" y="438"/>
                    </a:cubicBezTo>
                    <a:cubicBezTo>
                      <a:pt x="72" y="435"/>
                      <a:pt x="72" y="435"/>
                      <a:pt x="72" y="435"/>
                    </a:cubicBezTo>
                    <a:cubicBezTo>
                      <a:pt x="75" y="434"/>
                      <a:pt x="75" y="434"/>
                      <a:pt x="75" y="434"/>
                    </a:cubicBezTo>
                    <a:cubicBezTo>
                      <a:pt x="85" y="428"/>
                      <a:pt x="85" y="428"/>
                      <a:pt x="85" y="428"/>
                    </a:cubicBezTo>
                    <a:cubicBezTo>
                      <a:pt x="83" y="426"/>
                      <a:pt x="83" y="426"/>
                      <a:pt x="83" y="426"/>
                    </a:cubicBezTo>
                    <a:cubicBezTo>
                      <a:pt x="81" y="410"/>
                      <a:pt x="81" y="410"/>
                      <a:pt x="81" y="410"/>
                    </a:cubicBezTo>
                    <a:cubicBezTo>
                      <a:pt x="84" y="410"/>
                      <a:pt x="84" y="410"/>
                      <a:pt x="84" y="410"/>
                    </a:cubicBezTo>
                    <a:cubicBezTo>
                      <a:pt x="91" y="394"/>
                      <a:pt x="91" y="394"/>
                      <a:pt x="91" y="394"/>
                    </a:cubicBezTo>
                    <a:cubicBezTo>
                      <a:pt x="108" y="371"/>
                      <a:pt x="108" y="371"/>
                      <a:pt x="108" y="371"/>
                    </a:cubicBezTo>
                    <a:cubicBezTo>
                      <a:pt x="105" y="356"/>
                      <a:pt x="105" y="356"/>
                      <a:pt x="105" y="356"/>
                    </a:cubicBezTo>
                    <a:cubicBezTo>
                      <a:pt x="113" y="348"/>
                      <a:pt x="113" y="348"/>
                      <a:pt x="113" y="348"/>
                    </a:cubicBezTo>
                    <a:cubicBezTo>
                      <a:pt x="113" y="318"/>
                      <a:pt x="113" y="318"/>
                      <a:pt x="113" y="318"/>
                    </a:cubicBezTo>
                    <a:cubicBezTo>
                      <a:pt x="114" y="313"/>
                      <a:pt x="114" y="313"/>
                      <a:pt x="114" y="313"/>
                    </a:cubicBezTo>
                    <a:cubicBezTo>
                      <a:pt x="116" y="314"/>
                      <a:pt x="116" y="314"/>
                      <a:pt x="116" y="314"/>
                    </a:cubicBezTo>
                    <a:cubicBezTo>
                      <a:pt x="123" y="316"/>
                      <a:pt x="123" y="316"/>
                      <a:pt x="123" y="316"/>
                    </a:cubicBezTo>
                    <a:cubicBezTo>
                      <a:pt x="123" y="312"/>
                      <a:pt x="123" y="312"/>
                      <a:pt x="123" y="312"/>
                    </a:cubicBezTo>
                    <a:cubicBezTo>
                      <a:pt x="138" y="305"/>
                      <a:pt x="138" y="305"/>
                      <a:pt x="138" y="305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35" y="291"/>
                      <a:pt x="135" y="291"/>
                      <a:pt x="135" y="291"/>
                    </a:cubicBezTo>
                    <a:cubicBezTo>
                      <a:pt x="143" y="288"/>
                      <a:pt x="143" y="288"/>
                      <a:pt x="143" y="288"/>
                    </a:cubicBezTo>
                    <a:cubicBezTo>
                      <a:pt x="157" y="295"/>
                      <a:pt x="157" y="295"/>
                      <a:pt x="157" y="295"/>
                    </a:cubicBezTo>
                    <a:cubicBezTo>
                      <a:pt x="157" y="294"/>
                      <a:pt x="157" y="294"/>
                      <a:pt x="157" y="294"/>
                    </a:cubicBezTo>
                    <a:cubicBezTo>
                      <a:pt x="157" y="292"/>
                      <a:pt x="157" y="292"/>
                      <a:pt x="157" y="292"/>
                    </a:cubicBezTo>
                    <a:cubicBezTo>
                      <a:pt x="158" y="290"/>
                      <a:pt x="158" y="290"/>
                      <a:pt x="158" y="290"/>
                    </a:cubicBezTo>
                    <a:cubicBezTo>
                      <a:pt x="158" y="290"/>
                      <a:pt x="162" y="288"/>
                      <a:pt x="163" y="287"/>
                    </a:cubicBezTo>
                    <a:cubicBezTo>
                      <a:pt x="163" y="287"/>
                      <a:pt x="166" y="288"/>
                      <a:pt x="166" y="288"/>
                    </a:cubicBezTo>
                    <a:cubicBezTo>
                      <a:pt x="168" y="284"/>
                      <a:pt x="168" y="284"/>
                      <a:pt x="168" y="284"/>
                    </a:cubicBezTo>
                    <a:cubicBezTo>
                      <a:pt x="170" y="278"/>
                      <a:pt x="170" y="278"/>
                      <a:pt x="170" y="278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83" y="267"/>
                      <a:pt x="183" y="267"/>
                      <a:pt x="183" y="267"/>
                    </a:cubicBezTo>
                    <a:cubicBezTo>
                      <a:pt x="182" y="265"/>
                      <a:pt x="182" y="265"/>
                      <a:pt x="182" y="265"/>
                    </a:cubicBezTo>
                    <a:cubicBezTo>
                      <a:pt x="181" y="263"/>
                      <a:pt x="181" y="263"/>
                      <a:pt x="181" y="263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2" y="256"/>
                      <a:pt x="182" y="256"/>
                      <a:pt x="182" y="256"/>
                    </a:cubicBezTo>
                    <a:cubicBezTo>
                      <a:pt x="181" y="254"/>
                      <a:pt x="181" y="254"/>
                      <a:pt x="181" y="254"/>
                    </a:cubicBezTo>
                    <a:cubicBezTo>
                      <a:pt x="194" y="231"/>
                      <a:pt x="194" y="231"/>
                      <a:pt x="194" y="231"/>
                    </a:cubicBezTo>
                    <a:cubicBezTo>
                      <a:pt x="191" y="225"/>
                      <a:pt x="191" y="225"/>
                      <a:pt x="191" y="225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6" y="214"/>
                      <a:pt x="196" y="214"/>
                      <a:pt x="196" y="214"/>
                    </a:cubicBezTo>
                    <a:cubicBezTo>
                      <a:pt x="196" y="201"/>
                      <a:pt x="196" y="201"/>
                      <a:pt x="196" y="201"/>
                    </a:cubicBezTo>
                    <a:cubicBezTo>
                      <a:pt x="189" y="201"/>
                      <a:pt x="189" y="201"/>
                      <a:pt x="189" y="201"/>
                    </a:cubicBezTo>
                    <a:cubicBezTo>
                      <a:pt x="187" y="198"/>
                      <a:pt x="187" y="198"/>
                      <a:pt x="187" y="198"/>
                    </a:cubicBezTo>
                    <a:cubicBezTo>
                      <a:pt x="189" y="199"/>
                      <a:pt x="189" y="199"/>
                      <a:pt x="189" y="199"/>
                    </a:cubicBezTo>
                    <a:cubicBezTo>
                      <a:pt x="192" y="195"/>
                      <a:pt x="192" y="195"/>
                      <a:pt x="192" y="195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8" y="182"/>
                      <a:pt x="208" y="182"/>
                      <a:pt x="208" y="182"/>
                    </a:cubicBezTo>
                    <a:cubicBezTo>
                      <a:pt x="214" y="180"/>
                      <a:pt x="214" y="180"/>
                      <a:pt x="214" y="180"/>
                    </a:cubicBezTo>
                    <a:cubicBezTo>
                      <a:pt x="225" y="178"/>
                      <a:pt x="225" y="178"/>
                      <a:pt x="225" y="178"/>
                    </a:cubicBezTo>
                    <a:cubicBezTo>
                      <a:pt x="234" y="171"/>
                      <a:pt x="234" y="171"/>
                      <a:pt x="234" y="171"/>
                    </a:cubicBezTo>
                    <a:cubicBezTo>
                      <a:pt x="234" y="160"/>
                      <a:pt x="234" y="160"/>
                      <a:pt x="234" y="160"/>
                    </a:cubicBezTo>
                    <a:cubicBezTo>
                      <a:pt x="237" y="156"/>
                      <a:pt x="237" y="156"/>
                      <a:pt x="237" y="156"/>
                    </a:cubicBezTo>
                    <a:cubicBezTo>
                      <a:pt x="237" y="149"/>
                      <a:pt x="237" y="149"/>
                      <a:pt x="237" y="149"/>
                    </a:cubicBezTo>
                    <a:cubicBezTo>
                      <a:pt x="243" y="141"/>
                      <a:pt x="243" y="141"/>
                      <a:pt x="243" y="141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35" y="130"/>
                      <a:pt x="235" y="130"/>
                      <a:pt x="235" y="130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41" y="122"/>
                      <a:pt x="241" y="122"/>
                      <a:pt x="241" y="122"/>
                    </a:cubicBezTo>
                    <a:cubicBezTo>
                      <a:pt x="236" y="119"/>
                      <a:pt x="236" y="119"/>
                      <a:pt x="236" y="119"/>
                    </a:cubicBezTo>
                    <a:cubicBezTo>
                      <a:pt x="236" y="114"/>
                      <a:pt x="236" y="114"/>
                      <a:pt x="236" y="114"/>
                    </a:cubicBezTo>
                    <a:cubicBezTo>
                      <a:pt x="241" y="114"/>
                      <a:pt x="241" y="114"/>
                      <a:pt x="241" y="114"/>
                    </a:cubicBezTo>
                    <a:cubicBezTo>
                      <a:pt x="244" y="105"/>
                      <a:pt x="244" y="105"/>
                      <a:pt x="244" y="105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2"/>
                      <a:pt x="255" y="102"/>
                      <a:pt x="255" y="102"/>
                    </a:cubicBezTo>
                    <a:cubicBezTo>
                      <a:pt x="259" y="104"/>
                      <a:pt x="259" y="104"/>
                      <a:pt x="259" y="104"/>
                    </a:cubicBezTo>
                    <a:cubicBezTo>
                      <a:pt x="258" y="99"/>
                      <a:pt x="258" y="99"/>
                      <a:pt x="258" y="99"/>
                    </a:cubicBezTo>
                    <a:cubicBezTo>
                      <a:pt x="263" y="99"/>
                      <a:pt x="263" y="99"/>
                      <a:pt x="263" y="99"/>
                    </a:cubicBezTo>
                    <a:cubicBezTo>
                      <a:pt x="268" y="93"/>
                      <a:pt x="268" y="93"/>
                      <a:pt x="268" y="93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70" y="84"/>
                      <a:pt x="270" y="84"/>
                      <a:pt x="270" y="84"/>
                    </a:cubicBezTo>
                    <a:cubicBezTo>
                      <a:pt x="272" y="78"/>
                      <a:pt x="272" y="78"/>
                      <a:pt x="272" y="7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72" y="60"/>
                      <a:pt x="272" y="60"/>
                      <a:pt x="272" y="60"/>
                    </a:cubicBezTo>
                    <a:cubicBezTo>
                      <a:pt x="272" y="58"/>
                      <a:pt x="272" y="58"/>
                      <a:pt x="272" y="58"/>
                    </a:cubicBezTo>
                    <a:cubicBezTo>
                      <a:pt x="272" y="58"/>
                      <a:pt x="273" y="55"/>
                      <a:pt x="273" y="55"/>
                    </a:cubicBezTo>
                    <a:cubicBezTo>
                      <a:pt x="273" y="55"/>
                      <a:pt x="277" y="56"/>
                      <a:pt x="277" y="55"/>
                    </a:cubicBezTo>
                    <a:cubicBezTo>
                      <a:pt x="278" y="55"/>
                      <a:pt x="279" y="53"/>
                      <a:pt x="279" y="53"/>
                    </a:cubicBezTo>
                    <a:cubicBezTo>
                      <a:pt x="279" y="52"/>
                      <a:pt x="275" y="48"/>
                      <a:pt x="275" y="48"/>
                    </a:cubicBezTo>
                    <a:cubicBezTo>
                      <a:pt x="275" y="42"/>
                      <a:pt x="275" y="42"/>
                      <a:pt x="275" y="42"/>
                    </a:cubicBezTo>
                    <a:cubicBezTo>
                      <a:pt x="279" y="36"/>
                      <a:pt x="279" y="36"/>
                      <a:pt x="279" y="36"/>
                    </a:cubicBezTo>
                    <a:cubicBezTo>
                      <a:pt x="276" y="32"/>
                      <a:pt x="276" y="32"/>
                      <a:pt x="276" y="32"/>
                    </a:cubicBezTo>
                    <a:cubicBezTo>
                      <a:pt x="276" y="32"/>
                      <a:pt x="282" y="31"/>
                      <a:pt x="282" y="31"/>
                    </a:cubicBezTo>
                    <a:cubicBezTo>
                      <a:pt x="283" y="30"/>
                      <a:pt x="284" y="27"/>
                      <a:pt x="284" y="27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6" y="18"/>
                      <a:pt x="286" y="18"/>
                      <a:pt x="286" y="18"/>
                    </a:cubicBezTo>
                    <a:cubicBezTo>
                      <a:pt x="288" y="17"/>
                      <a:pt x="288" y="17"/>
                      <a:pt x="288" y="17"/>
                    </a:cubicBezTo>
                    <a:cubicBezTo>
                      <a:pt x="289" y="14"/>
                      <a:pt x="289" y="14"/>
                      <a:pt x="289" y="14"/>
                    </a:cubicBezTo>
                    <a:cubicBezTo>
                      <a:pt x="294" y="11"/>
                      <a:pt x="294" y="11"/>
                      <a:pt x="294" y="11"/>
                    </a:cubicBezTo>
                    <a:cubicBezTo>
                      <a:pt x="294" y="11"/>
                      <a:pt x="295" y="7"/>
                      <a:pt x="295" y="7"/>
                    </a:cubicBezTo>
                    <a:cubicBezTo>
                      <a:pt x="295" y="7"/>
                      <a:pt x="295" y="3"/>
                      <a:pt x="295" y="3"/>
                    </a:cubicBezTo>
                    <a:cubicBezTo>
                      <a:pt x="295" y="3"/>
                      <a:pt x="294" y="2"/>
                      <a:pt x="294" y="1"/>
                    </a:cubicBezTo>
                    <a:cubicBezTo>
                      <a:pt x="294" y="1"/>
                      <a:pt x="294" y="0"/>
                      <a:pt x="294" y="0"/>
                    </a:cubicBezTo>
                    <a:cubicBezTo>
                      <a:pt x="277" y="0"/>
                      <a:pt x="277" y="0"/>
                      <a:pt x="277" y="0"/>
                    </a:cubicBezTo>
                    <a:lnTo>
                      <a:pt x="264" y="6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94">
                <a:extLst>
                  <a:ext uri="{FF2B5EF4-FFF2-40B4-BE49-F238E27FC236}">
                    <a16:creationId xmlns:a16="http://schemas.microsoft.com/office/drawing/2014/main" id="{54EE5434-CD6E-7998-71DF-5A065C18D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087" y="4428240"/>
                <a:ext cx="467020" cy="678960"/>
              </a:xfrm>
              <a:custGeom>
                <a:avLst/>
                <a:gdLst>
                  <a:gd name="T0" fmla="*/ 1357966314 w 104"/>
                  <a:gd name="T1" fmla="*/ 898011512 h 151"/>
                  <a:gd name="T2" fmla="*/ 1314625265 w 104"/>
                  <a:gd name="T3" fmla="*/ 637299352 h 151"/>
                  <a:gd name="T4" fmla="*/ 1141268672 w 104"/>
                  <a:gd name="T5" fmla="*/ 420037950 h 151"/>
                  <a:gd name="T6" fmla="*/ 852339750 w 104"/>
                  <a:gd name="T7" fmla="*/ 391068240 h 151"/>
                  <a:gd name="T8" fmla="*/ 707873389 w 104"/>
                  <a:gd name="T9" fmla="*/ 115871225 h 151"/>
                  <a:gd name="T10" fmla="*/ 621195092 w 104"/>
                  <a:gd name="T11" fmla="*/ 28969709 h 151"/>
                  <a:gd name="T12" fmla="*/ 462285515 w 104"/>
                  <a:gd name="T13" fmla="*/ 57935613 h 151"/>
                  <a:gd name="T14" fmla="*/ 332266170 w 104"/>
                  <a:gd name="T15" fmla="*/ 0 h 151"/>
                  <a:gd name="T16" fmla="*/ 274481906 w 104"/>
                  <a:gd name="T17" fmla="*/ 86905322 h 151"/>
                  <a:gd name="T18" fmla="*/ 216697642 w 104"/>
                  <a:gd name="T19" fmla="*/ 188291693 h 151"/>
                  <a:gd name="T20" fmla="*/ 317822955 w 104"/>
                  <a:gd name="T21" fmla="*/ 217261402 h 151"/>
                  <a:gd name="T22" fmla="*/ 447838499 w 104"/>
                  <a:gd name="T23" fmla="*/ 246231111 h 151"/>
                  <a:gd name="T24" fmla="*/ 447838499 w 104"/>
                  <a:gd name="T25" fmla="*/ 434522804 h 151"/>
                  <a:gd name="T26" fmla="*/ 447838499 w 104"/>
                  <a:gd name="T27" fmla="*/ 608329643 h 151"/>
                  <a:gd name="T28" fmla="*/ 505626564 w 104"/>
                  <a:gd name="T29" fmla="*/ 753170577 h 151"/>
                  <a:gd name="T30" fmla="*/ 433391483 w 104"/>
                  <a:gd name="T31" fmla="*/ 941466076 h 151"/>
                  <a:gd name="T32" fmla="*/ 317822955 w 104"/>
                  <a:gd name="T33" fmla="*/ 1129757769 h 151"/>
                  <a:gd name="T34" fmla="*/ 260034890 w 104"/>
                  <a:gd name="T35" fmla="*/ 1303568413 h 151"/>
                  <a:gd name="T36" fmla="*/ 202250626 w 104"/>
                  <a:gd name="T37" fmla="*/ 1477375251 h 151"/>
                  <a:gd name="T38" fmla="*/ 187803609 w 104"/>
                  <a:gd name="T39" fmla="*/ 1781541975 h 151"/>
                  <a:gd name="T40" fmla="*/ 101125313 w 104"/>
                  <a:gd name="T41" fmla="*/ 1926382910 h 151"/>
                  <a:gd name="T42" fmla="*/ 14447016 w 104"/>
                  <a:gd name="T43" fmla="*/ 2071223845 h 151"/>
                  <a:gd name="T44" fmla="*/ 202250626 w 104"/>
                  <a:gd name="T45" fmla="*/ 2100189748 h 151"/>
                  <a:gd name="T46" fmla="*/ 375607219 w 104"/>
                  <a:gd name="T47" fmla="*/ 2085704894 h 151"/>
                  <a:gd name="T48" fmla="*/ 606751877 w 104"/>
                  <a:gd name="T49" fmla="*/ 2147483646 h 151"/>
                  <a:gd name="T50" fmla="*/ 592304860 w 104"/>
                  <a:gd name="T51" fmla="*/ 2056738990 h 151"/>
                  <a:gd name="T52" fmla="*/ 606751877 w 104"/>
                  <a:gd name="T53" fmla="*/ 1955348814 h 151"/>
                  <a:gd name="T54" fmla="*/ 635642108 w 104"/>
                  <a:gd name="T55" fmla="*/ 1824992733 h 151"/>
                  <a:gd name="T56" fmla="*/ 678983157 w 104"/>
                  <a:gd name="T57" fmla="*/ 1767057121 h 151"/>
                  <a:gd name="T58" fmla="*/ 693430173 w 104"/>
                  <a:gd name="T59" fmla="*/ 1607731331 h 151"/>
                  <a:gd name="T60" fmla="*/ 722320405 w 104"/>
                  <a:gd name="T61" fmla="*/ 1419439638 h 151"/>
                  <a:gd name="T62" fmla="*/ 693430173 w 104"/>
                  <a:gd name="T63" fmla="*/ 1332534316 h 151"/>
                  <a:gd name="T64" fmla="*/ 852339750 w 104"/>
                  <a:gd name="T65" fmla="*/ 1274598704 h 151"/>
                  <a:gd name="T66" fmla="*/ 953465063 w 104"/>
                  <a:gd name="T67" fmla="*/ 1173208527 h 151"/>
                  <a:gd name="T68" fmla="*/ 852339750 w 104"/>
                  <a:gd name="T69" fmla="*/ 1158727478 h 151"/>
                  <a:gd name="T70" fmla="*/ 895676998 w 104"/>
                  <a:gd name="T71" fmla="*/ 1071822156 h 151"/>
                  <a:gd name="T72" fmla="*/ 996802311 w 104"/>
                  <a:gd name="T73" fmla="*/ 1057337301 h 151"/>
                  <a:gd name="T74" fmla="*/ 967912079 w 104"/>
                  <a:gd name="T75" fmla="*/ 941466076 h 151"/>
                  <a:gd name="T76" fmla="*/ 1083480607 w 104"/>
                  <a:gd name="T77" fmla="*/ 941466076 h 151"/>
                  <a:gd name="T78" fmla="*/ 1170162705 w 104"/>
                  <a:gd name="T79" fmla="*/ 1100788060 h 151"/>
                  <a:gd name="T80" fmla="*/ 1285731233 w 104"/>
                  <a:gd name="T81" fmla="*/ 1115272914 h 151"/>
                  <a:gd name="T82" fmla="*/ 1343519298 w 104"/>
                  <a:gd name="T83" fmla="*/ 1216663091 h 151"/>
                  <a:gd name="T84" fmla="*/ 1459087826 w 104"/>
                  <a:gd name="T85" fmla="*/ 1100788060 h 15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4" h="151">
                    <a:moveTo>
                      <a:pt x="101" y="76"/>
                    </a:moveTo>
                    <a:cubicBezTo>
                      <a:pt x="94" y="62"/>
                      <a:pt x="94" y="62"/>
                      <a:pt x="94" y="62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21" y="15"/>
                      <a:pt x="22" y="15"/>
                    </a:cubicBezTo>
                    <a:cubicBezTo>
                      <a:pt x="22" y="15"/>
                      <a:pt x="27" y="16"/>
                      <a:pt x="27" y="16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0" y="22"/>
                      <a:pt x="30" y="23"/>
                    </a:cubicBezTo>
                    <a:cubicBezTo>
                      <a:pt x="30" y="24"/>
                      <a:pt x="31" y="29"/>
                      <a:pt x="31" y="30"/>
                    </a:cubicBezTo>
                    <a:cubicBezTo>
                      <a:pt x="31" y="30"/>
                      <a:pt x="32" y="37"/>
                      <a:pt x="31" y="37"/>
                    </a:cubicBezTo>
                    <a:cubicBezTo>
                      <a:pt x="31" y="38"/>
                      <a:pt x="30" y="42"/>
                      <a:pt x="31" y="42"/>
                    </a:cubicBezTo>
                    <a:cubicBezTo>
                      <a:pt x="31" y="43"/>
                      <a:pt x="31" y="46"/>
                      <a:pt x="31" y="47"/>
                    </a:cubicBezTo>
                    <a:cubicBezTo>
                      <a:pt x="32" y="48"/>
                      <a:pt x="34" y="51"/>
                      <a:pt x="35" y="52"/>
                    </a:cubicBezTo>
                    <a:cubicBezTo>
                      <a:pt x="35" y="53"/>
                      <a:pt x="33" y="60"/>
                      <a:pt x="33" y="60"/>
                    </a:cubicBezTo>
                    <a:cubicBezTo>
                      <a:pt x="33" y="61"/>
                      <a:pt x="31" y="64"/>
                      <a:pt x="30" y="65"/>
                    </a:cubicBezTo>
                    <a:cubicBezTo>
                      <a:pt x="30" y="65"/>
                      <a:pt x="26" y="72"/>
                      <a:pt x="26" y="72"/>
                    </a:cubicBezTo>
                    <a:cubicBezTo>
                      <a:pt x="26" y="73"/>
                      <a:pt x="22" y="77"/>
                      <a:pt x="22" y="78"/>
                    </a:cubicBezTo>
                    <a:cubicBezTo>
                      <a:pt x="22" y="79"/>
                      <a:pt x="20" y="82"/>
                      <a:pt x="20" y="83"/>
                    </a:cubicBezTo>
                    <a:cubicBezTo>
                      <a:pt x="20" y="84"/>
                      <a:pt x="18" y="89"/>
                      <a:pt x="18" y="90"/>
                    </a:cubicBezTo>
                    <a:cubicBezTo>
                      <a:pt x="17" y="91"/>
                      <a:pt x="16" y="96"/>
                      <a:pt x="16" y="96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8" y="108"/>
                      <a:pt x="18" y="108"/>
                    </a:cubicBezTo>
                    <a:cubicBezTo>
                      <a:pt x="18" y="109"/>
                      <a:pt x="13" y="121"/>
                      <a:pt x="13" y="123"/>
                    </a:cubicBezTo>
                    <a:cubicBezTo>
                      <a:pt x="12" y="125"/>
                      <a:pt x="12" y="132"/>
                      <a:pt x="12" y="132"/>
                    </a:cubicBezTo>
                    <a:cubicBezTo>
                      <a:pt x="12" y="132"/>
                      <a:pt x="7" y="133"/>
                      <a:pt x="7" y="133"/>
                    </a:cubicBezTo>
                    <a:cubicBezTo>
                      <a:pt x="6" y="134"/>
                      <a:pt x="0" y="138"/>
                      <a:pt x="0" y="138"/>
                    </a:cubicBezTo>
                    <a:cubicBezTo>
                      <a:pt x="0" y="139"/>
                      <a:pt x="1" y="143"/>
                      <a:pt x="1" y="143"/>
                    </a:cubicBezTo>
                    <a:cubicBezTo>
                      <a:pt x="1" y="143"/>
                      <a:pt x="7" y="146"/>
                      <a:pt x="8" y="146"/>
                    </a:cubicBezTo>
                    <a:cubicBezTo>
                      <a:pt x="9" y="146"/>
                      <a:pt x="14" y="145"/>
                      <a:pt x="14" y="145"/>
                    </a:cubicBezTo>
                    <a:cubicBezTo>
                      <a:pt x="14" y="145"/>
                      <a:pt x="21" y="143"/>
                      <a:pt x="22" y="143"/>
                    </a:cubicBezTo>
                    <a:cubicBezTo>
                      <a:pt x="22" y="143"/>
                      <a:pt x="25" y="144"/>
                      <a:pt x="26" y="144"/>
                    </a:cubicBezTo>
                    <a:cubicBezTo>
                      <a:pt x="26" y="144"/>
                      <a:pt x="35" y="145"/>
                      <a:pt x="36" y="146"/>
                    </a:cubicBezTo>
                    <a:cubicBezTo>
                      <a:pt x="36" y="146"/>
                      <a:pt x="40" y="149"/>
                      <a:pt x="42" y="151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1" y="143"/>
                      <a:pt x="41" y="142"/>
                    </a:cubicBezTo>
                    <a:cubicBezTo>
                      <a:pt x="41" y="141"/>
                      <a:pt x="41" y="140"/>
                      <a:pt x="41" y="139"/>
                    </a:cubicBezTo>
                    <a:cubicBezTo>
                      <a:pt x="42" y="138"/>
                      <a:pt x="42" y="135"/>
                      <a:pt x="42" y="135"/>
                    </a:cubicBezTo>
                    <a:cubicBezTo>
                      <a:pt x="39" y="131"/>
                      <a:pt x="39" y="131"/>
                      <a:pt x="39" y="131"/>
                    </a:cubicBezTo>
                    <a:cubicBezTo>
                      <a:pt x="39" y="131"/>
                      <a:pt x="44" y="126"/>
                      <a:pt x="44" y="126"/>
                    </a:cubicBezTo>
                    <a:cubicBezTo>
                      <a:pt x="45" y="126"/>
                      <a:pt x="48" y="124"/>
                      <a:pt x="48" y="12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3" y="89"/>
                      <a:pt x="53" y="89"/>
                    </a:cubicBezTo>
                    <a:cubicBezTo>
                      <a:pt x="54" y="89"/>
                      <a:pt x="59" y="88"/>
                      <a:pt x="59" y="88"/>
                    </a:cubicBezTo>
                    <a:cubicBezTo>
                      <a:pt x="59" y="88"/>
                      <a:pt x="63" y="87"/>
                      <a:pt x="63" y="87"/>
                    </a:cubicBezTo>
                    <a:cubicBezTo>
                      <a:pt x="63" y="87"/>
                      <a:pt x="66" y="81"/>
                      <a:pt x="66" y="8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9" y="80"/>
                      <a:pt x="60" y="78"/>
                      <a:pt x="61" y="77"/>
                    </a:cubicBezTo>
                    <a:cubicBezTo>
                      <a:pt x="61" y="76"/>
                      <a:pt x="62" y="74"/>
                      <a:pt x="62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0"/>
                      <a:pt x="69" y="70"/>
                    </a:cubicBezTo>
                    <a:cubicBezTo>
                      <a:pt x="69" y="69"/>
                      <a:pt x="67" y="65"/>
                      <a:pt x="67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04" y="85"/>
                      <a:pt x="104" y="85"/>
                      <a:pt x="104" y="85"/>
                    </a:cubicBezTo>
                    <a:lnTo>
                      <a:pt x="101" y="76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891893-8047-6486-CBC5-96ED9BD7467B}"/>
              </a:ext>
            </a:extLst>
          </p:cNvPr>
          <p:cNvGrpSpPr/>
          <p:nvPr/>
        </p:nvGrpSpPr>
        <p:grpSpPr>
          <a:xfrm>
            <a:off x="414799" y="837248"/>
            <a:ext cx="5065810" cy="2420023"/>
            <a:chOff x="414799" y="837248"/>
            <a:chExt cx="5065810" cy="242002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600E5A-3826-8DD8-5405-1F2052DD47CB}"/>
                </a:ext>
              </a:extLst>
            </p:cNvPr>
            <p:cNvSpPr txBox="1"/>
            <p:nvPr/>
          </p:nvSpPr>
          <p:spPr>
            <a:xfrm>
              <a:off x="414799" y="837248"/>
              <a:ext cx="50658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  <a:latin typeface="Montserrat Bold" panose="00000800000000000000" pitchFamily="2" charset="0"/>
                </a:rPr>
                <a:t>Dialysis Registry</a:t>
              </a:r>
            </a:p>
            <a:p>
              <a:r>
                <a:rPr lang="en-US" sz="4400" dirty="0">
                  <a:solidFill>
                    <a:srgbClr val="00B050"/>
                  </a:solidFill>
                  <a:latin typeface="Montserrat Bold" panose="00000800000000000000" pitchFamily="2" charset="0"/>
                </a:rPr>
                <a:t>Report</a:t>
              </a:r>
              <a:endParaRPr lang="en-GB" sz="4400" dirty="0">
                <a:solidFill>
                  <a:srgbClr val="00B050"/>
                </a:solidFill>
                <a:latin typeface="Montserrat Bold" panose="00000800000000000000" pitchFamily="2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BF2088-3C26-3A66-18F6-64D8913353B4}"/>
                </a:ext>
              </a:extLst>
            </p:cNvPr>
            <p:cNvCxnSpPr>
              <a:cxnSpLocks/>
            </p:cNvCxnSpPr>
            <p:nvPr/>
          </p:nvCxnSpPr>
          <p:spPr>
            <a:xfrm>
              <a:off x="525161" y="2347751"/>
              <a:ext cx="32528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F55334-8C3D-CBA9-8053-70DFA41C76C5}"/>
                </a:ext>
              </a:extLst>
            </p:cNvPr>
            <p:cNvSpPr txBox="1"/>
            <p:nvPr/>
          </p:nvSpPr>
          <p:spPr>
            <a:xfrm>
              <a:off x="525161" y="2610940"/>
              <a:ext cx="329988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63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2022 - 2023</a:t>
              </a:r>
              <a:endParaRPr lang="en-GB" sz="3600" b="1" spc="63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F72ABB-CB4E-BF0D-D564-4DF01E13867F}"/>
              </a:ext>
            </a:extLst>
          </p:cNvPr>
          <p:cNvGrpSpPr/>
          <p:nvPr/>
        </p:nvGrpSpPr>
        <p:grpSpPr>
          <a:xfrm>
            <a:off x="8847171" y="5657632"/>
            <a:ext cx="2989144" cy="953366"/>
            <a:chOff x="8847171" y="5657632"/>
            <a:chExt cx="2989144" cy="95336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9CCC907-4B85-6430-995B-417F0438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7171" y="5657632"/>
              <a:ext cx="792839" cy="9533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E3B717A-3072-7C55-C009-DFB97C028555}"/>
                </a:ext>
              </a:extLst>
            </p:cNvPr>
            <p:cNvSpPr txBox="1"/>
            <p:nvPr/>
          </p:nvSpPr>
          <p:spPr>
            <a:xfrm>
              <a:off x="9601985" y="5832944"/>
              <a:ext cx="2234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Nigerian Association</a:t>
              </a:r>
            </a:p>
            <a:p>
              <a:r>
                <a:rPr lang="en-US" dirty="0"/>
                <a:t>Of Nephrology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5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7D8549C-0EC7-A1F0-F18A-6EA9B7CECC67}"/>
              </a:ext>
            </a:extLst>
          </p:cNvPr>
          <p:cNvSpPr txBox="1"/>
          <p:nvPr/>
        </p:nvSpPr>
        <p:spPr>
          <a:xfrm>
            <a:off x="4780370" y="342604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Outcomes </a:t>
            </a:r>
            <a:r>
              <a:rPr lang="en-US" sz="3200" dirty="0">
                <a:latin typeface="Montserrat" panose="00000500000000000000" pitchFamily="2" charset="0"/>
              </a:rPr>
              <a:t>| Overall and by Zone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46D9DA-87F7-C9AB-2C9A-9BD5A0DF31CA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D6F7E47-74B8-2271-4F4D-76ED9008DA3B}"/>
              </a:ext>
            </a:extLst>
          </p:cNvPr>
          <p:cNvGrpSpPr/>
          <p:nvPr/>
        </p:nvGrpSpPr>
        <p:grpSpPr>
          <a:xfrm>
            <a:off x="5811243" y="1731826"/>
            <a:ext cx="5709300" cy="4681575"/>
            <a:chOff x="5811243" y="1731826"/>
            <a:chExt cx="5709300" cy="468157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719F06-6624-91EB-8139-98CE1F72CEE3}"/>
                </a:ext>
              </a:extLst>
            </p:cNvPr>
            <p:cNvSpPr txBox="1"/>
            <p:nvPr/>
          </p:nvSpPr>
          <p:spPr>
            <a:xfrm>
              <a:off x="5856051" y="1731826"/>
              <a:ext cx="377309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8776F6-29B9-C7EB-B3D2-A2FE80FD8215}"/>
                </a:ext>
              </a:extLst>
            </p:cNvPr>
            <p:cNvSpPr txBox="1"/>
            <p:nvPr/>
          </p:nvSpPr>
          <p:spPr>
            <a:xfrm>
              <a:off x="5811243" y="2500631"/>
              <a:ext cx="449818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476F0B-3CCA-2A2C-7838-DEA778139732}"/>
                </a:ext>
              </a:extLst>
            </p:cNvPr>
            <p:cNvSpPr txBox="1"/>
            <p:nvPr/>
          </p:nvSpPr>
          <p:spPr>
            <a:xfrm>
              <a:off x="5869251" y="3219619"/>
              <a:ext cx="333803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37E1BC-3FFB-5FCC-17C5-E5D8DA0E480C}"/>
                </a:ext>
              </a:extLst>
            </p:cNvPr>
            <p:cNvSpPr txBox="1"/>
            <p:nvPr/>
          </p:nvSpPr>
          <p:spPr>
            <a:xfrm>
              <a:off x="5848210" y="4657597"/>
              <a:ext cx="41285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F081A4-5D55-AD82-BE1F-A5AAE2E86746}"/>
                </a:ext>
              </a:extLst>
            </p:cNvPr>
            <p:cNvGrpSpPr/>
            <p:nvPr/>
          </p:nvGrpSpPr>
          <p:grpSpPr>
            <a:xfrm>
              <a:off x="6330987" y="5417791"/>
              <a:ext cx="5130567" cy="135374"/>
              <a:chOff x="847591" y="5505673"/>
              <a:chExt cx="7238616" cy="135374"/>
            </a:xfrm>
          </p:grpSpPr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85B14085-9884-5E52-C372-F72255F12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7591" y="5505673"/>
                <a:ext cx="7238616" cy="0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3E398498-D24C-13F6-57F0-03E450E92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363" y="5516389"/>
                <a:ext cx="0" cy="12465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8965EDEE-373A-8E76-13DC-5F52C557D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6207" y="5516389"/>
                <a:ext cx="0" cy="12465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08D13225-3C9A-1E3B-1CE5-421B115BB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6898" y="5516389"/>
                <a:ext cx="0" cy="12465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6433006B-D747-608D-531D-44208470E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8207" y="5516389"/>
                <a:ext cx="0" cy="12465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B300E87-0B4F-8225-DAC8-2B620C5E6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7515" y="5516389"/>
                <a:ext cx="0" cy="124658"/>
              </a:xfrm>
              <a:prstGeom prst="line">
                <a:avLst/>
              </a:pr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1" name="Rectangle 138">
              <a:extLst>
                <a:ext uri="{FF2B5EF4-FFF2-40B4-BE49-F238E27FC236}">
                  <a16:creationId xmlns:a16="http://schemas.microsoft.com/office/drawing/2014/main" id="{E598A35B-8976-8975-83A1-96F847915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135" y="6238434"/>
              <a:ext cx="4653155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NC = North Central; NW = North West; SE = South East; SS = South South; SW = South West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8" name="Rectangle 138">
              <a:extLst>
                <a:ext uri="{FF2B5EF4-FFF2-40B4-BE49-F238E27FC236}">
                  <a16:creationId xmlns:a16="http://schemas.microsoft.com/office/drawing/2014/main" id="{6714CE0A-A873-68F9-F495-75A2F056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164" y="5882933"/>
              <a:ext cx="747973" cy="23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Percent(%)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9" name="Rectangle 138">
              <a:extLst>
                <a:ext uri="{FF2B5EF4-FFF2-40B4-BE49-F238E27FC236}">
                  <a16:creationId xmlns:a16="http://schemas.microsoft.com/office/drawing/2014/main" id="{7110766C-9BAC-C745-E4E6-716F71C0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6747" y="5702347"/>
              <a:ext cx="193796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0" name="Rectangle 138">
              <a:extLst>
                <a:ext uri="{FF2B5EF4-FFF2-40B4-BE49-F238E27FC236}">
                  <a16:creationId xmlns:a16="http://schemas.microsoft.com/office/drawing/2014/main" id="{7F566B2E-B9BA-7447-DCFE-AD08A0F9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4995" y="5702347"/>
              <a:ext cx="129197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75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1" name="Rectangle 138">
              <a:extLst>
                <a:ext uri="{FF2B5EF4-FFF2-40B4-BE49-F238E27FC236}">
                  <a16:creationId xmlns:a16="http://schemas.microsoft.com/office/drawing/2014/main" id="{1F670079-15C7-3F5F-C8F9-0961B2A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088" y="5702347"/>
              <a:ext cx="129197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2" name="Rectangle 138">
              <a:extLst>
                <a:ext uri="{FF2B5EF4-FFF2-40B4-BE49-F238E27FC236}">
                  <a16:creationId xmlns:a16="http://schemas.microsoft.com/office/drawing/2014/main" id="{2860FF1E-8F64-29AC-5201-ACD3FB91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651" y="5702347"/>
              <a:ext cx="129197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25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3" name="Rectangle 138">
              <a:extLst>
                <a:ext uri="{FF2B5EF4-FFF2-40B4-BE49-F238E27FC236}">
                  <a16:creationId xmlns:a16="http://schemas.microsoft.com/office/drawing/2014/main" id="{F3D990C4-58DA-8BAD-1AC0-3D051A95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2328" y="5702347"/>
              <a:ext cx="64599" cy="174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52F0A8-B8CD-70D0-4BA2-1F0642ABE008}"/>
                </a:ext>
              </a:extLst>
            </p:cNvPr>
            <p:cNvSpPr txBox="1"/>
            <p:nvPr/>
          </p:nvSpPr>
          <p:spPr>
            <a:xfrm>
              <a:off x="5929894" y="3938608"/>
              <a:ext cx="331167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72C521-84F0-2806-E5AF-E82D3ADEE43D}"/>
                </a:ext>
              </a:extLst>
            </p:cNvPr>
            <p:cNvGrpSpPr/>
            <p:nvPr/>
          </p:nvGrpSpPr>
          <p:grpSpPr>
            <a:xfrm>
              <a:off x="6304049" y="1731826"/>
              <a:ext cx="5164351" cy="471745"/>
              <a:chOff x="820653" y="1819708"/>
              <a:chExt cx="7255933" cy="471745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5251F10B-19FF-1E53-9B4E-94DFB7FA4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653" y="1819708"/>
                <a:ext cx="282849" cy="4717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8188743F-7A81-3BBA-63E2-FBB152EA8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546" y="1819708"/>
                <a:ext cx="4108040" cy="47174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7649095-76C1-F921-CB37-08B952B46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502" y="1819708"/>
                <a:ext cx="2865045" cy="47174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CB60F-D67A-4C05-C3A9-739E7DF42CE5}"/>
                </a:ext>
              </a:extLst>
            </p:cNvPr>
            <p:cNvSpPr txBox="1"/>
            <p:nvPr/>
          </p:nvSpPr>
          <p:spPr>
            <a:xfrm>
              <a:off x="7196185" y="1792731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39.5%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40C8BE-2B32-B990-C82F-29755E956E09}"/>
                </a:ext>
              </a:extLst>
            </p:cNvPr>
            <p:cNvSpPr txBox="1"/>
            <p:nvPr/>
          </p:nvSpPr>
          <p:spPr>
            <a:xfrm>
              <a:off x="6200938" y="1792731"/>
              <a:ext cx="532872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3.9%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217A49-774F-A830-F1DD-DF8558A1D5CB}"/>
                </a:ext>
              </a:extLst>
            </p:cNvPr>
            <p:cNvSpPr txBox="1"/>
            <p:nvPr/>
          </p:nvSpPr>
          <p:spPr>
            <a:xfrm>
              <a:off x="9739162" y="1792731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56.6%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3E8FE10-0DA0-095B-3977-5DDD28CF72C3}"/>
                </a:ext>
              </a:extLst>
            </p:cNvPr>
            <p:cNvGrpSpPr/>
            <p:nvPr/>
          </p:nvGrpSpPr>
          <p:grpSpPr>
            <a:xfrm>
              <a:off x="6304049" y="2447999"/>
              <a:ext cx="5164352" cy="476633"/>
              <a:chOff x="820653" y="2535881"/>
              <a:chExt cx="7255934" cy="476633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7D2374D-0411-959A-F15A-9C36BE6B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653" y="2535881"/>
                <a:ext cx="252062" cy="47663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CAA4EA2D-0894-6F4F-8709-FEF8B003F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827" y="2535881"/>
                <a:ext cx="5687760" cy="47663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EDC4C46-1E0C-A846-0EEC-875F5081E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715" y="2535881"/>
                <a:ext cx="1316112" cy="4766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201073-BE42-BF76-609A-48C3FA4AADC4}"/>
                </a:ext>
              </a:extLst>
            </p:cNvPr>
            <p:cNvSpPr txBox="1"/>
            <p:nvPr/>
          </p:nvSpPr>
          <p:spPr>
            <a:xfrm>
              <a:off x="6200938" y="2523790"/>
              <a:ext cx="532872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3.5%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EDD2F7-C71B-8085-22A6-AEB02BA4AFA3}"/>
                </a:ext>
              </a:extLst>
            </p:cNvPr>
            <p:cNvSpPr txBox="1"/>
            <p:nvPr/>
          </p:nvSpPr>
          <p:spPr>
            <a:xfrm>
              <a:off x="6718348" y="2522543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18.1%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F7B05-F7E1-0B61-86E9-543309D4D29F}"/>
                </a:ext>
              </a:extLst>
            </p:cNvPr>
            <p:cNvSpPr txBox="1"/>
            <p:nvPr/>
          </p:nvSpPr>
          <p:spPr>
            <a:xfrm>
              <a:off x="9085789" y="2536573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78.4%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2ABDE53-17A6-6EF5-9B62-CCC5A9433146}"/>
                </a:ext>
              </a:extLst>
            </p:cNvPr>
            <p:cNvGrpSpPr/>
            <p:nvPr/>
          </p:nvGrpSpPr>
          <p:grpSpPr>
            <a:xfrm>
              <a:off x="6304050" y="3169059"/>
              <a:ext cx="5171200" cy="471745"/>
              <a:chOff x="820653" y="3256941"/>
              <a:chExt cx="7265555" cy="471745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FA55B85-DAB1-19FD-C969-461F0E1C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653" y="3256941"/>
                <a:ext cx="36559" cy="4717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DFD3EE76-682B-0901-004E-DA843A281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692" y="3256941"/>
                <a:ext cx="3994516" cy="47174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4D71EA10-C789-0174-9D6C-B4354B2FE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12" y="3256941"/>
                <a:ext cx="3234480" cy="47174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DA0CE6-BD01-3E84-BD93-CFE3DD648DCC}"/>
                </a:ext>
              </a:extLst>
            </p:cNvPr>
            <p:cNvSpPr txBox="1"/>
            <p:nvPr/>
          </p:nvSpPr>
          <p:spPr>
            <a:xfrm>
              <a:off x="6216248" y="3226225"/>
              <a:ext cx="532873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3E8D16-60E9-5C14-F92C-58AB897274B6}"/>
                </a:ext>
              </a:extLst>
            </p:cNvPr>
            <p:cNvSpPr txBox="1"/>
            <p:nvPr/>
          </p:nvSpPr>
          <p:spPr>
            <a:xfrm>
              <a:off x="7073036" y="3237877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44.6%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C9DC9E-F394-F7ED-B9E9-B80AA7943320}"/>
                </a:ext>
              </a:extLst>
            </p:cNvPr>
            <p:cNvSpPr txBox="1"/>
            <p:nvPr/>
          </p:nvSpPr>
          <p:spPr>
            <a:xfrm>
              <a:off x="9609506" y="3239588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55.0%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FDEBFC5-CE69-879A-8623-EAE93F6C9271}"/>
                </a:ext>
              </a:extLst>
            </p:cNvPr>
            <p:cNvGrpSpPr/>
            <p:nvPr/>
          </p:nvGrpSpPr>
          <p:grpSpPr>
            <a:xfrm>
              <a:off x="6304049" y="3885231"/>
              <a:ext cx="5164352" cy="479077"/>
              <a:chOff x="820653" y="3973113"/>
              <a:chExt cx="7255934" cy="479077"/>
            </a:xfrm>
          </p:grpSpPr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1F098027-8CF3-98BA-A4F9-7E1A2F383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133" y="3973113"/>
                <a:ext cx="4021454" cy="4790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6DAD17E1-1D43-F09B-FE61-D343E0A88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653" y="3973113"/>
                <a:ext cx="3234480" cy="47907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F40963-1CC9-2D99-579A-6041B8DDFDE8}"/>
                </a:ext>
              </a:extLst>
            </p:cNvPr>
            <p:cNvSpPr txBox="1"/>
            <p:nvPr/>
          </p:nvSpPr>
          <p:spPr>
            <a:xfrm>
              <a:off x="7141117" y="3958007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44.6%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A436B-0408-D9C1-A416-3ABB231C65AD}"/>
                </a:ext>
              </a:extLst>
            </p:cNvPr>
            <p:cNvSpPr txBox="1"/>
            <p:nvPr/>
          </p:nvSpPr>
          <p:spPr>
            <a:xfrm>
              <a:off x="9622270" y="3958007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55.4%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32E67C3-54CD-CE63-507F-88380617F4AC}"/>
                </a:ext>
              </a:extLst>
            </p:cNvPr>
            <p:cNvGrpSpPr/>
            <p:nvPr/>
          </p:nvGrpSpPr>
          <p:grpSpPr>
            <a:xfrm>
              <a:off x="6304050" y="4601403"/>
              <a:ext cx="5157504" cy="479077"/>
              <a:chOff x="820653" y="4689285"/>
              <a:chExt cx="7246313" cy="479077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432B6E2C-3A47-6FC0-9598-FE6F2453C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653" y="4689285"/>
                <a:ext cx="128917" cy="4790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1D641687-5DB9-5B81-3035-35E46FB7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951" y="4689285"/>
                <a:ext cx="2333982" cy="47907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1DBEE362-4526-835A-21F7-015FB3FC7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932" y="4689285"/>
                <a:ext cx="4793034" cy="4790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A86133-EDA8-8228-F066-D7FBB5209048}"/>
                </a:ext>
              </a:extLst>
            </p:cNvPr>
            <p:cNvSpPr txBox="1"/>
            <p:nvPr/>
          </p:nvSpPr>
          <p:spPr>
            <a:xfrm>
              <a:off x="6229214" y="4687374"/>
              <a:ext cx="532872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1.8%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0B0F27-B4A9-A226-E1EE-D6839F039A50}"/>
                </a:ext>
              </a:extLst>
            </p:cNvPr>
            <p:cNvSpPr txBox="1"/>
            <p:nvPr/>
          </p:nvSpPr>
          <p:spPr>
            <a:xfrm>
              <a:off x="7024387" y="4687374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32.2%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53373B-E157-BE1D-ED07-D176351C5F83}"/>
                </a:ext>
              </a:extLst>
            </p:cNvPr>
            <p:cNvSpPr txBox="1"/>
            <p:nvPr/>
          </p:nvSpPr>
          <p:spPr>
            <a:xfrm>
              <a:off x="9424606" y="4687374"/>
              <a:ext cx="629111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66.0%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4513AA1-FF68-37B6-5DDD-4BCBA6B8FA4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6513" y="1460568"/>
            <a:ext cx="3957223" cy="3957223"/>
            <a:chOff x="651044" y="1760742"/>
            <a:chExt cx="3424522" cy="342452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F2CF3B-80B7-4B8B-548B-957CCB68BE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1044" y="1760742"/>
              <a:ext cx="3424522" cy="342452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E03CFC7-1730-FD9C-0B13-40073306EA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2937" y="2472635"/>
              <a:ext cx="2000737" cy="200073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5" name="Arc 74">
            <a:extLst>
              <a:ext uri="{FF2B5EF4-FFF2-40B4-BE49-F238E27FC236}">
                <a16:creationId xmlns:a16="http://schemas.microsoft.com/office/drawing/2014/main" id="{9780AEBD-CF69-86CD-7C26-94EF222486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0561" y="1868896"/>
            <a:ext cx="3140567" cy="3140567"/>
          </a:xfrm>
          <a:prstGeom prst="arc">
            <a:avLst>
              <a:gd name="adj1" fmla="val 16182516"/>
              <a:gd name="adj2" fmla="val 16709392"/>
            </a:avLst>
          </a:prstGeom>
          <a:ln w="6508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2D9D706-C8ED-6BC4-A111-292CE7537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1110561" y="1868896"/>
            <a:ext cx="3140567" cy="3140567"/>
          </a:xfrm>
          <a:prstGeom prst="arc">
            <a:avLst>
              <a:gd name="adj1" fmla="val 14777327"/>
              <a:gd name="adj2" fmla="val 5369261"/>
            </a:avLst>
          </a:prstGeom>
          <a:ln w="6508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2DE63C6-F4E1-CFD4-1E3C-9FFFB24186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110561" y="1868896"/>
            <a:ext cx="3140567" cy="3140567"/>
          </a:xfrm>
          <a:prstGeom prst="arc">
            <a:avLst>
              <a:gd name="adj1" fmla="val 11304474"/>
              <a:gd name="adj2" fmla="val 20183253"/>
            </a:avLst>
          </a:prstGeom>
          <a:ln w="6508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2FC809-281F-87A1-F3EE-E6F1D569DC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7189" y="3369662"/>
            <a:ext cx="883945" cy="426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56.9%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EF94790-EDA2-48EF-7C24-27DD008802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96453" y="823425"/>
            <a:ext cx="1275468" cy="674108"/>
            <a:chOff x="3296453" y="823425"/>
            <a:chExt cx="1275468" cy="674108"/>
          </a:xfrm>
        </p:grpSpPr>
        <p:sp>
          <p:nvSpPr>
            <p:cNvPr id="80" name="Callout: Line 79">
              <a:extLst>
                <a:ext uri="{FF2B5EF4-FFF2-40B4-BE49-F238E27FC236}">
                  <a16:creationId xmlns:a16="http://schemas.microsoft.com/office/drawing/2014/main" id="{76576F2D-2722-DD1F-2CDF-5881DE22EA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96453" y="823425"/>
              <a:ext cx="1275468" cy="674108"/>
            </a:xfrm>
            <a:prstGeom prst="borderCallout1">
              <a:avLst>
                <a:gd name="adj1" fmla="val 46560"/>
                <a:gd name="adj2" fmla="val -316"/>
                <a:gd name="adj3" fmla="val 112500"/>
                <a:gd name="adj4" fmla="val -38333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68AD62-6B9B-4AB5-BF0B-5D50608F2B6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7435" y="947087"/>
              <a:ext cx="748723" cy="4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2.4%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8C721DB-2F26-83BA-D30D-5D30E1D0F56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37711" y="3049838"/>
            <a:ext cx="883945" cy="426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46.7%</a:t>
            </a: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0653174B-96F8-5CE1-6C67-A03C6D1A7E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7626" y="1494173"/>
            <a:ext cx="3867128" cy="3867128"/>
          </a:xfrm>
          <a:prstGeom prst="donut">
            <a:avLst>
              <a:gd name="adj" fmla="val 18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0B66EFD-7E44-3830-DEAB-84F23D6C2844}"/>
              </a:ext>
            </a:extLst>
          </p:cNvPr>
          <p:cNvGrpSpPr/>
          <p:nvPr/>
        </p:nvGrpSpPr>
        <p:grpSpPr>
          <a:xfrm>
            <a:off x="1189959" y="3219619"/>
            <a:ext cx="3380974" cy="2811969"/>
            <a:chOff x="1189959" y="3219619"/>
            <a:chExt cx="3380974" cy="28119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BC89A9-81D2-204E-3262-D7EA03FA4EB0}"/>
                </a:ext>
              </a:extLst>
            </p:cNvPr>
            <p:cNvSpPr txBox="1"/>
            <p:nvPr/>
          </p:nvSpPr>
          <p:spPr>
            <a:xfrm>
              <a:off x="1381239" y="5653968"/>
              <a:ext cx="955796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Transplant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1D8AAF-130C-8099-4590-A78E1C59916E}"/>
                </a:ext>
              </a:extLst>
            </p:cNvPr>
            <p:cNvSpPr/>
            <p:nvPr/>
          </p:nvSpPr>
          <p:spPr>
            <a:xfrm>
              <a:off x="1189959" y="5753679"/>
              <a:ext cx="167114" cy="1925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736E8D-C01A-C178-40E7-0BE7D6FF5611}"/>
                </a:ext>
              </a:extLst>
            </p:cNvPr>
            <p:cNvSpPr/>
            <p:nvPr/>
          </p:nvSpPr>
          <p:spPr>
            <a:xfrm>
              <a:off x="2707404" y="5758460"/>
              <a:ext cx="167114" cy="1925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5B6596-502D-561D-C4E0-EEF59A73ADDC}"/>
                </a:ext>
              </a:extLst>
            </p:cNvPr>
            <p:cNvSpPr txBox="1"/>
            <p:nvPr/>
          </p:nvSpPr>
          <p:spPr>
            <a:xfrm>
              <a:off x="2898684" y="5679756"/>
              <a:ext cx="555284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97DC28-71FA-6A84-0904-8826D338C144}"/>
                </a:ext>
              </a:extLst>
            </p:cNvPr>
            <p:cNvSpPr/>
            <p:nvPr/>
          </p:nvSpPr>
          <p:spPr>
            <a:xfrm>
              <a:off x="3852581" y="5760359"/>
              <a:ext cx="167114" cy="1925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7885AC-48D3-3EDE-8E9D-3EE758267EF3}"/>
                </a:ext>
              </a:extLst>
            </p:cNvPr>
            <p:cNvSpPr txBox="1"/>
            <p:nvPr/>
          </p:nvSpPr>
          <p:spPr>
            <a:xfrm>
              <a:off x="4043861" y="5681654"/>
              <a:ext cx="527072" cy="34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Alive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30C8B4-ED74-3ACA-6EE0-21F72AA0BDEC}"/>
                </a:ext>
              </a:extLst>
            </p:cNvPr>
            <p:cNvSpPr txBox="1"/>
            <p:nvPr/>
          </p:nvSpPr>
          <p:spPr>
            <a:xfrm>
              <a:off x="2167340" y="3219619"/>
              <a:ext cx="84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5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69F9B66-24B4-2966-E607-63EB5ADCC7E2}"/>
              </a:ext>
            </a:extLst>
          </p:cNvPr>
          <p:cNvGrpSpPr/>
          <p:nvPr/>
        </p:nvGrpSpPr>
        <p:grpSpPr>
          <a:xfrm>
            <a:off x="1370483" y="709613"/>
            <a:ext cx="2495550" cy="2174875"/>
            <a:chOff x="1370483" y="709613"/>
            <a:chExt cx="2495550" cy="2174875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E0AA0AB-BCED-2A45-5BC8-5E68868A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483" y="715963"/>
              <a:ext cx="2405063" cy="1582738"/>
            </a:xfrm>
            <a:custGeom>
              <a:avLst/>
              <a:gdLst>
                <a:gd name="T0" fmla="*/ 0 w 528"/>
                <a:gd name="T1" fmla="*/ 0 h 254"/>
                <a:gd name="T2" fmla="*/ 5 w 528"/>
                <a:gd name="T3" fmla="*/ 40 h 254"/>
                <a:gd name="T4" fmla="*/ 5 w 528"/>
                <a:gd name="T5" fmla="*/ 54 h 254"/>
                <a:gd name="T6" fmla="*/ 9 w 528"/>
                <a:gd name="T7" fmla="*/ 54 h 254"/>
                <a:gd name="T8" fmla="*/ 9 w 528"/>
                <a:gd name="T9" fmla="*/ 64 h 254"/>
                <a:gd name="T10" fmla="*/ 12 w 528"/>
                <a:gd name="T11" fmla="*/ 64 h 254"/>
                <a:gd name="T12" fmla="*/ 12 w 528"/>
                <a:gd name="T13" fmla="*/ 74 h 254"/>
                <a:gd name="T14" fmla="*/ 14 w 528"/>
                <a:gd name="T15" fmla="*/ 74 h 254"/>
                <a:gd name="T16" fmla="*/ 14 w 528"/>
                <a:gd name="T17" fmla="*/ 86 h 254"/>
                <a:gd name="T18" fmla="*/ 17 w 528"/>
                <a:gd name="T19" fmla="*/ 89 h 254"/>
                <a:gd name="T20" fmla="*/ 19 w 528"/>
                <a:gd name="T21" fmla="*/ 98 h 254"/>
                <a:gd name="T22" fmla="*/ 27 w 528"/>
                <a:gd name="T23" fmla="*/ 112 h 254"/>
                <a:gd name="T24" fmla="*/ 30 w 528"/>
                <a:gd name="T25" fmla="*/ 115 h 254"/>
                <a:gd name="T26" fmla="*/ 34 w 528"/>
                <a:gd name="T27" fmla="*/ 120 h 254"/>
                <a:gd name="T28" fmla="*/ 39 w 528"/>
                <a:gd name="T29" fmla="*/ 122 h 254"/>
                <a:gd name="T30" fmla="*/ 42 w 528"/>
                <a:gd name="T31" fmla="*/ 126 h 254"/>
                <a:gd name="T32" fmla="*/ 52 w 528"/>
                <a:gd name="T33" fmla="*/ 128 h 254"/>
                <a:gd name="T34" fmla="*/ 54 w 528"/>
                <a:gd name="T35" fmla="*/ 128 h 254"/>
                <a:gd name="T36" fmla="*/ 61 w 528"/>
                <a:gd name="T37" fmla="*/ 140 h 254"/>
                <a:gd name="T38" fmla="*/ 66 w 528"/>
                <a:gd name="T39" fmla="*/ 141 h 254"/>
                <a:gd name="T40" fmla="*/ 74 w 528"/>
                <a:gd name="T41" fmla="*/ 153 h 254"/>
                <a:gd name="T42" fmla="*/ 86 w 528"/>
                <a:gd name="T43" fmla="*/ 159 h 254"/>
                <a:gd name="T44" fmla="*/ 102 w 528"/>
                <a:gd name="T45" fmla="*/ 167 h 254"/>
                <a:gd name="T46" fmla="*/ 118 w 528"/>
                <a:gd name="T47" fmla="*/ 174 h 254"/>
                <a:gd name="T48" fmla="*/ 123 w 528"/>
                <a:gd name="T49" fmla="*/ 177 h 254"/>
                <a:gd name="T50" fmla="*/ 131 w 528"/>
                <a:gd name="T51" fmla="*/ 179 h 254"/>
                <a:gd name="T52" fmla="*/ 147 w 528"/>
                <a:gd name="T53" fmla="*/ 189 h 254"/>
                <a:gd name="T54" fmla="*/ 152 w 528"/>
                <a:gd name="T55" fmla="*/ 191 h 254"/>
                <a:gd name="T56" fmla="*/ 154 w 528"/>
                <a:gd name="T57" fmla="*/ 195 h 254"/>
                <a:gd name="T58" fmla="*/ 164 w 528"/>
                <a:gd name="T59" fmla="*/ 196 h 254"/>
                <a:gd name="T60" fmla="*/ 177 w 528"/>
                <a:gd name="T61" fmla="*/ 205 h 254"/>
                <a:gd name="T62" fmla="*/ 179 w 528"/>
                <a:gd name="T63" fmla="*/ 207 h 254"/>
                <a:gd name="T64" fmla="*/ 189 w 528"/>
                <a:gd name="T65" fmla="*/ 208 h 254"/>
                <a:gd name="T66" fmla="*/ 192 w 528"/>
                <a:gd name="T67" fmla="*/ 213 h 254"/>
                <a:gd name="T68" fmla="*/ 202 w 528"/>
                <a:gd name="T69" fmla="*/ 214 h 254"/>
                <a:gd name="T70" fmla="*/ 211 w 528"/>
                <a:gd name="T71" fmla="*/ 222 h 254"/>
                <a:gd name="T72" fmla="*/ 223 w 528"/>
                <a:gd name="T73" fmla="*/ 224 h 254"/>
                <a:gd name="T74" fmla="*/ 226 w 528"/>
                <a:gd name="T75" fmla="*/ 228 h 254"/>
                <a:gd name="T76" fmla="*/ 237 w 528"/>
                <a:gd name="T77" fmla="*/ 228 h 254"/>
                <a:gd name="T78" fmla="*/ 239 w 528"/>
                <a:gd name="T79" fmla="*/ 230 h 254"/>
                <a:gd name="T80" fmla="*/ 251 w 528"/>
                <a:gd name="T81" fmla="*/ 231 h 254"/>
                <a:gd name="T82" fmla="*/ 253 w 528"/>
                <a:gd name="T83" fmla="*/ 232 h 254"/>
                <a:gd name="T84" fmla="*/ 263 w 528"/>
                <a:gd name="T85" fmla="*/ 232 h 254"/>
                <a:gd name="T86" fmla="*/ 269 w 528"/>
                <a:gd name="T87" fmla="*/ 237 h 254"/>
                <a:gd name="T88" fmla="*/ 277 w 528"/>
                <a:gd name="T89" fmla="*/ 238 h 254"/>
                <a:gd name="T90" fmla="*/ 282 w 528"/>
                <a:gd name="T91" fmla="*/ 242 h 254"/>
                <a:gd name="T92" fmla="*/ 293 w 528"/>
                <a:gd name="T93" fmla="*/ 243 h 254"/>
                <a:gd name="T94" fmla="*/ 294 w 528"/>
                <a:gd name="T95" fmla="*/ 244 h 254"/>
                <a:gd name="T96" fmla="*/ 311 w 528"/>
                <a:gd name="T97" fmla="*/ 244 h 254"/>
                <a:gd name="T98" fmla="*/ 321 w 528"/>
                <a:gd name="T99" fmla="*/ 250 h 254"/>
                <a:gd name="T100" fmla="*/ 337 w 528"/>
                <a:gd name="T101" fmla="*/ 250 h 254"/>
                <a:gd name="T102" fmla="*/ 338 w 528"/>
                <a:gd name="T103" fmla="*/ 252 h 254"/>
                <a:gd name="T104" fmla="*/ 368 w 528"/>
                <a:gd name="T105" fmla="*/ 252 h 254"/>
                <a:gd name="T106" fmla="*/ 368 w 528"/>
                <a:gd name="T107" fmla="*/ 254 h 254"/>
                <a:gd name="T108" fmla="*/ 528 w 528"/>
                <a:gd name="T10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8" h="254">
                  <a:moveTo>
                    <a:pt x="0" y="0"/>
                  </a:moveTo>
                  <a:cubicBezTo>
                    <a:pt x="5" y="40"/>
                    <a:pt x="5" y="40"/>
                    <a:pt x="5" y="40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6" y="141"/>
                    <a:pt x="66" y="141"/>
                    <a:pt x="66" y="141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86" y="159"/>
                    <a:pt x="86" y="159"/>
                    <a:pt x="86" y="159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52" y="191"/>
                    <a:pt x="152" y="191"/>
                    <a:pt x="152" y="191"/>
                  </a:cubicBezTo>
                  <a:cubicBezTo>
                    <a:pt x="152" y="191"/>
                    <a:pt x="154" y="195"/>
                    <a:pt x="154" y="195"/>
                  </a:cubicBezTo>
                  <a:cubicBezTo>
                    <a:pt x="154" y="195"/>
                    <a:pt x="164" y="196"/>
                    <a:pt x="164" y="196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9" y="208"/>
                    <a:pt x="189" y="208"/>
                    <a:pt x="189" y="208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202" y="214"/>
                    <a:pt x="202" y="214"/>
                    <a:pt x="202" y="214"/>
                  </a:cubicBezTo>
                  <a:cubicBezTo>
                    <a:pt x="211" y="222"/>
                    <a:pt x="211" y="222"/>
                    <a:pt x="211" y="222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237" y="228"/>
                    <a:pt x="237" y="228"/>
                    <a:pt x="237" y="228"/>
                  </a:cubicBezTo>
                  <a:cubicBezTo>
                    <a:pt x="239" y="230"/>
                    <a:pt x="239" y="230"/>
                    <a:pt x="239" y="230"/>
                  </a:cubicBezTo>
                  <a:cubicBezTo>
                    <a:pt x="251" y="231"/>
                    <a:pt x="251" y="231"/>
                    <a:pt x="251" y="231"/>
                  </a:cubicBezTo>
                  <a:cubicBezTo>
                    <a:pt x="253" y="232"/>
                    <a:pt x="253" y="232"/>
                    <a:pt x="253" y="232"/>
                  </a:cubicBezTo>
                  <a:cubicBezTo>
                    <a:pt x="263" y="232"/>
                    <a:pt x="263" y="232"/>
                    <a:pt x="263" y="232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77" y="238"/>
                    <a:pt x="277" y="238"/>
                    <a:pt x="277" y="238"/>
                  </a:cubicBezTo>
                  <a:cubicBezTo>
                    <a:pt x="282" y="242"/>
                    <a:pt x="282" y="242"/>
                    <a:pt x="282" y="242"/>
                  </a:cubicBezTo>
                  <a:cubicBezTo>
                    <a:pt x="293" y="243"/>
                    <a:pt x="293" y="243"/>
                    <a:pt x="293" y="243"/>
                  </a:cubicBezTo>
                  <a:cubicBezTo>
                    <a:pt x="294" y="244"/>
                    <a:pt x="294" y="244"/>
                    <a:pt x="294" y="244"/>
                  </a:cubicBezTo>
                  <a:cubicBezTo>
                    <a:pt x="311" y="244"/>
                    <a:pt x="311" y="244"/>
                    <a:pt x="311" y="244"/>
                  </a:cubicBezTo>
                  <a:cubicBezTo>
                    <a:pt x="321" y="250"/>
                    <a:pt x="321" y="250"/>
                    <a:pt x="321" y="250"/>
                  </a:cubicBezTo>
                  <a:cubicBezTo>
                    <a:pt x="337" y="250"/>
                    <a:pt x="337" y="250"/>
                    <a:pt x="337" y="250"/>
                  </a:cubicBezTo>
                  <a:cubicBezTo>
                    <a:pt x="338" y="252"/>
                    <a:pt x="338" y="252"/>
                    <a:pt x="338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528" y="254"/>
                    <a:pt x="528" y="254"/>
                    <a:pt x="528" y="254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4E4409-CA37-CEFC-43BB-5AD62CE1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08" y="728663"/>
              <a:ext cx="2408238" cy="760413"/>
            </a:xfrm>
            <a:custGeom>
              <a:avLst/>
              <a:gdLst>
                <a:gd name="T0" fmla="*/ 0 w 1517"/>
                <a:gd name="T1" fmla="*/ 0 h 479"/>
                <a:gd name="T2" fmla="*/ 17 w 1517"/>
                <a:gd name="T3" fmla="*/ 98 h 479"/>
                <a:gd name="T4" fmla="*/ 34 w 1517"/>
                <a:gd name="T5" fmla="*/ 137 h 479"/>
                <a:gd name="T6" fmla="*/ 49 w 1517"/>
                <a:gd name="T7" fmla="*/ 161 h 479"/>
                <a:gd name="T8" fmla="*/ 51 w 1517"/>
                <a:gd name="T9" fmla="*/ 188 h 479"/>
                <a:gd name="T10" fmla="*/ 77 w 1517"/>
                <a:gd name="T11" fmla="*/ 204 h 479"/>
                <a:gd name="T12" fmla="*/ 80 w 1517"/>
                <a:gd name="T13" fmla="*/ 216 h 479"/>
                <a:gd name="T14" fmla="*/ 106 w 1517"/>
                <a:gd name="T15" fmla="*/ 219 h 479"/>
                <a:gd name="T16" fmla="*/ 149 w 1517"/>
                <a:gd name="T17" fmla="*/ 306 h 479"/>
                <a:gd name="T18" fmla="*/ 192 w 1517"/>
                <a:gd name="T19" fmla="*/ 318 h 479"/>
                <a:gd name="T20" fmla="*/ 198 w 1517"/>
                <a:gd name="T21" fmla="*/ 329 h 479"/>
                <a:gd name="T22" fmla="*/ 232 w 1517"/>
                <a:gd name="T23" fmla="*/ 329 h 479"/>
                <a:gd name="T24" fmla="*/ 290 w 1517"/>
                <a:gd name="T25" fmla="*/ 337 h 479"/>
                <a:gd name="T26" fmla="*/ 318 w 1517"/>
                <a:gd name="T27" fmla="*/ 349 h 479"/>
                <a:gd name="T28" fmla="*/ 364 w 1517"/>
                <a:gd name="T29" fmla="*/ 392 h 479"/>
                <a:gd name="T30" fmla="*/ 396 w 1517"/>
                <a:gd name="T31" fmla="*/ 396 h 479"/>
                <a:gd name="T32" fmla="*/ 399 w 1517"/>
                <a:gd name="T33" fmla="*/ 404 h 479"/>
                <a:gd name="T34" fmla="*/ 488 w 1517"/>
                <a:gd name="T35" fmla="*/ 404 h 479"/>
                <a:gd name="T36" fmla="*/ 496 w 1517"/>
                <a:gd name="T37" fmla="*/ 408 h 479"/>
                <a:gd name="T38" fmla="*/ 519 w 1517"/>
                <a:gd name="T39" fmla="*/ 412 h 479"/>
                <a:gd name="T40" fmla="*/ 522 w 1517"/>
                <a:gd name="T41" fmla="*/ 416 h 479"/>
                <a:gd name="T42" fmla="*/ 574 w 1517"/>
                <a:gd name="T43" fmla="*/ 424 h 479"/>
                <a:gd name="T44" fmla="*/ 594 w 1517"/>
                <a:gd name="T45" fmla="*/ 435 h 479"/>
                <a:gd name="T46" fmla="*/ 620 w 1517"/>
                <a:gd name="T47" fmla="*/ 443 h 479"/>
                <a:gd name="T48" fmla="*/ 648 w 1517"/>
                <a:gd name="T49" fmla="*/ 451 h 479"/>
                <a:gd name="T50" fmla="*/ 674 w 1517"/>
                <a:gd name="T51" fmla="*/ 455 h 479"/>
                <a:gd name="T52" fmla="*/ 746 w 1517"/>
                <a:gd name="T53" fmla="*/ 455 h 479"/>
                <a:gd name="T54" fmla="*/ 751 w 1517"/>
                <a:gd name="T55" fmla="*/ 467 h 479"/>
                <a:gd name="T56" fmla="*/ 843 w 1517"/>
                <a:gd name="T57" fmla="*/ 471 h 479"/>
                <a:gd name="T58" fmla="*/ 846 w 1517"/>
                <a:gd name="T59" fmla="*/ 479 h 479"/>
                <a:gd name="T60" fmla="*/ 1517 w 1517"/>
                <a:gd name="T61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17" h="479">
                  <a:moveTo>
                    <a:pt x="0" y="0"/>
                  </a:moveTo>
                  <a:lnTo>
                    <a:pt x="17" y="98"/>
                  </a:lnTo>
                  <a:lnTo>
                    <a:pt x="34" y="137"/>
                  </a:lnTo>
                  <a:lnTo>
                    <a:pt x="49" y="161"/>
                  </a:lnTo>
                  <a:lnTo>
                    <a:pt x="51" y="188"/>
                  </a:lnTo>
                  <a:lnTo>
                    <a:pt x="77" y="204"/>
                  </a:lnTo>
                  <a:lnTo>
                    <a:pt x="80" y="216"/>
                  </a:lnTo>
                  <a:lnTo>
                    <a:pt x="106" y="219"/>
                  </a:lnTo>
                  <a:lnTo>
                    <a:pt x="149" y="306"/>
                  </a:lnTo>
                  <a:lnTo>
                    <a:pt x="192" y="318"/>
                  </a:lnTo>
                  <a:lnTo>
                    <a:pt x="198" y="329"/>
                  </a:lnTo>
                  <a:lnTo>
                    <a:pt x="232" y="329"/>
                  </a:lnTo>
                  <a:lnTo>
                    <a:pt x="290" y="337"/>
                  </a:lnTo>
                  <a:lnTo>
                    <a:pt x="318" y="349"/>
                  </a:lnTo>
                  <a:lnTo>
                    <a:pt x="364" y="392"/>
                  </a:lnTo>
                  <a:lnTo>
                    <a:pt x="396" y="396"/>
                  </a:lnTo>
                  <a:lnTo>
                    <a:pt x="399" y="404"/>
                  </a:lnTo>
                  <a:lnTo>
                    <a:pt x="488" y="404"/>
                  </a:lnTo>
                  <a:lnTo>
                    <a:pt x="496" y="408"/>
                  </a:lnTo>
                  <a:lnTo>
                    <a:pt x="519" y="412"/>
                  </a:lnTo>
                  <a:lnTo>
                    <a:pt x="522" y="416"/>
                  </a:lnTo>
                  <a:lnTo>
                    <a:pt x="574" y="424"/>
                  </a:lnTo>
                  <a:lnTo>
                    <a:pt x="594" y="435"/>
                  </a:lnTo>
                  <a:lnTo>
                    <a:pt x="620" y="443"/>
                  </a:lnTo>
                  <a:lnTo>
                    <a:pt x="648" y="451"/>
                  </a:lnTo>
                  <a:lnTo>
                    <a:pt x="674" y="455"/>
                  </a:lnTo>
                  <a:lnTo>
                    <a:pt x="746" y="455"/>
                  </a:lnTo>
                  <a:lnTo>
                    <a:pt x="751" y="467"/>
                  </a:lnTo>
                  <a:lnTo>
                    <a:pt x="843" y="471"/>
                  </a:lnTo>
                  <a:lnTo>
                    <a:pt x="846" y="479"/>
                  </a:lnTo>
                  <a:lnTo>
                    <a:pt x="1517" y="479"/>
                  </a:lnTo>
                </a:path>
              </a:pathLst>
            </a:custGeom>
            <a:noFill/>
            <a:ln w="19050" cap="flat">
              <a:solidFill>
                <a:srgbClr val="06C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ADCF4B1-7A1B-7AB3-6712-5C6B68C3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08" y="722313"/>
              <a:ext cx="2459038" cy="2162175"/>
            </a:xfrm>
            <a:custGeom>
              <a:avLst/>
              <a:gdLst>
                <a:gd name="T0" fmla="*/ 0 w 1549"/>
                <a:gd name="T1" fmla="*/ 0 h 1362"/>
                <a:gd name="T2" fmla="*/ 34 w 1549"/>
                <a:gd name="T3" fmla="*/ 90 h 1362"/>
                <a:gd name="T4" fmla="*/ 60 w 1549"/>
                <a:gd name="T5" fmla="*/ 121 h 1362"/>
                <a:gd name="T6" fmla="*/ 97 w 1549"/>
                <a:gd name="T7" fmla="*/ 137 h 1362"/>
                <a:gd name="T8" fmla="*/ 152 w 1549"/>
                <a:gd name="T9" fmla="*/ 172 h 1362"/>
                <a:gd name="T10" fmla="*/ 192 w 1549"/>
                <a:gd name="T11" fmla="*/ 188 h 1362"/>
                <a:gd name="T12" fmla="*/ 206 w 1549"/>
                <a:gd name="T13" fmla="*/ 200 h 1362"/>
                <a:gd name="T14" fmla="*/ 229 w 1549"/>
                <a:gd name="T15" fmla="*/ 200 h 1362"/>
                <a:gd name="T16" fmla="*/ 252 w 1549"/>
                <a:gd name="T17" fmla="*/ 223 h 1362"/>
                <a:gd name="T18" fmla="*/ 284 w 1549"/>
                <a:gd name="T19" fmla="*/ 223 h 1362"/>
                <a:gd name="T20" fmla="*/ 292 w 1549"/>
                <a:gd name="T21" fmla="*/ 231 h 1362"/>
                <a:gd name="T22" fmla="*/ 301 w 1549"/>
                <a:gd name="T23" fmla="*/ 235 h 1362"/>
                <a:gd name="T24" fmla="*/ 327 w 1549"/>
                <a:gd name="T25" fmla="*/ 235 h 1362"/>
                <a:gd name="T26" fmla="*/ 356 w 1549"/>
                <a:gd name="T27" fmla="*/ 255 h 1362"/>
                <a:gd name="T28" fmla="*/ 361 w 1549"/>
                <a:gd name="T29" fmla="*/ 263 h 1362"/>
                <a:gd name="T30" fmla="*/ 399 w 1549"/>
                <a:gd name="T31" fmla="*/ 267 h 1362"/>
                <a:gd name="T32" fmla="*/ 413 w 1549"/>
                <a:gd name="T33" fmla="*/ 275 h 1362"/>
                <a:gd name="T34" fmla="*/ 453 w 1549"/>
                <a:gd name="T35" fmla="*/ 282 h 1362"/>
                <a:gd name="T36" fmla="*/ 482 w 1549"/>
                <a:gd name="T37" fmla="*/ 290 h 1362"/>
                <a:gd name="T38" fmla="*/ 542 w 1549"/>
                <a:gd name="T39" fmla="*/ 294 h 1362"/>
                <a:gd name="T40" fmla="*/ 571 w 1549"/>
                <a:gd name="T41" fmla="*/ 310 h 1362"/>
                <a:gd name="T42" fmla="*/ 634 w 1549"/>
                <a:gd name="T43" fmla="*/ 310 h 1362"/>
                <a:gd name="T44" fmla="*/ 645 w 1549"/>
                <a:gd name="T45" fmla="*/ 314 h 1362"/>
                <a:gd name="T46" fmla="*/ 694 w 1549"/>
                <a:gd name="T47" fmla="*/ 314 h 1362"/>
                <a:gd name="T48" fmla="*/ 708 w 1549"/>
                <a:gd name="T49" fmla="*/ 322 h 1362"/>
                <a:gd name="T50" fmla="*/ 797 w 1549"/>
                <a:gd name="T51" fmla="*/ 322 h 1362"/>
                <a:gd name="T52" fmla="*/ 806 w 1549"/>
                <a:gd name="T53" fmla="*/ 333 h 1362"/>
                <a:gd name="T54" fmla="*/ 860 w 1549"/>
                <a:gd name="T55" fmla="*/ 333 h 1362"/>
                <a:gd name="T56" fmla="*/ 1004 w 1549"/>
                <a:gd name="T57" fmla="*/ 400 h 1362"/>
                <a:gd name="T58" fmla="*/ 1050 w 1549"/>
                <a:gd name="T59" fmla="*/ 408 h 1362"/>
                <a:gd name="T60" fmla="*/ 1070 w 1549"/>
                <a:gd name="T61" fmla="*/ 412 h 1362"/>
                <a:gd name="T62" fmla="*/ 1079 w 1549"/>
                <a:gd name="T63" fmla="*/ 428 h 1362"/>
                <a:gd name="T64" fmla="*/ 1136 w 1549"/>
                <a:gd name="T65" fmla="*/ 432 h 1362"/>
                <a:gd name="T66" fmla="*/ 1144 w 1549"/>
                <a:gd name="T67" fmla="*/ 447 h 1362"/>
                <a:gd name="T68" fmla="*/ 1159 w 1549"/>
                <a:gd name="T69" fmla="*/ 447 h 1362"/>
                <a:gd name="T70" fmla="*/ 1167 w 1549"/>
                <a:gd name="T71" fmla="*/ 455 h 1362"/>
                <a:gd name="T72" fmla="*/ 1202 w 1549"/>
                <a:gd name="T73" fmla="*/ 455 h 1362"/>
                <a:gd name="T74" fmla="*/ 1216 w 1549"/>
                <a:gd name="T75" fmla="*/ 475 h 1362"/>
                <a:gd name="T76" fmla="*/ 1254 w 1549"/>
                <a:gd name="T77" fmla="*/ 475 h 1362"/>
                <a:gd name="T78" fmla="*/ 1265 w 1549"/>
                <a:gd name="T79" fmla="*/ 490 h 1362"/>
                <a:gd name="T80" fmla="*/ 1317 w 1549"/>
                <a:gd name="T81" fmla="*/ 490 h 1362"/>
                <a:gd name="T82" fmla="*/ 1368 w 1549"/>
                <a:gd name="T83" fmla="*/ 498 h 1362"/>
                <a:gd name="T84" fmla="*/ 1371 w 1549"/>
                <a:gd name="T85" fmla="*/ 510 h 1362"/>
                <a:gd name="T86" fmla="*/ 1397 w 1549"/>
                <a:gd name="T87" fmla="*/ 510 h 1362"/>
                <a:gd name="T88" fmla="*/ 1403 w 1549"/>
                <a:gd name="T89" fmla="*/ 522 h 1362"/>
                <a:gd name="T90" fmla="*/ 1431 w 1549"/>
                <a:gd name="T91" fmla="*/ 522 h 1362"/>
                <a:gd name="T92" fmla="*/ 1434 w 1549"/>
                <a:gd name="T93" fmla="*/ 534 h 1362"/>
                <a:gd name="T94" fmla="*/ 1472 w 1549"/>
                <a:gd name="T95" fmla="*/ 534 h 1362"/>
                <a:gd name="T96" fmla="*/ 1472 w 1549"/>
                <a:gd name="T97" fmla="*/ 549 h 1362"/>
                <a:gd name="T98" fmla="*/ 1494 w 1549"/>
                <a:gd name="T99" fmla="*/ 549 h 1362"/>
                <a:gd name="T100" fmla="*/ 1494 w 1549"/>
                <a:gd name="T101" fmla="*/ 593 h 1362"/>
                <a:gd name="T102" fmla="*/ 1506 w 1549"/>
                <a:gd name="T103" fmla="*/ 593 h 1362"/>
                <a:gd name="T104" fmla="*/ 1506 w 1549"/>
                <a:gd name="T105" fmla="*/ 651 h 1362"/>
                <a:gd name="T106" fmla="*/ 1549 w 1549"/>
                <a:gd name="T107" fmla="*/ 651 h 1362"/>
                <a:gd name="T108" fmla="*/ 1549 w 1549"/>
                <a:gd name="T109" fmla="*/ 136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49" h="1362">
                  <a:moveTo>
                    <a:pt x="0" y="0"/>
                  </a:moveTo>
                  <a:lnTo>
                    <a:pt x="34" y="90"/>
                  </a:lnTo>
                  <a:lnTo>
                    <a:pt x="60" y="121"/>
                  </a:lnTo>
                  <a:lnTo>
                    <a:pt x="97" y="137"/>
                  </a:lnTo>
                  <a:lnTo>
                    <a:pt x="152" y="172"/>
                  </a:lnTo>
                  <a:lnTo>
                    <a:pt x="192" y="188"/>
                  </a:lnTo>
                  <a:lnTo>
                    <a:pt x="206" y="200"/>
                  </a:lnTo>
                  <a:lnTo>
                    <a:pt x="229" y="200"/>
                  </a:lnTo>
                  <a:lnTo>
                    <a:pt x="252" y="223"/>
                  </a:lnTo>
                  <a:lnTo>
                    <a:pt x="284" y="223"/>
                  </a:lnTo>
                  <a:lnTo>
                    <a:pt x="292" y="231"/>
                  </a:lnTo>
                  <a:lnTo>
                    <a:pt x="301" y="235"/>
                  </a:lnTo>
                  <a:lnTo>
                    <a:pt x="327" y="235"/>
                  </a:lnTo>
                  <a:lnTo>
                    <a:pt x="356" y="255"/>
                  </a:lnTo>
                  <a:lnTo>
                    <a:pt x="361" y="263"/>
                  </a:lnTo>
                  <a:lnTo>
                    <a:pt x="399" y="267"/>
                  </a:lnTo>
                  <a:lnTo>
                    <a:pt x="413" y="275"/>
                  </a:lnTo>
                  <a:lnTo>
                    <a:pt x="453" y="282"/>
                  </a:lnTo>
                  <a:lnTo>
                    <a:pt x="482" y="290"/>
                  </a:lnTo>
                  <a:lnTo>
                    <a:pt x="542" y="294"/>
                  </a:lnTo>
                  <a:lnTo>
                    <a:pt x="571" y="310"/>
                  </a:lnTo>
                  <a:lnTo>
                    <a:pt x="634" y="310"/>
                  </a:lnTo>
                  <a:lnTo>
                    <a:pt x="645" y="314"/>
                  </a:lnTo>
                  <a:lnTo>
                    <a:pt x="694" y="314"/>
                  </a:lnTo>
                  <a:lnTo>
                    <a:pt x="708" y="322"/>
                  </a:lnTo>
                  <a:lnTo>
                    <a:pt x="797" y="322"/>
                  </a:lnTo>
                  <a:lnTo>
                    <a:pt x="806" y="333"/>
                  </a:lnTo>
                  <a:lnTo>
                    <a:pt x="860" y="333"/>
                  </a:lnTo>
                  <a:lnTo>
                    <a:pt x="1004" y="400"/>
                  </a:lnTo>
                  <a:lnTo>
                    <a:pt x="1050" y="408"/>
                  </a:lnTo>
                  <a:lnTo>
                    <a:pt x="1070" y="412"/>
                  </a:lnTo>
                  <a:lnTo>
                    <a:pt x="1079" y="428"/>
                  </a:lnTo>
                  <a:lnTo>
                    <a:pt x="1136" y="432"/>
                  </a:lnTo>
                  <a:lnTo>
                    <a:pt x="1144" y="447"/>
                  </a:lnTo>
                  <a:lnTo>
                    <a:pt x="1159" y="447"/>
                  </a:lnTo>
                  <a:lnTo>
                    <a:pt x="1167" y="455"/>
                  </a:lnTo>
                  <a:lnTo>
                    <a:pt x="1202" y="455"/>
                  </a:lnTo>
                  <a:lnTo>
                    <a:pt x="1216" y="475"/>
                  </a:lnTo>
                  <a:lnTo>
                    <a:pt x="1254" y="475"/>
                  </a:lnTo>
                  <a:lnTo>
                    <a:pt x="1265" y="490"/>
                  </a:lnTo>
                  <a:lnTo>
                    <a:pt x="1317" y="490"/>
                  </a:lnTo>
                  <a:lnTo>
                    <a:pt x="1368" y="498"/>
                  </a:lnTo>
                  <a:lnTo>
                    <a:pt x="1371" y="510"/>
                  </a:lnTo>
                  <a:lnTo>
                    <a:pt x="1397" y="510"/>
                  </a:lnTo>
                  <a:lnTo>
                    <a:pt x="1403" y="522"/>
                  </a:lnTo>
                  <a:lnTo>
                    <a:pt x="1431" y="522"/>
                  </a:lnTo>
                  <a:lnTo>
                    <a:pt x="1434" y="534"/>
                  </a:lnTo>
                  <a:lnTo>
                    <a:pt x="1472" y="534"/>
                  </a:lnTo>
                  <a:lnTo>
                    <a:pt x="1472" y="549"/>
                  </a:lnTo>
                  <a:lnTo>
                    <a:pt x="1494" y="549"/>
                  </a:lnTo>
                  <a:lnTo>
                    <a:pt x="1494" y="593"/>
                  </a:lnTo>
                  <a:lnTo>
                    <a:pt x="1506" y="593"/>
                  </a:lnTo>
                  <a:lnTo>
                    <a:pt x="1506" y="651"/>
                  </a:lnTo>
                  <a:lnTo>
                    <a:pt x="1549" y="651"/>
                  </a:lnTo>
                  <a:lnTo>
                    <a:pt x="1549" y="1362"/>
                  </a:lnTo>
                </a:path>
              </a:pathLst>
            </a:custGeom>
            <a:noFill/>
            <a:ln w="19050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41485A5-C173-8D4A-DA57-84C294DE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08" y="715963"/>
              <a:ext cx="2468563" cy="654050"/>
            </a:xfrm>
            <a:custGeom>
              <a:avLst/>
              <a:gdLst>
                <a:gd name="T0" fmla="*/ 0 w 1555"/>
                <a:gd name="T1" fmla="*/ 0 h 412"/>
                <a:gd name="T2" fmla="*/ 43 w 1555"/>
                <a:gd name="T3" fmla="*/ 86 h 412"/>
                <a:gd name="T4" fmla="*/ 103 w 1555"/>
                <a:gd name="T5" fmla="*/ 118 h 412"/>
                <a:gd name="T6" fmla="*/ 143 w 1555"/>
                <a:gd name="T7" fmla="*/ 153 h 412"/>
                <a:gd name="T8" fmla="*/ 172 w 1555"/>
                <a:gd name="T9" fmla="*/ 161 h 412"/>
                <a:gd name="T10" fmla="*/ 178 w 1555"/>
                <a:gd name="T11" fmla="*/ 169 h 412"/>
                <a:gd name="T12" fmla="*/ 198 w 1555"/>
                <a:gd name="T13" fmla="*/ 169 h 412"/>
                <a:gd name="T14" fmla="*/ 201 w 1555"/>
                <a:gd name="T15" fmla="*/ 176 h 412"/>
                <a:gd name="T16" fmla="*/ 212 w 1555"/>
                <a:gd name="T17" fmla="*/ 176 h 412"/>
                <a:gd name="T18" fmla="*/ 212 w 1555"/>
                <a:gd name="T19" fmla="*/ 188 h 412"/>
                <a:gd name="T20" fmla="*/ 226 w 1555"/>
                <a:gd name="T21" fmla="*/ 188 h 412"/>
                <a:gd name="T22" fmla="*/ 232 w 1555"/>
                <a:gd name="T23" fmla="*/ 196 h 412"/>
                <a:gd name="T24" fmla="*/ 247 w 1555"/>
                <a:gd name="T25" fmla="*/ 196 h 412"/>
                <a:gd name="T26" fmla="*/ 258 w 1555"/>
                <a:gd name="T27" fmla="*/ 212 h 412"/>
                <a:gd name="T28" fmla="*/ 290 w 1555"/>
                <a:gd name="T29" fmla="*/ 212 h 412"/>
                <a:gd name="T30" fmla="*/ 301 w 1555"/>
                <a:gd name="T31" fmla="*/ 224 h 412"/>
                <a:gd name="T32" fmla="*/ 330 w 1555"/>
                <a:gd name="T33" fmla="*/ 227 h 412"/>
                <a:gd name="T34" fmla="*/ 353 w 1555"/>
                <a:gd name="T35" fmla="*/ 239 h 412"/>
                <a:gd name="T36" fmla="*/ 381 w 1555"/>
                <a:gd name="T37" fmla="*/ 247 h 412"/>
                <a:gd name="T38" fmla="*/ 393 w 1555"/>
                <a:gd name="T39" fmla="*/ 259 h 412"/>
                <a:gd name="T40" fmla="*/ 410 w 1555"/>
                <a:gd name="T41" fmla="*/ 259 h 412"/>
                <a:gd name="T42" fmla="*/ 427 w 1555"/>
                <a:gd name="T43" fmla="*/ 275 h 412"/>
                <a:gd name="T44" fmla="*/ 470 w 1555"/>
                <a:gd name="T45" fmla="*/ 279 h 412"/>
                <a:gd name="T46" fmla="*/ 473 w 1555"/>
                <a:gd name="T47" fmla="*/ 290 h 412"/>
                <a:gd name="T48" fmla="*/ 513 w 1555"/>
                <a:gd name="T49" fmla="*/ 302 h 412"/>
                <a:gd name="T50" fmla="*/ 536 w 1555"/>
                <a:gd name="T51" fmla="*/ 306 h 412"/>
                <a:gd name="T52" fmla="*/ 548 w 1555"/>
                <a:gd name="T53" fmla="*/ 318 h 412"/>
                <a:gd name="T54" fmla="*/ 568 w 1555"/>
                <a:gd name="T55" fmla="*/ 322 h 412"/>
                <a:gd name="T56" fmla="*/ 597 w 1555"/>
                <a:gd name="T57" fmla="*/ 326 h 412"/>
                <a:gd name="T58" fmla="*/ 602 w 1555"/>
                <a:gd name="T59" fmla="*/ 330 h 412"/>
                <a:gd name="T60" fmla="*/ 642 w 1555"/>
                <a:gd name="T61" fmla="*/ 330 h 412"/>
                <a:gd name="T62" fmla="*/ 648 w 1555"/>
                <a:gd name="T63" fmla="*/ 337 h 412"/>
                <a:gd name="T64" fmla="*/ 680 w 1555"/>
                <a:gd name="T65" fmla="*/ 337 h 412"/>
                <a:gd name="T66" fmla="*/ 685 w 1555"/>
                <a:gd name="T67" fmla="*/ 345 h 412"/>
                <a:gd name="T68" fmla="*/ 708 w 1555"/>
                <a:gd name="T69" fmla="*/ 345 h 412"/>
                <a:gd name="T70" fmla="*/ 714 w 1555"/>
                <a:gd name="T71" fmla="*/ 349 h 412"/>
                <a:gd name="T72" fmla="*/ 789 w 1555"/>
                <a:gd name="T73" fmla="*/ 349 h 412"/>
                <a:gd name="T74" fmla="*/ 800 w 1555"/>
                <a:gd name="T75" fmla="*/ 361 h 412"/>
                <a:gd name="T76" fmla="*/ 840 w 1555"/>
                <a:gd name="T77" fmla="*/ 361 h 412"/>
                <a:gd name="T78" fmla="*/ 858 w 1555"/>
                <a:gd name="T79" fmla="*/ 377 h 412"/>
                <a:gd name="T80" fmla="*/ 924 w 1555"/>
                <a:gd name="T81" fmla="*/ 377 h 412"/>
                <a:gd name="T82" fmla="*/ 929 w 1555"/>
                <a:gd name="T83" fmla="*/ 385 h 412"/>
                <a:gd name="T84" fmla="*/ 990 w 1555"/>
                <a:gd name="T85" fmla="*/ 385 h 412"/>
                <a:gd name="T86" fmla="*/ 1021 w 1555"/>
                <a:gd name="T87" fmla="*/ 400 h 412"/>
                <a:gd name="T88" fmla="*/ 1113 w 1555"/>
                <a:gd name="T89" fmla="*/ 404 h 412"/>
                <a:gd name="T90" fmla="*/ 1119 w 1555"/>
                <a:gd name="T91" fmla="*/ 412 h 412"/>
                <a:gd name="T92" fmla="*/ 1555 w 1555"/>
                <a:gd name="T9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5" h="412">
                  <a:moveTo>
                    <a:pt x="0" y="0"/>
                  </a:moveTo>
                  <a:lnTo>
                    <a:pt x="43" y="86"/>
                  </a:lnTo>
                  <a:lnTo>
                    <a:pt x="103" y="118"/>
                  </a:lnTo>
                  <a:lnTo>
                    <a:pt x="143" y="153"/>
                  </a:lnTo>
                  <a:lnTo>
                    <a:pt x="172" y="161"/>
                  </a:lnTo>
                  <a:lnTo>
                    <a:pt x="178" y="169"/>
                  </a:lnTo>
                  <a:lnTo>
                    <a:pt x="198" y="169"/>
                  </a:lnTo>
                  <a:lnTo>
                    <a:pt x="201" y="176"/>
                  </a:lnTo>
                  <a:lnTo>
                    <a:pt x="212" y="176"/>
                  </a:lnTo>
                  <a:lnTo>
                    <a:pt x="212" y="188"/>
                  </a:lnTo>
                  <a:lnTo>
                    <a:pt x="226" y="188"/>
                  </a:lnTo>
                  <a:lnTo>
                    <a:pt x="232" y="196"/>
                  </a:lnTo>
                  <a:lnTo>
                    <a:pt x="247" y="196"/>
                  </a:lnTo>
                  <a:lnTo>
                    <a:pt x="258" y="212"/>
                  </a:lnTo>
                  <a:lnTo>
                    <a:pt x="290" y="212"/>
                  </a:lnTo>
                  <a:lnTo>
                    <a:pt x="301" y="224"/>
                  </a:lnTo>
                  <a:lnTo>
                    <a:pt x="330" y="227"/>
                  </a:lnTo>
                  <a:lnTo>
                    <a:pt x="353" y="239"/>
                  </a:lnTo>
                  <a:lnTo>
                    <a:pt x="381" y="247"/>
                  </a:lnTo>
                  <a:lnTo>
                    <a:pt x="393" y="259"/>
                  </a:lnTo>
                  <a:lnTo>
                    <a:pt x="410" y="259"/>
                  </a:lnTo>
                  <a:lnTo>
                    <a:pt x="427" y="275"/>
                  </a:lnTo>
                  <a:lnTo>
                    <a:pt x="470" y="279"/>
                  </a:lnTo>
                  <a:lnTo>
                    <a:pt x="473" y="290"/>
                  </a:lnTo>
                  <a:lnTo>
                    <a:pt x="513" y="302"/>
                  </a:lnTo>
                  <a:lnTo>
                    <a:pt x="536" y="306"/>
                  </a:lnTo>
                  <a:lnTo>
                    <a:pt x="548" y="318"/>
                  </a:lnTo>
                  <a:lnTo>
                    <a:pt x="568" y="322"/>
                  </a:lnTo>
                  <a:lnTo>
                    <a:pt x="597" y="326"/>
                  </a:lnTo>
                  <a:lnTo>
                    <a:pt x="602" y="330"/>
                  </a:lnTo>
                  <a:lnTo>
                    <a:pt x="642" y="330"/>
                  </a:lnTo>
                  <a:lnTo>
                    <a:pt x="648" y="337"/>
                  </a:lnTo>
                  <a:lnTo>
                    <a:pt x="680" y="337"/>
                  </a:lnTo>
                  <a:lnTo>
                    <a:pt x="685" y="345"/>
                  </a:lnTo>
                  <a:lnTo>
                    <a:pt x="708" y="345"/>
                  </a:lnTo>
                  <a:lnTo>
                    <a:pt x="714" y="349"/>
                  </a:lnTo>
                  <a:lnTo>
                    <a:pt x="789" y="349"/>
                  </a:lnTo>
                  <a:lnTo>
                    <a:pt x="800" y="361"/>
                  </a:lnTo>
                  <a:lnTo>
                    <a:pt x="840" y="361"/>
                  </a:lnTo>
                  <a:lnTo>
                    <a:pt x="858" y="377"/>
                  </a:lnTo>
                  <a:lnTo>
                    <a:pt x="924" y="377"/>
                  </a:lnTo>
                  <a:lnTo>
                    <a:pt x="929" y="385"/>
                  </a:lnTo>
                  <a:lnTo>
                    <a:pt x="990" y="385"/>
                  </a:lnTo>
                  <a:lnTo>
                    <a:pt x="1021" y="400"/>
                  </a:lnTo>
                  <a:lnTo>
                    <a:pt x="1113" y="404"/>
                  </a:lnTo>
                  <a:lnTo>
                    <a:pt x="1119" y="412"/>
                  </a:lnTo>
                  <a:lnTo>
                    <a:pt x="1555" y="412"/>
                  </a:lnTo>
                </a:path>
              </a:pathLst>
            </a:custGeom>
            <a:noFill/>
            <a:ln w="19050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939BFC3-873D-1521-352A-97BB348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70" y="709613"/>
              <a:ext cx="2481263" cy="2174875"/>
            </a:xfrm>
            <a:custGeom>
              <a:avLst/>
              <a:gdLst>
                <a:gd name="T0" fmla="*/ 10 w 545"/>
                <a:gd name="T1" fmla="*/ 6 h 349"/>
                <a:gd name="T2" fmla="*/ 27 w 545"/>
                <a:gd name="T3" fmla="*/ 12 h 349"/>
                <a:gd name="T4" fmla="*/ 45 w 545"/>
                <a:gd name="T5" fmla="*/ 20 h 349"/>
                <a:gd name="T6" fmla="*/ 77 w 545"/>
                <a:gd name="T7" fmla="*/ 34 h 349"/>
                <a:gd name="T8" fmla="*/ 93 w 545"/>
                <a:gd name="T9" fmla="*/ 38 h 349"/>
                <a:gd name="T10" fmla="*/ 111 w 545"/>
                <a:gd name="T11" fmla="*/ 44 h 349"/>
                <a:gd name="T12" fmla="*/ 122 w 545"/>
                <a:gd name="T13" fmla="*/ 52 h 349"/>
                <a:gd name="T14" fmla="*/ 129 w 545"/>
                <a:gd name="T15" fmla="*/ 62 h 349"/>
                <a:gd name="T16" fmla="*/ 147 w 545"/>
                <a:gd name="T17" fmla="*/ 67 h 349"/>
                <a:gd name="T18" fmla="*/ 169 w 545"/>
                <a:gd name="T19" fmla="*/ 75 h 349"/>
                <a:gd name="T20" fmla="*/ 186 w 545"/>
                <a:gd name="T21" fmla="*/ 83 h 349"/>
                <a:gd name="T22" fmla="*/ 191 w 545"/>
                <a:gd name="T23" fmla="*/ 93 h 349"/>
                <a:gd name="T24" fmla="*/ 199 w 545"/>
                <a:gd name="T25" fmla="*/ 100 h 349"/>
                <a:gd name="T26" fmla="*/ 206 w 545"/>
                <a:gd name="T27" fmla="*/ 109 h 349"/>
                <a:gd name="T28" fmla="*/ 222 w 545"/>
                <a:gd name="T29" fmla="*/ 112 h 349"/>
                <a:gd name="T30" fmla="*/ 233 w 545"/>
                <a:gd name="T31" fmla="*/ 115 h 349"/>
                <a:gd name="T32" fmla="*/ 249 w 545"/>
                <a:gd name="T33" fmla="*/ 117 h 349"/>
                <a:gd name="T34" fmla="*/ 265 w 545"/>
                <a:gd name="T35" fmla="*/ 120 h 349"/>
                <a:gd name="T36" fmla="*/ 285 w 545"/>
                <a:gd name="T37" fmla="*/ 127 h 349"/>
                <a:gd name="T38" fmla="*/ 296 w 545"/>
                <a:gd name="T39" fmla="*/ 132 h 349"/>
                <a:gd name="T40" fmla="*/ 304 w 545"/>
                <a:gd name="T41" fmla="*/ 136 h 349"/>
                <a:gd name="T42" fmla="*/ 327 w 545"/>
                <a:gd name="T43" fmla="*/ 140 h 349"/>
                <a:gd name="T44" fmla="*/ 344 w 545"/>
                <a:gd name="T45" fmla="*/ 142 h 349"/>
                <a:gd name="T46" fmla="*/ 358 w 545"/>
                <a:gd name="T47" fmla="*/ 144 h 349"/>
                <a:gd name="T48" fmla="*/ 366 w 545"/>
                <a:gd name="T49" fmla="*/ 146 h 349"/>
                <a:gd name="T50" fmla="*/ 376 w 545"/>
                <a:gd name="T51" fmla="*/ 150 h 349"/>
                <a:gd name="T52" fmla="*/ 387 w 545"/>
                <a:gd name="T53" fmla="*/ 152 h 349"/>
                <a:gd name="T54" fmla="*/ 401 w 545"/>
                <a:gd name="T55" fmla="*/ 154 h 349"/>
                <a:gd name="T56" fmla="*/ 405 w 545"/>
                <a:gd name="T57" fmla="*/ 156 h 349"/>
                <a:gd name="T58" fmla="*/ 418 w 545"/>
                <a:gd name="T59" fmla="*/ 159 h 349"/>
                <a:gd name="T60" fmla="*/ 447 w 545"/>
                <a:gd name="T61" fmla="*/ 168 h 349"/>
                <a:gd name="T62" fmla="*/ 490 w 545"/>
                <a:gd name="T63" fmla="*/ 177 h 349"/>
                <a:gd name="T64" fmla="*/ 507 w 545"/>
                <a:gd name="T65" fmla="*/ 196 h 349"/>
                <a:gd name="T66" fmla="*/ 545 w 545"/>
                <a:gd name="T6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349">
                  <a:moveTo>
                    <a:pt x="0" y="0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83" y="80"/>
                    <a:pt x="183" y="80"/>
                    <a:pt x="183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15" y="112"/>
                    <a:pt x="215" y="112"/>
                    <a:pt x="215" y="112"/>
                  </a:cubicBezTo>
                  <a:cubicBezTo>
                    <a:pt x="222" y="112"/>
                    <a:pt x="222" y="112"/>
                    <a:pt x="222" y="112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3" y="115"/>
                    <a:pt x="233" y="115"/>
                    <a:pt x="233" y="115"/>
                  </a:cubicBezTo>
                  <a:cubicBezTo>
                    <a:pt x="240" y="116"/>
                    <a:pt x="240" y="116"/>
                    <a:pt x="240" y="116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51" y="120"/>
                    <a:pt x="251" y="120"/>
                    <a:pt x="251" y="120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85" y="127"/>
                    <a:pt x="285" y="127"/>
                    <a:pt x="285" y="127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9" y="134"/>
                    <a:pt x="299" y="134"/>
                    <a:pt x="299" y="134"/>
                  </a:cubicBezTo>
                  <a:cubicBezTo>
                    <a:pt x="304" y="136"/>
                    <a:pt x="304" y="136"/>
                    <a:pt x="304" y="136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27" y="140"/>
                    <a:pt x="327" y="140"/>
                    <a:pt x="327" y="140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4" y="144"/>
                    <a:pt x="344" y="144"/>
                    <a:pt x="344" y="144"/>
                  </a:cubicBezTo>
                  <a:cubicBezTo>
                    <a:pt x="358" y="144"/>
                    <a:pt x="358" y="144"/>
                    <a:pt x="358" y="144"/>
                  </a:cubicBezTo>
                  <a:cubicBezTo>
                    <a:pt x="358" y="146"/>
                    <a:pt x="358" y="146"/>
                    <a:pt x="358" y="146"/>
                  </a:cubicBezTo>
                  <a:cubicBezTo>
                    <a:pt x="366" y="146"/>
                    <a:pt x="366" y="146"/>
                    <a:pt x="366" y="146"/>
                  </a:cubicBezTo>
                  <a:cubicBezTo>
                    <a:pt x="374" y="149"/>
                    <a:pt x="374" y="149"/>
                    <a:pt x="374" y="149"/>
                  </a:cubicBezTo>
                  <a:cubicBezTo>
                    <a:pt x="376" y="150"/>
                    <a:pt x="376" y="150"/>
                    <a:pt x="376" y="150"/>
                  </a:cubicBezTo>
                  <a:cubicBezTo>
                    <a:pt x="387" y="150"/>
                    <a:pt x="387" y="150"/>
                    <a:pt x="387" y="150"/>
                  </a:cubicBezTo>
                  <a:cubicBezTo>
                    <a:pt x="387" y="152"/>
                    <a:pt x="387" y="152"/>
                    <a:pt x="387" y="152"/>
                  </a:cubicBezTo>
                  <a:cubicBezTo>
                    <a:pt x="401" y="152"/>
                    <a:pt x="401" y="152"/>
                    <a:pt x="401" y="152"/>
                  </a:cubicBezTo>
                  <a:cubicBezTo>
                    <a:pt x="401" y="154"/>
                    <a:pt x="401" y="154"/>
                    <a:pt x="401" y="154"/>
                  </a:cubicBezTo>
                  <a:cubicBezTo>
                    <a:pt x="404" y="154"/>
                    <a:pt x="404" y="154"/>
                    <a:pt x="404" y="154"/>
                  </a:cubicBezTo>
                  <a:cubicBezTo>
                    <a:pt x="405" y="156"/>
                    <a:pt x="405" y="156"/>
                    <a:pt x="405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8" y="159"/>
                    <a:pt x="418" y="159"/>
                    <a:pt x="418" y="159"/>
                  </a:cubicBezTo>
                  <a:cubicBezTo>
                    <a:pt x="441" y="160"/>
                    <a:pt x="441" y="160"/>
                    <a:pt x="441" y="160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90" y="177"/>
                    <a:pt x="490" y="177"/>
                    <a:pt x="490" y="177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07" y="178"/>
                    <a:pt x="507" y="196"/>
                    <a:pt x="507" y="196"/>
                  </a:cubicBezTo>
                  <a:cubicBezTo>
                    <a:pt x="507" y="196"/>
                    <a:pt x="545" y="198"/>
                    <a:pt x="545" y="198"/>
                  </a:cubicBezTo>
                  <a:cubicBezTo>
                    <a:pt x="545" y="349"/>
                    <a:pt x="545" y="349"/>
                    <a:pt x="545" y="349"/>
                  </a:cubicBezTo>
                </a:path>
              </a:pathLst>
            </a:custGeom>
            <a:noFill/>
            <a:ln w="19050" cap="flat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AFB85C7-3777-FD6D-82D4-8D5BB2653814}"/>
              </a:ext>
            </a:extLst>
          </p:cNvPr>
          <p:cNvGrpSpPr/>
          <p:nvPr/>
        </p:nvGrpSpPr>
        <p:grpSpPr>
          <a:xfrm>
            <a:off x="7034213" y="709613"/>
            <a:ext cx="2484438" cy="2184400"/>
            <a:chOff x="7034213" y="709613"/>
            <a:chExt cx="2484438" cy="2184400"/>
          </a:xfrm>
        </p:grpSpPr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B6172750-04E8-E47A-2D3A-1F72F94C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709613"/>
              <a:ext cx="2484438" cy="2184400"/>
            </a:xfrm>
            <a:custGeom>
              <a:avLst/>
              <a:gdLst>
                <a:gd name="T0" fmla="*/ 0 w 424"/>
                <a:gd name="T1" fmla="*/ 0 h 344"/>
                <a:gd name="T2" fmla="*/ 12 w 424"/>
                <a:gd name="T3" fmla="*/ 33 h 344"/>
                <a:gd name="T4" fmla="*/ 67 w 424"/>
                <a:gd name="T5" fmla="*/ 67 h 344"/>
                <a:gd name="T6" fmla="*/ 145 w 424"/>
                <a:gd name="T7" fmla="*/ 98 h 344"/>
                <a:gd name="T8" fmla="*/ 166 w 424"/>
                <a:gd name="T9" fmla="*/ 106 h 344"/>
                <a:gd name="T10" fmla="*/ 176 w 424"/>
                <a:gd name="T11" fmla="*/ 107 h 344"/>
                <a:gd name="T12" fmla="*/ 188 w 424"/>
                <a:gd name="T13" fmla="*/ 110 h 344"/>
                <a:gd name="T14" fmla="*/ 205 w 424"/>
                <a:gd name="T15" fmla="*/ 111 h 344"/>
                <a:gd name="T16" fmla="*/ 214 w 424"/>
                <a:gd name="T17" fmla="*/ 113 h 344"/>
                <a:gd name="T18" fmla="*/ 243 w 424"/>
                <a:gd name="T19" fmla="*/ 122 h 344"/>
                <a:gd name="T20" fmla="*/ 261 w 424"/>
                <a:gd name="T21" fmla="*/ 125 h 344"/>
                <a:gd name="T22" fmla="*/ 271 w 424"/>
                <a:gd name="T23" fmla="*/ 127 h 344"/>
                <a:gd name="T24" fmla="*/ 285 w 424"/>
                <a:gd name="T25" fmla="*/ 130 h 344"/>
                <a:gd name="T26" fmla="*/ 296 w 424"/>
                <a:gd name="T27" fmla="*/ 132 h 344"/>
                <a:gd name="T28" fmla="*/ 308 w 424"/>
                <a:gd name="T29" fmla="*/ 133 h 344"/>
                <a:gd name="T30" fmla="*/ 311 w 424"/>
                <a:gd name="T31" fmla="*/ 135 h 344"/>
                <a:gd name="T32" fmla="*/ 323 w 424"/>
                <a:gd name="T33" fmla="*/ 135 h 344"/>
                <a:gd name="T34" fmla="*/ 326 w 424"/>
                <a:gd name="T35" fmla="*/ 138 h 344"/>
                <a:gd name="T36" fmla="*/ 339 w 424"/>
                <a:gd name="T37" fmla="*/ 138 h 344"/>
                <a:gd name="T38" fmla="*/ 340 w 424"/>
                <a:gd name="T39" fmla="*/ 141 h 344"/>
                <a:gd name="T40" fmla="*/ 377 w 424"/>
                <a:gd name="T41" fmla="*/ 142 h 344"/>
                <a:gd name="T42" fmla="*/ 383 w 424"/>
                <a:gd name="T43" fmla="*/ 145 h 344"/>
                <a:gd name="T44" fmla="*/ 395 w 424"/>
                <a:gd name="T45" fmla="*/ 146 h 344"/>
                <a:gd name="T46" fmla="*/ 395 w 424"/>
                <a:gd name="T47" fmla="*/ 149 h 344"/>
                <a:gd name="T48" fmla="*/ 399 w 424"/>
                <a:gd name="T49" fmla="*/ 149 h 344"/>
                <a:gd name="T50" fmla="*/ 406 w 424"/>
                <a:gd name="T51" fmla="*/ 150 h 344"/>
                <a:gd name="T52" fmla="*/ 406 w 424"/>
                <a:gd name="T53" fmla="*/ 158 h 344"/>
                <a:gd name="T54" fmla="*/ 418 w 424"/>
                <a:gd name="T55" fmla="*/ 158 h 344"/>
                <a:gd name="T56" fmla="*/ 418 w 424"/>
                <a:gd name="T57" fmla="*/ 184 h 344"/>
                <a:gd name="T58" fmla="*/ 423 w 424"/>
                <a:gd name="T59" fmla="*/ 184 h 344"/>
                <a:gd name="T60" fmla="*/ 423 w 424"/>
                <a:gd name="T6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4" h="344">
                  <a:moveTo>
                    <a:pt x="0" y="0"/>
                  </a:moveTo>
                  <a:cubicBezTo>
                    <a:pt x="0" y="0"/>
                    <a:pt x="2" y="22"/>
                    <a:pt x="12" y="33"/>
                  </a:cubicBezTo>
                  <a:cubicBezTo>
                    <a:pt x="22" y="44"/>
                    <a:pt x="67" y="67"/>
                    <a:pt x="67" y="67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4" y="113"/>
                    <a:pt x="214" y="113"/>
                    <a:pt x="214" y="113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61" y="125"/>
                    <a:pt x="261" y="125"/>
                    <a:pt x="261" y="125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85" y="130"/>
                    <a:pt x="285" y="130"/>
                    <a:pt x="285" y="130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308" y="133"/>
                    <a:pt x="308" y="133"/>
                    <a:pt x="308" y="133"/>
                  </a:cubicBezTo>
                  <a:cubicBezTo>
                    <a:pt x="311" y="135"/>
                    <a:pt x="311" y="135"/>
                    <a:pt x="311" y="135"/>
                  </a:cubicBezTo>
                  <a:cubicBezTo>
                    <a:pt x="323" y="135"/>
                    <a:pt x="323" y="135"/>
                    <a:pt x="323" y="135"/>
                  </a:cubicBezTo>
                  <a:cubicBezTo>
                    <a:pt x="326" y="138"/>
                    <a:pt x="326" y="138"/>
                    <a:pt x="326" y="138"/>
                  </a:cubicBezTo>
                  <a:cubicBezTo>
                    <a:pt x="339" y="138"/>
                    <a:pt x="339" y="138"/>
                    <a:pt x="339" y="138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95" y="146"/>
                    <a:pt x="395" y="146"/>
                    <a:pt x="395" y="146"/>
                  </a:cubicBezTo>
                  <a:cubicBezTo>
                    <a:pt x="395" y="149"/>
                    <a:pt x="395" y="149"/>
                    <a:pt x="395" y="149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406" y="150"/>
                    <a:pt x="406" y="150"/>
                    <a:pt x="406" y="150"/>
                  </a:cubicBezTo>
                  <a:cubicBezTo>
                    <a:pt x="406" y="158"/>
                    <a:pt x="406" y="158"/>
                    <a:pt x="406" y="158"/>
                  </a:cubicBezTo>
                  <a:cubicBezTo>
                    <a:pt x="418" y="158"/>
                    <a:pt x="418" y="158"/>
                    <a:pt x="418" y="158"/>
                  </a:cubicBezTo>
                  <a:cubicBezTo>
                    <a:pt x="418" y="158"/>
                    <a:pt x="418" y="185"/>
                    <a:pt x="418" y="184"/>
                  </a:cubicBezTo>
                  <a:cubicBezTo>
                    <a:pt x="418" y="183"/>
                    <a:pt x="422" y="183"/>
                    <a:pt x="423" y="184"/>
                  </a:cubicBezTo>
                  <a:cubicBezTo>
                    <a:pt x="424" y="185"/>
                    <a:pt x="423" y="344"/>
                    <a:pt x="423" y="344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505F4BCB-C1EC-6586-325B-854A906A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709613"/>
              <a:ext cx="2368550" cy="2184400"/>
            </a:xfrm>
            <a:custGeom>
              <a:avLst/>
              <a:gdLst>
                <a:gd name="T0" fmla="*/ 1 w 404"/>
                <a:gd name="T1" fmla="*/ 0 h 344"/>
                <a:gd name="T2" fmla="*/ 20 w 404"/>
                <a:gd name="T3" fmla="*/ 45 h 344"/>
                <a:gd name="T4" fmla="*/ 24 w 404"/>
                <a:gd name="T5" fmla="*/ 48 h 344"/>
                <a:gd name="T6" fmla="*/ 32 w 404"/>
                <a:gd name="T7" fmla="*/ 48 h 344"/>
                <a:gd name="T8" fmla="*/ 32 w 404"/>
                <a:gd name="T9" fmla="*/ 58 h 344"/>
                <a:gd name="T10" fmla="*/ 40 w 404"/>
                <a:gd name="T11" fmla="*/ 58 h 344"/>
                <a:gd name="T12" fmla="*/ 68 w 404"/>
                <a:gd name="T13" fmla="*/ 76 h 344"/>
                <a:gd name="T14" fmla="*/ 68 w 404"/>
                <a:gd name="T15" fmla="*/ 80 h 344"/>
                <a:gd name="T16" fmla="*/ 80 w 404"/>
                <a:gd name="T17" fmla="*/ 80 h 344"/>
                <a:gd name="T18" fmla="*/ 80 w 404"/>
                <a:gd name="T19" fmla="*/ 82 h 344"/>
                <a:gd name="T20" fmla="*/ 86 w 404"/>
                <a:gd name="T21" fmla="*/ 83 h 344"/>
                <a:gd name="T22" fmla="*/ 86 w 404"/>
                <a:gd name="T23" fmla="*/ 92 h 344"/>
                <a:gd name="T24" fmla="*/ 90 w 404"/>
                <a:gd name="T25" fmla="*/ 92 h 344"/>
                <a:gd name="T26" fmla="*/ 90 w 404"/>
                <a:gd name="T27" fmla="*/ 96 h 344"/>
                <a:gd name="T28" fmla="*/ 97 w 404"/>
                <a:gd name="T29" fmla="*/ 96 h 344"/>
                <a:gd name="T30" fmla="*/ 109 w 404"/>
                <a:gd name="T31" fmla="*/ 117 h 344"/>
                <a:gd name="T32" fmla="*/ 117 w 404"/>
                <a:gd name="T33" fmla="*/ 118 h 344"/>
                <a:gd name="T34" fmla="*/ 131 w 404"/>
                <a:gd name="T35" fmla="*/ 138 h 344"/>
                <a:gd name="T36" fmla="*/ 146 w 404"/>
                <a:gd name="T37" fmla="*/ 151 h 344"/>
                <a:gd name="T38" fmla="*/ 157 w 404"/>
                <a:gd name="T39" fmla="*/ 169 h 344"/>
                <a:gd name="T40" fmla="*/ 160 w 404"/>
                <a:gd name="T41" fmla="*/ 171 h 344"/>
                <a:gd name="T42" fmla="*/ 163 w 404"/>
                <a:gd name="T43" fmla="*/ 172 h 344"/>
                <a:gd name="T44" fmla="*/ 171 w 404"/>
                <a:gd name="T45" fmla="*/ 172 h 344"/>
                <a:gd name="T46" fmla="*/ 185 w 404"/>
                <a:gd name="T47" fmla="*/ 184 h 344"/>
                <a:gd name="T48" fmla="*/ 194 w 404"/>
                <a:gd name="T49" fmla="*/ 186 h 344"/>
                <a:gd name="T50" fmla="*/ 196 w 404"/>
                <a:gd name="T51" fmla="*/ 193 h 344"/>
                <a:gd name="T52" fmla="*/ 216 w 404"/>
                <a:gd name="T53" fmla="*/ 193 h 344"/>
                <a:gd name="T54" fmla="*/ 216 w 404"/>
                <a:gd name="T55" fmla="*/ 199 h 344"/>
                <a:gd name="T56" fmla="*/ 228 w 404"/>
                <a:gd name="T57" fmla="*/ 199 h 344"/>
                <a:gd name="T58" fmla="*/ 228 w 404"/>
                <a:gd name="T59" fmla="*/ 211 h 344"/>
                <a:gd name="T60" fmla="*/ 236 w 404"/>
                <a:gd name="T61" fmla="*/ 211 h 344"/>
                <a:gd name="T62" fmla="*/ 236 w 404"/>
                <a:gd name="T63" fmla="*/ 225 h 344"/>
                <a:gd name="T64" fmla="*/ 246 w 404"/>
                <a:gd name="T65" fmla="*/ 225 h 344"/>
                <a:gd name="T66" fmla="*/ 246 w 404"/>
                <a:gd name="T67" fmla="*/ 230 h 344"/>
                <a:gd name="T68" fmla="*/ 249 w 404"/>
                <a:gd name="T69" fmla="*/ 230 h 344"/>
                <a:gd name="T70" fmla="*/ 249 w 404"/>
                <a:gd name="T71" fmla="*/ 237 h 344"/>
                <a:gd name="T72" fmla="*/ 268 w 404"/>
                <a:gd name="T73" fmla="*/ 237 h 344"/>
                <a:gd name="T74" fmla="*/ 268 w 404"/>
                <a:gd name="T75" fmla="*/ 246 h 344"/>
                <a:gd name="T76" fmla="*/ 285 w 404"/>
                <a:gd name="T77" fmla="*/ 246 h 344"/>
                <a:gd name="T78" fmla="*/ 285 w 404"/>
                <a:gd name="T79" fmla="*/ 256 h 344"/>
                <a:gd name="T80" fmla="*/ 357 w 404"/>
                <a:gd name="T81" fmla="*/ 256 h 344"/>
                <a:gd name="T82" fmla="*/ 357 w 404"/>
                <a:gd name="T83" fmla="*/ 274 h 344"/>
                <a:gd name="T84" fmla="*/ 404 w 404"/>
                <a:gd name="T85" fmla="*/ 274 h 344"/>
                <a:gd name="T86" fmla="*/ 404 w 404"/>
                <a:gd name="T8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4" h="344">
                  <a:moveTo>
                    <a:pt x="1" y="0"/>
                  </a:moveTo>
                  <a:cubicBezTo>
                    <a:pt x="1" y="0"/>
                    <a:pt x="0" y="28"/>
                    <a:pt x="20" y="45"/>
                  </a:cubicBezTo>
                  <a:cubicBezTo>
                    <a:pt x="22" y="47"/>
                    <a:pt x="24" y="48"/>
                    <a:pt x="24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101" y="114"/>
                    <a:pt x="109" y="117"/>
                  </a:cubicBezTo>
                  <a:cubicBezTo>
                    <a:pt x="117" y="117"/>
                    <a:pt x="117" y="118"/>
                    <a:pt x="117" y="118"/>
                  </a:cubicBezTo>
                  <a:cubicBezTo>
                    <a:pt x="117" y="118"/>
                    <a:pt x="123" y="136"/>
                    <a:pt x="131" y="138"/>
                  </a:cubicBezTo>
                  <a:cubicBezTo>
                    <a:pt x="139" y="141"/>
                    <a:pt x="146" y="151"/>
                    <a:pt x="146" y="151"/>
                  </a:cubicBezTo>
                  <a:cubicBezTo>
                    <a:pt x="157" y="169"/>
                    <a:pt x="157" y="169"/>
                    <a:pt x="157" y="169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71" y="172"/>
                    <a:pt x="171" y="172"/>
                    <a:pt x="171" y="172"/>
                  </a:cubicBezTo>
                  <a:cubicBezTo>
                    <a:pt x="171" y="172"/>
                    <a:pt x="179" y="182"/>
                    <a:pt x="185" y="184"/>
                  </a:cubicBezTo>
                  <a:cubicBezTo>
                    <a:pt x="190" y="184"/>
                    <a:pt x="194" y="186"/>
                    <a:pt x="194" y="186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216" y="193"/>
                    <a:pt x="216" y="193"/>
                    <a:pt x="216" y="193"/>
                  </a:cubicBezTo>
                  <a:cubicBezTo>
                    <a:pt x="216" y="199"/>
                    <a:pt x="216" y="199"/>
                    <a:pt x="216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11"/>
                    <a:pt x="228" y="211"/>
                    <a:pt x="228" y="211"/>
                  </a:cubicBezTo>
                  <a:cubicBezTo>
                    <a:pt x="236" y="211"/>
                    <a:pt x="236" y="211"/>
                    <a:pt x="236" y="211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46" y="225"/>
                    <a:pt x="246" y="225"/>
                    <a:pt x="246" y="225"/>
                  </a:cubicBezTo>
                  <a:cubicBezTo>
                    <a:pt x="246" y="230"/>
                    <a:pt x="246" y="230"/>
                    <a:pt x="246" y="230"/>
                  </a:cubicBezTo>
                  <a:cubicBezTo>
                    <a:pt x="249" y="230"/>
                    <a:pt x="249" y="230"/>
                    <a:pt x="249" y="230"/>
                  </a:cubicBezTo>
                  <a:cubicBezTo>
                    <a:pt x="249" y="237"/>
                    <a:pt x="249" y="237"/>
                    <a:pt x="249" y="237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8" y="246"/>
                    <a:pt x="268" y="246"/>
                    <a:pt x="268" y="246"/>
                  </a:cubicBezTo>
                  <a:cubicBezTo>
                    <a:pt x="285" y="246"/>
                    <a:pt x="285" y="246"/>
                    <a:pt x="285" y="246"/>
                  </a:cubicBezTo>
                  <a:cubicBezTo>
                    <a:pt x="285" y="256"/>
                    <a:pt x="285" y="256"/>
                    <a:pt x="285" y="256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404" y="274"/>
                    <a:pt x="404" y="274"/>
                    <a:pt x="404" y="274"/>
                  </a:cubicBezTo>
                  <a:cubicBezTo>
                    <a:pt x="404" y="344"/>
                    <a:pt x="404" y="344"/>
                    <a:pt x="404" y="344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668F27-C277-C801-987A-6BAA4F395CBC}"/>
              </a:ext>
            </a:extLst>
          </p:cNvPr>
          <p:cNvGrpSpPr/>
          <p:nvPr/>
        </p:nvGrpSpPr>
        <p:grpSpPr>
          <a:xfrm>
            <a:off x="1395882" y="3821113"/>
            <a:ext cx="2481263" cy="2181225"/>
            <a:chOff x="1395882" y="3821113"/>
            <a:chExt cx="2481263" cy="2181225"/>
          </a:xfrm>
        </p:grpSpPr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77B7C71D-CB7A-620D-74B4-54898005E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82" y="3821113"/>
              <a:ext cx="2327275" cy="1419225"/>
            </a:xfrm>
            <a:custGeom>
              <a:avLst/>
              <a:gdLst>
                <a:gd name="T0" fmla="*/ 0 w 1466"/>
                <a:gd name="T1" fmla="*/ 0 h 894"/>
                <a:gd name="T2" fmla="*/ 0 w 1466"/>
                <a:gd name="T3" fmla="*/ 28 h 894"/>
                <a:gd name="T4" fmla="*/ 11 w 1466"/>
                <a:gd name="T5" fmla="*/ 28 h 894"/>
                <a:gd name="T6" fmla="*/ 11 w 1466"/>
                <a:gd name="T7" fmla="*/ 60 h 894"/>
                <a:gd name="T8" fmla="*/ 25 w 1466"/>
                <a:gd name="T9" fmla="*/ 60 h 894"/>
                <a:gd name="T10" fmla="*/ 25 w 1466"/>
                <a:gd name="T11" fmla="*/ 75 h 894"/>
                <a:gd name="T12" fmla="*/ 66 w 1466"/>
                <a:gd name="T13" fmla="*/ 75 h 894"/>
                <a:gd name="T14" fmla="*/ 66 w 1466"/>
                <a:gd name="T15" fmla="*/ 91 h 894"/>
                <a:gd name="T16" fmla="*/ 81 w 1466"/>
                <a:gd name="T17" fmla="*/ 91 h 894"/>
                <a:gd name="T18" fmla="*/ 88 w 1466"/>
                <a:gd name="T19" fmla="*/ 127 h 894"/>
                <a:gd name="T20" fmla="*/ 103 w 1466"/>
                <a:gd name="T21" fmla="*/ 127 h 894"/>
                <a:gd name="T22" fmla="*/ 121 w 1466"/>
                <a:gd name="T23" fmla="*/ 167 h 894"/>
                <a:gd name="T24" fmla="*/ 121 w 1466"/>
                <a:gd name="T25" fmla="*/ 175 h 894"/>
                <a:gd name="T26" fmla="*/ 202 w 1466"/>
                <a:gd name="T27" fmla="*/ 175 h 894"/>
                <a:gd name="T28" fmla="*/ 202 w 1466"/>
                <a:gd name="T29" fmla="*/ 195 h 894"/>
                <a:gd name="T30" fmla="*/ 213 w 1466"/>
                <a:gd name="T31" fmla="*/ 210 h 894"/>
                <a:gd name="T32" fmla="*/ 243 w 1466"/>
                <a:gd name="T33" fmla="*/ 210 h 894"/>
                <a:gd name="T34" fmla="*/ 243 w 1466"/>
                <a:gd name="T35" fmla="*/ 230 h 894"/>
                <a:gd name="T36" fmla="*/ 287 w 1466"/>
                <a:gd name="T37" fmla="*/ 230 h 894"/>
                <a:gd name="T38" fmla="*/ 287 w 1466"/>
                <a:gd name="T39" fmla="*/ 246 h 894"/>
                <a:gd name="T40" fmla="*/ 309 w 1466"/>
                <a:gd name="T41" fmla="*/ 246 h 894"/>
                <a:gd name="T42" fmla="*/ 309 w 1466"/>
                <a:gd name="T43" fmla="*/ 282 h 894"/>
                <a:gd name="T44" fmla="*/ 346 w 1466"/>
                <a:gd name="T45" fmla="*/ 282 h 894"/>
                <a:gd name="T46" fmla="*/ 346 w 1466"/>
                <a:gd name="T47" fmla="*/ 298 h 894"/>
                <a:gd name="T48" fmla="*/ 361 w 1466"/>
                <a:gd name="T49" fmla="*/ 298 h 894"/>
                <a:gd name="T50" fmla="*/ 372 w 1466"/>
                <a:gd name="T51" fmla="*/ 298 h 894"/>
                <a:gd name="T52" fmla="*/ 372 w 1466"/>
                <a:gd name="T53" fmla="*/ 350 h 894"/>
                <a:gd name="T54" fmla="*/ 401 w 1466"/>
                <a:gd name="T55" fmla="*/ 350 h 894"/>
                <a:gd name="T56" fmla="*/ 401 w 1466"/>
                <a:gd name="T57" fmla="*/ 365 h 894"/>
                <a:gd name="T58" fmla="*/ 420 w 1466"/>
                <a:gd name="T59" fmla="*/ 365 h 894"/>
                <a:gd name="T60" fmla="*/ 420 w 1466"/>
                <a:gd name="T61" fmla="*/ 389 h 894"/>
                <a:gd name="T62" fmla="*/ 449 w 1466"/>
                <a:gd name="T63" fmla="*/ 389 h 894"/>
                <a:gd name="T64" fmla="*/ 449 w 1466"/>
                <a:gd name="T65" fmla="*/ 405 h 894"/>
                <a:gd name="T66" fmla="*/ 468 w 1466"/>
                <a:gd name="T67" fmla="*/ 405 h 894"/>
                <a:gd name="T68" fmla="*/ 468 w 1466"/>
                <a:gd name="T69" fmla="*/ 441 h 894"/>
                <a:gd name="T70" fmla="*/ 486 w 1466"/>
                <a:gd name="T71" fmla="*/ 441 h 894"/>
                <a:gd name="T72" fmla="*/ 486 w 1466"/>
                <a:gd name="T73" fmla="*/ 457 h 894"/>
                <a:gd name="T74" fmla="*/ 534 w 1466"/>
                <a:gd name="T75" fmla="*/ 457 h 894"/>
                <a:gd name="T76" fmla="*/ 534 w 1466"/>
                <a:gd name="T77" fmla="*/ 473 h 894"/>
                <a:gd name="T78" fmla="*/ 600 w 1466"/>
                <a:gd name="T79" fmla="*/ 473 h 894"/>
                <a:gd name="T80" fmla="*/ 600 w 1466"/>
                <a:gd name="T81" fmla="*/ 493 h 894"/>
                <a:gd name="T82" fmla="*/ 630 w 1466"/>
                <a:gd name="T83" fmla="*/ 493 h 894"/>
                <a:gd name="T84" fmla="*/ 630 w 1466"/>
                <a:gd name="T85" fmla="*/ 556 h 894"/>
                <a:gd name="T86" fmla="*/ 678 w 1466"/>
                <a:gd name="T87" fmla="*/ 556 h 894"/>
                <a:gd name="T88" fmla="*/ 678 w 1466"/>
                <a:gd name="T89" fmla="*/ 580 h 894"/>
                <a:gd name="T90" fmla="*/ 704 w 1466"/>
                <a:gd name="T91" fmla="*/ 580 h 894"/>
                <a:gd name="T92" fmla="*/ 704 w 1466"/>
                <a:gd name="T93" fmla="*/ 628 h 894"/>
                <a:gd name="T94" fmla="*/ 751 w 1466"/>
                <a:gd name="T95" fmla="*/ 628 h 894"/>
                <a:gd name="T96" fmla="*/ 751 w 1466"/>
                <a:gd name="T97" fmla="*/ 675 h 894"/>
                <a:gd name="T98" fmla="*/ 777 w 1466"/>
                <a:gd name="T99" fmla="*/ 675 h 894"/>
                <a:gd name="T100" fmla="*/ 777 w 1466"/>
                <a:gd name="T101" fmla="*/ 703 h 894"/>
                <a:gd name="T102" fmla="*/ 796 w 1466"/>
                <a:gd name="T103" fmla="*/ 703 h 894"/>
                <a:gd name="T104" fmla="*/ 796 w 1466"/>
                <a:gd name="T105" fmla="*/ 731 h 894"/>
                <a:gd name="T106" fmla="*/ 914 w 1466"/>
                <a:gd name="T107" fmla="*/ 731 h 894"/>
                <a:gd name="T108" fmla="*/ 914 w 1466"/>
                <a:gd name="T109" fmla="*/ 759 h 894"/>
                <a:gd name="T110" fmla="*/ 950 w 1466"/>
                <a:gd name="T111" fmla="*/ 759 h 894"/>
                <a:gd name="T112" fmla="*/ 950 w 1466"/>
                <a:gd name="T113" fmla="*/ 798 h 894"/>
                <a:gd name="T114" fmla="*/ 980 w 1466"/>
                <a:gd name="T115" fmla="*/ 798 h 894"/>
                <a:gd name="T116" fmla="*/ 980 w 1466"/>
                <a:gd name="T117" fmla="*/ 838 h 894"/>
                <a:gd name="T118" fmla="*/ 1101 w 1466"/>
                <a:gd name="T119" fmla="*/ 838 h 894"/>
                <a:gd name="T120" fmla="*/ 1101 w 1466"/>
                <a:gd name="T121" fmla="*/ 894 h 894"/>
                <a:gd name="T122" fmla="*/ 1466 w 1466"/>
                <a:gd name="T123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6" h="894">
                  <a:moveTo>
                    <a:pt x="0" y="0"/>
                  </a:moveTo>
                  <a:lnTo>
                    <a:pt x="0" y="28"/>
                  </a:lnTo>
                  <a:lnTo>
                    <a:pt x="11" y="28"/>
                  </a:lnTo>
                  <a:lnTo>
                    <a:pt x="11" y="60"/>
                  </a:lnTo>
                  <a:lnTo>
                    <a:pt x="25" y="60"/>
                  </a:lnTo>
                  <a:lnTo>
                    <a:pt x="25" y="75"/>
                  </a:lnTo>
                  <a:lnTo>
                    <a:pt x="66" y="75"/>
                  </a:lnTo>
                  <a:lnTo>
                    <a:pt x="66" y="91"/>
                  </a:lnTo>
                  <a:lnTo>
                    <a:pt x="81" y="91"/>
                  </a:lnTo>
                  <a:lnTo>
                    <a:pt x="88" y="127"/>
                  </a:lnTo>
                  <a:lnTo>
                    <a:pt x="103" y="127"/>
                  </a:lnTo>
                  <a:lnTo>
                    <a:pt x="121" y="167"/>
                  </a:lnTo>
                  <a:lnTo>
                    <a:pt x="121" y="175"/>
                  </a:lnTo>
                  <a:lnTo>
                    <a:pt x="202" y="175"/>
                  </a:lnTo>
                  <a:lnTo>
                    <a:pt x="202" y="195"/>
                  </a:lnTo>
                  <a:lnTo>
                    <a:pt x="213" y="210"/>
                  </a:lnTo>
                  <a:lnTo>
                    <a:pt x="243" y="210"/>
                  </a:lnTo>
                  <a:lnTo>
                    <a:pt x="243" y="230"/>
                  </a:lnTo>
                  <a:lnTo>
                    <a:pt x="287" y="230"/>
                  </a:lnTo>
                  <a:lnTo>
                    <a:pt x="287" y="246"/>
                  </a:lnTo>
                  <a:lnTo>
                    <a:pt x="309" y="246"/>
                  </a:lnTo>
                  <a:lnTo>
                    <a:pt x="309" y="282"/>
                  </a:lnTo>
                  <a:lnTo>
                    <a:pt x="346" y="282"/>
                  </a:lnTo>
                  <a:lnTo>
                    <a:pt x="346" y="298"/>
                  </a:lnTo>
                  <a:lnTo>
                    <a:pt x="361" y="298"/>
                  </a:lnTo>
                  <a:lnTo>
                    <a:pt x="372" y="298"/>
                  </a:lnTo>
                  <a:lnTo>
                    <a:pt x="372" y="350"/>
                  </a:lnTo>
                  <a:lnTo>
                    <a:pt x="401" y="350"/>
                  </a:lnTo>
                  <a:lnTo>
                    <a:pt x="401" y="365"/>
                  </a:lnTo>
                  <a:lnTo>
                    <a:pt x="420" y="365"/>
                  </a:lnTo>
                  <a:lnTo>
                    <a:pt x="420" y="389"/>
                  </a:lnTo>
                  <a:lnTo>
                    <a:pt x="449" y="389"/>
                  </a:lnTo>
                  <a:lnTo>
                    <a:pt x="449" y="405"/>
                  </a:lnTo>
                  <a:lnTo>
                    <a:pt x="468" y="405"/>
                  </a:lnTo>
                  <a:lnTo>
                    <a:pt x="468" y="441"/>
                  </a:lnTo>
                  <a:lnTo>
                    <a:pt x="486" y="441"/>
                  </a:lnTo>
                  <a:lnTo>
                    <a:pt x="486" y="457"/>
                  </a:lnTo>
                  <a:lnTo>
                    <a:pt x="534" y="457"/>
                  </a:lnTo>
                  <a:lnTo>
                    <a:pt x="534" y="473"/>
                  </a:lnTo>
                  <a:lnTo>
                    <a:pt x="600" y="473"/>
                  </a:lnTo>
                  <a:lnTo>
                    <a:pt x="600" y="493"/>
                  </a:lnTo>
                  <a:lnTo>
                    <a:pt x="630" y="493"/>
                  </a:lnTo>
                  <a:lnTo>
                    <a:pt x="630" y="556"/>
                  </a:lnTo>
                  <a:lnTo>
                    <a:pt x="678" y="556"/>
                  </a:lnTo>
                  <a:lnTo>
                    <a:pt x="678" y="580"/>
                  </a:lnTo>
                  <a:lnTo>
                    <a:pt x="704" y="580"/>
                  </a:lnTo>
                  <a:lnTo>
                    <a:pt x="704" y="628"/>
                  </a:lnTo>
                  <a:lnTo>
                    <a:pt x="751" y="628"/>
                  </a:lnTo>
                  <a:lnTo>
                    <a:pt x="751" y="675"/>
                  </a:lnTo>
                  <a:lnTo>
                    <a:pt x="777" y="675"/>
                  </a:lnTo>
                  <a:lnTo>
                    <a:pt x="777" y="703"/>
                  </a:lnTo>
                  <a:lnTo>
                    <a:pt x="796" y="703"/>
                  </a:lnTo>
                  <a:lnTo>
                    <a:pt x="796" y="731"/>
                  </a:lnTo>
                  <a:lnTo>
                    <a:pt x="914" y="731"/>
                  </a:lnTo>
                  <a:lnTo>
                    <a:pt x="914" y="759"/>
                  </a:lnTo>
                  <a:lnTo>
                    <a:pt x="950" y="759"/>
                  </a:lnTo>
                  <a:lnTo>
                    <a:pt x="950" y="798"/>
                  </a:lnTo>
                  <a:lnTo>
                    <a:pt x="980" y="798"/>
                  </a:lnTo>
                  <a:lnTo>
                    <a:pt x="980" y="838"/>
                  </a:lnTo>
                  <a:lnTo>
                    <a:pt x="1101" y="838"/>
                  </a:lnTo>
                  <a:lnTo>
                    <a:pt x="1101" y="894"/>
                  </a:lnTo>
                  <a:lnTo>
                    <a:pt x="1466" y="894"/>
                  </a:ln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2C8A9ABB-18CA-C7F7-9DDB-5250D7E24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882" y="3833813"/>
              <a:ext cx="2481263" cy="2168525"/>
            </a:xfrm>
            <a:custGeom>
              <a:avLst/>
              <a:gdLst>
                <a:gd name="T0" fmla="*/ 0 w 424"/>
                <a:gd name="T1" fmla="*/ 0 h 344"/>
                <a:gd name="T2" fmla="*/ 22 w 424"/>
                <a:gd name="T3" fmla="*/ 42 h 344"/>
                <a:gd name="T4" fmla="*/ 47 w 424"/>
                <a:gd name="T5" fmla="*/ 58 h 344"/>
                <a:gd name="T6" fmla="*/ 74 w 424"/>
                <a:gd name="T7" fmla="*/ 72 h 344"/>
                <a:gd name="T8" fmla="*/ 80 w 424"/>
                <a:gd name="T9" fmla="*/ 72 h 344"/>
                <a:gd name="T10" fmla="*/ 81 w 424"/>
                <a:gd name="T11" fmla="*/ 75 h 344"/>
                <a:gd name="T12" fmla="*/ 88 w 424"/>
                <a:gd name="T13" fmla="*/ 75 h 344"/>
                <a:gd name="T14" fmla="*/ 90 w 424"/>
                <a:gd name="T15" fmla="*/ 77 h 344"/>
                <a:gd name="T16" fmla="*/ 97 w 424"/>
                <a:gd name="T17" fmla="*/ 81 h 344"/>
                <a:gd name="T18" fmla="*/ 106 w 424"/>
                <a:gd name="T19" fmla="*/ 84 h 344"/>
                <a:gd name="T20" fmla="*/ 118 w 424"/>
                <a:gd name="T21" fmla="*/ 90 h 344"/>
                <a:gd name="T22" fmla="*/ 125 w 424"/>
                <a:gd name="T23" fmla="*/ 93 h 344"/>
                <a:gd name="T24" fmla="*/ 133 w 424"/>
                <a:gd name="T25" fmla="*/ 94 h 344"/>
                <a:gd name="T26" fmla="*/ 140 w 424"/>
                <a:gd name="T27" fmla="*/ 95 h 344"/>
                <a:gd name="T28" fmla="*/ 142 w 424"/>
                <a:gd name="T29" fmla="*/ 97 h 344"/>
                <a:gd name="T30" fmla="*/ 145 w 424"/>
                <a:gd name="T31" fmla="*/ 97 h 344"/>
                <a:gd name="T32" fmla="*/ 149 w 424"/>
                <a:gd name="T33" fmla="*/ 102 h 344"/>
                <a:gd name="T34" fmla="*/ 155 w 424"/>
                <a:gd name="T35" fmla="*/ 104 h 344"/>
                <a:gd name="T36" fmla="*/ 164 w 424"/>
                <a:gd name="T37" fmla="*/ 108 h 344"/>
                <a:gd name="T38" fmla="*/ 175 w 424"/>
                <a:gd name="T39" fmla="*/ 109 h 344"/>
                <a:gd name="T40" fmla="*/ 177 w 424"/>
                <a:gd name="T41" fmla="*/ 110 h 344"/>
                <a:gd name="T42" fmla="*/ 189 w 424"/>
                <a:gd name="T43" fmla="*/ 112 h 344"/>
                <a:gd name="T44" fmla="*/ 191 w 424"/>
                <a:gd name="T45" fmla="*/ 113 h 344"/>
                <a:gd name="T46" fmla="*/ 205 w 424"/>
                <a:gd name="T47" fmla="*/ 113 h 344"/>
                <a:gd name="T48" fmla="*/ 207 w 424"/>
                <a:gd name="T49" fmla="*/ 116 h 344"/>
                <a:gd name="T50" fmla="*/ 216 w 424"/>
                <a:gd name="T51" fmla="*/ 116 h 344"/>
                <a:gd name="T52" fmla="*/ 218 w 424"/>
                <a:gd name="T53" fmla="*/ 118 h 344"/>
                <a:gd name="T54" fmla="*/ 228 w 424"/>
                <a:gd name="T55" fmla="*/ 118 h 344"/>
                <a:gd name="T56" fmla="*/ 232 w 424"/>
                <a:gd name="T57" fmla="*/ 121 h 344"/>
                <a:gd name="T58" fmla="*/ 249 w 424"/>
                <a:gd name="T59" fmla="*/ 126 h 344"/>
                <a:gd name="T60" fmla="*/ 264 w 424"/>
                <a:gd name="T61" fmla="*/ 127 h 344"/>
                <a:gd name="T62" fmla="*/ 269 w 424"/>
                <a:gd name="T63" fmla="*/ 129 h 344"/>
                <a:gd name="T64" fmla="*/ 279 w 424"/>
                <a:gd name="T65" fmla="*/ 131 h 344"/>
                <a:gd name="T66" fmla="*/ 291 w 424"/>
                <a:gd name="T67" fmla="*/ 133 h 344"/>
                <a:gd name="T68" fmla="*/ 293 w 424"/>
                <a:gd name="T69" fmla="*/ 135 h 344"/>
                <a:gd name="T70" fmla="*/ 308 w 424"/>
                <a:gd name="T71" fmla="*/ 135 h 344"/>
                <a:gd name="T72" fmla="*/ 310 w 424"/>
                <a:gd name="T73" fmla="*/ 137 h 344"/>
                <a:gd name="T74" fmla="*/ 324 w 424"/>
                <a:gd name="T75" fmla="*/ 137 h 344"/>
                <a:gd name="T76" fmla="*/ 326 w 424"/>
                <a:gd name="T77" fmla="*/ 140 h 344"/>
                <a:gd name="T78" fmla="*/ 346 w 424"/>
                <a:gd name="T79" fmla="*/ 142 h 344"/>
                <a:gd name="T80" fmla="*/ 347 w 424"/>
                <a:gd name="T81" fmla="*/ 144 h 344"/>
                <a:gd name="T82" fmla="*/ 372 w 424"/>
                <a:gd name="T83" fmla="*/ 145 h 344"/>
                <a:gd name="T84" fmla="*/ 398 w 424"/>
                <a:gd name="T85" fmla="*/ 150 h 344"/>
                <a:gd name="T86" fmla="*/ 406 w 424"/>
                <a:gd name="T87" fmla="*/ 160 h 344"/>
                <a:gd name="T88" fmla="*/ 406 w 424"/>
                <a:gd name="T89" fmla="*/ 165 h 344"/>
                <a:gd name="T90" fmla="*/ 418 w 424"/>
                <a:gd name="T91" fmla="*/ 165 h 344"/>
                <a:gd name="T92" fmla="*/ 418 w 424"/>
                <a:gd name="T93" fmla="*/ 189 h 344"/>
                <a:gd name="T94" fmla="*/ 424 w 424"/>
                <a:gd name="T95" fmla="*/ 189 h 344"/>
                <a:gd name="T96" fmla="*/ 424 w 424"/>
                <a:gd name="T9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4" h="344">
                  <a:moveTo>
                    <a:pt x="0" y="0"/>
                  </a:moveTo>
                  <a:cubicBezTo>
                    <a:pt x="0" y="0"/>
                    <a:pt x="6" y="32"/>
                    <a:pt x="22" y="42"/>
                  </a:cubicBezTo>
                  <a:cubicBezTo>
                    <a:pt x="38" y="53"/>
                    <a:pt x="47" y="58"/>
                    <a:pt x="47" y="58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6" y="84"/>
                    <a:pt x="106" y="84"/>
                    <a:pt x="106" y="84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45" y="97"/>
                    <a:pt x="145" y="97"/>
                    <a:pt x="145" y="97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91" y="113"/>
                    <a:pt x="191" y="113"/>
                    <a:pt x="191" y="113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32" y="121"/>
                    <a:pt x="232" y="121"/>
                    <a:pt x="232" y="121"/>
                  </a:cubicBezTo>
                  <a:cubicBezTo>
                    <a:pt x="232" y="121"/>
                    <a:pt x="245" y="126"/>
                    <a:pt x="249" y="126"/>
                  </a:cubicBezTo>
                  <a:cubicBezTo>
                    <a:pt x="253" y="127"/>
                    <a:pt x="264" y="127"/>
                    <a:pt x="264" y="127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79" y="131"/>
                    <a:pt x="279" y="131"/>
                    <a:pt x="279" y="131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3" y="135"/>
                    <a:pt x="293" y="135"/>
                    <a:pt x="293" y="135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10" y="137"/>
                    <a:pt x="310" y="137"/>
                    <a:pt x="310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6" y="140"/>
                    <a:pt x="326" y="140"/>
                    <a:pt x="326" y="140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72" y="145"/>
                    <a:pt x="372" y="145"/>
                    <a:pt x="372" y="145"/>
                  </a:cubicBezTo>
                  <a:cubicBezTo>
                    <a:pt x="372" y="145"/>
                    <a:pt x="392" y="147"/>
                    <a:pt x="398" y="150"/>
                  </a:cubicBezTo>
                  <a:cubicBezTo>
                    <a:pt x="404" y="154"/>
                    <a:pt x="406" y="160"/>
                    <a:pt x="406" y="160"/>
                  </a:cubicBezTo>
                  <a:cubicBezTo>
                    <a:pt x="406" y="165"/>
                    <a:pt x="406" y="165"/>
                    <a:pt x="40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8" y="189"/>
                    <a:pt x="418" y="189"/>
                    <a:pt x="418" y="189"/>
                  </a:cubicBezTo>
                  <a:cubicBezTo>
                    <a:pt x="424" y="189"/>
                    <a:pt x="424" y="189"/>
                    <a:pt x="424" y="189"/>
                  </a:cubicBezTo>
                  <a:cubicBezTo>
                    <a:pt x="424" y="344"/>
                    <a:pt x="424" y="344"/>
                    <a:pt x="424" y="344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4E1305B-24AD-9E43-593C-11C9BFAF5AF8}"/>
              </a:ext>
            </a:extLst>
          </p:cNvPr>
          <p:cNvGrpSpPr/>
          <p:nvPr/>
        </p:nvGrpSpPr>
        <p:grpSpPr>
          <a:xfrm>
            <a:off x="7035800" y="3846513"/>
            <a:ext cx="2489200" cy="2174875"/>
            <a:chOff x="7035800" y="3846513"/>
            <a:chExt cx="2489200" cy="2174875"/>
          </a:xfrm>
        </p:grpSpPr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03DAC5F5-3C96-7CF9-87EC-CC24D6B59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0" y="3846513"/>
              <a:ext cx="2489200" cy="2174875"/>
            </a:xfrm>
            <a:custGeom>
              <a:avLst/>
              <a:gdLst>
                <a:gd name="T0" fmla="*/ 0 w 424"/>
                <a:gd name="T1" fmla="*/ 0 h 345"/>
                <a:gd name="T2" fmla="*/ 18 w 424"/>
                <a:gd name="T3" fmla="*/ 41 h 345"/>
                <a:gd name="T4" fmla="*/ 63 w 424"/>
                <a:gd name="T5" fmla="*/ 68 h 345"/>
                <a:gd name="T6" fmla="*/ 83 w 424"/>
                <a:gd name="T7" fmla="*/ 76 h 345"/>
                <a:gd name="T8" fmla="*/ 101 w 424"/>
                <a:gd name="T9" fmla="*/ 84 h 345"/>
                <a:gd name="T10" fmla="*/ 112 w 424"/>
                <a:gd name="T11" fmla="*/ 89 h 345"/>
                <a:gd name="T12" fmla="*/ 121 w 424"/>
                <a:gd name="T13" fmla="*/ 93 h 345"/>
                <a:gd name="T14" fmla="*/ 133 w 424"/>
                <a:gd name="T15" fmla="*/ 95 h 345"/>
                <a:gd name="T16" fmla="*/ 141 w 424"/>
                <a:gd name="T17" fmla="*/ 97 h 345"/>
                <a:gd name="T18" fmla="*/ 151 w 424"/>
                <a:gd name="T19" fmla="*/ 104 h 345"/>
                <a:gd name="T20" fmla="*/ 161 w 424"/>
                <a:gd name="T21" fmla="*/ 108 h 345"/>
                <a:gd name="T22" fmla="*/ 192 w 424"/>
                <a:gd name="T23" fmla="*/ 114 h 345"/>
                <a:gd name="T24" fmla="*/ 230 w 424"/>
                <a:gd name="T25" fmla="*/ 122 h 345"/>
                <a:gd name="T26" fmla="*/ 259 w 424"/>
                <a:gd name="T27" fmla="*/ 130 h 345"/>
                <a:gd name="T28" fmla="*/ 301 w 424"/>
                <a:gd name="T29" fmla="*/ 138 h 345"/>
                <a:gd name="T30" fmla="*/ 326 w 424"/>
                <a:gd name="T31" fmla="*/ 143 h 345"/>
                <a:gd name="T32" fmla="*/ 329 w 424"/>
                <a:gd name="T33" fmla="*/ 144 h 345"/>
                <a:gd name="T34" fmla="*/ 343 w 424"/>
                <a:gd name="T35" fmla="*/ 144 h 345"/>
                <a:gd name="T36" fmla="*/ 344 w 424"/>
                <a:gd name="T37" fmla="*/ 147 h 345"/>
                <a:gd name="T38" fmla="*/ 377 w 424"/>
                <a:gd name="T39" fmla="*/ 147 h 345"/>
                <a:gd name="T40" fmla="*/ 382 w 424"/>
                <a:gd name="T41" fmla="*/ 151 h 345"/>
                <a:gd name="T42" fmla="*/ 394 w 424"/>
                <a:gd name="T43" fmla="*/ 151 h 345"/>
                <a:gd name="T44" fmla="*/ 398 w 424"/>
                <a:gd name="T45" fmla="*/ 151 h 345"/>
                <a:gd name="T46" fmla="*/ 398 w 424"/>
                <a:gd name="T47" fmla="*/ 155 h 345"/>
                <a:gd name="T48" fmla="*/ 404 w 424"/>
                <a:gd name="T49" fmla="*/ 155 h 345"/>
                <a:gd name="T50" fmla="*/ 404 w 424"/>
                <a:gd name="T51" fmla="*/ 159 h 345"/>
                <a:gd name="T52" fmla="*/ 407 w 424"/>
                <a:gd name="T53" fmla="*/ 159 h 345"/>
                <a:gd name="T54" fmla="*/ 407 w 424"/>
                <a:gd name="T55" fmla="*/ 167 h 345"/>
                <a:gd name="T56" fmla="*/ 419 w 424"/>
                <a:gd name="T57" fmla="*/ 167 h 345"/>
                <a:gd name="T58" fmla="*/ 419 w 424"/>
                <a:gd name="T59" fmla="*/ 192 h 345"/>
                <a:gd name="T60" fmla="*/ 424 w 424"/>
                <a:gd name="T61" fmla="*/ 192 h 345"/>
                <a:gd name="T62" fmla="*/ 422 w 424"/>
                <a:gd name="T6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4" h="345">
                  <a:moveTo>
                    <a:pt x="0" y="0"/>
                  </a:moveTo>
                  <a:cubicBezTo>
                    <a:pt x="0" y="0"/>
                    <a:pt x="5" y="30"/>
                    <a:pt x="18" y="41"/>
                  </a:cubicBezTo>
                  <a:cubicBezTo>
                    <a:pt x="31" y="51"/>
                    <a:pt x="63" y="68"/>
                    <a:pt x="63" y="6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82" y="113"/>
                    <a:pt x="192" y="114"/>
                  </a:cubicBezTo>
                  <a:cubicBezTo>
                    <a:pt x="201" y="115"/>
                    <a:pt x="221" y="119"/>
                    <a:pt x="230" y="122"/>
                  </a:cubicBezTo>
                  <a:cubicBezTo>
                    <a:pt x="240" y="125"/>
                    <a:pt x="250" y="128"/>
                    <a:pt x="259" y="130"/>
                  </a:cubicBezTo>
                  <a:cubicBezTo>
                    <a:pt x="269" y="133"/>
                    <a:pt x="290" y="137"/>
                    <a:pt x="301" y="138"/>
                  </a:cubicBezTo>
                  <a:cubicBezTo>
                    <a:pt x="311" y="140"/>
                    <a:pt x="326" y="143"/>
                    <a:pt x="326" y="143"/>
                  </a:cubicBezTo>
                  <a:cubicBezTo>
                    <a:pt x="329" y="144"/>
                    <a:pt x="329" y="144"/>
                    <a:pt x="329" y="144"/>
                  </a:cubicBezTo>
                  <a:cubicBezTo>
                    <a:pt x="343" y="144"/>
                    <a:pt x="343" y="144"/>
                    <a:pt x="343" y="144"/>
                  </a:cubicBezTo>
                  <a:cubicBezTo>
                    <a:pt x="344" y="147"/>
                    <a:pt x="344" y="147"/>
                    <a:pt x="344" y="147"/>
                  </a:cubicBezTo>
                  <a:cubicBezTo>
                    <a:pt x="377" y="147"/>
                    <a:pt x="377" y="147"/>
                    <a:pt x="377" y="147"/>
                  </a:cubicBezTo>
                  <a:cubicBezTo>
                    <a:pt x="382" y="151"/>
                    <a:pt x="382" y="151"/>
                    <a:pt x="382" y="151"/>
                  </a:cubicBezTo>
                  <a:cubicBezTo>
                    <a:pt x="394" y="151"/>
                    <a:pt x="394" y="151"/>
                    <a:pt x="394" y="151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4" y="155"/>
                    <a:pt x="404" y="155"/>
                    <a:pt x="404" y="155"/>
                  </a:cubicBezTo>
                  <a:cubicBezTo>
                    <a:pt x="404" y="159"/>
                    <a:pt x="404" y="159"/>
                    <a:pt x="404" y="159"/>
                  </a:cubicBezTo>
                  <a:cubicBezTo>
                    <a:pt x="407" y="159"/>
                    <a:pt x="407" y="159"/>
                    <a:pt x="407" y="159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19" y="167"/>
                    <a:pt x="419" y="167"/>
                    <a:pt x="419" y="167"/>
                  </a:cubicBezTo>
                  <a:cubicBezTo>
                    <a:pt x="419" y="192"/>
                    <a:pt x="419" y="192"/>
                    <a:pt x="419" y="192"/>
                  </a:cubicBezTo>
                  <a:cubicBezTo>
                    <a:pt x="424" y="192"/>
                    <a:pt x="424" y="192"/>
                    <a:pt x="424" y="192"/>
                  </a:cubicBezTo>
                  <a:cubicBezTo>
                    <a:pt x="422" y="345"/>
                    <a:pt x="422" y="345"/>
                    <a:pt x="422" y="345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CC9C20A8-3820-FCB9-7E13-DD7CB49C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3846513"/>
              <a:ext cx="2390775" cy="1576387"/>
            </a:xfrm>
            <a:custGeom>
              <a:avLst/>
              <a:gdLst>
                <a:gd name="T0" fmla="*/ 0 w 1506"/>
                <a:gd name="T1" fmla="*/ 0 h 993"/>
                <a:gd name="T2" fmla="*/ 67 w 1506"/>
                <a:gd name="T3" fmla="*/ 0 h 993"/>
                <a:gd name="T4" fmla="*/ 67 w 1506"/>
                <a:gd name="T5" fmla="*/ 48 h 993"/>
                <a:gd name="T6" fmla="*/ 144 w 1506"/>
                <a:gd name="T7" fmla="*/ 48 h 993"/>
                <a:gd name="T8" fmla="*/ 144 w 1506"/>
                <a:gd name="T9" fmla="*/ 91 h 993"/>
                <a:gd name="T10" fmla="*/ 181 w 1506"/>
                <a:gd name="T11" fmla="*/ 91 h 993"/>
                <a:gd name="T12" fmla="*/ 181 w 1506"/>
                <a:gd name="T13" fmla="*/ 135 h 993"/>
                <a:gd name="T14" fmla="*/ 252 w 1506"/>
                <a:gd name="T15" fmla="*/ 135 h 993"/>
                <a:gd name="T16" fmla="*/ 252 w 1506"/>
                <a:gd name="T17" fmla="*/ 183 h 993"/>
                <a:gd name="T18" fmla="*/ 259 w 1506"/>
                <a:gd name="T19" fmla="*/ 183 h 993"/>
                <a:gd name="T20" fmla="*/ 259 w 1506"/>
                <a:gd name="T21" fmla="*/ 222 h 993"/>
                <a:gd name="T22" fmla="*/ 337 w 1506"/>
                <a:gd name="T23" fmla="*/ 222 h 993"/>
                <a:gd name="T24" fmla="*/ 337 w 1506"/>
                <a:gd name="T25" fmla="*/ 270 h 993"/>
                <a:gd name="T26" fmla="*/ 392 w 1506"/>
                <a:gd name="T27" fmla="*/ 270 h 993"/>
                <a:gd name="T28" fmla="*/ 392 w 1506"/>
                <a:gd name="T29" fmla="*/ 310 h 993"/>
                <a:gd name="T30" fmla="*/ 425 w 1506"/>
                <a:gd name="T31" fmla="*/ 310 h 993"/>
                <a:gd name="T32" fmla="*/ 425 w 1506"/>
                <a:gd name="T33" fmla="*/ 353 h 993"/>
                <a:gd name="T34" fmla="*/ 459 w 1506"/>
                <a:gd name="T35" fmla="*/ 353 h 993"/>
                <a:gd name="T36" fmla="*/ 459 w 1506"/>
                <a:gd name="T37" fmla="*/ 401 h 993"/>
                <a:gd name="T38" fmla="*/ 477 w 1506"/>
                <a:gd name="T39" fmla="*/ 401 h 993"/>
                <a:gd name="T40" fmla="*/ 477 w 1506"/>
                <a:gd name="T41" fmla="*/ 449 h 993"/>
                <a:gd name="T42" fmla="*/ 533 w 1506"/>
                <a:gd name="T43" fmla="*/ 449 h 993"/>
                <a:gd name="T44" fmla="*/ 533 w 1506"/>
                <a:gd name="T45" fmla="*/ 496 h 993"/>
                <a:gd name="T46" fmla="*/ 562 w 1506"/>
                <a:gd name="T47" fmla="*/ 496 h 993"/>
                <a:gd name="T48" fmla="*/ 562 w 1506"/>
                <a:gd name="T49" fmla="*/ 548 h 993"/>
                <a:gd name="T50" fmla="*/ 729 w 1506"/>
                <a:gd name="T51" fmla="*/ 548 h 993"/>
                <a:gd name="T52" fmla="*/ 729 w 1506"/>
                <a:gd name="T53" fmla="*/ 616 h 993"/>
                <a:gd name="T54" fmla="*/ 1420 w 1506"/>
                <a:gd name="T55" fmla="*/ 616 h 993"/>
                <a:gd name="T56" fmla="*/ 1420 w 1506"/>
                <a:gd name="T57" fmla="*/ 993 h 993"/>
                <a:gd name="T58" fmla="*/ 1506 w 1506"/>
                <a:gd name="T59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993">
                  <a:moveTo>
                    <a:pt x="0" y="0"/>
                  </a:moveTo>
                  <a:lnTo>
                    <a:pt x="67" y="0"/>
                  </a:lnTo>
                  <a:lnTo>
                    <a:pt x="67" y="48"/>
                  </a:lnTo>
                  <a:lnTo>
                    <a:pt x="144" y="48"/>
                  </a:lnTo>
                  <a:lnTo>
                    <a:pt x="144" y="91"/>
                  </a:lnTo>
                  <a:lnTo>
                    <a:pt x="181" y="91"/>
                  </a:lnTo>
                  <a:lnTo>
                    <a:pt x="181" y="135"/>
                  </a:lnTo>
                  <a:lnTo>
                    <a:pt x="252" y="135"/>
                  </a:lnTo>
                  <a:lnTo>
                    <a:pt x="252" y="183"/>
                  </a:lnTo>
                  <a:lnTo>
                    <a:pt x="259" y="183"/>
                  </a:lnTo>
                  <a:lnTo>
                    <a:pt x="259" y="222"/>
                  </a:lnTo>
                  <a:lnTo>
                    <a:pt x="337" y="222"/>
                  </a:lnTo>
                  <a:lnTo>
                    <a:pt x="337" y="270"/>
                  </a:lnTo>
                  <a:lnTo>
                    <a:pt x="392" y="270"/>
                  </a:lnTo>
                  <a:lnTo>
                    <a:pt x="392" y="310"/>
                  </a:lnTo>
                  <a:lnTo>
                    <a:pt x="425" y="310"/>
                  </a:lnTo>
                  <a:lnTo>
                    <a:pt x="425" y="353"/>
                  </a:lnTo>
                  <a:lnTo>
                    <a:pt x="459" y="353"/>
                  </a:lnTo>
                  <a:lnTo>
                    <a:pt x="459" y="401"/>
                  </a:lnTo>
                  <a:lnTo>
                    <a:pt x="477" y="401"/>
                  </a:lnTo>
                  <a:lnTo>
                    <a:pt x="477" y="449"/>
                  </a:lnTo>
                  <a:lnTo>
                    <a:pt x="533" y="449"/>
                  </a:lnTo>
                  <a:lnTo>
                    <a:pt x="533" y="496"/>
                  </a:lnTo>
                  <a:lnTo>
                    <a:pt x="562" y="496"/>
                  </a:lnTo>
                  <a:lnTo>
                    <a:pt x="562" y="548"/>
                  </a:lnTo>
                  <a:lnTo>
                    <a:pt x="729" y="548"/>
                  </a:lnTo>
                  <a:lnTo>
                    <a:pt x="729" y="616"/>
                  </a:lnTo>
                  <a:lnTo>
                    <a:pt x="1420" y="616"/>
                  </a:lnTo>
                  <a:lnTo>
                    <a:pt x="1420" y="993"/>
                  </a:lnTo>
                  <a:lnTo>
                    <a:pt x="1506" y="993"/>
                  </a:ln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93D31B-8E05-C313-F5C6-DAA0DDC4B7A8}"/>
              </a:ext>
            </a:extLst>
          </p:cNvPr>
          <p:cNvSpPr txBox="1"/>
          <p:nvPr/>
        </p:nvSpPr>
        <p:spPr>
          <a:xfrm>
            <a:off x="8981841" y="342604"/>
            <a:ext cx="2672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Mortality - 1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6F196F-B4AB-253C-CC71-ECA9747086FD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81B7150-7373-5B2B-C899-9A70DE5034CD}"/>
              </a:ext>
            </a:extLst>
          </p:cNvPr>
          <p:cNvGrpSpPr/>
          <p:nvPr/>
        </p:nvGrpSpPr>
        <p:grpSpPr>
          <a:xfrm>
            <a:off x="4100982" y="1592694"/>
            <a:ext cx="651306" cy="1446668"/>
            <a:chOff x="4100982" y="1592694"/>
            <a:chExt cx="651306" cy="144666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8457D6-487D-C855-1485-450AB3CDB6AE}"/>
                </a:ext>
              </a:extLst>
            </p:cNvPr>
            <p:cNvCxnSpPr/>
            <p:nvPr/>
          </p:nvCxnSpPr>
          <p:spPr>
            <a:xfrm>
              <a:off x="4100982" y="1685324"/>
              <a:ext cx="25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242CDD-01CB-04D0-8884-A1B903528ED5}"/>
                </a:ext>
              </a:extLst>
            </p:cNvPr>
            <p:cNvCxnSpPr/>
            <p:nvPr/>
          </p:nvCxnSpPr>
          <p:spPr>
            <a:xfrm>
              <a:off x="4100982" y="1989331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E3055E-8080-178A-93AB-CE1C0B7E7B6F}"/>
                </a:ext>
              </a:extLst>
            </p:cNvPr>
            <p:cNvCxnSpPr/>
            <p:nvPr/>
          </p:nvCxnSpPr>
          <p:spPr>
            <a:xfrm>
              <a:off x="4100982" y="2293338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D5C515-B390-06D0-C8C2-794658C25580}"/>
                </a:ext>
              </a:extLst>
            </p:cNvPr>
            <p:cNvCxnSpPr/>
            <p:nvPr/>
          </p:nvCxnSpPr>
          <p:spPr>
            <a:xfrm>
              <a:off x="4100982" y="2597345"/>
              <a:ext cx="254000" cy="0"/>
            </a:xfrm>
            <a:prstGeom prst="line">
              <a:avLst/>
            </a:prstGeom>
            <a:ln>
              <a:solidFill>
                <a:srgbClr val="FFC71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3E38FA-3C0C-14A7-9C4B-070BF5741B2A}"/>
                </a:ext>
              </a:extLst>
            </p:cNvPr>
            <p:cNvCxnSpPr/>
            <p:nvPr/>
          </p:nvCxnSpPr>
          <p:spPr>
            <a:xfrm>
              <a:off x="4100982" y="2901350"/>
              <a:ext cx="254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138">
              <a:extLst>
                <a:ext uri="{FF2B5EF4-FFF2-40B4-BE49-F238E27FC236}">
                  <a16:creationId xmlns:a16="http://schemas.microsoft.com/office/drawing/2014/main" id="{8E0D4BE7-6B19-3AF1-2A70-A7FABE837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687" y="1592694"/>
              <a:ext cx="2436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NC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4" name="Rectangle 138">
              <a:extLst>
                <a:ext uri="{FF2B5EF4-FFF2-40B4-BE49-F238E27FC236}">
                  <a16:creationId xmlns:a16="http://schemas.microsoft.com/office/drawing/2014/main" id="{79B6A033-5BAB-82A8-6794-F6B659D8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687" y="1902534"/>
              <a:ext cx="3206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NW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5" name="Rectangle 138">
              <a:extLst>
                <a:ext uri="{FF2B5EF4-FFF2-40B4-BE49-F238E27FC236}">
                  <a16:creationId xmlns:a16="http://schemas.microsoft.com/office/drawing/2014/main" id="{90822E1E-3D45-3AFC-FE7B-1E36397D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687" y="2212374"/>
              <a:ext cx="197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SE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6" name="Rectangle 138">
              <a:extLst>
                <a:ext uri="{FF2B5EF4-FFF2-40B4-BE49-F238E27FC236}">
                  <a16:creationId xmlns:a16="http://schemas.microsoft.com/office/drawing/2014/main" id="{F43455CC-8FEA-EC01-2C77-0986387F6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923" y="2505012"/>
              <a:ext cx="195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SS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7" name="Rectangle 138">
              <a:extLst>
                <a:ext uri="{FF2B5EF4-FFF2-40B4-BE49-F238E27FC236}">
                  <a16:creationId xmlns:a16="http://schemas.microsoft.com/office/drawing/2014/main" id="{E2F8E9DC-EEFA-A8CD-72D7-8F445446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687" y="2793141"/>
              <a:ext cx="2822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SW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994E06-0E66-41C7-5314-C253068C9AB1}"/>
              </a:ext>
            </a:extLst>
          </p:cNvPr>
          <p:cNvGrpSpPr/>
          <p:nvPr/>
        </p:nvGrpSpPr>
        <p:grpSpPr>
          <a:xfrm>
            <a:off x="9734044" y="1988384"/>
            <a:ext cx="1079949" cy="649942"/>
            <a:chOff x="9734044" y="1988384"/>
            <a:chExt cx="1079949" cy="64994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97C0683-2354-61E6-38DA-800F80276E38}"/>
                </a:ext>
              </a:extLst>
            </p:cNvPr>
            <p:cNvCxnSpPr/>
            <p:nvPr/>
          </p:nvCxnSpPr>
          <p:spPr>
            <a:xfrm>
              <a:off x="9734044" y="2124870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A6154B-6D85-B60B-70CF-46FCDFD274D7}"/>
                </a:ext>
              </a:extLst>
            </p:cNvPr>
            <p:cNvCxnSpPr/>
            <p:nvPr/>
          </p:nvCxnSpPr>
          <p:spPr>
            <a:xfrm>
              <a:off x="9734044" y="2528889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138">
              <a:extLst>
                <a:ext uri="{FF2B5EF4-FFF2-40B4-BE49-F238E27FC236}">
                  <a16:creationId xmlns:a16="http://schemas.microsoft.com/office/drawing/2014/main" id="{DE1ABDB3-B031-A84B-5FDF-0CDB767E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1988384"/>
              <a:ext cx="7492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Negative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1" name="Rectangle 138">
              <a:extLst>
                <a:ext uri="{FF2B5EF4-FFF2-40B4-BE49-F238E27FC236}">
                  <a16:creationId xmlns:a16="http://schemas.microsoft.com/office/drawing/2014/main" id="{9F081D71-6BEE-D454-4C50-084A753E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2392105"/>
              <a:ext cx="6664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Positive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7830CD6-DF5E-D06B-DAF2-2E3DC275514F}"/>
              </a:ext>
            </a:extLst>
          </p:cNvPr>
          <p:cNvGrpSpPr/>
          <p:nvPr/>
        </p:nvGrpSpPr>
        <p:grpSpPr>
          <a:xfrm>
            <a:off x="9734044" y="5259070"/>
            <a:ext cx="1079949" cy="649942"/>
            <a:chOff x="9734044" y="5259070"/>
            <a:chExt cx="1079949" cy="64994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D9AA74-05CD-42DC-FFB5-77F2B14EAEC4}"/>
                </a:ext>
              </a:extLst>
            </p:cNvPr>
            <p:cNvCxnSpPr/>
            <p:nvPr/>
          </p:nvCxnSpPr>
          <p:spPr>
            <a:xfrm>
              <a:off x="9734044" y="5395556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DBB3BDC-D329-44F5-9CB3-9E2124D31FA4}"/>
                </a:ext>
              </a:extLst>
            </p:cNvPr>
            <p:cNvCxnSpPr/>
            <p:nvPr/>
          </p:nvCxnSpPr>
          <p:spPr>
            <a:xfrm>
              <a:off x="9734044" y="5799575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38">
              <a:extLst>
                <a:ext uri="{FF2B5EF4-FFF2-40B4-BE49-F238E27FC236}">
                  <a16:creationId xmlns:a16="http://schemas.microsoft.com/office/drawing/2014/main" id="{91BFA64D-C93C-6E19-4A3D-0C5AF1FF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5259070"/>
              <a:ext cx="7492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Negative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16" name="Rectangle 138">
              <a:extLst>
                <a:ext uri="{FF2B5EF4-FFF2-40B4-BE49-F238E27FC236}">
                  <a16:creationId xmlns:a16="http://schemas.microsoft.com/office/drawing/2014/main" id="{6A04723D-3868-375A-6294-1C45F0603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5662791"/>
              <a:ext cx="6664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Positive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C41600B-98DD-C1A9-12FA-5EF7E9CD8B17}"/>
              </a:ext>
            </a:extLst>
          </p:cNvPr>
          <p:cNvGrpSpPr/>
          <p:nvPr/>
        </p:nvGrpSpPr>
        <p:grpSpPr>
          <a:xfrm>
            <a:off x="4064923" y="5259070"/>
            <a:ext cx="1079949" cy="649942"/>
            <a:chOff x="4064923" y="5259070"/>
            <a:chExt cx="1079949" cy="64994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02BCB95-9583-1A7F-3D94-335A5C1974B0}"/>
                </a:ext>
              </a:extLst>
            </p:cNvPr>
            <p:cNvCxnSpPr/>
            <p:nvPr/>
          </p:nvCxnSpPr>
          <p:spPr>
            <a:xfrm>
              <a:off x="4064923" y="5395556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4AF026F-2A1F-5EDF-690F-B9235E893988}"/>
                </a:ext>
              </a:extLst>
            </p:cNvPr>
            <p:cNvCxnSpPr/>
            <p:nvPr/>
          </p:nvCxnSpPr>
          <p:spPr>
            <a:xfrm>
              <a:off x="4064923" y="5799575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38">
              <a:extLst>
                <a:ext uri="{FF2B5EF4-FFF2-40B4-BE49-F238E27FC236}">
                  <a16:creationId xmlns:a16="http://schemas.microsoft.com/office/drawing/2014/main" id="{54CE1F88-3E8A-AE00-2B79-EC97513C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628" y="5259070"/>
              <a:ext cx="7492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Negative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0" name="Rectangle 138">
              <a:extLst>
                <a:ext uri="{FF2B5EF4-FFF2-40B4-BE49-F238E27FC236}">
                  <a16:creationId xmlns:a16="http://schemas.microsoft.com/office/drawing/2014/main" id="{CF1664AF-FC72-C8AC-095E-D2B03C47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628" y="5662791"/>
              <a:ext cx="6664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Positive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DF807F6-1B77-3BB9-FA2E-31BEB948D722}"/>
              </a:ext>
            </a:extLst>
          </p:cNvPr>
          <p:cNvGrpSpPr/>
          <p:nvPr/>
        </p:nvGrpSpPr>
        <p:grpSpPr>
          <a:xfrm>
            <a:off x="881033" y="652463"/>
            <a:ext cx="3135813" cy="2914878"/>
            <a:chOff x="881033" y="652463"/>
            <a:chExt cx="3135813" cy="291487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A26D128-64B6-AD37-941E-B26A26F0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433" y="703263"/>
              <a:ext cx="2792413" cy="2374900"/>
            </a:xfrm>
            <a:custGeom>
              <a:avLst/>
              <a:gdLst>
                <a:gd name="T0" fmla="*/ 0 w 1759"/>
                <a:gd name="T1" fmla="*/ 0 h 1496"/>
                <a:gd name="T2" fmla="*/ 0 w 1759"/>
                <a:gd name="T3" fmla="*/ 1496 h 1496"/>
                <a:gd name="T4" fmla="*/ 1759 w 1759"/>
                <a:gd name="T5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9" h="1496">
                  <a:moveTo>
                    <a:pt x="0" y="0"/>
                  </a:moveTo>
                  <a:lnTo>
                    <a:pt x="0" y="1496"/>
                  </a:lnTo>
                  <a:lnTo>
                    <a:pt x="1759" y="149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961C3F2-FA5E-FC9C-6A0F-8F038C39D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0008" y="3078163"/>
              <a:ext cx="0" cy="12382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8D062C7-C3A8-8E77-DF2D-B6C1959C7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45" y="2884488"/>
              <a:ext cx="904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9242DA29-1272-5482-802E-0EACF74C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45" y="2341563"/>
              <a:ext cx="904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03CE794C-66D2-D74E-3B03-311C23898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45" y="1800226"/>
              <a:ext cx="904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2C5C2362-EB3C-8711-A0FA-362C6D80C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45" y="1250951"/>
              <a:ext cx="904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78242F5-58D5-F3F8-04C2-1A41C00CA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45" y="715963"/>
              <a:ext cx="904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D307BF93-AFC5-21DD-9E33-889B1B5CB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483" y="3078163"/>
              <a:ext cx="0" cy="12382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E78D17D6-3246-52E1-4F08-1E24DCC54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3783" y="3078163"/>
              <a:ext cx="0" cy="12382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" name="Rectangle 138">
              <a:extLst>
                <a:ext uri="{FF2B5EF4-FFF2-40B4-BE49-F238E27FC236}">
                  <a16:creationId xmlns:a16="http://schemas.microsoft.com/office/drawing/2014/main" id="{A7EAC734-2612-DF12-AF94-2797D88A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734" y="320139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" name="Rectangle 138">
              <a:extLst>
                <a:ext uri="{FF2B5EF4-FFF2-40B4-BE49-F238E27FC236}">
                  <a16:creationId xmlns:a16="http://schemas.microsoft.com/office/drawing/2014/main" id="{DC8C1F2A-FDC1-5D0D-5B3C-864EFC56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662" y="320139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" name="Rectangle 138">
              <a:extLst>
                <a:ext uri="{FF2B5EF4-FFF2-40B4-BE49-F238E27FC236}">
                  <a16:creationId xmlns:a16="http://schemas.microsoft.com/office/drawing/2014/main" id="{E6B70531-154A-0F1E-E8CA-426AA8C9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049" y="3201393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01" name="Rectangle 138">
              <a:extLst>
                <a:ext uri="{FF2B5EF4-FFF2-40B4-BE49-F238E27FC236}">
                  <a16:creationId xmlns:a16="http://schemas.microsoft.com/office/drawing/2014/main" id="{B18EA6B9-CC40-8949-0301-444459165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52" y="2808288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04" name="Rectangle 138">
              <a:extLst>
                <a:ext uri="{FF2B5EF4-FFF2-40B4-BE49-F238E27FC236}">
                  <a16:creationId xmlns:a16="http://schemas.microsoft.com/office/drawing/2014/main" id="{654B7994-2E20-5961-D23D-28134DC7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33" y="1720850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05" name="Rectangle 138">
              <a:extLst>
                <a:ext uri="{FF2B5EF4-FFF2-40B4-BE49-F238E27FC236}">
                  <a16:creationId xmlns:a16="http://schemas.microsoft.com/office/drawing/2014/main" id="{FAC5E389-0BCB-71C1-CAD3-03E6F34D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33" y="652463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1" name="Rectangle 138">
              <a:extLst>
                <a:ext uri="{FF2B5EF4-FFF2-40B4-BE49-F238E27FC236}">
                  <a16:creationId xmlns:a16="http://schemas.microsoft.com/office/drawing/2014/main" id="{47912F7A-E6D1-B646-DAF1-A7F0A891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487" y="3351897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CA63444-BB91-67C7-97E5-E094F8744C05}"/>
              </a:ext>
            </a:extLst>
          </p:cNvPr>
          <p:cNvGrpSpPr/>
          <p:nvPr/>
        </p:nvGrpSpPr>
        <p:grpSpPr>
          <a:xfrm>
            <a:off x="6551659" y="636330"/>
            <a:ext cx="3119392" cy="2931011"/>
            <a:chOff x="6551659" y="636330"/>
            <a:chExt cx="3119392" cy="2931011"/>
          </a:xfrm>
        </p:grpSpPr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3194CC5-63EB-D416-FDC1-C1383F3A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703263"/>
              <a:ext cx="2782888" cy="2387600"/>
            </a:xfrm>
            <a:custGeom>
              <a:avLst/>
              <a:gdLst>
                <a:gd name="T0" fmla="*/ 0 w 1753"/>
                <a:gd name="T1" fmla="*/ 0 h 1504"/>
                <a:gd name="T2" fmla="*/ 0 w 1753"/>
                <a:gd name="T3" fmla="*/ 1504 h 1504"/>
                <a:gd name="T4" fmla="*/ 1753 w 1753"/>
                <a:gd name="T5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3" h="1504">
                  <a:moveTo>
                    <a:pt x="0" y="0"/>
                  </a:moveTo>
                  <a:lnTo>
                    <a:pt x="0" y="1504"/>
                  </a:lnTo>
                  <a:lnTo>
                    <a:pt x="1753" y="150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94EE85A1-DE3B-2088-B5A0-5D2216726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0563" y="3084513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44F6071D-2B47-ACCB-BABE-D5C4663B1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00" y="28940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CC84545-F257-052C-EA57-79D6389AC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00" y="23479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C61D4CC7-3E3D-0593-3228-8B0F29CB1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00" y="18018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1DCE99B8-3C2A-0F19-121A-B2A3A2FC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00" y="12557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820AE0B4-37FA-645A-DD6A-6C5D7A1D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00" y="7096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CA29B6AA-5362-8AEB-63B4-A38C188C8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72450" y="3084513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F462510B-2641-ECC6-5862-4B02FE7C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2750" y="3084513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138">
              <a:extLst>
                <a:ext uri="{FF2B5EF4-FFF2-40B4-BE49-F238E27FC236}">
                  <a16:creationId xmlns:a16="http://schemas.microsoft.com/office/drawing/2014/main" id="{EF52A3DF-0FB6-62BE-31E4-4DFCDB6E6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678" y="2792155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" name="Rectangle 138">
              <a:extLst>
                <a:ext uri="{FF2B5EF4-FFF2-40B4-BE49-F238E27FC236}">
                  <a16:creationId xmlns:a16="http://schemas.microsoft.com/office/drawing/2014/main" id="{103AFD5C-2395-2EC3-C528-32C99CF5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1704717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0" name="Rectangle 138">
              <a:extLst>
                <a:ext uri="{FF2B5EF4-FFF2-40B4-BE49-F238E27FC236}">
                  <a16:creationId xmlns:a16="http://schemas.microsoft.com/office/drawing/2014/main" id="{EC7A9F14-6E02-B6AE-1E0B-B47C81FBE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636330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5" name="Rectangle 138">
              <a:extLst>
                <a:ext uri="{FF2B5EF4-FFF2-40B4-BE49-F238E27FC236}">
                  <a16:creationId xmlns:a16="http://schemas.microsoft.com/office/drawing/2014/main" id="{40D0ADC2-4605-E695-0626-0B24B7D6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340" y="320139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6" name="Rectangle 138">
              <a:extLst>
                <a:ext uri="{FF2B5EF4-FFF2-40B4-BE49-F238E27FC236}">
                  <a16:creationId xmlns:a16="http://schemas.microsoft.com/office/drawing/2014/main" id="{4D3E252E-7542-5490-5856-8F0B7C74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268" y="320139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8" name="Rectangle 138">
              <a:extLst>
                <a:ext uri="{FF2B5EF4-FFF2-40B4-BE49-F238E27FC236}">
                  <a16:creationId xmlns:a16="http://schemas.microsoft.com/office/drawing/2014/main" id="{73B6FFBF-01C6-8DA8-AD41-D64A12C4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655" y="3201393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2" name="Rectangle 138">
              <a:extLst>
                <a:ext uri="{FF2B5EF4-FFF2-40B4-BE49-F238E27FC236}">
                  <a16:creationId xmlns:a16="http://schemas.microsoft.com/office/drawing/2014/main" id="{895909E2-5069-0584-0114-8AFB25BF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9492" y="3351897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3AE590E-85D6-524F-C6CF-8B55985A618F}"/>
              </a:ext>
            </a:extLst>
          </p:cNvPr>
          <p:cNvGrpSpPr/>
          <p:nvPr/>
        </p:nvGrpSpPr>
        <p:grpSpPr>
          <a:xfrm>
            <a:off x="873932" y="3753187"/>
            <a:ext cx="3149263" cy="2912498"/>
            <a:chOff x="873932" y="3753187"/>
            <a:chExt cx="3149263" cy="2912498"/>
          </a:xfrm>
        </p:grpSpPr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E829350-F59B-CF3C-E003-2B1C1627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20" y="3827463"/>
              <a:ext cx="2784475" cy="2370137"/>
            </a:xfrm>
            <a:custGeom>
              <a:avLst/>
              <a:gdLst>
                <a:gd name="T0" fmla="*/ 0 w 1754"/>
                <a:gd name="T1" fmla="*/ 0 h 1493"/>
                <a:gd name="T2" fmla="*/ 0 w 1754"/>
                <a:gd name="T3" fmla="*/ 1493 h 1493"/>
                <a:gd name="T4" fmla="*/ 1754 w 1754"/>
                <a:gd name="T5" fmla="*/ 149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4" h="1493">
                  <a:moveTo>
                    <a:pt x="0" y="0"/>
                  </a:moveTo>
                  <a:lnTo>
                    <a:pt x="0" y="1493"/>
                  </a:lnTo>
                  <a:lnTo>
                    <a:pt x="1754" y="14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9E5DBA20-04CF-319C-BD9B-B949BC326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5882" y="6192838"/>
              <a:ext cx="0" cy="1254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9AE34A92-CA5B-9D51-D832-3338C367E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407" y="6002338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34E67693-B0FF-60BE-BC74-A9E372C9C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407" y="5461000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B4C9DB5F-722D-6BA5-9BA8-BFD41DEA9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407" y="4918075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14A8E478-D337-58F1-A5A0-8808E2C6E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407" y="4376738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FDAEFB94-BEA8-6563-86D9-13CE5349E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407" y="3833813"/>
              <a:ext cx="8731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607185BB-5E0C-554A-30B5-D01AA3F47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182" y="6192838"/>
              <a:ext cx="0" cy="1254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FD4FA7BE-96F6-401E-3EED-9A6067207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895" y="6192838"/>
              <a:ext cx="0" cy="1254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138">
              <a:extLst>
                <a:ext uri="{FF2B5EF4-FFF2-40B4-BE49-F238E27FC236}">
                  <a16:creationId xmlns:a16="http://schemas.microsoft.com/office/drawing/2014/main" id="{27009909-F73E-B9EE-1655-29439F22D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734" y="6318250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1" name="Rectangle 138">
              <a:extLst>
                <a:ext uri="{FF2B5EF4-FFF2-40B4-BE49-F238E27FC236}">
                  <a16:creationId xmlns:a16="http://schemas.microsoft.com/office/drawing/2014/main" id="{8BC6AF4B-E3F4-C0DD-A69B-AA77F75D3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51" y="5909012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2" name="Rectangle 138">
              <a:extLst>
                <a:ext uri="{FF2B5EF4-FFF2-40B4-BE49-F238E27FC236}">
                  <a16:creationId xmlns:a16="http://schemas.microsoft.com/office/drawing/2014/main" id="{952E5073-5330-B303-99AC-4C7ABB5E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662" y="6318250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4" name="Rectangle 138">
              <a:extLst>
                <a:ext uri="{FF2B5EF4-FFF2-40B4-BE49-F238E27FC236}">
                  <a16:creationId xmlns:a16="http://schemas.microsoft.com/office/drawing/2014/main" id="{A42D47AC-B20B-625D-7E0D-A3C10707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049" y="6318250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5" name="Rectangle 138">
              <a:extLst>
                <a:ext uri="{FF2B5EF4-FFF2-40B4-BE49-F238E27FC236}">
                  <a16:creationId xmlns:a16="http://schemas.microsoft.com/office/drawing/2014/main" id="{0DD1DF02-BDE0-BBF1-3AA3-7C49A8A9E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932" y="4821574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9" name="Rectangle 138">
              <a:extLst>
                <a:ext uri="{FF2B5EF4-FFF2-40B4-BE49-F238E27FC236}">
                  <a16:creationId xmlns:a16="http://schemas.microsoft.com/office/drawing/2014/main" id="{512411C3-C79F-4223-C0CA-A068EA26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932" y="3753187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3" name="Rectangle 138">
              <a:extLst>
                <a:ext uri="{FF2B5EF4-FFF2-40B4-BE49-F238E27FC236}">
                  <a16:creationId xmlns:a16="http://schemas.microsoft.com/office/drawing/2014/main" id="{3D6BEFB1-F283-CA77-F37E-D34C6461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487" y="6450241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D82659-CFA6-D9E5-5B95-46BC7F65CAFC}"/>
              </a:ext>
            </a:extLst>
          </p:cNvPr>
          <p:cNvGrpSpPr/>
          <p:nvPr/>
        </p:nvGrpSpPr>
        <p:grpSpPr>
          <a:xfrm>
            <a:off x="6551659" y="3753187"/>
            <a:ext cx="3132091" cy="2912498"/>
            <a:chOff x="6551659" y="3753187"/>
            <a:chExt cx="3132091" cy="2912498"/>
          </a:xfrm>
        </p:grpSpPr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5AAC5075-ED92-CA58-26A2-3D0C2F13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50" y="3833813"/>
              <a:ext cx="2806700" cy="2363787"/>
            </a:xfrm>
            <a:custGeom>
              <a:avLst/>
              <a:gdLst>
                <a:gd name="T0" fmla="*/ 0 w 1768"/>
                <a:gd name="T1" fmla="*/ 0 h 1489"/>
                <a:gd name="T2" fmla="*/ 0 w 1768"/>
                <a:gd name="T3" fmla="*/ 1489 h 1489"/>
                <a:gd name="T4" fmla="*/ 1768 w 1768"/>
                <a:gd name="T5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8" h="1489">
                  <a:moveTo>
                    <a:pt x="0" y="0"/>
                  </a:moveTo>
                  <a:lnTo>
                    <a:pt x="0" y="1489"/>
                  </a:lnTo>
                  <a:lnTo>
                    <a:pt x="1768" y="148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64D461D1-9464-96E5-8C77-629F96987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5800" y="6197600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04BCBF44-AFDA-FC0A-9351-35AE61E38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8150" y="6008688"/>
              <a:ext cx="889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942E4278-0CA8-572C-785F-A2E9625B0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8150" y="5467350"/>
              <a:ext cx="889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C3BEBFBE-DBB1-1CFC-125F-27AF9341D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8150" y="4924425"/>
              <a:ext cx="889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0AF42F5B-C041-2B15-2CCD-7E3A6AFAC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8150" y="4381500"/>
              <a:ext cx="889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708B87FA-7F94-B8C6-1783-26CAD4229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8150" y="3840163"/>
              <a:ext cx="8890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59CFAB2F-B510-8578-8271-3172EB913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74038" y="6197600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E780090-2B7C-2173-F2C8-25BD6415A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7513" y="6197600"/>
              <a:ext cx="0" cy="127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Rectangle 138">
              <a:extLst>
                <a:ext uri="{FF2B5EF4-FFF2-40B4-BE49-F238E27FC236}">
                  <a16:creationId xmlns:a16="http://schemas.microsoft.com/office/drawing/2014/main" id="{F8CFDE3A-2F5B-0D0E-BD8F-F4ADEAD4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678" y="5909012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1" name="Rectangle 138">
              <a:extLst>
                <a:ext uri="{FF2B5EF4-FFF2-40B4-BE49-F238E27FC236}">
                  <a16:creationId xmlns:a16="http://schemas.microsoft.com/office/drawing/2014/main" id="{AFB7209E-EDBE-B872-0985-8C9ED424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4821574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2" name="Rectangle 138">
              <a:extLst>
                <a:ext uri="{FF2B5EF4-FFF2-40B4-BE49-F238E27FC236}">
                  <a16:creationId xmlns:a16="http://schemas.microsoft.com/office/drawing/2014/main" id="{82C0F25E-3BDC-9E53-4FF7-86F1446D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3753187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3" name="Rectangle 138">
              <a:extLst>
                <a:ext uri="{FF2B5EF4-FFF2-40B4-BE49-F238E27FC236}">
                  <a16:creationId xmlns:a16="http://schemas.microsoft.com/office/drawing/2014/main" id="{FDA373CE-E06C-115A-0F54-866E61137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340" y="6318250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4" name="Rectangle 138">
              <a:extLst>
                <a:ext uri="{FF2B5EF4-FFF2-40B4-BE49-F238E27FC236}">
                  <a16:creationId xmlns:a16="http://schemas.microsoft.com/office/drawing/2014/main" id="{47E89F77-70A5-B1D1-7E34-593A3A9A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268" y="6318250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5" name="Rectangle 138">
              <a:extLst>
                <a:ext uri="{FF2B5EF4-FFF2-40B4-BE49-F238E27FC236}">
                  <a16:creationId xmlns:a16="http://schemas.microsoft.com/office/drawing/2014/main" id="{C083DA4D-D035-A825-E608-1F2F351B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655" y="6318250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4" name="Rectangle 138">
              <a:extLst>
                <a:ext uri="{FF2B5EF4-FFF2-40B4-BE49-F238E27FC236}">
                  <a16:creationId xmlns:a16="http://schemas.microsoft.com/office/drawing/2014/main" id="{5F7304A6-7C95-40D9-6A89-CF59ABBED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9492" y="6450241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F843BC4-3307-A054-D5B3-754E59A0F0EB}"/>
              </a:ext>
            </a:extLst>
          </p:cNvPr>
          <p:cNvGrpSpPr/>
          <p:nvPr/>
        </p:nvGrpSpPr>
        <p:grpSpPr>
          <a:xfrm>
            <a:off x="1317174" y="2652148"/>
            <a:ext cx="1669979" cy="254079"/>
            <a:chOff x="1317174" y="2652148"/>
            <a:chExt cx="1669979" cy="25407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6AF4AEE-F71E-2F1B-8B04-4D8BEA0593E6}"/>
                </a:ext>
              </a:extLst>
            </p:cNvPr>
            <p:cNvSpPr/>
            <p:nvPr/>
          </p:nvSpPr>
          <p:spPr>
            <a:xfrm>
              <a:off x="1317174" y="2652148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38">
              <a:extLst>
                <a:ext uri="{FF2B5EF4-FFF2-40B4-BE49-F238E27FC236}">
                  <a16:creationId xmlns:a16="http://schemas.microsoft.com/office/drawing/2014/main" id="{3E77BDDA-CBDB-6CC2-D467-2C2286FC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24" y="2656077"/>
              <a:ext cx="41896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Zone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33" name="Rectangle 138">
              <a:extLst>
                <a:ext uri="{FF2B5EF4-FFF2-40B4-BE49-F238E27FC236}">
                  <a16:creationId xmlns:a16="http://schemas.microsoft.com/office/drawing/2014/main" id="{BD7C71EC-F53B-F7B1-ED51-47DB2DC85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70" y="2656077"/>
              <a:ext cx="68448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p&lt;0.001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A9B0936-E944-A294-6B96-5A3ADCD0EB02}"/>
              </a:ext>
            </a:extLst>
          </p:cNvPr>
          <p:cNvGrpSpPr/>
          <p:nvPr/>
        </p:nvGrpSpPr>
        <p:grpSpPr>
          <a:xfrm>
            <a:off x="1317174" y="5785901"/>
            <a:ext cx="1565783" cy="256243"/>
            <a:chOff x="1317174" y="5785901"/>
            <a:chExt cx="1565783" cy="256243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B23D116A-B338-027A-438B-77B9B8F86E2B}"/>
                </a:ext>
              </a:extLst>
            </p:cNvPr>
            <p:cNvSpPr/>
            <p:nvPr/>
          </p:nvSpPr>
          <p:spPr>
            <a:xfrm>
              <a:off x="1317174" y="5788065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38">
              <a:extLst>
                <a:ext uri="{FF2B5EF4-FFF2-40B4-BE49-F238E27FC236}">
                  <a16:creationId xmlns:a16="http://schemas.microsoft.com/office/drawing/2014/main" id="{AF6B4B0C-381E-4FF8-C370-9429D567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925" y="5791994"/>
              <a:ext cx="36356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HBV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34" name="Rectangle 138">
              <a:extLst>
                <a:ext uri="{FF2B5EF4-FFF2-40B4-BE49-F238E27FC236}">
                  <a16:creationId xmlns:a16="http://schemas.microsoft.com/office/drawing/2014/main" id="{DD2F8197-88E9-E4D9-2391-4DB0DB04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70" y="5785901"/>
              <a:ext cx="5802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p=0.01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28A2FDB-3884-4458-3ACE-768199161319}"/>
              </a:ext>
            </a:extLst>
          </p:cNvPr>
          <p:cNvGrpSpPr/>
          <p:nvPr/>
        </p:nvGrpSpPr>
        <p:grpSpPr>
          <a:xfrm>
            <a:off x="6987527" y="2652148"/>
            <a:ext cx="1675666" cy="254079"/>
            <a:chOff x="6987527" y="2652148"/>
            <a:chExt cx="1675666" cy="25407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6E23172-0DDE-C71F-309E-ABF3D3AEA873}"/>
                </a:ext>
              </a:extLst>
            </p:cNvPr>
            <p:cNvSpPr/>
            <p:nvPr/>
          </p:nvSpPr>
          <p:spPr>
            <a:xfrm>
              <a:off x="6987527" y="2652148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38">
              <a:extLst>
                <a:ext uri="{FF2B5EF4-FFF2-40B4-BE49-F238E27FC236}">
                  <a16:creationId xmlns:a16="http://schemas.microsoft.com/office/drawing/2014/main" id="{230BD3FF-C79F-B1CB-0803-AA038A9E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971" y="2656077"/>
              <a:ext cx="3061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HIV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35" name="Rectangle 138">
              <a:extLst>
                <a:ext uri="{FF2B5EF4-FFF2-40B4-BE49-F238E27FC236}">
                  <a16:creationId xmlns:a16="http://schemas.microsoft.com/office/drawing/2014/main" id="{F44477C2-D4A3-46B8-1BC6-306C491A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10" y="2656077"/>
              <a:ext cx="68448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p&lt;0.001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365CDA8-3E16-9CDB-B5D8-67B005670A03}"/>
              </a:ext>
            </a:extLst>
          </p:cNvPr>
          <p:cNvGrpSpPr/>
          <p:nvPr/>
        </p:nvGrpSpPr>
        <p:grpSpPr>
          <a:xfrm>
            <a:off x="6987527" y="5785901"/>
            <a:ext cx="1571470" cy="256243"/>
            <a:chOff x="6987527" y="5785901"/>
            <a:chExt cx="1571470" cy="256243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BFC88ED-CAB7-BF3C-E1D3-BD7C34499E49}"/>
                </a:ext>
              </a:extLst>
            </p:cNvPr>
            <p:cNvSpPr/>
            <p:nvPr/>
          </p:nvSpPr>
          <p:spPr>
            <a:xfrm>
              <a:off x="6987527" y="5788065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8">
              <a:extLst>
                <a:ext uri="{FF2B5EF4-FFF2-40B4-BE49-F238E27FC236}">
                  <a16:creationId xmlns:a16="http://schemas.microsoft.com/office/drawing/2014/main" id="{8C2AAE3A-8001-D9C0-9317-EB88AC65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20" y="5791994"/>
              <a:ext cx="3606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HCV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36" name="Rectangle 138">
              <a:extLst>
                <a:ext uri="{FF2B5EF4-FFF2-40B4-BE49-F238E27FC236}">
                  <a16:creationId xmlns:a16="http://schemas.microsoft.com/office/drawing/2014/main" id="{576862B5-8143-F763-8E41-0B7EC79D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10" y="5785901"/>
              <a:ext cx="5802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p=0.70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7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8A2C891-F656-34C7-368D-B9C46DBB2082}"/>
              </a:ext>
            </a:extLst>
          </p:cNvPr>
          <p:cNvGrpSpPr/>
          <p:nvPr/>
        </p:nvGrpSpPr>
        <p:grpSpPr>
          <a:xfrm>
            <a:off x="1340102" y="636588"/>
            <a:ext cx="2538412" cy="2222500"/>
            <a:chOff x="1340102" y="636588"/>
            <a:chExt cx="2538412" cy="2222500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A00ADFB-D282-5273-8F97-EE9B8D16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102" y="636588"/>
              <a:ext cx="2538412" cy="2222500"/>
            </a:xfrm>
            <a:custGeom>
              <a:avLst/>
              <a:gdLst>
                <a:gd name="T0" fmla="*/ 0 w 601"/>
                <a:gd name="T1" fmla="*/ 0 h 347"/>
                <a:gd name="T2" fmla="*/ 27 w 601"/>
                <a:gd name="T3" fmla="*/ 40 h 347"/>
                <a:gd name="T4" fmla="*/ 85 w 601"/>
                <a:gd name="T5" fmla="*/ 66 h 347"/>
                <a:gd name="T6" fmla="*/ 111 w 601"/>
                <a:gd name="T7" fmla="*/ 74 h 347"/>
                <a:gd name="T8" fmla="*/ 128 w 601"/>
                <a:gd name="T9" fmla="*/ 77 h 347"/>
                <a:gd name="T10" fmla="*/ 147 w 601"/>
                <a:gd name="T11" fmla="*/ 83 h 347"/>
                <a:gd name="T12" fmla="*/ 167 w 601"/>
                <a:gd name="T13" fmla="*/ 89 h 347"/>
                <a:gd name="T14" fmla="*/ 185 w 601"/>
                <a:gd name="T15" fmla="*/ 92 h 347"/>
                <a:gd name="T16" fmla="*/ 201 w 601"/>
                <a:gd name="T17" fmla="*/ 97 h 347"/>
                <a:gd name="T18" fmla="*/ 212 w 601"/>
                <a:gd name="T19" fmla="*/ 101 h 347"/>
                <a:gd name="T20" fmla="*/ 223 w 601"/>
                <a:gd name="T21" fmla="*/ 103 h 347"/>
                <a:gd name="T22" fmla="*/ 230 w 601"/>
                <a:gd name="T23" fmla="*/ 105 h 347"/>
                <a:gd name="T24" fmla="*/ 246 w 601"/>
                <a:gd name="T25" fmla="*/ 108 h 347"/>
                <a:gd name="T26" fmla="*/ 263 w 601"/>
                <a:gd name="T27" fmla="*/ 110 h 347"/>
                <a:gd name="T28" fmla="*/ 282 w 601"/>
                <a:gd name="T29" fmla="*/ 113 h 347"/>
                <a:gd name="T30" fmla="*/ 311 w 601"/>
                <a:gd name="T31" fmla="*/ 116 h 347"/>
                <a:gd name="T32" fmla="*/ 338 w 601"/>
                <a:gd name="T33" fmla="*/ 121 h 347"/>
                <a:gd name="T34" fmla="*/ 347 w 601"/>
                <a:gd name="T35" fmla="*/ 124 h 347"/>
                <a:gd name="T36" fmla="*/ 356 w 601"/>
                <a:gd name="T37" fmla="*/ 125 h 347"/>
                <a:gd name="T38" fmla="*/ 358 w 601"/>
                <a:gd name="T39" fmla="*/ 127 h 347"/>
                <a:gd name="T40" fmla="*/ 370 w 601"/>
                <a:gd name="T41" fmla="*/ 127 h 347"/>
                <a:gd name="T42" fmla="*/ 372 w 601"/>
                <a:gd name="T43" fmla="*/ 129 h 347"/>
                <a:gd name="T44" fmla="*/ 382 w 601"/>
                <a:gd name="T45" fmla="*/ 129 h 347"/>
                <a:gd name="T46" fmla="*/ 383 w 601"/>
                <a:gd name="T47" fmla="*/ 132 h 347"/>
                <a:gd name="T48" fmla="*/ 398 w 601"/>
                <a:gd name="T49" fmla="*/ 132 h 347"/>
                <a:gd name="T50" fmla="*/ 400 w 601"/>
                <a:gd name="T51" fmla="*/ 134 h 347"/>
                <a:gd name="T52" fmla="*/ 411 w 601"/>
                <a:gd name="T53" fmla="*/ 134 h 347"/>
                <a:gd name="T54" fmla="*/ 411 w 601"/>
                <a:gd name="T55" fmla="*/ 136 h 347"/>
                <a:gd name="T56" fmla="*/ 427 w 601"/>
                <a:gd name="T57" fmla="*/ 136 h 347"/>
                <a:gd name="T58" fmla="*/ 427 w 601"/>
                <a:gd name="T59" fmla="*/ 138 h 347"/>
                <a:gd name="T60" fmla="*/ 446 w 601"/>
                <a:gd name="T61" fmla="*/ 138 h 347"/>
                <a:gd name="T62" fmla="*/ 446 w 601"/>
                <a:gd name="T63" fmla="*/ 141 h 347"/>
                <a:gd name="T64" fmla="*/ 461 w 601"/>
                <a:gd name="T65" fmla="*/ 141 h 347"/>
                <a:gd name="T66" fmla="*/ 464 w 601"/>
                <a:gd name="T67" fmla="*/ 143 h 347"/>
                <a:gd name="T68" fmla="*/ 485 w 601"/>
                <a:gd name="T69" fmla="*/ 143 h 347"/>
                <a:gd name="T70" fmla="*/ 493 w 601"/>
                <a:gd name="T71" fmla="*/ 147 h 347"/>
                <a:gd name="T72" fmla="*/ 536 w 601"/>
                <a:gd name="T73" fmla="*/ 147 h 347"/>
                <a:gd name="T74" fmla="*/ 537 w 601"/>
                <a:gd name="T75" fmla="*/ 150 h 347"/>
                <a:gd name="T76" fmla="*/ 558 w 601"/>
                <a:gd name="T77" fmla="*/ 150 h 347"/>
                <a:gd name="T78" fmla="*/ 565 w 601"/>
                <a:gd name="T79" fmla="*/ 154 h 347"/>
                <a:gd name="T80" fmla="*/ 594 w 601"/>
                <a:gd name="T81" fmla="*/ 155 h 347"/>
                <a:gd name="T82" fmla="*/ 594 w 601"/>
                <a:gd name="T83" fmla="*/ 187 h 347"/>
                <a:gd name="T84" fmla="*/ 601 w 601"/>
                <a:gd name="T85" fmla="*/ 187 h 347"/>
                <a:gd name="T86" fmla="*/ 601 w 601"/>
                <a:gd name="T87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1" h="347">
                  <a:moveTo>
                    <a:pt x="0" y="0"/>
                  </a:moveTo>
                  <a:cubicBezTo>
                    <a:pt x="0" y="0"/>
                    <a:pt x="5" y="30"/>
                    <a:pt x="27" y="40"/>
                  </a:cubicBezTo>
                  <a:cubicBezTo>
                    <a:pt x="49" y="49"/>
                    <a:pt x="85" y="66"/>
                    <a:pt x="85" y="66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201" y="97"/>
                    <a:pt x="201" y="97"/>
                    <a:pt x="201" y="97"/>
                  </a:cubicBezTo>
                  <a:cubicBezTo>
                    <a:pt x="212" y="101"/>
                    <a:pt x="212" y="101"/>
                    <a:pt x="212" y="101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30" y="105"/>
                    <a:pt x="230" y="105"/>
                    <a:pt x="230" y="105"/>
                  </a:cubicBezTo>
                  <a:cubicBezTo>
                    <a:pt x="246" y="108"/>
                    <a:pt x="246" y="108"/>
                    <a:pt x="246" y="108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311" y="116"/>
                    <a:pt x="311" y="116"/>
                    <a:pt x="311" y="116"/>
                  </a:cubicBezTo>
                  <a:cubicBezTo>
                    <a:pt x="338" y="121"/>
                    <a:pt x="338" y="121"/>
                    <a:pt x="338" y="121"/>
                  </a:cubicBezTo>
                  <a:cubicBezTo>
                    <a:pt x="347" y="124"/>
                    <a:pt x="347" y="124"/>
                    <a:pt x="347" y="124"/>
                  </a:cubicBezTo>
                  <a:cubicBezTo>
                    <a:pt x="356" y="125"/>
                    <a:pt x="356" y="125"/>
                    <a:pt x="356" y="125"/>
                  </a:cubicBezTo>
                  <a:cubicBezTo>
                    <a:pt x="358" y="127"/>
                    <a:pt x="358" y="127"/>
                    <a:pt x="358" y="127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2" y="129"/>
                    <a:pt x="372" y="129"/>
                    <a:pt x="372" y="129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3" y="132"/>
                    <a:pt x="383" y="132"/>
                    <a:pt x="383" y="132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11" y="134"/>
                    <a:pt x="411" y="134"/>
                    <a:pt x="411" y="134"/>
                  </a:cubicBezTo>
                  <a:cubicBezTo>
                    <a:pt x="411" y="136"/>
                    <a:pt x="411" y="136"/>
                    <a:pt x="411" y="136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46" y="138"/>
                    <a:pt x="446" y="138"/>
                    <a:pt x="446" y="138"/>
                  </a:cubicBezTo>
                  <a:cubicBezTo>
                    <a:pt x="446" y="141"/>
                    <a:pt x="446" y="141"/>
                    <a:pt x="446" y="141"/>
                  </a:cubicBezTo>
                  <a:cubicBezTo>
                    <a:pt x="461" y="141"/>
                    <a:pt x="461" y="141"/>
                    <a:pt x="461" y="141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85" y="143"/>
                    <a:pt x="485" y="143"/>
                    <a:pt x="485" y="143"/>
                  </a:cubicBezTo>
                  <a:cubicBezTo>
                    <a:pt x="493" y="147"/>
                    <a:pt x="493" y="147"/>
                    <a:pt x="493" y="14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58" y="150"/>
                    <a:pt x="558" y="150"/>
                    <a:pt x="558" y="150"/>
                  </a:cubicBezTo>
                  <a:cubicBezTo>
                    <a:pt x="565" y="154"/>
                    <a:pt x="565" y="154"/>
                    <a:pt x="565" y="154"/>
                  </a:cubicBezTo>
                  <a:cubicBezTo>
                    <a:pt x="594" y="155"/>
                    <a:pt x="594" y="155"/>
                    <a:pt x="594" y="155"/>
                  </a:cubicBezTo>
                  <a:cubicBezTo>
                    <a:pt x="594" y="187"/>
                    <a:pt x="594" y="187"/>
                    <a:pt x="594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347"/>
                    <a:pt x="601" y="347"/>
                    <a:pt x="601" y="347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FACBF5D-5E6C-30E7-2B11-769179768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102" y="642938"/>
              <a:ext cx="2508250" cy="1287463"/>
            </a:xfrm>
            <a:custGeom>
              <a:avLst/>
              <a:gdLst>
                <a:gd name="T0" fmla="*/ 2 w 594"/>
                <a:gd name="T1" fmla="*/ 0 h 201"/>
                <a:gd name="T2" fmla="*/ 29 w 594"/>
                <a:gd name="T3" fmla="*/ 43 h 201"/>
                <a:gd name="T4" fmla="*/ 62 w 594"/>
                <a:gd name="T5" fmla="*/ 60 h 201"/>
                <a:gd name="T6" fmla="*/ 75 w 594"/>
                <a:gd name="T7" fmla="*/ 64 h 201"/>
                <a:gd name="T8" fmla="*/ 97 w 594"/>
                <a:gd name="T9" fmla="*/ 72 h 201"/>
                <a:gd name="T10" fmla="*/ 101 w 594"/>
                <a:gd name="T11" fmla="*/ 75 h 201"/>
                <a:gd name="T12" fmla="*/ 122 w 594"/>
                <a:gd name="T13" fmla="*/ 80 h 201"/>
                <a:gd name="T14" fmla="*/ 141 w 594"/>
                <a:gd name="T15" fmla="*/ 89 h 201"/>
                <a:gd name="T16" fmla="*/ 159 w 594"/>
                <a:gd name="T17" fmla="*/ 96 h 201"/>
                <a:gd name="T18" fmla="*/ 168 w 594"/>
                <a:gd name="T19" fmla="*/ 98 h 201"/>
                <a:gd name="T20" fmla="*/ 176 w 594"/>
                <a:gd name="T21" fmla="*/ 99 h 201"/>
                <a:gd name="T22" fmla="*/ 201 w 594"/>
                <a:gd name="T23" fmla="*/ 102 h 201"/>
                <a:gd name="T24" fmla="*/ 227 w 594"/>
                <a:gd name="T25" fmla="*/ 115 h 201"/>
                <a:gd name="T26" fmla="*/ 256 w 594"/>
                <a:gd name="T27" fmla="*/ 118 h 201"/>
                <a:gd name="T28" fmla="*/ 260 w 594"/>
                <a:gd name="T29" fmla="*/ 119 h 201"/>
                <a:gd name="T30" fmla="*/ 269 w 594"/>
                <a:gd name="T31" fmla="*/ 119 h 201"/>
                <a:gd name="T32" fmla="*/ 272 w 594"/>
                <a:gd name="T33" fmla="*/ 121 h 201"/>
                <a:gd name="T34" fmla="*/ 295 w 594"/>
                <a:gd name="T35" fmla="*/ 121 h 201"/>
                <a:gd name="T36" fmla="*/ 297 w 594"/>
                <a:gd name="T37" fmla="*/ 124 h 201"/>
                <a:gd name="T38" fmla="*/ 307 w 594"/>
                <a:gd name="T39" fmla="*/ 124 h 201"/>
                <a:gd name="T40" fmla="*/ 309 w 594"/>
                <a:gd name="T41" fmla="*/ 125 h 201"/>
                <a:gd name="T42" fmla="*/ 324 w 594"/>
                <a:gd name="T43" fmla="*/ 127 h 201"/>
                <a:gd name="T44" fmla="*/ 328 w 594"/>
                <a:gd name="T45" fmla="*/ 131 h 201"/>
                <a:gd name="T46" fmla="*/ 340 w 594"/>
                <a:gd name="T47" fmla="*/ 132 h 201"/>
                <a:gd name="T48" fmla="*/ 342 w 594"/>
                <a:gd name="T49" fmla="*/ 134 h 201"/>
                <a:gd name="T50" fmla="*/ 378 w 594"/>
                <a:gd name="T51" fmla="*/ 134 h 201"/>
                <a:gd name="T52" fmla="*/ 378 w 594"/>
                <a:gd name="T53" fmla="*/ 137 h 201"/>
                <a:gd name="T54" fmla="*/ 394 w 594"/>
                <a:gd name="T55" fmla="*/ 137 h 201"/>
                <a:gd name="T56" fmla="*/ 394 w 594"/>
                <a:gd name="T57" fmla="*/ 140 h 201"/>
                <a:gd name="T58" fmla="*/ 411 w 594"/>
                <a:gd name="T59" fmla="*/ 140 h 201"/>
                <a:gd name="T60" fmla="*/ 411 w 594"/>
                <a:gd name="T61" fmla="*/ 142 h 201"/>
                <a:gd name="T62" fmla="*/ 441 w 594"/>
                <a:gd name="T63" fmla="*/ 144 h 201"/>
                <a:gd name="T64" fmla="*/ 444 w 594"/>
                <a:gd name="T65" fmla="*/ 145 h 201"/>
                <a:gd name="T66" fmla="*/ 466 w 594"/>
                <a:gd name="T67" fmla="*/ 145 h 201"/>
                <a:gd name="T68" fmla="*/ 468 w 594"/>
                <a:gd name="T69" fmla="*/ 147 h 201"/>
                <a:gd name="T70" fmla="*/ 487 w 594"/>
                <a:gd name="T71" fmla="*/ 147 h 201"/>
                <a:gd name="T72" fmla="*/ 491 w 594"/>
                <a:gd name="T73" fmla="*/ 149 h 201"/>
                <a:gd name="T74" fmla="*/ 525 w 594"/>
                <a:gd name="T75" fmla="*/ 149 h 201"/>
                <a:gd name="T76" fmla="*/ 526 w 594"/>
                <a:gd name="T77" fmla="*/ 152 h 201"/>
                <a:gd name="T78" fmla="*/ 541 w 594"/>
                <a:gd name="T79" fmla="*/ 152 h 201"/>
                <a:gd name="T80" fmla="*/ 541 w 594"/>
                <a:gd name="T81" fmla="*/ 155 h 201"/>
                <a:gd name="T82" fmla="*/ 549 w 594"/>
                <a:gd name="T83" fmla="*/ 155 h 201"/>
                <a:gd name="T84" fmla="*/ 549 w 594"/>
                <a:gd name="T85" fmla="*/ 159 h 201"/>
                <a:gd name="T86" fmla="*/ 573 w 594"/>
                <a:gd name="T87" fmla="*/ 159 h 201"/>
                <a:gd name="T88" fmla="*/ 573 w 594"/>
                <a:gd name="T89" fmla="*/ 178 h 201"/>
                <a:gd name="T90" fmla="*/ 577 w 594"/>
                <a:gd name="T91" fmla="*/ 178 h 201"/>
                <a:gd name="T92" fmla="*/ 577 w 594"/>
                <a:gd name="T93" fmla="*/ 201 h 201"/>
                <a:gd name="T94" fmla="*/ 594 w 594"/>
                <a:gd name="T9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4" h="201">
                  <a:moveTo>
                    <a:pt x="2" y="0"/>
                  </a:moveTo>
                  <a:cubicBezTo>
                    <a:pt x="2" y="0"/>
                    <a:pt x="0" y="27"/>
                    <a:pt x="29" y="43"/>
                  </a:cubicBezTo>
                  <a:cubicBezTo>
                    <a:pt x="58" y="58"/>
                    <a:pt x="62" y="60"/>
                    <a:pt x="62" y="6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69" y="119"/>
                    <a:pt x="269" y="119"/>
                    <a:pt x="269" y="119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95" y="121"/>
                    <a:pt x="295" y="121"/>
                    <a:pt x="295" y="121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307" y="124"/>
                    <a:pt x="307" y="124"/>
                    <a:pt x="307" y="124"/>
                  </a:cubicBezTo>
                  <a:cubicBezTo>
                    <a:pt x="309" y="125"/>
                    <a:pt x="309" y="125"/>
                    <a:pt x="309" y="125"/>
                  </a:cubicBezTo>
                  <a:cubicBezTo>
                    <a:pt x="324" y="127"/>
                    <a:pt x="324" y="127"/>
                    <a:pt x="324" y="127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40" y="132"/>
                    <a:pt x="340" y="132"/>
                    <a:pt x="340" y="132"/>
                  </a:cubicBezTo>
                  <a:cubicBezTo>
                    <a:pt x="342" y="134"/>
                    <a:pt x="342" y="134"/>
                    <a:pt x="342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7"/>
                    <a:pt x="378" y="137"/>
                    <a:pt x="378" y="137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40"/>
                    <a:pt x="394" y="140"/>
                    <a:pt x="394" y="140"/>
                  </a:cubicBezTo>
                  <a:cubicBezTo>
                    <a:pt x="411" y="140"/>
                    <a:pt x="411" y="140"/>
                    <a:pt x="411" y="140"/>
                  </a:cubicBezTo>
                  <a:cubicBezTo>
                    <a:pt x="411" y="142"/>
                    <a:pt x="411" y="142"/>
                    <a:pt x="411" y="142"/>
                  </a:cubicBezTo>
                  <a:cubicBezTo>
                    <a:pt x="441" y="144"/>
                    <a:pt x="441" y="144"/>
                    <a:pt x="441" y="144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87" y="147"/>
                    <a:pt x="487" y="147"/>
                    <a:pt x="487" y="147"/>
                  </a:cubicBezTo>
                  <a:cubicBezTo>
                    <a:pt x="491" y="149"/>
                    <a:pt x="491" y="149"/>
                    <a:pt x="491" y="149"/>
                  </a:cubicBezTo>
                  <a:cubicBezTo>
                    <a:pt x="525" y="149"/>
                    <a:pt x="525" y="149"/>
                    <a:pt x="525" y="149"/>
                  </a:cubicBezTo>
                  <a:cubicBezTo>
                    <a:pt x="526" y="152"/>
                    <a:pt x="526" y="152"/>
                    <a:pt x="526" y="152"/>
                  </a:cubicBezTo>
                  <a:cubicBezTo>
                    <a:pt x="541" y="152"/>
                    <a:pt x="541" y="152"/>
                    <a:pt x="541" y="152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9" y="155"/>
                    <a:pt x="549" y="155"/>
                    <a:pt x="549" y="155"/>
                  </a:cubicBezTo>
                  <a:cubicBezTo>
                    <a:pt x="549" y="159"/>
                    <a:pt x="549" y="159"/>
                    <a:pt x="549" y="159"/>
                  </a:cubicBezTo>
                  <a:cubicBezTo>
                    <a:pt x="573" y="159"/>
                    <a:pt x="573" y="159"/>
                    <a:pt x="573" y="159"/>
                  </a:cubicBezTo>
                  <a:cubicBezTo>
                    <a:pt x="573" y="178"/>
                    <a:pt x="573" y="178"/>
                    <a:pt x="573" y="178"/>
                  </a:cubicBezTo>
                  <a:cubicBezTo>
                    <a:pt x="577" y="178"/>
                    <a:pt x="577" y="178"/>
                    <a:pt x="577" y="178"/>
                  </a:cubicBezTo>
                  <a:cubicBezTo>
                    <a:pt x="577" y="201"/>
                    <a:pt x="577" y="201"/>
                    <a:pt x="577" y="201"/>
                  </a:cubicBezTo>
                  <a:cubicBezTo>
                    <a:pt x="594" y="201"/>
                    <a:pt x="594" y="201"/>
                    <a:pt x="594" y="20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A723C18-3CFF-AF1F-57FB-11F5B45A4DB0}"/>
              </a:ext>
            </a:extLst>
          </p:cNvPr>
          <p:cNvGrpSpPr/>
          <p:nvPr/>
        </p:nvGrpSpPr>
        <p:grpSpPr>
          <a:xfrm>
            <a:off x="7031038" y="674688"/>
            <a:ext cx="2530475" cy="2176463"/>
            <a:chOff x="7031038" y="674688"/>
            <a:chExt cx="2530475" cy="2176463"/>
          </a:xfrm>
        </p:grpSpPr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5D8A541-9D8D-0172-0870-FBECB2C9A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674688"/>
              <a:ext cx="2516187" cy="1135063"/>
            </a:xfrm>
            <a:custGeom>
              <a:avLst/>
              <a:gdLst>
                <a:gd name="T0" fmla="*/ 7 w 348"/>
                <a:gd name="T1" fmla="*/ 0 h 180"/>
                <a:gd name="T2" fmla="*/ 50 w 348"/>
                <a:gd name="T3" fmla="*/ 62 h 180"/>
                <a:gd name="T4" fmla="*/ 112 w 348"/>
                <a:gd name="T5" fmla="*/ 93 h 180"/>
                <a:gd name="T6" fmla="*/ 124 w 348"/>
                <a:gd name="T7" fmla="*/ 101 h 180"/>
                <a:gd name="T8" fmla="*/ 138 w 348"/>
                <a:gd name="T9" fmla="*/ 109 h 180"/>
                <a:gd name="T10" fmla="*/ 152 w 348"/>
                <a:gd name="T11" fmla="*/ 115 h 180"/>
                <a:gd name="T12" fmla="*/ 167 w 348"/>
                <a:gd name="T13" fmla="*/ 119 h 180"/>
                <a:gd name="T14" fmla="*/ 179 w 348"/>
                <a:gd name="T15" fmla="*/ 121 h 180"/>
                <a:gd name="T16" fmla="*/ 202 w 348"/>
                <a:gd name="T17" fmla="*/ 129 h 180"/>
                <a:gd name="T18" fmla="*/ 206 w 348"/>
                <a:gd name="T19" fmla="*/ 133 h 180"/>
                <a:gd name="T20" fmla="*/ 218 w 348"/>
                <a:gd name="T21" fmla="*/ 135 h 180"/>
                <a:gd name="T22" fmla="*/ 225 w 348"/>
                <a:gd name="T23" fmla="*/ 138 h 180"/>
                <a:gd name="T24" fmla="*/ 241 w 348"/>
                <a:gd name="T25" fmla="*/ 138 h 180"/>
                <a:gd name="T26" fmla="*/ 243 w 348"/>
                <a:gd name="T27" fmla="*/ 142 h 180"/>
                <a:gd name="T28" fmla="*/ 271 w 348"/>
                <a:gd name="T29" fmla="*/ 142 h 180"/>
                <a:gd name="T30" fmla="*/ 274 w 348"/>
                <a:gd name="T31" fmla="*/ 145 h 180"/>
                <a:gd name="T32" fmla="*/ 289 w 348"/>
                <a:gd name="T33" fmla="*/ 145 h 180"/>
                <a:gd name="T34" fmla="*/ 297 w 348"/>
                <a:gd name="T35" fmla="*/ 146 h 180"/>
                <a:gd name="T36" fmla="*/ 306 w 348"/>
                <a:gd name="T37" fmla="*/ 149 h 180"/>
                <a:gd name="T38" fmla="*/ 321 w 348"/>
                <a:gd name="T39" fmla="*/ 158 h 180"/>
                <a:gd name="T40" fmla="*/ 335 w 348"/>
                <a:gd name="T41" fmla="*/ 158 h 180"/>
                <a:gd name="T42" fmla="*/ 335 w 348"/>
                <a:gd name="T43" fmla="*/ 168 h 180"/>
                <a:gd name="T44" fmla="*/ 337 w 348"/>
                <a:gd name="T45" fmla="*/ 168 h 180"/>
                <a:gd name="T46" fmla="*/ 337 w 348"/>
                <a:gd name="T47" fmla="*/ 180 h 180"/>
                <a:gd name="T48" fmla="*/ 348 w 348"/>
                <a:gd name="T4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180">
                  <a:moveTo>
                    <a:pt x="7" y="0"/>
                  </a:moveTo>
                  <a:cubicBezTo>
                    <a:pt x="7" y="0"/>
                    <a:pt x="0" y="36"/>
                    <a:pt x="50" y="62"/>
                  </a:cubicBezTo>
                  <a:cubicBezTo>
                    <a:pt x="100" y="88"/>
                    <a:pt x="112" y="93"/>
                    <a:pt x="112" y="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225" y="138"/>
                    <a:pt x="225" y="138"/>
                    <a:pt x="225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3" y="142"/>
                    <a:pt x="243" y="142"/>
                    <a:pt x="243" y="142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89" y="145"/>
                    <a:pt x="289" y="145"/>
                    <a:pt x="289" y="145"/>
                  </a:cubicBezTo>
                  <a:cubicBezTo>
                    <a:pt x="297" y="146"/>
                    <a:pt x="297" y="146"/>
                    <a:pt x="297" y="146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35" y="158"/>
                    <a:pt x="335" y="158"/>
                    <a:pt x="335" y="158"/>
                  </a:cubicBezTo>
                  <a:cubicBezTo>
                    <a:pt x="335" y="168"/>
                    <a:pt x="335" y="168"/>
                    <a:pt x="335" y="168"/>
                  </a:cubicBezTo>
                  <a:cubicBezTo>
                    <a:pt x="337" y="168"/>
                    <a:pt x="337" y="168"/>
                    <a:pt x="337" y="168"/>
                  </a:cubicBezTo>
                  <a:cubicBezTo>
                    <a:pt x="337" y="180"/>
                    <a:pt x="337" y="180"/>
                    <a:pt x="337" y="180"/>
                  </a:cubicBezTo>
                  <a:cubicBezTo>
                    <a:pt x="348" y="180"/>
                    <a:pt x="348" y="180"/>
                    <a:pt x="348" y="180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05D7A6D-8484-8DB7-5869-ED1EA21F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681038"/>
              <a:ext cx="2486025" cy="2170113"/>
            </a:xfrm>
            <a:custGeom>
              <a:avLst/>
              <a:gdLst>
                <a:gd name="T0" fmla="*/ 0 w 344"/>
                <a:gd name="T1" fmla="*/ 0 h 344"/>
                <a:gd name="T2" fmla="*/ 19 w 344"/>
                <a:gd name="T3" fmla="*/ 47 h 344"/>
                <a:gd name="T4" fmla="*/ 56 w 344"/>
                <a:gd name="T5" fmla="*/ 73 h 344"/>
                <a:gd name="T6" fmla="*/ 66 w 344"/>
                <a:gd name="T7" fmla="*/ 76 h 344"/>
                <a:gd name="T8" fmla="*/ 67 w 344"/>
                <a:gd name="T9" fmla="*/ 79 h 344"/>
                <a:gd name="T10" fmla="*/ 86 w 344"/>
                <a:gd name="T11" fmla="*/ 89 h 344"/>
                <a:gd name="T12" fmla="*/ 100 w 344"/>
                <a:gd name="T13" fmla="*/ 95 h 344"/>
                <a:gd name="T14" fmla="*/ 140 w 344"/>
                <a:gd name="T15" fmla="*/ 110 h 344"/>
                <a:gd name="T16" fmla="*/ 160 w 344"/>
                <a:gd name="T17" fmla="*/ 114 h 344"/>
                <a:gd name="T18" fmla="*/ 168 w 344"/>
                <a:gd name="T19" fmla="*/ 115 h 344"/>
                <a:gd name="T20" fmla="*/ 173 w 344"/>
                <a:gd name="T21" fmla="*/ 115 h 344"/>
                <a:gd name="T22" fmla="*/ 177 w 344"/>
                <a:gd name="T23" fmla="*/ 119 h 344"/>
                <a:gd name="T24" fmla="*/ 187 w 344"/>
                <a:gd name="T25" fmla="*/ 119 h 344"/>
                <a:gd name="T26" fmla="*/ 190 w 344"/>
                <a:gd name="T27" fmla="*/ 123 h 344"/>
                <a:gd name="T28" fmla="*/ 200 w 344"/>
                <a:gd name="T29" fmla="*/ 124 h 344"/>
                <a:gd name="T30" fmla="*/ 202 w 344"/>
                <a:gd name="T31" fmla="*/ 127 h 344"/>
                <a:gd name="T32" fmla="*/ 220 w 344"/>
                <a:gd name="T33" fmla="*/ 128 h 344"/>
                <a:gd name="T34" fmla="*/ 221 w 344"/>
                <a:gd name="T35" fmla="*/ 131 h 344"/>
                <a:gd name="T36" fmla="*/ 232 w 344"/>
                <a:gd name="T37" fmla="*/ 132 h 344"/>
                <a:gd name="T38" fmla="*/ 235 w 344"/>
                <a:gd name="T39" fmla="*/ 135 h 344"/>
                <a:gd name="T40" fmla="*/ 245 w 344"/>
                <a:gd name="T41" fmla="*/ 135 h 344"/>
                <a:gd name="T42" fmla="*/ 246 w 344"/>
                <a:gd name="T43" fmla="*/ 138 h 344"/>
                <a:gd name="T44" fmla="*/ 252 w 344"/>
                <a:gd name="T45" fmla="*/ 138 h 344"/>
                <a:gd name="T46" fmla="*/ 259 w 344"/>
                <a:gd name="T47" fmla="*/ 142 h 344"/>
                <a:gd name="T48" fmla="*/ 270 w 344"/>
                <a:gd name="T49" fmla="*/ 142 h 344"/>
                <a:gd name="T50" fmla="*/ 280 w 344"/>
                <a:gd name="T51" fmla="*/ 146 h 344"/>
                <a:gd name="T52" fmla="*/ 280 w 344"/>
                <a:gd name="T53" fmla="*/ 148 h 344"/>
                <a:gd name="T54" fmla="*/ 298 w 344"/>
                <a:gd name="T55" fmla="*/ 148 h 344"/>
                <a:gd name="T56" fmla="*/ 320 w 344"/>
                <a:gd name="T57" fmla="*/ 148 h 344"/>
                <a:gd name="T58" fmla="*/ 320 w 344"/>
                <a:gd name="T59" fmla="*/ 151 h 344"/>
                <a:gd name="T60" fmla="*/ 324 w 344"/>
                <a:gd name="T61" fmla="*/ 151 h 344"/>
                <a:gd name="T62" fmla="*/ 324 w 344"/>
                <a:gd name="T63" fmla="*/ 155 h 344"/>
                <a:gd name="T64" fmla="*/ 341 w 344"/>
                <a:gd name="T65" fmla="*/ 155 h 344"/>
                <a:gd name="T66" fmla="*/ 341 w 344"/>
                <a:gd name="T67" fmla="*/ 203 h 344"/>
                <a:gd name="T68" fmla="*/ 344 w 344"/>
                <a:gd name="T69" fmla="*/ 203 h 344"/>
                <a:gd name="T70" fmla="*/ 344 w 344"/>
                <a:gd name="T7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0" y="0"/>
                  </a:moveTo>
                  <a:cubicBezTo>
                    <a:pt x="0" y="0"/>
                    <a:pt x="10" y="39"/>
                    <a:pt x="19" y="47"/>
                  </a:cubicBezTo>
                  <a:cubicBezTo>
                    <a:pt x="29" y="55"/>
                    <a:pt x="56" y="73"/>
                    <a:pt x="56" y="7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73" y="115"/>
                    <a:pt x="173" y="115"/>
                    <a:pt x="173" y="115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0" y="128"/>
                    <a:pt x="220" y="128"/>
                    <a:pt x="220" y="128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32" y="132"/>
                    <a:pt x="232" y="132"/>
                    <a:pt x="232" y="132"/>
                  </a:cubicBezTo>
                  <a:cubicBezTo>
                    <a:pt x="235" y="135"/>
                    <a:pt x="235" y="135"/>
                    <a:pt x="23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52" y="138"/>
                    <a:pt x="252" y="138"/>
                    <a:pt x="252" y="138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80" y="146"/>
                    <a:pt x="280" y="146"/>
                    <a:pt x="280" y="146"/>
                  </a:cubicBezTo>
                  <a:cubicBezTo>
                    <a:pt x="280" y="148"/>
                    <a:pt x="280" y="148"/>
                    <a:pt x="280" y="148"/>
                  </a:cubicBezTo>
                  <a:cubicBezTo>
                    <a:pt x="298" y="148"/>
                    <a:pt x="298" y="148"/>
                    <a:pt x="298" y="148"/>
                  </a:cubicBezTo>
                  <a:cubicBezTo>
                    <a:pt x="320" y="148"/>
                    <a:pt x="320" y="148"/>
                    <a:pt x="320" y="148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4" y="151"/>
                    <a:pt x="324" y="151"/>
                    <a:pt x="324" y="151"/>
                  </a:cubicBezTo>
                  <a:cubicBezTo>
                    <a:pt x="324" y="155"/>
                    <a:pt x="324" y="155"/>
                    <a:pt x="324" y="155"/>
                  </a:cubicBezTo>
                  <a:cubicBezTo>
                    <a:pt x="341" y="155"/>
                    <a:pt x="341" y="155"/>
                    <a:pt x="341" y="155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44" y="203"/>
                    <a:pt x="344" y="203"/>
                    <a:pt x="344" y="203"/>
                  </a:cubicBezTo>
                  <a:cubicBezTo>
                    <a:pt x="344" y="344"/>
                    <a:pt x="344" y="344"/>
                    <a:pt x="344" y="344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8F02CC-AB2A-3E9E-2AB4-C7A7133848A3}"/>
              </a:ext>
            </a:extLst>
          </p:cNvPr>
          <p:cNvGrpSpPr/>
          <p:nvPr/>
        </p:nvGrpSpPr>
        <p:grpSpPr>
          <a:xfrm>
            <a:off x="1344864" y="3810000"/>
            <a:ext cx="2520950" cy="2193925"/>
            <a:chOff x="1344864" y="3810000"/>
            <a:chExt cx="2520950" cy="219392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639ADCB-D183-A76E-D889-F529A0D1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564" y="3810000"/>
              <a:ext cx="2413000" cy="1309688"/>
            </a:xfrm>
            <a:custGeom>
              <a:avLst/>
              <a:gdLst>
                <a:gd name="T0" fmla="*/ 0 w 1520"/>
                <a:gd name="T1" fmla="*/ 0 h 825"/>
                <a:gd name="T2" fmla="*/ 55 w 1520"/>
                <a:gd name="T3" fmla="*/ 0 h 825"/>
                <a:gd name="T4" fmla="*/ 55 w 1520"/>
                <a:gd name="T5" fmla="*/ 28 h 825"/>
                <a:gd name="T6" fmla="*/ 108 w 1520"/>
                <a:gd name="T7" fmla="*/ 28 h 825"/>
                <a:gd name="T8" fmla="*/ 108 w 1520"/>
                <a:gd name="T9" fmla="*/ 48 h 825"/>
                <a:gd name="T10" fmla="*/ 108 w 1520"/>
                <a:gd name="T11" fmla="*/ 52 h 825"/>
                <a:gd name="T12" fmla="*/ 125 w 1520"/>
                <a:gd name="T13" fmla="*/ 52 h 825"/>
                <a:gd name="T14" fmla="*/ 125 w 1520"/>
                <a:gd name="T15" fmla="*/ 80 h 825"/>
                <a:gd name="T16" fmla="*/ 157 w 1520"/>
                <a:gd name="T17" fmla="*/ 80 h 825"/>
                <a:gd name="T18" fmla="*/ 157 w 1520"/>
                <a:gd name="T19" fmla="*/ 112 h 825"/>
                <a:gd name="T20" fmla="*/ 183 w 1520"/>
                <a:gd name="T21" fmla="*/ 112 h 825"/>
                <a:gd name="T22" fmla="*/ 183 w 1520"/>
                <a:gd name="T23" fmla="*/ 160 h 825"/>
                <a:gd name="T24" fmla="*/ 197 w 1520"/>
                <a:gd name="T25" fmla="*/ 160 h 825"/>
                <a:gd name="T26" fmla="*/ 197 w 1520"/>
                <a:gd name="T27" fmla="*/ 188 h 825"/>
                <a:gd name="T28" fmla="*/ 229 w 1520"/>
                <a:gd name="T29" fmla="*/ 188 h 825"/>
                <a:gd name="T30" fmla="*/ 229 w 1520"/>
                <a:gd name="T31" fmla="*/ 216 h 825"/>
                <a:gd name="T32" fmla="*/ 255 w 1520"/>
                <a:gd name="T33" fmla="*/ 216 h 825"/>
                <a:gd name="T34" fmla="*/ 255 w 1520"/>
                <a:gd name="T35" fmla="*/ 236 h 825"/>
                <a:gd name="T36" fmla="*/ 284 w 1520"/>
                <a:gd name="T37" fmla="*/ 236 h 825"/>
                <a:gd name="T38" fmla="*/ 284 w 1520"/>
                <a:gd name="T39" fmla="*/ 268 h 825"/>
                <a:gd name="T40" fmla="*/ 337 w 1520"/>
                <a:gd name="T41" fmla="*/ 268 h 825"/>
                <a:gd name="T42" fmla="*/ 342 w 1520"/>
                <a:gd name="T43" fmla="*/ 268 h 825"/>
                <a:gd name="T44" fmla="*/ 342 w 1520"/>
                <a:gd name="T45" fmla="*/ 313 h 825"/>
                <a:gd name="T46" fmla="*/ 351 w 1520"/>
                <a:gd name="T47" fmla="*/ 313 h 825"/>
                <a:gd name="T48" fmla="*/ 351 w 1520"/>
                <a:gd name="T49" fmla="*/ 325 h 825"/>
                <a:gd name="T50" fmla="*/ 357 w 1520"/>
                <a:gd name="T51" fmla="*/ 325 h 825"/>
                <a:gd name="T52" fmla="*/ 357 w 1520"/>
                <a:gd name="T53" fmla="*/ 349 h 825"/>
                <a:gd name="T54" fmla="*/ 369 w 1520"/>
                <a:gd name="T55" fmla="*/ 349 h 825"/>
                <a:gd name="T56" fmla="*/ 369 w 1520"/>
                <a:gd name="T57" fmla="*/ 377 h 825"/>
                <a:gd name="T58" fmla="*/ 389 w 1520"/>
                <a:gd name="T59" fmla="*/ 377 h 825"/>
                <a:gd name="T60" fmla="*/ 389 w 1520"/>
                <a:gd name="T61" fmla="*/ 401 h 825"/>
                <a:gd name="T62" fmla="*/ 403 w 1520"/>
                <a:gd name="T63" fmla="*/ 401 h 825"/>
                <a:gd name="T64" fmla="*/ 403 w 1520"/>
                <a:gd name="T65" fmla="*/ 429 h 825"/>
                <a:gd name="T66" fmla="*/ 479 w 1520"/>
                <a:gd name="T67" fmla="*/ 429 h 825"/>
                <a:gd name="T68" fmla="*/ 479 w 1520"/>
                <a:gd name="T69" fmla="*/ 453 h 825"/>
                <a:gd name="T70" fmla="*/ 502 w 1520"/>
                <a:gd name="T71" fmla="*/ 453 h 825"/>
                <a:gd name="T72" fmla="*/ 502 w 1520"/>
                <a:gd name="T73" fmla="*/ 481 h 825"/>
                <a:gd name="T74" fmla="*/ 548 w 1520"/>
                <a:gd name="T75" fmla="*/ 481 h 825"/>
                <a:gd name="T76" fmla="*/ 548 w 1520"/>
                <a:gd name="T77" fmla="*/ 505 h 825"/>
                <a:gd name="T78" fmla="*/ 560 w 1520"/>
                <a:gd name="T79" fmla="*/ 505 h 825"/>
                <a:gd name="T80" fmla="*/ 560 w 1520"/>
                <a:gd name="T81" fmla="*/ 533 h 825"/>
                <a:gd name="T82" fmla="*/ 572 w 1520"/>
                <a:gd name="T83" fmla="*/ 533 h 825"/>
                <a:gd name="T84" fmla="*/ 572 w 1520"/>
                <a:gd name="T85" fmla="*/ 561 h 825"/>
                <a:gd name="T86" fmla="*/ 577 w 1520"/>
                <a:gd name="T87" fmla="*/ 561 h 825"/>
                <a:gd name="T88" fmla="*/ 577 w 1520"/>
                <a:gd name="T89" fmla="*/ 585 h 825"/>
                <a:gd name="T90" fmla="*/ 586 w 1520"/>
                <a:gd name="T91" fmla="*/ 585 h 825"/>
                <a:gd name="T92" fmla="*/ 586 w 1520"/>
                <a:gd name="T93" fmla="*/ 609 h 825"/>
                <a:gd name="T94" fmla="*/ 592 w 1520"/>
                <a:gd name="T95" fmla="*/ 609 h 825"/>
                <a:gd name="T96" fmla="*/ 592 w 1520"/>
                <a:gd name="T97" fmla="*/ 641 h 825"/>
                <a:gd name="T98" fmla="*/ 638 w 1520"/>
                <a:gd name="T99" fmla="*/ 641 h 825"/>
                <a:gd name="T100" fmla="*/ 638 w 1520"/>
                <a:gd name="T101" fmla="*/ 669 h 825"/>
                <a:gd name="T102" fmla="*/ 653 w 1520"/>
                <a:gd name="T103" fmla="*/ 669 h 825"/>
                <a:gd name="T104" fmla="*/ 653 w 1520"/>
                <a:gd name="T105" fmla="*/ 693 h 825"/>
                <a:gd name="T106" fmla="*/ 728 w 1520"/>
                <a:gd name="T107" fmla="*/ 693 h 825"/>
                <a:gd name="T108" fmla="*/ 728 w 1520"/>
                <a:gd name="T109" fmla="*/ 721 h 825"/>
                <a:gd name="T110" fmla="*/ 760 w 1520"/>
                <a:gd name="T111" fmla="*/ 721 h 825"/>
                <a:gd name="T112" fmla="*/ 760 w 1520"/>
                <a:gd name="T113" fmla="*/ 753 h 825"/>
                <a:gd name="T114" fmla="*/ 789 w 1520"/>
                <a:gd name="T115" fmla="*/ 753 h 825"/>
                <a:gd name="T116" fmla="*/ 789 w 1520"/>
                <a:gd name="T117" fmla="*/ 785 h 825"/>
                <a:gd name="T118" fmla="*/ 841 w 1520"/>
                <a:gd name="T119" fmla="*/ 785 h 825"/>
                <a:gd name="T120" fmla="*/ 841 w 1520"/>
                <a:gd name="T121" fmla="*/ 825 h 825"/>
                <a:gd name="T122" fmla="*/ 1520 w 1520"/>
                <a:gd name="T12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0" h="825">
                  <a:moveTo>
                    <a:pt x="0" y="0"/>
                  </a:moveTo>
                  <a:lnTo>
                    <a:pt x="55" y="0"/>
                  </a:lnTo>
                  <a:lnTo>
                    <a:pt x="55" y="28"/>
                  </a:lnTo>
                  <a:lnTo>
                    <a:pt x="108" y="28"/>
                  </a:lnTo>
                  <a:lnTo>
                    <a:pt x="108" y="48"/>
                  </a:lnTo>
                  <a:lnTo>
                    <a:pt x="108" y="52"/>
                  </a:lnTo>
                  <a:lnTo>
                    <a:pt x="125" y="52"/>
                  </a:lnTo>
                  <a:lnTo>
                    <a:pt x="125" y="80"/>
                  </a:lnTo>
                  <a:lnTo>
                    <a:pt x="157" y="80"/>
                  </a:lnTo>
                  <a:lnTo>
                    <a:pt x="157" y="112"/>
                  </a:lnTo>
                  <a:lnTo>
                    <a:pt x="183" y="112"/>
                  </a:lnTo>
                  <a:lnTo>
                    <a:pt x="183" y="160"/>
                  </a:lnTo>
                  <a:lnTo>
                    <a:pt x="197" y="160"/>
                  </a:lnTo>
                  <a:lnTo>
                    <a:pt x="197" y="188"/>
                  </a:lnTo>
                  <a:lnTo>
                    <a:pt x="229" y="188"/>
                  </a:lnTo>
                  <a:lnTo>
                    <a:pt x="229" y="216"/>
                  </a:lnTo>
                  <a:lnTo>
                    <a:pt x="255" y="216"/>
                  </a:lnTo>
                  <a:lnTo>
                    <a:pt x="255" y="236"/>
                  </a:lnTo>
                  <a:lnTo>
                    <a:pt x="284" y="236"/>
                  </a:lnTo>
                  <a:lnTo>
                    <a:pt x="284" y="268"/>
                  </a:lnTo>
                  <a:lnTo>
                    <a:pt x="337" y="268"/>
                  </a:lnTo>
                  <a:lnTo>
                    <a:pt x="342" y="268"/>
                  </a:lnTo>
                  <a:lnTo>
                    <a:pt x="342" y="313"/>
                  </a:lnTo>
                  <a:lnTo>
                    <a:pt x="351" y="313"/>
                  </a:lnTo>
                  <a:lnTo>
                    <a:pt x="351" y="325"/>
                  </a:lnTo>
                  <a:lnTo>
                    <a:pt x="357" y="325"/>
                  </a:lnTo>
                  <a:lnTo>
                    <a:pt x="357" y="349"/>
                  </a:lnTo>
                  <a:lnTo>
                    <a:pt x="369" y="349"/>
                  </a:lnTo>
                  <a:lnTo>
                    <a:pt x="369" y="377"/>
                  </a:lnTo>
                  <a:lnTo>
                    <a:pt x="389" y="377"/>
                  </a:lnTo>
                  <a:lnTo>
                    <a:pt x="389" y="401"/>
                  </a:lnTo>
                  <a:lnTo>
                    <a:pt x="403" y="401"/>
                  </a:lnTo>
                  <a:lnTo>
                    <a:pt x="403" y="429"/>
                  </a:lnTo>
                  <a:lnTo>
                    <a:pt x="479" y="429"/>
                  </a:lnTo>
                  <a:lnTo>
                    <a:pt x="479" y="453"/>
                  </a:lnTo>
                  <a:lnTo>
                    <a:pt x="502" y="453"/>
                  </a:lnTo>
                  <a:lnTo>
                    <a:pt x="502" y="481"/>
                  </a:lnTo>
                  <a:lnTo>
                    <a:pt x="548" y="481"/>
                  </a:lnTo>
                  <a:lnTo>
                    <a:pt x="548" y="505"/>
                  </a:lnTo>
                  <a:lnTo>
                    <a:pt x="560" y="505"/>
                  </a:lnTo>
                  <a:lnTo>
                    <a:pt x="560" y="533"/>
                  </a:lnTo>
                  <a:lnTo>
                    <a:pt x="572" y="533"/>
                  </a:lnTo>
                  <a:lnTo>
                    <a:pt x="572" y="561"/>
                  </a:lnTo>
                  <a:lnTo>
                    <a:pt x="577" y="561"/>
                  </a:lnTo>
                  <a:lnTo>
                    <a:pt x="577" y="585"/>
                  </a:lnTo>
                  <a:lnTo>
                    <a:pt x="586" y="585"/>
                  </a:lnTo>
                  <a:lnTo>
                    <a:pt x="586" y="609"/>
                  </a:lnTo>
                  <a:lnTo>
                    <a:pt x="592" y="609"/>
                  </a:lnTo>
                  <a:lnTo>
                    <a:pt x="592" y="641"/>
                  </a:lnTo>
                  <a:lnTo>
                    <a:pt x="638" y="641"/>
                  </a:lnTo>
                  <a:lnTo>
                    <a:pt x="638" y="669"/>
                  </a:lnTo>
                  <a:lnTo>
                    <a:pt x="653" y="669"/>
                  </a:lnTo>
                  <a:lnTo>
                    <a:pt x="653" y="693"/>
                  </a:lnTo>
                  <a:lnTo>
                    <a:pt x="728" y="693"/>
                  </a:lnTo>
                  <a:lnTo>
                    <a:pt x="728" y="721"/>
                  </a:lnTo>
                  <a:lnTo>
                    <a:pt x="760" y="721"/>
                  </a:lnTo>
                  <a:lnTo>
                    <a:pt x="760" y="753"/>
                  </a:lnTo>
                  <a:lnTo>
                    <a:pt x="789" y="753"/>
                  </a:lnTo>
                  <a:lnTo>
                    <a:pt x="789" y="785"/>
                  </a:lnTo>
                  <a:lnTo>
                    <a:pt x="841" y="785"/>
                  </a:lnTo>
                  <a:lnTo>
                    <a:pt x="841" y="825"/>
                  </a:lnTo>
                  <a:lnTo>
                    <a:pt x="1520" y="825"/>
                  </a:ln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ACE5784-F557-CA8B-D491-FF473DDD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864" y="3816350"/>
              <a:ext cx="2520950" cy="2187575"/>
            </a:xfrm>
            <a:custGeom>
              <a:avLst/>
              <a:gdLst>
                <a:gd name="T0" fmla="*/ 1 w 548"/>
                <a:gd name="T1" fmla="*/ 0 h 344"/>
                <a:gd name="T2" fmla="*/ 38 w 548"/>
                <a:gd name="T3" fmla="*/ 46 h 344"/>
                <a:gd name="T4" fmla="*/ 86 w 548"/>
                <a:gd name="T5" fmla="*/ 68 h 344"/>
                <a:gd name="T6" fmla="*/ 102 w 548"/>
                <a:gd name="T7" fmla="*/ 73 h 344"/>
                <a:gd name="T8" fmla="*/ 116 w 548"/>
                <a:gd name="T9" fmla="*/ 76 h 344"/>
                <a:gd name="T10" fmla="*/ 135 w 548"/>
                <a:gd name="T11" fmla="*/ 85 h 344"/>
                <a:gd name="T12" fmla="*/ 143 w 548"/>
                <a:gd name="T13" fmla="*/ 88 h 344"/>
                <a:gd name="T14" fmla="*/ 153 w 548"/>
                <a:gd name="T15" fmla="*/ 91 h 344"/>
                <a:gd name="T16" fmla="*/ 164 w 548"/>
                <a:gd name="T17" fmla="*/ 92 h 344"/>
                <a:gd name="T18" fmla="*/ 170 w 548"/>
                <a:gd name="T19" fmla="*/ 94 h 344"/>
                <a:gd name="T20" fmla="*/ 178 w 548"/>
                <a:gd name="T21" fmla="*/ 95 h 344"/>
                <a:gd name="T22" fmla="*/ 179 w 548"/>
                <a:gd name="T23" fmla="*/ 98 h 344"/>
                <a:gd name="T24" fmla="*/ 187 w 548"/>
                <a:gd name="T25" fmla="*/ 98 h 344"/>
                <a:gd name="T26" fmla="*/ 197 w 548"/>
                <a:gd name="T27" fmla="*/ 103 h 344"/>
                <a:gd name="T28" fmla="*/ 203 w 548"/>
                <a:gd name="T29" fmla="*/ 103 h 344"/>
                <a:gd name="T30" fmla="*/ 205 w 548"/>
                <a:gd name="T31" fmla="*/ 106 h 344"/>
                <a:gd name="T32" fmla="*/ 211 w 548"/>
                <a:gd name="T33" fmla="*/ 106 h 344"/>
                <a:gd name="T34" fmla="*/ 212 w 548"/>
                <a:gd name="T35" fmla="*/ 108 h 344"/>
                <a:gd name="T36" fmla="*/ 226 w 548"/>
                <a:gd name="T37" fmla="*/ 108 h 344"/>
                <a:gd name="T38" fmla="*/ 227 w 548"/>
                <a:gd name="T39" fmla="*/ 111 h 344"/>
                <a:gd name="T40" fmla="*/ 243 w 548"/>
                <a:gd name="T41" fmla="*/ 111 h 344"/>
                <a:gd name="T42" fmla="*/ 245 w 548"/>
                <a:gd name="T43" fmla="*/ 113 h 344"/>
                <a:gd name="T44" fmla="*/ 265 w 548"/>
                <a:gd name="T45" fmla="*/ 113 h 344"/>
                <a:gd name="T46" fmla="*/ 268 w 548"/>
                <a:gd name="T47" fmla="*/ 115 h 344"/>
                <a:gd name="T48" fmla="*/ 280 w 548"/>
                <a:gd name="T49" fmla="*/ 115 h 344"/>
                <a:gd name="T50" fmla="*/ 281 w 548"/>
                <a:gd name="T51" fmla="*/ 117 h 344"/>
                <a:gd name="T52" fmla="*/ 293 w 548"/>
                <a:gd name="T53" fmla="*/ 117 h 344"/>
                <a:gd name="T54" fmla="*/ 301 w 548"/>
                <a:gd name="T55" fmla="*/ 121 h 344"/>
                <a:gd name="T56" fmla="*/ 309 w 548"/>
                <a:gd name="T57" fmla="*/ 121 h 344"/>
                <a:gd name="T58" fmla="*/ 311 w 548"/>
                <a:gd name="T59" fmla="*/ 123 h 344"/>
                <a:gd name="T60" fmla="*/ 317 w 548"/>
                <a:gd name="T61" fmla="*/ 123 h 344"/>
                <a:gd name="T62" fmla="*/ 319 w 548"/>
                <a:gd name="T63" fmla="*/ 125 h 344"/>
                <a:gd name="T64" fmla="*/ 328 w 548"/>
                <a:gd name="T65" fmla="*/ 125 h 344"/>
                <a:gd name="T66" fmla="*/ 334 w 548"/>
                <a:gd name="T67" fmla="*/ 128 h 344"/>
                <a:gd name="T68" fmla="*/ 345 w 548"/>
                <a:gd name="T69" fmla="*/ 128 h 344"/>
                <a:gd name="T70" fmla="*/ 347 w 548"/>
                <a:gd name="T71" fmla="*/ 130 h 344"/>
                <a:gd name="T72" fmla="*/ 359 w 548"/>
                <a:gd name="T73" fmla="*/ 130 h 344"/>
                <a:gd name="T74" fmla="*/ 361 w 548"/>
                <a:gd name="T75" fmla="*/ 132 h 344"/>
                <a:gd name="T76" fmla="*/ 373 w 548"/>
                <a:gd name="T77" fmla="*/ 132 h 344"/>
                <a:gd name="T78" fmla="*/ 374 w 548"/>
                <a:gd name="T79" fmla="*/ 134 h 344"/>
                <a:gd name="T80" fmla="*/ 389 w 548"/>
                <a:gd name="T81" fmla="*/ 134 h 344"/>
                <a:gd name="T82" fmla="*/ 389 w 548"/>
                <a:gd name="T83" fmla="*/ 137 h 344"/>
                <a:gd name="T84" fmla="*/ 401 w 548"/>
                <a:gd name="T85" fmla="*/ 137 h 344"/>
                <a:gd name="T86" fmla="*/ 404 w 548"/>
                <a:gd name="T87" fmla="*/ 138 h 344"/>
                <a:gd name="T88" fmla="*/ 422 w 548"/>
                <a:gd name="T89" fmla="*/ 138 h 344"/>
                <a:gd name="T90" fmla="*/ 423 w 548"/>
                <a:gd name="T91" fmla="*/ 141 h 344"/>
                <a:gd name="T92" fmla="*/ 444 w 548"/>
                <a:gd name="T93" fmla="*/ 141 h 344"/>
                <a:gd name="T94" fmla="*/ 448 w 548"/>
                <a:gd name="T95" fmla="*/ 145 h 344"/>
                <a:gd name="T96" fmla="*/ 480 w 548"/>
                <a:gd name="T97" fmla="*/ 145 h 344"/>
                <a:gd name="T98" fmla="*/ 490 w 548"/>
                <a:gd name="T99" fmla="*/ 147 h 344"/>
                <a:gd name="T100" fmla="*/ 500 w 548"/>
                <a:gd name="T101" fmla="*/ 148 h 344"/>
                <a:gd name="T102" fmla="*/ 503 w 548"/>
                <a:gd name="T103" fmla="*/ 150 h 344"/>
                <a:gd name="T104" fmla="*/ 512 w 548"/>
                <a:gd name="T105" fmla="*/ 151 h 344"/>
                <a:gd name="T106" fmla="*/ 521 w 548"/>
                <a:gd name="T107" fmla="*/ 155 h 344"/>
                <a:gd name="T108" fmla="*/ 524 w 548"/>
                <a:gd name="T109" fmla="*/ 159 h 344"/>
                <a:gd name="T110" fmla="*/ 527 w 548"/>
                <a:gd name="T111" fmla="*/ 161 h 344"/>
                <a:gd name="T112" fmla="*/ 527 w 548"/>
                <a:gd name="T113" fmla="*/ 166 h 344"/>
                <a:gd name="T114" fmla="*/ 544 w 548"/>
                <a:gd name="T115" fmla="*/ 166 h 344"/>
                <a:gd name="T116" fmla="*/ 544 w 548"/>
                <a:gd name="T117" fmla="*/ 192 h 344"/>
                <a:gd name="T118" fmla="*/ 548 w 548"/>
                <a:gd name="T119" fmla="*/ 192 h 344"/>
                <a:gd name="T120" fmla="*/ 548 w 548"/>
                <a:gd name="T1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48" h="344">
                  <a:moveTo>
                    <a:pt x="1" y="0"/>
                  </a:moveTo>
                  <a:cubicBezTo>
                    <a:pt x="1" y="0"/>
                    <a:pt x="0" y="27"/>
                    <a:pt x="38" y="46"/>
                  </a:cubicBezTo>
                  <a:cubicBezTo>
                    <a:pt x="79" y="65"/>
                    <a:pt x="86" y="68"/>
                    <a:pt x="86" y="68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35" y="85"/>
                    <a:pt x="135" y="85"/>
                    <a:pt x="135" y="85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9" y="98"/>
                    <a:pt x="179" y="98"/>
                    <a:pt x="179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203" y="103"/>
                    <a:pt x="203" y="103"/>
                    <a:pt x="203" y="103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68" y="115"/>
                    <a:pt x="268" y="115"/>
                    <a:pt x="268" y="115"/>
                  </a:cubicBezTo>
                  <a:cubicBezTo>
                    <a:pt x="280" y="115"/>
                    <a:pt x="280" y="115"/>
                    <a:pt x="280" y="115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93" y="117"/>
                    <a:pt x="293" y="117"/>
                    <a:pt x="293" y="117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9" y="121"/>
                    <a:pt x="309" y="121"/>
                    <a:pt x="309" y="121"/>
                  </a:cubicBezTo>
                  <a:cubicBezTo>
                    <a:pt x="311" y="123"/>
                    <a:pt x="311" y="123"/>
                    <a:pt x="311" y="123"/>
                  </a:cubicBezTo>
                  <a:cubicBezTo>
                    <a:pt x="317" y="123"/>
                    <a:pt x="317" y="123"/>
                    <a:pt x="317" y="123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28" y="125"/>
                    <a:pt x="328" y="125"/>
                    <a:pt x="328" y="125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45" y="128"/>
                    <a:pt x="345" y="128"/>
                    <a:pt x="345" y="128"/>
                  </a:cubicBezTo>
                  <a:cubicBezTo>
                    <a:pt x="347" y="130"/>
                    <a:pt x="347" y="130"/>
                    <a:pt x="347" y="130"/>
                  </a:cubicBezTo>
                  <a:cubicBezTo>
                    <a:pt x="359" y="130"/>
                    <a:pt x="359" y="130"/>
                    <a:pt x="359" y="130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73" y="132"/>
                    <a:pt x="373" y="132"/>
                    <a:pt x="373" y="132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9" y="137"/>
                    <a:pt x="389" y="137"/>
                    <a:pt x="389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4" y="138"/>
                    <a:pt x="404" y="138"/>
                    <a:pt x="404" y="138"/>
                  </a:cubicBezTo>
                  <a:cubicBezTo>
                    <a:pt x="422" y="138"/>
                    <a:pt x="422" y="138"/>
                    <a:pt x="422" y="138"/>
                  </a:cubicBezTo>
                  <a:cubicBezTo>
                    <a:pt x="423" y="141"/>
                    <a:pt x="423" y="141"/>
                    <a:pt x="423" y="141"/>
                  </a:cubicBezTo>
                  <a:cubicBezTo>
                    <a:pt x="444" y="141"/>
                    <a:pt x="444" y="141"/>
                    <a:pt x="444" y="141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80" y="145"/>
                    <a:pt x="480" y="145"/>
                    <a:pt x="480" y="145"/>
                  </a:cubicBezTo>
                  <a:cubicBezTo>
                    <a:pt x="490" y="147"/>
                    <a:pt x="490" y="147"/>
                    <a:pt x="490" y="147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3" y="150"/>
                    <a:pt x="503" y="150"/>
                    <a:pt x="503" y="150"/>
                  </a:cubicBezTo>
                  <a:cubicBezTo>
                    <a:pt x="512" y="151"/>
                    <a:pt x="512" y="151"/>
                    <a:pt x="512" y="151"/>
                  </a:cubicBezTo>
                  <a:cubicBezTo>
                    <a:pt x="521" y="155"/>
                    <a:pt x="521" y="155"/>
                    <a:pt x="521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61"/>
                    <a:pt x="527" y="161"/>
                    <a:pt x="527" y="161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92"/>
                    <a:pt x="544" y="192"/>
                    <a:pt x="544" y="192"/>
                  </a:cubicBezTo>
                  <a:cubicBezTo>
                    <a:pt x="548" y="192"/>
                    <a:pt x="548" y="192"/>
                    <a:pt x="548" y="192"/>
                  </a:cubicBezTo>
                  <a:cubicBezTo>
                    <a:pt x="548" y="344"/>
                    <a:pt x="548" y="344"/>
                    <a:pt x="548" y="344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6751A54-FFF3-25F9-81FC-6A7204954E76}"/>
              </a:ext>
            </a:extLst>
          </p:cNvPr>
          <p:cNvGrpSpPr/>
          <p:nvPr/>
        </p:nvGrpSpPr>
        <p:grpSpPr>
          <a:xfrm>
            <a:off x="7043738" y="3833813"/>
            <a:ext cx="2524125" cy="2143125"/>
            <a:chOff x="7043738" y="3833813"/>
            <a:chExt cx="2524125" cy="2143125"/>
          </a:xfrm>
        </p:grpSpPr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3FEAC5B4-A19F-3A74-5712-8B44CA9AD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675" y="3833813"/>
              <a:ext cx="2422525" cy="1393825"/>
            </a:xfrm>
            <a:custGeom>
              <a:avLst/>
              <a:gdLst>
                <a:gd name="T0" fmla="*/ 0 w 523"/>
                <a:gd name="T1" fmla="*/ 0 h 171"/>
                <a:gd name="T2" fmla="*/ 6 w 523"/>
                <a:gd name="T3" fmla="*/ 12 h 171"/>
                <a:gd name="T4" fmla="*/ 11 w 523"/>
                <a:gd name="T5" fmla="*/ 12 h 171"/>
                <a:gd name="T6" fmla="*/ 11 w 523"/>
                <a:gd name="T7" fmla="*/ 17 h 171"/>
                <a:gd name="T8" fmla="*/ 24 w 523"/>
                <a:gd name="T9" fmla="*/ 17 h 171"/>
                <a:gd name="T10" fmla="*/ 24 w 523"/>
                <a:gd name="T11" fmla="*/ 22 h 171"/>
                <a:gd name="T12" fmla="*/ 38 w 523"/>
                <a:gd name="T13" fmla="*/ 22 h 171"/>
                <a:gd name="T14" fmla="*/ 38 w 523"/>
                <a:gd name="T15" fmla="*/ 26 h 171"/>
                <a:gd name="T16" fmla="*/ 53 w 523"/>
                <a:gd name="T17" fmla="*/ 26 h 171"/>
                <a:gd name="T18" fmla="*/ 53 w 523"/>
                <a:gd name="T19" fmla="*/ 31 h 171"/>
                <a:gd name="T20" fmla="*/ 63 w 523"/>
                <a:gd name="T21" fmla="*/ 31 h 171"/>
                <a:gd name="T22" fmla="*/ 63 w 523"/>
                <a:gd name="T23" fmla="*/ 35 h 171"/>
                <a:gd name="T24" fmla="*/ 72 w 523"/>
                <a:gd name="T25" fmla="*/ 35 h 171"/>
                <a:gd name="T26" fmla="*/ 72 w 523"/>
                <a:gd name="T27" fmla="*/ 45 h 171"/>
                <a:gd name="T28" fmla="*/ 85 w 523"/>
                <a:gd name="T29" fmla="*/ 45 h 171"/>
                <a:gd name="T30" fmla="*/ 87 w 523"/>
                <a:gd name="T31" fmla="*/ 55 h 171"/>
                <a:gd name="T32" fmla="*/ 96 w 523"/>
                <a:gd name="T33" fmla="*/ 55 h 171"/>
                <a:gd name="T34" fmla="*/ 97 w 523"/>
                <a:gd name="T35" fmla="*/ 61 h 171"/>
                <a:gd name="T36" fmla="*/ 101 w 523"/>
                <a:gd name="T37" fmla="*/ 64 h 171"/>
                <a:gd name="T38" fmla="*/ 104 w 523"/>
                <a:gd name="T39" fmla="*/ 70 h 171"/>
                <a:gd name="T40" fmla="*/ 113 w 523"/>
                <a:gd name="T41" fmla="*/ 71 h 171"/>
                <a:gd name="T42" fmla="*/ 113 w 523"/>
                <a:gd name="T43" fmla="*/ 81 h 171"/>
                <a:gd name="T44" fmla="*/ 119 w 523"/>
                <a:gd name="T45" fmla="*/ 81 h 171"/>
                <a:gd name="T46" fmla="*/ 119 w 523"/>
                <a:gd name="T47" fmla="*/ 86 h 171"/>
                <a:gd name="T48" fmla="*/ 127 w 523"/>
                <a:gd name="T49" fmla="*/ 86 h 171"/>
                <a:gd name="T50" fmla="*/ 127 w 523"/>
                <a:gd name="T51" fmla="*/ 91 h 171"/>
                <a:gd name="T52" fmla="*/ 134 w 523"/>
                <a:gd name="T53" fmla="*/ 91 h 171"/>
                <a:gd name="T54" fmla="*/ 134 w 523"/>
                <a:gd name="T55" fmla="*/ 97 h 171"/>
                <a:gd name="T56" fmla="*/ 163 w 523"/>
                <a:gd name="T57" fmla="*/ 97 h 171"/>
                <a:gd name="T58" fmla="*/ 163 w 523"/>
                <a:gd name="T59" fmla="*/ 102 h 171"/>
                <a:gd name="T60" fmla="*/ 175 w 523"/>
                <a:gd name="T61" fmla="*/ 102 h 171"/>
                <a:gd name="T62" fmla="*/ 175 w 523"/>
                <a:gd name="T63" fmla="*/ 108 h 171"/>
                <a:gd name="T64" fmla="*/ 187 w 523"/>
                <a:gd name="T65" fmla="*/ 108 h 171"/>
                <a:gd name="T66" fmla="*/ 187 w 523"/>
                <a:gd name="T67" fmla="*/ 120 h 171"/>
                <a:gd name="T68" fmla="*/ 194 w 523"/>
                <a:gd name="T69" fmla="*/ 120 h 171"/>
                <a:gd name="T70" fmla="*/ 194 w 523"/>
                <a:gd name="T71" fmla="*/ 126 h 171"/>
                <a:gd name="T72" fmla="*/ 221 w 523"/>
                <a:gd name="T73" fmla="*/ 126 h 171"/>
                <a:gd name="T74" fmla="*/ 221 w 523"/>
                <a:gd name="T75" fmla="*/ 132 h 171"/>
                <a:gd name="T76" fmla="*/ 235 w 523"/>
                <a:gd name="T77" fmla="*/ 132 h 171"/>
                <a:gd name="T78" fmla="*/ 235 w 523"/>
                <a:gd name="T79" fmla="*/ 140 h 171"/>
                <a:gd name="T80" fmla="*/ 333 w 523"/>
                <a:gd name="T81" fmla="*/ 140 h 171"/>
                <a:gd name="T82" fmla="*/ 333 w 523"/>
                <a:gd name="T83" fmla="*/ 158 h 171"/>
                <a:gd name="T84" fmla="*/ 438 w 523"/>
                <a:gd name="T85" fmla="*/ 158 h 171"/>
                <a:gd name="T86" fmla="*/ 438 w 523"/>
                <a:gd name="T87" fmla="*/ 171 h 171"/>
                <a:gd name="T88" fmla="*/ 523 w 523"/>
                <a:gd name="T8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3" h="171">
                  <a:moveTo>
                    <a:pt x="0" y="0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9" y="81"/>
                    <a:pt x="119" y="81"/>
                  </a:cubicBezTo>
                  <a:cubicBezTo>
                    <a:pt x="120" y="82"/>
                    <a:pt x="119" y="86"/>
                    <a:pt x="119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75" y="102"/>
                    <a:pt x="175" y="102"/>
                    <a:pt x="175" y="102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221" y="126"/>
                    <a:pt x="221" y="126"/>
                    <a:pt x="221" y="126"/>
                  </a:cubicBezTo>
                  <a:cubicBezTo>
                    <a:pt x="221" y="132"/>
                    <a:pt x="221" y="132"/>
                    <a:pt x="221" y="132"/>
                  </a:cubicBezTo>
                  <a:cubicBezTo>
                    <a:pt x="235" y="132"/>
                    <a:pt x="235" y="132"/>
                    <a:pt x="235" y="132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58"/>
                    <a:pt x="333" y="158"/>
                    <a:pt x="333" y="158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8" y="171"/>
                    <a:pt x="438" y="171"/>
                    <a:pt x="438" y="171"/>
                  </a:cubicBezTo>
                  <a:cubicBezTo>
                    <a:pt x="523" y="171"/>
                    <a:pt x="523" y="171"/>
                    <a:pt x="523" y="171"/>
                  </a:cubicBezTo>
                </a:path>
              </a:pathLst>
            </a:custGeom>
            <a:noFill/>
            <a:ln w="19050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C59EE4A7-92D9-D290-DE53-BA80F85AA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841750"/>
              <a:ext cx="2514600" cy="1597025"/>
            </a:xfrm>
            <a:custGeom>
              <a:avLst/>
              <a:gdLst>
                <a:gd name="T0" fmla="*/ 29 w 543"/>
                <a:gd name="T1" fmla="*/ 36 h 196"/>
                <a:gd name="T2" fmla="*/ 40 w 543"/>
                <a:gd name="T3" fmla="*/ 44 h 196"/>
                <a:gd name="T4" fmla="*/ 53 w 543"/>
                <a:gd name="T5" fmla="*/ 49 h 196"/>
                <a:gd name="T6" fmla="*/ 65 w 543"/>
                <a:gd name="T7" fmla="*/ 51 h 196"/>
                <a:gd name="T8" fmla="*/ 71 w 543"/>
                <a:gd name="T9" fmla="*/ 55 h 196"/>
                <a:gd name="T10" fmla="*/ 78 w 543"/>
                <a:gd name="T11" fmla="*/ 58 h 196"/>
                <a:gd name="T12" fmla="*/ 100 w 543"/>
                <a:gd name="T13" fmla="*/ 66 h 196"/>
                <a:gd name="T14" fmla="*/ 131 w 543"/>
                <a:gd name="T15" fmla="*/ 79 h 196"/>
                <a:gd name="T16" fmla="*/ 153 w 543"/>
                <a:gd name="T17" fmla="*/ 87 h 196"/>
                <a:gd name="T18" fmla="*/ 171 w 543"/>
                <a:gd name="T19" fmla="*/ 93 h 196"/>
                <a:gd name="T20" fmla="*/ 193 w 543"/>
                <a:gd name="T21" fmla="*/ 100 h 196"/>
                <a:gd name="T22" fmla="*/ 220 w 543"/>
                <a:gd name="T23" fmla="*/ 107 h 196"/>
                <a:gd name="T24" fmla="*/ 241 w 543"/>
                <a:gd name="T25" fmla="*/ 110 h 196"/>
                <a:gd name="T26" fmla="*/ 261 w 543"/>
                <a:gd name="T27" fmla="*/ 116 h 196"/>
                <a:gd name="T28" fmla="*/ 276 w 543"/>
                <a:gd name="T29" fmla="*/ 119 h 196"/>
                <a:gd name="T30" fmla="*/ 295 w 543"/>
                <a:gd name="T31" fmla="*/ 123 h 196"/>
                <a:gd name="T32" fmla="*/ 304 w 543"/>
                <a:gd name="T33" fmla="*/ 125 h 196"/>
                <a:gd name="T34" fmla="*/ 312 w 543"/>
                <a:gd name="T35" fmla="*/ 128 h 196"/>
                <a:gd name="T36" fmla="*/ 323 w 543"/>
                <a:gd name="T37" fmla="*/ 133 h 196"/>
                <a:gd name="T38" fmla="*/ 346 w 543"/>
                <a:gd name="T39" fmla="*/ 136 h 196"/>
                <a:gd name="T40" fmla="*/ 359 w 543"/>
                <a:gd name="T41" fmla="*/ 138 h 196"/>
                <a:gd name="T42" fmla="*/ 369 w 543"/>
                <a:gd name="T43" fmla="*/ 140 h 196"/>
                <a:gd name="T44" fmla="*/ 383 w 543"/>
                <a:gd name="T45" fmla="*/ 143 h 196"/>
                <a:gd name="T46" fmla="*/ 406 w 543"/>
                <a:gd name="T47" fmla="*/ 144 h 196"/>
                <a:gd name="T48" fmla="*/ 423 w 543"/>
                <a:gd name="T49" fmla="*/ 149 h 196"/>
                <a:gd name="T50" fmla="*/ 437 w 543"/>
                <a:gd name="T51" fmla="*/ 150 h 196"/>
                <a:gd name="T52" fmla="*/ 459 w 543"/>
                <a:gd name="T53" fmla="*/ 152 h 196"/>
                <a:gd name="T54" fmla="*/ 478 w 543"/>
                <a:gd name="T55" fmla="*/ 155 h 196"/>
                <a:gd name="T56" fmla="*/ 487 w 543"/>
                <a:gd name="T57" fmla="*/ 156 h 196"/>
                <a:gd name="T58" fmla="*/ 498 w 543"/>
                <a:gd name="T59" fmla="*/ 159 h 196"/>
                <a:gd name="T60" fmla="*/ 511 w 543"/>
                <a:gd name="T61" fmla="*/ 159 h 196"/>
                <a:gd name="T62" fmla="*/ 520 w 543"/>
                <a:gd name="T63" fmla="*/ 164 h 196"/>
                <a:gd name="T64" fmla="*/ 522 w 543"/>
                <a:gd name="T65" fmla="*/ 172 h 196"/>
                <a:gd name="T66" fmla="*/ 537 w 543"/>
                <a:gd name="T67" fmla="*/ 181 h 196"/>
                <a:gd name="T68" fmla="*/ 543 w 543"/>
                <a:gd name="T6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196">
                  <a:moveTo>
                    <a:pt x="0" y="0"/>
                  </a:moveTo>
                  <a:cubicBezTo>
                    <a:pt x="0" y="0"/>
                    <a:pt x="12" y="30"/>
                    <a:pt x="29" y="36"/>
                  </a:cubicBezTo>
                  <a:cubicBezTo>
                    <a:pt x="35" y="39"/>
                    <a:pt x="38" y="40"/>
                    <a:pt x="38" y="4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43" y="84"/>
                    <a:pt x="143" y="84"/>
                    <a:pt x="143" y="84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81" y="97"/>
                    <a:pt x="181" y="97"/>
                    <a:pt x="181" y="97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3" y="109"/>
                    <a:pt x="223" y="109"/>
                    <a:pt x="223" y="109"/>
                  </a:cubicBezTo>
                  <a:cubicBezTo>
                    <a:pt x="241" y="110"/>
                    <a:pt x="241" y="110"/>
                    <a:pt x="241" y="110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61" y="116"/>
                    <a:pt x="261" y="116"/>
                    <a:pt x="261" y="116"/>
                  </a:cubicBezTo>
                  <a:cubicBezTo>
                    <a:pt x="264" y="118"/>
                    <a:pt x="264" y="118"/>
                    <a:pt x="264" y="118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95" y="123"/>
                    <a:pt x="295" y="123"/>
                    <a:pt x="295" y="123"/>
                  </a:cubicBezTo>
                  <a:cubicBezTo>
                    <a:pt x="297" y="125"/>
                    <a:pt x="297" y="125"/>
                    <a:pt x="297" y="125"/>
                  </a:cubicBezTo>
                  <a:cubicBezTo>
                    <a:pt x="304" y="125"/>
                    <a:pt x="304" y="125"/>
                    <a:pt x="304" y="125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12" y="128"/>
                    <a:pt x="312" y="128"/>
                    <a:pt x="312" y="128"/>
                  </a:cubicBezTo>
                  <a:cubicBezTo>
                    <a:pt x="319" y="132"/>
                    <a:pt x="319" y="132"/>
                    <a:pt x="319" y="132"/>
                  </a:cubicBezTo>
                  <a:cubicBezTo>
                    <a:pt x="323" y="133"/>
                    <a:pt x="323" y="133"/>
                    <a:pt x="323" y="133"/>
                  </a:cubicBezTo>
                  <a:cubicBezTo>
                    <a:pt x="344" y="133"/>
                    <a:pt x="344" y="133"/>
                    <a:pt x="344" y="133"/>
                  </a:cubicBezTo>
                  <a:cubicBezTo>
                    <a:pt x="346" y="136"/>
                    <a:pt x="346" y="136"/>
                    <a:pt x="346" y="136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9" y="138"/>
                    <a:pt x="359" y="138"/>
                    <a:pt x="359" y="138"/>
                  </a:cubicBezTo>
                  <a:cubicBezTo>
                    <a:pt x="367" y="138"/>
                    <a:pt x="367" y="138"/>
                    <a:pt x="367" y="138"/>
                  </a:cubicBezTo>
                  <a:cubicBezTo>
                    <a:pt x="369" y="140"/>
                    <a:pt x="369" y="140"/>
                    <a:pt x="369" y="140"/>
                  </a:cubicBezTo>
                  <a:cubicBezTo>
                    <a:pt x="383" y="140"/>
                    <a:pt x="383" y="140"/>
                    <a:pt x="383" y="140"/>
                  </a:cubicBezTo>
                  <a:cubicBezTo>
                    <a:pt x="383" y="143"/>
                    <a:pt x="383" y="143"/>
                    <a:pt x="383" y="143"/>
                  </a:cubicBezTo>
                  <a:cubicBezTo>
                    <a:pt x="405" y="143"/>
                    <a:pt x="405" y="143"/>
                    <a:pt x="405" y="143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17" y="144"/>
                    <a:pt x="417" y="144"/>
                    <a:pt x="417" y="144"/>
                  </a:cubicBezTo>
                  <a:cubicBezTo>
                    <a:pt x="423" y="149"/>
                    <a:pt x="423" y="149"/>
                    <a:pt x="423" y="149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58" y="150"/>
                    <a:pt x="458" y="150"/>
                    <a:pt x="458" y="150"/>
                  </a:cubicBezTo>
                  <a:cubicBezTo>
                    <a:pt x="459" y="152"/>
                    <a:pt x="459" y="152"/>
                    <a:pt x="459" y="152"/>
                  </a:cubicBezTo>
                  <a:cubicBezTo>
                    <a:pt x="475" y="152"/>
                    <a:pt x="475" y="152"/>
                    <a:pt x="475" y="152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485" y="155"/>
                    <a:pt x="485" y="155"/>
                    <a:pt x="485" y="155"/>
                  </a:cubicBezTo>
                  <a:cubicBezTo>
                    <a:pt x="487" y="156"/>
                    <a:pt x="487" y="156"/>
                    <a:pt x="487" y="156"/>
                  </a:cubicBezTo>
                  <a:cubicBezTo>
                    <a:pt x="487" y="156"/>
                    <a:pt x="496" y="156"/>
                    <a:pt x="497" y="156"/>
                  </a:cubicBezTo>
                  <a:cubicBezTo>
                    <a:pt x="497" y="156"/>
                    <a:pt x="498" y="159"/>
                    <a:pt x="498" y="159"/>
                  </a:cubicBezTo>
                  <a:cubicBezTo>
                    <a:pt x="510" y="159"/>
                    <a:pt x="510" y="159"/>
                    <a:pt x="510" y="159"/>
                  </a:cubicBezTo>
                  <a:cubicBezTo>
                    <a:pt x="511" y="159"/>
                    <a:pt x="511" y="159"/>
                    <a:pt x="511" y="159"/>
                  </a:cubicBezTo>
                  <a:cubicBezTo>
                    <a:pt x="511" y="164"/>
                    <a:pt x="511" y="164"/>
                    <a:pt x="511" y="164"/>
                  </a:cubicBezTo>
                  <a:cubicBezTo>
                    <a:pt x="520" y="164"/>
                    <a:pt x="520" y="164"/>
                    <a:pt x="520" y="164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2" y="172"/>
                    <a:pt x="522" y="172"/>
                    <a:pt x="522" y="172"/>
                  </a:cubicBezTo>
                  <a:cubicBezTo>
                    <a:pt x="522" y="181"/>
                    <a:pt x="522" y="181"/>
                    <a:pt x="522" y="181"/>
                  </a:cubicBezTo>
                  <a:cubicBezTo>
                    <a:pt x="537" y="181"/>
                    <a:pt x="537" y="181"/>
                    <a:pt x="537" y="181"/>
                  </a:cubicBezTo>
                  <a:cubicBezTo>
                    <a:pt x="537" y="196"/>
                    <a:pt x="537" y="196"/>
                    <a:pt x="537" y="196"/>
                  </a:cubicBezTo>
                  <a:cubicBezTo>
                    <a:pt x="543" y="196"/>
                    <a:pt x="543" y="196"/>
                    <a:pt x="543" y="196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DB9B40DE-DECB-34A1-FD01-97F3CCDC7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3859213"/>
              <a:ext cx="2524125" cy="2117725"/>
            </a:xfrm>
            <a:custGeom>
              <a:avLst/>
              <a:gdLst>
                <a:gd name="T0" fmla="*/ 0 w 545"/>
                <a:gd name="T1" fmla="*/ 0 h 260"/>
                <a:gd name="T2" fmla="*/ 26 w 545"/>
                <a:gd name="T3" fmla="*/ 28 h 260"/>
                <a:gd name="T4" fmla="*/ 57 w 545"/>
                <a:gd name="T5" fmla="*/ 40 h 260"/>
                <a:gd name="T6" fmla="*/ 73 w 545"/>
                <a:gd name="T7" fmla="*/ 44 h 260"/>
                <a:gd name="T8" fmla="*/ 96 w 545"/>
                <a:gd name="T9" fmla="*/ 49 h 260"/>
                <a:gd name="T10" fmla="*/ 117 w 545"/>
                <a:gd name="T11" fmla="*/ 52 h 260"/>
                <a:gd name="T12" fmla="*/ 125 w 545"/>
                <a:gd name="T13" fmla="*/ 54 h 260"/>
                <a:gd name="T14" fmla="*/ 127 w 545"/>
                <a:gd name="T15" fmla="*/ 56 h 260"/>
                <a:gd name="T16" fmla="*/ 138 w 545"/>
                <a:gd name="T17" fmla="*/ 57 h 260"/>
                <a:gd name="T18" fmla="*/ 140 w 545"/>
                <a:gd name="T19" fmla="*/ 59 h 260"/>
                <a:gd name="T20" fmla="*/ 153 w 545"/>
                <a:gd name="T21" fmla="*/ 59 h 260"/>
                <a:gd name="T22" fmla="*/ 154 w 545"/>
                <a:gd name="T23" fmla="*/ 60 h 260"/>
                <a:gd name="T24" fmla="*/ 185 w 545"/>
                <a:gd name="T25" fmla="*/ 63 h 260"/>
                <a:gd name="T26" fmla="*/ 192 w 545"/>
                <a:gd name="T27" fmla="*/ 67 h 260"/>
                <a:gd name="T28" fmla="*/ 201 w 545"/>
                <a:gd name="T29" fmla="*/ 67 h 260"/>
                <a:gd name="T30" fmla="*/ 202 w 545"/>
                <a:gd name="T31" fmla="*/ 70 h 260"/>
                <a:gd name="T32" fmla="*/ 224 w 545"/>
                <a:gd name="T33" fmla="*/ 70 h 260"/>
                <a:gd name="T34" fmla="*/ 224 w 545"/>
                <a:gd name="T35" fmla="*/ 72 h 260"/>
                <a:gd name="T36" fmla="*/ 270 w 545"/>
                <a:gd name="T37" fmla="*/ 72 h 260"/>
                <a:gd name="T38" fmla="*/ 270 w 545"/>
                <a:gd name="T39" fmla="*/ 74 h 260"/>
                <a:gd name="T40" fmla="*/ 283 w 545"/>
                <a:gd name="T41" fmla="*/ 74 h 260"/>
                <a:gd name="T42" fmla="*/ 283 w 545"/>
                <a:gd name="T43" fmla="*/ 76 h 260"/>
                <a:gd name="T44" fmla="*/ 295 w 545"/>
                <a:gd name="T45" fmla="*/ 76 h 260"/>
                <a:gd name="T46" fmla="*/ 295 w 545"/>
                <a:gd name="T47" fmla="*/ 78 h 260"/>
                <a:gd name="T48" fmla="*/ 309 w 545"/>
                <a:gd name="T49" fmla="*/ 78 h 260"/>
                <a:gd name="T50" fmla="*/ 309 w 545"/>
                <a:gd name="T51" fmla="*/ 79 h 260"/>
                <a:gd name="T52" fmla="*/ 337 w 545"/>
                <a:gd name="T53" fmla="*/ 79 h 260"/>
                <a:gd name="T54" fmla="*/ 337 w 545"/>
                <a:gd name="T55" fmla="*/ 82 h 260"/>
                <a:gd name="T56" fmla="*/ 373 w 545"/>
                <a:gd name="T57" fmla="*/ 82 h 260"/>
                <a:gd name="T58" fmla="*/ 373 w 545"/>
                <a:gd name="T59" fmla="*/ 85 h 260"/>
                <a:gd name="T60" fmla="*/ 398 w 545"/>
                <a:gd name="T61" fmla="*/ 85 h 260"/>
                <a:gd name="T62" fmla="*/ 398 w 545"/>
                <a:gd name="T63" fmla="*/ 88 h 260"/>
                <a:gd name="T64" fmla="*/ 443 w 545"/>
                <a:gd name="T65" fmla="*/ 88 h 260"/>
                <a:gd name="T66" fmla="*/ 443 w 545"/>
                <a:gd name="T67" fmla="*/ 90 h 260"/>
                <a:gd name="T68" fmla="*/ 489 w 545"/>
                <a:gd name="T69" fmla="*/ 90 h 260"/>
                <a:gd name="T70" fmla="*/ 489 w 545"/>
                <a:gd name="T71" fmla="*/ 93 h 260"/>
                <a:gd name="T72" fmla="*/ 507 w 545"/>
                <a:gd name="T73" fmla="*/ 93 h 260"/>
                <a:gd name="T74" fmla="*/ 507 w 545"/>
                <a:gd name="T75" fmla="*/ 95 h 260"/>
                <a:gd name="T76" fmla="*/ 545 w 545"/>
                <a:gd name="T77" fmla="*/ 95 h 260"/>
                <a:gd name="T78" fmla="*/ 545 w 545"/>
                <a:gd name="T7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5" h="260">
                  <a:moveTo>
                    <a:pt x="0" y="0"/>
                  </a:moveTo>
                  <a:cubicBezTo>
                    <a:pt x="0" y="0"/>
                    <a:pt x="3" y="19"/>
                    <a:pt x="26" y="28"/>
                  </a:cubicBezTo>
                  <a:cubicBezTo>
                    <a:pt x="49" y="37"/>
                    <a:pt x="57" y="40"/>
                    <a:pt x="57" y="4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4"/>
                    <a:pt x="270" y="74"/>
                    <a:pt x="270" y="74"/>
                  </a:cubicBezTo>
                  <a:cubicBezTo>
                    <a:pt x="283" y="74"/>
                    <a:pt x="283" y="74"/>
                    <a:pt x="283" y="74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95" y="76"/>
                    <a:pt x="295" y="76"/>
                    <a:pt x="295" y="76"/>
                  </a:cubicBezTo>
                  <a:cubicBezTo>
                    <a:pt x="295" y="78"/>
                    <a:pt x="295" y="78"/>
                    <a:pt x="295" y="78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73" y="82"/>
                    <a:pt x="373" y="82"/>
                    <a:pt x="373" y="82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98" y="85"/>
                    <a:pt x="398" y="85"/>
                    <a:pt x="398" y="85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43" y="88"/>
                    <a:pt x="443" y="88"/>
                    <a:pt x="443" y="88"/>
                  </a:cubicBezTo>
                  <a:cubicBezTo>
                    <a:pt x="443" y="90"/>
                    <a:pt x="443" y="90"/>
                    <a:pt x="443" y="90"/>
                  </a:cubicBezTo>
                  <a:cubicBezTo>
                    <a:pt x="489" y="90"/>
                    <a:pt x="489" y="90"/>
                    <a:pt x="489" y="90"/>
                  </a:cubicBezTo>
                  <a:cubicBezTo>
                    <a:pt x="489" y="93"/>
                    <a:pt x="489" y="93"/>
                    <a:pt x="489" y="9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507" y="95"/>
                    <a:pt x="507" y="95"/>
                    <a:pt x="507" y="95"/>
                  </a:cubicBezTo>
                  <a:cubicBezTo>
                    <a:pt x="545" y="95"/>
                    <a:pt x="545" y="95"/>
                    <a:pt x="545" y="95"/>
                  </a:cubicBezTo>
                  <a:cubicBezTo>
                    <a:pt x="545" y="260"/>
                    <a:pt x="545" y="260"/>
                    <a:pt x="545" y="260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9143C0-8AD1-3FC3-CED1-79907449A490}"/>
              </a:ext>
            </a:extLst>
          </p:cNvPr>
          <p:cNvSpPr txBox="1"/>
          <p:nvPr/>
        </p:nvSpPr>
        <p:spPr>
          <a:xfrm>
            <a:off x="8900088" y="342604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Mortality - 2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6184067-4BFC-A49A-19A3-A0CC4B244877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CB4EAF6-842A-ECA8-0D99-FA8ADCECA100}"/>
              </a:ext>
            </a:extLst>
          </p:cNvPr>
          <p:cNvGrpSpPr/>
          <p:nvPr/>
        </p:nvGrpSpPr>
        <p:grpSpPr>
          <a:xfrm>
            <a:off x="9734044" y="2322215"/>
            <a:ext cx="1186709" cy="647672"/>
            <a:chOff x="9734044" y="2322215"/>
            <a:chExt cx="1186709" cy="64767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B1AED5-F37C-FF04-2B2B-F587765E68E4}"/>
                </a:ext>
              </a:extLst>
            </p:cNvPr>
            <p:cNvCxnSpPr/>
            <p:nvPr/>
          </p:nvCxnSpPr>
          <p:spPr>
            <a:xfrm>
              <a:off x="9734044" y="2459154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923203-AD6D-3B31-D0BF-A11C6D4269D2}"/>
                </a:ext>
              </a:extLst>
            </p:cNvPr>
            <p:cNvCxnSpPr/>
            <p:nvPr/>
          </p:nvCxnSpPr>
          <p:spPr>
            <a:xfrm>
              <a:off x="9734044" y="2846389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138">
              <a:extLst>
                <a:ext uri="{FF2B5EF4-FFF2-40B4-BE49-F238E27FC236}">
                  <a16:creationId xmlns:a16="http://schemas.microsoft.com/office/drawing/2014/main" id="{3032C4EF-7DB4-0C1B-FBB9-AAE81F4F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2322215"/>
              <a:ext cx="856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&lt; 50 years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4" name="Rectangle 138">
              <a:extLst>
                <a:ext uri="{FF2B5EF4-FFF2-40B4-BE49-F238E27FC236}">
                  <a16:creationId xmlns:a16="http://schemas.microsoft.com/office/drawing/2014/main" id="{5F6D7286-229F-5226-F3A4-A8D9E0464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2723666"/>
              <a:ext cx="856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≥ 50 years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DD2E216-EB64-F43D-6245-3299AF4D27CA}"/>
              </a:ext>
            </a:extLst>
          </p:cNvPr>
          <p:cNvGrpSpPr/>
          <p:nvPr/>
        </p:nvGrpSpPr>
        <p:grpSpPr>
          <a:xfrm>
            <a:off x="4029560" y="2322215"/>
            <a:ext cx="944847" cy="647672"/>
            <a:chOff x="4029560" y="2322215"/>
            <a:chExt cx="944847" cy="6476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550D94-92DF-642E-AEC7-DEBC48FCF7A4}"/>
                </a:ext>
              </a:extLst>
            </p:cNvPr>
            <p:cNvCxnSpPr/>
            <p:nvPr/>
          </p:nvCxnSpPr>
          <p:spPr>
            <a:xfrm>
              <a:off x="4029560" y="2459154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15063F5-0117-7274-4B58-07B1A52C0860}"/>
                </a:ext>
              </a:extLst>
            </p:cNvPr>
            <p:cNvCxnSpPr/>
            <p:nvPr/>
          </p:nvCxnSpPr>
          <p:spPr>
            <a:xfrm>
              <a:off x="4029560" y="2846389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8">
              <a:extLst>
                <a:ext uri="{FF2B5EF4-FFF2-40B4-BE49-F238E27FC236}">
                  <a16:creationId xmlns:a16="http://schemas.microsoft.com/office/drawing/2014/main" id="{03736DB4-4341-8C8B-81E7-843CBB59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65" y="2322215"/>
              <a:ext cx="6141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Female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5" name="Rectangle 138">
              <a:extLst>
                <a:ext uri="{FF2B5EF4-FFF2-40B4-BE49-F238E27FC236}">
                  <a16:creationId xmlns:a16="http://schemas.microsoft.com/office/drawing/2014/main" id="{4E7BED27-6A0E-432F-1CBE-DACE81C1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65" y="2723666"/>
              <a:ext cx="4328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Male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8598F47-7373-1EB4-F40D-6B48A932E463}"/>
              </a:ext>
            </a:extLst>
          </p:cNvPr>
          <p:cNvGrpSpPr/>
          <p:nvPr/>
        </p:nvGrpSpPr>
        <p:grpSpPr>
          <a:xfrm>
            <a:off x="4029560" y="5476188"/>
            <a:ext cx="606037" cy="647672"/>
            <a:chOff x="4029560" y="5476188"/>
            <a:chExt cx="606037" cy="6476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9E1EE1-0B48-5DAF-3900-254D50D4FD12}"/>
                </a:ext>
              </a:extLst>
            </p:cNvPr>
            <p:cNvCxnSpPr/>
            <p:nvPr/>
          </p:nvCxnSpPr>
          <p:spPr>
            <a:xfrm>
              <a:off x="4029560" y="5613127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F0AE06-4454-F747-3F18-2A43C2D9BA6B}"/>
                </a:ext>
              </a:extLst>
            </p:cNvPr>
            <p:cNvCxnSpPr/>
            <p:nvPr/>
          </p:nvCxnSpPr>
          <p:spPr>
            <a:xfrm>
              <a:off x="4029560" y="6000362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138">
              <a:extLst>
                <a:ext uri="{FF2B5EF4-FFF2-40B4-BE49-F238E27FC236}">
                  <a16:creationId xmlns:a16="http://schemas.microsoft.com/office/drawing/2014/main" id="{6D5A9BA0-31D4-12B7-6268-F50C364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65" y="5476188"/>
              <a:ext cx="2452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No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138">
              <a:extLst>
                <a:ext uri="{FF2B5EF4-FFF2-40B4-BE49-F238E27FC236}">
                  <a16:creationId xmlns:a16="http://schemas.microsoft.com/office/drawing/2014/main" id="{D5494FC8-0A5F-4403-BAAD-79F3A954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265" y="5877639"/>
              <a:ext cx="2753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Yes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D6B970-C0C1-052B-62B0-EC219514248F}"/>
              </a:ext>
            </a:extLst>
          </p:cNvPr>
          <p:cNvGrpSpPr/>
          <p:nvPr/>
        </p:nvGrpSpPr>
        <p:grpSpPr>
          <a:xfrm>
            <a:off x="9734044" y="5006240"/>
            <a:ext cx="1842722" cy="1025882"/>
            <a:chOff x="9734044" y="5006240"/>
            <a:chExt cx="1842722" cy="102588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D031CA-0263-95E6-A5BB-44AACD0A285E}"/>
                </a:ext>
              </a:extLst>
            </p:cNvPr>
            <p:cNvCxnSpPr/>
            <p:nvPr/>
          </p:nvCxnSpPr>
          <p:spPr>
            <a:xfrm>
              <a:off x="9734044" y="5521389"/>
              <a:ext cx="254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250E78-EC72-F1F8-CDE6-B9AE863538EF}"/>
                </a:ext>
              </a:extLst>
            </p:cNvPr>
            <p:cNvCxnSpPr/>
            <p:nvPr/>
          </p:nvCxnSpPr>
          <p:spPr>
            <a:xfrm>
              <a:off x="9734044" y="5908624"/>
              <a:ext cx="254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38">
              <a:extLst>
                <a:ext uri="{FF2B5EF4-FFF2-40B4-BE49-F238E27FC236}">
                  <a16:creationId xmlns:a16="http://schemas.microsoft.com/office/drawing/2014/main" id="{C4AEF46E-37A7-7E3D-7FC3-1B9B96A0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5384450"/>
              <a:ext cx="15120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Temp. Femoral Ca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3" name="Rectangle 138">
              <a:extLst>
                <a:ext uri="{FF2B5EF4-FFF2-40B4-BE49-F238E27FC236}">
                  <a16:creationId xmlns:a16="http://schemas.microsoft.com/office/drawing/2014/main" id="{AD3E0F30-3749-E010-20CC-648F4E4B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5785901"/>
              <a:ext cx="11707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Tunneled CVC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A974F8-9FA4-C67E-F6FC-D001C325AA1D}"/>
                </a:ext>
              </a:extLst>
            </p:cNvPr>
            <p:cNvCxnSpPr/>
            <p:nvPr/>
          </p:nvCxnSpPr>
          <p:spPr>
            <a:xfrm>
              <a:off x="9734044" y="5143179"/>
              <a:ext cx="25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38">
              <a:extLst>
                <a:ext uri="{FF2B5EF4-FFF2-40B4-BE49-F238E27FC236}">
                  <a16:creationId xmlns:a16="http://schemas.microsoft.com/office/drawing/2014/main" id="{0FC01D8F-8C06-2F56-94E6-C60AEEDC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49" y="5006240"/>
              <a:ext cx="8383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AV Fistula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4E374E-E4B3-586E-49AF-C4E0EF3AAFAA}"/>
              </a:ext>
            </a:extLst>
          </p:cNvPr>
          <p:cNvGrpSpPr/>
          <p:nvPr/>
        </p:nvGrpSpPr>
        <p:grpSpPr>
          <a:xfrm>
            <a:off x="884896" y="585788"/>
            <a:ext cx="3144430" cy="3236912"/>
            <a:chOff x="884896" y="585788"/>
            <a:chExt cx="3144430" cy="3236912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364B137-C21F-1A35-1F61-AC0D79E1B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9" y="636588"/>
              <a:ext cx="2827337" cy="2401888"/>
            </a:xfrm>
            <a:custGeom>
              <a:avLst/>
              <a:gdLst>
                <a:gd name="T0" fmla="*/ 0 w 1781"/>
                <a:gd name="T1" fmla="*/ 0 h 1513"/>
                <a:gd name="T2" fmla="*/ 0 w 1781"/>
                <a:gd name="T3" fmla="*/ 1513 h 1513"/>
                <a:gd name="T4" fmla="*/ 1781 w 1781"/>
                <a:gd name="T5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1" h="1513">
                  <a:moveTo>
                    <a:pt x="0" y="0"/>
                  </a:moveTo>
                  <a:lnTo>
                    <a:pt x="0" y="1513"/>
                  </a:lnTo>
                  <a:lnTo>
                    <a:pt x="1781" y="1513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10F598AE-6338-9789-1492-EC6C23A81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564" y="3032126"/>
              <a:ext cx="0" cy="1285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056037E-AF8C-D6BF-F671-9242D4350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327" y="2840038"/>
              <a:ext cx="9366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44FB8A-1325-A40A-EF1C-757003CE1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327" y="2289176"/>
              <a:ext cx="9366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C60A8E8-113A-277C-7DA3-13BB3248A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327" y="1744663"/>
              <a:ext cx="9366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C37CD601-FE26-82D1-ED52-D92FCCCCD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327" y="1193801"/>
              <a:ext cx="9366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D4DACEF-6C17-B5CE-17AF-2E7C10F9F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327" y="649288"/>
              <a:ext cx="9366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7156BB0-5BEF-54A3-CE3B-987342742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327" y="3032126"/>
              <a:ext cx="0" cy="1285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BB4ED487-A246-597F-F5C1-521A90311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677" y="3032126"/>
              <a:ext cx="0" cy="1285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704A1FAA-CCCA-6BBD-0D74-4556BAB35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152" y="3822700"/>
              <a:ext cx="873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138">
              <a:extLst>
                <a:ext uri="{FF2B5EF4-FFF2-40B4-BE49-F238E27FC236}">
                  <a16:creationId xmlns:a16="http://schemas.microsoft.com/office/drawing/2014/main" id="{625A8D0A-3F57-FEBD-5506-FB380CA4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822" y="3173984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6" name="Rectangle 138">
              <a:extLst>
                <a:ext uri="{FF2B5EF4-FFF2-40B4-BE49-F238E27FC236}">
                  <a16:creationId xmlns:a16="http://schemas.microsoft.com/office/drawing/2014/main" id="{FD31BB87-E453-595F-440A-1D73EC26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15" y="274161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7" name="Rectangle 138">
              <a:extLst>
                <a:ext uri="{FF2B5EF4-FFF2-40B4-BE49-F238E27FC236}">
                  <a16:creationId xmlns:a16="http://schemas.microsoft.com/office/drawing/2014/main" id="{779189E6-65F0-8271-12D5-1FE30129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50" y="3173984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8" name="Rectangle 138">
              <a:extLst>
                <a:ext uri="{FF2B5EF4-FFF2-40B4-BE49-F238E27FC236}">
                  <a16:creationId xmlns:a16="http://schemas.microsoft.com/office/drawing/2014/main" id="{00852456-82CA-149B-ED61-F540764E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137" y="3173984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9" name="Rectangle 138">
              <a:extLst>
                <a:ext uri="{FF2B5EF4-FFF2-40B4-BE49-F238E27FC236}">
                  <a16:creationId xmlns:a16="http://schemas.microsoft.com/office/drawing/2014/main" id="{1498F02A-334F-C1CB-9E30-966456A0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96" y="1654175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0" name="Rectangle 138">
              <a:extLst>
                <a:ext uri="{FF2B5EF4-FFF2-40B4-BE49-F238E27FC236}">
                  <a16:creationId xmlns:a16="http://schemas.microsoft.com/office/drawing/2014/main" id="{2B63DFD6-7FCA-1CF4-E82C-20902FAB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96" y="585788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6" name="Rectangle 138">
              <a:extLst>
                <a:ext uri="{FF2B5EF4-FFF2-40B4-BE49-F238E27FC236}">
                  <a16:creationId xmlns:a16="http://schemas.microsoft.com/office/drawing/2014/main" id="{C425EF9C-5197-CF87-4E92-F1D259BA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487" y="3351897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3C16934-4B25-9F1F-C0BB-B2E9EAC3E896}"/>
              </a:ext>
            </a:extLst>
          </p:cNvPr>
          <p:cNvGrpSpPr/>
          <p:nvPr/>
        </p:nvGrpSpPr>
        <p:grpSpPr>
          <a:xfrm>
            <a:off x="6597766" y="604838"/>
            <a:ext cx="3122497" cy="2962503"/>
            <a:chOff x="6597766" y="604838"/>
            <a:chExt cx="3122497" cy="2962503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ACD560-C3FF-1523-3F49-9EB563CD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681038"/>
              <a:ext cx="2797175" cy="2373313"/>
            </a:xfrm>
            <a:custGeom>
              <a:avLst/>
              <a:gdLst>
                <a:gd name="T0" fmla="*/ 0 w 1762"/>
                <a:gd name="T1" fmla="*/ 0 h 1495"/>
                <a:gd name="T2" fmla="*/ 0 w 1762"/>
                <a:gd name="T3" fmla="*/ 1495 h 1495"/>
                <a:gd name="T4" fmla="*/ 1762 w 1762"/>
                <a:gd name="T5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2" h="1495">
                  <a:moveTo>
                    <a:pt x="0" y="0"/>
                  </a:moveTo>
                  <a:lnTo>
                    <a:pt x="0" y="1495"/>
                  </a:lnTo>
                  <a:lnTo>
                    <a:pt x="1762" y="149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49F6278-0934-029E-5CCB-937BEE4BF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488" y="3048001"/>
              <a:ext cx="0" cy="1254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6CED28F-8DA0-4692-FA43-8E36D3677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2857501"/>
              <a:ext cx="857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18D3A999-4A5D-F57B-E589-41A261BBD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2314576"/>
              <a:ext cx="857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48DB59F-ACEC-5F9C-FC77-D4DBC7626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1773238"/>
              <a:ext cx="857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E26649DE-D0A3-D40A-F3DE-5A3AE4F0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1230313"/>
              <a:ext cx="857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D8F3616-939C-55CF-26AE-6CEC1B94F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687388"/>
              <a:ext cx="857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1C76EEF2-5796-2ED6-B048-5935FD373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0550" y="3048001"/>
              <a:ext cx="0" cy="1254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C2E4E64-3682-4D2F-9C7C-EC9021F71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5613" y="3048001"/>
              <a:ext cx="0" cy="1254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Rectangle 138">
              <a:extLst>
                <a:ext uri="{FF2B5EF4-FFF2-40B4-BE49-F238E27FC236}">
                  <a16:creationId xmlns:a16="http://schemas.microsoft.com/office/drawing/2014/main" id="{E378F879-04E5-D1D7-A0BF-7F64C72F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785" y="276066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2" name="Rectangle 138">
              <a:extLst>
                <a:ext uri="{FF2B5EF4-FFF2-40B4-BE49-F238E27FC236}">
                  <a16:creationId xmlns:a16="http://schemas.microsoft.com/office/drawing/2014/main" id="{7FBE9ED0-AD78-DC3F-8344-E3B69DDD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766" y="1673225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3" name="Rectangle 138">
              <a:extLst>
                <a:ext uri="{FF2B5EF4-FFF2-40B4-BE49-F238E27FC236}">
                  <a16:creationId xmlns:a16="http://schemas.microsoft.com/office/drawing/2014/main" id="{3050CB6E-4BA3-63C2-DF3A-5C46986FB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766" y="604838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4" name="Rectangle 138">
              <a:extLst>
                <a:ext uri="{FF2B5EF4-FFF2-40B4-BE49-F238E27FC236}">
                  <a16:creationId xmlns:a16="http://schemas.microsoft.com/office/drawing/2014/main" id="{24E6F1C6-36E7-89F6-DF09-31CBE5BA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4469" y="3217526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5" name="Rectangle 138">
              <a:extLst>
                <a:ext uri="{FF2B5EF4-FFF2-40B4-BE49-F238E27FC236}">
                  <a16:creationId xmlns:a16="http://schemas.microsoft.com/office/drawing/2014/main" id="{D8A02D01-D953-4088-1B9F-CFA15B61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25" y="3217526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6" name="Rectangle 138">
              <a:extLst>
                <a:ext uri="{FF2B5EF4-FFF2-40B4-BE49-F238E27FC236}">
                  <a16:creationId xmlns:a16="http://schemas.microsoft.com/office/drawing/2014/main" id="{EA542CC1-067B-D4B8-5087-B6E4D696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812" y="3217526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7" name="Rectangle 138">
              <a:extLst>
                <a:ext uri="{FF2B5EF4-FFF2-40B4-BE49-F238E27FC236}">
                  <a16:creationId xmlns:a16="http://schemas.microsoft.com/office/drawing/2014/main" id="{A0CB145B-5677-31C9-8243-2451424D3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9492" y="3351897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BD738D-2ECB-92A7-F1A4-E09C9564A7DA}"/>
              </a:ext>
            </a:extLst>
          </p:cNvPr>
          <p:cNvGrpSpPr/>
          <p:nvPr/>
        </p:nvGrpSpPr>
        <p:grpSpPr>
          <a:xfrm>
            <a:off x="905464" y="3753187"/>
            <a:ext cx="3117513" cy="2912498"/>
            <a:chOff x="905464" y="3753187"/>
            <a:chExt cx="3117513" cy="2912498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01D8FAE-F0C5-3527-240B-499DE3C6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227" y="3810000"/>
              <a:ext cx="2825750" cy="2390775"/>
            </a:xfrm>
            <a:custGeom>
              <a:avLst/>
              <a:gdLst>
                <a:gd name="T0" fmla="*/ 0 w 1780"/>
                <a:gd name="T1" fmla="*/ 0 h 1506"/>
                <a:gd name="T2" fmla="*/ 0 w 1780"/>
                <a:gd name="T3" fmla="*/ 1506 h 1506"/>
                <a:gd name="T4" fmla="*/ 1780 w 1780"/>
                <a:gd name="T5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0" h="1506">
                  <a:moveTo>
                    <a:pt x="0" y="0"/>
                  </a:moveTo>
                  <a:lnTo>
                    <a:pt x="0" y="1506"/>
                  </a:lnTo>
                  <a:lnTo>
                    <a:pt x="1780" y="1506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D22651CF-C754-9B88-3E3A-F4519FE78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802" y="6200775"/>
              <a:ext cx="0" cy="12065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B84F8A23-67D2-8170-E807-B5F611D98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152" y="6003925"/>
              <a:ext cx="873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6FAEC430-6E0A-63CE-6AB2-32DBCCEE8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152" y="5456238"/>
              <a:ext cx="873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0D71210E-EEC1-F864-3872-F13872F7D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152" y="4910138"/>
              <a:ext cx="873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199DD47D-946E-6686-E0A7-BB6DDB927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152" y="4370388"/>
              <a:ext cx="873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A8B25C07-B427-3718-C9A4-2B7A302B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8977" y="6200775"/>
              <a:ext cx="0" cy="12065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6A60E76B-0F21-13B9-9AB1-55EBDEF1B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5152" y="6200775"/>
              <a:ext cx="0" cy="12065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" name="Rectangle 138">
              <a:extLst>
                <a:ext uri="{FF2B5EF4-FFF2-40B4-BE49-F238E27FC236}">
                  <a16:creationId xmlns:a16="http://schemas.microsoft.com/office/drawing/2014/main" id="{E49986B2-0384-3250-5237-8431159B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210" y="6347278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" name="Rectangle 138">
              <a:extLst>
                <a:ext uri="{FF2B5EF4-FFF2-40B4-BE49-F238E27FC236}">
                  <a16:creationId xmlns:a16="http://schemas.microsoft.com/office/drawing/2014/main" id="{BDB97FC4-7B58-8FA0-A295-97A6D319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83" y="5909012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5" name="Rectangle 138">
              <a:extLst>
                <a:ext uri="{FF2B5EF4-FFF2-40B4-BE49-F238E27FC236}">
                  <a16:creationId xmlns:a16="http://schemas.microsoft.com/office/drawing/2014/main" id="{465DF959-2F85-93FF-CCDB-7662527B2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138" y="6347278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" name="Rectangle 138">
              <a:extLst>
                <a:ext uri="{FF2B5EF4-FFF2-40B4-BE49-F238E27FC236}">
                  <a16:creationId xmlns:a16="http://schemas.microsoft.com/office/drawing/2014/main" id="{3D2629A4-D388-7365-5AA6-B0D28ABAE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039" y="6347278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7" name="Rectangle 138">
              <a:extLst>
                <a:ext uri="{FF2B5EF4-FFF2-40B4-BE49-F238E27FC236}">
                  <a16:creationId xmlns:a16="http://schemas.microsoft.com/office/drawing/2014/main" id="{6636FF63-8868-DD89-88E8-8A2D9815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64" y="4821574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8" name="Rectangle 138">
              <a:extLst>
                <a:ext uri="{FF2B5EF4-FFF2-40B4-BE49-F238E27FC236}">
                  <a16:creationId xmlns:a16="http://schemas.microsoft.com/office/drawing/2014/main" id="{51270FFB-4734-8361-FEFE-57D1BB7A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64" y="3753187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8" name="Rectangle 138">
              <a:extLst>
                <a:ext uri="{FF2B5EF4-FFF2-40B4-BE49-F238E27FC236}">
                  <a16:creationId xmlns:a16="http://schemas.microsoft.com/office/drawing/2014/main" id="{BF23295E-1772-5002-B657-95076935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487" y="6450241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3D1558A-CEA7-DDFC-88DE-E44D1A13A0E2}"/>
              </a:ext>
            </a:extLst>
          </p:cNvPr>
          <p:cNvGrpSpPr/>
          <p:nvPr/>
        </p:nvGrpSpPr>
        <p:grpSpPr>
          <a:xfrm>
            <a:off x="6551659" y="3753187"/>
            <a:ext cx="3154316" cy="2912498"/>
            <a:chOff x="6551659" y="3753187"/>
            <a:chExt cx="3154316" cy="2912498"/>
          </a:xfrm>
        </p:grpSpPr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9DB18A2D-C635-CA16-6EBC-93761F27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3" y="3817938"/>
              <a:ext cx="2811462" cy="2379663"/>
            </a:xfrm>
            <a:custGeom>
              <a:avLst/>
              <a:gdLst>
                <a:gd name="T0" fmla="*/ 0 w 1771"/>
                <a:gd name="T1" fmla="*/ 0 h 1499"/>
                <a:gd name="T2" fmla="*/ 0 w 1771"/>
                <a:gd name="T3" fmla="*/ 1499 h 1499"/>
                <a:gd name="T4" fmla="*/ 1771 w 1771"/>
                <a:gd name="T5" fmla="*/ 1499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1" h="1499">
                  <a:moveTo>
                    <a:pt x="0" y="0"/>
                  </a:moveTo>
                  <a:lnTo>
                    <a:pt x="0" y="1499"/>
                  </a:lnTo>
                  <a:lnTo>
                    <a:pt x="1771" y="1499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53D5174B-F4CF-98CA-8B51-C823C771E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1675" y="6197600"/>
              <a:ext cx="0" cy="12223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BF01872C-615B-21B4-626A-CD24662C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8" y="6000750"/>
              <a:ext cx="920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8D24C0C7-FA7B-B5E2-B465-F38384E7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8" y="5456238"/>
              <a:ext cx="920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2ACFB2F-CFEA-BE62-A4F6-FB80C8207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8" y="4918075"/>
              <a:ext cx="920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C185122D-D84E-8D58-E67E-B25600947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8" y="4371975"/>
              <a:ext cx="920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CF9D60E0-E34D-2242-789D-BD55E34A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8" y="3833813"/>
              <a:ext cx="920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8624B55-BEB7-B2CC-2B28-45F61B23F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91500" y="6197600"/>
              <a:ext cx="0" cy="12223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EC7FF426-3778-A484-35BD-C9144D2DC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36088" y="6197600"/>
              <a:ext cx="0" cy="12223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138">
              <a:extLst>
                <a:ext uri="{FF2B5EF4-FFF2-40B4-BE49-F238E27FC236}">
                  <a16:creationId xmlns:a16="http://schemas.microsoft.com/office/drawing/2014/main" id="{8626F89A-282B-7CAA-028D-461194C72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678" y="5909012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1" name="Rectangle 138">
              <a:extLst>
                <a:ext uri="{FF2B5EF4-FFF2-40B4-BE49-F238E27FC236}">
                  <a16:creationId xmlns:a16="http://schemas.microsoft.com/office/drawing/2014/main" id="{5CA8F2C5-B1CA-E895-5893-2EB098298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4821574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2" name="Rectangle 138">
              <a:extLst>
                <a:ext uri="{FF2B5EF4-FFF2-40B4-BE49-F238E27FC236}">
                  <a16:creationId xmlns:a16="http://schemas.microsoft.com/office/drawing/2014/main" id="{6D64B3DE-7D0C-0D82-AD1B-E4941AC8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59" y="3753187"/>
              <a:ext cx="19556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1.0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3" name="Rectangle 138">
              <a:extLst>
                <a:ext uri="{FF2B5EF4-FFF2-40B4-BE49-F238E27FC236}">
                  <a16:creationId xmlns:a16="http://schemas.microsoft.com/office/drawing/2014/main" id="{D794FBB7-C8D2-81A0-3505-3938801B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340" y="6318250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5" name="Rectangle 138">
              <a:extLst>
                <a:ext uri="{FF2B5EF4-FFF2-40B4-BE49-F238E27FC236}">
                  <a16:creationId xmlns:a16="http://schemas.microsoft.com/office/drawing/2014/main" id="{416C68EA-7091-10F5-3B72-512C6A3F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7782" y="6318250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500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7" name="Rectangle 138">
              <a:extLst>
                <a:ext uri="{FF2B5EF4-FFF2-40B4-BE49-F238E27FC236}">
                  <a16:creationId xmlns:a16="http://schemas.microsoft.com/office/drawing/2014/main" id="{0DB3808D-29FD-D6B1-B4FD-445344E7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812" y="6334383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1000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99" name="Rectangle 138">
              <a:extLst>
                <a:ext uri="{FF2B5EF4-FFF2-40B4-BE49-F238E27FC236}">
                  <a16:creationId xmlns:a16="http://schemas.microsoft.com/office/drawing/2014/main" id="{10E34271-5A7A-D7EB-969E-B789D58DA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9492" y="6450241"/>
              <a:ext cx="85799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latin typeface="Calibri" panose="020F0502020204030204" pitchFamily="34" charset="0"/>
                </a:rPr>
                <a:t>Time (days)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0930B30-C39D-A56A-86B8-4629944B791F}"/>
              </a:ext>
            </a:extLst>
          </p:cNvPr>
          <p:cNvGrpSpPr/>
          <p:nvPr/>
        </p:nvGrpSpPr>
        <p:grpSpPr>
          <a:xfrm>
            <a:off x="1317174" y="2652148"/>
            <a:ext cx="1565783" cy="254079"/>
            <a:chOff x="1317174" y="2652148"/>
            <a:chExt cx="1565783" cy="254079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3E00D816-49CE-5E82-A8F3-F085E8D7349B}"/>
                </a:ext>
              </a:extLst>
            </p:cNvPr>
            <p:cNvSpPr/>
            <p:nvPr/>
          </p:nvSpPr>
          <p:spPr>
            <a:xfrm>
              <a:off x="1317174" y="2652148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38">
              <a:extLst>
                <a:ext uri="{FF2B5EF4-FFF2-40B4-BE49-F238E27FC236}">
                  <a16:creationId xmlns:a16="http://schemas.microsoft.com/office/drawing/2014/main" id="{6D882110-A08B-9A23-C1FD-23F0D63E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832" y="2656077"/>
              <a:ext cx="29174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Sex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5" name="Rectangle 138">
              <a:extLst>
                <a:ext uri="{FF2B5EF4-FFF2-40B4-BE49-F238E27FC236}">
                  <a16:creationId xmlns:a16="http://schemas.microsoft.com/office/drawing/2014/main" id="{532DE304-965F-1768-E7C5-C0C9848F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70" y="2656077"/>
              <a:ext cx="5802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p=0.17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FA37725-616A-9D8C-5552-FF7371D8DB82}"/>
              </a:ext>
            </a:extLst>
          </p:cNvPr>
          <p:cNvGrpSpPr/>
          <p:nvPr/>
        </p:nvGrpSpPr>
        <p:grpSpPr>
          <a:xfrm>
            <a:off x="1317174" y="5785901"/>
            <a:ext cx="1565783" cy="256243"/>
            <a:chOff x="1317174" y="5785901"/>
            <a:chExt cx="1565783" cy="256243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200C912-A811-9885-3598-1B00DF32E43B}"/>
                </a:ext>
              </a:extLst>
            </p:cNvPr>
            <p:cNvSpPr/>
            <p:nvPr/>
          </p:nvSpPr>
          <p:spPr>
            <a:xfrm>
              <a:off x="1317174" y="5788065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38">
              <a:extLst>
                <a:ext uri="{FF2B5EF4-FFF2-40B4-BE49-F238E27FC236}">
                  <a16:creationId xmlns:a16="http://schemas.microsoft.com/office/drawing/2014/main" id="{1FCE45CA-41E3-AE62-7CD0-FE946EB6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016" y="5791994"/>
              <a:ext cx="309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DM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6" name="Rectangle 138">
              <a:extLst>
                <a:ext uri="{FF2B5EF4-FFF2-40B4-BE49-F238E27FC236}">
                  <a16:creationId xmlns:a16="http://schemas.microsoft.com/office/drawing/2014/main" id="{7D87C776-F7A9-717A-472D-D93E42143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70" y="5785901"/>
              <a:ext cx="5802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p=0.02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302FAC8-D5BF-144F-8A78-B35645C15B76}"/>
              </a:ext>
            </a:extLst>
          </p:cNvPr>
          <p:cNvGrpSpPr/>
          <p:nvPr/>
        </p:nvGrpSpPr>
        <p:grpSpPr>
          <a:xfrm>
            <a:off x="7060097" y="2652148"/>
            <a:ext cx="1571470" cy="254079"/>
            <a:chOff x="7060097" y="2652148"/>
            <a:chExt cx="1571470" cy="254079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951AC81-B284-A403-9192-2D3DB2441C41}"/>
                </a:ext>
              </a:extLst>
            </p:cNvPr>
            <p:cNvSpPr/>
            <p:nvPr/>
          </p:nvSpPr>
          <p:spPr>
            <a:xfrm>
              <a:off x="7060097" y="2652148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38">
              <a:extLst>
                <a:ext uri="{FF2B5EF4-FFF2-40B4-BE49-F238E27FC236}">
                  <a16:creationId xmlns:a16="http://schemas.microsoft.com/office/drawing/2014/main" id="{277DE317-171D-39F6-C032-600D4B6AA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875" y="2656077"/>
              <a:ext cx="6855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Age Grp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7" name="Rectangle 138">
              <a:extLst>
                <a:ext uri="{FF2B5EF4-FFF2-40B4-BE49-F238E27FC236}">
                  <a16:creationId xmlns:a16="http://schemas.microsoft.com/office/drawing/2014/main" id="{B8176EB1-37B0-B503-DF08-FAB2AF12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280" y="2656077"/>
              <a:ext cx="5802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p=0.76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C32CDF4-2C99-A3CD-B352-B997F77BEF85}"/>
              </a:ext>
            </a:extLst>
          </p:cNvPr>
          <p:cNvGrpSpPr/>
          <p:nvPr/>
        </p:nvGrpSpPr>
        <p:grpSpPr>
          <a:xfrm>
            <a:off x="7016555" y="5785901"/>
            <a:ext cx="1675666" cy="256243"/>
            <a:chOff x="7016555" y="5785901"/>
            <a:chExt cx="1675666" cy="256243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A84380CF-3315-9076-6E99-1B2EB83D9A43}"/>
                </a:ext>
              </a:extLst>
            </p:cNvPr>
            <p:cNvSpPr/>
            <p:nvPr/>
          </p:nvSpPr>
          <p:spPr>
            <a:xfrm>
              <a:off x="7016555" y="5788065"/>
              <a:ext cx="861060" cy="254079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38">
              <a:extLst>
                <a:ext uri="{FF2B5EF4-FFF2-40B4-BE49-F238E27FC236}">
                  <a16:creationId xmlns:a16="http://schemas.microsoft.com/office/drawing/2014/main" id="{95B80DCA-69C9-5BBE-9FC2-6405C1B82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821" y="5791994"/>
              <a:ext cx="342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VAC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28" name="Rectangle 138">
              <a:extLst>
                <a:ext uri="{FF2B5EF4-FFF2-40B4-BE49-F238E27FC236}">
                  <a16:creationId xmlns:a16="http://schemas.microsoft.com/office/drawing/2014/main" id="{09F4B1C9-6F66-ED9B-7069-1D5E14AD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738" y="5785901"/>
              <a:ext cx="68448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latin typeface="Calibri" panose="020F0502020204030204" pitchFamily="34" charset="0"/>
                </a:rPr>
                <a:t>p&lt;0.001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5850F6-9A6E-3622-73BF-13069F6E2086}"/>
              </a:ext>
            </a:extLst>
          </p:cNvPr>
          <p:cNvSpPr txBox="1"/>
          <p:nvPr/>
        </p:nvSpPr>
        <p:spPr>
          <a:xfrm>
            <a:off x="1978321" y="342604"/>
            <a:ext cx="967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Overall Survival </a:t>
            </a:r>
            <a:r>
              <a:rPr lang="en-US" sz="3200" dirty="0">
                <a:latin typeface="Montserrat" panose="00000500000000000000" pitchFamily="2" charset="0"/>
              </a:rPr>
              <a:t>|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latin typeface="Montserrat" panose="00000500000000000000" pitchFamily="2" charset="0"/>
              </a:rPr>
              <a:t> Year Post Dialysis Initiation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C6AD8-CB68-DB22-3284-F863F8E1E271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4FEED-87FC-AA00-6E0D-97E7B05B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53974"/>
              </p:ext>
            </p:extLst>
          </p:nvPr>
        </p:nvGraphicFramePr>
        <p:xfrm>
          <a:off x="567603" y="2019843"/>
          <a:ext cx="3104511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7083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Zone, p &lt; 0.001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76.9%  (73.0-80.6%)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75.7%  (72.7-78.6%)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71.9%  (69.2-74.5%)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65.5%  (57.9-72.6%)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8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35.7%  (31.3-40.2%)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116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8AF8E1-3814-EC6D-263D-1E271C94F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43162"/>
              </p:ext>
            </p:extLst>
          </p:nvPr>
        </p:nvGraphicFramePr>
        <p:xfrm>
          <a:off x="4274402" y="2019843"/>
          <a:ext cx="3249654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Facility Type , p = 0.62</a:t>
                      </a:r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Public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68.2% (66.1-70.2%)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Private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67.3% (64.4-70.1%)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03369-0052-EE80-4C31-EA9F17EF2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03034"/>
              </p:ext>
            </p:extLst>
          </p:nvPr>
        </p:nvGraphicFramePr>
        <p:xfrm>
          <a:off x="8126345" y="2019843"/>
          <a:ext cx="3394198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5701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228497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Sex, p = 0.88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68.0% (65.9-70.0%)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Female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67.7% (65.0-70.4%)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1ABFAE-276A-7D4C-D95E-1ABE8B41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18498"/>
              </p:ext>
            </p:extLst>
          </p:nvPr>
        </p:nvGraphicFramePr>
        <p:xfrm>
          <a:off x="567603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HIV, p &lt; 0.001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68.5% (66.8-70.2%)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53.8% (44.9-62.5%)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FC3977-BD8A-4589-D8EC-DA299852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0404"/>
              </p:ext>
            </p:extLst>
          </p:nvPr>
        </p:nvGraphicFramePr>
        <p:xfrm>
          <a:off x="4419246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HBV, p = 0.63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68.0% (66.3-69.6%)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65.4% (54.0-75.7%)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04E36E-83C9-EE6D-3209-501DFE1A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86059"/>
              </p:ext>
            </p:extLst>
          </p:nvPr>
        </p:nvGraphicFramePr>
        <p:xfrm>
          <a:off x="8270889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HCV, p = 0.43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68.0% (66.3%-69.6%)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61.3% (42.2%-78.2%)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DBC5494-23D0-ECA9-B2DB-62ED9F6B39D2}"/>
              </a:ext>
            </a:extLst>
          </p:cNvPr>
          <p:cNvSpPr txBox="1"/>
          <p:nvPr/>
        </p:nvSpPr>
        <p:spPr>
          <a:xfrm>
            <a:off x="2340410" y="1258167"/>
            <a:ext cx="7117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Survival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Post Initiation  :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67.9% (66.2 – 69.5%)</a:t>
            </a:r>
          </a:p>
        </p:txBody>
      </p:sp>
    </p:spTree>
    <p:extLst>
      <p:ext uri="{BB962C8B-B14F-4D97-AF65-F5344CB8AC3E}">
        <p14:creationId xmlns:p14="http://schemas.microsoft.com/office/powerpoint/2010/main" val="34400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32B456-D081-0EED-19EE-686A06266F8D}"/>
              </a:ext>
            </a:extLst>
          </p:cNvPr>
          <p:cNvSpPr txBox="1"/>
          <p:nvPr/>
        </p:nvSpPr>
        <p:spPr>
          <a:xfrm>
            <a:off x="1697795" y="342604"/>
            <a:ext cx="9956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Overall Survival </a:t>
            </a:r>
            <a:r>
              <a:rPr lang="en-US" sz="3200" dirty="0">
                <a:latin typeface="Montserrat" panose="00000500000000000000" pitchFamily="2" charset="0"/>
              </a:rPr>
              <a:t>|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Montserrat" panose="00000500000000000000" pitchFamily="2" charset="0"/>
              </a:rPr>
              <a:t> Years Post Dialysis Initiation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67D639-A377-187B-EF4A-5FA497511EAA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804316-4CDC-5D00-71FE-4C2F98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29558"/>
              </p:ext>
            </p:extLst>
          </p:nvPr>
        </p:nvGraphicFramePr>
        <p:xfrm>
          <a:off x="567603" y="2019843"/>
          <a:ext cx="3104511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7083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Zone, p &lt; 0.001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38.0% (30.7- 45.7%)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 (33.6-42.3%)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21.9% (19.6-24.5%)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21.0% (18.3-23.9%)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8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14.6% (11.6-18.2%)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116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B0D271-7671-FE47-0B72-2010FFD8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59746"/>
              </p:ext>
            </p:extLst>
          </p:nvPr>
        </p:nvGraphicFramePr>
        <p:xfrm>
          <a:off x="4274402" y="2019843"/>
          <a:ext cx="3249654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Facility Type , p &lt;0.001</a:t>
                      </a:r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Public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28.2% (26.3-30.2%)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Private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16.0% (13.8-18.3%)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E0AC14-F224-42FE-995B-A8E6A8684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30022"/>
              </p:ext>
            </p:extLst>
          </p:nvPr>
        </p:nvGraphicFramePr>
        <p:xfrm>
          <a:off x="8126345" y="2019843"/>
          <a:ext cx="3394198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5701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228497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Sex, p = 0.85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Female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24.2% (21.8-26.8%)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23.9% (22.1-25.9%)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1BFFFD-ABAD-1461-B2AC-F18B4ED1E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46"/>
              </p:ext>
            </p:extLst>
          </p:nvPr>
        </p:nvGraphicFramePr>
        <p:xfrm>
          <a:off x="567603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HIV, p &lt; 0.001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24.8% (23.3-26.4%)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6.8% (3.2-12.5%)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D69828-671C-2D60-E4CF-6C00DEF6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4297"/>
              </p:ext>
            </p:extLst>
          </p:nvPr>
        </p:nvGraphicFramePr>
        <p:xfrm>
          <a:off x="4419246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HBV, p = 0.03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24.3% (22.8-25.9%)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13.6 (7.0-23.0%)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D7E0D7-19DD-227A-859C-4557D57D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95403"/>
              </p:ext>
            </p:extLst>
          </p:nvPr>
        </p:nvGraphicFramePr>
        <p:xfrm>
          <a:off x="8270889" y="4586694"/>
          <a:ext cx="3249654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296586740"/>
                    </a:ext>
                  </a:extLst>
                </a:gridCol>
                <a:gridCol w="2310375">
                  <a:extLst>
                    <a:ext uri="{9D8B030D-6E8A-4147-A177-3AD203B41FA5}">
                      <a16:colId xmlns:a16="http://schemas.microsoft.com/office/drawing/2014/main" val="2561818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HCV, p = 0.06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24.2% (22.7-25.7%)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9.7% (2.0-25.8%)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077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9B5223-CB72-B3F0-8616-C6E02CF0D934}"/>
              </a:ext>
            </a:extLst>
          </p:cNvPr>
          <p:cNvSpPr txBox="1"/>
          <p:nvPr/>
        </p:nvSpPr>
        <p:spPr>
          <a:xfrm>
            <a:off x="2285908" y="1258167"/>
            <a:ext cx="7226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Survival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Post Initiation  :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24.0% (22.5 – 25.6%)</a:t>
            </a:r>
          </a:p>
        </p:txBody>
      </p:sp>
    </p:spTree>
    <p:extLst>
      <p:ext uri="{BB962C8B-B14F-4D97-AF65-F5344CB8AC3E}">
        <p14:creationId xmlns:p14="http://schemas.microsoft.com/office/powerpoint/2010/main" val="32693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D10619-860A-B6EE-C8F1-7CEFED5EC530}"/>
              </a:ext>
            </a:extLst>
          </p:cNvPr>
          <p:cNvSpPr/>
          <p:nvPr/>
        </p:nvSpPr>
        <p:spPr>
          <a:xfrm>
            <a:off x="566057" y="4052466"/>
            <a:ext cx="11088311" cy="51953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021A9-BA63-E129-3B10-68381D0CD1B8}"/>
              </a:ext>
            </a:extLst>
          </p:cNvPr>
          <p:cNvSpPr txBox="1"/>
          <p:nvPr/>
        </p:nvSpPr>
        <p:spPr>
          <a:xfrm>
            <a:off x="4378016" y="342604"/>
            <a:ext cx="72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Montserrat" panose="00000500000000000000" pitchFamily="2" charset="0"/>
              </a:rPr>
              <a:t>Independent </a:t>
            </a:r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Mortality Predictors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815BEE-50E1-DCD1-C59F-2674353EA0DE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F5628-0568-E85A-5C30-F7E6EFBC5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50365"/>
              </p:ext>
            </p:extLst>
          </p:nvPr>
        </p:nvGraphicFramePr>
        <p:xfrm>
          <a:off x="711201" y="1698171"/>
          <a:ext cx="10809342" cy="452845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96113">
                  <a:extLst>
                    <a:ext uri="{9D8B030D-6E8A-4147-A177-3AD203B41FA5}">
                      <a16:colId xmlns:a16="http://schemas.microsoft.com/office/drawing/2014/main" val="2020174190"/>
                    </a:ext>
                  </a:extLst>
                </a:gridCol>
                <a:gridCol w="5613229">
                  <a:extLst>
                    <a:ext uri="{9D8B030D-6E8A-4147-A177-3AD203B41FA5}">
                      <a16:colId xmlns:a16="http://schemas.microsoft.com/office/drawing/2014/main" val="1231901862"/>
                    </a:ext>
                  </a:extLst>
                </a:gridCol>
              </a:tblGrid>
              <a:tr h="456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Hazard Ratio     (95% CI)          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796386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0.99                        (0.63-1.83)      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718489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0.94                        (0.83-1.06)      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219560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0.75                        (0.46-1.22)      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70709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1.11                        (0.65-1.88)      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903534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1.92                        (1.52-2.41)      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310740"/>
                  </a:ext>
                </a:extLst>
              </a:tr>
              <a:tr h="48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1.07                        (0.63-1.83)      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544208"/>
                  </a:ext>
                </a:extLst>
              </a:tr>
              <a:tr h="118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Vascular Access</a:t>
                      </a:r>
                    </a:p>
                    <a:p>
                      <a:pPr algn="ctr"/>
                      <a:r>
                        <a:rPr lang="en-US" dirty="0"/>
                        <a:t>     Temporary Femoral</a:t>
                      </a:r>
                    </a:p>
                    <a:p>
                      <a:pPr algn="ctr"/>
                      <a:r>
                        <a:rPr lang="en-US" dirty="0"/>
                        <a:t>     CVC + AVF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0.81                        (0.69-0.96)      0.02</a:t>
                      </a:r>
                    </a:p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95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2BC55-026E-F5D1-7364-B10254B36134}"/>
              </a:ext>
            </a:extLst>
          </p:cNvPr>
          <p:cNvGrpSpPr/>
          <p:nvPr/>
        </p:nvGrpSpPr>
        <p:grpSpPr>
          <a:xfrm>
            <a:off x="172309" y="8943"/>
            <a:ext cx="11847383" cy="5468515"/>
            <a:chOff x="172309" y="466143"/>
            <a:chExt cx="11847383" cy="5468515"/>
          </a:xfrm>
        </p:grpSpPr>
        <p:pic>
          <p:nvPicPr>
            <p:cNvPr id="19" name="Picture 18" descr="A close-up of a sign&#10;&#10;AI-generated content may be incorrect.">
              <a:extLst>
                <a:ext uri="{FF2B5EF4-FFF2-40B4-BE49-F238E27FC236}">
                  <a16:creationId xmlns:a16="http://schemas.microsoft.com/office/drawing/2014/main" id="{6DEAFEF0-33CF-8DD8-298F-0ED4B219B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457" t="18484" r="2147" b="17464"/>
            <a:stretch/>
          </p:blipFill>
          <p:spPr>
            <a:xfrm rot="20804798">
              <a:off x="172309" y="466143"/>
              <a:ext cx="11847383" cy="5468515"/>
            </a:xfrm>
            <a:custGeom>
              <a:avLst/>
              <a:gdLst>
                <a:gd name="connsiteX0" fmla="*/ 1104067 w 11847383"/>
                <a:gd name="connsiteY0" fmla="*/ 13816 h 5468515"/>
                <a:gd name="connsiteX1" fmla="*/ 11450828 w 11847383"/>
                <a:gd name="connsiteY1" fmla="*/ 2450796 h 5468515"/>
                <a:gd name="connsiteX2" fmla="*/ 11833568 w 11847383"/>
                <a:gd name="connsiteY2" fmla="*/ 3069378 h 5468515"/>
                <a:gd name="connsiteX3" fmla="*/ 11361898 w 11847383"/>
                <a:gd name="connsiteY3" fmla="*/ 5071961 h 5468515"/>
                <a:gd name="connsiteX4" fmla="*/ 10743316 w 11847383"/>
                <a:gd name="connsiteY4" fmla="*/ 5454700 h 5468515"/>
                <a:gd name="connsiteX5" fmla="*/ 396555 w 11847383"/>
                <a:gd name="connsiteY5" fmla="*/ 3017720 h 5468515"/>
                <a:gd name="connsiteX6" fmla="*/ 13816 w 11847383"/>
                <a:gd name="connsiteY6" fmla="*/ 2399138 h 5468515"/>
                <a:gd name="connsiteX7" fmla="*/ 485486 w 11847383"/>
                <a:gd name="connsiteY7" fmla="*/ 396555 h 5468515"/>
                <a:gd name="connsiteX8" fmla="*/ 1104067 w 11847383"/>
                <a:gd name="connsiteY8" fmla="*/ 13816 h 546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7383" h="5468515">
                  <a:moveTo>
                    <a:pt x="1104067" y="13816"/>
                  </a:moveTo>
                  <a:lnTo>
                    <a:pt x="11450828" y="2450796"/>
                  </a:lnTo>
                  <a:cubicBezTo>
                    <a:pt x="11727335" y="2515922"/>
                    <a:pt x="11898694" y="2792871"/>
                    <a:pt x="11833568" y="3069378"/>
                  </a:cubicBezTo>
                  <a:lnTo>
                    <a:pt x="11361898" y="5071961"/>
                  </a:lnTo>
                  <a:cubicBezTo>
                    <a:pt x="11296772" y="5348468"/>
                    <a:pt x="11019823" y="5519826"/>
                    <a:pt x="10743316" y="5454700"/>
                  </a:cubicBezTo>
                  <a:lnTo>
                    <a:pt x="396555" y="3017720"/>
                  </a:lnTo>
                  <a:cubicBezTo>
                    <a:pt x="120048" y="2952594"/>
                    <a:pt x="-51310" y="2675645"/>
                    <a:pt x="13816" y="2399138"/>
                  </a:cubicBezTo>
                  <a:lnTo>
                    <a:pt x="485486" y="396555"/>
                  </a:lnTo>
                  <a:cubicBezTo>
                    <a:pt x="550612" y="120048"/>
                    <a:pt x="827560" y="-51310"/>
                    <a:pt x="1104067" y="13816"/>
                  </a:cubicBezTo>
                  <a:close/>
                </a:path>
              </a:pathLst>
            </a:cu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8B23B4-3373-A933-03B8-20D79856D65B}"/>
                </a:ext>
              </a:extLst>
            </p:cNvPr>
            <p:cNvSpPr/>
            <p:nvPr/>
          </p:nvSpPr>
          <p:spPr>
            <a:xfrm>
              <a:off x="266700" y="1659221"/>
              <a:ext cx="11658600" cy="3086100"/>
            </a:xfrm>
            <a:prstGeom prst="roundRect">
              <a:avLst/>
            </a:prstGeom>
            <a:solidFill>
              <a:srgbClr val="00B050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31FF084-D31A-1C3F-BB14-E8EEFE0A26E4}"/>
              </a:ext>
            </a:extLst>
          </p:cNvPr>
          <p:cNvSpPr txBox="1"/>
          <p:nvPr/>
        </p:nvSpPr>
        <p:spPr>
          <a:xfrm>
            <a:off x="9325299" y="342604"/>
            <a:ext cx="261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latin typeface="Montserrat" panose="00000500000000000000" pitchFamily="2" charset="0"/>
              </a:rPr>
              <a:t>Limitations</a:t>
            </a:r>
            <a:endParaRPr lang="en-GB" sz="3200" b="1" dirty="0">
              <a:latin typeface="Montserrat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95105F-36E4-089E-3A9D-7C42AAA9D6DF}"/>
              </a:ext>
            </a:extLst>
          </p:cNvPr>
          <p:cNvCxnSpPr>
            <a:cxnSpLocks/>
          </p:cNvCxnSpPr>
          <p:nvPr/>
        </p:nvCxnSpPr>
        <p:spPr>
          <a:xfrm>
            <a:off x="938330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BF35A1-7A65-0AA4-1E57-B7B44385171E}"/>
              </a:ext>
            </a:extLst>
          </p:cNvPr>
          <p:cNvGrpSpPr/>
          <p:nvPr/>
        </p:nvGrpSpPr>
        <p:grpSpPr>
          <a:xfrm>
            <a:off x="1113249" y="2216523"/>
            <a:ext cx="1168910" cy="2256186"/>
            <a:chOff x="1113249" y="2216523"/>
            <a:chExt cx="1168910" cy="22561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4CBD35-EFBC-A197-A8A7-62C859E4A322}"/>
                </a:ext>
              </a:extLst>
            </p:cNvPr>
            <p:cNvSpPr txBox="1"/>
            <p:nvPr/>
          </p:nvSpPr>
          <p:spPr>
            <a:xfrm>
              <a:off x="1113249" y="2216523"/>
              <a:ext cx="116891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GB" sz="115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C4EBF9D-5AD4-04B3-F52E-69682ABF2267}"/>
                </a:ext>
              </a:extLst>
            </p:cNvPr>
            <p:cNvSpPr/>
            <p:nvPr/>
          </p:nvSpPr>
          <p:spPr>
            <a:xfrm rot="10800000">
              <a:off x="1515969" y="4078571"/>
              <a:ext cx="457200" cy="3941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C5AC20-59CC-A289-830F-6040FFF54EFC}"/>
              </a:ext>
            </a:extLst>
          </p:cNvPr>
          <p:cNvSpPr txBox="1"/>
          <p:nvPr/>
        </p:nvSpPr>
        <p:spPr>
          <a:xfrm>
            <a:off x="590226" y="4529859"/>
            <a:ext cx="3019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on cause of death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not captured by the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6A33C-2FCE-47F7-3D61-71F776715D43}"/>
              </a:ext>
            </a:extLst>
          </p:cNvPr>
          <p:cNvGrpSpPr/>
          <p:nvPr/>
        </p:nvGrpSpPr>
        <p:grpSpPr>
          <a:xfrm>
            <a:off x="5389914" y="2216523"/>
            <a:ext cx="1168910" cy="2256186"/>
            <a:chOff x="5389914" y="2216523"/>
            <a:chExt cx="1168910" cy="22561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ED11C-230D-399E-8DCA-CA1EDC335AC4}"/>
                </a:ext>
              </a:extLst>
            </p:cNvPr>
            <p:cNvSpPr txBox="1"/>
            <p:nvPr/>
          </p:nvSpPr>
          <p:spPr>
            <a:xfrm>
              <a:off x="5389914" y="2216523"/>
              <a:ext cx="116891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GB" sz="115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8DCFEA4-0AF8-AFB8-A6D3-767DABFA51EC}"/>
                </a:ext>
              </a:extLst>
            </p:cNvPr>
            <p:cNvSpPr/>
            <p:nvPr/>
          </p:nvSpPr>
          <p:spPr>
            <a:xfrm rot="10800000">
              <a:off x="5792634" y="4078571"/>
              <a:ext cx="457200" cy="3941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F7B7AD-6990-64D2-263A-759B6E064476}"/>
              </a:ext>
            </a:extLst>
          </p:cNvPr>
          <p:cNvGrpSpPr/>
          <p:nvPr/>
        </p:nvGrpSpPr>
        <p:grpSpPr>
          <a:xfrm>
            <a:off x="3790950" y="4485190"/>
            <a:ext cx="4048176" cy="1314450"/>
            <a:chOff x="3790950" y="4485190"/>
            <a:chExt cx="4048176" cy="13144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8993D4-0F6E-BE6F-8729-4B13D2E5DA2A}"/>
                </a:ext>
              </a:extLst>
            </p:cNvPr>
            <p:cNvCxnSpPr/>
            <p:nvPr/>
          </p:nvCxnSpPr>
          <p:spPr>
            <a:xfrm>
              <a:off x="3790950" y="4485190"/>
              <a:ext cx="0" cy="13144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167660-118F-667D-5E82-52D2D86E3842}"/>
                </a:ext>
              </a:extLst>
            </p:cNvPr>
            <p:cNvSpPr txBox="1"/>
            <p:nvPr/>
          </p:nvSpPr>
          <p:spPr>
            <a:xfrm>
              <a:off x="4010257" y="4485190"/>
              <a:ext cx="38288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Are these figures generalizable?</a:t>
              </a:r>
            </a:p>
            <a:p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Little &lt; 50% of dialysis centers.</a:t>
              </a:r>
            </a:p>
            <a:p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North-East data is sparse.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7B875-3A8F-45DD-9F17-0D0CFAD719DF}"/>
              </a:ext>
            </a:extLst>
          </p:cNvPr>
          <p:cNvGrpSpPr/>
          <p:nvPr/>
        </p:nvGrpSpPr>
        <p:grpSpPr>
          <a:xfrm>
            <a:off x="9335869" y="2216523"/>
            <a:ext cx="1168910" cy="2256186"/>
            <a:chOff x="9335869" y="2216523"/>
            <a:chExt cx="1168910" cy="22561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0C8D74-59B1-F4A3-CB5B-909EB7246981}"/>
                </a:ext>
              </a:extLst>
            </p:cNvPr>
            <p:cNvSpPr txBox="1"/>
            <p:nvPr/>
          </p:nvSpPr>
          <p:spPr>
            <a:xfrm>
              <a:off x="9335869" y="2216523"/>
              <a:ext cx="116891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GB" sz="115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6A7B1C-B89C-AD80-273F-CDF0AE007C56}"/>
                </a:ext>
              </a:extLst>
            </p:cNvPr>
            <p:cNvSpPr/>
            <p:nvPr/>
          </p:nvSpPr>
          <p:spPr>
            <a:xfrm rot="10800000">
              <a:off x="9738589" y="4078571"/>
              <a:ext cx="457200" cy="3941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E7DE04-5CB6-DEA1-1EB7-2DD5F8CB1EA7}"/>
              </a:ext>
            </a:extLst>
          </p:cNvPr>
          <p:cNvGrpSpPr/>
          <p:nvPr/>
        </p:nvGrpSpPr>
        <p:grpSpPr>
          <a:xfrm>
            <a:off x="8077200" y="4485190"/>
            <a:ext cx="3283718" cy="1314450"/>
            <a:chOff x="8077200" y="4485190"/>
            <a:chExt cx="3283718" cy="13144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1BD6DC-3E39-6416-B682-ECE48A17C88D}"/>
                </a:ext>
              </a:extLst>
            </p:cNvPr>
            <p:cNvCxnSpPr/>
            <p:nvPr/>
          </p:nvCxnSpPr>
          <p:spPr>
            <a:xfrm>
              <a:off x="8077200" y="4485190"/>
              <a:ext cx="0" cy="131445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2866B1-5ABD-F527-9592-EE0EF547EBD3}"/>
                </a:ext>
              </a:extLst>
            </p:cNvPr>
            <p:cNvSpPr txBox="1"/>
            <p:nvPr/>
          </p:nvSpPr>
          <p:spPr>
            <a:xfrm>
              <a:off x="8431846" y="4529859"/>
              <a:ext cx="2929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Incomplete data from a </a:t>
              </a:r>
            </a:p>
            <a:p>
              <a:r>
                <a: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number of centers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5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F4791-4ECF-E3D9-93A6-7E24C5D006C1}"/>
              </a:ext>
            </a:extLst>
          </p:cNvPr>
          <p:cNvSpPr txBox="1"/>
          <p:nvPr/>
        </p:nvSpPr>
        <p:spPr>
          <a:xfrm>
            <a:off x="5687670" y="342604"/>
            <a:ext cx="5966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Montserrat" panose="00000500000000000000" pitchFamily="2" charset="0"/>
              </a:rPr>
              <a:t>. . .  Achieving </a:t>
            </a:r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Sustainability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E616F6-7052-E4C6-F47F-17F09FC87B61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Freeform 101">
            <a:extLst>
              <a:ext uri="{FF2B5EF4-FFF2-40B4-BE49-F238E27FC236}">
                <a16:creationId xmlns:a16="http://schemas.microsoft.com/office/drawing/2014/main" id="{BA1CDA85-FF38-CDE0-CF75-9D3A39CFF004}"/>
              </a:ext>
            </a:extLst>
          </p:cNvPr>
          <p:cNvSpPr>
            <a:spLocks/>
          </p:cNvSpPr>
          <p:nvPr/>
        </p:nvSpPr>
        <p:spPr bwMode="auto">
          <a:xfrm>
            <a:off x="1455737" y="-3152775"/>
            <a:ext cx="26988" cy="7938"/>
          </a:xfrm>
          <a:custGeom>
            <a:avLst/>
            <a:gdLst>
              <a:gd name="T0" fmla="*/ 7 w 7"/>
              <a:gd name="T1" fmla="*/ 0 h 2"/>
              <a:gd name="T2" fmla="*/ 0 w 7"/>
              <a:gd name="T3" fmla="*/ 1 h 2"/>
              <a:gd name="T4" fmla="*/ 0 w 7"/>
              <a:gd name="T5" fmla="*/ 0 h 2"/>
              <a:gd name="T6" fmla="*/ 7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7" y="0"/>
                </a:moveTo>
                <a:cubicBezTo>
                  <a:pt x="5" y="2"/>
                  <a:pt x="3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5" y="0"/>
                  <a:pt x="7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Freeform 102">
            <a:extLst>
              <a:ext uri="{FF2B5EF4-FFF2-40B4-BE49-F238E27FC236}">
                <a16:creationId xmlns:a16="http://schemas.microsoft.com/office/drawing/2014/main" id="{461CA8DF-9784-C8CF-9BD9-21385279D6C2}"/>
              </a:ext>
            </a:extLst>
          </p:cNvPr>
          <p:cNvSpPr>
            <a:spLocks/>
          </p:cNvSpPr>
          <p:nvPr/>
        </p:nvSpPr>
        <p:spPr bwMode="auto">
          <a:xfrm>
            <a:off x="1539875" y="-3152775"/>
            <a:ext cx="25400" cy="7938"/>
          </a:xfrm>
          <a:custGeom>
            <a:avLst/>
            <a:gdLst>
              <a:gd name="T0" fmla="*/ 7 w 7"/>
              <a:gd name="T1" fmla="*/ 1 h 2"/>
              <a:gd name="T2" fmla="*/ 0 w 7"/>
              <a:gd name="T3" fmla="*/ 0 h 2"/>
              <a:gd name="T4" fmla="*/ 7 w 7"/>
              <a:gd name="T5" fmla="*/ 0 h 2"/>
              <a:gd name="T6" fmla="*/ 7 w 7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7" y="1"/>
                </a:moveTo>
                <a:cubicBezTo>
                  <a:pt x="5" y="1"/>
                  <a:pt x="2" y="2"/>
                  <a:pt x="0" y="0"/>
                </a:cubicBezTo>
                <a:cubicBezTo>
                  <a:pt x="2" y="0"/>
                  <a:pt x="5" y="0"/>
                  <a:pt x="7" y="0"/>
                </a:cubicBezTo>
                <a:cubicBezTo>
                  <a:pt x="7" y="0"/>
                  <a:pt x="7" y="0"/>
                  <a:pt x="7" y="1"/>
                </a:cubicBezTo>
                <a:close/>
              </a:path>
            </a:pathLst>
          </a:cu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124">
            <a:extLst>
              <a:ext uri="{FF2B5EF4-FFF2-40B4-BE49-F238E27FC236}">
                <a16:creationId xmlns:a16="http://schemas.microsoft.com/office/drawing/2014/main" id="{1C9C978E-27A9-F526-3B50-8AEF679A2E2E}"/>
              </a:ext>
            </a:extLst>
          </p:cNvPr>
          <p:cNvSpPr>
            <a:spLocks/>
          </p:cNvSpPr>
          <p:nvPr/>
        </p:nvSpPr>
        <p:spPr bwMode="auto">
          <a:xfrm>
            <a:off x="8816975" y="969963"/>
            <a:ext cx="25400" cy="7937"/>
          </a:xfrm>
          <a:custGeom>
            <a:avLst/>
            <a:gdLst>
              <a:gd name="T0" fmla="*/ 7 w 7"/>
              <a:gd name="T1" fmla="*/ 0 h 2"/>
              <a:gd name="T2" fmla="*/ 0 w 7"/>
              <a:gd name="T3" fmla="*/ 1 h 2"/>
              <a:gd name="T4" fmla="*/ 0 w 7"/>
              <a:gd name="T5" fmla="*/ 0 h 2"/>
              <a:gd name="T6" fmla="*/ 7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7" y="0"/>
                </a:moveTo>
                <a:cubicBezTo>
                  <a:pt x="5" y="2"/>
                  <a:pt x="3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5" y="0"/>
                  <a:pt x="7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125">
            <a:extLst>
              <a:ext uri="{FF2B5EF4-FFF2-40B4-BE49-F238E27FC236}">
                <a16:creationId xmlns:a16="http://schemas.microsoft.com/office/drawing/2014/main" id="{6A1EFFBE-06EC-966A-8C9F-ECFBFDE9A8F0}"/>
              </a:ext>
            </a:extLst>
          </p:cNvPr>
          <p:cNvSpPr>
            <a:spLocks/>
          </p:cNvSpPr>
          <p:nvPr/>
        </p:nvSpPr>
        <p:spPr bwMode="auto">
          <a:xfrm>
            <a:off x="8899525" y="969963"/>
            <a:ext cx="26988" cy="7937"/>
          </a:xfrm>
          <a:custGeom>
            <a:avLst/>
            <a:gdLst>
              <a:gd name="T0" fmla="*/ 7 w 7"/>
              <a:gd name="T1" fmla="*/ 1 h 2"/>
              <a:gd name="T2" fmla="*/ 0 w 7"/>
              <a:gd name="T3" fmla="*/ 0 h 2"/>
              <a:gd name="T4" fmla="*/ 7 w 7"/>
              <a:gd name="T5" fmla="*/ 0 h 2"/>
              <a:gd name="T6" fmla="*/ 7 w 7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7" y="1"/>
                </a:moveTo>
                <a:cubicBezTo>
                  <a:pt x="5" y="1"/>
                  <a:pt x="2" y="2"/>
                  <a:pt x="0" y="0"/>
                </a:cubicBezTo>
                <a:cubicBezTo>
                  <a:pt x="2" y="0"/>
                  <a:pt x="5" y="0"/>
                  <a:pt x="7" y="0"/>
                </a:cubicBezTo>
                <a:cubicBezTo>
                  <a:pt x="7" y="0"/>
                  <a:pt x="7" y="0"/>
                  <a:pt x="7" y="1"/>
                </a:cubicBezTo>
                <a:close/>
              </a:path>
            </a:pathLst>
          </a:cu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2602B0C1-ED68-D9B8-B665-5AABD4149208}"/>
              </a:ext>
            </a:extLst>
          </p:cNvPr>
          <p:cNvSpPr>
            <a:spLocks noEditPoints="1"/>
          </p:cNvSpPr>
          <p:nvPr/>
        </p:nvSpPr>
        <p:spPr bwMode="auto">
          <a:xfrm>
            <a:off x="676095" y="894024"/>
            <a:ext cx="5447811" cy="5447811"/>
          </a:xfrm>
          <a:custGeom>
            <a:avLst/>
            <a:gdLst>
              <a:gd name="T0" fmla="*/ 439 w 877"/>
              <a:gd name="T1" fmla="*/ 359 h 877"/>
              <a:gd name="T2" fmla="*/ 364 w 877"/>
              <a:gd name="T3" fmla="*/ 413 h 877"/>
              <a:gd name="T4" fmla="*/ 364 w 877"/>
              <a:gd name="T5" fmla="*/ 414 h 877"/>
              <a:gd name="T6" fmla="*/ 379 w 877"/>
              <a:gd name="T7" fmla="*/ 458 h 877"/>
              <a:gd name="T8" fmla="*/ 392 w 877"/>
              <a:gd name="T9" fmla="*/ 500 h 877"/>
              <a:gd name="T10" fmla="*/ 393 w 877"/>
              <a:gd name="T11" fmla="*/ 501 h 877"/>
              <a:gd name="T12" fmla="*/ 485 w 877"/>
              <a:gd name="T13" fmla="*/ 501 h 877"/>
              <a:gd name="T14" fmla="*/ 513 w 877"/>
              <a:gd name="T15" fmla="*/ 414 h 877"/>
              <a:gd name="T16" fmla="*/ 513 w 877"/>
              <a:gd name="T17" fmla="*/ 413 h 877"/>
              <a:gd name="T18" fmla="*/ 477 w 877"/>
              <a:gd name="T19" fmla="*/ 387 h 877"/>
              <a:gd name="T20" fmla="*/ 0 w 877"/>
              <a:gd name="T21" fmla="*/ 438 h 877"/>
              <a:gd name="T22" fmla="*/ 877 w 877"/>
              <a:gd name="T23" fmla="*/ 438 h 877"/>
              <a:gd name="T24" fmla="*/ 90 w 877"/>
              <a:gd name="T25" fmla="*/ 325 h 877"/>
              <a:gd name="T26" fmla="*/ 72 w 877"/>
              <a:gd name="T27" fmla="*/ 438 h 877"/>
              <a:gd name="T28" fmla="*/ 219 w 877"/>
              <a:gd name="T29" fmla="*/ 732 h 877"/>
              <a:gd name="T30" fmla="*/ 392 w 877"/>
              <a:gd name="T31" fmla="*/ 500 h 877"/>
              <a:gd name="T32" fmla="*/ 364 w 877"/>
              <a:gd name="T33" fmla="*/ 414 h 877"/>
              <a:gd name="T34" fmla="*/ 439 w 877"/>
              <a:gd name="T35" fmla="*/ 359 h 877"/>
              <a:gd name="T36" fmla="*/ 438 w 877"/>
              <a:gd name="T37" fmla="*/ 72 h 877"/>
              <a:gd name="T38" fmla="*/ 224 w 877"/>
              <a:gd name="T39" fmla="*/ 141 h 877"/>
              <a:gd name="T40" fmla="*/ 91 w 877"/>
              <a:gd name="T41" fmla="*/ 322 h 877"/>
              <a:gd name="T42" fmla="*/ 364 w 877"/>
              <a:gd name="T43" fmla="*/ 413 h 877"/>
              <a:gd name="T44" fmla="*/ 401 w 877"/>
              <a:gd name="T45" fmla="*/ 386 h 877"/>
              <a:gd name="T46" fmla="*/ 477 w 877"/>
              <a:gd name="T47" fmla="*/ 387 h 877"/>
              <a:gd name="T48" fmla="*/ 513 w 877"/>
              <a:gd name="T49" fmla="*/ 413 h 877"/>
              <a:gd name="T50" fmla="*/ 787 w 877"/>
              <a:gd name="T51" fmla="*/ 323 h 877"/>
              <a:gd name="T52" fmla="*/ 658 w 877"/>
              <a:gd name="T53" fmla="*/ 144 h 877"/>
              <a:gd name="T54" fmla="*/ 439 w 877"/>
              <a:gd name="T55" fmla="*/ 72 h 877"/>
              <a:gd name="T56" fmla="*/ 513 w 877"/>
              <a:gd name="T57" fmla="*/ 414 h 877"/>
              <a:gd name="T58" fmla="*/ 485 w 877"/>
              <a:gd name="T59" fmla="*/ 501 h 877"/>
              <a:gd name="T60" fmla="*/ 654 w 877"/>
              <a:gd name="T61" fmla="*/ 735 h 877"/>
              <a:gd name="T62" fmla="*/ 788 w 877"/>
              <a:gd name="T63" fmla="*/ 552 h 877"/>
              <a:gd name="T64" fmla="*/ 789 w 877"/>
              <a:gd name="T65" fmla="*/ 328 h 877"/>
              <a:gd name="T66" fmla="*/ 393 w 877"/>
              <a:gd name="T67" fmla="*/ 501 h 877"/>
              <a:gd name="T68" fmla="*/ 484 w 877"/>
              <a:gd name="T69" fmla="*/ 501 h 877"/>
              <a:gd name="T70" fmla="*/ 653 w 877"/>
              <a:gd name="T71" fmla="*/ 736 h 877"/>
              <a:gd name="T72" fmla="*/ 439 w 877"/>
              <a:gd name="T73" fmla="*/ 805 h 877"/>
              <a:gd name="T74" fmla="*/ 222 w 877"/>
              <a:gd name="T75" fmla="*/ 7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77" h="877">
                <a:moveTo>
                  <a:pt x="477" y="387"/>
                </a:moveTo>
                <a:cubicBezTo>
                  <a:pt x="439" y="359"/>
                  <a:pt x="439" y="359"/>
                  <a:pt x="439" y="359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99" y="458"/>
                  <a:pt x="499" y="458"/>
                  <a:pt x="499" y="458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lnTo>
                  <a:pt x="477" y="387"/>
                </a:lnTo>
                <a:close/>
                <a:moveTo>
                  <a:pt x="439" y="0"/>
                </a:moveTo>
                <a:cubicBezTo>
                  <a:pt x="197" y="0"/>
                  <a:pt x="0" y="196"/>
                  <a:pt x="0" y="438"/>
                </a:cubicBezTo>
                <a:cubicBezTo>
                  <a:pt x="0" y="680"/>
                  <a:pt x="197" y="877"/>
                  <a:pt x="439" y="877"/>
                </a:cubicBezTo>
                <a:cubicBezTo>
                  <a:pt x="681" y="877"/>
                  <a:pt x="877" y="680"/>
                  <a:pt x="877" y="438"/>
                </a:cubicBezTo>
                <a:cubicBezTo>
                  <a:pt x="877" y="196"/>
                  <a:pt x="681" y="0"/>
                  <a:pt x="439" y="0"/>
                </a:cubicBezTo>
                <a:close/>
                <a:moveTo>
                  <a:pt x="90" y="325"/>
                </a:moveTo>
                <a:cubicBezTo>
                  <a:pt x="90" y="325"/>
                  <a:pt x="90" y="326"/>
                  <a:pt x="90" y="326"/>
                </a:cubicBezTo>
                <a:cubicBezTo>
                  <a:pt x="78" y="361"/>
                  <a:pt x="72" y="399"/>
                  <a:pt x="72" y="438"/>
                </a:cubicBezTo>
                <a:cubicBezTo>
                  <a:pt x="72" y="478"/>
                  <a:pt x="78" y="516"/>
                  <a:pt x="90" y="552"/>
                </a:cubicBezTo>
                <a:cubicBezTo>
                  <a:pt x="113" y="624"/>
                  <a:pt x="159" y="687"/>
                  <a:pt x="219" y="732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moveTo>
                  <a:pt x="439" y="359"/>
                </a:moveTo>
                <a:cubicBezTo>
                  <a:pt x="438" y="359"/>
                  <a:pt x="438" y="359"/>
                  <a:pt x="438" y="359"/>
                </a:cubicBezTo>
                <a:cubicBezTo>
                  <a:pt x="438" y="72"/>
                  <a:pt x="438" y="72"/>
                  <a:pt x="438" y="72"/>
                </a:cubicBezTo>
                <a:cubicBezTo>
                  <a:pt x="437" y="72"/>
                  <a:pt x="436" y="72"/>
                  <a:pt x="436" y="71"/>
                </a:cubicBezTo>
                <a:cubicBezTo>
                  <a:pt x="356" y="72"/>
                  <a:pt x="283" y="98"/>
                  <a:pt x="224" y="141"/>
                </a:cubicBezTo>
                <a:cubicBezTo>
                  <a:pt x="162" y="185"/>
                  <a:pt x="116" y="248"/>
                  <a:pt x="91" y="321"/>
                </a:cubicBezTo>
                <a:cubicBezTo>
                  <a:pt x="91" y="321"/>
                  <a:pt x="91" y="321"/>
                  <a:pt x="91" y="322"/>
                </a:cubicBezTo>
                <a:cubicBezTo>
                  <a:pt x="91" y="323"/>
                  <a:pt x="90" y="323"/>
                  <a:pt x="90" y="324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439" y="359"/>
                  <a:pt x="439" y="359"/>
                  <a:pt x="439" y="359"/>
                </a:cubicBezTo>
                <a:cubicBezTo>
                  <a:pt x="477" y="387"/>
                  <a:pt x="477" y="387"/>
                  <a:pt x="477" y="387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787" y="324"/>
                  <a:pt x="787" y="324"/>
                  <a:pt x="787" y="324"/>
                </a:cubicBezTo>
                <a:cubicBezTo>
                  <a:pt x="787" y="324"/>
                  <a:pt x="787" y="323"/>
                  <a:pt x="787" y="323"/>
                </a:cubicBezTo>
                <a:cubicBezTo>
                  <a:pt x="787" y="322"/>
                  <a:pt x="787" y="322"/>
                  <a:pt x="787" y="322"/>
                </a:cubicBezTo>
                <a:cubicBezTo>
                  <a:pt x="763" y="251"/>
                  <a:pt x="718" y="189"/>
                  <a:pt x="658" y="144"/>
                </a:cubicBezTo>
                <a:cubicBezTo>
                  <a:pt x="598" y="99"/>
                  <a:pt x="523" y="72"/>
                  <a:pt x="442" y="71"/>
                </a:cubicBezTo>
                <a:cubicBezTo>
                  <a:pt x="441" y="72"/>
                  <a:pt x="440" y="72"/>
                  <a:pt x="439" y="72"/>
                </a:cubicBezTo>
                <a:moveTo>
                  <a:pt x="513" y="414"/>
                </a:moveTo>
                <a:cubicBezTo>
                  <a:pt x="513" y="414"/>
                  <a:pt x="513" y="414"/>
                  <a:pt x="513" y="414"/>
                </a:cubicBezTo>
                <a:cubicBezTo>
                  <a:pt x="499" y="458"/>
                  <a:pt x="499" y="458"/>
                  <a:pt x="499" y="458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654" y="735"/>
                  <a:pt x="654" y="735"/>
                  <a:pt x="654" y="735"/>
                </a:cubicBezTo>
                <a:cubicBezTo>
                  <a:pt x="655" y="734"/>
                  <a:pt x="656" y="734"/>
                  <a:pt x="656" y="734"/>
                </a:cubicBezTo>
                <a:cubicBezTo>
                  <a:pt x="717" y="689"/>
                  <a:pt x="764" y="625"/>
                  <a:pt x="788" y="552"/>
                </a:cubicBezTo>
                <a:cubicBezTo>
                  <a:pt x="799" y="516"/>
                  <a:pt x="806" y="478"/>
                  <a:pt x="806" y="438"/>
                </a:cubicBezTo>
                <a:cubicBezTo>
                  <a:pt x="806" y="400"/>
                  <a:pt x="800" y="363"/>
                  <a:pt x="789" y="328"/>
                </a:cubicBezTo>
                <a:cubicBezTo>
                  <a:pt x="788" y="327"/>
                  <a:pt x="788" y="326"/>
                  <a:pt x="788" y="325"/>
                </a:cubicBezTo>
                <a:moveTo>
                  <a:pt x="393" y="501"/>
                </a:move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moveTo>
                  <a:pt x="654" y="735"/>
                </a:moveTo>
                <a:cubicBezTo>
                  <a:pt x="653" y="736"/>
                  <a:pt x="653" y="736"/>
                  <a:pt x="653" y="736"/>
                </a:cubicBezTo>
                <a:cubicBezTo>
                  <a:pt x="653" y="736"/>
                  <a:pt x="653" y="736"/>
                  <a:pt x="653" y="736"/>
                </a:cubicBezTo>
                <a:cubicBezTo>
                  <a:pt x="593" y="780"/>
                  <a:pt x="519" y="805"/>
                  <a:pt x="439" y="805"/>
                </a:cubicBezTo>
                <a:cubicBezTo>
                  <a:pt x="358" y="805"/>
                  <a:pt x="283" y="779"/>
                  <a:pt x="222" y="734"/>
                </a:cubicBezTo>
                <a:cubicBezTo>
                  <a:pt x="222" y="734"/>
                  <a:pt x="222" y="734"/>
                  <a:pt x="222" y="734"/>
                </a:cubicBezTo>
                <a:cubicBezTo>
                  <a:pt x="221" y="734"/>
                  <a:pt x="220" y="733"/>
                  <a:pt x="220" y="732"/>
                </a:cubicBezTo>
              </a:path>
            </a:pathLst>
          </a:custGeom>
          <a:solidFill>
            <a:srgbClr val="FFFFFF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0">
            <a:extLst>
              <a:ext uri="{FF2B5EF4-FFF2-40B4-BE49-F238E27FC236}">
                <a16:creationId xmlns:a16="http://schemas.microsoft.com/office/drawing/2014/main" id="{0C87CED6-4515-4694-D314-1F2134E0FF20}"/>
              </a:ext>
            </a:extLst>
          </p:cNvPr>
          <p:cNvSpPr>
            <a:spLocks noEditPoints="1"/>
          </p:cNvSpPr>
          <p:nvPr/>
        </p:nvSpPr>
        <p:spPr bwMode="auto">
          <a:xfrm>
            <a:off x="676095" y="894024"/>
            <a:ext cx="5447811" cy="5447811"/>
          </a:xfrm>
          <a:custGeom>
            <a:avLst/>
            <a:gdLst>
              <a:gd name="T0" fmla="*/ 439 w 877"/>
              <a:gd name="T1" fmla="*/ 359 h 877"/>
              <a:gd name="T2" fmla="*/ 364 w 877"/>
              <a:gd name="T3" fmla="*/ 413 h 877"/>
              <a:gd name="T4" fmla="*/ 364 w 877"/>
              <a:gd name="T5" fmla="*/ 414 h 877"/>
              <a:gd name="T6" fmla="*/ 379 w 877"/>
              <a:gd name="T7" fmla="*/ 458 h 877"/>
              <a:gd name="T8" fmla="*/ 392 w 877"/>
              <a:gd name="T9" fmla="*/ 500 h 877"/>
              <a:gd name="T10" fmla="*/ 393 w 877"/>
              <a:gd name="T11" fmla="*/ 501 h 877"/>
              <a:gd name="T12" fmla="*/ 485 w 877"/>
              <a:gd name="T13" fmla="*/ 501 h 877"/>
              <a:gd name="T14" fmla="*/ 513 w 877"/>
              <a:gd name="T15" fmla="*/ 414 h 877"/>
              <a:gd name="T16" fmla="*/ 513 w 877"/>
              <a:gd name="T17" fmla="*/ 413 h 877"/>
              <a:gd name="T18" fmla="*/ 477 w 877"/>
              <a:gd name="T19" fmla="*/ 387 h 877"/>
              <a:gd name="T20" fmla="*/ 0 w 877"/>
              <a:gd name="T21" fmla="*/ 438 h 877"/>
              <a:gd name="T22" fmla="*/ 877 w 877"/>
              <a:gd name="T23" fmla="*/ 438 h 877"/>
              <a:gd name="T24" fmla="*/ 90 w 877"/>
              <a:gd name="T25" fmla="*/ 325 h 877"/>
              <a:gd name="T26" fmla="*/ 72 w 877"/>
              <a:gd name="T27" fmla="*/ 438 h 877"/>
              <a:gd name="T28" fmla="*/ 219 w 877"/>
              <a:gd name="T29" fmla="*/ 732 h 877"/>
              <a:gd name="T30" fmla="*/ 392 w 877"/>
              <a:gd name="T31" fmla="*/ 500 h 877"/>
              <a:gd name="T32" fmla="*/ 364 w 877"/>
              <a:gd name="T33" fmla="*/ 414 h 877"/>
              <a:gd name="T34" fmla="*/ 439 w 877"/>
              <a:gd name="T35" fmla="*/ 359 h 877"/>
              <a:gd name="T36" fmla="*/ 438 w 877"/>
              <a:gd name="T37" fmla="*/ 72 h 877"/>
              <a:gd name="T38" fmla="*/ 224 w 877"/>
              <a:gd name="T39" fmla="*/ 141 h 877"/>
              <a:gd name="T40" fmla="*/ 91 w 877"/>
              <a:gd name="T41" fmla="*/ 322 h 877"/>
              <a:gd name="T42" fmla="*/ 364 w 877"/>
              <a:gd name="T43" fmla="*/ 413 h 877"/>
              <a:gd name="T44" fmla="*/ 401 w 877"/>
              <a:gd name="T45" fmla="*/ 386 h 877"/>
              <a:gd name="T46" fmla="*/ 477 w 877"/>
              <a:gd name="T47" fmla="*/ 387 h 877"/>
              <a:gd name="T48" fmla="*/ 513 w 877"/>
              <a:gd name="T49" fmla="*/ 413 h 877"/>
              <a:gd name="T50" fmla="*/ 787 w 877"/>
              <a:gd name="T51" fmla="*/ 323 h 877"/>
              <a:gd name="T52" fmla="*/ 658 w 877"/>
              <a:gd name="T53" fmla="*/ 144 h 877"/>
              <a:gd name="T54" fmla="*/ 439 w 877"/>
              <a:gd name="T55" fmla="*/ 72 h 877"/>
              <a:gd name="T56" fmla="*/ 513 w 877"/>
              <a:gd name="T57" fmla="*/ 414 h 877"/>
              <a:gd name="T58" fmla="*/ 485 w 877"/>
              <a:gd name="T59" fmla="*/ 501 h 877"/>
              <a:gd name="T60" fmla="*/ 654 w 877"/>
              <a:gd name="T61" fmla="*/ 735 h 877"/>
              <a:gd name="T62" fmla="*/ 788 w 877"/>
              <a:gd name="T63" fmla="*/ 552 h 877"/>
              <a:gd name="T64" fmla="*/ 789 w 877"/>
              <a:gd name="T65" fmla="*/ 328 h 877"/>
              <a:gd name="T66" fmla="*/ 393 w 877"/>
              <a:gd name="T67" fmla="*/ 501 h 877"/>
              <a:gd name="T68" fmla="*/ 484 w 877"/>
              <a:gd name="T69" fmla="*/ 501 h 877"/>
              <a:gd name="T70" fmla="*/ 653 w 877"/>
              <a:gd name="T71" fmla="*/ 736 h 877"/>
              <a:gd name="T72" fmla="*/ 439 w 877"/>
              <a:gd name="T73" fmla="*/ 805 h 877"/>
              <a:gd name="T74" fmla="*/ 222 w 877"/>
              <a:gd name="T75" fmla="*/ 7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77" h="877">
                <a:moveTo>
                  <a:pt x="477" y="387"/>
                </a:moveTo>
                <a:cubicBezTo>
                  <a:pt x="439" y="359"/>
                  <a:pt x="439" y="359"/>
                  <a:pt x="439" y="359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99" y="458"/>
                  <a:pt x="499" y="458"/>
                  <a:pt x="499" y="458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lnTo>
                  <a:pt x="477" y="387"/>
                </a:lnTo>
                <a:close/>
                <a:moveTo>
                  <a:pt x="439" y="0"/>
                </a:moveTo>
                <a:cubicBezTo>
                  <a:pt x="197" y="0"/>
                  <a:pt x="0" y="196"/>
                  <a:pt x="0" y="438"/>
                </a:cubicBezTo>
                <a:cubicBezTo>
                  <a:pt x="0" y="680"/>
                  <a:pt x="197" y="877"/>
                  <a:pt x="439" y="877"/>
                </a:cubicBezTo>
                <a:cubicBezTo>
                  <a:pt x="681" y="877"/>
                  <a:pt x="877" y="680"/>
                  <a:pt x="877" y="438"/>
                </a:cubicBezTo>
                <a:cubicBezTo>
                  <a:pt x="877" y="196"/>
                  <a:pt x="681" y="0"/>
                  <a:pt x="439" y="0"/>
                </a:cubicBezTo>
                <a:close/>
                <a:moveTo>
                  <a:pt x="90" y="325"/>
                </a:moveTo>
                <a:cubicBezTo>
                  <a:pt x="90" y="325"/>
                  <a:pt x="90" y="326"/>
                  <a:pt x="90" y="326"/>
                </a:cubicBezTo>
                <a:cubicBezTo>
                  <a:pt x="78" y="361"/>
                  <a:pt x="72" y="399"/>
                  <a:pt x="72" y="438"/>
                </a:cubicBezTo>
                <a:cubicBezTo>
                  <a:pt x="72" y="478"/>
                  <a:pt x="78" y="516"/>
                  <a:pt x="90" y="552"/>
                </a:cubicBezTo>
                <a:cubicBezTo>
                  <a:pt x="113" y="624"/>
                  <a:pt x="159" y="687"/>
                  <a:pt x="219" y="732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moveTo>
                  <a:pt x="439" y="359"/>
                </a:moveTo>
                <a:cubicBezTo>
                  <a:pt x="438" y="359"/>
                  <a:pt x="438" y="359"/>
                  <a:pt x="438" y="359"/>
                </a:cubicBezTo>
                <a:cubicBezTo>
                  <a:pt x="438" y="72"/>
                  <a:pt x="438" y="72"/>
                  <a:pt x="438" y="72"/>
                </a:cubicBezTo>
                <a:cubicBezTo>
                  <a:pt x="437" y="72"/>
                  <a:pt x="436" y="72"/>
                  <a:pt x="436" y="71"/>
                </a:cubicBezTo>
                <a:cubicBezTo>
                  <a:pt x="356" y="72"/>
                  <a:pt x="283" y="98"/>
                  <a:pt x="224" y="141"/>
                </a:cubicBezTo>
                <a:cubicBezTo>
                  <a:pt x="162" y="185"/>
                  <a:pt x="116" y="248"/>
                  <a:pt x="91" y="321"/>
                </a:cubicBezTo>
                <a:cubicBezTo>
                  <a:pt x="91" y="321"/>
                  <a:pt x="91" y="321"/>
                  <a:pt x="91" y="322"/>
                </a:cubicBezTo>
                <a:cubicBezTo>
                  <a:pt x="91" y="323"/>
                  <a:pt x="90" y="323"/>
                  <a:pt x="90" y="324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439" y="359"/>
                  <a:pt x="439" y="359"/>
                  <a:pt x="439" y="359"/>
                </a:cubicBezTo>
                <a:cubicBezTo>
                  <a:pt x="477" y="387"/>
                  <a:pt x="477" y="387"/>
                  <a:pt x="477" y="387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787" y="324"/>
                  <a:pt x="787" y="324"/>
                  <a:pt x="787" y="324"/>
                </a:cubicBezTo>
                <a:cubicBezTo>
                  <a:pt x="787" y="324"/>
                  <a:pt x="787" y="323"/>
                  <a:pt x="787" y="323"/>
                </a:cubicBezTo>
                <a:cubicBezTo>
                  <a:pt x="787" y="322"/>
                  <a:pt x="787" y="322"/>
                  <a:pt x="787" y="322"/>
                </a:cubicBezTo>
                <a:cubicBezTo>
                  <a:pt x="763" y="251"/>
                  <a:pt x="718" y="189"/>
                  <a:pt x="658" y="144"/>
                </a:cubicBezTo>
                <a:cubicBezTo>
                  <a:pt x="598" y="99"/>
                  <a:pt x="523" y="72"/>
                  <a:pt x="442" y="71"/>
                </a:cubicBezTo>
                <a:cubicBezTo>
                  <a:pt x="441" y="72"/>
                  <a:pt x="440" y="72"/>
                  <a:pt x="439" y="72"/>
                </a:cubicBezTo>
                <a:moveTo>
                  <a:pt x="513" y="414"/>
                </a:moveTo>
                <a:cubicBezTo>
                  <a:pt x="513" y="414"/>
                  <a:pt x="513" y="414"/>
                  <a:pt x="513" y="414"/>
                </a:cubicBezTo>
                <a:cubicBezTo>
                  <a:pt x="499" y="458"/>
                  <a:pt x="499" y="458"/>
                  <a:pt x="499" y="458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654" y="735"/>
                  <a:pt x="654" y="735"/>
                  <a:pt x="654" y="735"/>
                </a:cubicBezTo>
                <a:cubicBezTo>
                  <a:pt x="655" y="734"/>
                  <a:pt x="656" y="734"/>
                  <a:pt x="656" y="734"/>
                </a:cubicBezTo>
                <a:cubicBezTo>
                  <a:pt x="717" y="689"/>
                  <a:pt x="764" y="625"/>
                  <a:pt x="788" y="552"/>
                </a:cubicBezTo>
                <a:cubicBezTo>
                  <a:pt x="799" y="516"/>
                  <a:pt x="806" y="478"/>
                  <a:pt x="806" y="438"/>
                </a:cubicBezTo>
                <a:cubicBezTo>
                  <a:pt x="806" y="400"/>
                  <a:pt x="800" y="363"/>
                  <a:pt x="789" y="328"/>
                </a:cubicBezTo>
                <a:cubicBezTo>
                  <a:pt x="788" y="327"/>
                  <a:pt x="788" y="326"/>
                  <a:pt x="788" y="325"/>
                </a:cubicBezTo>
                <a:moveTo>
                  <a:pt x="393" y="501"/>
                </a:move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moveTo>
                  <a:pt x="654" y="735"/>
                </a:moveTo>
                <a:cubicBezTo>
                  <a:pt x="653" y="736"/>
                  <a:pt x="653" y="736"/>
                  <a:pt x="653" y="736"/>
                </a:cubicBezTo>
                <a:cubicBezTo>
                  <a:pt x="653" y="736"/>
                  <a:pt x="653" y="736"/>
                  <a:pt x="653" y="736"/>
                </a:cubicBezTo>
                <a:cubicBezTo>
                  <a:pt x="593" y="780"/>
                  <a:pt x="519" y="805"/>
                  <a:pt x="439" y="805"/>
                </a:cubicBezTo>
                <a:cubicBezTo>
                  <a:pt x="358" y="805"/>
                  <a:pt x="283" y="779"/>
                  <a:pt x="222" y="734"/>
                </a:cubicBezTo>
                <a:cubicBezTo>
                  <a:pt x="222" y="734"/>
                  <a:pt x="222" y="734"/>
                  <a:pt x="222" y="734"/>
                </a:cubicBezTo>
                <a:cubicBezTo>
                  <a:pt x="221" y="734"/>
                  <a:pt x="220" y="733"/>
                  <a:pt x="220" y="732"/>
                </a:cubicBez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Freeform 67">
            <a:extLst>
              <a:ext uri="{FF2B5EF4-FFF2-40B4-BE49-F238E27FC236}">
                <a16:creationId xmlns:a16="http://schemas.microsoft.com/office/drawing/2014/main" id="{87222682-48D3-4D3A-24CB-1A6E4F2E66CE}"/>
              </a:ext>
            </a:extLst>
          </p:cNvPr>
          <p:cNvSpPr>
            <a:spLocks noEditPoints="1"/>
          </p:cNvSpPr>
          <p:nvPr/>
        </p:nvSpPr>
        <p:spPr bwMode="auto">
          <a:xfrm>
            <a:off x="657939" y="870229"/>
            <a:ext cx="5437430" cy="5435949"/>
          </a:xfrm>
          <a:custGeom>
            <a:avLst/>
            <a:gdLst>
              <a:gd name="T0" fmla="*/ 393 w 877"/>
              <a:gd name="T1" fmla="*/ 501 h 877"/>
              <a:gd name="T2" fmla="*/ 393 w 877"/>
              <a:gd name="T3" fmla="*/ 501 h 877"/>
              <a:gd name="T4" fmla="*/ 393 w 877"/>
              <a:gd name="T5" fmla="*/ 501 h 877"/>
              <a:gd name="T6" fmla="*/ 393 w 877"/>
              <a:gd name="T7" fmla="*/ 501 h 877"/>
              <a:gd name="T8" fmla="*/ 788 w 877"/>
              <a:gd name="T9" fmla="*/ 325 h 877"/>
              <a:gd name="T10" fmla="*/ 513 w 877"/>
              <a:gd name="T11" fmla="*/ 413 h 877"/>
              <a:gd name="T12" fmla="*/ 477 w 877"/>
              <a:gd name="T13" fmla="*/ 387 h 877"/>
              <a:gd name="T14" fmla="*/ 401 w 877"/>
              <a:gd name="T15" fmla="*/ 386 h 877"/>
              <a:gd name="T16" fmla="*/ 364 w 877"/>
              <a:gd name="T17" fmla="*/ 413 h 877"/>
              <a:gd name="T18" fmla="*/ 364 w 877"/>
              <a:gd name="T19" fmla="*/ 414 h 877"/>
              <a:gd name="T20" fmla="*/ 392 w 877"/>
              <a:gd name="T21" fmla="*/ 500 h 877"/>
              <a:gd name="T22" fmla="*/ 393 w 877"/>
              <a:gd name="T23" fmla="*/ 501 h 877"/>
              <a:gd name="T24" fmla="*/ 485 w 877"/>
              <a:gd name="T25" fmla="*/ 501 h 877"/>
              <a:gd name="T26" fmla="*/ 656 w 877"/>
              <a:gd name="T27" fmla="*/ 734 h 877"/>
              <a:gd name="T28" fmla="*/ 806 w 877"/>
              <a:gd name="T29" fmla="*/ 438 h 877"/>
              <a:gd name="T30" fmla="*/ 787 w 877"/>
              <a:gd name="T31" fmla="*/ 324 h 877"/>
              <a:gd name="T32" fmla="*/ 787 w 877"/>
              <a:gd name="T33" fmla="*/ 322 h 877"/>
              <a:gd name="T34" fmla="*/ 442 w 877"/>
              <a:gd name="T35" fmla="*/ 71 h 877"/>
              <a:gd name="T36" fmla="*/ 439 w 877"/>
              <a:gd name="T37" fmla="*/ 359 h 877"/>
              <a:gd name="T38" fmla="*/ 513 w 877"/>
              <a:gd name="T39" fmla="*/ 413 h 877"/>
              <a:gd name="T40" fmla="*/ 787 w 877"/>
              <a:gd name="T41" fmla="*/ 324 h 877"/>
              <a:gd name="T42" fmla="*/ 436 w 877"/>
              <a:gd name="T43" fmla="*/ 71 h 877"/>
              <a:gd name="T44" fmla="*/ 91 w 877"/>
              <a:gd name="T45" fmla="*/ 321 h 877"/>
              <a:gd name="T46" fmla="*/ 90 w 877"/>
              <a:gd name="T47" fmla="*/ 324 h 877"/>
              <a:gd name="T48" fmla="*/ 364 w 877"/>
              <a:gd name="T49" fmla="*/ 413 h 877"/>
              <a:gd name="T50" fmla="*/ 439 w 877"/>
              <a:gd name="T51" fmla="*/ 359 h 877"/>
              <a:gd name="T52" fmla="*/ 438 w 877"/>
              <a:gd name="T53" fmla="*/ 72 h 877"/>
              <a:gd name="T54" fmla="*/ 364 w 877"/>
              <a:gd name="T55" fmla="*/ 414 h 877"/>
              <a:gd name="T56" fmla="*/ 90 w 877"/>
              <a:gd name="T57" fmla="*/ 325 h 877"/>
              <a:gd name="T58" fmla="*/ 72 w 877"/>
              <a:gd name="T59" fmla="*/ 438 h 877"/>
              <a:gd name="T60" fmla="*/ 219 w 877"/>
              <a:gd name="T61" fmla="*/ 732 h 877"/>
              <a:gd name="T62" fmla="*/ 392 w 877"/>
              <a:gd name="T63" fmla="*/ 500 h 877"/>
              <a:gd name="T64" fmla="*/ 439 w 877"/>
              <a:gd name="T65" fmla="*/ 0 h 877"/>
              <a:gd name="T66" fmla="*/ 439 w 877"/>
              <a:gd name="T67" fmla="*/ 877 h 877"/>
              <a:gd name="T68" fmla="*/ 439 w 877"/>
              <a:gd name="T69" fmla="*/ 0 h 877"/>
              <a:gd name="T70" fmla="*/ 220 w 877"/>
              <a:gd name="T71" fmla="*/ 732 h 877"/>
              <a:gd name="T72" fmla="*/ 393 w 877"/>
              <a:gd name="T73" fmla="*/ 501 h 877"/>
              <a:gd name="T74" fmla="*/ 654 w 877"/>
              <a:gd name="T75" fmla="*/ 735 h 877"/>
              <a:gd name="T76" fmla="*/ 653 w 877"/>
              <a:gd name="T77" fmla="*/ 736 h 877"/>
              <a:gd name="T78" fmla="*/ 222 w 877"/>
              <a:gd name="T79" fmla="*/ 734 h 877"/>
              <a:gd name="T80" fmla="*/ 477 w 877"/>
              <a:gd name="T81" fmla="*/ 387 h 877"/>
              <a:gd name="T82" fmla="*/ 401 w 877"/>
              <a:gd name="T83" fmla="*/ 386 h 877"/>
              <a:gd name="T84" fmla="*/ 364 w 877"/>
              <a:gd name="T85" fmla="*/ 413 h 877"/>
              <a:gd name="T86" fmla="*/ 364 w 877"/>
              <a:gd name="T87" fmla="*/ 414 h 877"/>
              <a:gd name="T88" fmla="*/ 392 w 877"/>
              <a:gd name="T89" fmla="*/ 500 h 877"/>
              <a:gd name="T90" fmla="*/ 393 w 877"/>
              <a:gd name="T91" fmla="*/ 501 h 877"/>
              <a:gd name="T92" fmla="*/ 485 w 877"/>
              <a:gd name="T93" fmla="*/ 501 h 877"/>
              <a:gd name="T94" fmla="*/ 499 w 877"/>
              <a:gd name="T95" fmla="*/ 458 h 877"/>
              <a:gd name="T96" fmla="*/ 513 w 877"/>
              <a:gd name="T97" fmla="*/ 414 h 877"/>
              <a:gd name="T98" fmla="*/ 513 w 877"/>
              <a:gd name="T99" fmla="*/ 413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7" h="877">
                <a:moveTo>
                  <a:pt x="393" y="501"/>
                </a:move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lnTo>
                  <a:pt x="393" y="501"/>
                </a:lnTo>
                <a:close/>
                <a:moveTo>
                  <a:pt x="393" y="501"/>
                </a:move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lnTo>
                  <a:pt x="393" y="501"/>
                </a:lnTo>
                <a:close/>
                <a:moveTo>
                  <a:pt x="789" y="328"/>
                </a:moveTo>
                <a:cubicBezTo>
                  <a:pt x="788" y="327"/>
                  <a:pt x="788" y="326"/>
                  <a:pt x="788" y="325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477" y="387"/>
                  <a:pt x="477" y="387"/>
                  <a:pt x="477" y="387"/>
                </a:cubicBezTo>
                <a:cubicBezTo>
                  <a:pt x="439" y="359"/>
                  <a:pt x="439" y="359"/>
                  <a:pt x="439" y="359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654" y="735"/>
                  <a:pt x="654" y="735"/>
                  <a:pt x="654" y="735"/>
                </a:cubicBezTo>
                <a:cubicBezTo>
                  <a:pt x="655" y="734"/>
                  <a:pt x="656" y="734"/>
                  <a:pt x="656" y="734"/>
                </a:cubicBezTo>
                <a:cubicBezTo>
                  <a:pt x="717" y="689"/>
                  <a:pt x="764" y="625"/>
                  <a:pt x="788" y="552"/>
                </a:cubicBezTo>
                <a:cubicBezTo>
                  <a:pt x="799" y="516"/>
                  <a:pt x="806" y="478"/>
                  <a:pt x="806" y="438"/>
                </a:cubicBezTo>
                <a:cubicBezTo>
                  <a:pt x="806" y="400"/>
                  <a:pt x="800" y="363"/>
                  <a:pt x="789" y="328"/>
                </a:cubicBezTo>
                <a:close/>
                <a:moveTo>
                  <a:pt x="787" y="324"/>
                </a:moveTo>
                <a:cubicBezTo>
                  <a:pt x="787" y="324"/>
                  <a:pt x="787" y="323"/>
                  <a:pt x="787" y="323"/>
                </a:cubicBezTo>
                <a:cubicBezTo>
                  <a:pt x="787" y="322"/>
                  <a:pt x="787" y="322"/>
                  <a:pt x="787" y="322"/>
                </a:cubicBezTo>
                <a:cubicBezTo>
                  <a:pt x="763" y="251"/>
                  <a:pt x="718" y="189"/>
                  <a:pt x="658" y="144"/>
                </a:cubicBezTo>
                <a:cubicBezTo>
                  <a:pt x="598" y="99"/>
                  <a:pt x="523" y="72"/>
                  <a:pt x="442" y="71"/>
                </a:cubicBezTo>
                <a:cubicBezTo>
                  <a:pt x="441" y="72"/>
                  <a:pt x="440" y="72"/>
                  <a:pt x="439" y="72"/>
                </a:cubicBezTo>
                <a:cubicBezTo>
                  <a:pt x="439" y="359"/>
                  <a:pt x="439" y="359"/>
                  <a:pt x="439" y="359"/>
                </a:cubicBezTo>
                <a:cubicBezTo>
                  <a:pt x="477" y="387"/>
                  <a:pt x="477" y="387"/>
                  <a:pt x="477" y="387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lnTo>
                  <a:pt x="787" y="324"/>
                </a:lnTo>
                <a:close/>
                <a:moveTo>
                  <a:pt x="438" y="72"/>
                </a:moveTo>
                <a:cubicBezTo>
                  <a:pt x="437" y="72"/>
                  <a:pt x="436" y="72"/>
                  <a:pt x="436" y="71"/>
                </a:cubicBezTo>
                <a:cubicBezTo>
                  <a:pt x="356" y="72"/>
                  <a:pt x="283" y="98"/>
                  <a:pt x="224" y="141"/>
                </a:cubicBezTo>
                <a:cubicBezTo>
                  <a:pt x="162" y="185"/>
                  <a:pt x="116" y="248"/>
                  <a:pt x="91" y="321"/>
                </a:cubicBezTo>
                <a:cubicBezTo>
                  <a:pt x="91" y="321"/>
                  <a:pt x="91" y="321"/>
                  <a:pt x="91" y="322"/>
                </a:cubicBezTo>
                <a:cubicBezTo>
                  <a:pt x="91" y="323"/>
                  <a:pt x="90" y="323"/>
                  <a:pt x="90" y="324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439" y="359"/>
                  <a:pt x="439" y="359"/>
                  <a:pt x="439" y="359"/>
                </a:cubicBezTo>
                <a:cubicBezTo>
                  <a:pt x="438" y="359"/>
                  <a:pt x="438" y="359"/>
                  <a:pt x="438" y="359"/>
                </a:cubicBezTo>
                <a:lnTo>
                  <a:pt x="438" y="72"/>
                </a:lnTo>
                <a:close/>
                <a:moveTo>
                  <a:pt x="379" y="458"/>
                </a:move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90" y="325"/>
                  <a:pt x="90" y="326"/>
                  <a:pt x="90" y="326"/>
                </a:cubicBezTo>
                <a:cubicBezTo>
                  <a:pt x="78" y="361"/>
                  <a:pt x="72" y="399"/>
                  <a:pt x="72" y="438"/>
                </a:cubicBezTo>
                <a:cubicBezTo>
                  <a:pt x="72" y="478"/>
                  <a:pt x="78" y="516"/>
                  <a:pt x="90" y="552"/>
                </a:cubicBezTo>
                <a:cubicBezTo>
                  <a:pt x="113" y="624"/>
                  <a:pt x="159" y="687"/>
                  <a:pt x="219" y="732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lnTo>
                  <a:pt x="379" y="458"/>
                </a:lnTo>
                <a:close/>
                <a:moveTo>
                  <a:pt x="439" y="0"/>
                </a:moveTo>
                <a:cubicBezTo>
                  <a:pt x="197" y="0"/>
                  <a:pt x="0" y="196"/>
                  <a:pt x="0" y="438"/>
                </a:cubicBezTo>
                <a:cubicBezTo>
                  <a:pt x="0" y="680"/>
                  <a:pt x="197" y="877"/>
                  <a:pt x="439" y="877"/>
                </a:cubicBezTo>
                <a:cubicBezTo>
                  <a:pt x="681" y="877"/>
                  <a:pt x="877" y="680"/>
                  <a:pt x="877" y="438"/>
                </a:cubicBezTo>
                <a:cubicBezTo>
                  <a:pt x="877" y="196"/>
                  <a:pt x="681" y="0"/>
                  <a:pt x="439" y="0"/>
                </a:cubicBezTo>
                <a:close/>
                <a:moveTo>
                  <a:pt x="222" y="734"/>
                </a:moveTo>
                <a:cubicBezTo>
                  <a:pt x="221" y="734"/>
                  <a:pt x="220" y="733"/>
                  <a:pt x="220" y="732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484" y="501"/>
                  <a:pt x="484" y="501"/>
                  <a:pt x="484" y="501"/>
                </a:cubicBezTo>
                <a:cubicBezTo>
                  <a:pt x="654" y="735"/>
                  <a:pt x="654" y="735"/>
                  <a:pt x="654" y="735"/>
                </a:cubicBezTo>
                <a:cubicBezTo>
                  <a:pt x="653" y="736"/>
                  <a:pt x="653" y="736"/>
                  <a:pt x="653" y="736"/>
                </a:cubicBezTo>
                <a:cubicBezTo>
                  <a:pt x="653" y="736"/>
                  <a:pt x="653" y="736"/>
                  <a:pt x="653" y="736"/>
                </a:cubicBezTo>
                <a:cubicBezTo>
                  <a:pt x="593" y="780"/>
                  <a:pt x="519" y="805"/>
                  <a:pt x="439" y="805"/>
                </a:cubicBezTo>
                <a:cubicBezTo>
                  <a:pt x="358" y="805"/>
                  <a:pt x="283" y="779"/>
                  <a:pt x="222" y="734"/>
                </a:cubicBezTo>
                <a:cubicBezTo>
                  <a:pt x="222" y="734"/>
                  <a:pt x="222" y="734"/>
                  <a:pt x="222" y="734"/>
                </a:cubicBezTo>
                <a:close/>
                <a:moveTo>
                  <a:pt x="477" y="387"/>
                </a:moveTo>
                <a:cubicBezTo>
                  <a:pt x="439" y="359"/>
                  <a:pt x="439" y="359"/>
                  <a:pt x="439" y="359"/>
                </a:cubicBezTo>
                <a:cubicBezTo>
                  <a:pt x="401" y="386"/>
                  <a:pt x="401" y="386"/>
                  <a:pt x="401" y="386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3"/>
                  <a:pt x="364" y="413"/>
                  <a:pt x="364" y="413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64" y="414"/>
                  <a:pt x="364" y="414"/>
                  <a:pt x="364" y="414"/>
                </a:cubicBezTo>
                <a:cubicBezTo>
                  <a:pt x="379" y="458"/>
                  <a:pt x="379" y="458"/>
                  <a:pt x="379" y="458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2" y="500"/>
                  <a:pt x="392" y="500"/>
                  <a:pt x="392" y="500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393" y="501"/>
                  <a:pt x="393" y="501"/>
                  <a:pt x="393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499" y="458"/>
                  <a:pt x="499" y="458"/>
                  <a:pt x="499" y="458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13" y="413"/>
                  <a:pt x="513" y="413"/>
                  <a:pt x="513" y="413"/>
                </a:cubicBezTo>
                <a:lnTo>
                  <a:pt x="477" y="387"/>
                </a:lnTo>
                <a:close/>
              </a:path>
            </a:pathLst>
          </a:custGeom>
          <a:solidFill>
            <a:srgbClr val="FFFFFF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69">
            <a:extLst>
              <a:ext uri="{FF2B5EF4-FFF2-40B4-BE49-F238E27FC236}">
                <a16:creationId xmlns:a16="http://schemas.microsoft.com/office/drawing/2014/main" id="{584B5F11-AAB7-933C-20EF-DFFFDEDBBD2F}"/>
              </a:ext>
            </a:extLst>
          </p:cNvPr>
          <p:cNvSpPr>
            <a:spLocks noEditPoints="1"/>
          </p:cNvSpPr>
          <p:nvPr/>
        </p:nvSpPr>
        <p:spPr bwMode="auto">
          <a:xfrm>
            <a:off x="1215472" y="1443970"/>
            <a:ext cx="4334227" cy="4120704"/>
          </a:xfrm>
          <a:custGeom>
            <a:avLst/>
            <a:gdLst>
              <a:gd name="T0" fmla="*/ 302 w 699"/>
              <a:gd name="T1" fmla="*/ 429 h 665"/>
              <a:gd name="T2" fmla="*/ 302 w 699"/>
              <a:gd name="T3" fmla="*/ 429 h 665"/>
              <a:gd name="T4" fmla="*/ 302 w 699"/>
              <a:gd name="T5" fmla="*/ 429 h 665"/>
              <a:gd name="T6" fmla="*/ 129 w 699"/>
              <a:gd name="T7" fmla="*/ 661 h 665"/>
              <a:gd name="T8" fmla="*/ 129 w 699"/>
              <a:gd name="T9" fmla="*/ 661 h 665"/>
              <a:gd name="T10" fmla="*/ 129 w 699"/>
              <a:gd name="T11" fmla="*/ 661 h 665"/>
              <a:gd name="T12" fmla="*/ 129 w 699"/>
              <a:gd name="T13" fmla="*/ 661 h 665"/>
              <a:gd name="T14" fmla="*/ 130 w 699"/>
              <a:gd name="T15" fmla="*/ 661 h 665"/>
              <a:gd name="T16" fmla="*/ 303 w 699"/>
              <a:gd name="T17" fmla="*/ 430 h 665"/>
              <a:gd name="T18" fmla="*/ 302 w 699"/>
              <a:gd name="T19" fmla="*/ 429 h 665"/>
              <a:gd name="T20" fmla="*/ 564 w 699"/>
              <a:gd name="T21" fmla="*/ 664 h 665"/>
              <a:gd name="T22" fmla="*/ 395 w 699"/>
              <a:gd name="T23" fmla="*/ 430 h 665"/>
              <a:gd name="T24" fmla="*/ 394 w 699"/>
              <a:gd name="T25" fmla="*/ 430 h 665"/>
              <a:gd name="T26" fmla="*/ 564 w 699"/>
              <a:gd name="T27" fmla="*/ 664 h 665"/>
              <a:gd name="T28" fmla="*/ 563 w 699"/>
              <a:gd name="T29" fmla="*/ 665 h 665"/>
              <a:gd name="T30" fmla="*/ 564 w 699"/>
              <a:gd name="T31" fmla="*/ 664 h 665"/>
              <a:gd name="T32" fmla="*/ 564 w 699"/>
              <a:gd name="T33" fmla="*/ 664 h 665"/>
              <a:gd name="T34" fmla="*/ 564 w 699"/>
              <a:gd name="T35" fmla="*/ 664 h 665"/>
              <a:gd name="T36" fmla="*/ 566 w 699"/>
              <a:gd name="T37" fmla="*/ 663 h 665"/>
              <a:gd name="T38" fmla="*/ 564 w 699"/>
              <a:gd name="T39" fmla="*/ 664 h 665"/>
              <a:gd name="T40" fmla="*/ 698 w 699"/>
              <a:gd name="T41" fmla="*/ 254 h 665"/>
              <a:gd name="T42" fmla="*/ 698 w 699"/>
              <a:gd name="T43" fmla="*/ 254 h 665"/>
              <a:gd name="T44" fmla="*/ 698 w 699"/>
              <a:gd name="T45" fmla="*/ 254 h 665"/>
              <a:gd name="T46" fmla="*/ 697 w 699"/>
              <a:gd name="T47" fmla="*/ 252 h 665"/>
              <a:gd name="T48" fmla="*/ 697 w 699"/>
              <a:gd name="T49" fmla="*/ 253 h 665"/>
              <a:gd name="T50" fmla="*/ 423 w 699"/>
              <a:gd name="T51" fmla="*/ 342 h 665"/>
              <a:gd name="T52" fmla="*/ 423 w 699"/>
              <a:gd name="T53" fmla="*/ 343 h 665"/>
              <a:gd name="T54" fmla="*/ 698 w 699"/>
              <a:gd name="T55" fmla="*/ 254 h 665"/>
              <a:gd name="T56" fmla="*/ 699 w 699"/>
              <a:gd name="T57" fmla="*/ 257 h 665"/>
              <a:gd name="T58" fmla="*/ 698 w 699"/>
              <a:gd name="T59" fmla="*/ 254 h 665"/>
              <a:gd name="T60" fmla="*/ 349 w 699"/>
              <a:gd name="T61" fmla="*/ 0 h 665"/>
              <a:gd name="T62" fmla="*/ 348 w 699"/>
              <a:gd name="T63" fmla="*/ 0 h 665"/>
              <a:gd name="T64" fmla="*/ 346 w 699"/>
              <a:gd name="T65" fmla="*/ 0 h 665"/>
              <a:gd name="T66" fmla="*/ 348 w 699"/>
              <a:gd name="T67" fmla="*/ 1 h 665"/>
              <a:gd name="T68" fmla="*/ 348 w 699"/>
              <a:gd name="T69" fmla="*/ 288 h 665"/>
              <a:gd name="T70" fmla="*/ 349 w 699"/>
              <a:gd name="T71" fmla="*/ 288 h 665"/>
              <a:gd name="T72" fmla="*/ 349 w 699"/>
              <a:gd name="T73" fmla="*/ 1 h 665"/>
              <a:gd name="T74" fmla="*/ 352 w 699"/>
              <a:gd name="T75" fmla="*/ 0 h 665"/>
              <a:gd name="T76" fmla="*/ 349 w 699"/>
              <a:gd name="T77" fmla="*/ 0 h 665"/>
              <a:gd name="T78" fmla="*/ 274 w 699"/>
              <a:gd name="T79" fmla="*/ 342 h 665"/>
              <a:gd name="T80" fmla="*/ 0 w 699"/>
              <a:gd name="T81" fmla="*/ 253 h 665"/>
              <a:gd name="T82" fmla="*/ 1 w 699"/>
              <a:gd name="T83" fmla="*/ 251 h 665"/>
              <a:gd name="T84" fmla="*/ 0 w 699"/>
              <a:gd name="T85" fmla="*/ 254 h 665"/>
              <a:gd name="T86" fmla="*/ 0 w 699"/>
              <a:gd name="T87" fmla="*/ 254 h 665"/>
              <a:gd name="T88" fmla="*/ 0 w 699"/>
              <a:gd name="T89" fmla="*/ 254 h 665"/>
              <a:gd name="T90" fmla="*/ 0 w 699"/>
              <a:gd name="T91" fmla="*/ 255 h 665"/>
              <a:gd name="T92" fmla="*/ 0 w 699"/>
              <a:gd name="T93" fmla="*/ 254 h 665"/>
              <a:gd name="T94" fmla="*/ 274 w 699"/>
              <a:gd name="T95" fmla="*/ 343 h 665"/>
              <a:gd name="T96" fmla="*/ 274 w 699"/>
              <a:gd name="T97" fmla="*/ 342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9" h="665">
                <a:moveTo>
                  <a:pt x="302" y="429"/>
                </a:moveTo>
                <a:cubicBezTo>
                  <a:pt x="302" y="429"/>
                  <a:pt x="302" y="429"/>
                  <a:pt x="302" y="429"/>
                </a:cubicBezTo>
                <a:cubicBezTo>
                  <a:pt x="302" y="429"/>
                  <a:pt x="302" y="429"/>
                  <a:pt x="302" y="429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30" y="661"/>
                </a:cubicBezTo>
                <a:cubicBezTo>
                  <a:pt x="303" y="430"/>
                  <a:pt x="303" y="430"/>
                  <a:pt x="303" y="430"/>
                </a:cubicBezTo>
                <a:lnTo>
                  <a:pt x="302" y="429"/>
                </a:lnTo>
                <a:close/>
                <a:moveTo>
                  <a:pt x="564" y="664"/>
                </a:moveTo>
                <a:cubicBezTo>
                  <a:pt x="395" y="430"/>
                  <a:pt x="395" y="430"/>
                  <a:pt x="395" y="430"/>
                </a:cubicBezTo>
                <a:cubicBezTo>
                  <a:pt x="394" y="430"/>
                  <a:pt x="394" y="430"/>
                  <a:pt x="394" y="430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3" y="665"/>
                  <a:pt x="563" y="665"/>
                  <a:pt x="563" y="665"/>
                </a:cubicBezTo>
                <a:cubicBezTo>
                  <a:pt x="563" y="665"/>
                  <a:pt x="564" y="665"/>
                  <a:pt x="564" y="664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5" y="664"/>
                  <a:pt x="566" y="663"/>
                  <a:pt x="566" y="663"/>
                </a:cubicBezTo>
                <a:cubicBezTo>
                  <a:pt x="566" y="663"/>
                  <a:pt x="565" y="663"/>
                  <a:pt x="564" y="664"/>
                </a:cubicBezTo>
                <a:close/>
                <a:moveTo>
                  <a:pt x="698" y="254"/>
                </a:moveTo>
                <a:cubicBezTo>
                  <a:pt x="698" y="254"/>
                  <a:pt x="698" y="254"/>
                  <a:pt x="698" y="254"/>
                </a:cubicBezTo>
                <a:cubicBezTo>
                  <a:pt x="698" y="254"/>
                  <a:pt x="698" y="254"/>
                  <a:pt x="698" y="254"/>
                </a:cubicBezTo>
                <a:cubicBezTo>
                  <a:pt x="697" y="253"/>
                  <a:pt x="697" y="252"/>
                  <a:pt x="697" y="252"/>
                </a:cubicBezTo>
                <a:cubicBezTo>
                  <a:pt x="697" y="252"/>
                  <a:pt x="697" y="253"/>
                  <a:pt x="697" y="253"/>
                </a:cubicBezTo>
                <a:cubicBezTo>
                  <a:pt x="423" y="342"/>
                  <a:pt x="423" y="342"/>
                  <a:pt x="423" y="342"/>
                </a:cubicBezTo>
                <a:cubicBezTo>
                  <a:pt x="423" y="343"/>
                  <a:pt x="423" y="343"/>
                  <a:pt x="423" y="343"/>
                </a:cubicBezTo>
                <a:cubicBezTo>
                  <a:pt x="698" y="254"/>
                  <a:pt x="698" y="254"/>
                  <a:pt x="698" y="254"/>
                </a:cubicBezTo>
                <a:cubicBezTo>
                  <a:pt x="698" y="255"/>
                  <a:pt x="698" y="256"/>
                  <a:pt x="699" y="257"/>
                </a:cubicBezTo>
                <a:cubicBezTo>
                  <a:pt x="698" y="256"/>
                  <a:pt x="698" y="255"/>
                  <a:pt x="698" y="254"/>
                </a:cubicBezTo>
                <a:close/>
                <a:moveTo>
                  <a:pt x="349" y="0"/>
                </a:moveTo>
                <a:cubicBezTo>
                  <a:pt x="348" y="0"/>
                  <a:pt x="348" y="0"/>
                  <a:pt x="348" y="0"/>
                </a:cubicBezTo>
                <a:cubicBezTo>
                  <a:pt x="347" y="0"/>
                  <a:pt x="346" y="0"/>
                  <a:pt x="346" y="0"/>
                </a:cubicBezTo>
                <a:cubicBezTo>
                  <a:pt x="346" y="1"/>
                  <a:pt x="347" y="1"/>
                  <a:pt x="348" y="1"/>
                </a:cubicBezTo>
                <a:cubicBezTo>
                  <a:pt x="348" y="288"/>
                  <a:pt x="348" y="288"/>
                  <a:pt x="348" y="288"/>
                </a:cubicBezTo>
                <a:cubicBezTo>
                  <a:pt x="349" y="288"/>
                  <a:pt x="349" y="288"/>
                  <a:pt x="349" y="288"/>
                </a:cubicBezTo>
                <a:cubicBezTo>
                  <a:pt x="349" y="1"/>
                  <a:pt x="349" y="1"/>
                  <a:pt x="349" y="1"/>
                </a:cubicBezTo>
                <a:cubicBezTo>
                  <a:pt x="350" y="1"/>
                  <a:pt x="351" y="1"/>
                  <a:pt x="352" y="0"/>
                </a:cubicBezTo>
                <a:cubicBezTo>
                  <a:pt x="351" y="0"/>
                  <a:pt x="350" y="0"/>
                  <a:pt x="349" y="0"/>
                </a:cubicBezTo>
                <a:close/>
                <a:moveTo>
                  <a:pt x="274" y="342"/>
                </a:moveTo>
                <a:cubicBezTo>
                  <a:pt x="0" y="253"/>
                  <a:pt x="0" y="253"/>
                  <a:pt x="0" y="253"/>
                </a:cubicBezTo>
                <a:cubicBezTo>
                  <a:pt x="0" y="252"/>
                  <a:pt x="1" y="252"/>
                  <a:pt x="1" y="251"/>
                </a:cubicBezTo>
                <a:cubicBezTo>
                  <a:pt x="0" y="252"/>
                  <a:pt x="0" y="253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5"/>
                  <a:pt x="0" y="255"/>
                </a:cubicBezTo>
                <a:cubicBezTo>
                  <a:pt x="0" y="255"/>
                  <a:pt x="0" y="254"/>
                  <a:pt x="0" y="254"/>
                </a:cubicBezTo>
                <a:cubicBezTo>
                  <a:pt x="274" y="343"/>
                  <a:pt x="274" y="343"/>
                  <a:pt x="274" y="343"/>
                </a:cubicBezTo>
                <a:lnTo>
                  <a:pt x="274" y="342"/>
                </a:lnTo>
                <a:close/>
              </a:path>
            </a:pathLst>
          </a:custGeom>
          <a:solidFill>
            <a:srgbClr val="CCCCCC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70">
            <a:extLst>
              <a:ext uri="{FF2B5EF4-FFF2-40B4-BE49-F238E27FC236}">
                <a16:creationId xmlns:a16="http://schemas.microsoft.com/office/drawing/2014/main" id="{1E435D4C-503E-1F83-4099-63C949D6736C}"/>
              </a:ext>
            </a:extLst>
          </p:cNvPr>
          <p:cNvSpPr>
            <a:spLocks noEditPoints="1"/>
          </p:cNvSpPr>
          <p:nvPr/>
        </p:nvSpPr>
        <p:spPr bwMode="auto">
          <a:xfrm>
            <a:off x="1215472" y="1443970"/>
            <a:ext cx="4334227" cy="4120704"/>
          </a:xfrm>
          <a:custGeom>
            <a:avLst/>
            <a:gdLst>
              <a:gd name="T0" fmla="*/ 302 w 699"/>
              <a:gd name="T1" fmla="*/ 429 h 665"/>
              <a:gd name="T2" fmla="*/ 302 w 699"/>
              <a:gd name="T3" fmla="*/ 429 h 665"/>
              <a:gd name="T4" fmla="*/ 302 w 699"/>
              <a:gd name="T5" fmla="*/ 429 h 665"/>
              <a:gd name="T6" fmla="*/ 129 w 699"/>
              <a:gd name="T7" fmla="*/ 661 h 665"/>
              <a:gd name="T8" fmla="*/ 129 w 699"/>
              <a:gd name="T9" fmla="*/ 661 h 665"/>
              <a:gd name="T10" fmla="*/ 129 w 699"/>
              <a:gd name="T11" fmla="*/ 661 h 665"/>
              <a:gd name="T12" fmla="*/ 129 w 699"/>
              <a:gd name="T13" fmla="*/ 661 h 665"/>
              <a:gd name="T14" fmla="*/ 130 w 699"/>
              <a:gd name="T15" fmla="*/ 661 h 665"/>
              <a:gd name="T16" fmla="*/ 303 w 699"/>
              <a:gd name="T17" fmla="*/ 430 h 665"/>
              <a:gd name="T18" fmla="*/ 302 w 699"/>
              <a:gd name="T19" fmla="*/ 429 h 665"/>
              <a:gd name="T20" fmla="*/ 564 w 699"/>
              <a:gd name="T21" fmla="*/ 664 h 665"/>
              <a:gd name="T22" fmla="*/ 395 w 699"/>
              <a:gd name="T23" fmla="*/ 430 h 665"/>
              <a:gd name="T24" fmla="*/ 394 w 699"/>
              <a:gd name="T25" fmla="*/ 430 h 665"/>
              <a:gd name="T26" fmla="*/ 564 w 699"/>
              <a:gd name="T27" fmla="*/ 664 h 665"/>
              <a:gd name="T28" fmla="*/ 563 w 699"/>
              <a:gd name="T29" fmla="*/ 665 h 665"/>
              <a:gd name="T30" fmla="*/ 564 w 699"/>
              <a:gd name="T31" fmla="*/ 664 h 665"/>
              <a:gd name="T32" fmla="*/ 564 w 699"/>
              <a:gd name="T33" fmla="*/ 664 h 665"/>
              <a:gd name="T34" fmla="*/ 564 w 699"/>
              <a:gd name="T35" fmla="*/ 664 h 665"/>
              <a:gd name="T36" fmla="*/ 566 w 699"/>
              <a:gd name="T37" fmla="*/ 663 h 665"/>
              <a:gd name="T38" fmla="*/ 564 w 699"/>
              <a:gd name="T39" fmla="*/ 664 h 665"/>
              <a:gd name="T40" fmla="*/ 698 w 699"/>
              <a:gd name="T41" fmla="*/ 254 h 665"/>
              <a:gd name="T42" fmla="*/ 698 w 699"/>
              <a:gd name="T43" fmla="*/ 254 h 665"/>
              <a:gd name="T44" fmla="*/ 698 w 699"/>
              <a:gd name="T45" fmla="*/ 254 h 665"/>
              <a:gd name="T46" fmla="*/ 697 w 699"/>
              <a:gd name="T47" fmla="*/ 252 h 665"/>
              <a:gd name="T48" fmla="*/ 697 w 699"/>
              <a:gd name="T49" fmla="*/ 253 h 665"/>
              <a:gd name="T50" fmla="*/ 423 w 699"/>
              <a:gd name="T51" fmla="*/ 342 h 665"/>
              <a:gd name="T52" fmla="*/ 423 w 699"/>
              <a:gd name="T53" fmla="*/ 343 h 665"/>
              <a:gd name="T54" fmla="*/ 698 w 699"/>
              <a:gd name="T55" fmla="*/ 254 h 665"/>
              <a:gd name="T56" fmla="*/ 699 w 699"/>
              <a:gd name="T57" fmla="*/ 257 h 665"/>
              <a:gd name="T58" fmla="*/ 698 w 699"/>
              <a:gd name="T59" fmla="*/ 254 h 665"/>
              <a:gd name="T60" fmla="*/ 349 w 699"/>
              <a:gd name="T61" fmla="*/ 0 h 665"/>
              <a:gd name="T62" fmla="*/ 348 w 699"/>
              <a:gd name="T63" fmla="*/ 0 h 665"/>
              <a:gd name="T64" fmla="*/ 346 w 699"/>
              <a:gd name="T65" fmla="*/ 0 h 665"/>
              <a:gd name="T66" fmla="*/ 348 w 699"/>
              <a:gd name="T67" fmla="*/ 1 h 665"/>
              <a:gd name="T68" fmla="*/ 348 w 699"/>
              <a:gd name="T69" fmla="*/ 288 h 665"/>
              <a:gd name="T70" fmla="*/ 349 w 699"/>
              <a:gd name="T71" fmla="*/ 288 h 665"/>
              <a:gd name="T72" fmla="*/ 349 w 699"/>
              <a:gd name="T73" fmla="*/ 1 h 665"/>
              <a:gd name="T74" fmla="*/ 352 w 699"/>
              <a:gd name="T75" fmla="*/ 0 h 665"/>
              <a:gd name="T76" fmla="*/ 349 w 699"/>
              <a:gd name="T77" fmla="*/ 0 h 665"/>
              <a:gd name="T78" fmla="*/ 274 w 699"/>
              <a:gd name="T79" fmla="*/ 342 h 665"/>
              <a:gd name="T80" fmla="*/ 0 w 699"/>
              <a:gd name="T81" fmla="*/ 253 h 665"/>
              <a:gd name="T82" fmla="*/ 1 w 699"/>
              <a:gd name="T83" fmla="*/ 251 h 665"/>
              <a:gd name="T84" fmla="*/ 0 w 699"/>
              <a:gd name="T85" fmla="*/ 254 h 665"/>
              <a:gd name="T86" fmla="*/ 0 w 699"/>
              <a:gd name="T87" fmla="*/ 254 h 665"/>
              <a:gd name="T88" fmla="*/ 0 w 699"/>
              <a:gd name="T89" fmla="*/ 254 h 665"/>
              <a:gd name="T90" fmla="*/ 0 w 699"/>
              <a:gd name="T91" fmla="*/ 255 h 665"/>
              <a:gd name="T92" fmla="*/ 0 w 699"/>
              <a:gd name="T93" fmla="*/ 254 h 665"/>
              <a:gd name="T94" fmla="*/ 274 w 699"/>
              <a:gd name="T95" fmla="*/ 343 h 665"/>
              <a:gd name="T96" fmla="*/ 274 w 699"/>
              <a:gd name="T97" fmla="*/ 342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9" h="665">
                <a:moveTo>
                  <a:pt x="302" y="429"/>
                </a:moveTo>
                <a:cubicBezTo>
                  <a:pt x="302" y="429"/>
                  <a:pt x="302" y="429"/>
                  <a:pt x="302" y="429"/>
                </a:cubicBezTo>
                <a:cubicBezTo>
                  <a:pt x="302" y="429"/>
                  <a:pt x="302" y="429"/>
                  <a:pt x="302" y="429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29" y="661"/>
                </a:cubicBezTo>
                <a:cubicBezTo>
                  <a:pt x="129" y="661"/>
                  <a:pt x="129" y="661"/>
                  <a:pt x="130" y="661"/>
                </a:cubicBezTo>
                <a:cubicBezTo>
                  <a:pt x="303" y="430"/>
                  <a:pt x="303" y="430"/>
                  <a:pt x="303" y="430"/>
                </a:cubicBezTo>
                <a:lnTo>
                  <a:pt x="302" y="429"/>
                </a:lnTo>
                <a:close/>
                <a:moveTo>
                  <a:pt x="564" y="664"/>
                </a:moveTo>
                <a:cubicBezTo>
                  <a:pt x="395" y="430"/>
                  <a:pt x="395" y="430"/>
                  <a:pt x="395" y="430"/>
                </a:cubicBezTo>
                <a:cubicBezTo>
                  <a:pt x="394" y="430"/>
                  <a:pt x="394" y="430"/>
                  <a:pt x="394" y="430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3" y="665"/>
                  <a:pt x="563" y="665"/>
                  <a:pt x="563" y="665"/>
                </a:cubicBezTo>
                <a:cubicBezTo>
                  <a:pt x="563" y="665"/>
                  <a:pt x="564" y="665"/>
                  <a:pt x="564" y="664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4" y="664"/>
                  <a:pt x="564" y="664"/>
                  <a:pt x="564" y="664"/>
                </a:cubicBezTo>
                <a:cubicBezTo>
                  <a:pt x="565" y="664"/>
                  <a:pt x="566" y="663"/>
                  <a:pt x="566" y="663"/>
                </a:cubicBezTo>
                <a:cubicBezTo>
                  <a:pt x="566" y="663"/>
                  <a:pt x="565" y="663"/>
                  <a:pt x="564" y="664"/>
                </a:cubicBezTo>
                <a:close/>
                <a:moveTo>
                  <a:pt x="698" y="254"/>
                </a:moveTo>
                <a:cubicBezTo>
                  <a:pt x="698" y="254"/>
                  <a:pt x="698" y="254"/>
                  <a:pt x="698" y="254"/>
                </a:cubicBezTo>
                <a:cubicBezTo>
                  <a:pt x="698" y="254"/>
                  <a:pt x="698" y="254"/>
                  <a:pt x="698" y="254"/>
                </a:cubicBezTo>
                <a:cubicBezTo>
                  <a:pt x="697" y="253"/>
                  <a:pt x="697" y="252"/>
                  <a:pt x="697" y="252"/>
                </a:cubicBezTo>
                <a:cubicBezTo>
                  <a:pt x="697" y="252"/>
                  <a:pt x="697" y="253"/>
                  <a:pt x="697" y="253"/>
                </a:cubicBezTo>
                <a:cubicBezTo>
                  <a:pt x="423" y="342"/>
                  <a:pt x="423" y="342"/>
                  <a:pt x="423" y="342"/>
                </a:cubicBezTo>
                <a:cubicBezTo>
                  <a:pt x="423" y="343"/>
                  <a:pt x="423" y="343"/>
                  <a:pt x="423" y="343"/>
                </a:cubicBezTo>
                <a:cubicBezTo>
                  <a:pt x="698" y="254"/>
                  <a:pt x="698" y="254"/>
                  <a:pt x="698" y="254"/>
                </a:cubicBezTo>
                <a:cubicBezTo>
                  <a:pt x="698" y="255"/>
                  <a:pt x="698" y="256"/>
                  <a:pt x="699" y="257"/>
                </a:cubicBezTo>
                <a:cubicBezTo>
                  <a:pt x="698" y="256"/>
                  <a:pt x="698" y="255"/>
                  <a:pt x="698" y="254"/>
                </a:cubicBezTo>
                <a:close/>
                <a:moveTo>
                  <a:pt x="349" y="0"/>
                </a:moveTo>
                <a:cubicBezTo>
                  <a:pt x="348" y="0"/>
                  <a:pt x="348" y="0"/>
                  <a:pt x="348" y="0"/>
                </a:cubicBezTo>
                <a:cubicBezTo>
                  <a:pt x="347" y="0"/>
                  <a:pt x="346" y="0"/>
                  <a:pt x="346" y="0"/>
                </a:cubicBezTo>
                <a:cubicBezTo>
                  <a:pt x="346" y="1"/>
                  <a:pt x="347" y="1"/>
                  <a:pt x="348" y="1"/>
                </a:cubicBezTo>
                <a:cubicBezTo>
                  <a:pt x="348" y="288"/>
                  <a:pt x="348" y="288"/>
                  <a:pt x="348" y="288"/>
                </a:cubicBezTo>
                <a:cubicBezTo>
                  <a:pt x="349" y="288"/>
                  <a:pt x="349" y="288"/>
                  <a:pt x="349" y="288"/>
                </a:cubicBezTo>
                <a:cubicBezTo>
                  <a:pt x="349" y="1"/>
                  <a:pt x="349" y="1"/>
                  <a:pt x="349" y="1"/>
                </a:cubicBezTo>
                <a:cubicBezTo>
                  <a:pt x="350" y="1"/>
                  <a:pt x="351" y="1"/>
                  <a:pt x="352" y="0"/>
                </a:cubicBezTo>
                <a:cubicBezTo>
                  <a:pt x="351" y="0"/>
                  <a:pt x="350" y="0"/>
                  <a:pt x="349" y="0"/>
                </a:cubicBezTo>
                <a:close/>
                <a:moveTo>
                  <a:pt x="274" y="342"/>
                </a:moveTo>
                <a:cubicBezTo>
                  <a:pt x="0" y="253"/>
                  <a:pt x="0" y="253"/>
                  <a:pt x="0" y="253"/>
                </a:cubicBezTo>
                <a:cubicBezTo>
                  <a:pt x="0" y="252"/>
                  <a:pt x="1" y="252"/>
                  <a:pt x="1" y="251"/>
                </a:cubicBezTo>
                <a:cubicBezTo>
                  <a:pt x="0" y="252"/>
                  <a:pt x="0" y="253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5"/>
                  <a:pt x="0" y="255"/>
                </a:cubicBezTo>
                <a:cubicBezTo>
                  <a:pt x="0" y="255"/>
                  <a:pt x="0" y="254"/>
                  <a:pt x="0" y="254"/>
                </a:cubicBezTo>
                <a:cubicBezTo>
                  <a:pt x="274" y="343"/>
                  <a:pt x="274" y="343"/>
                  <a:pt x="274" y="343"/>
                </a:cubicBezTo>
                <a:lnTo>
                  <a:pt x="274" y="342"/>
                </a:ln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72">
            <a:extLst>
              <a:ext uri="{FF2B5EF4-FFF2-40B4-BE49-F238E27FC236}">
                <a16:creationId xmlns:a16="http://schemas.microsoft.com/office/drawing/2014/main" id="{24AE8578-73DE-6B4E-25DA-9B962B313612}"/>
              </a:ext>
            </a:extLst>
          </p:cNvPr>
          <p:cNvSpPr>
            <a:spLocks/>
          </p:cNvSpPr>
          <p:nvPr/>
        </p:nvSpPr>
        <p:spPr bwMode="auto">
          <a:xfrm>
            <a:off x="1104262" y="3018706"/>
            <a:ext cx="1983987" cy="2522244"/>
          </a:xfrm>
          <a:custGeom>
            <a:avLst/>
            <a:gdLst>
              <a:gd name="T0" fmla="*/ 292 w 320"/>
              <a:gd name="T1" fmla="*/ 89 h 407"/>
              <a:gd name="T2" fmla="*/ 292 w 320"/>
              <a:gd name="T3" fmla="*/ 89 h 407"/>
              <a:gd name="T4" fmla="*/ 307 w 320"/>
              <a:gd name="T5" fmla="*/ 133 h 407"/>
              <a:gd name="T6" fmla="*/ 320 w 320"/>
              <a:gd name="T7" fmla="*/ 175 h 407"/>
              <a:gd name="T8" fmla="*/ 320 w 320"/>
              <a:gd name="T9" fmla="*/ 175 h 407"/>
              <a:gd name="T10" fmla="*/ 147 w 320"/>
              <a:gd name="T11" fmla="*/ 407 h 407"/>
              <a:gd name="T12" fmla="*/ 18 w 320"/>
              <a:gd name="T13" fmla="*/ 227 h 407"/>
              <a:gd name="T14" fmla="*/ 0 w 320"/>
              <a:gd name="T15" fmla="*/ 113 h 407"/>
              <a:gd name="T16" fmla="*/ 18 w 320"/>
              <a:gd name="T17" fmla="*/ 1 h 407"/>
              <a:gd name="T18" fmla="*/ 18 w 320"/>
              <a:gd name="T19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" h="407">
                <a:moveTo>
                  <a:pt x="292" y="89"/>
                </a:moveTo>
                <a:cubicBezTo>
                  <a:pt x="292" y="89"/>
                  <a:pt x="292" y="89"/>
                  <a:pt x="292" y="89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320" y="175"/>
                  <a:pt x="320" y="175"/>
                  <a:pt x="320" y="175"/>
                </a:cubicBezTo>
                <a:cubicBezTo>
                  <a:pt x="320" y="175"/>
                  <a:pt x="320" y="175"/>
                  <a:pt x="320" y="175"/>
                </a:cubicBezTo>
                <a:cubicBezTo>
                  <a:pt x="147" y="407"/>
                  <a:pt x="147" y="407"/>
                  <a:pt x="147" y="407"/>
                </a:cubicBezTo>
                <a:cubicBezTo>
                  <a:pt x="87" y="362"/>
                  <a:pt x="41" y="299"/>
                  <a:pt x="18" y="227"/>
                </a:cubicBezTo>
                <a:cubicBezTo>
                  <a:pt x="6" y="191"/>
                  <a:pt x="0" y="153"/>
                  <a:pt x="0" y="113"/>
                </a:cubicBezTo>
                <a:cubicBezTo>
                  <a:pt x="0" y="74"/>
                  <a:pt x="6" y="36"/>
                  <a:pt x="18" y="1"/>
                </a:cubicBezTo>
                <a:cubicBezTo>
                  <a:pt x="18" y="1"/>
                  <a:pt x="18" y="0"/>
                  <a:pt x="18" y="0"/>
                </a:cubicBezTo>
              </a:path>
            </a:pathLst>
          </a:custGeom>
          <a:noFill/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74">
            <a:extLst>
              <a:ext uri="{FF2B5EF4-FFF2-40B4-BE49-F238E27FC236}">
                <a16:creationId xmlns:a16="http://schemas.microsoft.com/office/drawing/2014/main" id="{7DAAA34E-CF34-A9F4-29AE-EC75F265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81" y="4108565"/>
            <a:ext cx="564947" cy="1483"/>
          </a:xfrm>
          <a:prstGeom prst="rect">
            <a:avLst/>
          </a:prstGeom>
          <a:solidFill>
            <a:srgbClr val="FFFFFF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76">
            <a:extLst>
              <a:ext uri="{FF2B5EF4-FFF2-40B4-BE49-F238E27FC236}">
                <a16:creationId xmlns:a16="http://schemas.microsoft.com/office/drawing/2014/main" id="{C4F04016-79E6-3791-2796-2AC0E8D79F7C}"/>
              </a:ext>
            </a:extLst>
          </p:cNvPr>
          <p:cNvSpPr>
            <a:spLocks/>
          </p:cNvSpPr>
          <p:nvPr/>
        </p:nvSpPr>
        <p:spPr bwMode="auto">
          <a:xfrm>
            <a:off x="3665059" y="3018706"/>
            <a:ext cx="1989918" cy="2540038"/>
          </a:xfrm>
          <a:custGeom>
            <a:avLst/>
            <a:gdLst>
              <a:gd name="T0" fmla="*/ 303 w 321"/>
              <a:gd name="T1" fmla="*/ 0 h 410"/>
              <a:gd name="T2" fmla="*/ 304 w 321"/>
              <a:gd name="T3" fmla="*/ 3 h 410"/>
              <a:gd name="T4" fmla="*/ 321 w 321"/>
              <a:gd name="T5" fmla="*/ 113 h 410"/>
              <a:gd name="T6" fmla="*/ 303 w 321"/>
              <a:gd name="T7" fmla="*/ 227 h 410"/>
              <a:gd name="T8" fmla="*/ 171 w 321"/>
              <a:gd name="T9" fmla="*/ 409 h 410"/>
              <a:gd name="T10" fmla="*/ 169 w 321"/>
              <a:gd name="T11" fmla="*/ 410 h 410"/>
              <a:gd name="T12" fmla="*/ 0 w 321"/>
              <a:gd name="T13" fmla="*/ 176 h 410"/>
              <a:gd name="T14" fmla="*/ 0 w 321"/>
              <a:gd name="T15" fmla="*/ 176 h 410"/>
              <a:gd name="T16" fmla="*/ 14 w 321"/>
              <a:gd name="T17" fmla="*/ 133 h 410"/>
              <a:gd name="T18" fmla="*/ 28 w 321"/>
              <a:gd name="T19" fmla="*/ 89 h 410"/>
              <a:gd name="T20" fmla="*/ 28 w 321"/>
              <a:gd name="T21" fmla="*/ 8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" h="410">
                <a:moveTo>
                  <a:pt x="303" y="0"/>
                </a:moveTo>
                <a:cubicBezTo>
                  <a:pt x="303" y="1"/>
                  <a:pt x="303" y="2"/>
                  <a:pt x="304" y="3"/>
                </a:cubicBezTo>
                <a:cubicBezTo>
                  <a:pt x="315" y="38"/>
                  <a:pt x="321" y="75"/>
                  <a:pt x="321" y="113"/>
                </a:cubicBezTo>
                <a:cubicBezTo>
                  <a:pt x="321" y="153"/>
                  <a:pt x="314" y="191"/>
                  <a:pt x="303" y="227"/>
                </a:cubicBezTo>
                <a:cubicBezTo>
                  <a:pt x="279" y="300"/>
                  <a:pt x="232" y="364"/>
                  <a:pt x="171" y="409"/>
                </a:cubicBezTo>
                <a:cubicBezTo>
                  <a:pt x="171" y="409"/>
                  <a:pt x="170" y="409"/>
                  <a:pt x="169" y="410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28" y="89"/>
                  <a:pt x="28" y="89"/>
                  <a:pt x="28" y="89"/>
                </a:cubicBezTo>
                <a:cubicBezTo>
                  <a:pt x="28" y="89"/>
                  <a:pt x="28" y="89"/>
                  <a:pt x="28" y="89"/>
                </a:cubicBezTo>
              </a:path>
            </a:pathLst>
          </a:custGeom>
          <a:noFill/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78">
            <a:extLst>
              <a:ext uri="{FF2B5EF4-FFF2-40B4-BE49-F238E27FC236}">
                <a16:creationId xmlns:a16="http://schemas.microsoft.com/office/drawing/2014/main" id="{2ECF67C4-3D91-D586-A7BF-F48AE9A9B460}"/>
              </a:ext>
            </a:extLst>
          </p:cNvPr>
          <p:cNvSpPr>
            <a:spLocks/>
          </p:cNvSpPr>
          <p:nvPr/>
        </p:nvSpPr>
        <p:spPr bwMode="auto">
          <a:xfrm>
            <a:off x="3380361" y="1443970"/>
            <a:ext cx="2157475" cy="2118923"/>
          </a:xfrm>
          <a:custGeom>
            <a:avLst/>
            <a:gdLst>
              <a:gd name="T0" fmla="*/ 0 w 348"/>
              <a:gd name="T1" fmla="*/ 288 h 342"/>
              <a:gd name="T2" fmla="*/ 38 w 348"/>
              <a:gd name="T3" fmla="*/ 316 h 342"/>
              <a:gd name="T4" fmla="*/ 74 w 348"/>
              <a:gd name="T5" fmla="*/ 342 h 342"/>
              <a:gd name="T6" fmla="*/ 74 w 348"/>
              <a:gd name="T7" fmla="*/ 342 h 342"/>
              <a:gd name="T8" fmla="*/ 348 w 348"/>
              <a:gd name="T9" fmla="*/ 253 h 342"/>
              <a:gd name="T10" fmla="*/ 348 w 348"/>
              <a:gd name="T11" fmla="*/ 252 h 342"/>
              <a:gd name="T12" fmla="*/ 348 w 348"/>
              <a:gd name="T13" fmla="*/ 251 h 342"/>
              <a:gd name="T14" fmla="*/ 219 w 348"/>
              <a:gd name="T15" fmla="*/ 73 h 342"/>
              <a:gd name="T16" fmla="*/ 3 w 348"/>
              <a:gd name="T17" fmla="*/ 0 h 342"/>
              <a:gd name="T18" fmla="*/ 0 w 348"/>
              <a:gd name="T19" fmla="*/ 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42">
                <a:moveTo>
                  <a:pt x="0" y="288"/>
                </a:moveTo>
                <a:cubicBezTo>
                  <a:pt x="38" y="316"/>
                  <a:pt x="38" y="316"/>
                  <a:pt x="38" y="316"/>
                </a:cubicBezTo>
                <a:cubicBezTo>
                  <a:pt x="74" y="342"/>
                  <a:pt x="74" y="342"/>
                  <a:pt x="74" y="342"/>
                </a:cubicBezTo>
                <a:cubicBezTo>
                  <a:pt x="74" y="342"/>
                  <a:pt x="74" y="342"/>
                  <a:pt x="74" y="342"/>
                </a:cubicBezTo>
                <a:cubicBezTo>
                  <a:pt x="348" y="253"/>
                  <a:pt x="348" y="253"/>
                  <a:pt x="348" y="253"/>
                </a:cubicBezTo>
                <a:cubicBezTo>
                  <a:pt x="348" y="253"/>
                  <a:pt x="348" y="252"/>
                  <a:pt x="348" y="252"/>
                </a:cubicBezTo>
                <a:cubicBezTo>
                  <a:pt x="348" y="251"/>
                  <a:pt x="348" y="251"/>
                  <a:pt x="348" y="251"/>
                </a:cubicBezTo>
                <a:cubicBezTo>
                  <a:pt x="324" y="180"/>
                  <a:pt x="279" y="118"/>
                  <a:pt x="219" y="73"/>
                </a:cubicBezTo>
                <a:cubicBezTo>
                  <a:pt x="159" y="28"/>
                  <a:pt x="84" y="1"/>
                  <a:pt x="3" y="0"/>
                </a:cubicBezTo>
                <a:cubicBezTo>
                  <a:pt x="2" y="1"/>
                  <a:pt x="1" y="1"/>
                  <a:pt x="0" y="1"/>
                </a:cubicBezTo>
              </a:path>
            </a:pathLst>
          </a:custGeom>
          <a:noFill/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80">
            <a:extLst>
              <a:ext uri="{FF2B5EF4-FFF2-40B4-BE49-F238E27FC236}">
                <a16:creationId xmlns:a16="http://schemas.microsoft.com/office/drawing/2014/main" id="{3B8E67A3-7973-B4E7-AF63-394760E4EEAC}"/>
              </a:ext>
            </a:extLst>
          </p:cNvPr>
          <p:cNvSpPr>
            <a:spLocks/>
          </p:cNvSpPr>
          <p:nvPr/>
        </p:nvSpPr>
        <p:spPr bwMode="auto">
          <a:xfrm>
            <a:off x="3372948" y="1443970"/>
            <a:ext cx="7414" cy="1785293"/>
          </a:xfrm>
          <a:custGeom>
            <a:avLst/>
            <a:gdLst>
              <a:gd name="T0" fmla="*/ 5 w 5"/>
              <a:gd name="T1" fmla="*/ 4 h 1204"/>
              <a:gd name="T2" fmla="*/ 5 w 5"/>
              <a:gd name="T3" fmla="*/ 0 h 1204"/>
              <a:gd name="T4" fmla="*/ 0 w 5"/>
              <a:gd name="T5" fmla="*/ 0 h 1204"/>
              <a:gd name="T6" fmla="*/ 0 w 5"/>
              <a:gd name="T7" fmla="*/ 4 h 1204"/>
              <a:gd name="T8" fmla="*/ 0 w 5"/>
              <a:gd name="T9" fmla="*/ 1204 h 1204"/>
              <a:gd name="T10" fmla="*/ 5 w 5"/>
              <a:gd name="T11" fmla="*/ 1204 h 1204"/>
              <a:gd name="T12" fmla="*/ 5 w 5"/>
              <a:gd name="T13" fmla="*/ 4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1204">
                <a:moveTo>
                  <a:pt x="5" y="4"/>
                </a:moveTo>
                <a:lnTo>
                  <a:pt x="5" y="0"/>
                </a:lnTo>
                <a:lnTo>
                  <a:pt x="0" y="0"/>
                </a:lnTo>
                <a:lnTo>
                  <a:pt x="0" y="4"/>
                </a:lnTo>
                <a:lnTo>
                  <a:pt x="0" y="1204"/>
                </a:lnTo>
                <a:lnTo>
                  <a:pt x="5" y="1204"/>
                </a:ln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81">
            <a:extLst>
              <a:ext uri="{FF2B5EF4-FFF2-40B4-BE49-F238E27FC236}">
                <a16:creationId xmlns:a16="http://schemas.microsoft.com/office/drawing/2014/main" id="{517E3689-CBAD-2AEE-8E99-14AB8847D498}"/>
              </a:ext>
            </a:extLst>
          </p:cNvPr>
          <p:cNvSpPr>
            <a:spLocks/>
          </p:cNvSpPr>
          <p:nvPr/>
        </p:nvSpPr>
        <p:spPr bwMode="auto">
          <a:xfrm>
            <a:off x="2016185" y="4102633"/>
            <a:ext cx="1077996" cy="1438317"/>
          </a:xfrm>
          <a:custGeom>
            <a:avLst/>
            <a:gdLst>
              <a:gd name="T0" fmla="*/ 174 w 174"/>
              <a:gd name="T1" fmla="*/ 1 h 232"/>
              <a:gd name="T2" fmla="*/ 174 w 174"/>
              <a:gd name="T3" fmla="*/ 1 h 232"/>
              <a:gd name="T4" fmla="*/ 1 w 174"/>
              <a:gd name="T5" fmla="*/ 232 h 232"/>
              <a:gd name="T6" fmla="*/ 0 w 174"/>
              <a:gd name="T7" fmla="*/ 232 h 232"/>
              <a:gd name="T8" fmla="*/ 0 w 174"/>
              <a:gd name="T9" fmla="*/ 232 h 232"/>
              <a:gd name="T10" fmla="*/ 0 w 174"/>
              <a:gd name="T11" fmla="*/ 232 h 232"/>
              <a:gd name="T12" fmla="*/ 0 w 174"/>
              <a:gd name="T13" fmla="*/ 232 h 232"/>
              <a:gd name="T14" fmla="*/ 173 w 174"/>
              <a:gd name="T15" fmla="*/ 0 h 232"/>
              <a:gd name="T16" fmla="*/ 173 w 174"/>
              <a:gd name="T17" fmla="*/ 0 h 232"/>
              <a:gd name="T18" fmla="*/ 173 w 174"/>
              <a:gd name="T19" fmla="*/ 0 h 232"/>
              <a:gd name="T20" fmla="*/ 174 w 174"/>
              <a:gd name="T21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4" h="232">
                <a:moveTo>
                  <a:pt x="174" y="1"/>
                </a:moveTo>
                <a:cubicBezTo>
                  <a:pt x="174" y="1"/>
                  <a:pt x="174" y="1"/>
                  <a:pt x="174" y="1"/>
                </a:cubicBezTo>
                <a:cubicBezTo>
                  <a:pt x="1" y="232"/>
                  <a:pt x="1" y="232"/>
                  <a:pt x="1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173" y="0"/>
                  <a:pt x="173" y="0"/>
                  <a:pt x="173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3" y="0"/>
                  <a:pt x="173" y="0"/>
                  <a:pt x="173" y="0"/>
                </a:cubicBezTo>
                <a:lnTo>
                  <a:pt x="1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Freeform 82">
            <a:extLst>
              <a:ext uri="{FF2B5EF4-FFF2-40B4-BE49-F238E27FC236}">
                <a16:creationId xmlns:a16="http://schemas.microsoft.com/office/drawing/2014/main" id="{DEBCB188-2B93-FC11-6E18-10FF79080CE1}"/>
              </a:ext>
            </a:extLst>
          </p:cNvPr>
          <p:cNvSpPr>
            <a:spLocks/>
          </p:cNvSpPr>
          <p:nvPr/>
        </p:nvSpPr>
        <p:spPr bwMode="auto">
          <a:xfrm>
            <a:off x="1215472" y="3011292"/>
            <a:ext cx="1705221" cy="559016"/>
          </a:xfrm>
          <a:custGeom>
            <a:avLst/>
            <a:gdLst>
              <a:gd name="T0" fmla="*/ 274 w 275"/>
              <a:gd name="T1" fmla="*/ 90 h 90"/>
              <a:gd name="T2" fmla="*/ 275 w 275"/>
              <a:gd name="T3" fmla="*/ 90 h 90"/>
              <a:gd name="T4" fmla="*/ 274 w 275"/>
              <a:gd name="T5" fmla="*/ 89 h 90"/>
              <a:gd name="T6" fmla="*/ 0 w 275"/>
              <a:gd name="T7" fmla="*/ 0 h 90"/>
              <a:gd name="T8" fmla="*/ 0 w 275"/>
              <a:gd name="T9" fmla="*/ 1 h 90"/>
              <a:gd name="T10" fmla="*/ 0 w 275"/>
              <a:gd name="T11" fmla="*/ 1 h 90"/>
              <a:gd name="T12" fmla="*/ 0 w 275"/>
              <a:gd name="T13" fmla="*/ 1 h 90"/>
              <a:gd name="T14" fmla="*/ 0 w 275"/>
              <a:gd name="T15" fmla="*/ 1 h 90"/>
              <a:gd name="T16" fmla="*/ 0 w 275"/>
              <a:gd name="T17" fmla="*/ 1 h 90"/>
              <a:gd name="T18" fmla="*/ 274 w 275"/>
              <a:gd name="T1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90">
                <a:moveTo>
                  <a:pt x="274" y="90"/>
                </a:moveTo>
                <a:cubicBezTo>
                  <a:pt x="275" y="90"/>
                  <a:pt x="275" y="90"/>
                  <a:pt x="275" y="90"/>
                </a:cubicBezTo>
                <a:cubicBezTo>
                  <a:pt x="274" y="89"/>
                  <a:pt x="274" y="89"/>
                  <a:pt x="274" y="89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27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Freeform 83">
            <a:extLst>
              <a:ext uri="{FF2B5EF4-FFF2-40B4-BE49-F238E27FC236}">
                <a16:creationId xmlns:a16="http://schemas.microsoft.com/office/drawing/2014/main" id="{549AC50C-419A-1156-1348-16B19FEDDA72}"/>
              </a:ext>
            </a:extLst>
          </p:cNvPr>
          <p:cNvSpPr>
            <a:spLocks/>
          </p:cNvSpPr>
          <p:nvPr/>
        </p:nvSpPr>
        <p:spPr bwMode="auto">
          <a:xfrm>
            <a:off x="3659127" y="4108565"/>
            <a:ext cx="1054271" cy="1450179"/>
          </a:xfrm>
          <a:custGeom>
            <a:avLst/>
            <a:gdLst>
              <a:gd name="T0" fmla="*/ 170 w 170"/>
              <a:gd name="T1" fmla="*/ 234 h 234"/>
              <a:gd name="T2" fmla="*/ 170 w 170"/>
              <a:gd name="T3" fmla="*/ 234 h 234"/>
              <a:gd name="T4" fmla="*/ 170 w 170"/>
              <a:gd name="T5" fmla="*/ 234 h 234"/>
              <a:gd name="T6" fmla="*/ 170 w 170"/>
              <a:gd name="T7" fmla="*/ 234 h 234"/>
              <a:gd name="T8" fmla="*/ 0 w 170"/>
              <a:gd name="T9" fmla="*/ 0 h 234"/>
              <a:gd name="T10" fmla="*/ 1 w 170"/>
              <a:gd name="T11" fmla="*/ 0 h 234"/>
              <a:gd name="T12" fmla="*/ 1 w 170"/>
              <a:gd name="T13" fmla="*/ 0 h 234"/>
              <a:gd name="T14" fmla="*/ 1 w 170"/>
              <a:gd name="T15" fmla="*/ 0 h 234"/>
              <a:gd name="T16" fmla="*/ 170 w 170"/>
              <a:gd name="T17" fmla="*/ 234 h 234"/>
              <a:gd name="T18" fmla="*/ 170 w 170"/>
              <a:gd name="T1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234">
                <a:moveTo>
                  <a:pt x="170" y="234"/>
                </a:moveTo>
                <a:cubicBezTo>
                  <a:pt x="170" y="234"/>
                  <a:pt x="170" y="234"/>
                  <a:pt x="170" y="234"/>
                </a:cubicBezTo>
                <a:cubicBezTo>
                  <a:pt x="170" y="234"/>
                  <a:pt x="170" y="234"/>
                  <a:pt x="170" y="234"/>
                </a:cubicBezTo>
                <a:cubicBezTo>
                  <a:pt x="170" y="234"/>
                  <a:pt x="170" y="234"/>
                  <a:pt x="170" y="23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70" y="234"/>
                  <a:pt x="170" y="234"/>
                  <a:pt x="170" y="234"/>
                </a:cubicBezTo>
                <a:cubicBezTo>
                  <a:pt x="170" y="234"/>
                  <a:pt x="170" y="234"/>
                  <a:pt x="170" y="2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Freeform 84">
            <a:extLst>
              <a:ext uri="{FF2B5EF4-FFF2-40B4-BE49-F238E27FC236}">
                <a16:creationId xmlns:a16="http://schemas.microsoft.com/office/drawing/2014/main" id="{9C12277A-EFF5-17BA-AEED-A7A1D797EAD9}"/>
              </a:ext>
            </a:extLst>
          </p:cNvPr>
          <p:cNvSpPr>
            <a:spLocks/>
          </p:cNvSpPr>
          <p:nvPr/>
        </p:nvSpPr>
        <p:spPr bwMode="auto">
          <a:xfrm>
            <a:off x="2914761" y="3229263"/>
            <a:ext cx="923785" cy="879301"/>
          </a:xfrm>
          <a:custGeom>
            <a:avLst/>
            <a:gdLst>
              <a:gd name="T0" fmla="*/ 623 w 623"/>
              <a:gd name="T1" fmla="*/ 225 h 593"/>
              <a:gd name="T2" fmla="*/ 623 w 623"/>
              <a:gd name="T3" fmla="*/ 225 h 593"/>
              <a:gd name="T4" fmla="*/ 623 w 623"/>
              <a:gd name="T5" fmla="*/ 230 h 593"/>
              <a:gd name="T6" fmla="*/ 623 w 623"/>
              <a:gd name="T7" fmla="*/ 230 h 593"/>
              <a:gd name="T8" fmla="*/ 565 w 623"/>
              <a:gd name="T9" fmla="*/ 413 h 593"/>
              <a:gd name="T10" fmla="*/ 506 w 623"/>
              <a:gd name="T11" fmla="*/ 593 h 593"/>
              <a:gd name="T12" fmla="*/ 506 w 623"/>
              <a:gd name="T13" fmla="*/ 593 h 593"/>
              <a:gd name="T14" fmla="*/ 121 w 623"/>
              <a:gd name="T15" fmla="*/ 593 h 593"/>
              <a:gd name="T16" fmla="*/ 121 w 623"/>
              <a:gd name="T17" fmla="*/ 593 h 593"/>
              <a:gd name="T18" fmla="*/ 117 w 623"/>
              <a:gd name="T19" fmla="*/ 589 h 593"/>
              <a:gd name="T20" fmla="*/ 117 w 623"/>
              <a:gd name="T21" fmla="*/ 589 h 593"/>
              <a:gd name="T22" fmla="*/ 63 w 623"/>
              <a:gd name="T23" fmla="*/ 413 h 593"/>
              <a:gd name="T24" fmla="*/ 0 w 623"/>
              <a:gd name="T25" fmla="*/ 230 h 593"/>
              <a:gd name="T26" fmla="*/ 0 w 623"/>
              <a:gd name="T27" fmla="*/ 230 h 593"/>
              <a:gd name="T28" fmla="*/ 0 w 623"/>
              <a:gd name="T29" fmla="*/ 225 h 593"/>
              <a:gd name="T30" fmla="*/ 0 w 623"/>
              <a:gd name="T31" fmla="*/ 225 h 593"/>
              <a:gd name="T32" fmla="*/ 155 w 623"/>
              <a:gd name="T33" fmla="*/ 113 h 593"/>
              <a:gd name="T34" fmla="*/ 314 w 623"/>
              <a:gd name="T35" fmla="*/ 0 h 593"/>
              <a:gd name="T36" fmla="*/ 473 w 623"/>
              <a:gd name="T37" fmla="*/ 117 h 593"/>
              <a:gd name="T38" fmla="*/ 623 w 623"/>
              <a:gd name="T39" fmla="*/ 225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3" h="593">
                <a:moveTo>
                  <a:pt x="623" y="225"/>
                </a:moveTo>
                <a:lnTo>
                  <a:pt x="623" y="225"/>
                </a:lnTo>
                <a:lnTo>
                  <a:pt x="623" y="230"/>
                </a:lnTo>
                <a:lnTo>
                  <a:pt x="623" y="230"/>
                </a:lnTo>
                <a:lnTo>
                  <a:pt x="565" y="413"/>
                </a:lnTo>
                <a:lnTo>
                  <a:pt x="506" y="593"/>
                </a:lnTo>
                <a:lnTo>
                  <a:pt x="506" y="593"/>
                </a:lnTo>
                <a:lnTo>
                  <a:pt x="121" y="593"/>
                </a:lnTo>
                <a:lnTo>
                  <a:pt x="121" y="593"/>
                </a:lnTo>
                <a:lnTo>
                  <a:pt x="117" y="589"/>
                </a:lnTo>
                <a:lnTo>
                  <a:pt x="117" y="589"/>
                </a:lnTo>
                <a:lnTo>
                  <a:pt x="63" y="413"/>
                </a:lnTo>
                <a:lnTo>
                  <a:pt x="0" y="230"/>
                </a:lnTo>
                <a:lnTo>
                  <a:pt x="0" y="230"/>
                </a:lnTo>
                <a:lnTo>
                  <a:pt x="0" y="225"/>
                </a:lnTo>
                <a:lnTo>
                  <a:pt x="0" y="225"/>
                </a:lnTo>
                <a:lnTo>
                  <a:pt x="155" y="113"/>
                </a:lnTo>
                <a:lnTo>
                  <a:pt x="314" y="0"/>
                </a:lnTo>
                <a:lnTo>
                  <a:pt x="473" y="117"/>
                </a:lnTo>
                <a:lnTo>
                  <a:pt x="623" y="225"/>
                </a:ln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Freeform 85">
            <a:extLst>
              <a:ext uri="{FF2B5EF4-FFF2-40B4-BE49-F238E27FC236}">
                <a16:creationId xmlns:a16="http://schemas.microsoft.com/office/drawing/2014/main" id="{9A287B10-F84E-DC69-A5A9-F75F904EDC50}"/>
              </a:ext>
            </a:extLst>
          </p:cNvPr>
          <p:cNvSpPr>
            <a:spLocks/>
          </p:cNvSpPr>
          <p:nvPr/>
        </p:nvSpPr>
        <p:spPr bwMode="auto">
          <a:xfrm>
            <a:off x="3838547" y="3011292"/>
            <a:ext cx="1705221" cy="559016"/>
          </a:xfrm>
          <a:custGeom>
            <a:avLst/>
            <a:gdLst>
              <a:gd name="T0" fmla="*/ 275 w 275"/>
              <a:gd name="T1" fmla="*/ 1 h 90"/>
              <a:gd name="T2" fmla="*/ 275 w 275"/>
              <a:gd name="T3" fmla="*/ 1 h 90"/>
              <a:gd name="T4" fmla="*/ 275 w 275"/>
              <a:gd name="T5" fmla="*/ 1 h 90"/>
              <a:gd name="T6" fmla="*/ 275 w 275"/>
              <a:gd name="T7" fmla="*/ 1 h 90"/>
              <a:gd name="T8" fmla="*/ 275 w 275"/>
              <a:gd name="T9" fmla="*/ 1 h 90"/>
              <a:gd name="T10" fmla="*/ 275 w 275"/>
              <a:gd name="T11" fmla="*/ 1 h 90"/>
              <a:gd name="T12" fmla="*/ 275 w 275"/>
              <a:gd name="T13" fmla="*/ 0 h 90"/>
              <a:gd name="T14" fmla="*/ 274 w 275"/>
              <a:gd name="T15" fmla="*/ 0 h 90"/>
              <a:gd name="T16" fmla="*/ 0 w 275"/>
              <a:gd name="T17" fmla="*/ 89 h 90"/>
              <a:gd name="T18" fmla="*/ 0 w 275"/>
              <a:gd name="T19" fmla="*/ 90 h 90"/>
              <a:gd name="T20" fmla="*/ 0 w 275"/>
              <a:gd name="T21" fmla="*/ 90 h 90"/>
              <a:gd name="T22" fmla="*/ 275 w 275"/>
              <a:gd name="T23" fmla="*/ 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" h="90">
                <a:moveTo>
                  <a:pt x="275" y="1"/>
                </a:moveTo>
                <a:cubicBezTo>
                  <a:pt x="275" y="1"/>
                  <a:pt x="275" y="1"/>
                  <a:pt x="275" y="1"/>
                </a:cubicBezTo>
                <a:cubicBezTo>
                  <a:pt x="275" y="1"/>
                  <a:pt x="275" y="1"/>
                  <a:pt x="275" y="1"/>
                </a:cubicBezTo>
                <a:cubicBezTo>
                  <a:pt x="275" y="1"/>
                  <a:pt x="275" y="1"/>
                  <a:pt x="275" y="1"/>
                </a:cubicBezTo>
                <a:cubicBezTo>
                  <a:pt x="275" y="1"/>
                  <a:pt x="275" y="1"/>
                  <a:pt x="275" y="1"/>
                </a:cubicBezTo>
                <a:cubicBezTo>
                  <a:pt x="275" y="1"/>
                  <a:pt x="275" y="1"/>
                  <a:pt x="275" y="1"/>
                </a:cubicBezTo>
                <a:cubicBezTo>
                  <a:pt x="275" y="0"/>
                  <a:pt x="275" y="0"/>
                  <a:pt x="275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0" y="90"/>
                  <a:pt x="0" y="90"/>
                </a:cubicBez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Freeform 87">
            <a:extLst>
              <a:ext uri="{FF2B5EF4-FFF2-40B4-BE49-F238E27FC236}">
                <a16:creationId xmlns:a16="http://schemas.microsoft.com/office/drawing/2014/main" id="{CF639776-06FE-F260-B4D0-10E473EE7017}"/>
              </a:ext>
            </a:extLst>
          </p:cNvPr>
          <p:cNvSpPr>
            <a:spLocks/>
          </p:cNvSpPr>
          <p:nvPr/>
        </p:nvSpPr>
        <p:spPr bwMode="auto">
          <a:xfrm>
            <a:off x="5537836" y="3005360"/>
            <a:ext cx="11863" cy="31139"/>
          </a:xfrm>
          <a:custGeom>
            <a:avLst/>
            <a:gdLst>
              <a:gd name="T0" fmla="*/ 2 w 2"/>
              <a:gd name="T1" fmla="*/ 5 h 5"/>
              <a:gd name="T2" fmla="*/ 1 w 2"/>
              <a:gd name="T3" fmla="*/ 2 h 5"/>
              <a:gd name="T4" fmla="*/ 1 w 2"/>
              <a:gd name="T5" fmla="*/ 2 h 5"/>
              <a:gd name="T6" fmla="*/ 0 w 2"/>
              <a:gd name="T7" fmla="*/ 1 h 5"/>
              <a:gd name="T8" fmla="*/ 0 w 2"/>
              <a:gd name="T9" fmla="*/ 0 h 5"/>
              <a:gd name="T10" fmla="*/ 1 w 2"/>
              <a:gd name="T11" fmla="*/ 2 h 5"/>
              <a:gd name="T12" fmla="*/ 1 w 2"/>
              <a:gd name="T13" fmla="*/ 2 h 5"/>
              <a:gd name="T14" fmla="*/ 1 w 2"/>
              <a:gd name="T15" fmla="*/ 2 h 5"/>
              <a:gd name="T16" fmla="*/ 2 w 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5">
                <a:moveTo>
                  <a:pt x="2" y="5"/>
                </a:moveTo>
                <a:cubicBezTo>
                  <a:pt x="1" y="4"/>
                  <a:pt x="1" y="3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3"/>
                  <a:pt x="1" y="4"/>
                  <a:pt x="2" y="5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Freeform 88">
            <a:extLst>
              <a:ext uri="{FF2B5EF4-FFF2-40B4-BE49-F238E27FC236}">
                <a16:creationId xmlns:a16="http://schemas.microsoft.com/office/drawing/2014/main" id="{BA2C25FF-B512-5BA8-73FD-5AE2F594BB40}"/>
              </a:ext>
            </a:extLst>
          </p:cNvPr>
          <p:cNvSpPr>
            <a:spLocks/>
          </p:cNvSpPr>
          <p:nvPr/>
        </p:nvSpPr>
        <p:spPr bwMode="auto">
          <a:xfrm>
            <a:off x="5847741" y="2906012"/>
            <a:ext cx="5931" cy="25207"/>
          </a:xfrm>
          <a:custGeom>
            <a:avLst/>
            <a:gdLst>
              <a:gd name="T0" fmla="*/ 1 w 1"/>
              <a:gd name="T1" fmla="*/ 4 h 4"/>
              <a:gd name="T2" fmla="*/ 0 w 1"/>
              <a:gd name="T3" fmla="*/ 0 h 4"/>
              <a:gd name="T4" fmla="*/ 1 w 1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">
                <a:moveTo>
                  <a:pt x="1" y="4"/>
                </a:moveTo>
                <a:cubicBezTo>
                  <a:pt x="1" y="3"/>
                  <a:pt x="0" y="1"/>
                  <a:pt x="0" y="0"/>
                </a:cubicBezTo>
                <a:cubicBezTo>
                  <a:pt x="0" y="1"/>
                  <a:pt x="1" y="2"/>
                  <a:pt x="1" y="4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Freeform 89">
            <a:extLst>
              <a:ext uri="{FF2B5EF4-FFF2-40B4-BE49-F238E27FC236}">
                <a16:creationId xmlns:a16="http://schemas.microsoft.com/office/drawing/2014/main" id="{8F2A9DC9-DD1B-EF7B-670A-C8382FDF7255}"/>
              </a:ext>
            </a:extLst>
          </p:cNvPr>
          <p:cNvSpPr>
            <a:spLocks/>
          </p:cNvSpPr>
          <p:nvPr/>
        </p:nvSpPr>
        <p:spPr bwMode="auto">
          <a:xfrm>
            <a:off x="3361085" y="1443970"/>
            <a:ext cx="37070" cy="5931"/>
          </a:xfrm>
          <a:custGeom>
            <a:avLst/>
            <a:gdLst>
              <a:gd name="T0" fmla="*/ 6 w 6"/>
              <a:gd name="T1" fmla="*/ 0 h 1"/>
              <a:gd name="T2" fmla="*/ 3 w 6"/>
              <a:gd name="T3" fmla="*/ 1 h 1"/>
              <a:gd name="T4" fmla="*/ 2 w 6"/>
              <a:gd name="T5" fmla="*/ 1 h 1"/>
              <a:gd name="T6" fmla="*/ 0 w 6"/>
              <a:gd name="T7" fmla="*/ 0 h 1"/>
              <a:gd name="T8" fmla="*/ 2 w 6"/>
              <a:gd name="T9" fmla="*/ 0 h 1"/>
              <a:gd name="T10" fmla="*/ 3 w 6"/>
              <a:gd name="T11" fmla="*/ 0 h 1"/>
              <a:gd name="T12" fmla="*/ 6 w 6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">
                <a:moveTo>
                  <a:pt x="6" y="0"/>
                </a:moveTo>
                <a:cubicBezTo>
                  <a:pt x="5" y="1"/>
                  <a:pt x="4" y="1"/>
                  <a:pt x="3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5" y="0"/>
                  <a:pt x="6" y="0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Freeform 91">
            <a:extLst>
              <a:ext uri="{FF2B5EF4-FFF2-40B4-BE49-F238E27FC236}">
                <a16:creationId xmlns:a16="http://schemas.microsoft.com/office/drawing/2014/main" id="{1A2FBF2C-A7FB-647F-B400-9D5AD7187324}"/>
              </a:ext>
            </a:extLst>
          </p:cNvPr>
          <p:cNvSpPr>
            <a:spLocks/>
          </p:cNvSpPr>
          <p:nvPr/>
        </p:nvSpPr>
        <p:spPr bwMode="auto">
          <a:xfrm>
            <a:off x="1215472" y="2999429"/>
            <a:ext cx="7414" cy="25207"/>
          </a:xfrm>
          <a:custGeom>
            <a:avLst/>
            <a:gdLst>
              <a:gd name="T0" fmla="*/ 1 w 1"/>
              <a:gd name="T1" fmla="*/ 0 h 4"/>
              <a:gd name="T2" fmla="*/ 0 w 1"/>
              <a:gd name="T3" fmla="*/ 2 h 4"/>
              <a:gd name="T4" fmla="*/ 0 w 1"/>
              <a:gd name="T5" fmla="*/ 3 h 4"/>
              <a:gd name="T6" fmla="*/ 0 w 1"/>
              <a:gd name="T7" fmla="*/ 3 h 4"/>
              <a:gd name="T8" fmla="*/ 0 w 1"/>
              <a:gd name="T9" fmla="*/ 4 h 4"/>
              <a:gd name="T10" fmla="*/ 0 w 1"/>
              <a:gd name="T11" fmla="*/ 3 h 4"/>
              <a:gd name="T12" fmla="*/ 0 w 1"/>
              <a:gd name="T13" fmla="*/ 3 h 4"/>
              <a:gd name="T14" fmla="*/ 0 w 1"/>
              <a:gd name="T15" fmla="*/ 3 h 4"/>
              <a:gd name="T16" fmla="*/ 1 w 1"/>
              <a:gd name="T1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" h="4">
                <a:moveTo>
                  <a:pt x="1" y="0"/>
                </a:moveTo>
                <a:cubicBezTo>
                  <a:pt x="1" y="1"/>
                  <a:pt x="0" y="1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9D6F13CF-49DB-033E-F0AF-6C485D219359}"/>
              </a:ext>
            </a:extLst>
          </p:cNvPr>
          <p:cNvSpPr>
            <a:spLocks/>
          </p:cNvSpPr>
          <p:nvPr/>
        </p:nvSpPr>
        <p:spPr bwMode="auto">
          <a:xfrm>
            <a:off x="4705985" y="5552813"/>
            <a:ext cx="19277" cy="11863"/>
          </a:xfrm>
          <a:custGeom>
            <a:avLst/>
            <a:gdLst>
              <a:gd name="T0" fmla="*/ 3 w 3"/>
              <a:gd name="T1" fmla="*/ 0 h 2"/>
              <a:gd name="T2" fmla="*/ 1 w 3"/>
              <a:gd name="T3" fmla="*/ 1 h 2"/>
              <a:gd name="T4" fmla="*/ 1 w 3"/>
              <a:gd name="T5" fmla="*/ 1 h 2"/>
              <a:gd name="T6" fmla="*/ 1 w 3"/>
              <a:gd name="T7" fmla="*/ 1 h 2"/>
              <a:gd name="T8" fmla="*/ 0 w 3"/>
              <a:gd name="T9" fmla="*/ 2 h 2"/>
              <a:gd name="T10" fmla="*/ 1 w 3"/>
              <a:gd name="T11" fmla="*/ 1 h 2"/>
              <a:gd name="T12" fmla="*/ 1 w 3"/>
              <a:gd name="T13" fmla="*/ 1 h 2"/>
              <a:gd name="T14" fmla="*/ 1 w 3"/>
              <a:gd name="T15" fmla="*/ 1 h 2"/>
              <a:gd name="T16" fmla="*/ 3 w 3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3" y="0"/>
                  <a:pt x="2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2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3" y="0"/>
                  <a:pt x="3" y="0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F5743B39-BE79-8162-3FFD-6D856373DC61}"/>
              </a:ext>
            </a:extLst>
          </p:cNvPr>
          <p:cNvSpPr>
            <a:spLocks/>
          </p:cNvSpPr>
          <p:nvPr/>
        </p:nvSpPr>
        <p:spPr bwMode="auto">
          <a:xfrm>
            <a:off x="4898749" y="5813785"/>
            <a:ext cx="19277" cy="11863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1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2" y="1"/>
                  <a:pt x="1" y="2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1" y="1"/>
                  <a:pt x="2" y="1"/>
                  <a:pt x="3" y="0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7E27D827-476F-603F-B4E1-CF072D2EA419}"/>
              </a:ext>
            </a:extLst>
          </p:cNvPr>
          <p:cNvSpPr>
            <a:spLocks/>
          </p:cNvSpPr>
          <p:nvPr/>
        </p:nvSpPr>
        <p:spPr bwMode="auto">
          <a:xfrm>
            <a:off x="1823420" y="5800441"/>
            <a:ext cx="25207" cy="19277"/>
          </a:xfrm>
          <a:custGeom>
            <a:avLst/>
            <a:gdLst>
              <a:gd name="T0" fmla="*/ 0 w 4"/>
              <a:gd name="T1" fmla="*/ 0 h 3"/>
              <a:gd name="T2" fmla="*/ 4 w 4"/>
              <a:gd name="T3" fmla="*/ 3 h 3"/>
              <a:gd name="T4" fmla="*/ 0 w 4"/>
              <a:gd name="T5" fmla="*/ 0 h 3"/>
              <a:gd name="T6" fmla="*/ 0 w 4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0"/>
                </a:moveTo>
                <a:cubicBezTo>
                  <a:pt x="1" y="1"/>
                  <a:pt x="2" y="2"/>
                  <a:pt x="4" y="3"/>
                </a:cubicBezTo>
                <a:cubicBezTo>
                  <a:pt x="2" y="2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2F2F2"/>
          </a:solidFill>
          <a:ln w="2698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41A2F9-AB31-12E0-6026-5F6DD4CD74FD}"/>
              </a:ext>
            </a:extLst>
          </p:cNvPr>
          <p:cNvSpPr txBox="1"/>
          <p:nvPr/>
        </p:nvSpPr>
        <p:spPr>
          <a:xfrm>
            <a:off x="6461261" y="5105354"/>
            <a:ext cx="512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5.	Data Entry Staff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66F3680-F966-65DB-4A57-40C4133E0ABA}"/>
              </a:ext>
            </a:extLst>
          </p:cNvPr>
          <p:cNvSpPr txBox="1"/>
          <p:nvPr/>
        </p:nvSpPr>
        <p:spPr>
          <a:xfrm>
            <a:off x="6461261" y="2160498"/>
            <a:ext cx="512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1.	Data Electronic Platform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C1AD03-CA14-8229-1279-91E4577DCAC7}"/>
              </a:ext>
            </a:extLst>
          </p:cNvPr>
          <p:cNvSpPr txBox="1"/>
          <p:nvPr/>
        </p:nvSpPr>
        <p:spPr>
          <a:xfrm>
            <a:off x="6461261" y="2812074"/>
            <a:ext cx="512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2.	</a:t>
            </a:r>
            <a:r>
              <a:rPr lang="en-GB" sz="2200" dirty="0"/>
              <a:t>Definition of Data Points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6A10375-3ABD-A416-1D5F-E157ADBB05D3}"/>
              </a:ext>
            </a:extLst>
          </p:cNvPr>
          <p:cNvSpPr txBox="1"/>
          <p:nvPr/>
        </p:nvSpPr>
        <p:spPr>
          <a:xfrm>
            <a:off x="6461261" y="3463650"/>
            <a:ext cx="512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	Ethical and regulatory framework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B8D9C5-97B0-B7BA-B26F-7F1C408938A2}"/>
              </a:ext>
            </a:extLst>
          </p:cNvPr>
          <p:cNvSpPr txBox="1"/>
          <p:nvPr/>
        </p:nvSpPr>
        <p:spPr>
          <a:xfrm>
            <a:off x="6461261" y="4115226"/>
            <a:ext cx="512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4.	Data  Governance (Analysis + 	Annual Reports)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BDBA441-8CCD-B5D3-88A4-C012BD7C70E9}"/>
              </a:ext>
            </a:extLst>
          </p:cNvPr>
          <p:cNvGrpSpPr/>
          <p:nvPr/>
        </p:nvGrpSpPr>
        <p:grpSpPr>
          <a:xfrm>
            <a:off x="3380361" y="1122203"/>
            <a:ext cx="2479243" cy="2440690"/>
            <a:chOff x="3380361" y="1122203"/>
            <a:chExt cx="2479243" cy="2440690"/>
          </a:xfrm>
          <a:solidFill>
            <a:srgbClr val="FFC000"/>
          </a:solidFill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8E1E0A-B01C-F969-E076-661B54495990}"/>
                </a:ext>
              </a:extLst>
            </p:cNvPr>
            <p:cNvGrpSpPr/>
            <p:nvPr/>
          </p:nvGrpSpPr>
          <p:grpSpPr>
            <a:xfrm>
              <a:off x="3380361" y="1122203"/>
              <a:ext cx="2479243" cy="2440690"/>
              <a:chOff x="3380361" y="1122203"/>
              <a:chExt cx="2479243" cy="2440690"/>
            </a:xfrm>
            <a:grpFill/>
          </p:grpSpPr>
          <p:sp>
            <p:nvSpPr>
              <p:cNvPr id="88" name="Freeform 77">
                <a:extLst>
                  <a:ext uri="{FF2B5EF4-FFF2-40B4-BE49-F238E27FC236}">
                    <a16:creationId xmlns:a16="http://schemas.microsoft.com/office/drawing/2014/main" id="{68C2BCD0-3AC6-AC33-C80B-883A33113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361" y="1443970"/>
                <a:ext cx="2157475" cy="2118923"/>
              </a:xfrm>
              <a:custGeom>
                <a:avLst/>
                <a:gdLst>
                  <a:gd name="T0" fmla="*/ 0 w 348"/>
                  <a:gd name="T1" fmla="*/ 288 h 342"/>
                  <a:gd name="T2" fmla="*/ 38 w 348"/>
                  <a:gd name="T3" fmla="*/ 316 h 342"/>
                  <a:gd name="T4" fmla="*/ 74 w 348"/>
                  <a:gd name="T5" fmla="*/ 342 h 342"/>
                  <a:gd name="T6" fmla="*/ 74 w 348"/>
                  <a:gd name="T7" fmla="*/ 342 h 342"/>
                  <a:gd name="T8" fmla="*/ 348 w 348"/>
                  <a:gd name="T9" fmla="*/ 253 h 342"/>
                  <a:gd name="T10" fmla="*/ 348 w 348"/>
                  <a:gd name="T11" fmla="*/ 252 h 342"/>
                  <a:gd name="T12" fmla="*/ 348 w 348"/>
                  <a:gd name="T13" fmla="*/ 251 h 342"/>
                  <a:gd name="T14" fmla="*/ 219 w 348"/>
                  <a:gd name="T15" fmla="*/ 73 h 342"/>
                  <a:gd name="T16" fmla="*/ 3 w 348"/>
                  <a:gd name="T17" fmla="*/ 0 h 342"/>
                  <a:gd name="T18" fmla="*/ 0 w 348"/>
                  <a:gd name="T19" fmla="*/ 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42">
                    <a:moveTo>
                      <a:pt x="0" y="288"/>
                    </a:moveTo>
                    <a:cubicBezTo>
                      <a:pt x="38" y="316"/>
                      <a:pt x="38" y="316"/>
                      <a:pt x="38" y="316"/>
                    </a:cubicBezTo>
                    <a:cubicBezTo>
                      <a:pt x="74" y="342"/>
                      <a:pt x="74" y="342"/>
                      <a:pt x="74" y="342"/>
                    </a:cubicBezTo>
                    <a:cubicBezTo>
                      <a:pt x="74" y="342"/>
                      <a:pt x="74" y="342"/>
                      <a:pt x="74" y="342"/>
                    </a:cubicBezTo>
                    <a:cubicBezTo>
                      <a:pt x="348" y="253"/>
                      <a:pt x="348" y="253"/>
                      <a:pt x="348" y="253"/>
                    </a:cubicBezTo>
                    <a:cubicBezTo>
                      <a:pt x="348" y="253"/>
                      <a:pt x="348" y="252"/>
                      <a:pt x="348" y="252"/>
                    </a:cubicBezTo>
                    <a:cubicBezTo>
                      <a:pt x="348" y="251"/>
                      <a:pt x="348" y="251"/>
                      <a:pt x="348" y="251"/>
                    </a:cubicBezTo>
                    <a:cubicBezTo>
                      <a:pt x="324" y="180"/>
                      <a:pt x="279" y="118"/>
                      <a:pt x="219" y="73"/>
                    </a:cubicBezTo>
                    <a:cubicBezTo>
                      <a:pt x="159" y="28"/>
                      <a:pt x="84" y="1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</a:path>
                </a:pathLst>
              </a:custGeom>
              <a:grpFill/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>
                <a:extLst>
                  <a:ext uri="{FF2B5EF4-FFF2-40B4-BE49-F238E27FC236}">
                    <a16:creationId xmlns:a16="http://schemas.microsoft.com/office/drawing/2014/main" id="{3194432F-0150-9DB1-769D-F143ECE4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361" y="1122203"/>
                <a:ext cx="2479243" cy="2007713"/>
              </a:xfrm>
              <a:custGeom>
                <a:avLst/>
                <a:gdLst>
                  <a:gd name="T0" fmla="*/ 400 w 400"/>
                  <a:gd name="T1" fmla="*/ 298 h 324"/>
                  <a:gd name="T2" fmla="*/ 374 w 400"/>
                  <a:gd name="T3" fmla="*/ 324 h 324"/>
                  <a:gd name="T4" fmla="*/ 350 w 400"/>
                  <a:gd name="T5" fmla="*/ 309 h 324"/>
                  <a:gd name="T6" fmla="*/ 349 w 400"/>
                  <a:gd name="T7" fmla="*/ 306 h 324"/>
                  <a:gd name="T8" fmla="*/ 349 w 400"/>
                  <a:gd name="T9" fmla="*/ 306 h 324"/>
                  <a:gd name="T10" fmla="*/ 349 w 400"/>
                  <a:gd name="T11" fmla="*/ 306 h 324"/>
                  <a:gd name="T12" fmla="*/ 348 w 400"/>
                  <a:gd name="T13" fmla="*/ 304 h 324"/>
                  <a:gd name="T14" fmla="*/ 348 w 400"/>
                  <a:gd name="T15" fmla="*/ 303 h 324"/>
                  <a:gd name="T16" fmla="*/ 219 w 400"/>
                  <a:gd name="T17" fmla="*/ 125 h 324"/>
                  <a:gd name="T18" fmla="*/ 3 w 400"/>
                  <a:gd name="T19" fmla="*/ 52 h 324"/>
                  <a:gd name="T20" fmla="*/ 26 w 400"/>
                  <a:gd name="T21" fmla="*/ 26 h 324"/>
                  <a:gd name="T22" fmla="*/ 0 w 400"/>
                  <a:gd name="T23" fmla="*/ 0 h 324"/>
                  <a:gd name="T24" fmla="*/ 251 w 400"/>
                  <a:gd name="T25" fmla="*/ 83 h 324"/>
                  <a:gd name="T26" fmla="*/ 398 w 400"/>
                  <a:gd name="T27" fmla="*/ 288 h 324"/>
                  <a:gd name="T28" fmla="*/ 398 w 400"/>
                  <a:gd name="T29" fmla="*/ 288 h 324"/>
                  <a:gd name="T30" fmla="*/ 399 w 400"/>
                  <a:gd name="T31" fmla="*/ 292 h 324"/>
                  <a:gd name="T32" fmla="*/ 400 w 400"/>
                  <a:gd name="T33" fmla="*/ 298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0" h="324">
                    <a:moveTo>
                      <a:pt x="400" y="298"/>
                    </a:moveTo>
                    <a:cubicBezTo>
                      <a:pt x="400" y="312"/>
                      <a:pt x="388" y="324"/>
                      <a:pt x="374" y="324"/>
                    </a:cubicBezTo>
                    <a:cubicBezTo>
                      <a:pt x="363" y="324"/>
                      <a:pt x="354" y="318"/>
                      <a:pt x="350" y="309"/>
                    </a:cubicBezTo>
                    <a:cubicBezTo>
                      <a:pt x="349" y="308"/>
                      <a:pt x="349" y="307"/>
                      <a:pt x="349" y="306"/>
                    </a:cubicBezTo>
                    <a:cubicBezTo>
                      <a:pt x="349" y="306"/>
                      <a:pt x="349" y="306"/>
                      <a:pt x="349" y="306"/>
                    </a:cubicBezTo>
                    <a:cubicBezTo>
                      <a:pt x="349" y="306"/>
                      <a:pt x="349" y="306"/>
                      <a:pt x="349" y="306"/>
                    </a:cubicBezTo>
                    <a:cubicBezTo>
                      <a:pt x="348" y="305"/>
                      <a:pt x="348" y="304"/>
                      <a:pt x="348" y="304"/>
                    </a:cubicBezTo>
                    <a:cubicBezTo>
                      <a:pt x="348" y="303"/>
                      <a:pt x="348" y="303"/>
                      <a:pt x="348" y="303"/>
                    </a:cubicBezTo>
                    <a:cubicBezTo>
                      <a:pt x="324" y="232"/>
                      <a:pt x="279" y="170"/>
                      <a:pt x="219" y="125"/>
                    </a:cubicBezTo>
                    <a:cubicBezTo>
                      <a:pt x="159" y="80"/>
                      <a:pt x="84" y="53"/>
                      <a:pt x="3" y="52"/>
                    </a:cubicBezTo>
                    <a:cubicBezTo>
                      <a:pt x="16" y="51"/>
                      <a:pt x="26" y="40"/>
                      <a:pt x="26" y="26"/>
                    </a:cubicBezTo>
                    <a:cubicBezTo>
                      <a:pt x="26" y="12"/>
                      <a:pt x="14" y="0"/>
                      <a:pt x="0" y="0"/>
                    </a:cubicBezTo>
                    <a:cubicBezTo>
                      <a:pt x="94" y="0"/>
                      <a:pt x="181" y="31"/>
                      <a:pt x="251" y="83"/>
                    </a:cubicBezTo>
                    <a:cubicBezTo>
                      <a:pt x="319" y="134"/>
                      <a:pt x="371" y="205"/>
                      <a:pt x="398" y="288"/>
                    </a:cubicBezTo>
                    <a:cubicBezTo>
                      <a:pt x="398" y="288"/>
                      <a:pt x="398" y="288"/>
                      <a:pt x="398" y="288"/>
                    </a:cubicBezTo>
                    <a:cubicBezTo>
                      <a:pt x="398" y="289"/>
                      <a:pt x="399" y="291"/>
                      <a:pt x="399" y="292"/>
                    </a:cubicBezTo>
                    <a:cubicBezTo>
                      <a:pt x="400" y="294"/>
                      <a:pt x="400" y="296"/>
                      <a:pt x="400" y="298"/>
                    </a:cubicBezTo>
                    <a:close/>
                  </a:path>
                </a:pathLst>
              </a:custGeom>
              <a:grpFill/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3BCF2D-587A-9E9A-A31C-F337CC7D9DAB}"/>
                </a:ext>
              </a:extLst>
            </p:cNvPr>
            <p:cNvGrpSpPr/>
            <p:nvPr/>
          </p:nvGrpSpPr>
          <p:grpSpPr>
            <a:xfrm>
              <a:off x="3581024" y="2334535"/>
              <a:ext cx="1041544" cy="1059979"/>
              <a:chOff x="3581024" y="2334535"/>
              <a:chExt cx="1041544" cy="1059979"/>
            </a:xfrm>
            <a:grpFill/>
          </p:grpSpPr>
          <p:sp>
            <p:nvSpPr>
              <p:cNvPr id="118" name="Freeform 106">
                <a:extLst>
                  <a:ext uri="{FF2B5EF4-FFF2-40B4-BE49-F238E27FC236}">
                    <a16:creationId xmlns:a16="http://schemas.microsoft.com/office/drawing/2014/main" id="{651FD347-2DB0-96B7-F9D4-4B5C45C08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2759" y="2334535"/>
                <a:ext cx="629809" cy="537824"/>
              </a:xfrm>
              <a:custGeom>
                <a:avLst/>
                <a:gdLst>
                  <a:gd name="T0" fmla="*/ 603 w 603"/>
                  <a:gd name="T1" fmla="*/ 344 h 514"/>
                  <a:gd name="T2" fmla="*/ 602 w 603"/>
                  <a:gd name="T3" fmla="*/ 337 h 514"/>
                  <a:gd name="T4" fmla="*/ 602 w 603"/>
                  <a:gd name="T5" fmla="*/ 30 h 514"/>
                  <a:gd name="T6" fmla="*/ 602 w 603"/>
                  <a:gd name="T7" fmla="*/ 23 h 514"/>
                  <a:gd name="T8" fmla="*/ 574 w 603"/>
                  <a:gd name="T9" fmla="*/ 0 h 514"/>
                  <a:gd name="T10" fmla="*/ 31 w 603"/>
                  <a:gd name="T11" fmla="*/ 0 h 514"/>
                  <a:gd name="T12" fmla="*/ 0 w 603"/>
                  <a:gd name="T13" fmla="*/ 31 h 514"/>
                  <a:gd name="T14" fmla="*/ 0 w 603"/>
                  <a:gd name="T15" fmla="*/ 394 h 514"/>
                  <a:gd name="T16" fmla="*/ 8 w 603"/>
                  <a:gd name="T17" fmla="*/ 415 h 514"/>
                  <a:gd name="T18" fmla="*/ 31 w 603"/>
                  <a:gd name="T19" fmla="*/ 423 h 514"/>
                  <a:gd name="T20" fmla="*/ 232 w 603"/>
                  <a:gd name="T21" fmla="*/ 423 h 514"/>
                  <a:gd name="T22" fmla="*/ 235 w 603"/>
                  <a:gd name="T23" fmla="*/ 428 h 514"/>
                  <a:gd name="T24" fmla="*/ 199 w 603"/>
                  <a:gd name="T25" fmla="*/ 491 h 514"/>
                  <a:gd name="T26" fmla="*/ 190 w 603"/>
                  <a:gd name="T27" fmla="*/ 496 h 514"/>
                  <a:gd name="T28" fmla="*/ 126 w 603"/>
                  <a:gd name="T29" fmla="*/ 496 h 514"/>
                  <a:gd name="T30" fmla="*/ 116 w 603"/>
                  <a:gd name="T31" fmla="*/ 504 h 514"/>
                  <a:gd name="T32" fmla="*/ 124 w 603"/>
                  <a:gd name="T33" fmla="*/ 514 h 514"/>
                  <a:gd name="T34" fmla="*/ 129 w 603"/>
                  <a:gd name="T35" fmla="*/ 514 h 514"/>
                  <a:gd name="T36" fmla="*/ 474 w 603"/>
                  <a:gd name="T37" fmla="*/ 514 h 514"/>
                  <a:gd name="T38" fmla="*/ 479 w 603"/>
                  <a:gd name="T39" fmla="*/ 514 h 514"/>
                  <a:gd name="T40" fmla="*/ 487 w 603"/>
                  <a:gd name="T41" fmla="*/ 505 h 514"/>
                  <a:gd name="T42" fmla="*/ 477 w 603"/>
                  <a:gd name="T43" fmla="*/ 496 h 514"/>
                  <a:gd name="T44" fmla="*/ 412 w 603"/>
                  <a:gd name="T45" fmla="*/ 496 h 514"/>
                  <a:gd name="T46" fmla="*/ 404 w 603"/>
                  <a:gd name="T47" fmla="*/ 492 h 514"/>
                  <a:gd name="T48" fmla="*/ 367 w 603"/>
                  <a:gd name="T49" fmla="*/ 427 h 514"/>
                  <a:gd name="T50" fmla="*/ 366 w 603"/>
                  <a:gd name="T51" fmla="*/ 423 h 514"/>
                  <a:gd name="T52" fmla="*/ 571 w 603"/>
                  <a:gd name="T53" fmla="*/ 423 h 514"/>
                  <a:gd name="T54" fmla="*/ 579 w 603"/>
                  <a:gd name="T55" fmla="*/ 422 h 514"/>
                  <a:gd name="T56" fmla="*/ 601 w 603"/>
                  <a:gd name="T57" fmla="*/ 406 h 514"/>
                  <a:gd name="T58" fmla="*/ 603 w 603"/>
                  <a:gd name="T59" fmla="*/ 401 h 514"/>
                  <a:gd name="T60" fmla="*/ 603 w 603"/>
                  <a:gd name="T61" fmla="*/ 400 h 514"/>
                  <a:gd name="T62" fmla="*/ 603 w 603"/>
                  <a:gd name="T63" fmla="*/ 373 h 514"/>
                  <a:gd name="T64" fmla="*/ 603 w 603"/>
                  <a:gd name="T65" fmla="*/ 348 h 514"/>
                  <a:gd name="T66" fmla="*/ 603 w 603"/>
                  <a:gd name="T67" fmla="*/ 344 h 514"/>
                  <a:gd name="T68" fmla="*/ 586 w 603"/>
                  <a:gd name="T69" fmla="*/ 331 h 514"/>
                  <a:gd name="T70" fmla="*/ 579 w 603"/>
                  <a:gd name="T71" fmla="*/ 337 h 514"/>
                  <a:gd name="T72" fmla="*/ 301 w 603"/>
                  <a:gd name="T73" fmla="*/ 337 h 514"/>
                  <a:gd name="T74" fmla="*/ 24 w 603"/>
                  <a:gd name="T75" fmla="*/ 337 h 514"/>
                  <a:gd name="T76" fmla="*/ 18 w 603"/>
                  <a:gd name="T77" fmla="*/ 331 h 514"/>
                  <a:gd name="T78" fmla="*/ 18 w 603"/>
                  <a:gd name="T79" fmla="*/ 30 h 514"/>
                  <a:gd name="T80" fmla="*/ 30 w 603"/>
                  <a:gd name="T81" fmla="*/ 18 h 514"/>
                  <a:gd name="T82" fmla="*/ 573 w 603"/>
                  <a:gd name="T83" fmla="*/ 18 h 514"/>
                  <a:gd name="T84" fmla="*/ 586 w 603"/>
                  <a:gd name="T85" fmla="*/ 30 h 514"/>
                  <a:gd name="T86" fmla="*/ 586 w 603"/>
                  <a:gd name="T87" fmla="*/ 331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03" h="514">
                    <a:moveTo>
                      <a:pt x="603" y="344"/>
                    </a:moveTo>
                    <a:cubicBezTo>
                      <a:pt x="602" y="342"/>
                      <a:pt x="602" y="340"/>
                      <a:pt x="602" y="337"/>
                    </a:cubicBezTo>
                    <a:cubicBezTo>
                      <a:pt x="602" y="30"/>
                      <a:pt x="602" y="30"/>
                      <a:pt x="602" y="30"/>
                    </a:cubicBezTo>
                    <a:cubicBezTo>
                      <a:pt x="602" y="27"/>
                      <a:pt x="603" y="25"/>
                      <a:pt x="602" y="23"/>
                    </a:cubicBezTo>
                    <a:cubicBezTo>
                      <a:pt x="600" y="9"/>
                      <a:pt x="589" y="0"/>
                      <a:pt x="57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1" y="0"/>
                      <a:pt x="0" y="11"/>
                      <a:pt x="0" y="31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0" y="402"/>
                      <a:pt x="2" y="409"/>
                      <a:pt x="8" y="415"/>
                    </a:cubicBezTo>
                    <a:cubicBezTo>
                      <a:pt x="14" y="421"/>
                      <a:pt x="22" y="423"/>
                      <a:pt x="31" y="423"/>
                    </a:cubicBezTo>
                    <a:cubicBezTo>
                      <a:pt x="232" y="423"/>
                      <a:pt x="232" y="423"/>
                      <a:pt x="232" y="423"/>
                    </a:cubicBezTo>
                    <a:cubicBezTo>
                      <a:pt x="238" y="423"/>
                      <a:pt x="238" y="423"/>
                      <a:pt x="235" y="428"/>
                    </a:cubicBezTo>
                    <a:cubicBezTo>
                      <a:pt x="223" y="449"/>
                      <a:pt x="211" y="470"/>
                      <a:pt x="199" y="491"/>
                    </a:cubicBezTo>
                    <a:cubicBezTo>
                      <a:pt x="197" y="495"/>
                      <a:pt x="194" y="496"/>
                      <a:pt x="190" y="496"/>
                    </a:cubicBezTo>
                    <a:cubicBezTo>
                      <a:pt x="126" y="496"/>
                      <a:pt x="126" y="496"/>
                      <a:pt x="126" y="496"/>
                    </a:cubicBezTo>
                    <a:cubicBezTo>
                      <a:pt x="120" y="496"/>
                      <a:pt x="117" y="499"/>
                      <a:pt x="116" y="504"/>
                    </a:cubicBezTo>
                    <a:cubicBezTo>
                      <a:pt x="116" y="509"/>
                      <a:pt x="119" y="513"/>
                      <a:pt x="124" y="514"/>
                    </a:cubicBezTo>
                    <a:cubicBezTo>
                      <a:pt x="126" y="514"/>
                      <a:pt x="127" y="514"/>
                      <a:pt x="129" y="514"/>
                    </a:cubicBezTo>
                    <a:cubicBezTo>
                      <a:pt x="474" y="514"/>
                      <a:pt x="474" y="514"/>
                      <a:pt x="474" y="514"/>
                    </a:cubicBezTo>
                    <a:cubicBezTo>
                      <a:pt x="476" y="514"/>
                      <a:pt x="478" y="514"/>
                      <a:pt x="479" y="514"/>
                    </a:cubicBezTo>
                    <a:cubicBezTo>
                      <a:pt x="484" y="513"/>
                      <a:pt x="487" y="510"/>
                      <a:pt x="487" y="505"/>
                    </a:cubicBezTo>
                    <a:cubicBezTo>
                      <a:pt x="487" y="500"/>
                      <a:pt x="483" y="496"/>
                      <a:pt x="477" y="496"/>
                    </a:cubicBezTo>
                    <a:cubicBezTo>
                      <a:pt x="412" y="496"/>
                      <a:pt x="412" y="496"/>
                      <a:pt x="412" y="496"/>
                    </a:cubicBezTo>
                    <a:cubicBezTo>
                      <a:pt x="408" y="496"/>
                      <a:pt x="406" y="495"/>
                      <a:pt x="404" y="492"/>
                    </a:cubicBezTo>
                    <a:cubicBezTo>
                      <a:pt x="392" y="470"/>
                      <a:pt x="380" y="449"/>
                      <a:pt x="367" y="427"/>
                    </a:cubicBezTo>
                    <a:cubicBezTo>
                      <a:pt x="367" y="426"/>
                      <a:pt x="365" y="425"/>
                      <a:pt x="366" y="423"/>
                    </a:cubicBezTo>
                    <a:cubicBezTo>
                      <a:pt x="571" y="423"/>
                      <a:pt x="571" y="423"/>
                      <a:pt x="571" y="423"/>
                    </a:cubicBezTo>
                    <a:cubicBezTo>
                      <a:pt x="573" y="423"/>
                      <a:pt x="576" y="423"/>
                      <a:pt x="579" y="422"/>
                    </a:cubicBezTo>
                    <a:cubicBezTo>
                      <a:pt x="589" y="421"/>
                      <a:pt x="597" y="416"/>
                      <a:pt x="601" y="406"/>
                    </a:cubicBezTo>
                    <a:cubicBezTo>
                      <a:pt x="602" y="404"/>
                      <a:pt x="601" y="402"/>
                      <a:pt x="603" y="401"/>
                    </a:cubicBezTo>
                    <a:cubicBezTo>
                      <a:pt x="603" y="400"/>
                      <a:pt x="603" y="400"/>
                      <a:pt x="603" y="400"/>
                    </a:cubicBezTo>
                    <a:cubicBezTo>
                      <a:pt x="602" y="391"/>
                      <a:pt x="603" y="382"/>
                      <a:pt x="603" y="373"/>
                    </a:cubicBezTo>
                    <a:cubicBezTo>
                      <a:pt x="603" y="365"/>
                      <a:pt x="602" y="356"/>
                      <a:pt x="603" y="348"/>
                    </a:cubicBezTo>
                    <a:lnTo>
                      <a:pt x="603" y="344"/>
                    </a:lnTo>
                    <a:close/>
                    <a:moveTo>
                      <a:pt x="586" y="331"/>
                    </a:moveTo>
                    <a:cubicBezTo>
                      <a:pt x="586" y="336"/>
                      <a:pt x="584" y="337"/>
                      <a:pt x="579" y="337"/>
                    </a:cubicBezTo>
                    <a:cubicBezTo>
                      <a:pt x="301" y="337"/>
                      <a:pt x="301" y="337"/>
                      <a:pt x="301" y="337"/>
                    </a:cubicBezTo>
                    <a:cubicBezTo>
                      <a:pt x="209" y="337"/>
                      <a:pt x="117" y="337"/>
                      <a:pt x="24" y="337"/>
                    </a:cubicBezTo>
                    <a:cubicBezTo>
                      <a:pt x="19" y="337"/>
                      <a:pt x="18" y="336"/>
                      <a:pt x="18" y="331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0"/>
                      <a:pt x="20" y="18"/>
                      <a:pt x="30" y="18"/>
                    </a:cubicBezTo>
                    <a:cubicBezTo>
                      <a:pt x="573" y="18"/>
                      <a:pt x="573" y="18"/>
                      <a:pt x="573" y="18"/>
                    </a:cubicBezTo>
                    <a:cubicBezTo>
                      <a:pt x="583" y="18"/>
                      <a:pt x="586" y="20"/>
                      <a:pt x="586" y="30"/>
                    </a:cubicBezTo>
                    <a:lnTo>
                      <a:pt x="586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70C080E-204C-DF0D-2444-0C0EAFE1D752}"/>
                  </a:ext>
                </a:extLst>
              </p:cNvPr>
              <p:cNvSpPr txBox="1"/>
              <p:nvPr/>
            </p:nvSpPr>
            <p:spPr>
              <a:xfrm>
                <a:off x="3581024" y="2963627"/>
                <a:ext cx="544401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1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21F6E28-252E-FC14-2BA1-D129E9AF31F6}"/>
              </a:ext>
            </a:extLst>
          </p:cNvPr>
          <p:cNvGrpSpPr/>
          <p:nvPr/>
        </p:nvGrpSpPr>
        <p:grpSpPr>
          <a:xfrm>
            <a:off x="3665059" y="2931221"/>
            <a:ext cx="2311686" cy="2919636"/>
            <a:chOff x="3665059" y="2931221"/>
            <a:chExt cx="2311686" cy="291963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CB16DBE-32A2-A0CA-27E9-7E9850639191}"/>
                </a:ext>
              </a:extLst>
            </p:cNvPr>
            <p:cNvGrpSpPr/>
            <p:nvPr/>
          </p:nvGrpSpPr>
          <p:grpSpPr>
            <a:xfrm>
              <a:off x="3665059" y="2931221"/>
              <a:ext cx="2311686" cy="2919636"/>
              <a:chOff x="3665059" y="2931221"/>
              <a:chExt cx="2311686" cy="2919636"/>
            </a:xfrm>
          </p:grpSpPr>
          <p:sp>
            <p:nvSpPr>
              <p:cNvPr id="86" name="Freeform 75">
                <a:extLst>
                  <a:ext uri="{FF2B5EF4-FFF2-40B4-BE49-F238E27FC236}">
                    <a16:creationId xmlns:a16="http://schemas.microsoft.com/office/drawing/2014/main" id="{26098725-7195-CC6F-A53B-150F7FDDB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059" y="3018706"/>
                <a:ext cx="1989918" cy="2540038"/>
              </a:xfrm>
              <a:custGeom>
                <a:avLst/>
                <a:gdLst>
                  <a:gd name="T0" fmla="*/ 303 w 321"/>
                  <a:gd name="T1" fmla="*/ 0 h 410"/>
                  <a:gd name="T2" fmla="*/ 304 w 321"/>
                  <a:gd name="T3" fmla="*/ 3 h 410"/>
                  <a:gd name="T4" fmla="*/ 321 w 321"/>
                  <a:gd name="T5" fmla="*/ 113 h 410"/>
                  <a:gd name="T6" fmla="*/ 303 w 321"/>
                  <a:gd name="T7" fmla="*/ 227 h 410"/>
                  <a:gd name="T8" fmla="*/ 171 w 321"/>
                  <a:gd name="T9" fmla="*/ 409 h 410"/>
                  <a:gd name="T10" fmla="*/ 169 w 321"/>
                  <a:gd name="T11" fmla="*/ 410 h 410"/>
                  <a:gd name="T12" fmla="*/ 0 w 321"/>
                  <a:gd name="T13" fmla="*/ 176 h 410"/>
                  <a:gd name="T14" fmla="*/ 0 w 321"/>
                  <a:gd name="T15" fmla="*/ 176 h 410"/>
                  <a:gd name="T16" fmla="*/ 14 w 321"/>
                  <a:gd name="T17" fmla="*/ 133 h 410"/>
                  <a:gd name="T18" fmla="*/ 28 w 321"/>
                  <a:gd name="T19" fmla="*/ 89 h 410"/>
                  <a:gd name="T20" fmla="*/ 28 w 321"/>
                  <a:gd name="T21" fmla="*/ 89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1" h="410">
                    <a:moveTo>
                      <a:pt x="303" y="0"/>
                    </a:moveTo>
                    <a:cubicBezTo>
                      <a:pt x="303" y="1"/>
                      <a:pt x="303" y="2"/>
                      <a:pt x="304" y="3"/>
                    </a:cubicBezTo>
                    <a:cubicBezTo>
                      <a:pt x="315" y="38"/>
                      <a:pt x="321" y="75"/>
                      <a:pt x="321" y="113"/>
                    </a:cubicBezTo>
                    <a:cubicBezTo>
                      <a:pt x="321" y="153"/>
                      <a:pt x="314" y="191"/>
                      <a:pt x="303" y="227"/>
                    </a:cubicBezTo>
                    <a:cubicBezTo>
                      <a:pt x="279" y="300"/>
                      <a:pt x="232" y="364"/>
                      <a:pt x="171" y="409"/>
                    </a:cubicBezTo>
                    <a:cubicBezTo>
                      <a:pt x="171" y="409"/>
                      <a:pt x="170" y="409"/>
                      <a:pt x="169" y="410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4" y="133"/>
                      <a:pt x="14" y="133"/>
                      <a:pt x="14" y="133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>
                <a:extLst>
                  <a:ext uri="{FF2B5EF4-FFF2-40B4-BE49-F238E27FC236}">
                    <a16:creationId xmlns:a16="http://schemas.microsoft.com/office/drawing/2014/main" id="{1A69F48A-E1B8-2533-6994-945F1362C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1121" y="2931221"/>
                <a:ext cx="1325624" cy="2919636"/>
              </a:xfrm>
              <a:custGeom>
                <a:avLst/>
                <a:gdLst>
                  <a:gd name="T0" fmla="*/ 214 w 214"/>
                  <a:gd name="T1" fmla="*/ 127 h 471"/>
                  <a:gd name="T2" fmla="*/ 43 w 214"/>
                  <a:gd name="T3" fmla="*/ 465 h 471"/>
                  <a:gd name="T4" fmla="*/ 43 w 214"/>
                  <a:gd name="T5" fmla="*/ 465 h 471"/>
                  <a:gd name="T6" fmla="*/ 41 w 214"/>
                  <a:gd name="T7" fmla="*/ 467 h 471"/>
                  <a:gd name="T8" fmla="*/ 40 w 214"/>
                  <a:gd name="T9" fmla="*/ 467 h 471"/>
                  <a:gd name="T10" fmla="*/ 40 w 214"/>
                  <a:gd name="T11" fmla="*/ 467 h 471"/>
                  <a:gd name="T12" fmla="*/ 26 w 214"/>
                  <a:gd name="T13" fmla="*/ 471 h 471"/>
                  <a:gd name="T14" fmla="*/ 0 w 214"/>
                  <a:gd name="T15" fmla="*/ 445 h 471"/>
                  <a:gd name="T16" fmla="*/ 9 w 214"/>
                  <a:gd name="T17" fmla="*/ 425 h 471"/>
                  <a:gd name="T18" fmla="*/ 9 w 214"/>
                  <a:gd name="T19" fmla="*/ 425 h 471"/>
                  <a:gd name="T20" fmla="*/ 10 w 214"/>
                  <a:gd name="T21" fmla="*/ 424 h 471"/>
                  <a:gd name="T22" fmla="*/ 10 w 214"/>
                  <a:gd name="T23" fmla="*/ 424 h 471"/>
                  <a:gd name="T24" fmla="*/ 10 w 214"/>
                  <a:gd name="T25" fmla="*/ 424 h 471"/>
                  <a:gd name="T26" fmla="*/ 12 w 214"/>
                  <a:gd name="T27" fmla="*/ 423 h 471"/>
                  <a:gd name="T28" fmla="*/ 144 w 214"/>
                  <a:gd name="T29" fmla="*/ 241 h 471"/>
                  <a:gd name="T30" fmla="*/ 162 w 214"/>
                  <a:gd name="T31" fmla="*/ 127 h 471"/>
                  <a:gd name="T32" fmla="*/ 145 w 214"/>
                  <a:gd name="T33" fmla="*/ 17 h 471"/>
                  <a:gd name="T34" fmla="*/ 169 w 214"/>
                  <a:gd name="T35" fmla="*/ 32 h 471"/>
                  <a:gd name="T36" fmla="*/ 195 w 214"/>
                  <a:gd name="T37" fmla="*/ 6 h 471"/>
                  <a:gd name="T38" fmla="*/ 194 w 214"/>
                  <a:gd name="T39" fmla="*/ 0 h 471"/>
                  <a:gd name="T40" fmla="*/ 214 w 214"/>
                  <a:gd name="T41" fmla="*/ 12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4" h="471">
                    <a:moveTo>
                      <a:pt x="214" y="127"/>
                    </a:moveTo>
                    <a:cubicBezTo>
                      <a:pt x="214" y="266"/>
                      <a:pt x="147" y="389"/>
                      <a:pt x="43" y="465"/>
                    </a:cubicBezTo>
                    <a:cubicBezTo>
                      <a:pt x="43" y="465"/>
                      <a:pt x="43" y="465"/>
                      <a:pt x="43" y="465"/>
                    </a:cubicBezTo>
                    <a:cubicBezTo>
                      <a:pt x="42" y="466"/>
                      <a:pt x="41" y="466"/>
                      <a:pt x="41" y="467"/>
                    </a:cubicBezTo>
                    <a:cubicBezTo>
                      <a:pt x="40" y="467"/>
                      <a:pt x="40" y="467"/>
                      <a:pt x="40" y="467"/>
                    </a:cubicBezTo>
                    <a:cubicBezTo>
                      <a:pt x="40" y="467"/>
                      <a:pt x="40" y="467"/>
                      <a:pt x="40" y="467"/>
                    </a:cubicBezTo>
                    <a:cubicBezTo>
                      <a:pt x="36" y="470"/>
                      <a:pt x="31" y="471"/>
                      <a:pt x="26" y="471"/>
                    </a:cubicBezTo>
                    <a:cubicBezTo>
                      <a:pt x="11" y="471"/>
                      <a:pt x="0" y="460"/>
                      <a:pt x="0" y="445"/>
                    </a:cubicBezTo>
                    <a:cubicBezTo>
                      <a:pt x="0" y="437"/>
                      <a:pt x="3" y="430"/>
                      <a:pt x="9" y="425"/>
                    </a:cubicBezTo>
                    <a:cubicBezTo>
                      <a:pt x="9" y="425"/>
                      <a:pt x="9" y="425"/>
                      <a:pt x="9" y="425"/>
                    </a:cubicBezTo>
                    <a:cubicBezTo>
                      <a:pt x="9" y="425"/>
                      <a:pt x="10" y="425"/>
                      <a:pt x="10" y="424"/>
                    </a:cubicBezTo>
                    <a:cubicBezTo>
                      <a:pt x="10" y="424"/>
                      <a:pt x="10" y="424"/>
                      <a:pt x="10" y="424"/>
                    </a:cubicBezTo>
                    <a:cubicBezTo>
                      <a:pt x="10" y="424"/>
                      <a:pt x="10" y="424"/>
                      <a:pt x="10" y="424"/>
                    </a:cubicBezTo>
                    <a:cubicBezTo>
                      <a:pt x="11" y="424"/>
                      <a:pt x="12" y="423"/>
                      <a:pt x="12" y="423"/>
                    </a:cubicBezTo>
                    <a:cubicBezTo>
                      <a:pt x="73" y="378"/>
                      <a:pt x="120" y="314"/>
                      <a:pt x="144" y="241"/>
                    </a:cubicBezTo>
                    <a:cubicBezTo>
                      <a:pt x="155" y="205"/>
                      <a:pt x="162" y="167"/>
                      <a:pt x="162" y="127"/>
                    </a:cubicBezTo>
                    <a:cubicBezTo>
                      <a:pt x="162" y="89"/>
                      <a:pt x="156" y="52"/>
                      <a:pt x="145" y="17"/>
                    </a:cubicBezTo>
                    <a:cubicBezTo>
                      <a:pt x="149" y="26"/>
                      <a:pt x="158" y="32"/>
                      <a:pt x="169" y="32"/>
                    </a:cubicBezTo>
                    <a:cubicBezTo>
                      <a:pt x="183" y="32"/>
                      <a:pt x="195" y="20"/>
                      <a:pt x="195" y="6"/>
                    </a:cubicBezTo>
                    <a:cubicBezTo>
                      <a:pt x="195" y="4"/>
                      <a:pt x="195" y="2"/>
                      <a:pt x="194" y="0"/>
                    </a:cubicBezTo>
                    <a:cubicBezTo>
                      <a:pt x="207" y="40"/>
                      <a:pt x="214" y="83"/>
                      <a:pt x="214" y="127"/>
                    </a:cubicBezTo>
                    <a:close/>
                  </a:path>
                </a:pathLst>
              </a:custGeom>
              <a:solidFill>
                <a:srgbClr val="00B050"/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699EF07-5D51-574B-A124-BB2530CABE93}"/>
                </a:ext>
              </a:extLst>
            </p:cNvPr>
            <p:cNvGrpSpPr/>
            <p:nvPr/>
          </p:nvGrpSpPr>
          <p:grpSpPr>
            <a:xfrm>
              <a:off x="3783231" y="3704874"/>
              <a:ext cx="1183727" cy="780966"/>
              <a:chOff x="3783231" y="3704874"/>
              <a:chExt cx="1183727" cy="78096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4CDD9F9-EFAF-225F-4C8D-B6A50C6DEA66}"/>
                  </a:ext>
                </a:extLst>
              </p:cNvPr>
              <p:cNvGrpSpPr/>
              <p:nvPr/>
            </p:nvGrpSpPr>
            <p:grpSpPr>
              <a:xfrm>
                <a:off x="4403491" y="3836374"/>
                <a:ext cx="563467" cy="649466"/>
                <a:chOff x="-2379663" y="-2714625"/>
                <a:chExt cx="1695450" cy="1954213"/>
              </a:xfrm>
            </p:grpSpPr>
            <p:sp>
              <p:nvSpPr>
                <p:cNvPr id="115" name="Freeform 103">
                  <a:extLst>
                    <a:ext uri="{FF2B5EF4-FFF2-40B4-BE49-F238E27FC236}">
                      <a16:creationId xmlns:a16="http://schemas.microsoft.com/office/drawing/2014/main" id="{2274D482-E10A-9394-AD01-6DDD89352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7488" y="-2144712"/>
                  <a:ext cx="803275" cy="1381125"/>
                </a:xfrm>
                <a:custGeom>
                  <a:avLst/>
                  <a:gdLst>
                    <a:gd name="T0" fmla="*/ 0 w 213"/>
                    <a:gd name="T1" fmla="*/ 366 h 366"/>
                    <a:gd name="T2" fmla="*/ 0 w 213"/>
                    <a:gd name="T3" fmla="*/ 300 h 366"/>
                    <a:gd name="T4" fmla="*/ 0 w 213"/>
                    <a:gd name="T5" fmla="*/ 128 h 366"/>
                    <a:gd name="T6" fmla="*/ 5 w 213"/>
                    <a:gd name="T7" fmla="*/ 119 h 366"/>
                    <a:gd name="T8" fmla="*/ 207 w 213"/>
                    <a:gd name="T9" fmla="*/ 2 h 366"/>
                    <a:gd name="T10" fmla="*/ 211 w 213"/>
                    <a:gd name="T11" fmla="*/ 0 h 366"/>
                    <a:gd name="T12" fmla="*/ 212 w 213"/>
                    <a:gd name="T13" fmla="*/ 7 h 366"/>
                    <a:gd name="T14" fmla="*/ 212 w 213"/>
                    <a:gd name="T15" fmla="*/ 238 h 366"/>
                    <a:gd name="T16" fmla="*/ 207 w 213"/>
                    <a:gd name="T17" fmla="*/ 247 h 366"/>
                    <a:gd name="T18" fmla="*/ 3 w 213"/>
                    <a:gd name="T19" fmla="*/ 365 h 366"/>
                    <a:gd name="T20" fmla="*/ 0 w 213"/>
                    <a:gd name="T2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3" h="366">
                      <a:moveTo>
                        <a:pt x="0" y="366"/>
                      </a:moveTo>
                      <a:cubicBezTo>
                        <a:pt x="0" y="344"/>
                        <a:pt x="0" y="322"/>
                        <a:pt x="0" y="300"/>
                      </a:cubicBezTo>
                      <a:cubicBezTo>
                        <a:pt x="0" y="242"/>
                        <a:pt x="0" y="185"/>
                        <a:pt x="0" y="128"/>
                      </a:cubicBezTo>
                      <a:cubicBezTo>
                        <a:pt x="0" y="124"/>
                        <a:pt x="1" y="121"/>
                        <a:pt x="5" y="119"/>
                      </a:cubicBezTo>
                      <a:cubicBezTo>
                        <a:pt x="72" y="80"/>
                        <a:pt x="139" y="41"/>
                        <a:pt x="207" y="2"/>
                      </a:cubicBezTo>
                      <a:cubicBezTo>
                        <a:pt x="208" y="1"/>
                        <a:pt x="209" y="0"/>
                        <a:pt x="211" y="0"/>
                      </a:cubicBezTo>
                      <a:cubicBezTo>
                        <a:pt x="213" y="2"/>
                        <a:pt x="212" y="5"/>
                        <a:pt x="212" y="7"/>
                      </a:cubicBezTo>
                      <a:cubicBezTo>
                        <a:pt x="212" y="84"/>
                        <a:pt x="212" y="161"/>
                        <a:pt x="212" y="238"/>
                      </a:cubicBezTo>
                      <a:cubicBezTo>
                        <a:pt x="212" y="242"/>
                        <a:pt x="212" y="245"/>
                        <a:pt x="207" y="247"/>
                      </a:cubicBezTo>
                      <a:cubicBezTo>
                        <a:pt x="139" y="286"/>
                        <a:pt x="71" y="325"/>
                        <a:pt x="3" y="365"/>
                      </a:cubicBezTo>
                      <a:cubicBezTo>
                        <a:pt x="3" y="365"/>
                        <a:pt x="2" y="366"/>
                        <a:pt x="0" y="3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04">
                  <a:extLst>
                    <a:ext uri="{FF2B5EF4-FFF2-40B4-BE49-F238E27FC236}">
                      <a16:creationId xmlns:a16="http://schemas.microsoft.com/office/drawing/2014/main" id="{CD24A08E-C3B4-5E28-64A9-34C9F1637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79663" y="-2144712"/>
                  <a:ext cx="803275" cy="1384300"/>
                </a:xfrm>
                <a:custGeom>
                  <a:avLst/>
                  <a:gdLst>
                    <a:gd name="T0" fmla="*/ 213 w 213"/>
                    <a:gd name="T1" fmla="*/ 367 h 367"/>
                    <a:gd name="T2" fmla="*/ 127 w 213"/>
                    <a:gd name="T3" fmla="*/ 317 h 367"/>
                    <a:gd name="T4" fmla="*/ 6 w 213"/>
                    <a:gd name="T5" fmla="*/ 247 h 367"/>
                    <a:gd name="T6" fmla="*/ 1 w 213"/>
                    <a:gd name="T7" fmla="*/ 239 h 367"/>
                    <a:gd name="T8" fmla="*/ 1 w 213"/>
                    <a:gd name="T9" fmla="*/ 4 h 367"/>
                    <a:gd name="T10" fmla="*/ 2 w 213"/>
                    <a:gd name="T11" fmla="*/ 0 h 367"/>
                    <a:gd name="T12" fmla="*/ 35 w 213"/>
                    <a:gd name="T13" fmla="*/ 19 h 367"/>
                    <a:gd name="T14" fmla="*/ 208 w 213"/>
                    <a:gd name="T15" fmla="*/ 118 h 367"/>
                    <a:gd name="T16" fmla="*/ 213 w 213"/>
                    <a:gd name="T17" fmla="*/ 126 h 367"/>
                    <a:gd name="T18" fmla="*/ 213 w 213"/>
                    <a:gd name="T19" fmla="*/ 364 h 367"/>
                    <a:gd name="T20" fmla="*/ 213 w 213"/>
                    <a:gd name="T21" fmla="*/ 367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3" h="367">
                      <a:moveTo>
                        <a:pt x="213" y="367"/>
                      </a:moveTo>
                      <a:cubicBezTo>
                        <a:pt x="184" y="350"/>
                        <a:pt x="155" y="333"/>
                        <a:pt x="127" y="317"/>
                      </a:cubicBezTo>
                      <a:cubicBezTo>
                        <a:pt x="86" y="293"/>
                        <a:pt x="46" y="270"/>
                        <a:pt x="6" y="247"/>
                      </a:cubicBezTo>
                      <a:cubicBezTo>
                        <a:pt x="3" y="245"/>
                        <a:pt x="1" y="244"/>
                        <a:pt x="1" y="239"/>
                      </a:cubicBezTo>
                      <a:cubicBezTo>
                        <a:pt x="1" y="161"/>
                        <a:pt x="1" y="83"/>
                        <a:pt x="1" y="4"/>
                      </a:cubicBezTo>
                      <a:cubicBezTo>
                        <a:pt x="1" y="3"/>
                        <a:pt x="0" y="2"/>
                        <a:pt x="2" y="0"/>
                      </a:cubicBezTo>
                      <a:cubicBezTo>
                        <a:pt x="13" y="6"/>
                        <a:pt x="24" y="12"/>
                        <a:pt x="35" y="19"/>
                      </a:cubicBezTo>
                      <a:cubicBezTo>
                        <a:pt x="93" y="52"/>
                        <a:pt x="150" y="85"/>
                        <a:pt x="208" y="118"/>
                      </a:cubicBezTo>
                      <a:cubicBezTo>
                        <a:pt x="211" y="120"/>
                        <a:pt x="213" y="122"/>
                        <a:pt x="213" y="126"/>
                      </a:cubicBezTo>
                      <a:cubicBezTo>
                        <a:pt x="213" y="206"/>
                        <a:pt x="213" y="285"/>
                        <a:pt x="213" y="364"/>
                      </a:cubicBezTo>
                      <a:cubicBezTo>
                        <a:pt x="213" y="365"/>
                        <a:pt x="213" y="365"/>
                        <a:pt x="213" y="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05">
                  <a:extLst>
                    <a:ext uri="{FF2B5EF4-FFF2-40B4-BE49-F238E27FC236}">
                      <a16:creationId xmlns:a16="http://schemas.microsoft.com/office/drawing/2014/main" id="{0E2ADCCB-5817-2416-00B6-C5D61A65F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30450" y="-2714625"/>
                  <a:ext cx="1597025" cy="923925"/>
                </a:xfrm>
                <a:custGeom>
                  <a:avLst/>
                  <a:gdLst>
                    <a:gd name="T0" fmla="*/ 424 w 424"/>
                    <a:gd name="T1" fmla="*/ 122 h 245"/>
                    <a:gd name="T2" fmla="*/ 324 w 424"/>
                    <a:gd name="T3" fmla="*/ 180 h 245"/>
                    <a:gd name="T4" fmla="*/ 217 w 424"/>
                    <a:gd name="T5" fmla="*/ 242 h 245"/>
                    <a:gd name="T6" fmla="*/ 208 w 424"/>
                    <a:gd name="T7" fmla="*/ 242 h 245"/>
                    <a:gd name="T8" fmla="*/ 3 w 424"/>
                    <a:gd name="T9" fmla="*/ 124 h 245"/>
                    <a:gd name="T10" fmla="*/ 0 w 424"/>
                    <a:gd name="T11" fmla="*/ 122 h 245"/>
                    <a:gd name="T12" fmla="*/ 15 w 424"/>
                    <a:gd name="T13" fmla="*/ 113 h 245"/>
                    <a:gd name="T14" fmla="*/ 206 w 424"/>
                    <a:gd name="T15" fmla="*/ 3 h 245"/>
                    <a:gd name="T16" fmla="*/ 217 w 424"/>
                    <a:gd name="T17" fmla="*/ 2 h 245"/>
                    <a:gd name="T18" fmla="*/ 421 w 424"/>
                    <a:gd name="T19" fmla="*/ 120 h 245"/>
                    <a:gd name="T20" fmla="*/ 424 w 424"/>
                    <a:gd name="T21" fmla="*/ 12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245">
                      <a:moveTo>
                        <a:pt x="424" y="122"/>
                      </a:moveTo>
                      <a:cubicBezTo>
                        <a:pt x="390" y="142"/>
                        <a:pt x="357" y="161"/>
                        <a:pt x="324" y="180"/>
                      </a:cubicBezTo>
                      <a:cubicBezTo>
                        <a:pt x="288" y="201"/>
                        <a:pt x="253" y="221"/>
                        <a:pt x="217" y="242"/>
                      </a:cubicBezTo>
                      <a:cubicBezTo>
                        <a:pt x="214" y="244"/>
                        <a:pt x="212" y="245"/>
                        <a:pt x="208" y="242"/>
                      </a:cubicBezTo>
                      <a:cubicBezTo>
                        <a:pt x="140" y="203"/>
                        <a:pt x="71" y="164"/>
                        <a:pt x="3" y="124"/>
                      </a:cubicBezTo>
                      <a:cubicBezTo>
                        <a:pt x="2" y="124"/>
                        <a:pt x="2" y="123"/>
                        <a:pt x="0" y="122"/>
                      </a:cubicBezTo>
                      <a:cubicBezTo>
                        <a:pt x="6" y="119"/>
                        <a:pt x="11" y="116"/>
                        <a:pt x="15" y="113"/>
                      </a:cubicBezTo>
                      <a:cubicBezTo>
                        <a:pt x="79" y="77"/>
                        <a:pt x="143" y="40"/>
                        <a:pt x="206" y="3"/>
                      </a:cubicBezTo>
                      <a:cubicBezTo>
                        <a:pt x="210" y="1"/>
                        <a:pt x="213" y="0"/>
                        <a:pt x="217" y="2"/>
                      </a:cubicBezTo>
                      <a:cubicBezTo>
                        <a:pt x="285" y="42"/>
                        <a:pt x="353" y="81"/>
                        <a:pt x="421" y="120"/>
                      </a:cubicBezTo>
                      <a:cubicBezTo>
                        <a:pt x="422" y="121"/>
                        <a:pt x="422" y="121"/>
                        <a:pt x="424" y="1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1202C8A-021C-8221-8165-89B8C5830323}"/>
                  </a:ext>
                </a:extLst>
              </p:cNvPr>
              <p:cNvSpPr txBox="1"/>
              <p:nvPr/>
            </p:nvSpPr>
            <p:spPr>
              <a:xfrm>
                <a:off x="3783231" y="3704874"/>
                <a:ext cx="5444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2</a:t>
                </a: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B3E2E67-23EA-AD83-920C-F849B99DAA9E}"/>
              </a:ext>
            </a:extLst>
          </p:cNvPr>
          <p:cNvGrpSpPr/>
          <p:nvPr/>
        </p:nvGrpSpPr>
        <p:grpSpPr>
          <a:xfrm>
            <a:off x="1768557" y="4108565"/>
            <a:ext cx="3130193" cy="2206408"/>
            <a:chOff x="1768557" y="4108565"/>
            <a:chExt cx="3130193" cy="2206408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86BED35-3368-BDFD-ACB3-9B3A179FC83D}"/>
                </a:ext>
              </a:extLst>
            </p:cNvPr>
            <p:cNvGrpSpPr/>
            <p:nvPr/>
          </p:nvGrpSpPr>
          <p:grpSpPr>
            <a:xfrm>
              <a:off x="1768557" y="4108565"/>
              <a:ext cx="3130193" cy="2206408"/>
              <a:chOff x="1768557" y="4108565"/>
              <a:chExt cx="3130193" cy="2206408"/>
            </a:xfrm>
          </p:grpSpPr>
          <p:sp>
            <p:nvSpPr>
              <p:cNvPr id="84" name="Freeform 73">
                <a:extLst>
                  <a:ext uri="{FF2B5EF4-FFF2-40B4-BE49-F238E27FC236}">
                    <a16:creationId xmlns:a16="http://schemas.microsoft.com/office/drawing/2014/main" id="{0E7A031D-1353-1C01-8DF6-FEF7AD23E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116" y="4108565"/>
                <a:ext cx="2691283" cy="1884640"/>
              </a:xfrm>
              <a:custGeom>
                <a:avLst/>
                <a:gdLst>
                  <a:gd name="T0" fmla="*/ 434 w 434"/>
                  <a:gd name="T1" fmla="*/ 234 h 304"/>
                  <a:gd name="T2" fmla="*/ 433 w 434"/>
                  <a:gd name="T3" fmla="*/ 235 h 304"/>
                  <a:gd name="T4" fmla="*/ 433 w 434"/>
                  <a:gd name="T5" fmla="*/ 235 h 304"/>
                  <a:gd name="T6" fmla="*/ 219 w 434"/>
                  <a:gd name="T7" fmla="*/ 304 h 304"/>
                  <a:gd name="T8" fmla="*/ 2 w 434"/>
                  <a:gd name="T9" fmla="*/ 233 h 304"/>
                  <a:gd name="T10" fmla="*/ 2 w 434"/>
                  <a:gd name="T11" fmla="*/ 233 h 304"/>
                  <a:gd name="T12" fmla="*/ 0 w 434"/>
                  <a:gd name="T13" fmla="*/ 231 h 304"/>
                  <a:gd name="T14" fmla="*/ 173 w 434"/>
                  <a:gd name="T15" fmla="*/ 0 h 304"/>
                  <a:gd name="T16" fmla="*/ 173 w 434"/>
                  <a:gd name="T17" fmla="*/ 0 h 304"/>
                  <a:gd name="T18" fmla="*/ 264 w 434"/>
                  <a:gd name="T19" fmla="*/ 0 h 304"/>
                  <a:gd name="T20" fmla="*/ 434 w 434"/>
                  <a:gd name="T21" fmla="*/ 23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4" h="304">
                    <a:moveTo>
                      <a:pt x="434" y="234"/>
                    </a:moveTo>
                    <a:cubicBezTo>
                      <a:pt x="433" y="235"/>
                      <a:pt x="433" y="235"/>
                      <a:pt x="433" y="235"/>
                    </a:cubicBezTo>
                    <a:cubicBezTo>
                      <a:pt x="433" y="235"/>
                      <a:pt x="433" y="235"/>
                      <a:pt x="433" y="235"/>
                    </a:cubicBezTo>
                    <a:cubicBezTo>
                      <a:pt x="373" y="279"/>
                      <a:pt x="299" y="304"/>
                      <a:pt x="219" y="304"/>
                    </a:cubicBezTo>
                    <a:cubicBezTo>
                      <a:pt x="138" y="304"/>
                      <a:pt x="63" y="278"/>
                      <a:pt x="2" y="233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0" y="232"/>
                      <a:pt x="0" y="231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264" y="0"/>
                      <a:pt x="264" y="0"/>
                      <a:pt x="264" y="0"/>
                    </a:cubicBezTo>
                    <a:lnTo>
                      <a:pt x="434" y="23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5">
                <a:extLst>
                  <a:ext uri="{FF2B5EF4-FFF2-40B4-BE49-F238E27FC236}">
                    <a16:creationId xmlns:a16="http://schemas.microsoft.com/office/drawing/2014/main" id="{753317EC-24BB-844B-1B28-B3A88942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557" y="5515743"/>
                <a:ext cx="3130193" cy="799230"/>
              </a:xfrm>
              <a:custGeom>
                <a:avLst/>
                <a:gdLst>
                  <a:gd name="T0" fmla="*/ 505 w 505"/>
                  <a:gd name="T1" fmla="*/ 50 h 129"/>
                  <a:gd name="T2" fmla="*/ 260 w 505"/>
                  <a:gd name="T3" fmla="*/ 129 h 129"/>
                  <a:gd name="T4" fmla="*/ 13 w 505"/>
                  <a:gd name="T5" fmla="*/ 49 h 129"/>
                  <a:gd name="T6" fmla="*/ 13 w 505"/>
                  <a:gd name="T7" fmla="*/ 49 h 129"/>
                  <a:gd name="T8" fmla="*/ 9 w 505"/>
                  <a:gd name="T9" fmla="*/ 46 h 129"/>
                  <a:gd name="T10" fmla="*/ 9 w 505"/>
                  <a:gd name="T11" fmla="*/ 46 h 129"/>
                  <a:gd name="T12" fmla="*/ 8 w 505"/>
                  <a:gd name="T13" fmla="*/ 46 h 129"/>
                  <a:gd name="T14" fmla="*/ 0 w 505"/>
                  <a:gd name="T15" fmla="*/ 26 h 129"/>
                  <a:gd name="T16" fmla="*/ 26 w 505"/>
                  <a:gd name="T17" fmla="*/ 0 h 129"/>
                  <a:gd name="T18" fmla="*/ 40 w 505"/>
                  <a:gd name="T19" fmla="*/ 4 h 129"/>
                  <a:gd name="T20" fmla="*/ 40 w 505"/>
                  <a:gd name="T21" fmla="*/ 4 h 129"/>
                  <a:gd name="T22" fmla="*/ 40 w 505"/>
                  <a:gd name="T23" fmla="*/ 4 h 129"/>
                  <a:gd name="T24" fmla="*/ 41 w 505"/>
                  <a:gd name="T25" fmla="*/ 4 h 129"/>
                  <a:gd name="T26" fmla="*/ 43 w 505"/>
                  <a:gd name="T27" fmla="*/ 6 h 129"/>
                  <a:gd name="T28" fmla="*/ 43 w 505"/>
                  <a:gd name="T29" fmla="*/ 6 h 129"/>
                  <a:gd name="T30" fmla="*/ 260 w 505"/>
                  <a:gd name="T31" fmla="*/ 77 h 129"/>
                  <a:gd name="T32" fmla="*/ 474 w 505"/>
                  <a:gd name="T33" fmla="*/ 8 h 129"/>
                  <a:gd name="T34" fmla="*/ 465 w 505"/>
                  <a:gd name="T35" fmla="*/ 28 h 129"/>
                  <a:gd name="T36" fmla="*/ 491 w 505"/>
                  <a:gd name="T37" fmla="*/ 54 h 129"/>
                  <a:gd name="T38" fmla="*/ 505 w 505"/>
                  <a:gd name="T39" fmla="*/ 5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5" h="129">
                    <a:moveTo>
                      <a:pt x="505" y="50"/>
                    </a:moveTo>
                    <a:cubicBezTo>
                      <a:pt x="436" y="100"/>
                      <a:pt x="351" y="129"/>
                      <a:pt x="260" y="129"/>
                    </a:cubicBezTo>
                    <a:cubicBezTo>
                      <a:pt x="167" y="129"/>
                      <a:pt x="82" y="100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6"/>
                      <a:pt x="8" y="46"/>
                      <a:pt x="8" y="46"/>
                    </a:cubicBezTo>
                    <a:cubicBezTo>
                      <a:pt x="3" y="41"/>
                      <a:pt x="0" y="34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31" y="0"/>
                      <a:pt x="36" y="1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1" y="4"/>
                    </a:cubicBezTo>
                    <a:cubicBezTo>
                      <a:pt x="41" y="5"/>
                      <a:pt x="42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104" y="51"/>
                      <a:pt x="179" y="77"/>
                      <a:pt x="260" y="77"/>
                    </a:cubicBezTo>
                    <a:cubicBezTo>
                      <a:pt x="340" y="77"/>
                      <a:pt x="414" y="52"/>
                      <a:pt x="474" y="8"/>
                    </a:cubicBezTo>
                    <a:cubicBezTo>
                      <a:pt x="468" y="13"/>
                      <a:pt x="465" y="20"/>
                      <a:pt x="465" y="28"/>
                    </a:cubicBezTo>
                    <a:cubicBezTo>
                      <a:pt x="465" y="43"/>
                      <a:pt x="476" y="54"/>
                      <a:pt x="491" y="54"/>
                    </a:cubicBezTo>
                    <a:cubicBezTo>
                      <a:pt x="496" y="54"/>
                      <a:pt x="501" y="53"/>
                      <a:pt x="505" y="50"/>
                    </a:cubicBezTo>
                    <a:close/>
                  </a:path>
                </a:pathLst>
              </a:custGeom>
              <a:solidFill>
                <a:srgbClr val="00B050"/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8761727-3ECA-1DD5-D038-16A62BF68079}"/>
                </a:ext>
              </a:extLst>
            </p:cNvPr>
            <p:cNvGrpSpPr/>
            <p:nvPr/>
          </p:nvGrpSpPr>
          <p:grpSpPr>
            <a:xfrm>
              <a:off x="2980198" y="4138798"/>
              <a:ext cx="796961" cy="1292070"/>
              <a:chOff x="2980198" y="4138798"/>
              <a:chExt cx="796961" cy="129207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EF9B843-84FF-851D-6A72-A27F9CDBC225}"/>
                  </a:ext>
                </a:extLst>
              </p:cNvPr>
              <p:cNvGrpSpPr/>
              <p:nvPr/>
            </p:nvGrpSpPr>
            <p:grpSpPr>
              <a:xfrm rot="21136803">
                <a:off x="2980198" y="4690177"/>
                <a:ext cx="734327" cy="740691"/>
                <a:chOff x="1244298" y="-1375197"/>
                <a:chExt cx="915987" cy="923925"/>
              </a:xfrm>
            </p:grpSpPr>
            <p:sp>
              <p:nvSpPr>
                <p:cNvPr id="125" name="Freeform 113">
                  <a:extLst>
                    <a:ext uri="{FF2B5EF4-FFF2-40B4-BE49-F238E27FC236}">
                      <a16:creationId xmlns:a16="http://schemas.microsoft.com/office/drawing/2014/main" id="{AC0C2E5E-6638-6B7F-C8F5-CFD25CFA7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723" y="-1276772"/>
                  <a:ext cx="411163" cy="411163"/>
                </a:xfrm>
                <a:custGeom>
                  <a:avLst/>
                  <a:gdLst>
                    <a:gd name="T0" fmla="*/ 42 w 109"/>
                    <a:gd name="T1" fmla="*/ 109 h 109"/>
                    <a:gd name="T2" fmla="*/ 41 w 109"/>
                    <a:gd name="T3" fmla="*/ 108 h 109"/>
                    <a:gd name="T4" fmla="*/ 1 w 109"/>
                    <a:gd name="T5" fmla="*/ 69 h 109"/>
                    <a:gd name="T6" fmla="*/ 2 w 109"/>
                    <a:gd name="T7" fmla="*/ 65 h 109"/>
                    <a:gd name="T8" fmla="*/ 65 w 109"/>
                    <a:gd name="T9" fmla="*/ 1 h 109"/>
                    <a:gd name="T10" fmla="*/ 69 w 109"/>
                    <a:gd name="T11" fmla="*/ 1 h 109"/>
                    <a:gd name="T12" fmla="*/ 108 w 109"/>
                    <a:gd name="T13" fmla="*/ 40 h 109"/>
                    <a:gd name="T14" fmla="*/ 108 w 109"/>
                    <a:gd name="T15" fmla="*/ 43 h 109"/>
                    <a:gd name="T16" fmla="*/ 44 w 109"/>
                    <a:gd name="T17" fmla="*/ 108 h 109"/>
                    <a:gd name="T18" fmla="*/ 42 w 109"/>
                    <a:gd name="T1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" h="109">
                      <a:moveTo>
                        <a:pt x="42" y="109"/>
                      </a:moveTo>
                      <a:cubicBezTo>
                        <a:pt x="42" y="109"/>
                        <a:pt x="41" y="108"/>
                        <a:pt x="41" y="108"/>
                      </a:cubicBezTo>
                      <a:cubicBezTo>
                        <a:pt x="28" y="95"/>
                        <a:pt x="15" y="82"/>
                        <a:pt x="1" y="69"/>
                      </a:cubicBezTo>
                      <a:cubicBezTo>
                        <a:pt x="0" y="67"/>
                        <a:pt x="0" y="66"/>
                        <a:pt x="2" y="65"/>
                      </a:cubicBezTo>
                      <a:cubicBezTo>
                        <a:pt x="23" y="44"/>
                        <a:pt x="44" y="23"/>
                        <a:pt x="65" y="1"/>
                      </a:cubicBezTo>
                      <a:cubicBezTo>
                        <a:pt x="67" y="0"/>
                        <a:pt x="68" y="0"/>
                        <a:pt x="69" y="1"/>
                      </a:cubicBezTo>
                      <a:cubicBezTo>
                        <a:pt x="82" y="14"/>
                        <a:pt x="95" y="27"/>
                        <a:pt x="108" y="40"/>
                      </a:cubicBezTo>
                      <a:cubicBezTo>
                        <a:pt x="109" y="41"/>
                        <a:pt x="109" y="42"/>
                        <a:pt x="108" y="43"/>
                      </a:cubicBezTo>
                      <a:cubicBezTo>
                        <a:pt x="86" y="65"/>
                        <a:pt x="65" y="86"/>
                        <a:pt x="44" y="108"/>
                      </a:cubicBezTo>
                      <a:cubicBezTo>
                        <a:pt x="43" y="108"/>
                        <a:pt x="43" y="109"/>
                        <a:pt x="42" y="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6" name="Freeform 114">
                  <a:extLst>
                    <a:ext uri="{FF2B5EF4-FFF2-40B4-BE49-F238E27FC236}">
                      <a16:creationId xmlns:a16="http://schemas.microsoft.com/office/drawing/2014/main" id="{F174D197-B1A1-518F-10A5-13245665BB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060" y="-862435"/>
                  <a:ext cx="403225" cy="411163"/>
                </a:xfrm>
                <a:custGeom>
                  <a:avLst/>
                  <a:gdLst>
                    <a:gd name="T0" fmla="*/ 107 w 107"/>
                    <a:gd name="T1" fmla="*/ 89 h 109"/>
                    <a:gd name="T2" fmla="*/ 96 w 107"/>
                    <a:gd name="T3" fmla="*/ 106 h 109"/>
                    <a:gd name="T4" fmla="*/ 75 w 107"/>
                    <a:gd name="T5" fmla="*/ 101 h 109"/>
                    <a:gd name="T6" fmla="*/ 40 w 107"/>
                    <a:gd name="T7" fmla="*/ 64 h 109"/>
                    <a:gd name="T8" fmla="*/ 2 w 107"/>
                    <a:gd name="T9" fmla="*/ 24 h 109"/>
                    <a:gd name="T10" fmla="*/ 2 w 107"/>
                    <a:gd name="T11" fmla="*/ 20 h 109"/>
                    <a:gd name="T12" fmla="*/ 20 w 107"/>
                    <a:gd name="T13" fmla="*/ 2 h 109"/>
                    <a:gd name="T14" fmla="*/ 24 w 107"/>
                    <a:gd name="T15" fmla="*/ 1 h 109"/>
                    <a:gd name="T16" fmla="*/ 101 w 107"/>
                    <a:gd name="T17" fmla="*/ 74 h 109"/>
                    <a:gd name="T18" fmla="*/ 107 w 107"/>
                    <a:gd name="T19" fmla="*/ 8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9">
                      <a:moveTo>
                        <a:pt x="107" y="89"/>
                      </a:moveTo>
                      <a:cubicBezTo>
                        <a:pt x="107" y="96"/>
                        <a:pt x="103" y="103"/>
                        <a:pt x="96" y="106"/>
                      </a:cubicBezTo>
                      <a:cubicBezTo>
                        <a:pt x="89" y="109"/>
                        <a:pt x="81" y="107"/>
                        <a:pt x="75" y="101"/>
                      </a:cubicBezTo>
                      <a:cubicBezTo>
                        <a:pt x="63" y="89"/>
                        <a:pt x="52" y="76"/>
                        <a:pt x="40" y="64"/>
                      </a:cubicBezTo>
                      <a:cubicBezTo>
                        <a:pt x="27" y="50"/>
                        <a:pt x="15" y="37"/>
                        <a:pt x="2" y="24"/>
                      </a:cubicBezTo>
                      <a:cubicBezTo>
                        <a:pt x="1" y="22"/>
                        <a:pt x="0" y="21"/>
                        <a:pt x="2" y="20"/>
                      </a:cubicBezTo>
                      <a:cubicBezTo>
                        <a:pt x="8" y="14"/>
                        <a:pt x="14" y="8"/>
                        <a:pt x="20" y="2"/>
                      </a:cubicBezTo>
                      <a:cubicBezTo>
                        <a:pt x="21" y="0"/>
                        <a:pt x="22" y="0"/>
                        <a:pt x="24" y="1"/>
                      </a:cubicBezTo>
                      <a:cubicBezTo>
                        <a:pt x="49" y="26"/>
                        <a:pt x="75" y="50"/>
                        <a:pt x="101" y="74"/>
                      </a:cubicBezTo>
                      <a:cubicBezTo>
                        <a:pt x="105" y="78"/>
                        <a:pt x="107" y="83"/>
                        <a:pt x="107" y="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7" name="Freeform 115">
                  <a:extLst>
                    <a:ext uri="{FF2B5EF4-FFF2-40B4-BE49-F238E27FC236}">
                      <a16:creationId xmlns:a16="http://schemas.microsoft.com/office/drawing/2014/main" id="{C5043B54-C1F3-A053-F23B-BF34A3DC9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298" y="-1043410"/>
                  <a:ext cx="276225" cy="271463"/>
                </a:xfrm>
                <a:custGeom>
                  <a:avLst/>
                  <a:gdLst>
                    <a:gd name="T0" fmla="*/ 59 w 73"/>
                    <a:gd name="T1" fmla="*/ 72 h 72"/>
                    <a:gd name="T2" fmla="*/ 55 w 73"/>
                    <a:gd name="T3" fmla="*/ 70 h 72"/>
                    <a:gd name="T4" fmla="*/ 3 w 73"/>
                    <a:gd name="T5" fmla="*/ 18 h 72"/>
                    <a:gd name="T6" fmla="*/ 3 w 73"/>
                    <a:gd name="T7" fmla="*/ 9 h 72"/>
                    <a:gd name="T8" fmla="*/ 11 w 73"/>
                    <a:gd name="T9" fmla="*/ 2 h 72"/>
                    <a:gd name="T10" fmla="*/ 14 w 73"/>
                    <a:gd name="T11" fmla="*/ 2 h 72"/>
                    <a:gd name="T12" fmla="*/ 72 w 73"/>
                    <a:gd name="T13" fmla="*/ 59 h 72"/>
                    <a:gd name="T14" fmla="*/ 72 w 73"/>
                    <a:gd name="T15" fmla="*/ 62 h 72"/>
                    <a:gd name="T16" fmla="*/ 64 w 73"/>
                    <a:gd name="T17" fmla="*/ 70 h 72"/>
                    <a:gd name="T18" fmla="*/ 59 w 73"/>
                    <a:gd name="T19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72">
                      <a:moveTo>
                        <a:pt x="59" y="72"/>
                      </a:moveTo>
                      <a:cubicBezTo>
                        <a:pt x="58" y="72"/>
                        <a:pt x="56" y="71"/>
                        <a:pt x="55" y="70"/>
                      </a:cubicBezTo>
                      <a:cubicBezTo>
                        <a:pt x="38" y="52"/>
                        <a:pt x="20" y="35"/>
                        <a:pt x="3" y="18"/>
                      </a:cubicBezTo>
                      <a:cubicBezTo>
                        <a:pt x="0" y="15"/>
                        <a:pt x="0" y="12"/>
                        <a:pt x="3" y="9"/>
                      </a:cubicBezTo>
                      <a:cubicBezTo>
                        <a:pt x="6" y="7"/>
                        <a:pt x="8" y="4"/>
                        <a:pt x="11" y="2"/>
                      </a:cubicBezTo>
                      <a:cubicBezTo>
                        <a:pt x="12" y="0"/>
                        <a:pt x="13" y="0"/>
                        <a:pt x="14" y="2"/>
                      </a:cubicBezTo>
                      <a:cubicBezTo>
                        <a:pt x="33" y="21"/>
                        <a:pt x="52" y="40"/>
                        <a:pt x="72" y="59"/>
                      </a:cubicBezTo>
                      <a:cubicBezTo>
                        <a:pt x="73" y="60"/>
                        <a:pt x="73" y="61"/>
                        <a:pt x="72" y="62"/>
                      </a:cubicBezTo>
                      <a:cubicBezTo>
                        <a:pt x="69" y="65"/>
                        <a:pt x="66" y="67"/>
                        <a:pt x="64" y="70"/>
                      </a:cubicBezTo>
                      <a:cubicBezTo>
                        <a:pt x="62" y="71"/>
                        <a:pt x="61" y="72"/>
                        <a:pt x="59" y="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8" name="Freeform 116">
                  <a:extLst>
                    <a:ext uri="{FF2B5EF4-FFF2-40B4-BE49-F238E27FC236}">
                      <a16:creationId xmlns:a16="http://schemas.microsoft.com/office/drawing/2014/main" id="{A20AECAC-039C-A201-3706-C0C786A4A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0848" y="-1375197"/>
                  <a:ext cx="266700" cy="271463"/>
                </a:xfrm>
                <a:custGeom>
                  <a:avLst/>
                  <a:gdLst>
                    <a:gd name="T0" fmla="*/ 71 w 71"/>
                    <a:gd name="T1" fmla="*/ 59 h 72"/>
                    <a:gd name="T2" fmla="*/ 69 w 71"/>
                    <a:gd name="T3" fmla="*/ 63 h 72"/>
                    <a:gd name="T4" fmla="*/ 61 w 71"/>
                    <a:gd name="T5" fmla="*/ 71 h 72"/>
                    <a:gd name="T6" fmla="*/ 59 w 71"/>
                    <a:gd name="T7" fmla="*/ 71 h 72"/>
                    <a:gd name="T8" fmla="*/ 1 w 71"/>
                    <a:gd name="T9" fmla="*/ 14 h 72"/>
                    <a:gd name="T10" fmla="*/ 1 w 71"/>
                    <a:gd name="T11" fmla="*/ 10 h 72"/>
                    <a:gd name="T12" fmla="*/ 8 w 71"/>
                    <a:gd name="T13" fmla="*/ 3 h 72"/>
                    <a:gd name="T14" fmla="*/ 18 w 71"/>
                    <a:gd name="T15" fmla="*/ 3 h 72"/>
                    <a:gd name="T16" fmla="*/ 39 w 71"/>
                    <a:gd name="T17" fmla="*/ 25 h 72"/>
                    <a:gd name="T18" fmla="*/ 68 w 71"/>
                    <a:gd name="T19" fmla="*/ 54 h 72"/>
                    <a:gd name="T20" fmla="*/ 71 w 71"/>
                    <a:gd name="T21" fmla="*/ 5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72">
                      <a:moveTo>
                        <a:pt x="71" y="59"/>
                      </a:moveTo>
                      <a:cubicBezTo>
                        <a:pt x="71" y="61"/>
                        <a:pt x="70" y="62"/>
                        <a:pt x="69" y="63"/>
                      </a:cubicBezTo>
                      <a:cubicBezTo>
                        <a:pt x="67" y="66"/>
                        <a:pt x="64" y="68"/>
                        <a:pt x="61" y="71"/>
                      </a:cubicBezTo>
                      <a:cubicBezTo>
                        <a:pt x="60" y="72"/>
                        <a:pt x="60" y="72"/>
                        <a:pt x="59" y="71"/>
                      </a:cubicBezTo>
                      <a:cubicBezTo>
                        <a:pt x="39" y="52"/>
                        <a:pt x="20" y="33"/>
                        <a:pt x="1" y="14"/>
                      </a:cubicBezTo>
                      <a:cubicBezTo>
                        <a:pt x="0" y="12"/>
                        <a:pt x="0" y="12"/>
                        <a:pt x="1" y="10"/>
                      </a:cubicBezTo>
                      <a:cubicBezTo>
                        <a:pt x="4" y="8"/>
                        <a:pt x="6" y="6"/>
                        <a:pt x="8" y="3"/>
                      </a:cubicBezTo>
                      <a:cubicBezTo>
                        <a:pt x="12" y="0"/>
                        <a:pt x="14" y="0"/>
                        <a:pt x="18" y="3"/>
                      </a:cubicBezTo>
                      <a:cubicBezTo>
                        <a:pt x="25" y="10"/>
                        <a:pt x="32" y="18"/>
                        <a:pt x="39" y="25"/>
                      </a:cubicBezTo>
                      <a:cubicBezTo>
                        <a:pt x="49" y="35"/>
                        <a:pt x="59" y="44"/>
                        <a:pt x="68" y="54"/>
                      </a:cubicBezTo>
                      <a:cubicBezTo>
                        <a:pt x="70" y="55"/>
                        <a:pt x="71" y="57"/>
                        <a:pt x="71" y="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9" name="Freeform 117">
                  <a:extLst>
                    <a:ext uri="{FF2B5EF4-FFF2-40B4-BE49-F238E27FC236}">
                      <a16:creationId xmlns:a16="http://schemas.microsoft.com/office/drawing/2014/main" id="{B923F99F-C46F-B0AD-D05C-8B3D333C1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223" y="-964035"/>
                  <a:ext cx="123825" cy="125413"/>
                </a:xfrm>
                <a:custGeom>
                  <a:avLst/>
                  <a:gdLst>
                    <a:gd name="T0" fmla="*/ 7 w 33"/>
                    <a:gd name="T1" fmla="*/ 33 h 33"/>
                    <a:gd name="T2" fmla="*/ 1 w 33"/>
                    <a:gd name="T3" fmla="*/ 29 h 33"/>
                    <a:gd name="T4" fmla="*/ 2 w 33"/>
                    <a:gd name="T5" fmla="*/ 22 h 33"/>
                    <a:gd name="T6" fmla="*/ 21 w 33"/>
                    <a:gd name="T7" fmla="*/ 2 h 33"/>
                    <a:gd name="T8" fmla="*/ 30 w 33"/>
                    <a:gd name="T9" fmla="*/ 3 h 33"/>
                    <a:gd name="T10" fmla="*/ 30 w 33"/>
                    <a:gd name="T11" fmla="*/ 13 h 33"/>
                    <a:gd name="T12" fmla="*/ 12 w 33"/>
                    <a:gd name="T13" fmla="*/ 31 h 33"/>
                    <a:gd name="T14" fmla="*/ 12 w 33"/>
                    <a:gd name="T15" fmla="*/ 31 h 33"/>
                    <a:gd name="T16" fmla="*/ 7 w 33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7" y="33"/>
                      </a:moveTo>
                      <a:cubicBezTo>
                        <a:pt x="4" y="33"/>
                        <a:pt x="2" y="31"/>
                        <a:pt x="1" y="29"/>
                      </a:cubicBezTo>
                      <a:cubicBezTo>
                        <a:pt x="0" y="26"/>
                        <a:pt x="0" y="24"/>
                        <a:pt x="2" y="22"/>
                      </a:cubicBezTo>
                      <a:cubicBezTo>
                        <a:pt x="8" y="15"/>
                        <a:pt x="14" y="9"/>
                        <a:pt x="21" y="2"/>
                      </a:cubicBezTo>
                      <a:cubicBezTo>
                        <a:pt x="24" y="0"/>
                        <a:pt x="28" y="0"/>
                        <a:pt x="30" y="3"/>
                      </a:cubicBezTo>
                      <a:cubicBezTo>
                        <a:pt x="33" y="6"/>
                        <a:pt x="33" y="10"/>
                        <a:pt x="30" y="13"/>
                      </a:cubicBezTo>
                      <a:cubicBezTo>
                        <a:pt x="24" y="19"/>
                        <a:pt x="18" y="25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0" y="32"/>
                        <a:pt x="9" y="33"/>
                        <a:pt x="7" y="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0" name="Freeform 118">
                  <a:extLst>
                    <a:ext uri="{FF2B5EF4-FFF2-40B4-BE49-F238E27FC236}">
                      <a16:creationId xmlns:a16="http://schemas.microsoft.com/office/drawing/2014/main" id="{CAAE8567-ABD0-1B61-2681-7937CEF96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0060" y="-989435"/>
                  <a:ext cx="71438" cy="66675"/>
                </a:xfrm>
                <a:custGeom>
                  <a:avLst/>
                  <a:gdLst>
                    <a:gd name="T0" fmla="*/ 8 w 19"/>
                    <a:gd name="T1" fmla="*/ 0 h 18"/>
                    <a:gd name="T2" fmla="*/ 10 w 19"/>
                    <a:gd name="T3" fmla="*/ 1 h 18"/>
                    <a:gd name="T4" fmla="*/ 18 w 19"/>
                    <a:gd name="T5" fmla="*/ 9 h 18"/>
                    <a:gd name="T6" fmla="*/ 18 w 19"/>
                    <a:gd name="T7" fmla="*/ 11 h 18"/>
                    <a:gd name="T8" fmla="*/ 18 w 19"/>
                    <a:gd name="T9" fmla="*/ 12 h 18"/>
                    <a:gd name="T10" fmla="*/ 11 w 19"/>
                    <a:gd name="T11" fmla="*/ 18 h 18"/>
                    <a:gd name="T12" fmla="*/ 3 w 19"/>
                    <a:gd name="T13" fmla="*/ 12 h 18"/>
                    <a:gd name="T14" fmla="*/ 3 w 19"/>
                    <a:gd name="T15" fmla="*/ 5 h 18"/>
                    <a:gd name="T16" fmla="*/ 7 w 19"/>
                    <a:gd name="T17" fmla="*/ 1 h 18"/>
                    <a:gd name="T18" fmla="*/ 8 w 19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" h="18">
                      <a:moveTo>
                        <a:pt x="8" y="0"/>
                      </a:moveTo>
                      <a:cubicBezTo>
                        <a:pt x="9" y="0"/>
                        <a:pt x="9" y="0"/>
                        <a:pt x="10" y="1"/>
                      </a:cubicBezTo>
                      <a:cubicBezTo>
                        <a:pt x="12" y="3"/>
                        <a:pt x="15" y="6"/>
                        <a:pt x="18" y="9"/>
                      </a:cubicBezTo>
                      <a:cubicBezTo>
                        <a:pt x="19" y="10"/>
                        <a:pt x="19" y="11"/>
                        <a:pt x="18" y="11"/>
                      </a:cubicBezTo>
                      <a:cubicBezTo>
                        <a:pt x="18" y="11"/>
                        <a:pt x="18" y="12"/>
                        <a:pt x="18" y="12"/>
                      </a:cubicBezTo>
                      <a:cubicBezTo>
                        <a:pt x="15" y="14"/>
                        <a:pt x="13" y="18"/>
                        <a:pt x="11" y="18"/>
                      </a:cubicBezTo>
                      <a:cubicBezTo>
                        <a:pt x="8" y="18"/>
                        <a:pt x="6" y="14"/>
                        <a:pt x="3" y="12"/>
                      </a:cubicBezTo>
                      <a:cubicBezTo>
                        <a:pt x="0" y="8"/>
                        <a:pt x="0" y="8"/>
                        <a:pt x="3" y="5"/>
                      </a:cubicBezTo>
                      <a:cubicBezTo>
                        <a:pt x="5" y="3"/>
                        <a:pt x="6" y="2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1" name="Freeform 119">
                  <a:extLst>
                    <a:ext uri="{FF2B5EF4-FFF2-40B4-BE49-F238E27FC236}">
                      <a16:creationId xmlns:a16="http://schemas.microsoft.com/office/drawing/2014/main" id="{4C4B19DB-100A-F23B-4640-35CCEF19F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660" y="-887835"/>
                  <a:ext cx="71438" cy="71438"/>
                </a:xfrm>
                <a:custGeom>
                  <a:avLst/>
                  <a:gdLst>
                    <a:gd name="T0" fmla="*/ 19 w 19"/>
                    <a:gd name="T1" fmla="*/ 8 h 19"/>
                    <a:gd name="T2" fmla="*/ 18 w 19"/>
                    <a:gd name="T3" fmla="*/ 9 h 19"/>
                    <a:gd name="T4" fmla="*/ 9 w 19"/>
                    <a:gd name="T5" fmla="*/ 18 h 19"/>
                    <a:gd name="T6" fmla="*/ 6 w 19"/>
                    <a:gd name="T7" fmla="*/ 18 h 19"/>
                    <a:gd name="T8" fmla="*/ 6 w 19"/>
                    <a:gd name="T9" fmla="*/ 7 h 19"/>
                    <a:gd name="T10" fmla="*/ 8 w 19"/>
                    <a:gd name="T11" fmla="*/ 4 h 19"/>
                    <a:gd name="T12" fmla="*/ 13 w 19"/>
                    <a:gd name="T13" fmla="*/ 1 h 19"/>
                    <a:gd name="T14" fmla="*/ 19 w 19"/>
                    <a:gd name="T15" fmla="*/ 7 h 19"/>
                    <a:gd name="T16" fmla="*/ 19 w 19"/>
                    <a:gd name="T1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9">
                      <a:moveTo>
                        <a:pt x="19" y="8"/>
                      </a:moveTo>
                      <a:cubicBezTo>
                        <a:pt x="19" y="8"/>
                        <a:pt x="19" y="8"/>
                        <a:pt x="18" y="9"/>
                      </a:cubicBezTo>
                      <a:cubicBezTo>
                        <a:pt x="15" y="12"/>
                        <a:pt x="12" y="15"/>
                        <a:pt x="9" y="18"/>
                      </a:cubicBezTo>
                      <a:cubicBezTo>
                        <a:pt x="8" y="19"/>
                        <a:pt x="8" y="19"/>
                        <a:pt x="6" y="18"/>
                      </a:cubicBezTo>
                      <a:cubicBezTo>
                        <a:pt x="0" y="13"/>
                        <a:pt x="0" y="13"/>
                        <a:pt x="6" y="7"/>
                      </a:cubicBezTo>
                      <a:cubicBezTo>
                        <a:pt x="7" y="6"/>
                        <a:pt x="8" y="5"/>
                        <a:pt x="8" y="4"/>
                      </a:cubicBezTo>
                      <a:cubicBezTo>
                        <a:pt x="10" y="3"/>
                        <a:pt x="12" y="0"/>
                        <a:pt x="13" y="1"/>
                      </a:cubicBezTo>
                      <a:cubicBezTo>
                        <a:pt x="15" y="2"/>
                        <a:pt x="17" y="5"/>
                        <a:pt x="19" y="7"/>
                      </a:cubicBezTo>
                      <a:cubicBezTo>
                        <a:pt x="19" y="7"/>
                        <a:pt x="19" y="7"/>
                        <a:pt x="19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A23ED69-4A8A-2611-9F08-270DA5C5A8EB}"/>
                  </a:ext>
                </a:extLst>
              </p:cNvPr>
              <p:cNvSpPr txBox="1"/>
              <p:nvPr/>
            </p:nvSpPr>
            <p:spPr>
              <a:xfrm>
                <a:off x="3232758" y="4138798"/>
                <a:ext cx="5444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3</a:t>
                </a: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4E623DB-D2E4-11DA-EAB5-E63FA017C678}"/>
              </a:ext>
            </a:extLst>
          </p:cNvPr>
          <p:cNvGrpSpPr/>
          <p:nvPr/>
        </p:nvGrpSpPr>
        <p:grpSpPr>
          <a:xfrm>
            <a:off x="782494" y="2794803"/>
            <a:ext cx="2401245" cy="3005638"/>
            <a:chOff x="782494" y="2794803"/>
            <a:chExt cx="2401245" cy="3005638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5F5895-EE1A-CE01-1850-84AC0EDCD55A}"/>
                </a:ext>
              </a:extLst>
            </p:cNvPr>
            <p:cNvGrpSpPr/>
            <p:nvPr/>
          </p:nvGrpSpPr>
          <p:grpSpPr>
            <a:xfrm>
              <a:off x="782494" y="2794803"/>
              <a:ext cx="2305755" cy="3005638"/>
              <a:chOff x="782494" y="2794803"/>
              <a:chExt cx="2305755" cy="3005638"/>
            </a:xfrm>
          </p:grpSpPr>
          <p:sp>
            <p:nvSpPr>
              <p:cNvPr id="82" name="Freeform 71">
                <a:extLst>
                  <a:ext uri="{FF2B5EF4-FFF2-40B4-BE49-F238E27FC236}">
                    <a16:creationId xmlns:a16="http://schemas.microsoft.com/office/drawing/2014/main" id="{216DF30E-020D-44AB-22FA-D980CEC3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262" y="3018706"/>
                <a:ext cx="1983987" cy="2522244"/>
              </a:xfrm>
              <a:custGeom>
                <a:avLst/>
                <a:gdLst>
                  <a:gd name="T0" fmla="*/ 292 w 320"/>
                  <a:gd name="T1" fmla="*/ 89 h 407"/>
                  <a:gd name="T2" fmla="*/ 292 w 320"/>
                  <a:gd name="T3" fmla="*/ 89 h 407"/>
                  <a:gd name="T4" fmla="*/ 307 w 320"/>
                  <a:gd name="T5" fmla="*/ 133 h 407"/>
                  <a:gd name="T6" fmla="*/ 320 w 320"/>
                  <a:gd name="T7" fmla="*/ 175 h 407"/>
                  <a:gd name="T8" fmla="*/ 320 w 320"/>
                  <a:gd name="T9" fmla="*/ 175 h 407"/>
                  <a:gd name="T10" fmla="*/ 147 w 320"/>
                  <a:gd name="T11" fmla="*/ 407 h 407"/>
                  <a:gd name="T12" fmla="*/ 18 w 320"/>
                  <a:gd name="T13" fmla="*/ 227 h 407"/>
                  <a:gd name="T14" fmla="*/ 0 w 320"/>
                  <a:gd name="T15" fmla="*/ 113 h 407"/>
                  <a:gd name="T16" fmla="*/ 18 w 320"/>
                  <a:gd name="T17" fmla="*/ 1 h 407"/>
                  <a:gd name="T18" fmla="*/ 18 w 320"/>
                  <a:gd name="T19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407">
                    <a:moveTo>
                      <a:pt x="292" y="89"/>
                    </a:moveTo>
                    <a:cubicBezTo>
                      <a:pt x="292" y="89"/>
                      <a:pt x="292" y="89"/>
                      <a:pt x="292" y="89"/>
                    </a:cubicBezTo>
                    <a:cubicBezTo>
                      <a:pt x="307" y="133"/>
                      <a:pt x="307" y="133"/>
                      <a:pt x="307" y="133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147" y="407"/>
                      <a:pt x="147" y="407"/>
                      <a:pt x="147" y="407"/>
                    </a:cubicBezTo>
                    <a:cubicBezTo>
                      <a:pt x="87" y="362"/>
                      <a:pt x="41" y="299"/>
                      <a:pt x="18" y="227"/>
                    </a:cubicBezTo>
                    <a:cubicBezTo>
                      <a:pt x="6" y="191"/>
                      <a:pt x="0" y="153"/>
                      <a:pt x="0" y="113"/>
                    </a:cubicBezTo>
                    <a:cubicBezTo>
                      <a:pt x="0" y="74"/>
                      <a:pt x="6" y="36"/>
                      <a:pt x="18" y="1"/>
                    </a:cubicBezTo>
                    <a:cubicBezTo>
                      <a:pt x="18" y="1"/>
                      <a:pt x="18" y="0"/>
                      <a:pt x="18" y="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AFE218B9-E339-200B-2426-DF0EDD9CA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94" y="2794803"/>
                <a:ext cx="1233691" cy="3005638"/>
              </a:xfrm>
              <a:custGeom>
                <a:avLst/>
                <a:gdLst>
                  <a:gd name="T0" fmla="*/ 159 w 199"/>
                  <a:gd name="T1" fmla="*/ 465 h 485"/>
                  <a:gd name="T2" fmla="*/ 167 w 199"/>
                  <a:gd name="T3" fmla="*/ 485 h 485"/>
                  <a:gd name="T4" fmla="*/ 0 w 199"/>
                  <a:gd name="T5" fmla="*/ 149 h 485"/>
                  <a:gd name="T6" fmla="*/ 20 w 199"/>
                  <a:gd name="T7" fmla="*/ 20 h 485"/>
                  <a:gd name="T8" fmla="*/ 20 w 199"/>
                  <a:gd name="T9" fmla="*/ 20 h 485"/>
                  <a:gd name="T10" fmla="*/ 21 w 199"/>
                  <a:gd name="T11" fmla="*/ 16 h 485"/>
                  <a:gd name="T12" fmla="*/ 21 w 199"/>
                  <a:gd name="T13" fmla="*/ 16 h 485"/>
                  <a:gd name="T14" fmla="*/ 45 w 199"/>
                  <a:gd name="T15" fmla="*/ 0 h 485"/>
                  <a:gd name="T16" fmla="*/ 72 w 199"/>
                  <a:gd name="T17" fmla="*/ 26 h 485"/>
                  <a:gd name="T18" fmla="*/ 71 w 199"/>
                  <a:gd name="T19" fmla="*/ 32 h 485"/>
                  <a:gd name="T20" fmla="*/ 71 w 199"/>
                  <a:gd name="T21" fmla="*/ 33 h 485"/>
                  <a:gd name="T22" fmla="*/ 70 w 199"/>
                  <a:gd name="T23" fmla="*/ 36 h 485"/>
                  <a:gd name="T24" fmla="*/ 70 w 199"/>
                  <a:gd name="T25" fmla="*/ 36 h 485"/>
                  <a:gd name="T26" fmla="*/ 70 w 199"/>
                  <a:gd name="T27" fmla="*/ 36 h 485"/>
                  <a:gd name="T28" fmla="*/ 70 w 199"/>
                  <a:gd name="T29" fmla="*/ 37 h 485"/>
                  <a:gd name="T30" fmla="*/ 52 w 199"/>
                  <a:gd name="T31" fmla="*/ 149 h 485"/>
                  <a:gd name="T32" fmla="*/ 70 w 199"/>
                  <a:gd name="T33" fmla="*/ 263 h 485"/>
                  <a:gd name="T34" fmla="*/ 199 w 199"/>
                  <a:gd name="T35" fmla="*/ 443 h 485"/>
                  <a:gd name="T36" fmla="*/ 199 w 199"/>
                  <a:gd name="T37" fmla="*/ 443 h 485"/>
                  <a:gd name="T38" fmla="*/ 185 w 199"/>
                  <a:gd name="T39" fmla="*/ 439 h 485"/>
                  <a:gd name="T40" fmla="*/ 159 w 199"/>
                  <a:gd name="T41" fmla="*/ 46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9" h="485">
                    <a:moveTo>
                      <a:pt x="159" y="465"/>
                    </a:moveTo>
                    <a:cubicBezTo>
                      <a:pt x="159" y="473"/>
                      <a:pt x="162" y="480"/>
                      <a:pt x="167" y="485"/>
                    </a:cubicBezTo>
                    <a:cubicBezTo>
                      <a:pt x="66" y="408"/>
                      <a:pt x="0" y="286"/>
                      <a:pt x="0" y="149"/>
                    </a:cubicBezTo>
                    <a:cubicBezTo>
                      <a:pt x="0" y="104"/>
                      <a:pt x="7" y="61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1" y="17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5" y="6"/>
                      <a:pt x="35" y="0"/>
                      <a:pt x="45" y="0"/>
                    </a:cubicBezTo>
                    <a:cubicBezTo>
                      <a:pt x="60" y="0"/>
                      <a:pt x="72" y="12"/>
                      <a:pt x="72" y="26"/>
                    </a:cubicBezTo>
                    <a:cubicBezTo>
                      <a:pt x="72" y="28"/>
                      <a:pt x="71" y="30"/>
                      <a:pt x="71" y="32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36"/>
                      <a:pt x="70" y="37"/>
                      <a:pt x="70" y="37"/>
                    </a:cubicBezTo>
                    <a:cubicBezTo>
                      <a:pt x="58" y="72"/>
                      <a:pt x="52" y="110"/>
                      <a:pt x="52" y="149"/>
                    </a:cubicBezTo>
                    <a:cubicBezTo>
                      <a:pt x="52" y="189"/>
                      <a:pt x="58" y="227"/>
                      <a:pt x="70" y="263"/>
                    </a:cubicBezTo>
                    <a:cubicBezTo>
                      <a:pt x="93" y="335"/>
                      <a:pt x="139" y="398"/>
                      <a:pt x="199" y="443"/>
                    </a:cubicBezTo>
                    <a:cubicBezTo>
                      <a:pt x="199" y="443"/>
                      <a:pt x="199" y="443"/>
                      <a:pt x="199" y="443"/>
                    </a:cubicBezTo>
                    <a:cubicBezTo>
                      <a:pt x="195" y="440"/>
                      <a:pt x="190" y="439"/>
                      <a:pt x="185" y="439"/>
                    </a:cubicBezTo>
                    <a:cubicBezTo>
                      <a:pt x="171" y="439"/>
                      <a:pt x="159" y="451"/>
                      <a:pt x="159" y="46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15CB5C4-51E8-B0E3-6139-AB79862E591C}"/>
                </a:ext>
              </a:extLst>
            </p:cNvPr>
            <p:cNvGrpSpPr/>
            <p:nvPr/>
          </p:nvGrpSpPr>
          <p:grpSpPr>
            <a:xfrm>
              <a:off x="1601631" y="3688479"/>
              <a:ext cx="1582108" cy="811121"/>
              <a:chOff x="1601631" y="3688479"/>
              <a:chExt cx="1582108" cy="811121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40EDD26-B40E-094B-D6AF-709101E699FE}"/>
                  </a:ext>
                </a:extLst>
              </p:cNvPr>
              <p:cNvGrpSpPr/>
              <p:nvPr/>
            </p:nvGrpSpPr>
            <p:grpSpPr>
              <a:xfrm>
                <a:off x="1601631" y="3881538"/>
                <a:ext cx="840970" cy="618062"/>
                <a:chOff x="8218488" y="4903788"/>
                <a:chExt cx="1712912" cy="1258887"/>
              </a:xfrm>
            </p:grpSpPr>
            <p:sp>
              <p:nvSpPr>
                <p:cNvPr id="141" name="Freeform 126">
                  <a:extLst>
                    <a:ext uri="{FF2B5EF4-FFF2-40B4-BE49-F238E27FC236}">
                      <a16:creationId xmlns:a16="http://schemas.microsoft.com/office/drawing/2014/main" id="{8A899465-4748-6902-3256-FC9F72C5F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3600" y="5295900"/>
                  <a:ext cx="1447800" cy="573087"/>
                </a:xfrm>
                <a:custGeom>
                  <a:avLst/>
                  <a:gdLst>
                    <a:gd name="T0" fmla="*/ 376 w 383"/>
                    <a:gd name="T1" fmla="*/ 30 h 152"/>
                    <a:gd name="T2" fmla="*/ 351 w 383"/>
                    <a:gd name="T3" fmla="*/ 60 h 152"/>
                    <a:gd name="T4" fmla="*/ 295 w 383"/>
                    <a:gd name="T5" fmla="*/ 127 h 152"/>
                    <a:gd name="T6" fmla="*/ 250 w 383"/>
                    <a:gd name="T7" fmla="*/ 147 h 152"/>
                    <a:gd name="T8" fmla="*/ 179 w 383"/>
                    <a:gd name="T9" fmla="*/ 147 h 152"/>
                    <a:gd name="T10" fmla="*/ 103 w 383"/>
                    <a:gd name="T11" fmla="*/ 148 h 152"/>
                    <a:gd name="T12" fmla="*/ 69 w 383"/>
                    <a:gd name="T13" fmla="*/ 151 h 152"/>
                    <a:gd name="T14" fmla="*/ 61 w 383"/>
                    <a:gd name="T15" fmla="*/ 149 h 152"/>
                    <a:gd name="T16" fmla="*/ 3 w 383"/>
                    <a:gd name="T17" fmla="*/ 93 h 152"/>
                    <a:gd name="T18" fmla="*/ 2 w 383"/>
                    <a:gd name="T19" fmla="*/ 87 h 152"/>
                    <a:gd name="T20" fmla="*/ 63 w 383"/>
                    <a:gd name="T21" fmla="*/ 44 h 152"/>
                    <a:gd name="T22" fmla="*/ 108 w 383"/>
                    <a:gd name="T23" fmla="*/ 46 h 152"/>
                    <a:gd name="T24" fmla="*/ 160 w 383"/>
                    <a:gd name="T25" fmla="*/ 53 h 152"/>
                    <a:gd name="T26" fmla="*/ 236 w 383"/>
                    <a:gd name="T27" fmla="*/ 53 h 152"/>
                    <a:gd name="T28" fmla="*/ 256 w 383"/>
                    <a:gd name="T29" fmla="*/ 73 h 152"/>
                    <a:gd name="T30" fmla="*/ 236 w 383"/>
                    <a:gd name="T31" fmla="*/ 92 h 152"/>
                    <a:gd name="T32" fmla="*/ 168 w 383"/>
                    <a:gd name="T33" fmla="*/ 92 h 152"/>
                    <a:gd name="T34" fmla="*/ 157 w 383"/>
                    <a:gd name="T35" fmla="*/ 106 h 152"/>
                    <a:gd name="T36" fmla="*/ 167 w 383"/>
                    <a:gd name="T37" fmla="*/ 112 h 152"/>
                    <a:gd name="T38" fmla="*/ 243 w 383"/>
                    <a:gd name="T39" fmla="*/ 112 h 152"/>
                    <a:gd name="T40" fmla="*/ 276 w 383"/>
                    <a:gd name="T41" fmla="*/ 79 h 152"/>
                    <a:gd name="T42" fmla="*/ 280 w 383"/>
                    <a:gd name="T43" fmla="*/ 69 h 152"/>
                    <a:gd name="T44" fmla="*/ 342 w 383"/>
                    <a:gd name="T45" fmla="*/ 9 h 152"/>
                    <a:gd name="T46" fmla="*/ 373 w 383"/>
                    <a:gd name="T47" fmla="*/ 7 h 152"/>
                    <a:gd name="T48" fmla="*/ 376 w 383"/>
                    <a:gd name="T49" fmla="*/ 3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83" h="152">
                      <a:moveTo>
                        <a:pt x="376" y="30"/>
                      </a:moveTo>
                      <a:cubicBezTo>
                        <a:pt x="368" y="41"/>
                        <a:pt x="360" y="50"/>
                        <a:pt x="351" y="60"/>
                      </a:cubicBezTo>
                      <a:cubicBezTo>
                        <a:pt x="333" y="82"/>
                        <a:pt x="314" y="104"/>
                        <a:pt x="295" y="127"/>
                      </a:cubicBezTo>
                      <a:cubicBezTo>
                        <a:pt x="283" y="141"/>
                        <a:pt x="268" y="146"/>
                        <a:pt x="250" y="147"/>
                      </a:cubicBezTo>
                      <a:cubicBezTo>
                        <a:pt x="227" y="147"/>
                        <a:pt x="204" y="147"/>
                        <a:pt x="179" y="147"/>
                      </a:cubicBezTo>
                      <a:cubicBezTo>
                        <a:pt x="155" y="147"/>
                        <a:pt x="129" y="146"/>
                        <a:pt x="103" y="148"/>
                      </a:cubicBezTo>
                      <a:cubicBezTo>
                        <a:pt x="92" y="149"/>
                        <a:pt x="80" y="150"/>
                        <a:pt x="69" y="151"/>
                      </a:cubicBezTo>
                      <a:cubicBezTo>
                        <a:pt x="66" y="152"/>
                        <a:pt x="63" y="151"/>
                        <a:pt x="61" y="149"/>
                      </a:cubicBezTo>
                      <a:cubicBezTo>
                        <a:pt x="42" y="130"/>
                        <a:pt x="23" y="112"/>
                        <a:pt x="3" y="93"/>
                      </a:cubicBezTo>
                      <a:cubicBezTo>
                        <a:pt x="2" y="92"/>
                        <a:pt x="0" y="90"/>
                        <a:pt x="2" y="87"/>
                      </a:cubicBezTo>
                      <a:cubicBezTo>
                        <a:pt x="18" y="66"/>
                        <a:pt x="37" y="50"/>
                        <a:pt x="63" y="44"/>
                      </a:cubicBezTo>
                      <a:cubicBezTo>
                        <a:pt x="78" y="41"/>
                        <a:pt x="93" y="42"/>
                        <a:pt x="108" y="46"/>
                      </a:cubicBezTo>
                      <a:cubicBezTo>
                        <a:pt x="125" y="51"/>
                        <a:pt x="142" y="53"/>
                        <a:pt x="160" y="53"/>
                      </a:cubicBezTo>
                      <a:cubicBezTo>
                        <a:pt x="185" y="53"/>
                        <a:pt x="211" y="53"/>
                        <a:pt x="236" y="53"/>
                      </a:cubicBezTo>
                      <a:cubicBezTo>
                        <a:pt x="249" y="53"/>
                        <a:pt x="256" y="60"/>
                        <a:pt x="256" y="73"/>
                      </a:cubicBezTo>
                      <a:cubicBezTo>
                        <a:pt x="255" y="85"/>
                        <a:pt x="248" y="92"/>
                        <a:pt x="236" y="92"/>
                      </a:cubicBezTo>
                      <a:cubicBezTo>
                        <a:pt x="213" y="92"/>
                        <a:pt x="191" y="92"/>
                        <a:pt x="168" y="92"/>
                      </a:cubicBezTo>
                      <a:cubicBezTo>
                        <a:pt x="160" y="92"/>
                        <a:pt x="155" y="99"/>
                        <a:pt x="157" y="106"/>
                      </a:cubicBezTo>
                      <a:cubicBezTo>
                        <a:pt x="159" y="110"/>
                        <a:pt x="162" y="112"/>
                        <a:pt x="167" y="112"/>
                      </a:cubicBezTo>
                      <a:cubicBezTo>
                        <a:pt x="192" y="113"/>
                        <a:pt x="218" y="113"/>
                        <a:pt x="243" y="112"/>
                      </a:cubicBezTo>
                      <a:cubicBezTo>
                        <a:pt x="259" y="111"/>
                        <a:pt x="274" y="96"/>
                        <a:pt x="276" y="79"/>
                      </a:cubicBezTo>
                      <a:cubicBezTo>
                        <a:pt x="276" y="75"/>
                        <a:pt x="278" y="72"/>
                        <a:pt x="280" y="69"/>
                      </a:cubicBezTo>
                      <a:cubicBezTo>
                        <a:pt x="301" y="49"/>
                        <a:pt x="321" y="29"/>
                        <a:pt x="342" y="9"/>
                      </a:cubicBezTo>
                      <a:cubicBezTo>
                        <a:pt x="350" y="0"/>
                        <a:pt x="363" y="0"/>
                        <a:pt x="373" y="7"/>
                      </a:cubicBezTo>
                      <a:cubicBezTo>
                        <a:pt x="381" y="13"/>
                        <a:pt x="383" y="22"/>
                        <a:pt x="376" y="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2" name="Freeform 127">
                  <a:extLst>
                    <a:ext uri="{FF2B5EF4-FFF2-40B4-BE49-F238E27FC236}">
                      <a16:creationId xmlns:a16="http://schemas.microsoft.com/office/drawing/2014/main" id="{55C3114D-4C58-56B5-FC3B-99CBAA1AE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8488" y="5570538"/>
                  <a:ext cx="604838" cy="592137"/>
                </a:xfrm>
                <a:custGeom>
                  <a:avLst/>
                  <a:gdLst>
                    <a:gd name="T0" fmla="*/ 160 w 160"/>
                    <a:gd name="T1" fmla="*/ 102 h 157"/>
                    <a:gd name="T2" fmla="*/ 144 w 160"/>
                    <a:gd name="T3" fmla="*/ 116 h 157"/>
                    <a:gd name="T4" fmla="*/ 107 w 160"/>
                    <a:gd name="T5" fmla="*/ 154 h 157"/>
                    <a:gd name="T6" fmla="*/ 101 w 160"/>
                    <a:gd name="T7" fmla="*/ 155 h 157"/>
                    <a:gd name="T8" fmla="*/ 3 w 160"/>
                    <a:gd name="T9" fmla="*/ 61 h 157"/>
                    <a:gd name="T10" fmla="*/ 3 w 160"/>
                    <a:gd name="T11" fmla="*/ 56 h 157"/>
                    <a:gd name="T12" fmla="*/ 53 w 160"/>
                    <a:gd name="T13" fmla="*/ 3 h 157"/>
                    <a:gd name="T14" fmla="*/ 58 w 160"/>
                    <a:gd name="T15" fmla="*/ 2 h 157"/>
                    <a:gd name="T16" fmla="*/ 160 w 160"/>
                    <a:gd name="T17" fmla="*/ 102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157">
                      <a:moveTo>
                        <a:pt x="160" y="102"/>
                      </a:moveTo>
                      <a:cubicBezTo>
                        <a:pt x="155" y="107"/>
                        <a:pt x="149" y="111"/>
                        <a:pt x="144" y="116"/>
                      </a:cubicBezTo>
                      <a:cubicBezTo>
                        <a:pt x="131" y="129"/>
                        <a:pt x="119" y="142"/>
                        <a:pt x="107" y="154"/>
                      </a:cubicBezTo>
                      <a:cubicBezTo>
                        <a:pt x="105" y="156"/>
                        <a:pt x="104" y="157"/>
                        <a:pt x="101" y="155"/>
                      </a:cubicBezTo>
                      <a:cubicBezTo>
                        <a:pt x="69" y="123"/>
                        <a:pt x="36" y="92"/>
                        <a:pt x="3" y="61"/>
                      </a:cubicBezTo>
                      <a:cubicBezTo>
                        <a:pt x="1" y="59"/>
                        <a:pt x="0" y="58"/>
                        <a:pt x="3" y="56"/>
                      </a:cubicBezTo>
                      <a:cubicBezTo>
                        <a:pt x="20" y="38"/>
                        <a:pt x="36" y="20"/>
                        <a:pt x="53" y="3"/>
                      </a:cubicBezTo>
                      <a:cubicBezTo>
                        <a:pt x="55" y="1"/>
                        <a:pt x="56" y="0"/>
                        <a:pt x="58" y="2"/>
                      </a:cubicBezTo>
                      <a:cubicBezTo>
                        <a:pt x="92" y="35"/>
                        <a:pt x="125" y="68"/>
                        <a:pt x="160" y="1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3" name="Freeform 128">
                  <a:extLst>
                    <a:ext uri="{FF2B5EF4-FFF2-40B4-BE49-F238E27FC236}">
                      <a16:creationId xmlns:a16="http://schemas.microsoft.com/office/drawing/2014/main" id="{33761D36-6C4D-F925-1180-C34CD66AA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1400" y="5148263"/>
                  <a:ext cx="295275" cy="227012"/>
                </a:xfrm>
                <a:custGeom>
                  <a:avLst/>
                  <a:gdLst>
                    <a:gd name="T0" fmla="*/ 39 w 78"/>
                    <a:gd name="T1" fmla="*/ 60 h 60"/>
                    <a:gd name="T2" fmla="*/ 5 w 78"/>
                    <a:gd name="T3" fmla="*/ 60 h 60"/>
                    <a:gd name="T4" fmla="*/ 1 w 78"/>
                    <a:gd name="T5" fmla="*/ 56 h 60"/>
                    <a:gd name="T6" fmla="*/ 1 w 78"/>
                    <a:gd name="T7" fmla="*/ 24 h 60"/>
                    <a:gd name="T8" fmla="*/ 12 w 78"/>
                    <a:gd name="T9" fmla="*/ 4 h 60"/>
                    <a:gd name="T10" fmla="*/ 25 w 78"/>
                    <a:gd name="T11" fmla="*/ 2 h 60"/>
                    <a:gd name="T12" fmla="*/ 56 w 78"/>
                    <a:gd name="T13" fmla="*/ 2 h 60"/>
                    <a:gd name="T14" fmla="*/ 61 w 78"/>
                    <a:gd name="T15" fmla="*/ 1 h 60"/>
                    <a:gd name="T16" fmla="*/ 78 w 78"/>
                    <a:gd name="T17" fmla="*/ 23 h 60"/>
                    <a:gd name="T18" fmla="*/ 78 w 78"/>
                    <a:gd name="T19" fmla="*/ 56 h 60"/>
                    <a:gd name="T20" fmla="*/ 74 w 78"/>
                    <a:gd name="T21" fmla="*/ 60 h 60"/>
                    <a:gd name="T22" fmla="*/ 39 w 78"/>
                    <a:gd name="T2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8" h="60">
                      <a:moveTo>
                        <a:pt x="39" y="60"/>
                      </a:moveTo>
                      <a:cubicBezTo>
                        <a:pt x="28" y="60"/>
                        <a:pt x="17" y="60"/>
                        <a:pt x="5" y="60"/>
                      </a:cubicBezTo>
                      <a:cubicBezTo>
                        <a:pt x="2" y="60"/>
                        <a:pt x="0" y="59"/>
                        <a:pt x="1" y="56"/>
                      </a:cubicBezTo>
                      <a:cubicBezTo>
                        <a:pt x="1" y="45"/>
                        <a:pt x="0" y="35"/>
                        <a:pt x="1" y="24"/>
                      </a:cubicBezTo>
                      <a:cubicBezTo>
                        <a:pt x="1" y="15"/>
                        <a:pt x="5" y="8"/>
                        <a:pt x="12" y="4"/>
                      </a:cubicBezTo>
                      <a:cubicBezTo>
                        <a:pt x="16" y="1"/>
                        <a:pt x="20" y="0"/>
                        <a:pt x="25" y="2"/>
                      </a:cubicBezTo>
                      <a:cubicBezTo>
                        <a:pt x="35" y="7"/>
                        <a:pt x="46" y="6"/>
                        <a:pt x="56" y="2"/>
                      </a:cubicBezTo>
                      <a:cubicBezTo>
                        <a:pt x="58" y="1"/>
                        <a:pt x="59" y="1"/>
                        <a:pt x="61" y="1"/>
                      </a:cubicBezTo>
                      <a:cubicBezTo>
                        <a:pt x="71" y="4"/>
                        <a:pt x="78" y="13"/>
                        <a:pt x="78" y="23"/>
                      </a:cubicBezTo>
                      <a:cubicBezTo>
                        <a:pt x="78" y="34"/>
                        <a:pt x="78" y="45"/>
                        <a:pt x="78" y="56"/>
                      </a:cubicBezTo>
                      <a:cubicBezTo>
                        <a:pt x="78" y="59"/>
                        <a:pt x="77" y="60"/>
                        <a:pt x="74" y="60"/>
                      </a:cubicBezTo>
                      <a:cubicBezTo>
                        <a:pt x="62" y="60"/>
                        <a:pt x="51" y="60"/>
                        <a:pt x="39" y="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4" name="Freeform 129">
                  <a:extLst>
                    <a:ext uri="{FF2B5EF4-FFF2-40B4-BE49-F238E27FC236}">
                      <a16:creationId xmlns:a16="http://schemas.microsoft.com/office/drawing/2014/main" id="{C8C1A809-6272-E166-390F-3B4405D75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2238" y="5153025"/>
                  <a:ext cx="292100" cy="222250"/>
                </a:xfrm>
                <a:custGeom>
                  <a:avLst/>
                  <a:gdLst>
                    <a:gd name="T0" fmla="*/ 38 w 77"/>
                    <a:gd name="T1" fmla="*/ 59 h 59"/>
                    <a:gd name="T2" fmla="*/ 5 w 77"/>
                    <a:gd name="T3" fmla="*/ 59 h 59"/>
                    <a:gd name="T4" fmla="*/ 0 w 77"/>
                    <a:gd name="T5" fmla="*/ 55 h 59"/>
                    <a:gd name="T6" fmla="*/ 0 w 77"/>
                    <a:gd name="T7" fmla="*/ 22 h 59"/>
                    <a:gd name="T8" fmla="*/ 17 w 77"/>
                    <a:gd name="T9" fmla="*/ 0 h 59"/>
                    <a:gd name="T10" fmla="*/ 21 w 77"/>
                    <a:gd name="T11" fmla="*/ 1 h 59"/>
                    <a:gd name="T12" fmla="*/ 55 w 77"/>
                    <a:gd name="T13" fmla="*/ 1 h 59"/>
                    <a:gd name="T14" fmla="*/ 60 w 77"/>
                    <a:gd name="T15" fmla="*/ 0 h 59"/>
                    <a:gd name="T16" fmla="*/ 77 w 77"/>
                    <a:gd name="T17" fmla="*/ 22 h 59"/>
                    <a:gd name="T18" fmla="*/ 77 w 77"/>
                    <a:gd name="T19" fmla="*/ 55 h 59"/>
                    <a:gd name="T20" fmla="*/ 73 w 77"/>
                    <a:gd name="T21" fmla="*/ 59 h 59"/>
                    <a:gd name="T22" fmla="*/ 38 w 77"/>
                    <a:gd name="T23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59">
                      <a:moveTo>
                        <a:pt x="38" y="59"/>
                      </a:moveTo>
                      <a:cubicBezTo>
                        <a:pt x="27" y="59"/>
                        <a:pt x="16" y="59"/>
                        <a:pt x="5" y="59"/>
                      </a:cubicBezTo>
                      <a:cubicBezTo>
                        <a:pt x="0" y="59"/>
                        <a:pt x="0" y="59"/>
                        <a:pt x="0" y="55"/>
                      </a:cubicBezTo>
                      <a:cubicBezTo>
                        <a:pt x="0" y="44"/>
                        <a:pt x="0" y="33"/>
                        <a:pt x="0" y="22"/>
                      </a:cubicBezTo>
                      <a:cubicBezTo>
                        <a:pt x="0" y="12"/>
                        <a:pt x="7" y="3"/>
                        <a:pt x="17" y="0"/>
                      </a:cubicBezTo>
                      <a:cubicBezTo>
                        <a:pt x="18" y="0"/>
                        <a:pt x="20" y="0"/>
                        <a:pt x="21" y="1"/>
                      </a:cubicBezTo>
                      <a:cubicBezTo>
                        <a:pt x="33" y="5"/>
                        <a:pt x="44" y="6"/>
                        <a:pt x="55" y="1"/>
                      </a:cubicBezTo>
                      <a:cubicBezTo>
                        <a:pt x="57" y="0"/>
                        <a:pt x="58" y="0"/>
                        <a:pt x="60" y="0"/>
                      </a:cubicBezTo>
                      <a:cubicBezTo>
                        <a:pt x="70" y="3"/>
                        <a:pt x="77" y="12"/>
                        <a:pt x="77" y="22"/>
                      </a:cubicBezTo>
                      <a:cubicBezTo>
                        <a:pt x="77" y="33"/>
                        <a:pt x="77" y="44"/>
                        <a:pt x="77" y="55"/>
                      </a:cubicBezTo>
                      <a:cubicBezTo>
                        <a:pt x="77" y="58"/>
                        <a:pt x="76" y="59"/>
                        <a:pt x="73" y="59"/>
                      </a:cubicBezTo>
                      <a:cubicBezTo>
                        <a:pt x="61" y="59"/>
                        <a:pt x="50" y="59"/>
                        <a:pt x="38" y="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5" name="Freeform 130">
                  <a:extLst>
                    <a:ext uri="{FF2B5EF4-FFF2-40B4-BE49-F238E27FC236}">
                      <a16:creationId xmlns:a16="http://schemas.microsoft.com/office/drawing/2014/main" id="{11649D41-A4FB-CB26-E0FF-86F8E8A6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9900" y="5153025"/>
                  <a:ext cx="292100" cy="222250"/>
                </a:xfrm>
                <a:custGeom>
                  <a:avLst/>
                  <a:gdLst>
                    <a:gd name="T0" fmla="*/ 38 w 77"/>
                    <a:gd name="T1" fmla="*/ 59 h 59"/>
                    <a:gd name="T2" fmla="*/ 5 w 77"/>
                    <a:gd name="T3" fmla="*/ 59 h 59"/>
                    <a:gd name="T4" fmla="*/ 0 w 77"/>
                    <a:gd name="T5" fmla="*/ 55 h 59"/>
                    <a:gd name="T6" fmla="*/ 0 w 77"/>
                    <a:gd name="T7" fmla="*/ 24 h 59"/>
                    <a:gd name="T8" fmla="*/ 17 w 77"/>
                    <a:gd name="T9" fmla="*/ 0 h 59"/>
                    <a:gd name="T10" fmla="*/ 21 w 77"/>
                    <a:gd name="T11" fmla="*/ 1 h 59"/>
                    <a:gd name="T12" fmla="*/ 56 w 77"/>
                    <a:gd name="T13" fmla="*/ 1 h 59"/>
                    <a:gd name="T14" fmla="*/ 60 w 77"/>
                    <a:gd name="T15" fmla="*/ 0 h 59"/>
                    <a:gd name="T16" fmla="*/ 77 w 77"/>
                    <a:gd name="T17" fmla="*/ 23 h 59"/>
                    <a:gd name="T18" fmla="*/ 77 w 77"/>
                    <a:gd name="T19" fmla="*/ 55 h 59"/>
                    <a:gd name="T20" fmla="*/ 73 w 77"/>
                    <a:gd name="T21" fmla="*/ 59 h 59"/>
                    <a:gd name="T22" fmla="*/ 38 w 77"/>
                    <a:gd name="T23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59">
                      <a:moveTo>
                        <a:pt x="38" y="59"/>
                      </a:moveTo>
                      <a:cubicBezTo>
                        <a:pt x="27" y="59"/>
                        <a:pt x="16" y="59"/>
                        <a:pt x="5" y="59"/>
                      </a:cubicBezTo>
                      <a:cubicBezTo>
                        <a:pt x="0" y="59"/>
                        <a:pt x="0" y="59"/>
                        <a:pt x="0" y="55"/>
                      </a:cubicBezTo>
                      <a:cubicBezTo>
                        <a:pt x="0" y="44"/>
                        <a:pt x="0" y="34"/>
                        <a:pt x="0" y="24"/>
                      </a:cubicBezTo>
                      <a:cubicBezTo>
                        <a:pt x="0" y="12"/>
                        <a:pt x="7" y="3"/>
                        <a:pt x="17" y="0"/>
                      </a:cubicBezTo>
                      <a:cubicBezTo>
                        <a:pt x="19" y="0"/>
                        <a:pt x="20" y="0"/>
                        <a:pt x="21" y="1"/>
                      </a:cubicBezTo>
                      <a:cubicBezTo>
                        <a:pt x="33" y="5"/>
                        <a:pt x="44" y="5"/>
                        <a:pt x="56" y="1"/>
                      </a:cubicBezTo>
                      <a:cubicBezTo>
                        <a:pt x="57" y="0"/>
                        <a:pt x="58" y="0"/>
                        <a:pt x="60" y="0"/>
                      </a:cubicBezTo>
                      <a:cubicBezTo>
                        <a:pt x="70" y="3"/>
                        <a:pt x="77" y="12"/>
                        <a:pt x="77" y="23"/>
                      </a:cubicBezTo>
                      <a:cubicBezTo>
                        <a:pt x="77" y="34"/>
                        <a:pt x="77" y="44"/>
                        <a:pt x="77" y="55"/>
                      </a:cubicBezTo>
                      <a:cubicBezTo>
                        <a:pt x="77" y="58"/>
                        <a:pt x="76" y="59"/>
                        <a:pt x="73" y="59"/>
                      </a:cubicBezTo>
                      <a:cubicBezTo>
                        <a:pt x="61" y="59"/>
                        <a:pt x="50" y="59"/>
                        <a:pt x="38" y="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6" name="Freeform 131">
                  <a:extLst>
                    <a:ext uri="{FF2B5EF4-FFF2-40B4-BE49-F238E27FC236}">
                      <a16:creationId xmlns:a16="http://schemas.microsoft.com/office/drawing/2014/main" id="{6160E951-9EE6-4ED1-728D-1EC7F7FBD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5100" y="4903788"/>
                  <a:ext cx="207963" cy="211137"/>
                </a:xfrm>
                <a:custGeom>
                  <a:avLst/>
                  <a:gdLst>
                    <a:gd name="T0" fmla="*/ 27 w 55"/>
                    <a:gd name="T1" fmla="*/ 56 h 56"/>
                    <a:gd name="T2" fmla="*/ 0 w 55"/>
                    <a:gd name="T3" fmla="*/ 28 h 56"/>
                    <a:gd name="T4" fmla="*/ 27 w 55"/>
                    <a:gd name="T5" fmla="*/ 0 h 56"/>
                    <a:gd name="T6" fmla="*/ 55 w 55"/>
                    <a:gd name="T7" fmla="*/ 28 h 56"/>
                    <a:gd name="T8" fmla="*/ 27 w 55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6">
                      <a:moveTo>
                        <a:pt x="27" y="56"/>
                      </a:move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cubicBezTo>
                        <a:pt x="55" y="43"/>
                        <a:pt x="42" y="56"/>
                        <a:pt x="27" y="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7" name="Freeform 132">
                  <a:extLst>
                    <a:ext uri="{FF2B5EF4-FFF2-40B4-BE49-F238E27FC236}">
                      <a16:creationId xmlns:a16="http://schemas.microsoft.com/office/drawing/2014/main" id="{96739E81-9128-D632-7857-D2A20C7F4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7438" y="4903788"/>
                  <a:ext cx="207963" cy="211137"/>
                </a:xfrm>
                <a:custGeom>
                  <a:avLst/>
                  <a:gdLst>
                    <a:gd name="T0" fmla="*/ 55 w 55"/>
                    <a:gd name="T1" fmla="*/ 28 h 56"/>
                    <a:gd name="T2" fmla="*/ 27 w 55"/>
                    <a:gd name="T3" fmla="*/ 56 h 56"/>
                    <a:gd name="T4" fmla="*/ 0 w 55"/>
                    <a:gd name="T5" fmla="*/ 28 h 56"/>
                    <a:gd name="T6" fmla="*/ 27 w 55"/>
                    <a:gd name="T7" fmla="*/ 0 h 56"/>
                    <a:gd name="T8" fmla="*/ 55 w 55"/>
                    <a:gd name="T9" fmla="*/ 2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6">
                      <a:moveTo>
                        <a:pt x="55" y="28"/>
                      </a:moveTo>
                      <a:cubicBezTo>
                        <a:pt x="55" y="43"/>
                        <a:pt x="42" y="55"/>
                        <a:pt x="27" y="56"/>
                      </a:cubicBezTo>
                      <a:cubicBezTo>
                        <a:pt x="12" y="56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1"/>
                        <a:pt x="55" y="13"/>
                        <a:pt x="55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8" name="Freeform 133">
                  <a:extLst>
                    <a:ext uri="{FF2B5EF4-FFF2-40B4-BE49-F238E27FC236}">
                      <a16:creationId xmlns:a16="http://schemas.microsoft.com/office/drawing/2014/main" id="{FAEE97A0-1162-695A-8661-A7F46A50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02763" y="4903788"/>
                  <a:ext cx="207963" cy="211137"/>
                </a:xfrm>
                <a:custGeom>
                  <a:avLst/>
                  <a:gdLst>
                    <a:gd name="T0" fmla="*/ 55 w 55"/>
                    <a:gd name="T1" fmla="*/ 28 h 56"/>
                    <a:gd name="T2" fmla="*/ 28 w 55"/>
                    <a:gd name="T3" fmla="*/ 56 h 56"/>
                    <a:gd name="T4" fmla="*/ 0 w 55"/>
                    <a:gd name="T5" fmla="*/ 28 h 56"/>
                    <a:gd name="T6" fmla="*/ 28 w 55"/>
                    <a:gd name="T7" fmla="*/ 0 h 56"/>
                    <a:gd name="T8" fmla="*/ 55 w 55"/>
                    <a:gd name="T9" fmla="*/ 2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6">
                      <a:moveTo>
                        <a:pt x="55" y="28"/>
                      </a:moveTo>
                      <a:cubicBezTo>
                        <a:pt x="55" y="43"/>
                        <a:pt x="43" y="55"/>
                        <a:pt x="28" y="56"/>
                      </a:cubicBezTo>
                      <a:cubicBezTo>
                        <a:pt x="13" y="56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43" y="0"/>
                        <a:pt x="55" y="13"/>
                        <a:pt x="55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20A2065-0712-E81C-FF64-38F4585BE2CC}"/>
                  </a:ext>
                </a:extLst>
              </p:cNvPr>
              <p:cNvSpPr txBox="1"/>
              <p:nvPr/>
            </p:nvSpPr>
            <p:spPr>
              <a:xfrm>
                <a:off x="2639338" y="3688479"/>
                <a:ext cx="5444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4</a:t>
                </a: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74A9801-46D4-4839-96A2-8CC6B5434560}"/>
              </a:ext>
            </a:extLst>
          </p:cNvPr>
          <p:cNvGrpSpPr/>
          <p:nvPr/>
        </p:nvGrpSpPr>
        <p:grpSpPr>
          <a:xfrm>
            <a:off x="912980" y="1122203"/>
            <a:ext cx="2627523" cy="2440690"/>
            <a:chOff x="912980" y="1122203"/>
            <a:chExt cx="2627523" cy="244069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57025A-815E-14D5-D43F-74A3AF1374C7}"/>
                </a:ext>
              </a:extLst>
            </p:cNvPr>
            <p:cNvGrpSpPr/>
            <p:nvPr/>
          </p:nvGrpSpPr>
          <p:grpSpPr>
            <a:xfrm>
              <a:off x="912980" y="1122203"/>
              <a:ext cx="2627523" cy="2440690"/>
              <a:chOff x="912980" y="1122203"/>
              <a:chExt cx="2627523" cy="2440690"/>
            </a:xfrm>
          </p:grpSpPr>
          <p:sp>
            <p:nvSpPr>
              <p:cNvPr id="79" name="Freeform 68">
                <a:extLst>
                  <a:ext uri="{FF2B5EF4-FFF2-40B4-BE49-F238E27FC236}">
                    <a16:creationId xmlns:a16="http://schemas.microsoft.com/office/drawing/2014/main" id="{118807D9-E7A6-12C6-07BC-7CFDD14A8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980" y="1122203"/>
                <a:ext cx="2627523" cy="1871295"/>
              </a:xfrm>
              <a:custGeom>
                <a:avLst/>
                <a:gdLst>
                  <a:gd name="T0" fmla="*/ 424 w 424"/>
                  <a:gd name="T1" fmla="*/ 26 h 302"/>
                  <a:gd name="T2" fmla="*/ 401 w 424"/>
                  <a:gd name="T3" fmla="*/ 52 h 302"/>
                  <a:gd name="T4" fmla="*/ 398 w 424"/>
                  <a:gd name="T5" fmla="*/ 52 h 302"/>
                  <a:gd name="T6" fmla="*/ 397 w 424"/>
                  <a:gd name="T7" fmla="*/ 52 h 302"/>
                  <a:gd name="T8" fmla="*/ 395 w 424"/>
                  <a:gd name="T9" fmla="*/ 52 h 302"/>
                  <a:gd name="T10" fmla="*/ 183 w 424"/>
                  <a:gd name="T11" fmla="*/ 122 h 302"/>
                  <a:gd name="T12" fmla="*/ 50 w 424"/>
                  <a:gd name="T13" fmla="*/ 302 h 302"/>
                  <a:gd name="T14" fmla="*/ 51 w 424"/>
                  <a:gd name="T15" fmla="*/ 296 h 302"/>
                  <a:gd name="T16" fmla="*/ 24 w 424"/>
                  <a:gd name="T17" fmla="*/ 270 h 302"/>
                  <a:gd name="T18" fmla="*/ 0 w 424"/>
                  <a:gd name="T19" fmla="*/ 286 h 302"/>
                  <a:gd name="T20" fmla="*/ 152 w 424"/>
                  <a:gd name="T21" fmla="*/ 80 h 302"/>
                  <a:gd name="T22" fmla="*/ 398 w 424"/>
                  <a:gd name="T23" fmla="*/ 0 h 302"/>
                  <a:gd name="T24" fmla="*/ 424 w 424"/>
                  <a:gd name="T25" fmla="*/ 2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302">
                    <a:moveTo>
                      <a:pt x="424" y="26"/>
                    </a:moveTo>
                    <a:cubicBezTo>
                      <a:pt x="424" y="40"/>
                      <a:pt x="414" y="51"/>
                      <a:pt x="401" y="52"/>
                    </a:cubicBezTo>
                    <a:cubicBezTo>
                      <a:pt x="400" y="52"/>
                      <a:pt x="399" y="52"/>
                      <a:pt x="398" y="52"/>
                    </a:cubicBezTo>
                    <a:cubicBezTo>
                      <a:pt x="397" y="52"/>
                      <a:pt x="397" y="52"/>
                      <a:pt x="397" y="52"/>
                    </a:cubicBezTo>
                    <a:cubicBezTo>
                      <a:pt x="396" y="52"/>
                      <a:pt x="395" y="52"/>
                      <a:pt x="395" y="52"/>
                    </a:cubicBezTo>
                    <a:cubicBezTo>
                      <a:pt x="315" y="53"/>
                      <a:pt x="242" y="79"/>
                      <a:pt x="183" y="122"/>
                    </a:cubicBezTo>
                    <a:cubicBezTo>
                      <a:pt x="121" y="166"/>
                      <a:pt x="75" y="229"/>
                      <a:pt x="50" y="302"/>
                    </a:cubicBezTo>
                    <a:cubicBezTo>
                      <a:pt x="50" y="300"/>
                      <a:pt x="51" y="298"/>
                      <a:pt x="51" y="296"/>
                    </a:cubicBezTo>
                    <a:cubicBezTo>
                      <a:pt x="51" y="282"/>
                      <a:pt x="39" y="270"/>
                      <a:pt x="24" y="270"/>
                    </a:cubicBezTo>
                    <a:cubicBezTo>
                      <a:pt x="14" y="270"/>
                      <a:pt x="4" y="276"/>
                      <a:pt x="0" y="286"/>
                    </a:cubicBezTo>
                    <a:cubicBezTo>
                      <a:pt x="28" y="202"/>
                      <a:pt x="82" y="131"/>
                      <a:pt x="152" y="80"/>
                    </a:cubicBezTo>
                    <a:cubicBezTo>
                      <a:pt x="221" y="30"/>
                      <a:pt x="306" y="0"/>
                      <a:pt x="398" y="0"/>
                    </a:cubicBezTo>
                    <a:cubicBezTo>
                      <a:pt x="412" y="0"/>
                      <a:pt x="424" y="12"/>
                      <a:pt x="424" y="26"/>
                    </a:cubicBezTo>
                    <a:close/>
                  </a:path>
                </a:pathLst>
              </a:custGeom>
              <a:solidFill>
                <a:srgbClr val="FF0000"/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79027B89-7C91-2A8C-5199-64D34EFDF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472" y="1443970"/>
                <a:ext cx="2164890" cy="2118923"/>
              </a:xfrm>
              <a:custGeom>
                <a:avLst/>
                <a:gdLst>
                  <a:gd name="T0" fmla="*/ 311 w 349"/>
                  <a:gd name="T1" fmla="*/ 315 h 342"/>
                  <a:gd name="T2" fmla="*/ 274 w 349"/>
                  <a:gd name="T3" fmla="*/ 342 h 342"/>
                  <a:gd name="T4" fmla="*/ 274 w 349"/>
                  <a:gd name="T5" fmla="*/ 342 h 342"/>
                  <a:gd name="T6" fmla="*/ 0 w 349"/>
                  <a:gd name="T7" fmla="*/ 253 h 342"/>
                  <a:gd name="T8" fmla="*/ 1 w 349"/>
                  <a:gd name="T9" fmla="*/ 251 h 342"/>
                  <a:gd name="T10" fmla="*/ 1 w 349"/>
                  <a:gd name="T11" fmla="*/ 250 h 342"/>
                  <a:gd name="T12" fmla="*/ 134 w 349"/>
                  <a:gd name="T13" fmla="*/ 70 h 342"/>
                  <a:gd name="T14" fmla="*/ 346 w 349"/>
                  <a:gd name="T15" fmla="*/ 0 h 342"/>
                  <a:gd name="T16" fmla="*/ 348 w 349"/>
                  <a:gd name="T17" fmla="*/ 1 h 342"/>
                  <a:gd name="T18" fmla="*/ 348 w 349"/>
                  <a:gd name="T19" fmla="*/ 288 h 342"/>
                  <a:gd name="T20" fmla="*/ 349 w 349"/>
                  <a:gd name="T21" fmla="*/ 288 h 342"/>
                  <a:gd name="T22" fmla="*/ 311 w 349"/>
                  <a:gd name="T23" fmla="*/ 315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9" h="342">
                    <a:moveTo>
                      <a:pt x="311" y="315"/>
                    </a:moveTo>
                    <a:cubicBezTo>
                      <a:pt x="274" y="342"/>
                      <a:pt x="274" y="342"/>
                      <a:pt x="274" y="342"/>
                    </a:cubicBezTo>
                    <a:cubicBezTo>
                      <a:pt x="274" y="342"/>
                      <a:pt x="274" y="342"/>
                      <a:pt x="274" y="342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1" y="252"/>
                      <a:pt x="1" y="251"/>
                    </a:cubicBezTo>
                    <a:cubicBezTo>
                      <a:pt x="1" y="250"/>
                      <a:pt x="1" y="250"/>
                      <a:pt x="1" y="250"/>
                    </a:cubicBezTo>
                    <a:cubicBezTo>
                      <a:pt x="26" y="177"/>
                      <a:pt x="72" y="114"/>
                      <a:pt x="134" y="70"/>
                    </a:cubicBezTo>
                    <a:cubicBezTo>
                      <a:pt x="193" y="27"/>
                      <a:pt x="266" y="1"/>
                      <a:pt x="346" y="0"/>
                    </a:cubicBezTo>
                    <a:cubicBezTo>
                      <a:pt x="346" y="1"/>
                      <a:pt x="347" y="1"/>
                      <a:pt x="348" y="1"/>
                    </a:cubicBezTo>
                    <a:cubicBezTo>
                      <a:pt x="348" y="288"/>
                      <a:pt x="348" y="288"/>
                      <a:pt x="348" y="288"/>
                    </a:cubicBezTo>
                    <a:cubicBezTo>
                      <a:pt x="349" y="288"/>
                      <a:pt x="349" y="288"/>
                      <a:pt x="349" y="288"/>
                    </a:cubicBezTo>
                    <a:lnTo>
                      <a:pt x="311" y="31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2698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924999-5BC8-87F6-4938-E2DCCCF1DB4B}"/>
                </a:ext>
              </a:extLst>
            </p:cNvPr>
            <p:cNvGrpSpPr/>
            <p:nvPr/>
          </p:nvGrpSpPr>
          <p:grpSpPr>
            <a:xfrm>
              <a:off x="2135665" y="2122670"/>
              <a:ext cx="1222205" cy="1313976"/>
              <a:chOff x="2135665" y="2122670"/>
              <a:chExt cx="1222205" cy="1313976"/>
            </a:xfrm>
          </p:grpSpPr>
          <p:sp>
            <p:nvSpPr>
              <p:cNvPr id="138" name="Freeform 123">
                <a:extLst>
                  <a:ext uri="{FF2B5EF4-FFF2-40B4-BE49-F238E27FC236}">
                    <a16:creationId xmlns:a16="http://schemas.microsoft.com/office/drawing/2014/main" id="{77559B00-49E2-E640-20B8-634AAE3AA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5665" y="2122670"/>
                <a:ext cx="752705" cy="817977"/>
              </a:xfrm>
              <a:custGeom>
                <a:avLst/>
                <a:gdLst>
                  <a:gd name="T0" fmla="*/ 593 w 683"/>
                  <a:gd name="T1" fmla="*/ 406 h 744"/>
                  <a:gd name="T2" fmla="*/ 601 w 683"/>
                  <a:gd name="T3" fmla="*/ 330 h 744"/>
                  <a:gd name="T4" fmla="*/ 634 w 683"/>
                  <a:gd name="T5" fmla="*/ 154 h 744"/>
                  <a:gd name="T6" fmla="*/ 499 w 683"/>
                  <a:gd name="T7" fmla="*/ 172 h 744"/>
                  <a:gd name="T8" fmla="*/ 435 w 683"/>
                  <a:gd name="T9" fmla="*/ 129 h 744"/>
                  <a:gd name="T10" fmla="*/ 357 w 683"/>
                  <a:gd name="T11" fmla="*/ 2 h 744"/>
                  <a:gd name="T12" fmla="*/ 335 w 683"/>
                  <a:gd name="T13" fmla="*/ 1 h 744"/>
                  <a:gd name="T14" fmla="*/ 322 w 683"/>
                  <a:gd name="T15" fmla="*/ 3 h 744"/>
                  <a:gd name="T16" fmla="*/ 247 w 683"/>
                  <a:gd name="T17" fmla="*/ 137 h 744"/>
                  <a:gd name="T18" fmla="*/ 179 w 683"/>
                  <a:gd name="T19" fmla="*/ 171 h 744"/>
                  <a:gd name="T20" fmla="*/ 8 w 683"/>
                  <a:gd name="T21" fmla="*/ 240 h 744"/>
                  <a:gd name="T22" fmla="*/ 92 w 683"/>
                  <a:gd name="T23" fmla="*/ 338 h 744"/>
                  <a:gd name="T24" fmla="*/ 83 w 683"/>
                  <a:gd name="T25" fmla="*/ 414 h 744"/>
                  <a:gd name="T26" fmla="*/ 79 w 683"/>
                  <a:gd name="T27" fmla="*/ 602 h 744"/>
                  <a:gd name="T28" fmla="*/ 187 w 683"/>
                  <a:gd name="T29" fmla="*/ 572 h 744"/>
                  <a:gd name="T30" fmla="*/ 250 w 683"/>
                  <a:gd name="T31" fmla="*/ 616 h 744"/>
                  <a:gd name="T32" fmla="*/ 435 w 683"/>
                  <a:gd name="T33" fmla="*/ 615 h 744"/>
                  <a:gd name="T34" fmla="*/ 499 w 683"/>
                  <a:gd name="T35" fmla="*/ 571 h 744"/>
                  <a:gd name="T36" fmla="*/ 592 w 683"/>
                  <a:gd name="T37" fmla="*/ 605 h 744"/>
                  <a:gd name="T38" fmla="*/ 599 w 683"/>
                  <a:gd name="T39" fmla="*/ 413 h 744"/>
                  <a:gd name="T40" fmla="*/ 631 w 683"/>
                  <a:gd name="T41" fmla="*/ 177 h 744"/>
                  <a:gd name="T42" fmla="*/ 610 w 683"/>
                  <a:gd name="T43" fmla="*/ 239 h 744"/>
                  <a:gd name="T44" fmla="*/ 555 w 683"/>
                  <a:gd name="T45" fmla="*/ 186 h 744"/>
                  <a:gd name="T46" fmla="*/ 514 w 683"/>
                  <a:gd name="T47" fmla="*/ 275 h 744"/>
                  <a:gd name="T48" fmla="*/ 291 w 683"/>
                  <a:gd name="T49" fmla="*/ 41 h 744"/>
                  <a:gd name="T50" fmla="*/ 408 w 683"/>
                  <a:gd name="T51" fmla="*/ 138 h 744"/>
                  <a:gd name="T52" fmla="*/ 374 w 683"/>
                  <a:gd name="T53" fmla="*/ 103 h 744"/>
                  <a:gd name="T54" fmla="*/ 359 w 683"/>
                  <a:gd name="T55" fmla="*/ 44 h 744"/>
                  <a:gd name="T56" fmla="*/ 310 w 683"/>
                  <a:gd name="T57" fmla="*/ 98 h 744"/>
                  <a:gd name="T58" fmla="*/ 277 w 683"/>
                  <a:gd name="T59" fmla="*/ 138 h 744"/>
                  <a:gd name="T60" fmla="*/ 81 w 683"/>
                  <a:gd name="T61" fmla="*/ 186 h 744"/>
                  <a:gd name="T62" fmla="*/ 41 w 683"/>
                  <a:gd name="T63" fmla="*/ 275 h 744"/>
                  <a:gd name="T64" fmla="*/ 152 w 683"/>
                  <a:gd name="T65" fmla="*/ 173 h 744"/>
                  <a:gd name="T66" fmla="*/ 135 w 683"/>
                  <a:gd name="T67" fmla="*/ 239 h 744"/>
                  <a:gd name="T68" fmla="*/ 81 w 683"/>
                  <a:gd name="T69" fmla="*/ 186 h 744"/>
                  <a:gd name="T70" fmla="*/ 135 w 683"/>
                  <a:gd name="T71" fmla="*/ 513 h 744"/>
                  <a:gd name="T72" fmla="*/ 81 w 683"/>
                  <a:gd name="T73" fmla="*/ 459 h 744"/>
                  <a:gd name="T74" fmla="*/ 41 w 683"/>
                  <a:gd name="T75" fmla="*/ 548 h 744"/>
                  <a:gd name="T76" fmla="*/ 155 w 683"/>
                  <a:gd name="T77" fmla="*/ 449 h 744"/>
                  <a:gd name="T78" fmla="*/ 408 w 683"/>
                  <a:gd name="T79" fmla="*/ 686 h 744"/>
                  <a:gd name="T80" fmla="*/ 375 w 683"/>
                  <a:gd name="T81" fmla="*/ 645 h 744"/>
                  <a:gd name="T82" fmla="*/ 313 w 683"/>
                  <a:gd name="T83" fmla="*/ 601 h 744"/>
                  <a:gd name="T84" fmla="*/ 308 w 683"/>
                  <a:gd name="T85" fmla="*/ 653 h 744"/>
                  <a:gd name="T86" fmla="*/ 290 w 683"/>
                  <a:gd name="T87" fmla="*/ 589 h 744"/>
                  <a:gd name="T88" fmla="*/ 408 w 683"/>
                  <a:gd name="T89" fmla="*/ 686 h 744"/>
                  <a:gd name="T90" fmla="*/ 488 w 683"/>
                  <a:gd name="T91" fmla="*/ 555 h 744"/>
                  <a:gd name="T92" fmla="*/ 420 w 683"/>
                  <a:gd name="T93" fmla="*/ 587 h 744"/>
                  <a:gd name="T94" fmla="*/ 260 w 683"/>
                  <a:gd name="T95" fmla="*/ 591 h 744"/>
                  <a:gd name="T96" fmla="*/ 198 w 683"/>
                  <a:gd name="T97" fmla="*/ 555 h 744"/>
                  <a:gd name="T98" fmla="*/ 125 w 683"/>
                  <a:gd name="T99" fmla="*/ 413 h 744"/>
                  <a:gd name="T100" fmla="*/ 112 w 683"/>
                  <a:gd name="T101" fmla="*/ 338 h 744"/>
                  <a:gd name="T102" fmla="*/ 195 w 683"/>
                  <a:gd name="T103" fmla="*/ 197 h 744"/>
                  <a:gd name="T104" fmla="*/ 257 w 683"/>
                  <a:gd name="T105" fmla="*/ 154 h 744"/>
                  <a:gd name="T106" fmla="*/ 420 w 683"/>
                  <a:gd name="T107" fmla="*/ 157 h 744"/>
                  <a:gd name="T108" fmla="*/ 488 w 683"/>
                  <a:gd name="T109" fmla="*/ 189 h 744"/>
                  <a:gd name="T110" fmla="*/ 568 w 683"/>
                  <a:gd name="T111" fmla="*/ 331 h 744"/>
                  <a:gd name="T112" fmla="*/ 573 w 683"/>
                  <a:gd name="T113" fmla="*/ 406 h 744"/>
                  <a:gd name="T114" fmla="*/ 490 w 683"/>
                  <a:gd name="T115" fmla="*/ 547 h 744"/>
                  <a:gd name="T116" fmla="*/ 610 w 683"/>
                  <a:gd name="T117" fmla="*/ 513 h 744"/>
                  <a:gd name="T118" fmla="*/ 554 w 683"/>
                  <a:gd name="T119" fmla="*/ 460 h 744"/>
                  <a:gd name="T120" fmla="*/ 514 w 683"/>
                  <a:gd name="T121" fmla="*/ 549 h 744"/>
                  <a:gd name="T122" fmla="*/ 631 w 683"/>
                  <a:gd name="T123" fmla="*/ 45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3" h="744">
                    <a:moveTo>
                      <a:pt x="599" y="413"/>
                    </a:moveTo>
                    <a:cubicBezTo>
                      <a:pt x="595" y="412"/>
                      <a:pt x="593" y="411"/>
                      <a:pt x="593" y="406"/>
                    </a:cubicBezTo>
                    <a:cubicBezTo>
                      <a:pt x="594" y="384"/>
                      <a:pt x="594" y="361"/>
                      <a:pt x="593" y="339"/>
                    </a:cubicBezTo>
                    <a:cubicBezTo>
                      <a:pt x="593" y="333"/>
                      <a:pt x="595" y="331"/>
                      <a:pt x="601" y="330"/>
                    </a:cubicBezTo>
                    <a:cubicBezTo>
                      <a:pt x="642" y="319"/>
                      <a:pt x="667" y="293"/>
                      <a:pt x="675" y="253"/>
                    </a:cubicBezTo>
                    <a:cubicBezTo>
                      <a:pt x="683" y="215"/>
                      <a:pt x="666" y="176"/>
                      <a:pt x="634" y="154"/>
                    </a:cubicBezTo>
                    <a:cubicBezTo>
                      <a:pt x="594" y="127"/>
                      <a:pt x="541" y="133"/>
                      <a:pt x="507" y="170"/>
                    </a:cubicBezTo>
                    <a:cubicBezTo>
                      <a:pt x="505" y="172"/>
                      <a:pt x="504" y="175"/>
                      <a:pt x="499" y="172"/>
                    </a:cubicBezTo>
                    <a:cubicBezTo>
                      <a:pt x="479" y="160"/>
                      <a:pt x="458" y="148"/>
                      <a:pt x="437" y="136"/>
                    </a:cubicBezTo>
                    <a:cubicBezTo>
                      <a:pt x="434" y="135"/>
                      <a:pt x="433" y="133"/>
                      <a:pt x="435" y="129"/>
                    </a:cubicBezTo>
                    <a:cubicBezTo>
                      <a:pt x="440" y="113"/>
                      <a:pt x="441" y="97"/>
                      <a:pt x="438" y="80"/>
                    </a:cubicBezTo>
                    <a:cubicBezTo>
                      <a:pt x="431" y="40"/>
                      <a:pt x="396" y="6"/>
                      <a:pt x="357" y="2"/>
                    </a:cubicBezTo>
                    <a:cubicBezTo>
                      <a:pt x="355" y="0"/>
                      <a:pt x="352" y="2"/>
                      <a:pt x="350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3" y="2"/>
                      <a:pt x="330" y="0"/>
                      <a:pt x="328" y="2"/>
                    </a:cubicBezTo>
                    <a:cubicBezTo>
                      <a:pt x="326" y="2"/>
                      <a:pt x="324" y="2"/>
                      <a:pt x="322" y="3"/>
                    </a:cubicBezTo>
                    <a:cubicBezTo>
                      <a:pt x="265" y="16"/>
                      <a:pt x="232" y="72"/>
                      <a:pt x="250" y="128"/>
                    </a:cubicBezTo>
                    <a:cubicBezTo>
                      <a:pt x="252" y="133"/>
                      <a:pt x="251" y="135"/>
                      <a:pt x="247" y="137"/>
                    </a:cubicBezTo>
                    <a:cubicBezTo>
                      <a:pt x="227" y="148"/>
                      <a:pt x="207" y="160"/>
                      <a:pt x="186" y="172"/>
                    </a:cubicBezTo>
                    <a:cubicBezTo>
                      <a:pt x="183" y="174"/>
                      <a:pt x="181" y="174"/>
                      <a:pt x="179" y="171"/>
                    </a:cubicBezTo>
                    <a:cubicBezTo>
                      <a:pt x="156" y="146"/>
                      <a:pt x="128" y="135"/>
                      <a:pt x="94" y="138"/>
                    </a:cubicBezTo>
                    <a:cubicBezTo>
                      <a:pt x="45" y="143"/>
                      <a:pt x="4" y="190"/>
                      <a:pt x="8" y="240"/>
                    </a:cubicBezTo>
                    <a:cubicBezTo>
                      <a:pt x="12" y="286"/>
                      <a:pt x="41" y="320"/>
                      <a:pt x="86" y="330"/>
                    </a:cubicBezTo>
                    <a:cubicBezTo>
                      <a:pt x="90" y="331"/>
                      <a:pt x="92" y="333"/>
                      <a:pt x="92" y="338"/>
                    </a:cubicBezTo>
                    <a:cubicBezTo>
                      <a:pt x="91" y="359"/>
                      <a:pt x="91" y="381"/>
                      <a:pt x="92" y="403"/>
                    </a:cubicBezTo>
                    <a:cubicBezTo>
                      <a:pt x="92" y="410"/>
                      <a:pt x="90" y="412"/>
                      <a:pt x="83" y="414"/>
                    </a:cubicBezTo>
                    <a:cubicBezTo>
                      <a:pt x="33" y="425"/>
                      <a:pt x="0" y="476"/>
                      <a:pt x="10" y="526"/>
                    </a:cubicBezTo>
                    <a:cubicBezTo>
                      <a:pt x="18" y="565"/>
                      <a:pt x="41" y="591"/>
                      <a:pt x="79" y="602"/>
                    </a:cubicBezTo>
                    <a:cubicBezTo>
                      <a:pt x="117" y="613"/>
                      <a:pt x="151" y="602"/>
                      <a:pt x="178" y="573"/>
                    </a:cubicBezTo>
                    <a:cubicBezTo>
                      <a:pt x="181" y="570"/>
                      <a:pt x="183" y="569"/>
                      <a:pt x="187" y="572"/>
                    </a:cubicBezTo>
                    <a:cubicBezTo>
                      <a:pt x="206" y="583"/>
                      <a:pt x="226" y="595"/>
                      <a:pt x="246" y="606"/>
                    </a:cubicBezTo>
                    <a:cubicBezTo>
                      <a:pt x="251" y="608"/>
                      <a:pt x="252" y="611"/>
                      <a:pt x="250" y="616"/>
                    </a:cubicBezTo>
                    <a:cubicBezTo>
                      <a:pt x="230" y="678"/>
                      <a:pt x="275" y="741"/>
                      <a:pt x="339" y="743"/>
                    </a:cubicBezTo>
                    <a:cubicBezTo>
                      <a:pt x="407" y="744"/>
                      <a:pt x="456" y="680"/>
                      <a:pt x="435" y="615"/>
                    </a:cubicBezTo>
                    <a:cubicBezTo>
                      <a:pt x="434" y="611"/>
                      <a:pt x="433" y="609"/>
                      <a:pt x="438" y="607"/>
                    </a:cubicBezTo>
                    <a:cubicBezTo>
                      <a:pt x="458" y="595"/>
                      <a:pt x="479" y="583"/>
                      <a:pt x="499" y="571"/>
                    </a:cubicBezTo>
                    <a:cubicBezTo>
                      <a:pt x="503" y="569"/>
                      <a:pt x="504" y="570"/>
                      <a:pt x="507" y="573"/>
                    </a:cubicBezTo>
                    <a:cubicBezTo>
                      <a:pt x="529" y="598"/>
                      <a:pt x="558" y="608"/>
                      <a:pt x="592" y="605"/>
                    </a:cubicBezTo>
                    <a:cubicBezTo>
                      <a:pt x="641" y="600"/>
                      <a:pt x="682" y="551"/>
                      <a:pt x="677" y="502"/>
                    </a:cubicBezTo>
                    <a:cubicBezTo>
                      <a:pt x="672" y="456"/>
                      <a:pt x="644" y="424"/>
                      <a:pt x="599" y="413"/>
                    </a:cubicBezTo>
                    <a:close/>
                    <a:moveTo>
                      <a:pt x="528" y="177"/>
                    </a:moveTo>
                    <a:cubicBezTo>
                      <a:pt x="558" y="151"/>
                      <a:pt x="601" y="151"/>
                      <a:pt x="631" y="177"/>
                    </a:cubicBezTo>
                    <a:cubicBezTo>
                      <a:pt x="659" y="201"/>
                      <a:pt x="665" y="245"/>
                      <a:pt x="645" y="275"/>
                    </a:cubicBezTo>
                    <a:cubicBezTo>
                      <a:pt x="637" y="259"/>
                      <a:pt x="625" y="247"/>
                      <a:pt x="610" y="239"/>
                    </a:cubicBezTo>
                    <a:cubicBezTo>
                      <a:pt x="622" y="217"/>
                      <a:pt x="620" y="198"/>
                      <a:pt x="603" y="185"/>
                    </a:cubicBezTo>
                    <a:cubicBezTo>
                      <a:pt x="589" y="174"/>
                      <a:pt x="568" y="174"/>
                      <a:pt x="555" y="186"/>
                    </a:cubicBezTo>
                    <a:cubicBezTo>
                      <a:pt x="539" y="199"/>
                      <a:pt x="537" y="219"/>
                      <a:pt x="550" y="239"/>
                    </a:cubicBezTo>
                    <a:cubicBezTo>
                      <a:pt x="529" y="252"/>
                      <a:pt x="529" y="252"/>
                      <a:pt x="514" y="275"/>
                    </a:cubicBezTo>
                    <a:cubicBezTo>
                      <a:pt x="494" y="246"/>
                      <a:pt x="501" y="202"/>
                      <a:pt x="528" y="177"/>
                    </a:cubicBezTo>
                    <a:close/>
                    <a:moveTo>
                      <a:pt x="291" y="41"/>
                    </a:moveTo>
                    <a:cubicBezTo>
                      <a:pt x="319" y="15"/>
                      <a:pt x="362" y="14"/>
                      <a:pt x="391" y="38"/>
                    </a:cubicBezTo>
                    <a:cubicBezTo>
                      <a:pt x="421" y="63"/>
                      <a:pt x="428" y="105"/>
                      <a:pt x="408" y="138"/>
                    </a:cubicBezTo>
                    <a:cubicBezTo>
                      <a:pt x="403" y="130"/>
                      <a:pt x="398" y="122"/>
                      <a:pt x="391" y="115"/>
                    </a:cubicBezTo>
                    <a:cubicBezTo>
                      <a:pt x="386" y="111"/>
                      <a:pt x="378" y="108"/>
                      <a:pt x="374" y="103"/>
                    </a:cubicBezTo>
                    <a:cubicBezTo>
                      <a:pt x="371" y="98"/>
                      <a:pt x="380" y="91"/>
                      <a:pt x="380" y="84"/>
                    </a:cubicBezTo>
                    <a:cubicBezTo>
                      <a:pt x="382" y="67"/>
                      <a:pt x="374" y="51"/>
                      <a:pt x="359" y="44"/>
                    </a:cubicBezTo>
                    <a:cubicBezTo>
                      <a:pt x="344" y="36"/>
                      <a:pt x="326" y="40"/>
                      <a:pt x="314" y="52"/>
                    </a:cubicBezTo>
                    <a:cubicBezTo>
                      <a:pt x="303" y="65"/>
                      <a:pt x="301" y="83"/>
                      <a:pt x="310" y="98"/>
                    </a:cubicBezTo>
                    <a:cubicBezTo>
                      <a:pt x="311" y="100"/>
                      <a:pt x="314" y="102"/>
                      <a:pt x="310" y="104"/>
                    </a:cubicBezTo>
                    <a:cubicBezTo>
                      <a:pt x="291" y="116"/>
                      <a:pt x="288" y="119"/>
                      <a:pt x="277" y="138"/>
                    </a:cubicBezTo>
                    <a:cubicBezTo>
                      <a:pt x="257" y="108"/>
                      <a:pt x="263" y="65"/>
                      <a:pt x="291" y="41"/>
                    </a:cubicBezTo>
                    <a:close/>
                    <a:moveTo>
                      <a:pt x="81" y="186"/>
                    </a:moveTo>
                    <a:cubicBezTo>
                      <a:pt x="65" y="199"/>
                      <a:pt x="63" y="219"/>
                      <a:pt x="76" y="239"/>
                    </a:cubicBezTo>
                    <a:cubicBezTo>
                      <a:pt x="60" y="247"/>
                      <a:pt x="48" y="259"/>
                      <a:pt x="41" y="275"/>
                    </a:cubicBezTo>
                    <a:cubicBezTo>
                      <a:pt x="24" y="254"/>
                      <a:pt x="22" y="212"/>
                      <a:pt x="49" y="183"/>
                    </a:cubicBezTo>
                    <a:cubicBezTo>
                      <a:pt x="75" y="154"/>
                      <a:pt x="121" y="149"/>
                      <a:pt x="152" y="173"/>
                    </a:cubicBezTo>
                    <a:cubicBezTo>
                      <a:pt x="184" y="198"/>
                      <a:pt x="192" y="243"/>
                      <a:pt x="171" y="275"/>
                    </a:cubicBezTo>
                    <a:cubicBezTo>
                      <a:pt x="163" y="259"/>
                      <a:pt x="151" y="247"/>
                      <a:pt x="135" y="239"/>
                    </a:cubicBezTo>
                    <a:cubicBezTo>
                      <a:pt x="148" y="218"/>
                      <a:pt x="146" y="198"/>
                      <a:pt x="130" y="185"/>
                    </a:cubicBezTo>
                    <a:cubicBezTo>
                      <a:pt x="116" y="174"/>
                      <a:pt x="95" y="174"/>
                      <a:pt x="81" y="186"/>
                    </a:cubicBezTo>
                    <a:close/>
                    <a:moveTo>
                      <a:pt x="171" y="549"/>
                    </a:moveTo>
                    <a:cubicBezTo>
                      <a:pt x="163" y="533"/>
                      <a:pt x="151" y="521"/>
                      <a:pt x="135" y="513"/>
                    </a:cubicBezTo>
                    <a:cubicBezTo>
                      <a:pt x="148" y="492"/>
                      <a:pt x="146" y="472"/>
                      <a:pt x="130" y="459"/>
                    </a:cubicBezTo>
                    <a:cubicBezTo>
                      <a:pt x="116" y="447"/>
                      <a:pt x="95" y="447"/>
                      <a:pt x="81" y="459"/>
                    </a:cubicBezTo>
                    <a:cubicBezTo>
                      <a:pt x="65" y="472"/>
                      <a:pt x="64" y="491"/>
                      <a:pt x="75" y="513"/>
                    </a:cubicBezTo>
                    <a:cubicBezTo>
                      <a:pt x="57" y="524"/>
                      <a:pt x="50" y="530"/>
                      <a:pt x="41" y="548"/>
                    </a:cubicBezTo>
                    <a:cubicBezTo>
                      <a:pt x="24" y="526"/>
                      <a:pt x="23" y="483"/>
                      <a:pt x="50" y="455"/>
                    </a:cubicBezTo>
                    <a:cubicBezTo>
                      <a:pt x="78" y="426"/>
                      <a:pt x="123" y="423"/>
                      <a:pt x="155" y="449"/>
                    </a:cubicBezTo>
                    <a:cubicBezTo>
                      <a:pt x="184" y="473"/>
                      <a:pt x="192" y="518"/>
                      <a:pt x="171" y="549"/>
                    </a:cubicBezTo>
                    <a:close/>
                    <a:moveTo>
                      <a:pt x="408" y="686"/>
                    </a:moveTo>
                    <a:cubicBezTo>
                      <a:pt x="400" y="670"/>
                      <a:pt x="390" y="659"/>
                      <a:pt x="375" y="651"/>
                    </a:cubicBezTo>
                    <a:cubicBezTo>
                      <a:pt x="370" y="649"/>
                      <a:pt x="374" y="647"/>
                      <a:pt x="375" y="645"/>
                    </a:cubicBezTo>
                    <a:cubicBezTo>
                      <a:pt x="388" y="624"/>
                      <a:pt x="378" y="597"/>
                      <a:pt x="354" y="589"/>
                    </a:cubicBezTo>
                    <a:cubicBezTo>
                      <a:pt x="340" y="584"/>
                      <a:pt x="323" y="589"/>
                      <a:pt x="313" y="601"/>
                    </a:cubicBezTo>
                    <a:cubicBezTo>
                      <a:pt x="303" y="613"/>
                      <a:pt x="301" y="631"/>
                      <a:pt x="310" y="645"/>
                    </a:cubicBezTo>
                    <a:cubicBezTo>
                      <a:pt x="312" y="649"/>
                      <a:pt x="312" y="650"/>
                      <a:pt x="308" y="653"/>
                    </a:cubicBezTo>
                    <a:cubicBezTo>
                      <a:pt x="294" y="660"/>
                      <a:pt x="284" y="671"/>
                      <a:pt x="277" y="685"/>
                    </a:cubicBezTo>
                    <a:cubicBezTo>
                      <a:pt x="257" y="657"/>
                      <a:pt x="263" y="614"/>
                      <a:pt x="290" y="589"/>
                    </a:cubicBezTo>
                    <a:cubicBezTo>
                      <a:pt x="318" y="563"/>
                      <a:pt x="361" y="561"/>
                      <a:pt x="391" y="586"/>
                    </a:cubicBezTo>
                    <a:cubicBezTo>
                      <a:pt x="421" y="610"/>
                      <a:pt x="428" y="652"/>
                      <a:pt x="408" y="686"/>
                    </a:cubicBezTo>
                    <a:close/>
                    <a:moveTo>
                      <a:pt x="490" y="547"/>
                    </a:moveTo>
                    <a:cubicBezTo>
                      <a:pt x="492" y="550"/>
                      <a:pt x="492" y="552"/>
                      <a:pt x="488" y="555"/>
                    </a:cubicBezTo>
                    <a:cubicBezTo>
                      <a:pt x="468" y="566"/>
                      <a:pt x="448" y="577"/>
                      <a:pt x="428" y="589"/>
                    </a:cubicBezTo>
                    <a:cubicBezTo>
                      <a:pt x="425" y="591"/>
                      <a:pt x="423" y="591"/>
                      <a:pt x="420" y="587"/>
                    </a:cubicBezTo>
                    <a:cubicBezTo>
                      <a:pt x="380" y="535"/>
                      <a:pt x="305" y="535"/>
                      <a:pt x="265" y="587"/>
                    </a:cubicBezTo>
                    <a:cubicBezTo>
                      <a:pt x="263" y="589"/>
                      <a:pt x="263" y="591"/>
                      <a:pt x="260" y="591"/>
                    </a:cubicBezTo>
                    <a:cubicBezTo>
                      <a:pt x="259" y="590"/>
                      <a:pt x="258" y="589"/>
                      <a:pt x="257" y="589"/>
                    </a:cubicBezTo>
                    <a:cubicBezTo>
                      <a:pt x="237" y="577"/>
                      <a:pt x="217" y="566"/>
                      <a:pt x="198" y="555"/>
                    </a:cubicBezTo>
                    <a:cubicBezTo>
                      <a:pt x="194" y="552"/>
                      <a:pt x="193" y="551"/>
                      <a:pt x="195" y="546"/>
                    </a:cubicBezTo>
                    <a:cubicBezTo>
                      <a:pt x="219" y="489"/>
                      <a:pt x="186" y="426"/>
                      <a:pt x="125" y="413"/>
                    </a:cubicBezTo>
                    <a:cubicBezTo>
                      <a:pt x="112" y="410"/>
                      <a:pt x="112" y="410"/>
                      <a:pt x="112" y="397"/>
                    </a:cubicBezTo>
                    <a:cubicBezTo>
                      <a:pt x="112" y="377"/>
                      <a:pt x="112" y="358"/>
                      <a:pt x="112" y="338"/>
                    </a:cubicBezTo>
                    <a:cubicBezTo>
                      <a:pt x="112" y="333"/>
                      <a:pt x="113" y="332"/>
                      <a:pt x="118" y="331"/>
                    </a:cubicBezTo>
                    <a:cubicBezTo>
                      <a:pt x="182" y="323"/>
                      <a:pt x="220" y="257"/>
                      <a:pt x="195" y="197"/>
                    </a:cubicBezTo>
                    <a:cubicBezTo>
                      <a:pt x="193" y="193"/>
                      <a:pt x="193" y="191"/>
                      <a:pt x="197" y="189"/>
                    </a:cubicBezTo>
                    <a:cubicBezTo>
                      <a:pt x="217" y="178"/>
                      <a:pt x="237" y="166"/>
                      <a:pt x="257" y="154"/>
                    </a:cubicBezTo>
                    <a:cubicBezTo>
                      <a:pt x="261" y="152"/>
                      <a:pt x="262" y="153"/>
                      <a:pt x="265" y="156"/>
                    </a:cubicBezTo>
                    <a:cubicBezTo>
                      <a:pt x="305" y="208"/>
                      <a:pt x="380" y="208"/>
                      <a:pt x="420" y="157"/>
                    </a:cubicBezTo>
                    <a:cubicBezTo>
                      <a:pt x="423" y="153"/>
                      <a:pt x="424" y="152"/>
                      <a:pt x="429" y="155"/>
                    </a:cubicBezTo>
                    <a:cubicBezTo>
                      <a:pt x="448" y="166"/>
                      <a:pt x="468" y="178"/>
                      <a:pt x="488" y="189"/>
                    </a:cubicBezTo>
                    <a:cubicBezTo>
                      <a:pt x="492" y="191"/>
                      <a:pt x="492" y="193"/>
                      <a:pt x="490" y="196"/>
                    </a:cubicBezTo>
                    <a:cubicBezTo>
                      <a:pt x="465" y="258"/>
                      <a:pt x="502" y="322"/>
                      <a:pt x="568" y="331"/>
                    </a:cubicBezTo>
                    <a:cubicBezTo>
                      <a:pt x="572" y="332"/>
                      <a:pt x="573" y="333"/>
                      <a:pt x="573" y="337"/>
                    </a:cubicBezTo>
                    <a:cubicBezTo>
                      <a:pt x="573" y="360"/>
                      <a:pt x="573" y="383"/>
                      <a:pt x="573" y="406"/>
                    </a:cubicBezTo>
                    <a:cubicBezTo>
                      <a:pt x="573" y="410"/>
                      <a:pt x="572" y="411"/>
                      <a:pt x="568" y="412"/>
                    </a:cubicBezTo>
                    <a:cubicBezTo>
                      <a:pt x="502" y="421"/>
                      <a:pt x="465" y="486"/>
                      <a:pt x="490" y="547"/>
                    </a:cubicBezTo>
                    <a:close/>
                    <a:moveTo>
                      <a:pt x="645" y="549"/>
                    </a:moveTo>
                    <a:cubicBezTo>
                      <a:pt x="637" y="532"/>
                      <a:pt x="625" y="521"/>
                      <a:pt x="610" y="513"/>
                    </a:cubicBezTo>
                    <a:cubicBezTo>
                      <a:pt x="622" y="491"/>
                      <a:pt x="620" y="472"/>
                      <a:pt x="604" y="459"/>
                    </a:cubicBezTo>
                    <a:cubicBezTo>
                      <a:pt x="589" y="447"/>
                      <a:pt x="569" y="448"/>
                      <a:pt x="554" y="460"/>
                    </a:cubicBezTo>
                    <a:cubicBezTo>
                      <a:pt x="539" y="473"/>
                      <a:pt x="538" y="492"/>
                      <a:pt x="550" y="513"/>
                    </a:cubicBezTo>
                    <a:cubicBezTo>
                      <a:pt x="534" y="521"/>
                      <a:pt x="522" y="533"/>
                      <a:pt x="514" y="549"/>
                    </a:cubicBezTo>
                    <a:cubicBezTo>
                      <a:pt x="494" y="521"/>
                      <a:pt x="500" y="476"/>
                      <a:pt x="528" y="452"/>
                    </a:cubicBezTo>
                    <a:cubicBezTo>
                      <a:pt x="557" y="425"/>
                      <a:pt x="601" y="425"/>
                      <a:pt x="631" y="451"/>
                    </a:cubicBezTo>
                    <a:cubicBezTo>
                      <a:pt x="659" y="476"/>
                      <a:pt x="665" y="520"/>
                      <a:pt x="645" y="5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8A648B8-6E68-2612-0BA6-BF3DC36FCCE7}"/>
                  </a:ext>
                </a:extLst>
              </p:cNvPr>
              <p:cNvSpPr txBox="1"/>
              <p:nvPr/>
            </p:nvSpPr>
            <p:spPr>
              <a:xfrm>
                <a:off x="2813469" y="3005759"/>
                <a:ext cx="5444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8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51" grpId="0"/>
      <p:bldP spid="152" grpId="0"/>
      <p:bldP spid="154" grpId="0"/>
      <p:bldP spid="155" grpId="0"/>
      <p:bldP spid="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D3A19-D7FA-A7E2-F8BB-2675E62C45A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/>
            <a:srcRect/>
            <a:stretch>
              <a:fillRect l="-3124" t="6057" r="-3124" b="-50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2B831-1AD8-A11E-8749-9599E657B73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712ED1-03C8-7665-44F9-6E21F3DA66C1}"/>
              </a:ext>
            </a:extLst>
          </p:cNvPr>
          <p:cNvGrpSpPr/>
          <p:nvPr/>
        </p:nvGrpSpPr>
        <p:grpSpPr>
          <a:xfrm>
            <a:off x="4943475" y="1010051"/>
            <a:ext cx="6915150" cy="5625620"/>
            <a:chOff x="5533697" y="10265"/>
            <a:chExt cx="6658303" cy="54166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1AA683-6AE6-78E7-FED2-2F59BF989B6F}"/>
                </a:ext>
              </a:extLst>
            </p:cNvPr>
            <p:cNvGrpSpPr/>
            <p:nvPr/>
          </p:nvGrpSpPr>
          <p:grpSpPr>
            <a:xfrm>
              <a:off x="5533697" y="23394"/>
              <a:ext cx="6658303" cy="5390412"/>
              <a:chOff x="2847646" y="590549"/>
              <a:chExt cx="6658303" cy="5390412"/>
            </a:xfrm>
            <a:solidFill>
              <a:srgbClr val="00B050">
                <a:alpha val="21000"/>
              </a:srgbClr>
            </a:solidFill>
          </p:grpSpPr>
          <p:sp>
            <p:nvSpPr>
              <p:cNvPr id="6" name="Freeform 58">
                <a:extLst>
                  <a:ext uri="{FF2B5EF4-FFF2-40B4-BE49-F238E27FC236}">
                    <a16:creationId xmlns:a16="http://schemas.microsoft.com/office/drawing/2014/main" id="{45A7D295-F17C-0AB9-F320-3DC0D74F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474" y="3115077"/>
                <a:ext cx="527038" cy="547669"/>
              </a:xfrm>
              <a:custGeom>
                <a:avLst/>
                <a:gdLst>
                  <a:gd name="T0" fmla="*/ 519152769 w 281"/>
                  <a:gd name="T1" fmla="*/ 609877813 h 292"/>
                  <a:gd name="T2" fmla="*/ 549394678 w 281"/>
                  <a:gd name="T3" fmla="*/ 544353750 h 292"/>
                  <a:gd name="T4" fmla="*/ 609878496 w 281"/>
                  <a:gd name="T5" fmla="*/ 453628125 h 292"/>
                  <a:gd name="T6" fmla="*/ 604838178 w 281"/>
                  <a:gd name="T7" fmla="*/ 221773750 h 292"/>
                  <a:gd name="T8" fmla="*/ 635080087 w 281"/>
                  <a:gd name="T9" fmla="*/ 168851263 h 292"/>
                  <a:gd name="T10" fmla="*/ 647681676 w 281"/>
                  <a:gd name="T11" fmla="*/ 138609388 h 292"/>
                  <a:gd name="T12" fmla="*/ 652721994 w 281"/>
                  <a:gd name="T13" fmla="*/ 100806250 h 292"/>
                  <a:gd name="T14" fmla="*/ 708165494 w 281"/>
                  <a:gd name="T15" fmla="*/ 78125638 h 292"/>
                  <a:gd name="T16" fmla="*/ 670362314 w 281"/>
                  <a:gd name="T17" fmla="*/ 22682200 h 292"/>
                  <a:gd name="T18" fmla="*/ 599797860 w 281"/>
                  <a:gd name="T19" fmla="*/ 0 h 292"/>
                  <a:gd name="T20" fmla="*/ 544354360 w 281"/>
                  <a:gd name="T21" fmla="*/ 52924075 h 292"/>
                  <a:gd name="T22" fmla="*/ 471270541 w 281"/>
                  <a:gd name="T23" fmla="*/ 47883763 h 292"/>
                  <a:gd name="T24" fmla="*/ 448588315 w 281"/>
                  <a:gd name="T25" fmla="*/ 70564375 h 292"/>
                  <a:gd name="T26" fmla="*/ 332660998 w 281"/>
                  <a:gd name="T27" fmla="*/ 234375325 h 292"/>
                  <a:gd name="T28" fmla="*/ 320060996 w 281"/>
                  <a:gd name="T29" fmla="*/ 241935000 h 292"/>
                  <a:gd name="T30" fmla="*/ 181451453 w 281"/>
                  <a:gd name="T31" fmla="*/ 131048125 h 292"/>
                  <a:gd name="T32" fmla="*/ 128528907 w 281"/>
                  <a:gd name="T33" fmla="*/ 120967500 h 292"/>
                  <a:gd name="T34" fmla="*/ 0 w 281"/>
                  <a:gd name="T35" fmla="*/ 120967500 h 292"/>
                  <a:gd name="T36" fmla="*/ 0 w 281"/>
                  <a:gd name="T37" fmla="*/ 730845313 h 292"/>
                  <a:gd name="T38" fmla="*/ 37803180 w 281"/>
                  <a:gd name="T39" fmla="*/ 735885625 h 292"/>
                  <a:gd name="T40" fmla="*/ 151209544 w 281"/>
                  <a:gd name="T41" fmla="*/ 735885625 h 292"/>
                  <a:gd name="T42" fmla="*/ 410786723 w 281"/>
                  <a:gd name="T43" fmla="*/ 700603438 h 292"/>
                  <a:gd name="T44" fmla="*/ 519152769 w 281"/>
                  <a:gd name="T45" fmla="*/ 609877813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1" h="292">
                    <a:moveTo>
                      <a:pt x="206" y="242"/>
                    </a:moveTo>
                    <a:lnTo>
                      <a:pt x="218" y="216"/>
                    </a:lnTo>
                    <a:lnTo>
                      <a:pt x="242" y="180"/>
                    </a:lnTo>
                    <a:lnTo>
                      <a:pt x="240" y="88"/>
                    </a:lnTo>
                    <a:lnTo>
                      <a:pt x="252" y="67"/>
                    </a:lnTo>
                    <a:lnTo>
                      <a:pt x="257" y="55"/>
                    </a:lnTo>
                    <a:lnTo>
                      <a:pt x="259" y="40"/>
                    </a:lnTo>
                    <a:lnTo>
                      <a:pt x="281" y="31"/>
                    </a:lnTo>
                    <a:lnTo>
                      <a:pt x="266" y="9"/>
                    </a:lnTo>
                    <a:lnTo>
                      <a:pt x="238" y="0"/>
                    </a:lnTo>
                    <a:lnTo>
                      <a:pt x="216" y="21"/>
                    </a:lnTo>
                    <a:lnTo>
                      <a:pt x="187" y="19"/>
                    </a:lnTo>
                    <a:lnTo>
                      <a:pt x="178" y="28"/>
                    </a:lnTo>
                    <a:lnTo>
                      <a:pt x="132" y="93"/>
                    </a:lnTo>
                    <a:lnTo>
                      <a:pt x="127" y="96"/>
                    </a:lnTo>
                    <a:lnTo>
                      <a:pt x="72" y="52"/>
                    </a:lnTo>
                    <a:lnTo>
                      <a:pt x="51" y="48"/>
                    </a:lnTo>
                    <a:lnTo>
                      <a:pt x="0" y="48"/>
                    </a:lnTo>
                    <a:lnTo>
                      <a:pt x="0" y="290"/>
                    </a:lnTo>
                    <a:lnTo>
                      <a:pt x="15" y="292"/>
                    </a:lnTo>
                    <a:lnTo>
                      <a:pt x="60" y="292"/>
                    </a:lnTo>
                    <a:lnTo>
                      <a:pt x="163" y="278"/>
                    </a:lnTo>
                    <a:lnTo>
                      <a:pt x="206" y="2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" name="Freeform 62">
                <a:extLst>
                  <a:ext uri="{FF2B5EF4-FFF2-40B4-BE49-F238E27FC236}">
                    <a16:creationId xmlns:a16="http://schemas.microsoft.com/office/drawing/2014/main" id="{7372CCE8-D64E-8107-F6EB-C3BDB5918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647" y="590549"/>
                <a:ext cx="1477955" cy="1309154"/>
              </a:xfrm>
              <a:custGeom>
                <a:avLst/>
                <a:gdLst>
                  <a:gd name="T0" fmla="*/ 1445733181 w 329"/>
                  <a:gd name="T1" fmla="*/ 2147483646 h 291"/>
                  <a:gd name="T2" fmla="*/ 1648136131 w 329"/>
                  <a:gd name="T3" fmla="*/ 2147483646 h 291"/>
                  <a:gd name="T4" fmla="*/ 1937280486 w 329"/>
                  <a:gd name="T5" fmla="*/ 2147483646 h 291"/>
                  <a:gd name="T6" fmla="*/ 2147483646 w 329"/>
                  <a:gd name="T7" fmla="*/ 2147483646 h 291"/>
                  <a:gd name="T8" fmla="*/ 2147483646 w 329"/>
                  <a:gd name="T9" fmla="*/ 2147483646 h 291"/>
                  <a:gd name="T10" fmla="*/ 2147483646 w 329"/>
                  <a:gd name="T11" fmla="*/ 2147483646 h 291"/>
                  <a:gd name="T12" fmla="*/ 2147483646 w 329"/>
                  <a:gd name="T13" fmla="*/ 2147483646 h 291"/>
                  <a:gd name="T14" fmla="*/ 2147483646 w 329"/>
                  <a:gd name="T15" fmla="*/ 2044425030 h 291"/>
                  <a:gd name="T16" fmla="*/ 2147483646 w 329"/>
                  <a:gd name="T17" fmla="*/ 1928431282 h 291"/>
                  <a:gd name="T18" fmla="*/ 2147483646 w 329"/>
                  <a:gd name="T19" fmla="*/ 2073425371 h 291"/>
                  <a:gd name="T20" fmla="*/ 2147483646 w 329"/>
                  <a:gd name="T21" fmla="*/ 2087925541 h 291"/>
                  <a:gd name="T22" fmla="*/ 2147483646 w 329"/>
                  <a:gd name="T23" fmla="*/ 1594942593 h 291"/>
                  <a:gd name="T24" fmla="*/ 2147483646 w 329"/>
                  <a:gd name="T25" fmla="*/ 1565942252 h 291"/>
                  <a:gd name="T26" fmla="*/ 2147483646 w 329"/>
                  <a:gd name="T27" fmla="*/ 1333950948 h 291"/>
                  <a:gd name="T28" fmla="*/ 2147483646 w 329"/>
                  <a:gd name="T29" fmla="*/ 1464448674 h 291"/>
                  <a:gd name="T30" fmla="*/ 2147483646 w 329"/>
                  <a:gd name="T31" fmla="*/ 1493445207 h 291"/>
                  <a:gd name="T32" fmla="*/ 2147483646 w 329"/>
                  <a:gd name="T33" fmla="*/ 1304954415 h 291"/>
                  <a:gd name="T34" fmla="*/ 2147483646 w 329"/>
                  <a:gd name="T35" fmla="*/ 521979481 h 291"/>
                  <a:gd name="T36" fmla="*/ 2147483646 w 329"/>
                  <a:gd name="T37" fmla="*/ 449482437 h 291"/>
                  <a:gd name="T38" fmla="*/ 2147483646 w 329"/>
                  <a:gd name="T39" fmla="*/ 0 h 291"/>
                  <a:gd name="T40" fmla="*/ 2038481960 w 329"/>
                  <a:gd name="T41" fmla="*/ 246491474 h 291"/>
                  <a:gd name="T42" fmla="*/ 1691508734 w 329"/>
                  <a:gd name="T43" fmla="*/ 246491474 h 291"/>
                  <a:gd name="T44" fmla="*/ 1373448043 w 329"/>
                  <a:gd name="T45" fmla="*/ 275491815 h 291"/>
                  <a:gd name="T46" fmla="*/ 592748779 w 329"/>
                  <a:gd name="T47" fmla="*/ 362485222 h 291"/>
                  <a:gd name="T48" fmla="*/ 0 w 329"/>
                  <a:gd name="T49" fmla="*/ 753974593 h 291"/>
                  <a:gd name="T50" fmla="*/ 86745208 w 329"/>
                  <a:gd name="T51" fmla="*/ 1159956518 h 291"/>
                  <a:gd name="T52" fmla="*/ 173486613 w 329"/>
                  <a:gd name="T53" fmla="*/ 1130959985 h 291"/>
                  <a:gd name="T54" fmla="*/ 245775553 w 329"/>
                  <a:gd name="T55" fmla="*/ 1203457030 h 291"/>
                  <a:gd name="T56" fmla="*/ 390349632 w 329"/>
                  <a:gd name="T57" fmla="*/ 1304954415 h 291"/>
                  <a:gd name="T58" fmla="*/ 636121383 w 329"/>
                  <a:gd name="T59" fmla="*/ 1348451119 h 291"/>
                  <a:gd name="T60" fmla="*/ 708410323 w 329"/>
                  <a:gd name="T61" fmla="*/ 1406447993 h 291"/>
                  <a:gd name="T62" fmla="*/ 852980600 w 329"/>
                  <a:gd name="T63" fmla="*/ 1464448674 h 291"/>
                  <a:gd name="T64" fmla="*/ 939725807 w 329"/>
                  <a:gd name="T65" fmla="*/ 1319450778 h 291"/>
                  <a:gd name="T66" fmla="*/ 997554678 w 329"/>
                  <a:gd name="T67" fmla="*/ 1362951289 h 291"/>
                  <a:gd name="T68" fmla="*/ 954182074 w 329"/>
                  <a:gd name="T69" fmla="*/ 1536945719 h 291"/>
                  <a:gd name="T70" fmla="*/ 896353203 w 329"/>
                  <a:gd name="T71" fmla="*/ 1681939808 h 291"/>
                  <a:gd name="T72" fmla="*/ 1084299886 w 329"/>
                  <a:gd name="T73" fmla="*/ 1884930770 h 291"/>
                  <a:gd name="T74" fmla="*/ 1199957628 w 329"/>
                  <a:gd name="T75" fmla="*/ 2044425030 h 291"/>
                  <a:gd name="T76" fmla="*/ 1142128757 w 329"/>
                  <a:gd name="T77" fmla="*/ 2147483646 h 291"/>
                  <a:gd name="T78" fmla="*/ 1171045093 w 329"/>
                  <a:gd name="T79" fmla="*/ 2147483646 h 291"/>
                  <a:gd name="T80" fmla="*/ 1272246568 w 329"/>
                  <a:gd name="T81" fmla="*/ 2147483646 h 291"/>
                  <a:gd name="T82" fmla="*/ 1142128757 w 329"/>
                  <a:gd name="T83" fmla="*/ 2147483646 h 291"/>
                  <a:gd name="T84" fmla="*/ 1084299886 w 329"/>
                  <a:gd name="T85" fmla="*/ 2147483646 h 291"/>
                  <a:gd name="T86" fmla="*/ 1040927282 w 329"/>
                  <a:gd name="T87" fmla="*/ 2147483646 h 291"/>
                  <a:gd name="T88" fmla="*/ 925269540 w 329"/>
                  <a:gd name="T89" fmla="*/ 2147483646 h 291"/>
                  <a:gd name="T90" fmla="*/ 838524333 w 329"/>
                  <a:gd name="T91" fmla="*/ 2147483646 h 291"/>
                  <a:gd name="T92" fmla="*/ 679493987 w 329"/>
                  <a:gd name="T93" fmla="*/ 2147483646 h 291"/>
                  <a:gd name="T94" fmla="*/ 722866591 w 329"/>
                  <a:gd name="T95" fmla="*/ 2147483646 h 291"/>
                  <a:gd name="T96" fmla="*/ 693950254 w 329"/>
                  <a:gd name="T97" fmla="*/ 2147483646 h 291"/>
                  <a:gd name="T98" fmla="*/ 621665116 w 329"/>
                  <a:gd name="T99" fmla="*/ 2147483646 h 291"/>
                  <a:gd name="T100" fmla="*/ 477091037 w 329"/>
                  <a:gd name="T101" fmla="*/ 2147483646 h 291"/>
                  <a:gd name="T102" fmla="*/ 563836245 w 329"/>
                  <a:gd name="T103" fmla="*/ 2147483646 h 291"/>
                  <a:gd name="T104" fmla="*/ 766239194 w 329"/>
                  <a:gd name="T105" fmla="*/ 2147483646 h 291"/>
                  <a:gd name="T106" fmla="*/ 910813273 w 329"/>
                  <a:gd name="T107" fmla="*/ 2147483646 h 291"/>
                  <a:gd name="T108" fmla="*/ 1098756153 w 329"/>
                  <a:gd name="T109" fmla="*/ 2147483646 h 291"/>
                  <a:gd name="T110" fmla="*/ 1199957628 w 329"/>
                  <a:gd name="T111" fmla="*/ 2147483646 h 291"/>
                  <a:gd name="T112" fmla="*/ 1315615370 w 329"/>
                  <a:gd name="T113" fmla="*/ 2147483646 h 291"/>
                  <a:gd name="T114" fmla="*/ 1416816845 w 329"/>
                  <a:gd name="T115" fmla="*/ 2147483646 h 291"/>
                  <a:gd name="T116" fmla="*/ 1445733181 w 329"/>
                  <a:gd name="T117" fmla="*/ 2147483646 h 29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29" h="291">
                    <a:moveTo>
                      <a:pt x="100" y="234"/>
                    </a:moveTo>
                    <a:cubicBezTo>
                      <a:pt x="100" y="207"/>
                      <a:pt x="100" y="207"/>
                      <a:pt x="100" y="207"/>
                    </a:cubicBezTo>
                    <a:cubicBezTo>
                      <a:pt x="105" y="201"/>
                      <a:pt x="105" y="201"/>
                      <a:pt x="105" y="201"/>
                    </a:cubicBezTo>
                    <a:cubicBezTo>
                      <a:pt x="114" y="203"/>
                      <a:pt x="114" y="203"/>
                      <a:pt x="114" y="203"/>
                    </a:cubicBezTo>
                    <a:cubicBezTo>
                      <a:pt x="114" y="203"/>
                      <a:pt x="122" y="203"/>
                      <a:pt x="122" y="203"/>
                    </a:cubicBezTo>
                    <a:cubicBezTo>
                      <a:pt x="122" y="203"/>
                      <a:pt x="134" y="202"/>
                      <a:pt x="134" y="202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64" y="207"/>
                      <a:pt x="173" y="205"/>
                      <a:pt x="174" y="205"/>
                    </a:cubicBezTo>
                    <a:cubicBezTo>
                      <a:pt x="175" y="204"/>
                      <a:pt x="183" y="202"/>
                      <a:pt x="183" y="202"/>
                    </a:cubicBezTo>
                    <a:cubicBezTo>
                      <a:pt x="184" y="202"/>
                      <a:pt x="195" y="205"/>
                      <a:pt x="195" y="205"/>
                    </a:cubicBezTo>
                    <a:cubicBezTo>
                      <a:pt x="195" y="205"/>
                      <a:pt x="200" y="197"/>
                      <a:pt x="200" y="197"/>
                    </a:cubicBezTo>
                    <a:cubicBezTo>
                      <a:pt x="200" y="196"/>
                      <a:pt x="200" y="189"/>
                      <a:pt x="200" y="188"/>
                    </a:cubicBezTo>
                    <a:cubicBezTo>
                      <a:pt x="200" y="187"/>
                      <a:pt x="200" y="174"/>
                      <a:pt x="200" y="174"/>
                    </a:cubicBezTo>
                    <a:cubicBezTo>
                      <a:pt x="200" y="174"/>
                      <a:pt x="194" y="159"/>
                      <a:pt x="194" y="159"/>
                    </a:cubicBezTo>
                    <a:cubicBezTo>
                      <a:pt x="194" y="159"/>
                      <a:pt x="191" y="147"/>
                      <a:pt x="191" y="147"/>
                    </a:cubicBezTo>
                    <a:cubicBezTo>
                      <a:pt x="191" y="146"/>
                      <a:pt x="194" y="142"/>
                      <a:pt x="195" y="141"/>
                    </a:cubicBezTo>
                    <a:cubicBezTo>
                      <a:pt x="195" y="139"/>
                      <a:pt x="200" y="134"/>
                      <a:pt x="201" y="134"/>
                    </a:cubicBezTo>
                    <a:cubicBezTo>
                      <a:pt x="202" y="133"/>
                      <a:pt x="207" y="133"/>
                      <a:pt x="207" y="133"/>
                    </a:cubicBezTo>
                    <a:cubicBezTo>
                      <a:pt x="207" y="133"/>
                      <a:pt x="214" y="138"/>
                      <a:pt x="215" y="138"/>
                    </a:cubicBezTo>
                    <a:cubicBezTo>
                      <a:pt x="215" y="138"/>
                      <a:pt x="226" y="143"/>
                      <a:pt x="226" y="143"/>
                    </a:cubicBezTo>
                    <a:cubicBezTo>
                      <a:pt x="234" y="145"/>
                      <a:pt x="234" y="145"/>
                      <a:pt x="234" y="145"/>
                    </a:cubicBezTo>
                    <a:cubicBezTo>
                      <a:pt x="236" y="144"/>
                      <a:pt x="236" y="144"/>
                      <a:pt x="236" y="144"/>
                    </a:cubicBezTo>
                    <a:cubicBezTo>
                      <a:pt x="236" y="144"/>
                      <a:pt x="230" y="126"/>
                      <a:pt x="231" y="126"/>
                    </a:cubicBezTo>
                    <a:cubicBezTo>
                      <a:pt x="231" y="125"/>
                      <a:pt x="233" y="110"/>
                      <a:pt x="233" y="110"/>
                    </a:cubicBezTo>
                    <a:cubicBezTo>
                      <a:pt x="233" y="110"/>
                      <a:pt x="248" y="103"/>
                      <a:pt x="248" y="103"/>
                    </a:cubicBezTo>
                    <a:cubicBezTo>
                      <a:pt x="249" y="103"/>
                      <a:pt x="261" y="108"/>
                      <a:pt x="261" y="108"/>
                    </a:cubicBezTo>
                    <a:cubicBezTo>
                      <a:pt x="261" y="108"/>
                      <a:pt x="263" y="93"/>
                      <a:pt x="263" y="93"/>
                    </a:cubicBezTo>
                    <a:cubicBezTo>
                      <a:pt x="263" y="93"/>
                      <a:pt x="270" y="92"/>
                      <a:pt x="270" y="92"/>
                    </a:cubicBezTo>
                    <a:cubicBezTo>
                      <a:pt x="277" y="94"/>
                      <a:pt x="277" y="94"/>
                      <a:pt x="277" y="94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306" y="104"/>
                      <a:pt x="306" y="104"/>
                      <a:pt x="306" y="104"/>
                    </a:cubicBezTo>
                    <a:cubicBezTo>
                      <a:pt x="309" y="103"/>
                      <a:pt x="309" y="103"/>
                      <a:pt x="309" y="103"/>
                    </a:cubicBezTo>
                    <a:cubicBezTo>
                      <a:pt x="319" y="99"/>
                      <a:pt x="319" y="99"/>
                      <a:pt x="319" y="99"/>
                    </a:cubicBezTo>
                    <a:cubicBezTo>
                      <a:pt x="329" y="90"/>
                      <a:pt x="329" y="90"/>
                      <a:pt x="329" y="90"/>
                    </a:cubicBezTo>
                    <a:cubicBezTo>
                      <a:pt x="316" y="70"/>
                      <a:pt x="316" y="70"/>
                      <a:pt x="316" y="70"/>
                    </a:cubicBezTo>
                    <a:cubicBezTo>
                      <a:pt x="281" y="36"/>
                      <a:pt x="281" y="36"/>
                      <a:pt x="281" y="36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48" y="31"/>
                      <a:pt x="248" y="31"/>
                      <a:pt x="248" y="31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49" y="7"/>
                      <a:pt x="149" y="7"/>
                      <a:pt x="149" y="7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8"/>
                      <a:pt x="15" y="81"/>
                      <a:pt x="15" y="81"/>
                    </a:cubicBezTo>
                    <a:cubicBezTo>
                      <a:pt x="15" y="81"/>
                      <a:pt x="17" y="83"/>
                      <a:pt x="17" y="83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36" y="92"/>
                      <a:pt x="36" y="92"/>
                    </a:cubicBezTo>
                    <a:cubicBezTo>
                      <a:pt x="37" y="92"/>
                      <a:pt x="44" y="93"/>
                      <a:pt x="44" y="9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54" y="99"/>
                      <a:pt x="55" y="100"/>
                    </a:cubicBezTo>
                    <a:cubicBezTo>
                      <a:pt x="55" y="100"/>
                      <a:pt x="59" y="101"/>
                      <a:pt x="59" y="101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91"/>
                      <a:pt x="69" y="93"/>
                      <a:pt x="69" y="94"/>
                    </a:cubicBezTo>
                    <a:cubicBezTo>
                      <a:pt x="69" y="95"/>
                      <a:pt x="68" y="98"/>
                      <a:pt x="68" y="99"/>
                    </a:cubicBezTo>
                    <a:cubicBezTo>
                      <a:pt x="68" y="100"/>
                      <a:pt x="67" y="105"/>
                      <a:pt x="66" y="106"/>
                    </a:cubicBezTo>
                    <a:cubicBezTo>
                      <a:pt x="66" y="107"/>
                      <a:pt x="63" y="110"/>
                      <a:pt x="63" y="110"/>
                    </a:cubicBezTo>
                    <a:cubicBezTo>
                      <a:pt x="63" y="110"/>
                      <a:pt x="62" y="115"/>
                      <a:pt x="62" y="116"/>
                    </a:cubicBezTo>
                    <a:cubicBezTo>
                      <a:pt x="63" y="116"/>
                      <a:pt x="69" y="125"/>
                      <a:pt x="70" y="125"/>
                    </a:cubicBezTo>
                    <a:cubicBezTo>
                      <a:pt x="70" y="125"/>
                      <a:pt x="75" y="130"/>
                      <a:pt x="75" y="130"/>
                    </a:cubicBezTo>
                    <a:cubicBezTo>
                      <a:pt x="75" y="130"/>
                      <a:pt x="81" y="133"/>
                      <a:pt x="81" y="134"/>
                    </a:cubicBezTo>
                    <a:cubicBezTo>
                      <a:pt x="81" y="134"/>
                      <a:pt x="83" y="140"/>
                      <a:pt x="83" y="141"/>
                    </a:cubicBezTo>
                    <a:cubicBezTo>
                      <a:pt x="83" y="142"/>
                      <a:pt x="82" y="145"/>
                      <a:pt x="82" y="145"/>
                    </a:cubicBezTo>
                    <a:cubicBezTo>
                      <a:pt x="82" y="146"/>
                      <a:pt x="80" y="149"/>
                      <a:pt x="79" y="149"/>
                    </a:cubicBezTo>
                    <a:cubicBezTo>
                      <a:pt x="79" y="150"/>
                      <a:pt x="79" y="155"/>
                      <a:pt x="79" y="156"/>
                    </a:cubicBezTo>
                    <a:cubicBezTo>
                      <a:pt x="79" y="156"/>
                      <a:pt x="81" y="163"/>
                      <a:pt x="81" y="16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88" y="178"/>
                      <a:pt x="88" y="178"/>
                    </a:cubicBezTo>
                    <a:cubicBezTo>
                      <a:pt x="88" y="179"/>
                      <a:pt x="84" y="182"/>
                      <a:pt x="83" y="183"/>
                    </a:cubicBezTo>
                    <a:cubicBezTo>
                      <a:pt x="82" y="184"/>
                      <a:pt x="79" y="188"/>
                      <a:pt x="79" y="188"/>
                    </a:cubicBezTo>
                    <a:cubicBezTo>
                      <a:pt x="79" y="189"/>
                      <a:pt x="78" y="197"/>
                      <a:pt x="78" y="197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69" y="186"/>
                      <a:pt x="69" y="186"/>
                      <a:pt x="69" y="186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0" y="182"/>
                      <a:pt x="60" y="182"/>
                      <a:pt x="60" y="182"/>
                    </a:cubicBezTo>
                    <a:cubicBezTo>
                      <a:pt x="58" y="185"/>
                      <a:pt x="58" y="185"/>
                      <a:pt x="58" y="185"/>
                    </a:cubicBezTo>
                    <a:cubicBezTo>
                      <a:pt x="58" y="193"/>
                      <a:pt x="58" y="193"/>
                      <a:pt x="58" y="193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47" y="203"/>
                      <a:pt x="47" y="211"/>
                      <a:pt x="47" y="211"/>
                    </a:cubicBezTo>
                    <a:cubicBezTo>
                      <a:pt x="47" y="211"/>
                      <a:pt x="50" y="221"/>
                      <a:pt x="50" y="221"/>
                    </a:cubicBezTo>
                    <a:cubicBezTo>
                      <a:pt x="52" y="250"/>
                      <a:pt x="52" y="250"/>
                      <a:pt x="52" y="250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9" y="265"/>
                      <a:pt x="44" y="268"/>
                      <a:pt x="43" y="268"/>
                    </a:cubicBezTo>
                    <a:cubicBezTo>
                      <a:pt x="43" y="269"/>
                      <a:pt x="39" y="273"/>
                      <a:pt x="39" y="273"/>
                    </a:cubicBezTo>
                    <a:cubicBezTo>
                      <a:pt x="39" y="273"/>
                      <a:pt x="34" y="275"/>
                      <a:pt x="33" y="276"/>
                    </a:cubicBezTo>
                    <a:cubicBezTo>
                      <a:pt x="33" y="277"/>
                      <a:pt x="32" y="280"/>
                      <a:pt x="32" y="280"/>
                    </a:cubicBezTo>
                    <a:cubicBezTo>
                      <a:pt x="32" y="280"/>
                      <a:pt x="39" y="287"/>
                      <a:pt x="39" y="288"/>
                    </a:cubicBezTo>
                    <a:cubicBezTo>
                      <a:pt x="40" y="288"/>
                      <a:pt x="45" y="291"/>
                      <a:pt x="45" y="291"/>
                    </a:cubicBezTo>
                    <a:cubicBezTo>
                      <a:pt x="53" y="282"/>
                      <a:pt x="53" y="282"/>
                      <a:pt x="53" y="282"/>
                    </a:cubicBezTo>
                    <a:cubicBezTo>
                      <a:pt x="58" y="282"/>
                      <a:pt x="58" y="282"/>
                      <a:pt x="58" y="282"/>
                    </a:cubicBezTo>
                    <a:cubicBezTo>
                      <a:pt x="63" y="281"/>
                      <a:pt x="63" y="281"/>
                      <a:pt x="63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76" y="279"/>
                      <a:pt x="76" y="279"/>
                      <a:pt x="76" y="279"/>
                    </a:cubicBezTo>
                    <a:cubicBezTo>
                      <a:pt x="81" y="274"/>
                      <a:pt x="81" y="274"/>
                      <a:pt x="81" y="274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91" y="273"/>
                      <a:pt x="91" y="273"/>
                      <a:pt x="91" y="273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8" y="272"/>
                      <a:pt x="98" y="272"/>
                      <a:pt x="98" y="272"/>
                    </a:cubicBezTo>
                    <a:cubicBezTo>
                      <a:pt x="97" y="265"/>
                      <a:pt x="97" y="265"/>
                      <a:pt x="97" y="265"/>
                    </a:cubicBezTo>
                    <a:lnTo>
                      <a:pt x="100" y="234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63">
                <a:extLst>
                  <a:ext uri="{FF2B5EF4-FFF2-40B4-BE49-F238E27FC236}">
                    <a16:creationId xmlns:a16="http://schemas.microsoft.com/office/drawing/2014/main" id="{3C34D18D-1023-E8A7-E658-D9507B072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6409" y="5193218"/>
                <a:ext cx="660204" cy="787743"/>
              </a:xfrm>
              <a:custGeom>
                <a:avLst/>
                <a:gdLst>
                  <a:gd name="T0" fmla="*/ 520212389 w 147"/>
                  <a:gd name="T1" fmla="*/ 2147483646 h 175"/>
                  <a:gd name="T2" fmla="*/ 476861673 w 147"/>
                  <a:gd name="T3" fmla="*/ 2147483646 h 175"/>
                  <a:gd name="T4" fmla="*/ 997074063 w 147"/>
                  <a:gd name="T5" fmla="*/ 2119350600 h 175"/>
                  <a:gd name="T6" fmla="*/ 1040424778 w 147"/>
                  <a:gd name="T7" fmla="*/ 2090318400 h 175"/>
                  <a:gd name="T8" fmla="*/ 1011523034 w 147"/>
                  <a:gd name="T9" fmla="*/ 2061286200 h 175"/>
                  <a:gd name="T10" fmla="*/ 997074063 w 147"/>
                  <a:gd name="T11" fmla="*/ 2119350600 h 175"/>
                  <a:gd name="T12" fmla="*/ 1502833679 w 147"/>
                  <a:gd name="T13" fmla="*/ 2147483646 h 175"/>
                  <a:gd name="T14" fmla="*/ 1329430816 w 147"/>
                  <a:gd name="T15" fmla="*/ 2147483646 h 175"/>
                  <a:gd name="T16" fmla="*/ 1473935736 w 147"/>
                  <a:gd name="T17" fmla="*/ 2147483646 h 175"/>
                  <a:gd name="T18" fmla="*/ 1632889627 w 147"/>
                  <a:gd name="T19" fmla="*/ 2147483646 h 175"/>
                  <a:gd name="T20" fmla="*/ 260104294 w 147"/>
                  <a:gd name="T21" fmla="*/ 2147483646 h 175"/>
                  <a:gd name="T22" fmla="*/ 332356754 w 147"/>
                  <a:gd name="T23" fmla="*/ 2147483646 h 175"/>
                  <a:gd name="T24" fmla="*/ 202304607 w 147"/>
                  <a:gd name="T25" fmla="*/ 2147483646 h 175"/>
                  <a:gd name="T26" fmla="*/ 1849643205 w 147"/>
                  <a:gd name="T27" fmla="*/ 1553222700 h 175"/>
                  <a:gd name="T28" fmla="*/ 1343883589 w 147"/>
                  <a:gd name="T29" fmla="*/ 1509674400 h 175"/>
                  <a:gd name="T30" fmla="*/ 1589538912 w 147"/>
                  <a:gd name="T31" fmla="*/ 1001610900 h 175"/>
                  <a:gd name="T32" fmla="*/ 1156027954 w 147"/>
                  <a:gd name="T33" fmla="*/ 856449900 h 175"/>
                  <a:gd name="T34" fmla="*/ 621366593 w 147"/>
                  <a:gd name="T35" fmla="*/ 725805000 h 175"/>
                  <a:gd name="T36" fmla="*/ 419058185 w 147"/>
                  <a:gd name="T37" fmla="*/ 333870300 h 175"/>
                  <a:gd name="T38" fmla="*/ 361258498 w 147"/>
                  <a:gd name="T39" fmla="*/ 72580500 h 175"/>
                  <a:gd name="T40" fmla="*/ 231206351 w 147"/>
                  <a:gd name="T41" fmla="*/ 377418600 h 175"/>
                  <a:gd name="T42" fmla="*/ 260104294 w 147"/>
                  <a:gd name="T43" fmla="*/ 624192300 h 175"/>
                  <a:gd name="T44" fmla="*/ 245655322 w 147"/>
                  <a:gd name="T45" fmla="*/ 783869400 h 175"/>
                  <a:gd name="T46" fmla="*/ 231206351 w 147"/>
                  <a:gd name="T47" fmla="*/ 987094800 h 175"/>
                  <a:gd name="T48" fmla="*/ 57799687 w 147"/>
                  <a:gd name="T49" fmla="*/ 1204836300 h 175"/>
                  <a:gd name="T50" fmla="*/ 28901744 w 147"/>
                  <a:gd name="T51" fmla="*/ 1683867600 h 175"/>
                  <a:gd name="T52" fmla="*/ 332356754 w 147"/>
                  <a:gd name="T53" fmla="*/ 1814512500 h 175"/>
                  <a:gd name="T54" fmla="*/ 274557067 w 147"/>
                  <a:gd name="T55" fmla="*/ 2147483646 h 175"/>
                  <a:gd name="T56" fmla="*/ 346809527 w 147"/>
                  <a:gd name="T57" fmla="*/ 2147483646 h 175"/>
                  <a:gd name="T58" fmla="*/ 505763418 w 147"/>
                  <a:gd name="T59" fmla="*/ 2147483646 h 175"/>
                  <a:gd name="T60" fmla="*/ 419058185 w 147"/>
                  <a:gd name="T61" fmla="*/ 2147483646 h 175"/>
                  <a:gd name="T62" fmla="*/ 476861673 w 147"/>
                  <a:gd name="T63" fmla="*/ 2147483646 h 175"/>
                  <a:gd name="T64" fmla="*/ 520212389 w 147"/>
                  <a:gd name="T65" fmla="*/ 2147483646 h 175"/>
                  <a:gd name="T66" fmla="*/ 592464849 w 147"/>
                  <a:gd name="T67" fmla="*/ 1901609100 h 175"/>
                  <a:gd name="T68" fmla="*/ 563563105 w 147"/>
                  <a:gd name="T69" fmla="*/ 2147483646 h 175"/>
                  <a:gd name="T70" fmla="*/ 578012076 w 147"/>
                  <a:gd name="T71" fmla="*/ 2147483646 h 175"/>
                  <a:gd name="T72" fmla="*/ 722516996 w 147"/>
                  <a:gd name="T73" fmla="*/ 2147483646 h 175"/>
                  <a:gd name="T74" fmla="*/ 722516996 w 147"/>
                  <a:gd name="T75" fmla="*/ 1959673500 h 175"/>
                  <a:gd name="T76" fmla="*/ 679166280 w 147"/>
                  <a:gd name="T77" fmla="*/ 1887093000 h 175"/>
                  <a:gd name="T78" fmla="*/ 780316683 w 147"/>
                  <a:gd name="T79" fmla="*/ 2017737900 h 175"/>
                  <a:gd name="T80" fmla="*/ 852569143 w 147"/>
                  <a:gd name="T81" fmla="*/ 2147483646 h 175"/>
                  <a:gd name="T82" fmla="*/ 1098224465 w 147"/>
                  <a:gd name="T83" fmla="*/ 2147483646 h 175"/>
                  <a:gd name="T84" fmla="*/ 1040424778 w 147"/>
                  <a:gd name="T85" fmla="*/ 2147483646 h 175"/>
                  <a:gd name="T86" fmla="*/ 939270574 w 147"/>
                  <a:gd name="T87" fmla="*/ 2090318400 h 175"/>
                  <a:gd name="T88" fmla="*/ 1011523034 w 147"/>
                  <a:gd name="T89" fmla="*/ 1916125200 h 175"/>
                  <a:gd name="T90" fmla="*/ 1054873750 w 147"/>
                  <a:gd name="T91" fmla="*/ 1887093000 h 175"/>
                  <a:gd name="T92" fmla="*/ 1127126210 w 147"/>
                  <a:gd name="T93" fmla="*/ 2147483646 h 175"/>
                  <a:gd name="T94" fmla="*/ 1170476925 w 147"/>
                  <a:gd name="T95" fmla="*/ 2133866700 h 175"/>
                  <a:gd name="T96" fmla="*/ 1170476925 w 147"/>
                  <a:gd name="T97" fmla="*/ 2075802300 h 175"/>
                  <a:gd name="T98" fmla="*/ 1329430816 w 147"/>
                  <a:gd name="T99" fmla="*/ 2147483646 h 175"/>
                  <a:gd name="T100" fmla="*/ 1372781532 w 147"/>
                  <a:gd name="T101" fmla="*/ 2046770100 h 175"/>
                  <a:gd name="T102" fmla="*/ 1127126210 w 147"/>
                  <a:gd name="T103" fmla="*/ 1814512500 h 175"/>
                  <a:gd name="T104" fmla="*/ 1257178356 w 147"/>
                  <a:gd name="T105" fmla="*/ 1843544700 h 175"/>
                  <a:gd name="T106" fmla="*/ 1459482963 w 147"/>
                  <a:gd name="T107" fmla="*/ 2075802300 h 175"/>
                  <a:gd name="T108" fmla="*/ 1705142087 w 147"/>
                  <a:gd name="T109" fmla="*/ 2147483646 h 175"/>
                  <a:gd name="T110" fmla="*/ 1734040030 w 147"/>
                  <a:gd name="T111" fmla="*/ 2147483646 h 175"/>
                  <a:gd name="T112" fmla="*/ 1849643205 w 147"/>
                  <a:gd name="T113" fmla="*/ 2147483646 h 175"/>
                  <a:gd name="T114" fmla="*/ 2124200272 w 147"/>
                  <a:gd name="T115" fmla="*/ 2147483646 h 175"/>
                  <a:gd name="T116" fmla="*/ 1994148125 w 147"/>
                  <a:gd name="T117" fmla="*/ 1916125200 h 1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47" h="175">
                    <a:moveTo>
                      <a:pt x="35" y="164"/>
                    </a:moveTo>
                    <a:cubicBezTo>
                      <a:pt x="36" y="164"/>
                      <a:pt x="36" y="164"/>
                      <a:pt x="36" y="165"/>
                    </a:cubicBezTo>
                    <a:cubicBezTo>
                      <a:pt x="36" y="165"/>
                      <a:pt x="36" y="165"/>
                      <a:pt x="36" y="165"/>
                    </a:cubicBezTo>
                    <a:cubicBezTo>
                      <a:pt x="36" y="166"/>
                      <a:pt x="36" y="167"/>
                      <a:pt x="36" y="168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4" y="168"/>
                      <a:pt x="34" y="167"/>
                      <a:pt x="34" y="167"/>
                    </a:cubicBezTo>
                    <a:cubicBezTo>
                      <a:pt x="34" y="167"/>
                      <a:pt x="34" y="166"/>
                      <a:pt x="34" y="166"/>
                    </a:cubicBezTo>
                    <a:cubicBezTo>
                      <a:pt x="34" y="166"/>
                      <a:pt x="33" y="166"/>
                      <a:pt x="33" y="166"/>
                    </a:cubicBezTo>
                    <a:cubicBezTo>
                      <a:pt x="33" y="166"/>
                      <a:pt x="33" y="166"/>
                      <a:pt x="33" y="165"/>
                    </a:cubicBezTo>
                    <a:cubicBezTo>
                      <a:pt x="33" y="165"/>
                      <a:pt x="33" y="165"/>
                      <a:pt x="33" y="165"/>
                    </a:cubicBezTo>
                    <a:cubicBezTo>
                      <a:pt x="33" y="165"/>
                      <a:pt x="33" y="165"/>
                      <a:pt x="33" y="164"/>
                    </a:cubicBezTo>
                    <a:cubicBezTo>
                      <a:pt x="33" y="164"/>
                      <a:pt x="33" y="164"/>
                      <a:pt x="34" y="164"/>
                    </a:cubicBezTo>
                    <a:cubicBezTo>
                      <a:pt x="34" y="164"/>
                      <a:pt x="35" y="164"/>
                      <a:pt x="35" y="164"/>
                    </a:cubicBezTo>
                    <a:close/>
                    <a:moveTo>
                      <a:pt x="69" y="146"/>
                    </a:moveTo>
                    <a:cubicBezTo>
                      <a:pt x="70" y="147"/>
                      <a:pt x="70" y="148"/>
                      <a:pt x="71" y="148"/>
                    </a:cubicBezTo>
                    <a:cubicBezTo>
                      <a:pt x="71" y="149"/>
                      <a:pt x="71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7"/>
                      <a:pt x="72" y="146"/>
                      <a:pt x="72" y="144"/>
                    </a:cubicBezTo>
                    <a:cubicBezTo>
                      <a:pt x="72" y="144"/>
                      <a:pt x="72" y="143"/>
                      <a:pt x="72" y="143"/>
                    </a:cubicBezTo>
                    <a:cubicBezTo>
                      <a:pt x="72" y="143"/>
                      <a:pt x="72" y="142"/>
                      <a:pt x="72" y="142"/>
                    </a:cubicBezTo>
                    <a:cubicBezTo>
                      <a:pt x="72" y="141"/>
                      <a:pt x="71" y="141"/>
                      <a:pt x="71" y="141"/>
                    </a:cubicBezTo>
                    <a:cubicBezTo>
                      <a:pt x="70" y="141"/>
                      <a:pt x="70" y="141"/>
                      <a:pt x="70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9" y="143"/>
                      <a:pt x="69" y="143"/>
                      <a:pt x="68" y="143"/>
                    </a:cubicBezTo>
                    <a:cubicBezTo>
                      <a:pt x="68" y="143"/>
                      <a:pt x="68" y="143"/>
                      <a:pt x="67" y="143"/>
                    </a:cubicBezTo>
                    <a:cubicBezTo>
                      <a:pt x="67" y="143"/>
                      <a:pt x="67" y="143"/>
                      <a:pt x="67" y="144"/>
                    </a:cubicBezTo>
                    <a:cubicBezTo>
                      <a:pt x="67" y="144"/>
                      <a:pt x="67" y="145"/>
                      <a:pt x="68" y="145"/>
                    </a:cubicBezTo>
                    <a:cubicBezTo>
                      <a:pt x="68" y="145"/>
                      <a:pt x="69" y="145"/>
                      <a:pt x="69" y="146"/>
                    </a:cubicBezTo>
                    <a:cubicBezTo>
                      <a:pt x="69" y="146"/>
                      <a:pt x="69" y="146"/>
                      <a:pt x="69" y="146"/>
                    </a:cubicBezTo>
                    <a:close/>
                    <a:moveTo>
                      <a:pt x="111" y="154"/>
                    </a:moveTo>
                    <a:cubicBezTo>
                      <a:pt x="111" y="153"/>
                      <a:pt x="110" y="153"/>
                      <a:pt x="109" y="153"/>
                    </a:cubicBezTo>
                    <a:cubicBezTo>
                      <a:pt x="108" y="153"/>
                      <a:pt x="107" y="152"/>
                      <a:pt x="106" y="151"/>
                    </a:cubicBezTo>
                    <a:cubicBezTo>
                      <a:pt x="105" y="151"/>
                      <a:pt x="105" y="150"/>
                      <a:pt x="104" y="150"/>
                    </a:cubicBezTo>
                    <a:cubicBezTo>
                      <a:pt x="104" y="149"/>
                      <a:pt x="103" y="149"/>
                      <a:pt x="103" y="149"/>
                    </a:cubicBezTo>
                    <a:cubicBezTo>
                      <a:pt x="102" y="149"/>
                      <a:pt x="102" y="150"/>
                      <a:pt x="102" y="151"/>
                    </a:cubicBezTo>
                    <a:cubicBezTo>
                      <a:pt x="100" y="154"/>
                      <a:pt x="96" y="156"/>
                      <a:pt x="95" y="160"/>
                    </a:cubicBezTo>
                    <a:cubicBezTo>
                      <a:pt x="94" y="161"/>
                      <a:pt x="94" y="162"/>
                      <a:pt x="93" y="163"/>
                    </a:cubicBezTo>
                    <a:cubicBezTo>
                      <a:pt x="93" y="163"/>
                      <a:pt x="92" y="163"/>
                      <a:pt x="92" y="164"/>
                    </a:cubicBezTo>
                    <a:cubicBezTo>
                      <a:pt x="92" y="165"/>
                      <a:pt x="92" y="166"/>
                      <a:pt x="92" y="167"/>
                    </a:cubicBezTo>
                    <a:cubicBezTo>
                      <a:pt x="94" y="167"/>
                      <a:pt x="95" y="166"/>
                      <a:pt x="96" y="167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8" y="169"/>
                      <a:pt x="99" y="168"/>
                      <a:pt x="100" y="168"/>
                    </a:cubicBezTo>
                    <a:cubicBezTo>
                      <a:pt x="101" y="168"/>
                      <a:pt x="101" y="167"/>
                      <a:pt x="102" y="167"/>
                    </a:cubicBezTo>
                    <a:cubicBezTo>
                      <a:pt x="104" y="166"/>
                      <a:pt x="106" y="166"/>
                      <a:pt x="108" y="165"/>
                    </a:cubicBezTo>
                    <a:cubicBezTo>
                      <a:pt x="109" y="165"/>
                      <a:pt x="110" y="165"/>
                      <a:pt x="111" y="164"/>
                    </a:cubicBezTo>
                    <a:cubicBezTo>
                      <a:pt x="112" y="164"/>
                      <a:pt x="113" y="163"/>
                      <a:pt x="113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60"/>
                      <a:pt x="113" y="160"/>
                      <a:pt x="113" y="159"/>
                    </a:cubicBezTo>
                    <a:cubicBezTo>
                      <a:pt x="113" y="158"/>
                      <a:pt x="113" y="157"/>
                      <a:pt x="112" y="156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1" y="154"/>
                      <a:pt x="111" y="154"/>
                      <a:pt x="111" y="154"/>
                    </a:cubicBezTo>
                    <a:close/>
                    <a:moveTo>
                      <a:pt x="14" y="168"/>
                    </a:moveTo>
                    <a:cubicBezTo>
                      <a:pt x="14" y="169"/>
                      <a:pt x="18" y="171"/>
                      <a:pt x="18" y="171"/>
                    </a:cubicBezTo>
                    <a:cubicBezTo>
                      <a:pt x="18" y="171"/>
                      <a:pt x="18" y="173"/>
                      <a:pt x="18" y="174"/>
                    </a:cubicBezTo>
                    <a:cubicBezTo>
                      <a:pt x="20" y="174"/>
                      <a:pt x="21" y="174"/>
                      <a:pt x="22" y="174"/>
                    </a:cubicBezTo>
                    <a:cubicBezTo>
                      <a:pt x="22" y="174"/>
                      <a:pt x="23" y="174"/>
                      <a:pt x="23" y="174"/>
                    </a:cubicBezTo>
                    <a:cubicBezTo>
                      <a:pt x="23" y="174"/>
                      <a:pt x="23" y="174"/>
                      <a:pt x="23" y="173"/>
                    </a:cubicBezTo>
                    <a:cubicBezTo>
                      <a:pt x="23" y="172"/>
                      <a:pt x="23" y="171"/>
                      <a:pt x="23" y="170"/>
                    </a:cubicBezTo>
                    <a:cubicBezTo>
                      <a:pt x="22" y="168"/>
                      <a:pt x="20" y="167"/>
                      <a:pt x="19" y="166"/>
                    </a:cubicBezTo>
                    <a:cubicBezTo>
                      <a:pt x="17" y="164"/>
                      <a:pt x="17" y="161"/>
                      <a:pt x="16" y="158"/>
                    </a:cubicBezTo>
                    <a:cubicBezTo>
                      <a:pt x="16" y="158"/>
                      <a:pt x="16" y="157"/>
                      <a:pt x="15" y="157"/>
                    </a:cubicBezTo>
                    <a:cubicBezTo>
                      <a:pt x="15" y="158"/>
                      <a:pt x="14" y="161"/>
                      <a:pt x="14" y="161"/>
                    </a:cubicBezTo>
                    <a:cubicBezTo>
                      <a:pt x="14" y="162"/>
                      <a:pt x="14" y="168"/>
                      <a:pt x="14" y="168"/>
                    </a:cubicBezTo>
                    <a:close/>
                    <a:moveTo>
                      <a:pt x="138" y="132"/>
                    </a:moveTo>
                    <a:cubicBezTo>
                      <a:pt x="138" y="131"/>
                      <a:pt x="140" y="126"/>
                      <a:pt x="140" y="126"/>
                    </a:cubicBezTo>
                    <a:cubicBezTo>
                      <a:pt x="140" y="126"/>
                      <a:pt x="141" y="124"/>
                      <a:pt x="141" y="123"/>
                    </a:cubicBezTo>
                    <a:cubicBezTo>
                      <a:pt x="141" y="123"/>
                      <a:pt x="136" y="114"/>
                      <a:pt x="135" y="113"/>
                    </a:cubicBezTo>
                    <a:cubicBezTo>
                      <a:pt x="135" y="113"/>
                      <a:pt x="129" y="107"/>
                      <a:pt x="128" y="107"/>
                    </a:cubicBezTo>
                    <a:cubicBezTo>
                      <a:pt x="127" y="106"/>
                      <a:pt x="118" y="105"/>
                      <a:pt x="118" y="105"/>
                    </a:cubicBezTo>
                    <a:cubicBezTo>
                      <a:pt x="117" y="105"/>
                      <a:pt x="114" y="104"/>
                      <a:pt x="114" y="104"/>
                    </a:cubicBezTo>
                    <a:cubicBezTo>
                      <a:pt x="113" y="104"/>
                      <a:pt x="106" y="106"/>
                      <a:pt x="106" y="106"/>
                    </a:cubicBezTo>
                    <a:cubicBezTo>
                      <a:pt x="106" y="106"/>
                      <a:pt x="101" y="107"/>
                      <a:pt x="100" y="107"/>
                    </a:cubicBezTo>
                    <a:cubicBezTo>
                      <a:pt x="99" y="107"/>
                      <a:pt x="93" y="104"/>
                      <a:pt x="93" y="104"/>
                    </a:cubicBezTo>
                    <a:cubicBezTo>
                      <a:pt x="93" y="104"/>
                      <a:pt x="92" y="100"/>
                      <a:pt x="92" y="99"/>
                    </a:cubicBezTo>
                    <a:cubicBezTo>
                      <a:pt x="92" y="99"/>
                      <a:pt x="98" y="95"/>
                      <a:pt x="99" y="94"/>
                    </a:cubicBezTo>
                    <a:cubicBezTo>
                      <a:pt x="99" y="94"/>
                      <a:pt x="104" y="93"/>
                      <a:pt x="104" y="93"/>
                    </a:cubicBezTo>
                    <a:cubicBezTo>
                      <a:pt x="104" y="93"/>
                      <a:pt x="104" y="86"/>
                      <a:pt x="105" y="84"/>
                    </a:cubicBezTo>
                    <a:cubicBezTo>
                      <a:pt x="105" y="82"/>
                      <a:pt x="110" y="70"/>
                      <a:pt x="110" y="69"/>
                    </a:cubicBezTo>
                    <a:cubicBezTo>
                      <a:pt x="110" y="69"/>
                      <a:pt x="106" y="63"/>
                      <a:pt x="106" y="63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97" y="66"/>
                      <a:pt x="96" y="65"/>
                    </a:cubicBezTo>
                    <a:cubicBezTo>
                      <a:pt x="94" y="64"/>
                      <a:pt x="90" y="62"/>
                      <a:pt x="89" y="62"/>
                    </a:cubicBezTo>
                    <a:cubicBezTo>
                      <a:pt x="88" y="61"/>
                      <a:pt x="81" y="59"/>
                      <a:pt x="80" y="59"/>
                    </a:cubicBezTo>
                    <a:cubicBezTo>
                      <a:pt x="79" y="59"/>
                      <a:pt x="74" y="60"/>
                      <a:pt x="74" y="60"/>
                    </a:cubicBezTo>
                    <a:cubicBezTo>
                      <a:pt x="73" y="60"/>
                      <a:pt x="66" y="62"/>
                      <a:pt x="65" y="62"/>
                    </a:cubicBezTo>
                    <a:cubicBezTo>
                      <a:pt x="64" y="62"/>
                      <a:pt x="61" y="62"/>
                      <a:pt x="60" y="62"/>
                    </a:cubicBezTo>
                    <a:cubicBezTo>
                      <a:pt x="59" y="62"/>
                      <a:pt x="52" y="58"/>
                      <a:pt x="51" y="58"/>
                    </a:cubicBezTo>
                    <a:cubicBezTo>
                      <a:pt x="50" y="57"/>
                      <a:pt x="43" y="50"/>
                      <a:pt x="43" y="50"/>
                    </a:cubicBezTo>
                    <a:cubicBezTo>
                      <a:pt x="43" y="50"/>
                      <a:pt x="43" y="36"/>
                      <a:pt x="43" y="36"/>
                    </a:cubicBezTo>
                    <a:cubicBezTo>
                      <a:pt x="44" y="35"/>
                      <a:pt x="43" y="31"/>
                      <a:pt x="42" y="30"/>
                    </a:cubicBezTo>
                    <a:cubicBezTo>
                      <a:pt x="42" y="30"/>
                      <a:pt x="35" y="29"/>
                      <a:pt x="34" y="29"/>
                    </a:cubicBezTo>
                    <a:cubicBezTo>
                      <a:pt x="33" y="29"/>
                      <a:pt x="30" y="28"/>
                      <a:pt x="30" y="28"/>
                    </a:cubicBezTo>
                    <a:cubicBezTo>
                      <a:pt x="30" y="28"/>
                      <a:pt x="29" y="24"/>
                      <a:pt x="29" y="23"/>
                    </a:cubicBezTo>
                    <a:cubicBezTo>
                      <a:pt x="30" y="22"/>
                      <a:pt x="31" y="14"/>
                      <a:pt x="32" y="13"/>
                    </a:cubicBezTo>
                    <a:cubicBezTo>
                      <a:pt x="32" y="12"/>
                      <a:pt x="32" y="5"/>
                      <a:pt x="33" y="4"/>
                    </a:cubicBezTo>
                    <a:cubicBezTo>
                      <a:pt x="33" y="3"/>
                      <a:pt x="33" y="1"/>
                      <a:pt x="33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5" y="5"/>
                      <a:pt x="25" y="5"/>
                    </a:cubicBezTo>
                    <a:cubicBezTo>
                      <a:pt x="25" y="5"/>
                      <a:pt x="27" y="9"/>
                      <a:pt x="27" y="10"/>
                    </a:cubicBezTo>
                    <a:cubicBezTo>
                      <a:pt x="27" y="11"/>
                      <a:pt x="25" y="16"/>
                      <a:pt x="24" y="17"/>
                    </a:cubicBezTo>
                    <a:cubicBezTo>
                      <a:pt x="24" y="18"/>
                      <a:pt x="21" y="22"/>
                      <a:pt x="21" y="22"/>
                    </a:cubicBezTo>
                    <a:cubicBezTo>
                      <a:pt x="21" y="22"/>
                      <a:pt x="18" y="22"/>
                      <a:pt x="18" y="23"/>
                    </a:cubicBezTo>
                    <a:cubicBezTo>
                      <a:pt x="18" y="23"/>
                      <a:pt x="16" y="26"/>
                      <a:pt x="16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3" y="37"/>
                      <a:pt x="12" y="37"/>
                    </a:cubicBezTo>
                    <a:cubicBezTo>
                      <a:pt x="12" y="37"/>
                      <a:pt x="10" y="38"/>
                      <a:pt x="10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6" y="43"/>
                      <a:pt x="18" y="43"/>
                    </a:cubicBezTo>
                    <a:cubicBezTo>
                      <a:pt x="19" y="43"/>
                      <a:pt x="20" y="43"/>
                      <a:pt x="20" y="44"/>
                    </a:cubicBezTo>
                    <a:cubicBezTo>
                      <a:pt x="20" y="44"/>
                      <a:pt x="20" y="44"/>
                      <a:pt x="20" y="45"/>
                    </a:cubicBezTo>
                    <a:cubicBezTo>
                      <a:pt x="20" y="45"/>
                      <a:pt x="20" y="46"/>
                      <a:pt x="20" y="47"/>
                    </a:cubicBezTo>
                    <a:cubicBezTo>
                      <a:pt x="20" y="48"/>
                      <a:pt x="21" y="49"/>
                      <a:pt x="20" y="50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7" y="55"/>
                      <a:pt x="17" y="55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9" y="58"/>
                      <a:pt x="20" y="60"/>
                    </a:cubicBezTo>
                    <a:cubicBezTo>
                      <a:pt x="20" y="61"/>
                      <a:pt x="20" y="61"/>
                      <a:pt x="20" y="62"/>
                    </a:cubicBezTo>
                    <a:cubicBezTo>
                      <a:pt x="19" y="64"/>
                      <a:pt x="18" y="66"/>
                      <a:pt x="16" y="68"/>
                    </a:cubicBezTo>
                    <a:cubicBezTo>
                      <a:pt x="15" y="69"/>
                      <a:pt x="13" y="69"/>
                      <a:pt x="11" y="70"/>
                    </a:cubicBezTo>
                    <a:cubicBezTo>
                      <a:pt x="11" y="71"/>
                      <a:pt x="10" y="72"/>
                      <a:pt x="10" y="73"/>
                    </a:cubicBezTo>
                    <a:cubicBezTo>
                      <a:pt x="8" y="74"/>
                      <a:pt x="7" y="77"/>
                      <a:pt x="7" y="79"/>
                    </a:cubicBezTo>
                    <a:cubicBezTo>
                      <a:pt x="7" y="80"/>
                      <a:pt x="7" y="80"/>
                      <a:pt x="6" y="81"/>
                    </a:cubicBezTo>
                    <a:cubicBezTo>
                      <a:pt x="6" y="82"/>
                      <a:pt x="5" y="83"/>
                      <a:pt x="4" y="83"/>
                    </a:cubicBezTo>
                    <a:cubicBezTo>
                      <a:pt x="3" y="85"/>
                      <a:pt x="2" y="86"/>
                      <a:pt x="2" y="88"/>
                    </a:cubicBezTo>
                    <a:cubicBezTo>
                      <a:pt x="1" y="89"/>
                      <a:pt x="1" y="91"/>
                      <a:pt x="2" y="92"/>
                    </a:cubicBezTo>
                    <a:cubicBezTo>
                      <a:pt x="4" y="94"/>
                      <a:pt x="5" y="97"/>
                      <a:pt x="4" y="100"/>
                    </a:cubicBezTo>
                    <a:cubicBezTo>
                      <a:pt x="3" y="102"/>
                      <a:pt x="1" y="105"/>
                      <a:pt x="1" y="108"/>
                    </a:cubicBezTo>
                    <a:cubicBezTo>
                      <a:pt x="0" y="110"/>
                      <a:pt x="1" y="113"/>
                      <a:pt x="2" y="116"/>
                    </a:cubicBezTo>
                    <a:cubicBezTo>
                      <a:pt x="3" y="119"/>
                      <a:pt x="5" y="121"/>
                      <a:pt x="7" y="124"/>
                    </a:cubicBezTo>
                    <a:cubicBezTo>
                      <a:pt x="7" y="124"/>
                      <a:pt x="7" y="125"/>
                      <a:pt x="7" y="125"/>
                    </a:cubicBezTo>
                    <a:cubicBezTo>
                      <a:pt x="9" y="126"/>
                      <a:pt x="10" y="124"/>
                      <a:pt x="11" y="124"/>
                    </a:cubicBezTo>
                    <a:cubicBezTo>
                      <a:pt x="15" y="120"/>
                      <a:pt x="20" y="120"/>
                      <a:pt x="25" y="122"/>
                    </a:cubicBezTo>
                    <a:cubicBezTo>
                      <a:pt x="25" y="123"/>
                      <a:pt x="24" y="125"/>
                      <a:pt x="23" y="125"/>
                    </a:cubicBezTo>
                    <a:cubicBezTo>
                      <a:pt x="21" y="127"/>
                      <a:pt x="19" y="128"/>
                      <a:pt x="18" y="130"/>
                    </a:cubicBezTo>
                    <a:cubicBezTo>
                      <a:pt x="16" y="131"/>
                      <a:pt x="15" y="133"/>
                      <a:pt x="15" y="135"/>
                    </a:cubicBezTo>
                    <a:cubicBezTo>
                      <a:pt x="15" y="137"/>
                      <a:pt x="16" y="138"/>
                      <a:pt x="17" y="140"/>
                    </a:cubicBezTo>
                    <a:cubicBezTo>
                      <a:pt x="18" y="142"/>
                      <a:pt x="18" y="144"/>
                      <a:pt x="19" y="144"/>
                    </a:cubicBezTo>
                    <a:cubicBezTo>
                      <a:pt x="20" y="146"/>
                      <a:pt x="19" y="148"/>
                      <a:pt x="19" y="149"/>
                    </a:cubicBezTo>
                    <a:cubicBezTo>
                      <a:pt x="18" y="150"/>
                      <a:pt x="16" y="154"/>
                      <a:pt x="16" y="155"/>
                    </a:cubicBezTo>
                    <a:cubicBezTo>
                      <a:pt x="17" y="156"/>
                      <a:pt x="17" y="158"/>
                      <a:pt x="18" y="159"/>
                    </a:cubicBezTo>
                    <a:cubicBezTo>
                      <a:pt x="18" y="161"/>
                      <a:pt x="19" y="163"/>
                      <a:pt x="19" y="164"/>
                    </a:cubicBezTo>
                    <a:cubicBezTo>
                      <a:pt x="20" y="166"/>
                      <a:pt x="22" y="168"/>
                      <a:pt x="2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6" y="168"/>
                      <a:pt x="26" y="169"/>
                      <a:pt x="27" y="170"/>
                    </a:cubicBezTo>
                    <a:cubicBezTo>
                      <a:pt x="27" y="172"/>
                      <a:pt x="27" y="173"/>
                      <a:pt x="28" y="174"/>
                    </a:cubicBezTo>
                    <a:cubicBezTo>
                      <a:pt x="29" y="175"/>
                      <a:pt x="30" y="175"/>
                      <a:pt x="32" y="175"/>
                    </a:cubicBezTo>
                    <a:cubicBezTo>
                      <a:pt x="32" y="175"/>
                      <a:pt x="32" y="174"/>
                      <a:pt x="33" y="174"/>
                    </a:cubicBezTo>
                    <a:cubicBezTo>
                      <a:pt x="33" y="174"/>
                      <a:pt x="34" y="174"/>
                      <a:pt x="35" y="174"/>
                    </a:cubicBezTo>
                    <a:cubicBezTo>
                      <a:pt x="36" y="174"/>
                      <a:pt x="36" y="173"/>
                      <a:pt x="37" y="173"/>
                    </a:cubicBezTo>
                    <a:cubicBezTo>
                      <a:pt x="37" y="172"/>
                      <a:pt x="37" y="171"/>
                      <a:pt x="37" y="170"/>
                    </a:cubicBezTo>
                    <a:cubicBezTo>
                      <a:pt x="36" y="170"/>
                      <a:pt x="35" y="169"/>
                      <a:pt x="34" y="170"/>
                    </a:cubicBezTo>
                    <a:cubicBezTo>
                      <a:pt x="33" y="170"/>
                      <a:pt x="33" y="171"/>
                      <a:pt x="32" y="171"/>
                    </a:cubicBezTo>
                    <a:cubicBezTo>
                      <a:pt x="31" y="172"/>
                      <a:pt x="30" y="172"/>
                      <a:pt x="29" y="172"/>
                    </a:cubicBezTo>
                    <a:cubicBezTo>
                      <a:pt x="29" y="171"/>
                      <a:pt x="29" y="170"/>
                      <a:pt x="29" y="168"/>
                    </a:cubicBezTo>
                    <a:cubicBezTo>
                      <a:pt x="29" y="167"/>
                      <a:pt x="28" y="166"/>
                      <a:pt x="28" y="165"/>
                    </a:cubicBezTo>
                    <a:cubicBezTo>
                      <a:pt x="28" y="165"/>
                      <a:pt x="29" y="165"/>
                      <a:pt x="29" y="164"/>
                    </a:cubicBezTo>
                    <a:cubicBezTo>
                      <a:pt x="30" y="163"/>
                      <a:pt x="31" y="162"/>
                      <a:pt x="32" y="161"/>
                    </a:cubicBezTo>
                    <a:cubicBezTo>
                      <a:pt x="33" y="160"/>
                      <a:pt x="33" y="158"/>
                      <a:pt x="33" y="157"/>
                    </a:cubicBezTo>
                    <a:cubicBezTo>
                      <a:pt x="32" y="156"/>
                      <a:pt x="32" y="155"/>
                      <a:pt x="31" y="154"/>
                    </a:cubicBezTo>
                    <a:cubicBezTo>
                      <a:pt x="31" y="153"/>
                      <a:pt x="32" y="152"/>
                      <a:pt x="33" y="152"/>
                    </a:cubicBezTo>
                    <a:cubicBezTo>
                      <a:pt x="34" y="153"/>
                      <a:pt x="34" y="153"/>
                      <a:pt x="34" y="154"/>
                    </a:cubicBezTo>
                    <a:cubicBezTo>
                      <a:pt x="34" y="154"/>
                      <a:pt x="35" y="155"/>
                      <a:pt x="35" y="155"/>
                    </a:cubicBezTo>
                    <a:cubicBezTo>
                      <a:pt x="35" y="155"/>
                      <a:pt x="36" y="154"/>
                      <a:pt x="36" y="154"/>
                    </a:cubicBezTo>
                    <a:cubicBezTo>
                      <a:pt x="37" y="151"/>
                      <a:pt x="39" y="147"/>
                      <a:pt x="40" y="143"/>
                    </a:cubicBezTo>
                    <a:cubicBezTo>
                      <a:pt x="40" y="139"/>
                      <a:pt x="40" y="135"/>
                      <a:pt x="37" y="132"/>
                    </a:cubicBezTo>
                    <a:cubicBezTo>
                      <a:pt x="36" y="131"/>
                      <a:pt x="36" y="131"/>
                      <a:pt x="37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39" y="130"/>
                      <a:pt x="40" y="130"/>
                      <a:pt x="41" y="131"/>
                    </a:cubicBezTo>
                    <a:cubicBezTo>
                      <a:pt x="42" y="132"/>
                      <a:pt x="42" y="133"/>
                      <a:pt x="42" y="134"/>
                    </a:cubicBezTo>
                    <a:cubicBezTo>
                      <a:pt x="42" y="136"/>
                      <a:pt x="41" y="138"/>
                      <a:pt x="41" y="141"/>
                    </a:cubicBezTo>
                    <a:cubicBezTo>
                      <a:pt x="41" y="142"/>
                      <a:pt x="41" y="144"/>
                      <a:pt x="41" y="145"/>
                    </a:cubicBezTo>
                    <a:cubicBezTo>
                      <a:pt x="40" y="148"/>
                      <a:pt x="39" y="150"/>
                      <a:pt x="39" y="152"/>
                    </a:cubicBezTo>
                    <a:cubicBezTo>
                      <a:pt x="39" y="154"/>
                      <a:pt x="39" y="155"/>
                      <a:pt x="39" y="156"/>
                    </a:cubicBezTo>
                    <a:cubicBezTo>
                      <a:pt x="40" y="157"/>
                      <a:pt x="41" y="158"/>
                      <a:pt x="40" y="160"/>
                    </a:cubicBezTo>
                    <a:cubicBezTo>
                      <a:pt x="40" y="160"/>
                      <a:pt x="39" y="160"/>
                      <a:pt x="39" y="160"/>
                    </a:cubicBezTo>
                    <a:cubicBezTo>
                      <a:pt x="39" y="161"/>
                      <a:pt x="39" y="161"/>
                      <a:pt x="39" y="162"/>
                    </a:cubicBezTo>
                    <a:cubicBezTo>
                      <a:pt x="40" y="164"/>
                      <a:pt x="39" y="167"/>
                      <a:pt x="40" y="169"/>
                    </a:cubicBezTo>
                    <a:cubicBezTo>
                      <a:pt x="40" y="170"/>
                      <a:pt x="40" y="170"/>
                      <a:pt x="40" y="171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6" y="171"/>
                      <a:pt x="50" y="171"/>
                      <a:pt x="55" y="171"/>
                    </a:cubicBezTo>
                    <a:cubicBezTo>
                      <a:pt x="56" y="171"/>
                      <a:pt x="58" y="171"/>
                      <a:pt x="59" y="171"/>
                    </a:cubicBezTo>
                    <a:cubicBezTo>
                      <a:pt x="59" y="168"/>
                      <a:pt x="57" y="167"/>
                      <a:pt x="56" y="165"/>
                    </a:cubicBezTo>
                    <a:cubicBezTo>
                      <a:pt x="53" y="160"/>
                      <a:pt x="52" y="155"/>
                      <a:pt x="50" y="150"/>
                    </a:cubicBezTo>
                    <a:cubicBezTo>
                      <a:pt x="50" y="148"/>
                      <a:pt x="49" y="147"/>
                      <a:pt x="49" y="145"/>
                    </a:cubicBezTo>
                    <a:cubicBezTo>
                      <a:pt x="49" y="144"/>
                      <a:pt x="49" y="144"/>
                      <a:pt x="50" y="143"/>
                    </a:cubicBezTo>
                    <a:cubicBezTo>
                      <a:pt x="50" y="142"/>
                      <a:pt x="51" y="142"/>
                      <a:pt x="51" y="141"/>
                    </a:cubicBezTo>
                    <a:cubicBezTo>
                      <a:pt x="52" y="140"/>
                      <a:pt x="52" y="139"/>
                      <a:pt x="52" y="138"/>
                    </a:cubicBezTo>
                    <a:cubicBezTo>
                      <a:pt x="52" y="137"/>
                      <a:pt x="51" y="136"/>
                      <a:pt x="50" y="135"/>
                    </a:cubicBezTo>
                    <a:cubicBezTo>
                      <a:pt x="49" y="135"/>
                      <a:pt x="48" y="134"/>
                      <a:pt x="48" y="134"/>
                    </a:cubicBezTo>
                    <a:cubicBezTo>
                      <a:pt x="47" y="134"/>
                      <a:pt x="47" y="134"/>
                      <a:pt x="47" y="133"/>
                    </a:cubicBezTo>
                    <a:cubicBezTo>
                      <a:pt x="46" y="133"/>
                      <a:pt x="46" y="132"/>
                      <a:pt x="46" y="131"/>
                    </a:cubicBezTo>
                    <a:cubicBezTo>
                      <a:pt x="46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9" y="131"/>
                    </a:cubicBezTo>
                    <a:cubicBezTo>
                      <a:pt x="49" y="133"/>
                      <a:pt x="51" y="134"/>
                      <a:pt x="52" y="135"/>
                    </a:cubicBezTo>
                    <a:cubicBezTo>
                      <a:pt x="53" y="136"/>
                      <a:pt x="54" y="136"/>
                      <a:pt x="54" y="137"/>
                    </a:cubicBezTo>
                    <a:cubicBezTo>
                      <a:pt x="54" y="138"/>
                      <a:pt x="54" y="139"/>
                      <a:pt x="54" y="139"/>
                    </a:cubicBezTo>
                    <a:cubicBezTo>
                      <a:pt x="52" y="142"/>
                      <a:pt x="52" y="145"/>
                      <a:pt x="53" y="148"/>
                    </a:cubicBezTo>
                    <a:cubicBezTo>
                      <a:pt x="53" y="149"/>
                      <a:pt x="53" y="151"/>
                      <a:pt x="54" y="152"/>
                    </a:cubicBezTo>
                    <a:cubicBezTo>
                      <a:pt x="55" y="156"/>
                      <a:pt x="56" y="159"/>
                      <a:pt x="57" y="162"/>
                    </a:cubicBezTo>
                    <a:cubicBezTo>
                      <a:pt x="57" y="163"/>
                      <a:pt x="57" y="164"/>
                      <a:pt x="57" y="164"/>
                    </a:cubicBezTo>
                    <a:cubicBezTo>
                      <a:pt x="58" y="165"/>
                      <a:pt x="58" y="165"/>
                      <a:pt x="59" y="165"/>
                    </a:cubicBezTo>
                    <a:cubicBezTo>
                      <a:pt x="60" y="166"/>
                      <a:pt x="62" y="166"/>
                      <a:pt x="64" y="166"/>
                    </a:cubicBezTo>
                    <a:cubicBezTo>
                      <a:pt x="66" y="167"/>
                      <a:pt x="67" y="166"/>
                      <a:pt x="68" y="167"/>
                    </a:cubicBezTo>
                    <a:cubicBezTo>
                      <a:pt x="69" y="167"/>
                      <a:pt x="70" y="168"/>
                      <a:pt x="71" y="168"/>
                    </a:cubicBezTo>
                    <a:cubicBezTo>
                      <a:pt x="73" y="168"/>
                      <a:pt x="74" y="168"/>
                      <a:pt x="75" y="167"/>
                    </a:cubicBezTo>
                    <a:cubicBezTo>
                      <a:pt x="75" y="166"/>
                      <a:pt x="76" y="166"/>
                      <a:pt x="76" y="165"/>
                    </a:cubicBezTo>
                    <a:cubicBezTo>
                      <a:pt x="76" y="164"/>
                      <a:pt x="76" y="163"/>
                      <a:pt x="76" y="163"/>
                    </a:cubicBezTo>
                    <a:cubicBezTo>
                      <a:pt x="75" y="163"/>
                      <a:pt x="75" y="162"/>
                      <a:pt x="75" y="162"/>
                    </a:cubicBezTo>
                    <a:cubicBezTo>
                      <a:pt x="73" y="161"/>
                      <a:pt x="74" y="160"/>
                      <a:pt x="74" y="158"/>
                    </a:cubicBezTo>
                    <a:cubicBezTo>
                      <a:pt x="74" y="158"/>
                      <a:pt x="73" y="158"/>
                      <a:pt x="73" y="157"/>
                    </a:cubicBezTo>
                    <a:cubicBezTo>
                      <a:pt x="72" y="156"/>
                      <a:pt x="72" y="154"/>
                      <a:pt x="72" y="153"/>
                    </a:cubicBezTo>
                    <a:cubicBezTo>
                      <a:pt x="71" y="151"/>
                      <a:pt x="70" y="150"/>
                      <a:pt x="70" y="148"/>
                    </a:cubicBezTo>
                    <a:cubicBezTo>
                      <a:pt x="69" y="148"/>
                      <a:pt x="69" y="147"/>
                      <a:pt x="69" y="147"/>
                    </a:cubicBezTo>
                    <a:cubicBezTo>
                      <a:pt x="68" y="146"/>
                      <a:pt x="66" y="146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6" y="142"/>
                      <a:pt x="67" y="141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39"/>
                      <a:pt x="72" y="137"/>
                      <a:pt x="72" y="136"/>
                    </a:cubicBezTo>
                    <a:cubicBezTo>
                      <a:pt x="72" y="135"/>
                      <a:pt x="72" y="134"/>
                      <a:pt x="71" y="133"/>
                    </a:cubicBezTo>
                    <a:cubicBezTo>
                      <a:pt x="71" y="133"/>
                      <a:pt x="71" y="132"/>
                      <a:pt x="70" y="132"/>
                    </a:cubicBezTo>
                    <a:cubicBezTo>
                      <a:pt x="70" y="131"/>
                      <a:pt x="70" y="130"/>
                      <a:pt x="70" y="129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70" y="127"/>
                      <a:pt x="71" y="127"/>
                      <a:pt x="71" y="127"/>
                    </a:cubicBezTo>
                    <a:cubicBezTo>
                      <a:pt x="71" y="127"/>
                      <a:pt x="72" y="127"/>
                      <a:pt x="72" y="127"/>
                    </a:cubicBezTo>
                    <a:cubicBezTo>
                      <a:pt x="73" y="128"/>
                      <a:pt x="73" y="129"/>
                      <a:pt x="73" y="130"/>
                    </a:cubicBezTo>
                    <a:cubicBezTo>
                      <a:pt x="73" y="133"/>
                      <a:pt x="74" y="136"/>
                      <a:pt x="75" y="139"/>
                    </a:cubicBezTo>
                    <a:cubicBezTo>
                      <a:pt x="75" y="140"/>
                      <a:pt x="75" y="141"/>
                      <a:pt x="75" y="142"/>
                    </a:cubicBezTo>
                    <a:cubicBezTo>
                      <a:pt x="75" y="146"/>
                      <a:pt x="76" y="150"/>
                      <a:pt x="76" y="155"/>
                    </a:cubicBezTo>
                    <a:cubicBezTo>
                      <a:pt x="77" y="156"/>
                      <a:pt x="77" y="157"/>
                      <a:pt x="77" y="159"/>
                    </a:cubicBezTo>
                    <a:cubicBezTo>
                      <a:pt x="77" y="159"/>
                      <a:pt x="77" y="159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60"/>
                      <a:pt x="81" y="160"/>
                      <a:pt x="82" y="159"/>
                    </a:cubicBezTo>
                    <a:cubicBezTo>
                      <a:pt x="82" y="158"/>
                      <a:pt x="82" y="157"/>
                      <a:pt x="82" y="156"/>
                    </a:cubicBezTo>
                    <a:cubicBezTo>
                      <a:pt x="81" y="154"/>
                      <a:pt x="80" y="152"/>
                      <a:pt x="80" y="150"/>
                    </a:cubicBezTo>
                    <a:cubicBezTo>
                      <a:pt x="80" y="149"/>
                      <a:pt x="81" y="148"/>
                      <a:pt x="81" y="147"/>
                    </a:cubicBezTo>
                    <a:cubicBezTo>
                      <a:pt x="81" y="146"/>
                      <a:pt x="81" y="145"/>
                      <a:pt x="80" y="144"/>
                    </a:cubicBezTo>
                    <a:cubicBezTo>
                      <a:pt x="80" y="144"/>
                      <a:pt x="79" y="144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3"/>
                      <a:pt x="79" y="142"/>
                      <a:pt x="79" y="142"/>
                    </a:cubicBezTo>
                    <a:cubicBezTo>
                      <a:pt x="80" y="142"/>
                      <a:pt x="81" y="143"/>
                      <a:pt x="81" y="143"/>
                    </a:cubicBezTo>
                    <a:cubicBezTo>
                      <a:pt x="81" y="144"/>
                      <a:pt x="81" y="144"/>
                      <a:pt x="81" y="145"/>
                    </a:cubicBezTo>
                    <a:cubicBezTo>
                      <a:pt x="82" y="148"/>
                      <a:pt x="83" y="152"/>
                      <a:pt x="83" y="155"/>
                    </a:cubicBezTo>
                    <a:cubicBezTo>
                      <a:pt x="83" y="156"/>
                      <a:pt x="83" y="156"/>
                      <a:pt x="83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7" y="158"/>
                      <a:pt x="89" y="158"/>
                      <a:pt x="92" y="157"/>
                    </a:cubicBezTo>
                    <a:cubicBezTo>
                      <a:pt x="92" y="157"/>
                      <a:pt x="93" y="157"/>
                      <a:pt x="93" y="157"/>
                    </a:cubicBezTo>
                    <a:cubicBezTo>
                      <a:pt x="93" y="157"/>
                      <a:pt x="94" y="156"/>
                      <a:pt x="94" y="156"/>
                    </a:cubicBezTo>
                    <a:cubicBezTo>
                      <a:pt x="95" y="152"/>
                      <a:pt x="96" y="148"/>
                      <a:pt x="96" y="144"/>
                    </a:cubicBezTo>
                    <a:cubicBezTo>
                      <a:pt x="96" y="144"/>
                      <a:pt x="96" y="143"/>
                      <a:pt x="96" y="143"/>
                    </a:cubicBezTo>
                    <a:cubicBezTo>
                      <a:pt x="96" y="142"/>
                      <a:pt x="96" y="142"/>
                      <a:pt x="95" y="141"/>
                    </a:cubicBezTo>
                    <a:cubicBezTo>
                      <a:pt x="95" y="140"/>
                      <a:pt x="94" y="138"/>
                      <a:pt x="94" y="137"/>
                    </a:cubicBezTo>
                    <a:cubicBezTo>
                      <a:pt x="92" y="134"/>
                      <a:pt x="90" y="132"/>
                      <a:pt x="87" y="131"/>
                    </a:cubicBezTo>
                    <a:cubicBezTo>
                      <a:pt x="84" y="129"/>
                      <a:pt x="82" y="128"/>
                      <a:pt x="79" y="126"/>
                    </a:cubicBezTo>
                    <a:cubicBezTo>
                      <a:pt x="79" y="126"/>
                      <a:pt x="78" y="126"/>
                      <a:pt x="78" y="126"/>
                    </a:cubicBezTo>
                    <a:cubicBezTo>
                      <a:pt x="78" y="125"/>
                      <a:pt x="78" y="125"/>
                      <a:pt x="78" y="125"/>
                    </a:cubicBezTo>
                    <a:cubicBezTo>
                      <a:pt x="81" y="125"/>
                      <a:pt x="84" y="124"/>
                      <a:pt x="87" y="123"/>
                    </a:cubicBezTo>
                    <a:cubicBezTo>
                      <a:pt x="87" y="123"/>
                      <a:pt x="87" y="122"/>
                      <a:pt x="88" y="123"/>
                    </a:cubicBezTo>
                    <a:cubicBezTo>
                      <a:pt x="88" y="123"/>
                      <a:pt x="89" y="124"/>
                      <a:pt x="88" y="124"/>
                    </a:cubicBezTo>
                    <a:cubicBezTo>
                      <a:pt x="88" y="125"/>
                      <a:pt x="87" y="125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8"/>
                      <a:pt x="87" y="129"/>
                      <a:pt x="88" y="130"/>
                    </a:cubicBezTo>
                    <a:cubicBezTo>
                      <a:pt x="90" y="132"/>
                      <a:pt x="92" y="132"/>
                      <a:pt x="94" y="133"/>
                    </a:cubicBezTo>
                    <a:cubicBezTo>
                      <a:pt x="95" y="134"/>
                      <a:pt x="95" y="136"/>
                      <a:pt x="96" y="137"/>
                    </a:cubicBezTo>
                    <a:cubicBezTo>
                      <a:pt x="97" y="138"/>
                      <a:pt x="99" y="139"/>
                      <a:pt x="100" y="141"/>
                    </a:cubicBezTo>
                    <a:cubicBezTo>
                      <a:pt x="100" y="142"/>
                      <a:pt x="100" y="143"/>
                      <a:pt x="101" y="143"/>
                    </a:cubicBezTo>
                    <a:cubicBezTo>
                      <a:pt x="102" y="144"/>
                      <a:pt x="103" y="145"/>
                      <a:pt x="103" y="146"/>
                    </a:cubicBezTo>
                    <a:cubicBezTo>
                      <a:pt x="104" y="147"/>
                      <a:pt x="104" y="147"/>
                      <a:pt x="104" y="148"/>
                    </a:cubicBezTo>
                    <a:cubicBezTo>
                      <a:pt x="105" y="149"/>
                      <a:pt x="107" y="150"/>
                      <a:pt x="107" y="151"/>
                    </a:cubicBezTo>
                    <a:cubicBezTo>
                      <a:pt x="110" y="153"/>
                      <a:pt x="114" y="152"/>
                      <a:pt x="117" y="150"/>
                    </a:cubicBezTo>
                    <a:cubicBezTo>
                      <a:pt x="117" y="150"/>
                      <a:pt x="118" y="150"/>
                      <a:pt x="118" y="150"/>
                    </a:cubicBezTo>
                    <a:cubicBezTo>
                      <a:pt x="118" y="150"/>
                      <a:pt x="119" y="150"/>
                      <a:pt x="119" y="150"/>
                    </a:cubicBezTo>
                    <a:cubicBezTo>
                      <a:pt x="120" y="151"/>
                      <a:pt x="121" y="151"/>
                      <a:pt x="121" y="151"/>
                    </a:cubicBezTo>
                    <a:cubicBezTo>
                      <a:pt x="122" y="150"/>
                      <a:pt x="123" y="150"/>
                      <a:pt x="124" y="149"/>
                    </a:cubicBezTo>
                    <a:cubicBezTo>
                      <a:pt x="124" y="149"/>
                      <a:pt x="125" y="150"/>
                      <a:pt x="125" y="150"/>
                    </a:cubicBezTo>
                    <a:cubicBezTo>
                      <a:pt x="123" y="151"/>
                      <a:pt x="122" y="152"/>
                      <a:pt x="120" y="153"/>
                    </a:cubicBezTo>
                    <a:cubicBezTo>
                      <a:pt x="120" y="154"/>
                      <a:pt x="119" y="154"/>
                      <a:pt x="119" y="155"/>
                    </a:cubicBezTo>
                    <a:cubicBezTo>
                      <a:pt x="118" y="156"/>
                      <a:pt x="118" y="157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60"/>
                      <a:pt x="119" y="160"/>
                    </a:cubicBezTo>
                    <a:cubicBezTo>
                      <a:pt x="122" y="160"/>
                      <a:pt x="125" y="160"/>
                      <a:pt x="128" y="160"/>
                    </a:cubicBezTo>
                    <a:cubicBezTo>
                      <a:pt x="130" y="160"/>
                      <a:pt x="133" y="160"/>
                      <a:pt x="136" y="160"/>
                    </a:cubicBezTo>
                    <a:cubicBezTo>
                      <a:pt x="138" y="159"/>
                      <a:pt x="139" y="159"/>
                      <a:pt x="141" y="159"/>
                    </a:cubicBezTo>
                    <a:cubicBezTo>
                      <a:pt x="143" y="159"/>
                      <a:pt x="144" y="159"/>
                      <a:pt x="145" y="159"/>
                    </a:cubicBezTo>
                    <a:cubicBezTo>
                      <a:pt x="145" y="159"/>
                      <a:pt x="146" y="159"/>
                      <a:pt x="146" y="158"/>
                    </a:cubicBezTo>
                    <a:cubicBezTo>
                      <a:pt x="147" y="158"/>
                      <a:pt x="147" y="157"/>
                      <a:pt x="147" y="156"/>
                    </a:cubicBezTo>
                    <a:cubicBezTo>
                      <a:pt x="147" y="154"/>
                      <a:pt x="145" y="153"/>
                      <a:pt x="144" y="152"/>
                    </a:cubicBezTo>
                    <a:cubicBezTo>
                      <a:pt x="142" y="151"/>
                      <a:pt x="140" y="149"/>
                      <a:pt x="140" y="147"/>
                    </a:cubicBezTo>
                    <a:cubicBezTo>
                      <a:pt x="139" y="145"/>
                      <a:pt x="139" y="143"/>
                      <a:pt x="141" y="141"/>
                    </a:cubicBezTo>
                    <a:cubicBezTo>
                      <a:pt x="141" y="141"/>
                      <a:pt x="140" y="139"/>
                      <a:pt x="139" y="138"/>
                    </a:cubicBezTo>
                    <a:cubicBezTo>
                      <a:pt x="138" y="136"/>
                      <a:pt x="137" y="134"/>
                      <a:pt x="138" y="132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64">
                <a:extLst>
                  <a:ext uri="{FF2B5EF4-FFF2-40B4-BE49-F238E27FC236}">
                    <a16:creationId xmlns:a16="http://schemas.microsoft.com/office/drawing/2014/main" id="{DE2D28B0-B7C2-D22A-460C-932D10C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401" y="2574911"/>
                <a:ext cx="1159108" cy="1142227"/>
              </a:xfrm>
              <a:custGeom>
                <a:avLst/>
                <a:gdLst>
                  <a:gd name="T0" fmla="*/ 2147483646 w 258"/>
                  <a:gd name="T1" fmla="*/ 2147483646 h 254"/>
                  <a:gd name="T2" fmla="*/ 2147483646 w 258"/>
                  <a:gd name="T3" fmla="*/ 2147483646 h 254"/>
                  <a:gd name="T4" fmla="*/ 2147483646 w 258"/>
                  <a:gd name="T5" fmla="*/ 2147483646 h 254"/>
                  <a:gd name="T6" fmla="*/ 2147483646 w 258"/>
                  <a:gd name="T7" fmla="*/ 2147483646 h 254"/>
                  <a:gd name="T8" fmla="*/ 2147483646 w 258"/>
                  <a:gd name="T9" fmla="*/ 2147483646 h 254"/>
                  <a:gd name="T10" fmla="*/ 2147483646 w 258"/>
                  <a:gd name="T11" fmla="*/ 1926840747 h 254"/>
                  <a:gd name="T12" fmla="*/ 2147483646 w 258"/>
                  <a:gd name="T13" fmla="*/ 1752990368 h 254"/>
                  <a:gd name="T14" fmla="*/ 2147483646 w 258"/>
                  <a:gd name="T15" fmla="*/ 1521189863 h 254"/>
                  <a:gd name="T16" fmla="*/ 2147483646 w 258"/>
                  <a:gd name="T17" fmla="*/ 1347339484 h 254"/>
                  <a:gd name="T18" fmla="*/ 2147483646 w 258"/>
                  <a:gd name="T19" fmla="*/ 1347339484 h 254"/>
                  <a:gd name="T20" fmla="*/ 2147483646 w 258"/>
                  <a:gd name="T21" fmla="*/ 1202466072 h 254"/>
                  <a:gd name="T22" fmla="*/ 2147483646 w 258"/>
                  <a:gd name="T23" fmla="*/ 1115538979 h 254"/>
                  <a:gd name="T24" fmla="*/ 2147483646 w 258"/>
                  <a:gd name="T25" fmla="*/ 1231439232 h 254"/>
                  <a:gd name="T26" fmla="*/ 2147483646 w 258"/>
                  <a:gd name="T27" fmla="*/ 1419776191 h 254"/>
                  <a:gd name="T28" fmla="*/ 2147483646 w 258"/>
                  <a:gd name="T29" fmla="*/ 1521189863 h 254"/>
                  <a:gd name="T30" fmla="*/ 1793024838 w 258"/>
                  <a:gd name="T31" fmla="*/ 1608116956 h 254"/>
                  <a:gd name="T32" fmla="*/ 1619507655 w 258"/>
                  <a:gd name="T33" fmla="*/ 1622603536 h 254"/>
                  <a:gd name="T34" fmla="*/ 1503828265 w 258"/>
                  <a:gd name="T35" fmla="*/ 1550166830 h 254"/>
                  <a:gd name="T36" fmla="*/ 1373691328 w 258"/>
                  <a:gd name="T37" fmla="*/ 1405289611 h 254"/>
                  <a:gd name="T38" fmla="*/ 1315849732 w 258"/>
                  <a:gd name="T39" fmla="*/ 1289389358 h 254"/>
                  <a:gd name="T40" fmla="*/ 1214631692 w 258"/>
                  <a:gd name="T41" fmla="*/ 1260416198 h 254"/>
                  <a:gd name="T42" fmla="*/ 1070033405 w 258"/>
                  <a:gd name="T43" fmla="*/ 1173489106 h 254"/>
                  <a:gd name="T44" fmla="*/ 1315849732 w 258"/>
                  <a:gd name="T45" fmla="*/ 927202020 h 254"/>
                  <a:gd name="T46" fmla="*/ 1258011938 w 258"/>
                  <a:gd name="T47" fmla="*/ 666424549 h 254"/>
                  <a:gd name="T48" fmla="*/ 1012191809 w 258"/>
                  <a:gd name="T49" fmla="*/ 666424549 h 254"/>
                  <a:gd name="T50" fmla="*/ 737452783 w 258"/>
                  <a:gd name="T51" fmla="*/ 622964809 h 254"/>
                  <a:gd name="T52" fmla="*/ 766375482 w 258"/>
                  <a:gd name="T53" fmla="*/ 391164304 h 254"/>
                  <a:gd name="T54" fmla="*/ 708533886 w 258"/>
                  <a:gd name="T55" fmla="*/ 217313925 h 254"/>
                  <a:gd name="T56" fmla="*/ 679614989 w 258"/>
                  <a:gd name="T57" fmla="*/ 72436706 h 254"/>
                  <a:gd name="T58" fmla="*/ 419337313 w 258"/>
                  <a:gd name="T59" fmla="*/ 0 h 254"/>
                  <a:gd name="T60" fmla="*/ 390418416 w 258"/>
                  <a:gd name="T61" fmla="*/ 173850379 h 254"/>
                  <a:gd name="T62" fmla="*/ 144598287 w 258"/>
                  <a:gd name="T63" fmla="*/ 463601010 h 254"/>
                  <a:gd name="T64" fmla="*/ 245816327 w 258"/>
                  <a:gd name="T65" fmla="*/ 709888095 h 254"/>
                  <a:gd name="T66" fmla="*/ 159059636 w 258"/>
                  <a:gd name="T67" fmla="*/ 869251894 h 254"/>
                  <a:gd name="T68" fmla="*/ 144598287 w 258"/>
                  <a:gd name="T69" fmla="*/ 1159002526 h 254"/>
                  <a:gd name="T70" fmla="*/ 72299143 w 258"/>
                  <a:gd name="T71" fmla="*/ 1289389358 h 254"/>
                  <a:gd name="T72" fmla="*/ 14461350 w 258"/>
                  <a:gd name="T73" fmla="*/ 1405289611 h 254"/>
                  <a:gd name="T74" fmla="*/ 115679390 w 258"/>
                  <a:gd name="T75" fmla="*/ 1680553662 h 254"/>
                  <a:gd name="T76" fmla="*/ 260277676 w 258"/>
                  <a:gd name="T77" fmla="*/ 1839917461 h 254"/>
                  <a:gd name="T78" fmla="*/ 159059636 w 258"/>
                  <a:gd name="T79" fmla="*/ 2071714160 h 254"/>
                  <a:gd name="T80" fmla="*/ 375957066 w 258"/>
                  <a:gd name="T81" fmla="*/ 2147483646 h 254"/>
                  <a:gd name="T82" fmla="*/ 462717559 w 258"/>
                  <a:gd name="T83" fmla="*/ 2147483646 h 254"/>
                  <a:gd name="T84" fmla="*/ 607315846 w 258"/>
                  <a:gd name="T85" fmla="*/ 2147483646 h 254"/>
                  <a:gd name="T86" fmla="*/ 795294379 w 258"/>
                  <a:gd name="T87" fmla="*/ 2147483646 h 254"/>
                  <a:gd name="T88" fmla="*/ 939892666 w 258"/>
                  <a:gd name="T89" fmla="*/ 2147483646 h 254"/>
                  <a:gd name="T90" fmla="*/ 824213276 w 258"/>
                  <a:gd name="T91" fmla="*/ 2147483646 h 254"/>
                  <a:gd name="T92" fmla="*/ 694076339 w 258"/>
                  <a:gd name="T93" fmla="*/ 2147483646 h 254"/>
                  <a:gd name="T94" fmla="*/ 607315846 w 258"/>
                  <a:gd name="T95" fmla="*/ 2147483646 h 254"/>
                  <a:gd name="T96" fmla="*/ 650696092 w 258"/>
                  <a:gd name="T97" fmla="*/ 2147483646 h 254"/>
                  <a:gd name="T98" fmla="*/ 708533886 w 258"/>
                  <a:gd name="T99" fmla="*/ 2147483646 h 254"/>
                  <a:gd name="T100" fmla="*/ 780833029 w 258"/>
                  <a:gd name="T101" fmla="*/ 2147483646 h 254"/>
                  <a:gd name="T102" fmla="*/ 910973769 w 258"/>
                  <a:gd name="T103" fmla="*/ 2147483646 h 254"/>
                  <a:gd name="T104" fmla="*/ 997734262 w 258"/>
                  <a:gd name="T105" fmla="*/ 2147483646 h 254"/>
                  <a:gd name="T106" fmla="*/ 1012191809 w 258"/>
                  <a:gd name="T107" fmla="*/ 2147483646 h 254"/>
                  <a:gd name="T108" fmla="*/ 1127871199 w 258"/>
                  <a:gd name="T109" fmla="*/ 2147483646 h 254"/>
                  <a:gd name="T110" fmla="*/ 1431529122 w 258"/>
                  <a:gd name="T111" fmla="*/ 2147483646 h 254"/>
                  <a:gd name="T112" fmla="*/ 1908704228 w 258"/>
                  <a:gd name="T113" fmla="*/ 2147483646 h 254"/>
                  <a:gd name="T114" fmla="*/ 2147483646 w 258"/>
                  <a:gd name="T115" fmla="*/ 2147483646 h 2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58" h="254">
                    <a:moveTo>
                      <a:pt x="167" y="242"/>
                    </a:moveTo>
                    <a:cubicBezTo>
                      <a:pt x="190" y="220"/>
                      <a:pt x="190" y="220"/>
                      <a:pt x="190" y="220"/>
                    </a:cubicBezTo>
                    <a:cubicBezTo>
                      <a:pt x="208" y="200"/>
                      <a:pt x="208" y="200"/>
                      <a:pt x="208" y="200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8" y="165"/>
                      <a:pt x="258" y="165"/>
                      <a:pt x="258" y="165"/>
                    </a:cubicBezTo>
                    <a:cubicBezTo>
                      <a:pt x="256" y="161"/>
                      <a:pt x="256" y="161"/>
                      <a:pt x="256" y="161"/>
                    </a:cubicBezTo>
                    <a:cubicBezTo>
                      <a:pt x="258" y="158"/>
                      <a:pt x="258" y="158"/>
                      <a:pt x="258" y="158"/>
                    </a:cubicBezTo>
                    <a:cubicBezTo>
                      <a:pt x="258" y="158"/>
                      <a:pt x="251" y="144"/>
                      <a:pt x="251" y="143"/>
                    </a:cubicBezTo>
                    <a:cubicBezTo>
                      <a:pt x="251" y="143"/>
                      <a:pt x="251" y="133"/>
                      <a:pt x="251" y="133"/>
                    </a:cubicBezTo>
                    <a:cubicBezTo>
                      <a:pt x="251" y="133"/>
                      <a:pt x="249" y="129"/>
                      <a:pt x="249" y="129"/>
                    </a:cubicBezTo>
                    <a:cubicBezTo>
                      <a:pt x="249" y="128"/>
                      <a:pt x="251" y="121"/>
                      <a:pt x="251" y="12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18" y="93"/>
                      <a:pt x="218" y="93"/>
                      <a:pt x="218" y="93"/>
                    </a:cubicBezTo>
                    <a:cubicBezTo>
                      <a:pt x="212" y="91"/>
                      <a:pt x="212" y="91"/>
                      <a:pt x="212" y="91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197" y="88"/>
                      <a:pt x="197" y="87"/>
                    </a:cubicBezTo>
                    <a:cubicBezTo>
                      <a:pt x="197" y="87"/>
                      <a:pt x="193" y="83"/>
                      <a:pt x="193" y="83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4" y="77"/>
                      <a:pt x="174" y="81"/>
                      <a:pt x="174" y="81"/>
                    </a:cubicBezTo>
                    <a:cubicBezTo>
                      <a:pt x="174" y="81"/>
                      <a:pt x="175" y="85"/>
                      <a:pt x="175" y="85"/>
                    </a:cubicBezTo>
                    <a:cubicBezTo>
                      <a:pt x="175" y="86"/>
                      <a:pt x="178" y="92"/>
                      <a:pt x="178" y="92"/>
                    </a:cubicBezTo>
                    <a:cubicBezTo>
                      <a:pt x="178" y="92"/>
                      <a:pt x="175" y="98"/>
                      <a:pt x="175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6" y="111"/>
                      <a:pt x="104" y="107"/>
                      <a:pt x="104" y="107"/>
                    </a:cubicBezTo>
                    <a:cubicBezTo>
                      <a:pt x="104" y="106"/>
                      <a:pt x="97" y="102"/>
                      <a:pt x="97" y="102"/>
                    </a:cubicBezTo>
                    <a:cubicBezTo>
                      <a:pt x="97" y="102"/>
                      <a:pt x="96" y="97"/>
                      <a:pt x="95" y="97"/>
                    </a:cubicBezTo>
                    <a:cubicBezTo>
                      <a:pt x="95" y="97"/>
                      <a:pt x="92" y="95"/>
                      <a:pt x="92" y="95"/>
                    </a:cubicBezTo>
                    <a:cubicBezTo>
                      <a:pt x="92" y="95"/>
                      <a:pt x="91" y="89"/>
                      <a:pt x="91" y="89"/>
                    </a:cubicBezTo>
                    <a:cubicBezTo>
                      <a:pt x="91" y="88"/>
                      <a:pt x="89" y="84"/>
                      <a:pt x="89" y="84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7"/>
                      <a:pt x="81" y="85"/>
                      <a:pt x="80" y="85"/>
                    </a:cubicBezTo>
                    <a:cubicBezTo>
                      <a:pt x="80" y="85"/>
                      <a:pt x="74" y="81"/>
                      <a:pt x="74" y="81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4"/>
                      <a:pt x="89" y="56"/>
                      <a:pt x="89" y="56"/>
                    </a:cubicBezTo>
                    <a:cubicBezTo>
                      <a:pt x="89" y="55"/>
                      <a:pt x="87" y="46"/>
                      <a:pt x="87" y="46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36"/>
                      <a:pt x="52" y="36"/>
                    </a:cubicBezTo>
                    <a:cubicBezTo>
                      <a:pt x="52" y="35"/>
                      <a:pt x="53" y="27"/>
                      <a:pt x="53" y="27"/>
                    </a:cubicBezTo>
                    <a:cubicBezTo>
                      <a:pt x="53" y="27"/>
                      <a:pt x="47" y="23"/>
                      <a:pt x="47" y="22"/>
                    </a:cubicBezTo>
                    <a:cubicBezTo>
                      <a:pt x="47" y="22"/>
                      <a:pt x="49" y="16"/>
                      <a:pt x="49" y="15"/>
                    </a:cubicBezTo>
                    <a:cubicBezTo>
                      <a:pt x="50" y="14"/>
                      <a:pt x="50" y="10"/>
                      <a:pt x="50" y="10"/>
                    </a:cubicBezTo>
                    <a:cubicBezTo>
                      <a:pt x="50" y="10"/>
                      <a:pt x="47" y="5"/>
                      <a:pt x="47" y="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31"/>
                      <a:pt x="10" y="32"/>
                    </a:cubicBezTo>
                    <a:cubicBezTo>
                      <a:pt x="10" y="32"/>
                      <a:pt x="10" y="37"/>
                      <a:pt x="10" y="37"/>
                    </a:cubicBezTo>
                    <a:cubicBezTo>
                      <a:pt x="10" y="38"/>
                      <a:pt x="17" y="49"/>
                      <a:pt x="17" y="49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7"/>
                      <a:pt x="1" y="97"/>
                    </a:cubicBezTo>
                    <a:cubicBezTo>
                      <a:pt x="1" y="97"/>
                      <a:pt x="3" y="112"/>
                      <a:pt x="3" y="112"/>
                    </a:cubicBezTo>
                    <a:cubicBezTo>
                      <a:pt x="3" y="112"/>
                      <a:pt x="8" y="116"/>
                      <a:pt x="8" y="116"/>
                    </a:cubicBezTo>
                    <a:cubicBezTo>
                      <a:pt x="8" y="117"/>
                      <a:pt x="11" y="125"/>
                      <a:pt x="11" y="125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55" y="172"/>
                      <a:pt x="55" y="172"/>
                      <a:pt x="55" y="172"/>
                    </a:cubicBezTo>
                    <a:cubicBezTo>
                      <a:pt x="63" y="171"/>
                      <a:pt x="63" y="171"/>
                      <a:pt x="63" y="171"/>
                    </a:cubicBezTo>
                    <a:cubicBezTo>
                      <a:pt x="65" y="180"/>
                      <a:pt x="65" y="180"/>
                      <a:pt x="65" y="180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0" y="193"/>
                      <a:pt x="50" y="193"/>
                      <a:pt x="50" y="193"/>
                    </a:cubicBezTo>
                    <a:cubicBezTo>
                      <a:pt x="48" y="200"/>
                      <a:pt x="48" y="200"/>
                      <a:pt x="48" y="200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3" y="202"/>
                      <a:pt x="42" y="204"/>
                      <a:pt x="42" y="204"/>
                    </a:cubicBezTo>
                    <a:cubicBezTo>
                      <a:pt x="42" y="205"/>
                      <a:pt x="44" y="209"/>
                      <a:pt x="44" y="209"/>
                    </a:cubicBezTo>
                    <a:cubicBezTo>
                      <a:pt x="44" y="209"/>
                      <a:pt x="45" y="213"/>
                      <a:pt x="45" y="213"/>
                    </a:cubicBezTo>
                    <a:cubicBezTo>
                      <a:pt x="45" y="213"/>
                      <a:pt x="49" y="216"/>
                      <a:pt x="49" y="216"/>
                    </a:cubicBezTo>
                    <a:cubicBezTo>
                      <a:pt x="49" y="221"/>
                      <a:pt x="49" y="221"/>
                      <a:pt x="49" y="221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4" y="233"/>
                      <a:pt x="54" y="233"/>
                      <a:pt x="54" y="233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63" y="235"/>
                      <a:pt x="63" y="235"/>
                      <a:pt x="63" y="235"/>
                    </a:cubicBezTo>
                    <a:cubicBezTo>
                      <a:pt x="63" y="235"/>
                      <a:pt x="64" y="238"/>
                      <a:pt x="64" y="238"/>
                    </a:cubicBezTo>
                    <a:cubicBezTo>
                      <a:pt x="64" y="238"/>
                      <a:pt x="69" y="240"/>
                      <a:pt x="69" y="240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70" y="246"/>
                      <a:pt x="70" y="246"/>
                      <a:pt x="70" y="246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8" y="241"/>
                      <a:pt x="78" y="241"/>
                      <a:pt x="78" y="241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50" y="254"/>
                      <a:pt x="150" y="254"/>
                      <a:pt x="150" y="254"/>
                    </a:cubicBezTo>
                    <a:lnTo>
                      <a:pt x="167" y="2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65">
                <a:extLst>
                  <a:ext uri="{FF2B5EF4-FFF2-40B4-BE49-F238E27FC236}">
                    <a16:creationId xmlns:a16="http://schemas.microsoft.com/office/drawing/2014/main" id="{F9011432-3720-BC80-B5F2-6D23F392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646" y="3253870"/>
                <a:ext cx="1052200" cy="1179738"/>
              </a:xfrm>
              <a:custGeom>
                <a:avLst/>
                <a:gdLst>
                  <a:gd name="T0" fmla="*/ 2147483646 w 234"/>
                  <a:gd name="T1" fmla="*/ 2147483646 h 262"/>
                  <a:gd name="T2" fmla="*/ 2147483646 w 234"/>
                  <a:gd name="T3" fmla="*/ 2147483646 h 262"/>
                  <a:gd name="T4" fmla="*/ 2147483646 w 234"/>
                  <a:gd name="T5" fmla="*/ 2147483646 h 262"/>
                  <a:gd name="T6" fmla="*/ 2147483646 w 234"/>
                  <a:gd name="T7" fmla="*/ 2147483646 h 262"/>
                  <a:gd name="T8" fmla="*/ 2147483646 w 234"/>
                  <a:gd name="T9" fmla="*/ 2147483646 h 262"/>
                  <a:gd name="T10" fmla="*/ 2147483646 w 234"/>
                  <a:gd name="T11" fmla="*/ 2147483646 h 262"/>
                  <a:gd name="T12" fmla="*/ 2147483646 w 234"/>
                  <a:gd name="T13" fmla="*/ 2147483646 h 262"/>
                  <a:gd name="T14" fmla="*/ 2147483646 w 234"/>
                  <a:gd name="T15" fmla="*/ 2147483646 h 262"/>
                  <a:gd name="T16" fmla="*/ 2147483646 w 234"/>
                  <a:gd name="T17" fmla="*/ 2147483646 h 262"/>
                  <a:gd name="T18" fmla="*/ 2147483646 w 234"/>
                  <a:gd name="T19" fmla="*/ 2147483646 h 262"/>
                  <a:gd name="T20" fmla="*/ 2147483646 w 234"/>
                  <a:gd name="T21" fmla="*/ 2147483646 h 262"/>
                  <a:gd name="T22" fmla="*/ 2147483646 w 234"/>
                  <a:gd name="T23" fmla="*/ 1975445384 h 262"/>
                  <a:gd name="T24" fmla="*/ 2147483646 w 234"/>
                  <a:gd name="T25" fmla="*/ 1074875535 h 262"/>
                  <a:gd name="T26" fmla="*/ 2147483646 w 234"/>
                  <a:gd name="T27" fmla="*/ 653637747 h 262"/>
                  <a:gd name="T28" fmla="*/ 2147483646 w 234"/>
                  <a:gd name="T29" fmla="*/ 421233977 h 262"/>
                  <a:gd name="T30" fmla="*/ 2147483646 w 234"/>
                  <a:gd name="T31" fmla="*/ 363132082 h 262"/>
                  <a:gd name="T32" fmla="*/ 2147483646 w 234"/>
                  <a:gd name="T33" fmla="*/ 377656603 h 262"/>
                  <a:gd name="T34" fmla="*/ 2147483646 w 234"/>
                  <a:gd name="T35" fmla="*/ 101675458 h 262"/>
                  <a:gd name="T36" fmla="*/ 2027914547 w 234"/>
                  <a:gd name="T37" fmla="*/ 29049042 h 262"/>
                  <a:gd name="T38" fmla="*/ 1549908565 w 234"/>
                  <a:gd name="T39" fmla="*/ 450286830 h 262"/>
                  <a:gd name="T40" fmla="*/ 869107322 w 234"/>
                  <a:gd name="T41" fmla="*/ 682690600 h 262"/>
                  <a:gd name="T42" fmla="*/ 449039037 w 234"/>
                  <a:gd name="T43" fmla="*/ 1031298161 h 262"/>
                  <a:gd name="T44" fmla="*/ 144849952 w 234"/>
                  <a:gd name="T45" fmla="*/ 1132973619 h 262"/>
                  <a:gd name="T46" fmla="*/ 130364576 w 234"/>
                  <a:gd name="T47" fmla="*/ 1263701930 h 262"/>
                  <a:gd name="T48" fmla="*/ 86912255 w 234"/>
                  <a:gd name="T49" fmla="*/ 1423483095 h 262"/>
                  <a:gd name="T50" fmla="*/ 144849952 w 234"/>
                  <a:gd name="T51" fmla="*/ 1815664219 h 262"/>
                  <a:gd name="T52" fmla="*/ 0 w 234"/>
                  <a:gd name="T53" fmla="*/ 2147483646 h 262"/>
                  <a:gd name="T54" fmla="*/ 130364576 w 234"/>
                  <a:gd name="T55" fmla="*/ 2147483646 h 262"/>
                  <a:gd name="T56" fmla="*/ 217276830 w 234"/>
                  <a:gd name="T57" fmla="*/ 2147483646 h 262"/>
                  <a:gd name="T58" fmla="*/ 333156031 w 234"/>
                  <a:gd name="T59" fmla="*/ 2147483646 h 262"/>
                  <a:gd name="T60" fmla="*/ 391097534 w 234"/>
                  <a:gd name="T61" fmla="*/ 2147483646 h 262"/>
                  <a:gd name="T62" fmla="*/ 434553661 w 234"/>
                  <a:gd name="T63" fmla="*/ 2147483646 h 262"/>
                  <a:gd name="T64" fmla="*/ 506980540 w 234"/>
                  <a:gd name="T65" fmla="*/ 2147483646 h 262"/>
                  <a:gd name="T66" fmla="*/ 564918237 w 234"/>
                  <a:gd name="T67" fmla="*/ 2147483646 h 262"/>
                  <a:gd name="T68" fmla="*/ 593888988 w 234"/>
                  <a:gd name="T69" fmla="*/ 2147483646 h 262"/>
                  <a:gd name="T70" fmla="*/ 564918237 w 234"/>
                  <a:gd name="T71" fmla="*/ 2147483646 h 262"/>
                  <a:gd name="T72" fmla="*/ 854621946 w 234"/>
                  <a:gd name="T73" fmla="*/ 2147483646 h 262"/>
                  <a:gd name="T74" fmla="*/ 1086384152 w 234"/>
                  <a:gd name="T75" fmla="*/ 2147483646 h 262"/>
                  <a:gd name="T76" fmla="*/ 1289175607 w 234"/>
                  <a:gd name="T77" fmla="*/ 2147483646 h 262"/>
                  <a:gd name="T78" fmla="*/ 1419540183 w 234"/>
                  <a:gd name="T79" fmla="*/ 2147483646 h 262"/>
                  <a:gd name="T80" fmla="*/ 1564393941 w 234"/>
                  <a:gd name="T81" fmla="*/ 2147483646 h 262"/>
                  <a:gd name="T82" fmla="*/ 1941006099 w 234"/>
                  <a:gd name="T83" fmla="*/ 2147483646 h 262"/>
                  <a:gd name="T84" fmla="*/ 1897549971 w 234"/>
                  <a:gd name="T85" fmla="*/ 2147483646 h 262"/>
                  <a:gd name="T86" fmla="*/ 2147483646 w 234"/>
                  <a:gd name="T87" fmla="*/ 2147483646 h 262"/>
                  <a:gd name="T88" fmla="*/ 2147483646 w 234"/>
                  <a:gd name="T89" fmla="*/ 2147483646 h 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4" h="262">
                    <a:moveTo>
                      <a:pt x="172" y="251"/>
                    </a:moveTo>
                    <a:cubicBezTo>
                      <a:pt x="175" y="247"/>
                      <a:pt x="175" y="247"/>
                      <a:pt x="175" y="247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23"/>
                      <a:pt x="182" y="217"/>
                      <a:pt x="182" y="216"/>
                    </a:cubicBezTo>
                    <a:cubicBezTo>
                      <a:pt x="182" y="216"/>
                      <a:pt x="184" y="211"/>
                      <a:pt x="184" y="211"/>
                    </a:cubicBezTo>
                    <a:cubicBezTo>
                      <a:pt x="184" y="211"/>
                      <a:pt x="182" y="204"/>
                      <a:pt x="182" y="203"/>
                    </a:cubicBezTo>
                    <a:cubicBezTo>
                      <a:pt x="182" y="203"/>
                      <a:pt x="182" y="199"/>
                      <a:pt x="182" y="199"/>
                    </a:cubicBezTo>
                    <a:cubicBezTo>
                      <a:pt x="176" y="195"/>
                      <a:pt x="176" y="195"/>
                      <a:pt x="176" y="195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82" y="167"/>
                      <a:pt x="182" y="167"/>
                      <a:pt x="182" y="167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58"/>
                      <a:pt x="189" y="158"/>
                      <a:pt x="189" y="158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202" y="154"/>
                      <a:pt x="202" y="154"/>
                      <a:pt x="202" y="154"/>
                    </a:cubicBezTo>
                    <a:cubicBezTo>
                      <a:pt x="205" y="157"/>
                      <a:pt x="205" y="157"/>
                      <a:pt x="205" y="157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08" y="164"/>
                      <a:pt x="208" y="164"/>
                      <a:pt x="208" y="164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20" y="155"/>
                      <a:pt x="220" y="155"/>
                      <a:pt x="220" y="155"/>
                    </a:cubicBezTo>
                    <a:cubicBezTo>
                      <a:pt x="224" y="155"/>
                      <a:pt x="224" y="155"/>
                      <a:pt x="224" y="155"/>
                    </a:cubicBezTo>
                    <a:cubicBezTo>
                      <a:pt x="224" y="155"/>
                      <a:pt x="228" y="154"/>
                      <a:pt x="228" y="154"/>
                    </a:cubicBezTo>
                    <a:cubicBezTo>
                      <a:pt x="228" y="153"/>
                      <a:pt x="232" y="150"/>
                      <a:pt x="232" y="150"/>
                    </a:cubicBezTo>
                    <a:cubicBezTo>
                      <a:pt x="234" y="141"/>
                      <a:pt x="234" y="141"/>
                      <a:pt x="234" y="141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3" y="122"/>
                      <a:pt x="223" y="122"/>
                      <a:pt x="223" y="122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190" y="65"/>
                      <a:pt x="190" y="64"/>
                    </a:cubicBezTo>
                    <a:cubicBezTo>
                      <a:pt x="190" y="64"/>
                      <a:pt x="187" y="52"/>
                      <a:pt x="187" y="52"/>
                    </a:cubicBezTo>
                    <a:cubicBezTo>
                      <a:pt x="187" y="51"/>
                      <a:pt x="188" y="46"/>
                      <a:pt x="188" y="45"/>
                    </a:cubicBezTo>
                    <a:cubicBezTo>
                      <a:pt x="188" y="45"/>
                      <a:pt x="195" y="37"/>
                      <a:pt x="195" y="37"/>
                    </a:cubicBezTo>
                    <a:cubicBezTo>
                      <a:pt x="195" y="37"/>
                      <a:pt x="200" y="33"/>
                      <a:pt x="201" y="32"/>
                    </a:cubicBezTo>
                    <a:cubicBezTo>
                      <a:pt x="202" y="31"/>
                      <a:pt x="205" y="29"/>
                      <a:pt x="205" y="29"/>
                    </a:cubicBezTo>
                    <a:cubicBezTo>
                      <a:pt x="205" y="29"/>
                      <a:pt x="205" y="26"/>
                      <a:pt x="205" y="26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89" y="27"/>
                      <a:pt x="189" y="27"/>
                      <a:pt x="189" y="27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9"/>
                      <a:pt x="159" y="14"/>
                      <a:pt x="159" y="13"/>
                    </a:cubicBezTo>
                    <a:cubicBezTo>
                      <a:pt x="159" y="13"/>
                      <a:pt x="158" y="7"/>
                      <a:pt x="158" y="7"/>
                    </a:cubicBezTo>
                    <a:cubicBezTo>
                      <a:pt x="158" y="6"/>
                      <a:pt x="153" y="2"/>
                      <a:pt x="153" y="2"/>
                    </a:cubicBezTo>
                    <a:cubicBezTo>
                      <a:pt x="153" y="2"/>
                      <a:pt x="147" y="0"/>
                      <a:pt x="147" y="0"/>
                    </a:cubicBezTo>
                    <a:cubicBezTo>
                      <a:pt x="147" y="0"/>
                      <a:pt x="140" y="2"/>
                      <a:pt x="140" y="2"/>
                    </a:cubicBezTo>
                    <a:cubicBezTo>
                      <a:pt x="140" y="2"/>
                      <a:pt x="135" y="4"/>
                      <a:pt x="135" y="5"/>
                    </a:cubicBezTo>
                    <a:cubicBezTo>
                      <a:pt x="135" y="6"/>
                      <a:pt x="129" y="22"/>
                      <a:pt x="129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6" y="98"/>
                      <a:pt x="6" y="98"/>
                    </a:cubicBezTo>
                    <a:cubicBezTo>
                      <a:pt x="6" y="98"/>
                      <a:pt x="4" y="103"/>
                      <a:pt x="4" y="104"/>
                    </a:cubicBezTo>
                    <a:cubicBezTo>
                      <a:pt x="4" y="104"/>
                      <a:pt x="3" y="109"/>
                      <a:pt x="3" y="109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11" y="159"/>
                      <a:pt x="11" y="158"/>
                    </a:cubicBezTo>
                    <a:cubicBezTo>
                      <a:pt x="11" y="158"/>
                      <a:pt x="13" y="156"/>
                      <a:pt x="13" y="156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8" y="157"/>
                      <a:pt x="28" y="157"/>
                    </a:cubicBezTo>
                    <a:cubicBezTo>
                      <a:pt x="28" y="157"/>
                      <a:pt x="29" y="159"/>
                      <a:pt x="29" y="159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6" y="165"/>
                      <a:pt x="25" y="169"/>
                      <a:pt x="25" y="169"/>
                    </a:cubicBezTo>
                    <a:cubicBezTo>
                      <a:pt x="26" y="169"/>
                      <a:pt x="30" y="174"/>
                      <a:pt x="30" y="174"/>
                    </a:cubicBezTo>
                    <a:cubicBezTo>
                      <a:pt x="29" y="179"/>
                      <a:pt x="29" y="179"/>
                      <a:pt x="29" y="179"/>
                    </a:cubicBezTo>
                    <a:cubicBezTo>
                      <a:pt x="32" y="178"/>
                      <a:pt x="32" y="178"/>
                      <a:pt x="32" y="178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6" y="171"/>
                      <a:pt x="36" y="171"/>
                    </a:cubicBezTo>
                    <a:cubicBezTo>
                      <a:pt x="36" y="171"/>
                      <a:pt x="36" y="169"/>
                      <a:pt x="36" y="169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6"/>
                      <a:pt x="42" y="173"/>
                      <a:pt x="42" y="173"/>
                    </a:cubicBezTo>
                    <a:cubicBezTo>
                      <a:pt x="42" y="173"/>
                      <a:pt x="44" y="177"/>
                      <a:pt x="44" y="177"/>
                    </a:cubicBezTo>
                    <a:cubicBezTo>
                      <a:pt x="44" y="177"/>
                      <a:pt x="41" y="186"/>
                      <a:pt x="41" y="186"/>
                    </a:cubicBezTo>
                    <a:cubicBezTo>
                      <a:pt x="41" y="186"/>
                      <a:pt x="38" y="193"/>
                      <a:pt x="38" y="194"/>
                    </a:cubicBezTo>
                    <a:cubicBezTo>
                      <a:pt x="38" y="194"/>
                      <a:pt x="37" y="197"/>
                      <a:pt x="37" y="197"/>
                    </a:cubicBezTo>
                    <a:cubicBezTo>
                      <a:pt x="37" y="197"/>
                      <a:pt x="39" y="202"/>
                      <a:pt x="39" y="202"/>
                    </a:cubicBezTo>
                    <a:cubicBezTo>
                      <a:pt x="39" y="202"/>
                      <a:pt x="49" y="209"/>
                      <a:pt x="49" y="209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67" y="226"/>
                      <a:pt x="67" y="226"/>
                      <a:pt x="67" y="226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72" y="227"/>
                      <a:pt x="75" y="231"/>
                      <a:pt x="75" y="232"/>
                    </a:cubicBezTo>
                    <a:cubicBezTo>
                      <a:pt x="75" y="232"/>
                      <a:pt x="80" y="233"/>
                      <a:pt x="80" y="233"/>
                    </a:cubicBezTo>
                    <a:cubicBezTo>
                      <a:pt x="88" y="224"/>
                      <a:pt x="88" y="224"/>
                      <a:pt x="88" y="22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99" y="217"/>
                      <a:pt x="98" y="221"/>
                      <a:pt x="98" y="221"/>
                    </a:cubicBezTo>
                    <a:cubicBezTo>
                      <a:pt x="98" y="221"/>
                      <a:pt x="99" y="224"/>
                      <a:pt x="99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27" y="217"/>
                      <a:pt x="127" y="217"/>
                      <a:pt x="127" y="217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34" y="236"/>
                      <a:pt x="134" y="236"/>
                      <a:pt x="134" y="236"/>
                    </a:cubicBezTo>
                    <a:cubicBezTo>
                      <a:pt x="135" y="246"/>
                      <a:pt x="135" y="246"/>
                      <a:pt x="135" y="246"/>
                    </a:cubicBezTo>
                    <a:cubicBezTo>
                      <a:pt x="138" y="254"/>
                      <a:pt x="138" y="254"/>
                      <a:pt x="138" y="25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56" y="262"/>
                      <a:pt x="156" y="262"/>
                      <a:pt x="156" y="262"/>
                    </a:cubicBezTo>
                    <a:cubicBezTo>
                      <a:pt x="159" y="259"/>
                      <a:pt x="159" y="259"/>
                      <a:pt x="159" y="259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74" y="256"/>
                      <a:pt x="174" y="256"/>
                      <a:pt x="174" y="256"/>
                    </a:cubicBezTo>
                    <a:cubicBezTo>
                      <a:pt x="174" y="254"/>
                      <a:pt x="174" y="254"/>
                      <a:pt x="174" y="254"/>
                    </a:cubicBezTo>
                    <a:lnTo>
                      <a:pt x="172" y="25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66">
                <a:extLst>
                  <a:ext uri="{FF2B5EF4-FFF2-40B4-BE49-F238E27FC236}">
                    <a16:creationId xmlns:a16="http://schemas.microsoft.com/office/drawing/2014/main" id="{EEEA39EA-0378-8970-00D1-190088ED5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007" y="3865309"/>
                <a:ext cx="562673" cy="626443"/>
              </a:xfrm>
              <a:custGeom>
                <a:avLst/>
                <a:gdLst>
                  <a:gd name="T0" fmla="*/ 1117739700 w 125"/>
                  <a:gd name="T1" fmla="*/ 1687908347 h 139"/>
                  <a:gd name="T2" fmla="*/ 1262900700 w 125"/>
                  <a:gd name="T3" fmla="*/ 1527849059 h 139"/>
                  <a:gd name="T4" fmla="*/ 1408061700 w 125"/>
                  <a:gd name="T5" fmla="*/ 1309583273 h 139"/>
                  <a:gd name="T6" fmla="*/ 1683867600 w 125"/>
                  <a:gd name="T7" fmla="*/ 1309583273 h 139"/>
                  <a:gd name="T8" fmla="*/ 1640319300 w 125"/>
                  <a:gd name="T9" fmla="*/ 1193177906 h 139"/>
                  <a:gd name="T10" fmla="*/ 1524190500 w 125"/>
                  <a:gd name="T11" fmla="*/ 931258199 h 139"/>
                  <a:gd name="T12" fmla="*/ 1509674400 w 125"/>
                  <a:gd name="T13" fmla="*/ 698443649 h 139"/>
                  <a:gd name="T14" fmla="*/ 1553222700 w 125"/>
                  <a:gd name="T15" fmla="*/ 552936940 h 139"/>
                  <a:gd name="T16" fmla="*/ 1596771000 w 125"/>
                  <a:gd name="T17" fmla="*/ 363772496 h 139"/>
                  <a:gd name="T18" fmla="*/ 1741932000 w 125"/>
                  <a:gd name="T19" fmla="*/ 247367128 h 139"/>
                  <a:gd name="T20" fmla="*/ 1814512500 w 125"/>
                  <a:gd name="T21" fmla="*/ 101856604 h 139"/>
                  <a:gd name="T22" fmla="*/ 1669351500 w 125"/>
                  <a:gd name="T23" fmla="*/ 130957946 h 139"/>
                  <a:gd name="T24" fmla="*/ 1582254900 w 125"/>
                  <a:gd name="T25" fmla="*/ 29101342 h 139"/>
                  <a:gd name="T26" fmla="*/ 1451610000 w 125"/>
                  <a:gd name="T27" fmla="*/ 0 h 139"/>
                  <a:gd name="T28" fmla="*/ 1379029500 w 125"/>
                  <a:gd name="T29" fmla="*/ 87304026 h 139"/>
                  <a:gd name="T30" fmla="*/ 1103223600 w 125"/>
                  <a:gd name="T31" fmla="*/ 101856604 h 139"/>
                  <a:gd name="T32" fmla="*/ 1030643100 w 125"/>
                  <a:gd name="T33" fmla="*/ 43653920 h 139"/>
                  <a:gd name="T34" fmla="*/ 899998200 w 125"/>
                  <a:gd name="T35" fmla="*/ 203713208 h 139"/>
                  <a:gd name="T36" fmla="*/ 783869400 w 125"/>
                  <a:gd name="T37" fmla="*/ 276468470 h 139"/>
                  <a:gd name="T38" fmla="*/ 682256700 w 125"/>
                  <a:gd name="T39" fmla="*/ 378325074 h 139"/>
                  <a:gd name="T40" fmla="*/ 566127900 w 125"/>
                  <a:gd name="T41" fmla="*/ 421975179 h 139"/>
                  <a:gd name="T42" fmla="*/ 522579600 w 125"/>
                  <a:gd name="T43" fmla="*/ 334671154 h 139"/>
                  <a:gd name="T44" fmla="*/ 464515200 w 125"/>
                  <a:gd name="T45" fmla="*/ 261915892 h 139"/>
                  <a:gd name="T46" fmla="*/ 377418600 w 125"/>
                  <a:gd name="T47" fmla="*/ 232814550 h 139"/>
                  <a:gd name="T48" fmla="*/ 319354200 w 125"/>
                  <a:gd name="T49" fmla="*/ 305569812 h 139"/>
                  <a:gd name="T50" fmla="*/ 261289800 w 125"/>
                  <a:gd name="T51" fmla="*/ 421975179 h 139"/>
                  <a:gd name="T52" fmla="*/ 58064400 w 125"/>
                  <a:gd name="T53" fmla="*/ 421975179 h 139"/>
                  <a:gd name="T54" fmla="*/ 14516100 w 125"/>
                  <a:gd name="T55" fmla="*/ 654793544 h 139"/>
                  <a:gd name="T56" fmla="*/ 0 w 125"/>
                  <a:gd name="T57" fmla="*/ 771198912 h 139"/>
                  <a:gd name="T58" fmla="*/ 174193200 w 125"/>
                  <a:gd name="T59" fmla="*/ 916709436 h 139"/>
                  <a:gd name="T60" fmla="*/ 203225400 w 125"/>
                  <a:gd name="T61" fmla="*/ 1091321302 h 139"/>
                  <a:gd name="T62" fmla="*/ 145161000 w 125"/>
                  <a:gd name="T63" fmla="*/ 1265929353 h 139"/>
                  <a:gd name="T64" fmla="*/ 116128800 w 125"/>
                  <a:gd name="T65" fmla="*/ 1556950401 h 139"/>
                  <a:gd name="T66" fmla="*/ 72580500 w 125"/>
                  <a:gd name="T67" fmla="*/ 1615153085 h 139"/>
                  <a:gd name="T68" fmla="*/ 58064400 w 125"/>
                  <a:gd name="T69" fmla="*/ 1717009689 h 139"/>
                  <a:gd name="T70" fmla="*/ 159677100 w 125"/>
                  <a:gd name="T71" fmla="*/ 1702457111 h 139"/>
                  <a:gd name="T72" fmla="*/ 261289800 w 125"/>
                  <a:gd name="T73" fmla="*/ 1906170319 h 139"/>
                  <a:gd name="T74" fmla="*/ 449999100 w 125"/>
                  <a:gd name="T75" fmla="*/ 1818866293 h 139"/>
                  <a:gd name="T76" fmla="*/ 580644000 w 125"/>
                  <a:gd name="T77" fmla="*/ 1906170319 h 139"/>
                  <a:gd name="T78" fmla="*/ 595160100 w 125"/>
                  <a:gd name="T79" fmla="*/ 2022579501 h 139"/>
                  <a:gd name="T80" fmla="*/ 682256700 w 125"/>
                  <a:gd name="T81" fmla="*/ 1978925581 h 139"/>
                  <a:gd name="T82" fmla="*/ 812901600 w 125"/>
                  <a:gd name="T83" fmla="*/ 1964376817 h 139"/>
                  <a:gd name="T84" fmla="*/ 987094800 w 125"/>
                  <a:gd name="T85" fmla="*/ 1935275475 h 139"/>
                  <a:gd name="T86" fmla="*/ 1088707500 w 125"/>
                  <a:gd name="T87" fmla="*/ 1760663609 h 1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5" h="139">
                    <a:moveTo>
                      <a:pt x="75" y="121"/>
                    </a:moveTo>
                    <a:cubicBezTo>
                      <a:pt x="77" y="116"/>
                      <a:pt x="77" y="116"/>
                      <a:pt x="77" y="116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8" y="85"/>
                      <a:pt x="118" y="85"/>
                      <a:pt x="118" y="85"/>
                    </a:cubicBezTo>
                    <a:cubicBezTo>
                      <a:pt x="113" y="82"/>
                      <a:pt x="113" y="82"/>
                      <a:pt x="113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4" y="48"/>
                      <a:pt x="106" y="42"/>
                      <a:pt x="106" y="42"/>
                    </a:cubicBezTo>
                    <a:cubicBezTo>
                      <a:pt x="106" y="41"/>
                      <a:pt x="107" y="39"/>
                      <a:pt x="107" y="38"/>
                    </a:cubicBezTo>
                    <a:cubicBezTo>
                      <a:pt x="107" y="37"/>
                      <a:pt x="106" y="31"/>
                      <a:pt x="106" y="31"/>
                    </a:cubicBezTo>
                    <a:cubicBezTo>
                      <a:pt x="106" y="30"/>
                      <a:pt x="110" y="25"/>
                      <a:pt x="110" y="25"/>
                    </a:cubicBezTo>
                    <a:cubicBezTo>
                      <a:pt x="110" y="24"/>
                      <a:pt x="114" y="21"/>
                      <a:pt x="114" y="21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7"/>
                      <a:pt x="121" y="13"/>
                      <a:pt x="121" y="13"/>
                    </a:cubicBezTo>
                    <a:cubicBezTo>
                      <a:pt x="121" y="13"/>
                      <a:pt x="125" y="7"/>
                      <a:pt x="125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3" y="7"/>
                      <a:pt x="113" y="7"/>
                    </a:cubicBezTo>
                    <a:cubicBezTo>
                      <a:pt x="112" y="6"/>
                      <a:pt x="109" y="2"/>
                      <a:pt x="109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58" y="17"/>
                      <a:pt x="58" y="18"/>
                    </a:cubicBezTo>
                    <a:cubicBezTo>
                      <a:pt x="58" y="18"/>
                      <a:pt x="54" y="19"/>
                      <a:pt x="54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7"/>
                      <a:pt x="12" y="67"/>
                    </a:cubicBezTo>
                    <a:cubicBezTo>
                      <a:pt x="12" y="68"/>
                      <a:pt x="14" y="75"/>
                      <a:pt x="14" y="75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1"/>
                      <a:pt x="10" y="87"/>
                      <a:pt x="10" y="87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5"/>
                      <a:pt x="36" y="128"/>
                      <a:pt x="36" y="128"/>
                    </a:cubicBezTo>
                    <a:cubicBezTo>
                      <a:pt x="36" y="128"/>
                      <a:pt x="40" y="131"/>
                      <a:pt x="40" y="131"/>
                    </a:cubicBezTo>
                    <a:cubicBezTo>
                      <a:pt x="40" y="131"/>
                      <a:pt x="39" y="134"/>
                      <a:pt x="39" y="135"/>
                    </a:cubicBezTo>
                    <a:cubicBezTo>
                      <a:pt x="39" y="135"/>
                      <a:pt x="41" y="139"/>
                      <a:pt x="41" y="139"/>
                    </a:cubicBezTo>
                    <a:cubicBezTo>
                      <a:pt x="41" y="139"/>
                      <a:pt x="43" y="139"/>
                      <a:pt x="43" y="138"/>
                    </a:cubicBezTo>
                    <a:cubicBezTo>
                      <a:pt x="44" y="138"/>
                      <a:pt x="47" y="136"/>
                      <a:pt x="47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71" y="125"/>
                      <a:pt x="71" y="125"/>
                      <a:pt x="71" y="125"/>
                    </a:cubicBezTo>
                    <a:lnTo>
                      <a:pt x="75" y="12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67">
                <a:extLst>
                  <a:ext uri="{FF2B5EF4-FFF2-40B4-BE49-F238E27FC236}">
                    <a16:creationId xmlns:a16="http://schemas.microsoft.com/office/drawing/2014/main" id="{DE2953D2-1250-6967-977D-458BF486F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689" y="4060369"/>
                <a:ext cx="898402" cy="1042821"/>
              </a:xfrm>
              <a:custGeom>
                <a:avLst/>
                <a:gdLst>
                  <a:gd name="T0" fmla="*/ 2147483646 w 200"/>
                  <a:gd name="T1" fmla="*/ 43424858 h 232"/>
                  <a:gd name="T2" fmla="*/ 2147483646 w 200"/>
                  <a:gd name="T3" fmla="*/ 217116682 h 232"/>
                  <a:gd name="T4" fmla="*/ 2147483646 w 200"/>
                  <a:gd name="T5" fmla="*/ 376336089 h 232"/>
                  <a:gd name="T6" fmla="*/ 1893698317 w 200"/>
                  <a:gd name="T7" fmla="*/ 825041869 h 232"/>
                  <a:gd name="T8" fmla="*/ 1720229101 w 200"/>
                  <a:gd name="T9" fmla="*/ 680298683 h 232"/>
                  <a:gd name="T10" fmla="*/ 1329924316 w 200"/>
                  <a:gd name="T11" fmla="*/ 550027913 h 232"/>
                  <a:gd name="T12" fmla="*/ 1084177845 w 200"/>
                  <a:gd name="T13" fmla="*/ 680298683 h 232"/>
                  <a:gd name="T14" fmla="*/ 693873060 w 200"/>
                  <a:gd name="T15" fmla="*/ 723719737 h 232"/>
                  <a:gd name="T16" fmla="*/ 520403845 w 200"/>
                  <a:gd name="T17" fmla="*/ 1056630968 h 232"/>
                  <a:gd name="T18" fmla="*/ 390304785 w 200"/>
                  <a:gd name="T19" fmla="*/ 1302696287 h 232"/>
                  <a:gd name="T20" fmla="*/ 303568276 w 200"/>
                  <a:gd name="T21" fmla="*/ 1519812969 h 232"/>
                  <a:gd name="T22" fmla="*/ 144558313 w 200"/>
                  <a:gd name="T23" fmla="*/ 1722457234 h 232"/>
                  <a:gd name="T24" fmla="*/ 0 w 200"/>
                  <a:gd name="T25" fmla="*/ 1982994970 h 232"/>
                  <a:gd name="T26" fmla="*/ 173469216 w 200"/>
                  <a:gd name="T27" fmla="*/ 2147483646 h 232"/>
                  <a:gd name="T28" fmla="*/ 318023727 w 200"/>
                  <a:gd name="T29" fmla="*/ 2026419828 h 232"/>
                  <a:gd name="T30" fmla="*/ 390304785 w 200"/>
                  <a:gd name="T31" fmla="*/ 2069840882 h 232"/>
                  <a:gd name="T32" fmla="*/ 390304785 w 200"/>
                  <a:gd name="T33" fmla="*/ 2147483646 h 232"/>
                  <a:gd name="T34" fmla="*/ 303568276 w 200"/>
                  <a:gd name="T35" fmla="*/ 2147483646 h 232"/>
                  <a:gd name="T36" fmla="*/ 187924667 w 200"/>
                  <a:gd name="T37" fmla="*/ 2147483646 h 232"/>
                  <a:gd name="T38" fmla="*/ 289112825 w 200"/>
                  <a:gd name="T39" fmla="*/ 2147483646 h 232"/>
                  <a:gd name="T40" fmla="*/ 361393882 w 200"/>
                  <a:gd name="T41" fmla="*/ 2147483646 h 232"/>
                  <a:gd name="T42" fmla="*/ 187924667 w 200"/>
                  <a:gd name="T43" fmla="*/ 2147483646 h 232"/>
                  <a:gd name="T44" fmla="*/ 130102862 w 200"/>
                  <a:gd name="T45" fmla="*/ 2147483646 h 232"/>
                  <a:gd name="T46" fmla="*/ 1011900589 w 200"/>
                  <a:gd name="T47" fmla="*/ 2147483646 h 232"/>
                  <a:gd name="T48" fmla="*/ 1329924316 w 200"/>
                  <a:gd name="T49" fmla="*/ 2147483646 h 232"/>
                  <a:gd name="T50" fmla="*/ 1113088747 w 200"/>
                  <a:gd name="T51" fmla="*/ 2147483646 h 232"/>
                  <a:gd name="T52" fmla="*/ 1286557963 w 200"/>
                  <a:gd name="T53" fmla="*/ 2147483646 h 232"/>
                  <a:gd name="T54" fmla="*/ 1387746121 w 200"/>
                  <a:gd name="T55" fmla="*/ 2147483646 h 232"/>
                  <a:gd name="T56" fmla="*/ 1301013414 w 200"/>
                  <a:gd name="T57" fmla="*/ 1925097695 h 232"/>
                  <a:gd name="T58" fmla="*/ 1488938081 w 200"/>
                  <a:gd name="T59" fmla="*/ 1679032376 h 232"/>
                  <a:gd name="T60" fmla="*/ 2110530084 w 200"/>
                  <a:gd name="T61" fmla="*/ 1577710243 h 232"/>
                  <a:gd name="T62" fmla="*/ 2081619181 w 200"/>
                  <a:gd name="T63" fmla="*/ 1679032376 h 232"/>
                  <a:gd name="T64" fmla="*/ 2110530084 w 200"/>
                  <a:gd name="T65" fmla="*/ 1823775563 h 232"/>
                  <a:gd name="T66" fmla="*/ 2147483646 w 200"/>
                  <a:gd name="T67" fmla="*/ 1823775563 h 232"/>
                  <a:gd name="T68" fmla="*/ 2147483646 w 200"/>
                  <a:gd name="T69" fmla="*/ 1722457234 h 232"/>
                  <a:gd name="T70" fmla="*/ 2147483646 w 200"/>
                  <a:gd name="T71" fmla="*/ 1432967057 h 232"/>
                  <a:gd name="T72" fmla="*/ 2147483646 w 200"/>
                  <a:gd name="T73" fmla="*/ 1201377959 h 232"/>
                  <a:gd name="T74" fmla="*/ 2147483646 w 200"/>
                  <a:gd name="T75" fmla="*/ 1042158551 h 232"/>
                  <a:gd name="T76" fmla="*/ 2147483646 w 200"/>
                  <a:gd name="T77" fmla="*/ 839518090 h 232"/>
                  <a:gd name="T78" fmla="*/ 2147483646 w 200"/>
                  <a:gd name="T79" fmla="*/ 723719737 h 232"/>
                  <a:gd name="T80" fmla="*/ 2147483646 w 200"/>
                  <a:gd name="T81" fmla="*/ 550027913 h 232"/>
                  <a:gd name="T82" fmla="*/ 2147483646 w 200"/>
                  <a:gd name="T83" fmla="*/ 405284727 h 232"/>
                  <a:gd name="T84" fmla="*/ 2147483646 w 200"/>
                  <a:gd name="T85" fmla="*/ 0 h 2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0" h="232">
                    <a:moveTo>
                      <a:pt x="190" y="0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2" y="3"/>
                      <a:pt x="178" y="3"/>
                      <a:pt x="177" y="3"/>
                    </a:cubicBezTo>
                    <a:cubicBezTo>
                      <a:pt x="177" y="3"/>
                      <a:pt x="171" y="0"/>
                      <a:pt x="171" y="0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2" y="38"/>
                      <a:pt x="92" y="38"/>
                    </a:cubicBezTo>
                    <a:cubicBezTo>
                      <a:pt x="91" y="38"/>
                      <a:pt x="85" y="36"/>
                      <a:pt x="85" y="36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2" y="95"/>
                      <a:pt x="22" y="95"/>
                    </a:cubicBezTo>
                    <a:cubicBezTo>
                      <a:pt x="22" y="96"/>
                      <a:pt x="22" y="98"/>
                      <a:pt x="22" y="98"/>
                    </a:cubicBezTo>
                    <a:cubicBezTo>
                      <a:pt x="22" y="99"/>
                      <a:pt x="21" y="105"/>
                      <a:pt x="21" y="10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13"/>
                      <a:pt x="17" y="115"/>
                      <a:pt x="17" y="116"/>
                    </a:cubicBezTo>
                    <a:cubicBezTo>
                      <a:pt x="16" y="116"/>
                      <a:pt x="11" y="119"/>
                      <a:pt x="10" y="119"/>
                    </a:cubicBezTo>
                    <a:cubicBezTo>
                      <a:pt x="9" y="120"/>
                      <a:pt x="4" y="123"/>
                      <a:pt x="4" y="124"/>
                    </a:cubicBezTo>
                    <a:cubicBezTo>
                      <a:pt x="3" y="125"/>
                      <a:pt x="1" y="130"/>
                      <a:pt x="1" y="131"/>
                    </a:cubicBezTo>
                    <a:cubicBezTo>
                      <a:pt x="0" y="132"/>
                      <a:pt x="0" y="136"/>
                      <a:pt x="0" y="137"/>
                    </a:cubicBezTo>
                    <a:cubicBezTo>
                      <a:pt x="0" y="137"/>
                      <a:pt x="1" y="140"/>
                      <a:pt x="1" y="140"/>
                    </a:cubicBezTo>
                    <a:cubicBezTo>
                      <a:pt x="10" y="145"/>
                      <a:pt x="10" y="145"/>
                      <a:pt x="10" y="145"/>
                    </a:cubicBezTo>
                    <a:cubicBezTo>
                      <a:pt x="10" y="145"/>
                      <a:pt x="12" y="149"/>
                      <a:pt x="12" y="149"/>
                    </a:cubicBezTo>
                    <a:cubicBezTo>
                      <a:pt x="12" y="150"/>
                      <a:pt x="14" y="155"/>
                      <a:pt x="14" y="155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4" y="138"/>
                      <a:pt x="24" y="138"/>
                    </a:cubicBezTo>
                    <a:cubicBezTo>
                      <a:pt x="24" y="138"/>
                      <a:pt x="26" y="140"/>
                      <a:pt x="26" y="140"/>
                    </a:cubicBezTo>
                    <a:cubicBezTo>
                      <a:pt x="27" y="141"/>
                      <a:pt x="27" y="143"/>
                      <a:pt x="27" y="143"/>
                    </a:cubicBezTo>
                    <a:cubicBezTo>
                      <a:pt x="27" y="143"/>
                      <a:pt x="25" y="149"/>
                      <a:pt x="25" y="149"/>
                    </a:cubicBezTo>
                    <a:cubicBezTo>
                      <a:pt x="25" y="150"/>
                      <a:pt x="26" y="153"/>
                      <a:pt x="26" y="153"/>
                    </a:cubicBezTo>
                    <a:cubicBezTo>
                      <a:pt x="27" y="154"/>
                      <a:pt x="27" y="157"/>
                      <a:pt x="27" y="157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56"/>
                      <a:pt x="22" y="159"/>
                      <a:pt x="22" y="159"/>
                    </a:cubicBezTo>
                    <a:cubicBezTo>
                      <a:pt x="22" y="160"/>
                      <a:pt x="21" y="165"/>
                      <a:pt x="21" y="165"/>
                    </a:cubicBezTo>
                    <a:cubicBezTo>
                      <a:pt x="21" y="165"/>
                      <a:pt x="19" y="167"/>
                      <a:pt x="19" y="167"/>
                    </a:cubicBezTo>
                    <a:cubicBezTo>
                      <a:pt x="19" y="167"/>
                      <a:pt x="16" y="166"/>
                      <a:pt x="16" y="166"/>
                    </a:cubicBezTo>
                    <a:cubicBezTo>
                      <a:pt x="15" y="166"/>
                      <a:pt x="13" y="167"/>
                      <a:pt x="13" y="167"/>
                    </a:cubicBezTo>
                    <a:cubicBezTo>
                      <a:pt x="12" y="167"/>
                      <a:pt x="11" y="168"/>
                      <a:pt x="11" y="168"/>
                    </a:cubicBezTo>
                    <a:cubicBezTo>
                      <a:pt x="11" y="168"/>
                      <a:pt x="14" y="170"/>
                      <a:pt x="14" y="170"/>
                    </a:cubicBezTo>
                    <a:cubicBezTo>
                      <a:pt x="15" y="170"/>
                      <a:pt x="20" y="171"/>
                      <a:pt x="20" y="171"/>
                    </a:cubicBezTo>
                    <a:cubicBezTo>
                      <a:pt x="20" y="171"/>
                      <a:pt x="25" y="172"/>
                      <a:pt x="26" y="172"/>
                    </a:cubicBezTo>
                    <a:cubicBezTo>
                      <a:pt x="26" y="172"/>
                      <a:pt x="28" y="175"/>
                      <a:pt x="27" y="175"/>
                    </a:cubicBezTo>
                    <a:cubicBezTo>
                      <a:pt x="27" y="176"/>
                      <a:pt x="25" y="179"/>
                      <a:pt x="25" y="179"/>
                    </a:cubicBezTo>
                    <a:cubicBezTo>
                      <a:pt x="21" y="180"/>
                      <a:pt x="21" y="180"/>
                      <a:pt x="21" y="180"/>
                    </a:cubicBezTo>
                    <a:cubicBezTo>
                      <a:pt x="21" y="180"/>
                      <a:pt x="18" y="176"/>
                      <a:pt x="17" y="176"/>
                    </a:cubicBezTo>
                    <a:cubicBezTo>
                      <a:pt x="17" y="176"/>
                      <a:pt x="13" y="174"/>
                      <a:pt x="13" y="174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11" y="178"/>
                      <a:pt x="13" y="179"/>
                      <a:pt x="15" y="180"/>
                    </a:cubicBezTo>
                    <a:cubicBezTo>
                      <a:pt x="33" y="191"/>
                      <a:pt x="56" y="201"/>
                      <a:pt x="63" y="220"/>
                    </a:cubicBezTo>
                    <a:cubicBezTo>
                      <a:pt x="65" y="223"/>
                      <a:pt x="68" y="225"/>
                      <a:pt x="70" y="228"/>
                    </a:cubicBezTo>
                    <a:cubicBezTo>
                      <a:pt x="71" y="229"/>
                      <a:pt x="72" y="230"/>
                      <a:pt x="73" y="232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3"/>
                      <a:pt x="92" y="193"/>
                      <a:pt x="92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62"/>
                      <a:pt x="89" y="162"/>
                      <a:pt x="89" y="162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5" y="155"/>
                      <a:pt x="96" y="151"/>
                      <a:pt x="96" y="150"/>
                    </a:cubicBezTo>
                    <a:cubicBezTo>
                      <a:pt x="96" y="150"/>
                      <a:pt x="94" y="146"/>
                      <a:pt x="94" y="146"/>
                    </a:cubicBezTo>
                    <a:cubicBezTo>
                      <a:pt x="94" y="146"/>
                      <a:pt x="90" y="141"/>
                      <a:pt x="90" y="141"/>
                    </a:cubicBezTo>
                    <a:cubicBezTo>
                      <a:pt x="90" y="141"/>
                      <a:pt x="90" y="133"/>
                      <a:pt x="90" y="133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100" y="122"/>
                      <a:pt x="100" y="122"/>
                    </a:cubicBezTo>
                    <a:cubicBezTo>
                      <a:pt x="100" y="122"/>
                      <a:pt x="103" y="117"/>
                      <a:pt x="103" y="116"/>
                    </a:cubicBezTo>
                    <a:cubicBezTo>
                      <a:pt x="104" y="116"/>
                      <a:pt x="108" y="108"/>
                      <a:pt x="108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5" y="123"/>
                      <a:pt x="145" y="123"/>
                    </a:cubicBezTo>
                    <a:cubicBezTo>
                      <a:pt x="145" y="124"/>
                      <a:pt x="146" y="126"/>
                      <a:pt x="146" y="126"/>
                    </a:cubicBezTo>
                    <a:cubicBezTo>
                      <a:pt x="146" y="127"/>
                      <a:pt x="146" y="129"/>
                      <a:pt x="146" y="129"/>
                    </a:cubicBezTo>
                    <a:cubicBezTo>
                      <a:pt x="146" y="129"/>
                      <a:pt x="150" y="129"/>
                      <a:pt x="150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60" y="127"/>
                      <a:pt x="160" y="127"/>
                      <a:pt x="160" y="12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72" y="119"/>
                      <a:pt x="172" y="119"/>
                      <a:pt x="172" y="119"/>
                    </a:cubicBezTo>
                    <a:cubicBezTo>
                      <a:pt x="172" y="119"/>
                      <a:pt x="170" y="113"/>
                      <a:pt x="170" y="113"/>
                    </a:cubicBezTo>
                    <a:cubicBezTo>
                      <a:pt x="171" y="112"/>
                      <a:pt x="174" y="107"/>
                      <a:pt x="174" y="107"/>
                    </a:cubicBezTo>
                    <a:cubicBezTo>
                      <a:pt x="174" y="107"/>
                      <a:pt x="173" y="99"/>
                      <a:pt x="173" y="99"/>
                    </a:cubicBezTo>
                    <a:cubicBezTo>
                      <a:pt x="173" y="98"/>
                      <a:pt x="174" y="93"/>
                      <a:pt x="174" y="93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6" y="86"/>
                      <a:pt x="179" y="83"/>
                      <a:pt x="179" y="83"/>
                    </a:cubicBezTo>
                    <a:cubicBezTo>
                      <a:pt x="179" y="83"/>
                      <a:pt x="180" y="81"/>
                      <a:pt x="181" y="81"/>
                    </a:cubicBezTo>
                    <a:cubicBezTo>
                      <a:pt x="181" y="81"/>
                      <a:pt x="181" y="78"/>
                      <a:pt x="181" y="78"/>
                    </a:cubicBezTo>
                    <a:cubicBezTo>
                      <a:pt x="182" y="77"/>
                      <a:pt x="186" y="72"/>
                      <a:pt x="186" y="72"/>
                    </a:cubicBezTo>
                    <a:cubicBezTo>
                      <a:pt x="186" y="72"/>
                      <a:pt x="186" y="65"/>
                      <a:pt x="186" y="65"/>
                    </a:cubicBezTo>
                    <a:cubicBezTo>
                      <a:pt x="186" y="64"/>
                      <a:pt x="187" y="61"/>
                      <a:pt x="187" y="61"/>
                    </a:cubicBezTo>
                    <a:cubicBezTo>
                      <a:pt x="187" y="60"/>
                      <a:pt x="190" y="58"/>
                      <a:pt x="190" y="58"/>
                    </a:cubicBezTo>
                    <a:cubicBezTo>
                      <a:pt x="189" y="53"/>
                      <a:pt x="189" y="53"/>
                      <a:pt x="189" y="53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6" y="45"/>
                      <a:pt x="196" y="45"/>
                    </a:cubicBezTo>
                    <a:cubicBezTo>
                      <a:pt x="196" y="45"/>
                      <a:pt x="197" y="41"/>
                      <a:pt x="197" y="40"/>
                    </a:cubicBezTo>
                    <a:cubicBezTo>
                      <a:pt x="197" y="40"/>
                      <a:pt x="198" y="38"/>
                      <a:pt x="198" y="38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200" y="27"/>
                      <a:pt x="200" y="27"/>
                      <a:pt x="200" y="27"/>
                    </a:cubicBezTo>
                    <a:cubicBezTo>
                      <a:pt x="200" y="27"/>
                      <a:pt x="191" y="14"/>
                      <a:pt x="191" y="13"/>
                    </a:cubicBezTo>
                    <a:cubicBezTo>
                      <a:pt x="191" y="13"/>
                      <a:pt x="190" y="0"/>
                      <a:pt x="190" y="0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BD281751-FAC1-A2E2-136F-4736B7D80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550" y="2021616"/>
                <a:ext cx="2113777" cy="1791177"/>
              </a:xfrm>
              <a:custGeom>
                <a:avLst/>
                <a:gdLst>
                  <a:gd name="T0" fmla="*/ 2147483646 w 470"/>
                  <a:gd name="T1" fmla="*/ 2147483646 h 398"/>
                  <a:gd name="T2" fmla="*/ 2147483646 w 470"/>
                  <a:gd name="T3" fmla="*/ 2147483646 h 398"/>
                  <a:gd name="T4" fmla="*/ 2147483646 w 470"/>
                  <a:gd name="T5" fmla="*/ 2147483646 h 398"/>
                  <a:gd name="T6" fmla="*/ 2147483646 w 470"/>
                  <a:gd name="T7" fmla="*/ 2147483646 h 398"/>
                  <a:gd name="T8" fmla="*/ 2147483646 w 470"/>
                  <a:gd name="T9" fmla="*/ 2147483646 h 398"/>
                  <a:gd name="T10" fmla="*/ 2147483646 w 470"/>
                  <a:gd name="T11" fmla="*/ 2147483646 h 398"/>
                  <a:gd name="T12" fmla="*/ 2147483646 w 470"/>
                  <a:gd name="T13" fmla="*/ 2147482777 h 398"/>
                  <a:gd name="T14" fmla="*/ 2147483646 w 470"/>
                  <a:gd name="T15" fmla="*/ 2045910432 h 398"/>
                  <a:gd name="T16" fmla="*/ 2147483646 w 470"/>
                  <a:gd name="T17" fmla="*/ 1828260305 h 398"/>
                  <a:gd name="T18" fmla="*/ 2147483646 w 470"/>
                  <a:gd name="T19" fmla="*/ 1625123234 h 398"/>
                  <a:gd name="T20" fmla="*/ 2147483646 w 470"/>
                  <a:gd name="T21" fmla="*/ 1509041643 h 398"/>
                  <a:gd name="T22" fmla="*/ 2147483646 w 470"/>
                  <a:gd name="T23" fmla="*/ 1392960051 h 398"/>
                  <a:gd name="T24" fmla="*/ 2147483646 w 470"/>
                  <a:gd name="T25" fmla="*/ 1494532396 h 398"/>
                  <a:gd name="T26" fmla="*/ 2147483646 w 470"/>
                  <a:gd name="T27" fmla="*/ 1610610178 h 398"/>
                  <a:gd name="T28" fmla="*/ 2147483646 w 470"/>
                  <a:gd name="T29" fmla="*/ 1654141727 h 398"/>
                  <a:gd name="T30" fmla="*/ 2147483646 w 470"/>
                  <a:gd name="T31" fmla="*/ 1392960051 h 398"/>
                  <a:gd name="T32" fmla="*/ 2147483646 w 470"/>
                  <a:gd name="T33" fmla="*/ 1204332227 h 398"/>
                  <a:gd name="T34" fmla="*/ 2147483646 w 470"/>
                  <a:gd name="T35" fmla="*/ 710991177 h 398"/>
                  <a:gd name="T36" fmla="*/ 2147483646 w 470"/>
                  <a:gd name="T37" fmla="*/ 565891092 h 398"/>
                  <a:gd name="T38" fmla="*/ 2147483646 w 470"/>
                  <a:gd name="T39" fmla="*/ 609418832 h 398"/>
                  <a:gd name="T40" fmla="*/ 2147483646 w 470"/>
                  <a:gd name="T41" fmla="*/ 14509247 h 398"/>
                  <a:gd name="T42" fmla="*/ 2147483646 w 470"/>
                  <a:gd name="T43" fmla="*/ 290200169 h 398"/>
                  <a:gd name="T44" fmla="*/ 2147483646 w 470"/>
                  <a:gd name="T45" fmla="*/ 72550042 h 398"/>
                  <a:gd name="T46" fmla="*/ 2147483646 w 470"/>
                  <a:gd name="T47" fmla="*/ 87059289 h 398"/>
                  <a:gd name="T48" fmla="*/ 2057636022 w 470"/>
                  <a:gd name="T49" fmla="*/ 348240965 h 398"/>
                  <a:gd name="T50" fmla="*/ 2147483646 w 470"/>
                  <a:gd name="T51" fmla="*/ 536868790 h 398"/>
                  <a:gd name="T52" fmla="*/ 2147483646 w 470"/>
                  <a:gd name="T53" fmla="*/ 754518917 h 398"/>
                  <a:gd name="T54" fmla="*/ 2147483646 w 470"/>
                  <a:gd name="T55" fmla="*/ 1044719086 h 398"/>
                  <a:gd name="T56" fmla="*/ 2147483646 w 470"/>
                  <a:gd name="T57" fmla="*/ 1160800677 h 398"/>
                  <a:gd name="T58" fmla="*/ 2147483646 w 470"/>
                  <a:gd name="T59" fmla="*/ 1233350720 h 398"/>
                  <a:gd name="T60" fmla="*/ 2147483646 w 470"/>
                  <a:gd name="T61" fmla="*/ 1523550889 h 398"/>
                  <a:gd name="T62" fmla="*/ 2147483646 w 470"/>
                  <a:gd name="T63" fmla="*/ 1944341897 h 398"/>
                  <a:gd name="T64" fmla="*/ 2043144206 w 470"/>
                  <a:gd name="T65" fmla="*/ 1973360390 h 398"/>
                  <a:gd name="T66" fmla="*/ 2028652391 w 470"/>
                  <a:gd name="T67" fmla="*/ 2147483646 h 398"/>
                  <a:gd name="T68" fmla="*/ 1912729288 w 470"/>
                  <a:gd name="T69" fmla="*/ 2147483646 h 398"/>
                  <a:gd name="T70" fmla="*/ 1753334547 w 470"/>
                  <a:gd name="T71" fmla="*/ 2031401186 h 398"/>
                  <a:gd name="T72" fmla="*/ 1709866714 w 470"/>
                  <a:gd name="T73" fmla="*/ 1523550889 h 398"/>
                  <a:gd name="T74" fmla="*/ 2072124030 w 470"/>
                  <a:gd name="T75" fmla="*/ 914132057 h 398"/>
                  <a:gd name="T76" fmla="*/ 1811298001 w 470"/>
                  <a:gd name="T77" fmla="*/ 841582015 h 398"/>
                  <a:gd name="T78" fmla="*/ 1275154128 w 470"/>
                  <a:gd name="T79" fmla="*/ 740009670 h 398"/>
                  <a:gd name="T80" fmla="*/ 825953533 w 470"/>
                  <a:gd name="T81" fmla="*/ 623931888 h 398"/>
                  <a:gd name="T82" fmla="*/ 260826029 w 470"/>
                  <a:gd name="T83" fmla="*/ 609418832 h 398"/>
                  <a:gd name="T84" fmla="*/ 463692410 w 470"/>
                  <a:gd name="T85" fmla="*/ 1233350720 h 398"/>
                  <a:gd name="T86" fmla="*/ 202866381 w 470"/>
                  <a:gd name="T87" fmla="*/ 1654141727 h 398"/>
                  <a:gd name="T88" fmla="*/ 188374566 w 470"/>
                  <a:gd name="T89" fmla="*/ 2147483646 h 398"/>
                  <a:gd name="T90" fmla="*/ 318789484 w 470"/>
                  <a:gd name="T91" fmla="*/ 2147483646 h 398"/>
                  <a:gd name="T92" fmla="*/ 449200595 w 470"/>
                  <a:gd name="T93" fmla="*/ 2147483646 h 398"/>
                  <a:gd name="T94" fmla="*/ 681046800 w 470"/>
                  <a:gd name="T95" fmla="*/ 2147483646 h 398"/>
                  <a:gd name="T96" fmla="*/ 753498263 w 470"/>
                  <a:gd name="T97" fmla="*/ 2147483646 h 398"/>
                  <a:gd name="T98" fmla="*/ 956364644 w 470"/>
                  <a:gd name="T99" fmla="*/ 2147483646 h 398"/>
                  <a:gd name="T100" fmla="*/ 1202702665 w 470"/>
                  <a:gd name="T101" fmla="*/ 2147483646 h 398"/>
                  <a:gd name="T102" fmla="*/ 1854769640 w 470"/>
                  <a:gd name="T103" fmla="*/ 2147483646 h 398"/>
                  <a:gd name="T104" fmla="*/ 2147483646 w 470"/>
                  <a:gd name="T105" fmla="*/ 2147483646 h 398"/>
                  <a:gd name="T106" fmla="*/ 2147483646 w 470"/>
                  <a:gd name="T107" fmla="*/ 2147483646 h 398"/>
                  <a:gd name="T108" fmla="*/ 2147483646 w 470"/>
                  <a:gd name="T109" fmla="*/ 2147483646 h 398"/>
                  <a:gd name="T110" fmla="*/ 2147483646 w 470"/>
                  <a:gd name="T111" fmla="*/ 2147483646 h 398"/>
                  <a:gd name="T112" fmla="*/ 2147483646 w 470"/>
                  <a:gd name="T113" fmla="*/ 2147483646 h 398"/>
                  <a:gd name="T114" fmla="*/ 2147483646 w 470"/>
                  <a:gd name="T115" fmla="*/ 2147483646 h 398"/>
                  <a:gd name="T116" fmla="*/ 2147483646 w 470"/>
                  <a:gd name="T117" fmla="*/ 2147483646 h 398"/>
                  <a:gd name="T118" fmla="*/ 2147483646 w 470"/>
                  <a:gd name="T119" fmla="*/ 2147483646 h 398"/>
                  <a:gd name="T120" fmla="*/ 2147483646 w 470"/>
                  <a:gd name="T121" fmla="*/ 2147483646 h 398"/>
                  <a:gd name="T122" fmla="*/ 2147483646 w 470"/>
                  <a:gd name="T123" fmla="*/ 2147483646 h 398"/>
                  <a:gd name="T124" fmla="*/ 2147483646 w 470"/>
                  <a:gd name="T125" fmla="*/ 2147483646 h 39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70" h="398">
                    <a:moveTo>
                      <a:pt x="464" y="251"/>
                    </a:moveTo>
                    <a:cubicBezTo>
                      <a:pt x="464" y="251"/>
                      <a:pt x="460" y="253"/>
                      <a:pt x="460" y="253"/>
                    </a:cubicBezTo>
                    <a:cubicBezTo>
                      <a:pt x="459" y="253"/>
                      <a:pt x="454" y="253"/>
                      <a:pt x="454" y="253"/>
                    </a:cubicBezTo>
                    <a:cubicBezTo>
                      <a:pt x="456" y="249"/>
                      <a:pt x="456" y="249"/>
                      <a:pt x="456" y="249"/>
                    </a:cubicBezTo>
                    <a:cubicBezTo>
                      <a:pt x="458" y="246"/>
                      <a:pt x="458" y="246"/>
                      <a:pt x="458" y="246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7" y="244"/>
                      <a:pt x="452" y="243"/>
                      <a:pt x="452" y="242"/>
                    </a:cubicBezTo>
                    <a:cubicBezTo>
                      <a:pt x="452" y="242"/>
                      <a:pt x="450" y="240"/>
                      <a:pt x="450" y="239"/>
                    </a:cubicBezTo>
                    <a:cubicBezTo>
                      <a:pt x="450" y="239"/>
                      <a:pt x="450" y="236"/>
                      <a:pt x="450" y="236"/>
                    </a:cubicBezTo>
                    <a:cubicBezTo>
                      <a:pt x="450" y="235"/>
                      <a:pt x="452" y="234"/>
                      <a:pt x="452" y="234"/>
                    </a:cubicBezTo>
                    <a:cubicBezTo>
                      <a:pt x="452" y="234"/>
                      <a:pt x="455" y="231"/>
                      <a:pt x="455" y="231"/>
                    </a:cubicBezTo>
                    <a:cubicBezTo>
                      <a:pt x="456" y="230"/>
                      <a:pt x="458" y="227"/>
                      <a:pt x="458" y="227"/>
                    </a:cubicBezTo>
                    <a:cubicBezTo>
                      <a:pt x="458" y="226"/>
                      <a:pt x="459" y="224"/>
                      <a:pt x="460" y="224"/>
                    </a:cubicBezTo>
                    <a:cubicBezTo>
                      <a:pt x="460" y="223"/>
                      <a:pt x="464" y="223"/>
                      <a:pt x="464" y="223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1" y="213"/>
                      <a:pt x="461" y="213"/>
                      <a:pt x="461" y="213"/>
                    </a:cubicBezTo>
                    <a:cubicBezTo>
                      <a:pt x="458" y="212"/>
                      <a:pt x="458" y="212"/>
                      <a:pt x="458" y="212"/>
                    </a:cubicBezTo>
                    <a:cubicBezTo>
                      <a:pt x="457" y="207"/>
                      <a:pt x="457" y="207"/>
                      <a:pt x="457" y="207"/>
                    </a:cubicBezTo>
                    <a:cubicBezTo>
                      <a:pt x="455" y="205"/>
                      <a:pt x="451" y="204"/>
                      <a:pt x="449" y="203"/>
                    </a:cubicBezTo>
                    <a:cubicBezTo>
                      <a:pt x="449" y="203"/>
                      <a:pt x="449" y="203"/>
                      <a:pt x="448" y="203"/>
                    </a:cubicBezTo>
                    <a:cubicBezTo>
                      <a:pt x="448" y="202"/>
                      <a:pt x="448" y="202"/>
                      <a:pt x="448" y="202"/>
                    </a:cubicBezTo>
                    <a:cubicBezTo>
                      <a:pt x="449" y="200"/>
                      <a:pt x="450" y="199"/>
                      <a:pt x="452" y="198"/>
                    </a:cubicBezTo>
                    <a:cubicBezTo>
                      <a:pt x="454" y="198"/>
                      <a:pt x="456" y="198"/>
                      <a:pt x="457" y="199"/>
                    </a:cubicBezTo>
                    <a:cubicBezTo>
                      <a:pt x="459" y="197"/>
                      <a:pt x="460" y="195"/>
                      <a:pt x="460" y="192"/>
                    </a:cubicBezTo>
                    <a:cubicBezTo>
                      <a:pt x="461" y="190"/>
                      <a:pt x="460" y="187"/>
                      <a:pt x="460" y="184"/>
                    </a:cubicBezTo>
                    <a:cubicBezTo>
                      <a:pt x="459" y="182"/>
                      <a:pt x="459" y="179"/>
                      <a:pt x="458" y="176"/>
                    </a:cubicBezTo>
                    <a:cubicBezTo>
                      <a:pt x="458" y="173"/>
                      <a:pt x="457" y="169"/>
                      <a:pt x="454" y="168"/>
                    </a:cubicBezTo>
                    <a:cubicBezTo>
                      <a:pt x="453" y="167"/>
                      <a:pt x="452" y="167"/>
                      <a:pt x="451" y="167"/>
                    </a:cubicBezTo>
                    <a:cubicBezTo>
                      <a:pt x="446" y="166"/>
                      <a:pt x="441" y="168"/>
                      <a:pt x="436" y="168"/>
                    </a:cubicBezTo>
                    <a:cubicBezTo>
                      <a:pt x="431" y="168"/>
                      <a:pt x="426" y="167"/>
                      <a:pt x="421" y="167"/>
                    </a:cubicBezTo>
                    <a:cubicBezTo>
                      <a:pt x="419" y="166"/>
                      <a:pt x="417" y="166"/>
                      <a:pt x="415" y="165"/>
                    </a:cubicBezTo>
                    <a:cubicBezTo>
                      <a:pt x="413" y="164"/>
                      <a:pt x="412" y="163"/>
                      <a:pt x="410" y="161"/>
                    </a:cubicBezTo>
                    <a:cubicBezTo>
                      <a:pt x="409" y="160"/>
                      <a:pt x="409" y="158"/>
                      <a:pt x="409" y="156"/>
                    </a:cubicBezTo>
                    <a:cubicBezTo>
                      <a:pt x="409" y="154"/>
                      <a:pt x="409" y="151"/>
                      <a:pt x="411" y="150"/>
                    </a:cubicBezTo>
                    <a:cubicBezTo>
                      <a:pt x="413" y="149"/>
                      <a:pt x="416" y="149"/>
                      <a:pt x="417" y="148"/>
                    </a:cubicBezTo>
                    <a:cubicBezTo>
                      <a:pt x="418" y="148"/>
                      <a:pt x="418" y="147"/>
                      <a:pt x="419" y="146"/>
                    </a:cubicBezTo>
                    <a:cubicBezTo>
                      <a:pt x="419" y="145"/>
                      <a:pt x="420" y="144"/>
                      <a:pt x="421" y="142"/>
                    </a:cubicBezTo>
                    <a:cubicBezTo>
                      <a:pt x="421" y="142"/>
                      <a:pt x="421" y="142"/>
                      <a:pt x="421" y="142"/>
                    </a:cubicBezTo>
                    <a:cubicBezTo>
                      <a:pt x="422" y="142"/>
                      <a:pt x="422" y="142"/>
                      <a:pt x="422" y="142"/>
                    </a:cubicBezTo>
                    <a:cubicBezTo>
                      <a:pt x="423" y="142"/>
                      <a:pt x="424" y="141"/>
                      <a:pt x="425" y="141"/>
                    </a:cubicBezTo>
                    <a:cubicBezTo>
                      <a:pt x="426" y="139"/>
                      <a:pt x="428" y="137"/>
                      <a:pt x="429" y="135"/>
                    </a:cubicBezTo>
                    <a:cubicBezTo>
                      <a:pt x="429" y="133"/>
                      <a:pt x="428" y="132"/>
                      <a:pt x="427" y="130"/>
                    </a:cubicBezTo>
                    <a:cubicBezTo>
                      <a:pt x="426" y="129"/>
                      <a:pt x="426" y="129"/>
                      <a:pt x="425" y="128"/>
                    </a:cubicBezTo>
                    <a:cubicBezTo>
                      <a:pt x="425" y="128"/>
                      <a:pt x="424" y="128"/>
                      <a:pt x="423" y="127"/>
                    </a:cubicBezTo>
                    <a:cubicBezTo>
                      <a:pt x="421" y="127"/>
                      <a:pt x="418" y="126"/>
                      <a:pt x="415" y="126"/>
                    </a:cubicBezTo>
                    <a:cubicBezTo>
                      <a:pt x="415" y="126"/>
                      <a:pt x="415" y="126"/>
                      <a:pt x="414" y="125"/>
                    </a:cubicBezTo>
                    <a:cubicBezTo>
                      <a:pt x="414" y="125"/>
                      <a:pt x="414" y="124"/>
                      <a:pt x="414" y="123"/>
                    </a:cubicBezTo>
                    <a:cubicBezTo>
                      <a:pt x="415" y="121"/>
                      <a:pt x="415" y="119"/>
                      <a:pt x="416" y="117"/>
                    </a:cubicBezTo>
                    <a:cubicBezTo>
                      <a:pt x="417" y="117"/>
                      <a:pt x="417" y="116"/>
                      <a:pt x="417" y="115"/>
                    </a:cubicBezTo>
                    <a:cubicBezTo>
                      <a:pt x="418" y="114"/>
                      <a:pt x="417" y="113"/>
                      <a:pt x="417" y="112"/>
                    </a:cubicBezTo>
                    <a:cubicBezTo>
                      <a:pt x="416" y="108"/>
                      <a:pt x="412" y="104"/>
                      <a:pt x="408" y="103"/>
                    </a:cubicBezTo>
                    <a:cubicBezTo>
                      <a:pt x="407" y="102"/>
                      <a:pt x="406" y="102"/>
                      <a:pt x="406" y="103"/>
                    </a:cubicBezTo>
                    <a:cubicBezTo>
                      <a:pt x="405" y="103"/>
                      <a:pt x="405" y="104"/>
                      <a:pt x="404" y="104"/>
                    </a:cubicBezTo>
                    <a:cubicBezTo>
                      <a:pt x="404" y="105"/>
                      <a:pt x="404" y="105"/>
                      <a:pt x="403" y="105"/>
                    </a:cubicBezTo>
                    <a:cubicBezTo>
                      <a:pt x="402" y="105"/>
                      <a:pt x="402" y="104"/>
                      <a:pt x="402" y="104"/>
                    </a:cubicBezTo>
                    <a:cubicBezTo>
                      <a:pt x="403" y="101"/>
                      <a:pt x="402" y="97"/>
                      <a:pt x="401" y="94"/>
                    </a:cubicBezTo>
                    <a:cubicBezTo>
                      <a:pt x="401" y="93"/>
                      <a:pt x="401" y="93"/>
                      <a:pt x="400" y="92"/>
                    </a:cubicBezTo>
                    <a:cubicBezTo>
                      <a:pt x="400" y="92"/>
                      <a:pt x="399" y="92"/>
                      <a:pt x="399" y="92"/>
                    </a:cubicBezTo>
                    <a:cubicBezTo>
                      <a:pt x="395" y="91"/>
                      <a:pt x="391" y="91"/>
                      <a:pt x="388" y="92"/>
                    </a:cubicBezTo>
                    <a:cubicBezTo>
                      <a:pt x="389" y="93"/>
                      <a:pt x="389" y="95"/>
                      <a:pt x="389" y="96"/>
                    </a:cubicBezTo>
                    <a:cubicBezTo>
                      <a:pt x="389" y="97"/>
                      <a:pt x="389" y="97"/>
                      <a:pt x="389" y="97"/>
                    </a:cubicBezTo>
                    <a:cubicBezTo>
                      <a:pt x="389" y="98"/>
                      <a:pt x="388" y="98"/>
                      <a:pt x="388" y="98"/>
                    </a:cubicBezTo>
                    <a:cubicBezTo>
                      <a:pt x="386" y="98"/>
                      <a:pt x="384" y="98"/>
                      <a:pt x="382" y="98"/>
                    </a:cubicBezTo>
                    <a:cubicBezTo>
                      <a:pt x="377" y="98"/>
                      <a:pt x="374" y="101"/>
                      <a:pt x="370" y="103"/>
                    </a:cubicBezTo>
                    <a:cubicBezTo>
                      <a:pt x="369" y="103"/>
                      <a:pt x="369" y="103"/>
                      <a:pt x="368" y="103"/>
                    </a:cubicBezTo>
                    <a:cubicBezTo>
                      <a:pt x="366" y="103"/>
                      <a:pt x="365" y="102"/>
                      <a:pt x="365" y="101"/>
                    </a:cubicBezTo>
                    <a:cubicBezTo>
                      <a:pt x="364" y="100"/>
                      <a:pt x="364" y="99"/>
                      <a:pt x="364" y="98"/>
                    </a:cubicBezTo>
                    <a:cubicBezTo>
                      <a:pt x="359" y="96"/>
                      <a:pt x="352" y="97"/>
                      <a:pt x="348" y="101"/>
                    </a:cubicBezTo>
                    <a:cubicBezTo>
                      <a:pt x="348" y="102"/>
                      <a:pt x="347" y="103"/>
                      <a:pt x="346" y="104"/>
                    </a:cubicBezTo>
                    <a:cubicBezTo>
                      <a:pt x="343" y="107"/>
                      <a:pt x="338" y="108"/>
                      <a:pt x="335" y="111"/>
                    </a:cubicBezTo>
                    <a:cubicBezTo>
                      <a:pt x="333" y="113"/>
                      <a:pt x="332" y="115"/>
                      <a:pt x="331" y="117"/>
                    </a:cubicBezTo>
                    <a:cubicBezTo>
                      <a:pt x="329" y="119"/>
                      <a:pt x="327" y="121"/>
                      <a:pt x="323" y="123"/>
                    </a:cubicBezTo>
                    <a:cubicBezTo>
                      <a:pt x="323" y="123"/>
                      <a:pt x="322" y="123"/>
                      <a:pt x="321" y="123"/>
                    </a:cubicBezTo>
                    <a:cubicBezTo>
                      <a:pt x="320" y="123"/>
                      <a:pt x="319" y="120"/>
                      <a:pt x="319" y="119"/>
                    </a:cubicBezTo>
                    <a:cubicBezTo>
                      <a:pt x="318" y="117"/>
                      <a:pt x="315" y="116"/>
                      <a:pt x="314" y="114"/>
                    </a:cubicBezTo>
                    <a:cubicBezTo>
                      <a:pt x="313" y="113"/>
                      <a:pt x="312" y="113"/>
                      <a:pt x="312" y="112"/>
                    </a:cubicBezTo>
                    <a:cubicBezTo>
                      <a:pt x="311" y="111"/>
                      <a:pt x="311" y="110"/>
                      <a:pt x="311" y="108"/>
                    </a:cubicBezTo>
                    <a:cubicBezTo>
                      <a:pt x="311" y="107"/>
                      <a:pt x="311" y="106"/>
                      <a:pt x="311" y="105"/>
                    </a:cubicBezTo>
                    <a:cubicBezTo>
                      <a:pt x="312" y="103"/>
                      <a:pt x="314" y="102"/>
                      <a:pt x="315" y="100"/>
                    </a:cubicBezTo>
                    <a:cubicBezTo>
                      <a:pt x="315" y="98"/>
                      <a:pt x="314" y="97"/>
                      <a:pt x="314" y="96"/>
                    </a:cubicBezTo>
                    <a:cubicBezTo>
                      <a:pt x="314" y="93"/>
                      <a:pt x="316" y="92"/>
                      <a:pt x="316" y="89"/>
                    </a:cubicBezTo>
                    <a:cubicBezTo>
                      <a:pt x="316" y="88"/>
                      <a:pt x="315" y="88"/>
                      <a:pt x="314" y="87"/>
                    </a:cubicBezTo>
                    <a:cubicBezTo>
                      <a:pt x="313" y="86"/>
                      <a:pt x="312" y="86"/>
                      <a:pt x="312" y="85"/>
                    </a:cubicBezTo>
                    <a:cubicBezTo>
                      <a:pt x="311" y="85"/>
                      <a:pt x="311" y="85"/>
                      <a:pt x="311" y="84"/>
                    </a:cubicBezTo>
                    <a:cubicBezTo>
                      <a:pt x="311" y="84"/>
                      <a:pt x="311" y="84"/>
                      <a:pt x="311" y="83"/>
                    </a:cubicBezTo>
                    <a:cubicBezTo>
                      <a:pt x="312" y="82"/>
                      <a:pt x="312" y="81"/>
                      <a:pt x="313" y="80"/>
                    </a:cubicBezTo>
                    <a:cubicBezTo>
                      <a:pt x="313" y="78"/>
                      <a:pt x="312" y="77"/>
                      <a:pt x="312" y="76"/>
                    </a:cubicBezTo>
                    <a:cubicBezTo>
                      <a:pt x="312" y="74"/>
                      <a:pt x="312" y="71"/>
                      <a:pt x="314" y="69"/>
                    </a:cubicBezTo>
                    <a:cubicBezTo>
                      <a:pt x="315" y="67"/>
                      <a:pt x="317" y="65"/>
                      <a:pt x="319" y="64"/>
                    </a:cubicBezTo>
                    <a:cubicBezTo>
                      <a:pt x="320" y="59"/>
                      <a:pt x="318" y="53"/>
                      <a:pt x="315" y="49"/>
                    </a:cubicBezTo>
                    <a:cubicBezTo>
                      <a:pt x="311" y="46"/>
                      <a:pt x="307" y="45"/>
                      <a:pt x="305" y="41"/>
                    </a:cubicBezTo>
                    <a:cubicBezTo>
                      <a:pt x="304" y="38"/>
                      <a:pt x="304" y="36"/>
                      <a:pt x="303" y="33"/>
                    </a:cubicBezTo>
                    <a:cubicBezTo>
                      <a:pt x="302" y="31"/>
                      <a:pt x="300" y="29"/>
                      <a:pt x="298" y="29"/>
                    </a:cubicBezTo>
                    <a:cubicBezTo>
                      <a:pt x="297" y="29"/>
                      <a:pt x="296" y="30"/>
                      <a:pt x="295" y="30"/>
                    </a:cubicBezTo>
                    <a:cubicBezTo>
                      <a:pt x="292" y="33"/>
                      <a:pt x="290" y="38"/>
                      <a:pt x="286" y="39"/>
                    </a:cubicBezTo>
                    <a:cubicBezTo>
                      <a:pt x="284" y="40"/>
                      <a:pt x="282" y="39"/>
                      <a:pt x="280" y="40"/>
                    </a:cubicBezTo>
                    <a:cubicBezTo>
                      <a:pt x="276" y="40"/>
                      <a:pt x="273" y="43"/>
                      <a:pt x="269" y="45"/>
                    </a:cubicBezTo>
                    <a:cubicBezTo>
                      <a:pt x="260" y="50"/>
                      <a:pt x="249" y="53"/>
                      <a:pt x="238" y="53"/>
                    </a:cubicBezTo>
                    <a:cubicBezTo>
                      <a:pt x="236" y="53"/>
                      <a:pt x="234" y="52"/>
                      <a:pt x="233" y="51"/>
                    </a:cubicBezTo>
                    <a:cubicBezTo>
                      <a:pt x="230" y="49"/>
                      <a:pt x="230" y="45"/>
                      <a:pt x="230" y="42"/>
                    </a:cubicBezTo>
                    <a:cubicBezTo>
                      <a:pt x="231" y="38"/>
                      <a:pt x="232" y="35"/>
                      <a:pt x="231" y="31"/>
                    </a:cubicBezTo>
                    <a:cubicBezTo>
                      <a:pt x="229" y="27"/>
                      <a:pt x="223" y="25"/>
                      <a:pt x="221" y="20"/>
                    </a:cubicBezTo>
                    <a:cubicBezTo>
                      <a:pt x="218" y="16"/>
                      <a:pt x="220" y="10"/>
                      <a:pt x="218" y="5"/>
                    </a:cubicBezTo>
                    <a:cubicBezTo>
                      <a:pt x="218" y="4"/>
                      <a:pt x="217" y="3"/>
                      <a:pt x="217" y="2"/>
                    </a:cubicBezTo>
                    <a:cubicBezTo>
                      <a:pt x="216" y="1"/>
                      <a:pt x="215" y="1"/>
                      <a:pt x="214" y="1"/>
                    </a:cubicBezTo>
                    <a:cubicBezTo>
                      <a:pt x="211" y="0"/>
                      <a:pt x="208" y="2"/>
                      <a:pt x="206" y="5"/>
                    </a:cubicBezTo>
                    <a:cubicBezTo>
                      <a:pt x="204" y="7"/>
                      <a:pt x="203" y="11"/>
                      <a:pt x="205" y="14"/>
                    </a:cubicBezTo>
                    <a:cubicBezTo>
                      <a:pt x="203" y="13"/>
                      <a:pt x="203" y="10"/>
                      <a:pt x="202" y="8"/>
                    </a:cubicBezTo>
                    <a:cubicBezTo>
                      <a:pt x="200" y="4"/>
                      <a:pt x="194" y="4"/>
                      <a:pt x="189" y="3"/>
                    </a:cubicBezTo>
                    <a:cubicBezTo>
                      <a:pt x="189" y="10"/>
                      <a:pt x="186" y="16"/>
                      <a:pt x="182" y="20"/>
                    </a:cubicBezTo>
                    <a:cubicBezTo>
                      <a:pt x="181" y="20"/>
                      <a:pt x="181" y="19"/>
                      <a:pt x="182" y="18"/>
                    </a:cubicBezTo>
                    <a:cubicBezTo>
                      <a:pt x="182" y="17"/>
                      <a:pt x="183" y="16"/>
                      <a:pt x="183" y="15"/>
                    </a:cubicBezTo>
                    <a:cubicBezTo>
                      <a:pt x="183" y="14"/>
                      <a:pt x="182" y="14"/>
                      <a:pt x="181" y="14"/>
                    </a:cubicBezTo>
                    <a:cubicBezTo>
                      <a:pt x="180" y="14"/>
                      <a:pt x="178" y="14"/>
                      <a:pt x="177" y="15"/>
                    </a:cubicBezTo>
                    <a:cubicBezTo>
                      <a:pt x="175" y="12"/>
                      <a:pt x="174" y="8"/>
                      <a:pt x="173" y="5"/>
                    </a:cubicBezTo>
                    <a:cubicBezTo>
                      <a:pt x="173" y="4"/>
                      <a:pt x="172" y="2"/>
                      <a:pt x="172" y="2"/>
                    </a:cubicBezTo>
                    <a:cubicBezTo>
                      <a:pt x="171" y="1"/>
                      <a:pt x="170" y="0"/>
                      <a:pt x="169" y="1"/>
                    </a:cubicBezTo>
                    <a:cubicBezTo>
                      <a:pt x="168" y="1"/>
                      <a:pt x="168" y="2"/>
                      <a:pt x="167" y="2"/>
                    </a:cubicBezTo>
                    <a:cubicBezTo>
                      <a:pt x="166" y="0"/>
                      <a:pt x="164" y="1"/>
                      <a:pt x="162" y="1"/>
                    </a:cubicBezTo>
                    <a:cubicBezTo>
                      <a:pt x="158" y="2"/>
                      <a:pt x="154" y="4"/>
                      <a:pt x="150" y="6"/>
                    </a:cubicBezTo>
                    <a:cubicBezTo>
                      <a:pt x="150" y="7"/>
                      <a:pt x="149" y="7"/>
                      <a:pt x="148" y="8"/>
                    </a:cubicBezTo>
                    <a:cubicBezTo>
                      <a:pt x="148" y="9"/>
                      <a:pt x="148" y="10"/>
                      <a:pt x="147" y="11"/>
                    </a:cubicBezTo>
                    <a:cubicBezTo>
                      <a:pt x="146" y="12"/>
                      <a:pt x="145" y="14"/>
                      <a:pt x="144" y="15"/>
                    </a:cubicBezTo>
                    <a:cubicBezTo>
                      <a:pt x="142" y="16"/>
                      <a:pt x="139" y="17"/>
                      <a:pt x="139" y="19"/>
                    </a:cubicBezTo>
                    <a:cubicBezTo>
                      <a:pt x="139" y="21"/>
                      <a:pt x="141" y="22"/>
                      <a:pt x="142" y="24"/>
                    </a:cubicBezTo>
                    <a:cubicBezTo>
                      <a:pt x="144" y="25"/>
                      <a:pt x="145" y="27"/>
                      <a:pt x="146" y="29"/>
                    </a:cubicBezTo>
                    <a:cubicBezTo>
                      <a:pt x="148" y="31"/>
                      <a:pt x="149" y="32"/>
                      <a:pt x="152" y="33"/>
                    </a:cubicBezTo>
                    <a:cubicBezTo>
                      <a:pt x="154" y="33"/>
                      <a:pt x="156" y="33"/>
                      <a:pt x="157" y="33"/>
                    </a:cubicBezTo>
                    <a:cubicBezTo>
                      <a:pt x="160" y="34"/>
                      <a:pt x="163" y="36"/>
                      <a:pt x="165" y="37"/>
                    </a:cubicBezTo>
                    <a:cubicBezTo>
                      <a:pt x="167" y="37"/>
                      <a:pt x="169" y="37"/>
                      <a:pt x="171" y="37"/>
                    </a:cubicBezTo>
                    <a:cubicBezTo>
                      <a:pt x="172" y="37"/>
                      <a:pt x="174" y="38"/>
                      <a:pt x="175" y="38"/>
                    </a:cubicBezTo>
                    <a:cubicBezTo>
                      <a:pt x="176" y="39"/>
                      <a:pt x="178" y="39"/>
                      <a:pt x="179" y="40"/>
                    </a:cubicBezTo>
                    <a:cubicBezTo>
                      <a:pt x="180" y="40"/>
                      <a:pt x="180" y="40"/>
                      <a:pt x="181" y="41"/>
                    </a:cubicBezTo>
                    <a:cubicBezTo>
                      <a:pt x="181" y="41"/>
                      <a:pt x="181" y="42"/>
                      <a:pt x="181" y="42"/>
                    </a:cubicBezTo>
                    <a:cubicBezTo>
                      <a:pt x="183" y="46"/>
                      <a:pt x="184" y="49"/>
                      <a:pt x="185" y="52"/>
                    </a:cubicBezTo>
                    <a:cubicBezTo>
                      <a:pt x="185" y="53"/>
                      <a:pt x="186" y="54"/>
                      <a:pt x="185" y="55"/>
                    </a:cubicBezTo>
                    <a:cubicBezTo>
                      <a:pt x="185" y="57"/>
                      <a:pt x="182" y="58"/>
                      <a:pt x="180" y="60"/>
                    </a:cubicBezTo>
                    <a:cubicBezTo>
                      <a:pt x="179" y="62"/>
                      <a:pt x="180" y="65"/>
                      <a:pt x="181" y="66"/>
                    </a:cubicBezTo>
                    <a:cubicBezTo>
                      <a:pt x="182" y="68"/>
                      <a:pt x="183" y="69"/>
                      <a:pt x="185" y="70"/>
                    </a:cubicBezTo>
                    <a:cubicBezTo>
                      <a:pt x="186" y="71"/>
                      <a:pt x="188" y="71"/>
                      <a:pt x="188" y="72"/>
                    </a:cubicBezTo>
                    <a:cubicBezTo>
                      <a:pt x="189" y="73"/>
                      <a:pt x="190" y="75"/>
                      <a:pt x="189" y="76"/>
                    </a:cubicBezTo>
                    <a:cubicBezTo>
                      <a:pt x="188" y="77"/>
                      <a:pt x="187" y="78"/>
                      <a:pt x="185" y="79"/>
                    </a:cubicBezTo>
                    <a:cubicBezTo>
                      <a:pt x="183" y="79"/>
                      <a:pt x="182" y="80"/>
                      <a:pt x="181" y="79"/>
                    </a:cubicBezTo>
                    <a:cubicBezTo>
                      <a:pt x="180" y="79"/>
                      <a:pt x="179" y="79"/>
                      <a:pt x="179" y="79"/>
                    </a:cubicBezTo>
                    <a:cubicBezTo>
                      <a:pt x="178" y="79"/>
                      <a:pt x="178" y="80"/>
                      <a:pt x="178" y="80"/>
                    </a:cubicBezTo>
                    <a:cubicBezTo>
                      <a:pt x="176" y="82"/>
                      <a:pt x="174" y="82"/>
                      <a:pt x="172" y="83"/>
                    </a:cubicBezTo>
                    <a:cubicBezTo>
                      <a:pt x="171" y="84"/>
                      <a:pt x="171" y="85"/>
                      <a:pt x="170" y="85"/>
                    </a:cubicBezTo>
                    <a:cubicBezTo>
                      <a:pt x="169" y="86"/>
                      <a:pt x="169" y="86"/>
                      <a:pt x="168" y="86"/>
                    </a:cubicBezTo>
                    <a:cubicBezTo>
                      <a:pt x="164" y="85"/>
                      <a:pt x="159" y="83"/>
                      <a:pt x="155" y="84"/>
                    </a:cubicBezTo>
                    <a:cubicBezTo>
                      <a:pt x="154" y="84"/>
                      <a:pt x="154" y="84"/>
                      <a:pt x="153" y="85"/>
                    </a:cubicBezTo>
                    <a:cubicBezTo>
                      <a:pt x="153" y="85"/>
                      <a:pt x="153" y="85"/>
                      <a:pt x="153" y="86"/>
                    </a:cubicBezTo>
                    <a:cubicBezTo>
                      <a:pt x="152" y="87"/>
                      <a:pt x="152" y="89"/>
                      <a:pt x="151" y="91"/>
                    </a:cubicBezTo>
                    <a:cubicBezTo>
                      <a:pt x="151" y="92"/>
                      <a:pt x="151" y="92"/>
                      <a:pt x="151" y="93"/>
                    </a:cubicBezTo>
                    <a:cubicBezTo>
                      <a:pt x="151" y="94"/>
                      <a:pt x="152" y="95"/>
                      <a:pt x="153" y="96"/>
                    </a:cubicBezTo>
                    <a:cubicBezTo>
                      <a:pt x="155" y="99"/>
                      <a:pt x="154" y="102"/>
                      <a:pt x="154" y="105"/>
                    </a:cubicBezTo>
                    <a:cubicBezTo>
                      <a:pt x="153" y="107"/>
                      <a:pt x="153" y="109"/>
                      <a:pt x="155" y="111"/>
                    </a:cubicBezTo>
                    <a:cubicBezTo>
                      <a:pt x="155" y="111"/>
                      <a:pt x="156" y="112"/>
                      <a:pt x="156" y="112"/>
                    </a:cubicBezTo>
                    <a:cubicBezTo>
                      <a:pt x="158" y="114"/>
                      <a:pt x="158" y="117"/>
                      <a:pt x="157" y="119"/>
                    </a:cubicBezTo>
                    <a:cubicBezTo>
                      <a:pt x="157" y="122"/>
                      <a:pt x="157" y="124"/>
                      <a:pt x="156" y="127"/>
                    </a:cubicBezTo>
                    <a:cubicBezTo>
                      <a:pt x="155" y="130"/>
                      <a:pt x="155" y="133"/>
                      <a:pt x="152" y="134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5"/>
                      <a:pt x="151" y="135"/>
                      <a:pt x="151" y="135"/>
                    </a:cubicBezTo>
                    <a:cubicBezTo>
                      <a:pt x="148" y="134"/>
                      <a:pt x="145" y="133"/>
                      <a:pt x="142" y="133"/>
                    </a:cubicBezTo>
                    <a:cubicBezTo>
                      <a:pt x="142" y="133"/>
                      <a:pt x="141" y="133"/>
                      <a:pt x="141" y="134"/>
                    </a:cubicBezTo>
                    <a:cubicBezTo>
                      <a:pt x="140" y="134"/>
                      <a:pt x="141" y="135"/>
                      <a:pt x="141" y="136"/>
                    </a:cubicBezTo>
                    <a:cubicBezTo>
                      <a:pt x="141" y="138"/>
                      <a:pt x="140" y="139"/>
                      <a:pt x="139" y="141"/>
                    </a:cubicBezTo>
                    <a:cubicBezTo>
                      <a:pt x="138" y="142"/>
                      <a:pt x="137" y="143"/>
                      <a:pt x="136" y="145"/>
                    </a:cubicBezTo>
                    <a:cubicBezTo>
                      <a:pt x="136" y="145"/>
                      <a:pt x="136" y="145"/>
                      <a:pt x="136" y="146"/>
                    </a:cubicBezTo>
                    <a:cubicBezTo>
                      <a:pt x="136" y="146"/>
                      <a:pt x="136" y="146"/>
                      <a:pt x="137" y="147"/>
                    </a:cubicBezTo>
                    <a:cubicBezTo>
                      <a:pt x="140" y="148"/>
                      <a:pt x="141" y="152"/>
                      <a:pt x="140" y="155"/>
                    </a:cubicBezTo>
                    <a:cubicBezTo>
                      <a:pt x="140" y="156"/>
                      <a:pt x="140" y="156"/>
                      <a:pt x="139" y="156"/>
                    </a:cubicBezTo>
                    <a:cubicBezTo>
                      <a:pt x="139" y="157"/>
                      <a:pt x="138" y="157"/>
                      <a:pt x="138" y="157"/>
                    </a:cubicBezTo>
                    <a:cubicBezTo>
                      <a:pt x="137" y="158"/>
                      <a:pt x="136" y="158"/>
                      <a:pt x="134" y="158"/>
                    </a:cubicBezTo>
                    <a:cubicBezTo>
                      <a:pt x="134" y="158"/>
                      <a:pt x="134" y="158"/>
                      <a:pt x="133" y="158"/>
                    </a:cubicBezTo>
                    <a:cubicBezTo>
                      <a:pt x="133" y="158"/>
                      <a:pt x="133" y="157"/>
                      <a:pt x="132" y="157"/>
                    </a:cubicBezTo>
                    <a:cubicBezTo>
                      <a:pt x="130" y="156"/>
                      <a:pt x="128" y="155"/>
                      <a:pt x="125" y="155"/>
                    </a:cubicBezTo>
                    <a:cubicBezTo>
                      <a:pt x="123" y="156"/>
                      <a:pt x="121" y="157"/>
                      <a:pt x="118" y="158"/>
                    </a:cubicBezTo>
                    <a:cubicBezTo>
                      <a:pt x="118" y="158"/>
                      <a:pt x="118" y="157"/>
                      <a:pt x="118" y="157"/>
                    </a:cubicBezTo>
                    <a:cubicBezTo>
                      <a:pt x="119" y="155"/>
                      <a:pt x="120" y="152"/>
                      <a:pt x="120" y="150"/>
                    </a:cubicBezTo>
                    <a:cubicBezTo>
                      <a:pt x="121" y="147"/>
                      <a:pt x="122" y="143"/>
                      <a:pt x="121" y="140"/>
                    </a:cubicBezTo>
                    <a:cubicBezTo>
                      <a:pt x="120" y="137"/>
                      <a:pt x="118" y="135"/>
                      <a:pt x="115" y="133"/>
                    </a:cubicBezTo>
                    <a:cubicBezTo>
                      <a:pt x="114" y="132"/>
                      <a:pt x="113" y="131"/>
                      <a:pt x="113" y="130"/>
                    </a:cubicBezTo>
                    <a:cubicBezTo>
                      <a:pt x="112" y="129"/>
                      <a:pt x="112" y="128"/>
                      <a:pt x="112" y="128"/>
                    </a:cubicBezTo>
                    <a:cubicBezTo>
                      <a:pt x="112" y="125"/>
                      <a:pt x="112" y="123"/>
                      <a:pt x="112" y="121"/>
                    </a:cubicBezTo>
                    <a:cubicBezTo>
                      <a:pt x="112" y="115"/>
                      <a:pt x="113" y="109"/>
                      <a:pt x="118" y="105"/>
                    </a:cubicBezTo>
                    <a:cubicBezTo>
                      <a:pt x="119" y="103"/>
                      <a:pt x="122" y="102"/>
                      <a:pt x="124" y="101"/>
                    </a:cubicBezTo>
                    <a:cubicBezTo>
                      <a:pt x="129" y="99"/>
                      <a:pt x="135" y="95"/>
                      <a:pt x="137" y="89"/>
                    </a:cubicBezTo>
                    <a:cubicBezTo>
                      <a:pt x="139" y="86"/>
                      <a:pt x="139" y="84"/>
                      <a:pt x="140" y="81"/>
                    </a:cubicBezTo>
                    <a:cubicBezTo>
                      <a:pt x="141" y="76"/>
                      <a:pt x="142" y="71"/>
                      <a:pt x="143" y="67"/>
                    </a:cubicBezTo>
                    <a:cubicBezTo>
                      <a:pt x="143" y="65"/>
                      <a:pt x="144" y="64"/>
                      <a:pt x="143" y="63"/>
                    </a:cubicBezTo>
                    <a:cubicBezTo>
                      <a:pt x="143" y="62"/>
                      <a:pt x="142" y="60"/>
                      <a:pt x="142" y="59"/>
                    </a:cubicBezTo>
                    <a:cubicBezTo>
                      <a:pt x="140" y="57"/>
                      <a:pt x="139" y="55"/>
                      <a:pt x="137" y="53"/>
                    </a:cubicBezTo>
                    <a:cubicBezTo>
                      <a:pt x="136" y="53"/>
                      <a:pt x="136" y="52"/>
                      <a:pt x="135" y="52"/>
                    </a:cubicBezTo>
                    <a:cubicBezTo>
                      <a:pt x="135" y="52"/>
                      <a:pt x="135" y="53"/>
                      <a:pt x="134" y="53"/>
                    </a:cubicBezTo>
                    <a:cubicBezTo>
                      <a:pt x="131" y="55"/>
                      <a:pt x="129" y="58"/>
                      <a:pt x="125" y="58"/>
                    </a:cubicBezTo>
                    <a:cubicBezTo>
                      <a:pt x="124" y="58"/>
                      <a:pt x="122" y="58"/>
                      <a:pt x="121" y="57"/>
                    </a:cubicBezTo>
                    <a:cubicBezTo>
                      <a:pt x="116" y="57"/>
                      <a:pt x="112" y="59"/>
                      <a:pt x="107" y="60"/>
                    </a:cubicBezTo>
                    <a:cubicBezTo>
                      <a:pt x="101" y="60"/>
                      <a:pt x="96" y="59"/>
                      <a:pt x="91" y="57"/>
                    </a:cubicBezTo>
                    <a:cubicBezTo>
                      <a:pt x="90" y="57"/>
                      <a:pt x="89" y="56"/>
                      <a:pt x="89" y="56"/>
                    </a:cubicBezTo>
                    <a:cubicBezTo>
                      <a:pt x="88" y="55"/>
                      <a:pt x="89" y="53"/>
                      <a:pt x="88" y="51"/>
                    </a:cubicBezTo>
                    <a:cubicBezTo>
                      <a:pt x="88" y="50"/>
                      <a:pt x="87" y="49"/>
                      <a:pt x="86" y="49"/>
                    </a:cubicBezTo>
                    <a:cubicBezTo>
                      <a:pt x="83" y="47"/>
                      <a:pt x="81" y="46"/>
                      <a:pt x="79" y="45"/>
                    </a:cubicBezTo>
                    <a:cubicBezTo>
                      <a:pt x="78" y="44"/>
                      <a:pt x="76" y="43"/>
                      <a:pt x="75" y="43"/>
                    </a:cubicBezTo>
                    <a:cubicBezTo>
                      <a:pt x="74" y="42"/>
                      <a:pt x="72" y="42"/>
                      <a:pt x="70" y="42"/>
                    </a:cubicBezTo>
                    <a:cubicBezTo>
                      <a:pt x="66" y="42"/>
                      <a:pt x="61" y="43"/>
                      <a:pt x="57" y="43"/>
                    </a:cubicBezTo>
                    <a:cubicBezTo>
                      <a:pt x="57" y="43"/>
                      <a:pt x="48" y="43"/>
                      <a:pt x="48" y="43"/>
                    </a:cubicBezTo>
                    <a:cubicBezTo>
                      <a:pt x="48" y="43"/>
                      <a:pt x="37" y="38"/>
                      <a:pt x="37" y="3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6" y="124"/>
                      <a:pt x="6" y="124"/>
                      <a:pt x="6" y="124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52"/>
                      <a:pt x="17" y="156"/>
                      <a:pt x="17" y="156"/>
                    </a:cubicBezTo>
                    <a:cubicBezTo>
                      <a:pt x="17" y="157"/>
                      <a:pt x="17" y="161"/>
                      <a:pt x="17" y="161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24" y="166"/>
                      <a:pt x="24" y="166"/>
                      <a:pt x="24" y="166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9" y="163"/>
                      <a:pt x="31" y="165"/>
                      <a:pt x="31" y="165"/>
                    </a:cubicBezTo>
                    <a:cubicBezTo>
                      <a:pt x="31" y="165"/>
                      <a:pt x="36" y="168"/>
                      <a:pt x="36" y="168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73"/>
                      <a:pt x="40" y="173"/>
                      <a:pt x="40" y="173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7" y="175"/>
                      <a:pt x="45" y="176"/>
                      <a:pt x="45" y="177"/>
                    </a:cubicBezTo>
                    <a:cubicBezTo>
                      <a:pt x="45" y="177"/>
                      <a:pt x="49" y="179"/>
                      <a:pt x="49" y="180"/>
                    </a:cubicBezTo>
                    <a:cubicBezTo>
                      <a:pt x="49" y="180"/>
                      <a:pt x="45" y="181"/>
                      <a:pt x="45" y="181"/>
                    </a:cubicBezTo>
                    <a:cubicBezTo>
                      <a:pt x="44" y="181"/>
                      <a:pt x="45" y="184"/>
                      <a:pt x="45" y="184"/>
                    </a:cubicBezTo>
                    <a:cubicBezTo>
                      <a:pt x="45" y="184"/>
                      <a:pt x="52" y="184"/>
                      <a:pt x="52" y="184"/>
                    </a:cubicBezTo>
                    <a:cubicBezTo>
                      <a:pt x="52" y="184"/>
                      <a:pt x="54" y="185"/>
                      <a:pt x="54" y="185"/>
                    </a:cubicBezTo>
                    <a:cubicBezTo>
                      <a:pt x="54" y="186"/>
                      <a:pt x="56" y="189"/>
                      <a:pt x="56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63" y="191"/>
                      <a:pt x="63" y="191"/>
                      <a:pt x="63" y="191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7" y="189"/>
                      <a:pt x="67" y="189"/>
                      <a:pt x="67" y="189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0" y="189"/>
                      <a:pt x="72" y="191"/>
                      <a:pt x="72" y="191"/>
                    </a:cubicBezTo>
                    <a:cubicBezTo>
                      <a:pt x="72" y="192"/>
                      <a:pt x="74" y="196"/>
                      <a:pt x="74" y="196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6" y="224"/>
                      <a:pt x="105" y="231"/>
                      <a:pt x="105" y="231"/>
                    </a:cubicBezTo>
                    <a:cubicBezTo>
                      <a:pt x="105" y="231"/>
                      <a:pt x="108" y="234"/>
                      <a:pt x="108" y="23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28" y="252"/>
                      <a:pt x="128" y="252"/>
                      <a:pt x="128" y="252"/>
                    </a:cubicBezTo>
                    <a:cubicBezTo>
                      <a:pt x="131" y="259"/>
                      <a:pt x="131" y="259"/>
                      <a:pt x="131" y="259"/>
                    </a:cubicBezTo>
                    <a:cubicBezTo>
                      <a:pt x="145" y="265"/>
                      <a:pt x="145" y="265"/>
                      <a:pt x="145" y="26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50" y="281"/>
                      <a:pt x="150" y="281"/>
                      <a:pt x="150" y="281"/>
                    </a:cubicBezTo>
                    <a:cubicBezTo>
                      <a:pt x="157" y="281"/>
                      <a:pt x="157" y="281"/>
                      <a:pt x="157" y="281"/>
                    </a:cubicBezTo>
                    <a:cubicBezTo>
                      <a:pt x="166" y="275"/>
                      <a:pt x="166" y="275"/>
                      <a:pt x="166" y="275"/>
                    </a:cubicBezTo>
                    <a:cubicBezTo>
                      <a:pt x="173" y="271"/>
                      <a:pt x="173" y="271"/>
                      <a:pt x="173" y="271"/>
                    </a:cubicBezTo>
                    <a:cubicBezTo>
                      <a:pt x="178" y="271"/>
                      <a:pt x="178" y="271"/>
                      <a:pt x="178" y="271"/>
                    </a:cubicBezTo>
                    <a:cubicBezTo>
                      <a:pt x="189" y="280"/>
                      <a:pt x="189" y="280"/>
                      <a:pt x="189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203" y="293"/>
                      <a:pt x="203" y="293"/>
                      <a:pt x="203" y="293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32" y="301"/>
                      <a:pt x="232" y="301"/>
                      <a:pt x="232" y="301"/>
                    </a:cubicBezTo>
                    <a:cubicBezTo>
                      <a:pt x="233" y="303"/>
                      <a:pt x="233" y="303"/>
                      <a:pt x="233" y="303"/>
                    </a:cubicBezTo>
                    <a:cubicBezTo>
                      <a:pt x="244" y="306"/>
                      <a:pt x="244" y="306"/>
                      <a:pt x="244" y="306"/>
                    </a:cubicBezTo>
                    <a:cubicBezTo>
                      <a:pt x="244" y="306"/>
                      <a:pt x="248" y="312"/>
                      <a:pt x="249" y="312"/>
                    </a:cubicBezTo>
                    <a:cubicBezTo>
                      <a:pt x="249" y="313"/>
                      <a:pt x="255" y="317"/>
                      <a:pt x="255" y="317"/>
                    </a:cubicBezTo>
                    <a:cubicBezTo>
                      <a:pt x="255" y="317"/>
                      <a:pt x="265" y="319"/>
                      <a:pt x="266" y="319"/>
                    </a:cubicBezTo>
                    <a:cubicBezTo>
                      <a:pt x="266" y="320"/>
                      <a:pt x="270" y="325"/>
                      <a:pt x="271" y="326"/>
                    </a:cubicBezTo>
                    <a:cubicBezTo>
                      <a:pt x="271" y="327"/>
                      <a:pt x="275" y="329"/>
                      <a:pt x="275" y="329"/>
                    </a:cubicBezTo>
                    <a:cubicBezTo>
                      <a:pt x="284" y="329"/>
                      <a:pt x="284" y="329"/>
                      <a:pt x="284" y="329"/>
                    </a:cubicBezTo>
                    <a:cubicBezTo>
                      <a:pt x="304" y="328"/>
                      <a:pt x="304" y="328"/>
                      <a:pt x="304" y="328"/>
                    </a:cubicBezTo>
                    <a:cubicBezTo>
                      <a:pt x="310" y="327"/>
                      <a:pt x="310" y="327"/>
                      <a:pt x="310" y="327"/>
                    </a:cubicBezTo>
                    <a:cubicBezTo>
                      <a:pt x="314" y="328"/>
                      <a:pt x="314" y="328"/>
                      <a:pt x="314" y="328"/>
                    </a:cubicBezTo>
                    <a:cubicBezTo>
                      <a:pt x="318" y="332"/>
                      <a:pt x="318" y="332"/>
                      <a:pt x="318" y="332"/>
                    </a:cubicBezTo>
                    <a:cubicBezTo>
                      <a:pt x="320" y="332"/>
                      <a:pt x="320" y="332"/>
                      <a:pt x="320" y="332"/>
                    </a:cubicBezTo>
                    <a:cubicBezTo>
                      <a:pt x="324" y="334"/>
                      <a:pt x="324" y="334"/>
                      <a:pt x="324" y="334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33" y="330"/>
                      <a:pt x="333" y="330"/>
                      <a:pt x="333" y="330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33"/>
                      <a:pt x="345" y="338"/>
                      <a:pt x="345" y="339"/>
                    </a:cubicBezTo>
                    <a:cubicBezTo>
                      <a:pt x="345" y="339"/>
                      <a:pt x="350" y="348"/>
                      <a:pt x="350" y="348"/>
                    </a:cubicBezTo>
                    <a:cubicBezTo>
                      <a:pt x="350" y="348"/>
                      <a:pt x="355" y="365"/>
                      <a:pt x="355" y="365"/>
                    </a:cubicBezTo>
                    <a:cubicBezTo>
                      <a:pt x="355" y="365"/>
                      <a:pt x="360" y="369"/>
                      <a:pt x="361" y="370"/>
                    </a:cubicBezTo>
                    <a:cubicBezTo>
                      <a:pt x="361" y="370"/>
                      <a:pt x="363" y="374"/>
                      <a:pt x="363" y="374"/>
                    </a:cubicBezTo>
                    <a:cubicBezTo>
                      <a:pt x="363" y="374"/>
                      <a:pt x="367" y="377"/>
                      <a:pt x="368" y="377"/>
                    </a:cubicBezTo>
                    <a:cubicBezTo>
                      <a:pt x="368" y="377"/>
                      <a:pt x="374" y="382"/>
                      <a:pt x="375" y="382"/>
                    </a:cubicBezTo>
                    <a:cubicBezTo>
                      <a:pt x="375" y="383"/>
                      <a:pt x="378" y="389"/>
                      <a:pt x="378" y="389"/>
                    </a:cubicBezTo>
                    <a:cubicBezTo>
                      <a:pt x="384" y="398"/>
                      <a:pt x="384" y="398"/>
                      <a:pt x="384" y="398"/>
                    </a:cubicBezTo>
                    <a:cubicBezTo>
                      <a:pt x="386" y="398"/>
                      <a:pt x="386" y="398"/>
                      <a:pt x="386" y="398"/>
                    </a:cubicBezTo>
                    <a:cubicBezTo>
                      <a:pt x="387" y="397"/>
                      <a:pt x="387" y="397"/>
                      <a:pt x="387" y="397"/>
                    </a:cubicBezTo>
                    <a:cubicBezTo>
                      <a:pt x="387" y="397"/>
                      <a:pt x="387" y="393"/>
                      <a:pt x="387" y="392"/>
                    </a:cubicBezTo>
                    <a:cubicBezTo>
                      <a:pt x="387" y="392"/>
                      <a:pt x="389" y="388"/>
                      <a:pt x="389" y="388"/>
                    </a:cubicBezTo>
                    <a:cubicBezTo>
                      <a:pt x="393" y="389"/>
                      <a:pt x="393" y="389"/>
                      <a:pt x="393" y="389"/>
                    </a:cubicBezTo>
                    <a:cubicBezTo>
                      <a:pt x="392" y="384"/>
                      <a:pt x="392" y="384"/>
                      <a:pt x="392" y="384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99" y="380"/>
                      <a:pt x="399" y="380"/>
                      <a:pt x="399" y="380"/>
                    </a:cubicBezTo>
                    <a:cubicBezTo>
                      <a:pt x="402" y="374"/>
                      <a:pt x="402" y="374"/>
                      <a:pt x="402" y="374"/>
                    </a:cubicBezTo>
                    <a:cubicBezTo>
                      <a:pt x="402" y="371"/>
                      <a:pt x="402" y="371"/>
                      <a:pt x="402" y="371"/>
                    </a:cubicBezTo>
                    <a:cubicBezTo>
                      <a:pt x="402" y="365"/>
                      <a:pt x="402" y="365"/>
                      <a:pt x="402" y="365"/>
                    </a:cubicBezTo>
                    <a:cubicBezTo>
                      <a:pt x="396" y="364"/>
                      <a:pt x="396" y="364"/>
                      <a:pt x="396" y="364"/>
                    </a:cubicBezTo>
                    <a:cubicBezTo>
                      <a:pt x="396" y="263"/>
                      <a:pt x="396" y="263"/>
                      <a:pt x="396" y="263"/>
                    </a:cubicBezTo>
                    <a:cubicBezTo>
                      <a:pt x="417" y="263"/>
                      <a:pt x="417" y="263"/>
                      <a:pt x="417" y="263"/>
                    </a:cubicBezTo>
                    <a:cubicBezTo>
                      <a:pt x="426" y="265"/>
                      <a:pt x="426" y="265"/>
                      <a:pt x="426" y="265"/>
                    </a:cubicBezTo>
                    <a:cubicBezTo>
                      <a:pt x="449" y="283"/>
                      <a:pt x="449" y="283"/>
                      <a:pt x="449" y="283"/>
                    </a:cubicBezTo>
                    <a:cubicBezTo>
                      <a:pt x="451" y="282"/>
                      <a:pt x="451" y="282"/>
                      <a:pt x="451" y="282"/>
                    </a:cubicBezTo>
                    <a:cubicBezTo>
                      <a:pt x="470" y="255"/>
                      <a:pt x="470" y="255"/>
                      <a:pt x="470" y="255"/>
                    </a:cubicBezTo>
                    <a:cubicBezTo>
                      <a:pt x="469" y="252"/>
                      <a:pt x="469" y="252"/>
                      <a:pt x="469" y="252"/>
                    </a:cubicBezTo>
                    <a:lnTo>
                      <a:pt x="464" y="25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70">
                <a:extLst>
                  <a:ext uri="{FF2B5EF4-FFF2-40B4-BE49-F238E27FC236}">
                    <a16:creationId xmlns:a16="http://schemas.microsoft.com/office/drawing/2014/main" id="{1149C893-7073-F87B-94B9-39E4F53FC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2751" y="3137585"/>
                <a:ext cx="1487335" cy="913406"/>
              </a:xfrm>
              <a:custGeom>
                <a:avLst/>
                <a:gdLst>
                  <a:gd name="T0" fmla="*/ 2147483646 w 331"/>
                  <a:gd name="T1" fmla="*/ 2147483646 h 203"/>
                  <a:gd name="T2" fmla="*/ 2147483646 w 331"/>
                  <a:gd name="T3" fmla="*/ 2074095733 h 203"/>
                  <a:gd name="T4" fmla="*/ 2147483646 w 331"/>
                  <a:gd name="T5" fmla="*/ 1885540191 h 203"/>
                  <a:gd name="T6" fmla="*/ 2147483646 w 331"/>
                  <a:gd name="T7" fmla="*/ 2001575543 h 203"/>
                  <a:gd name="T8" fmla="*/ 2147483646 w 331"/>
                  <a:gd name="T9" fmla="*/ 1813020000 h 203"/>
                  <a:gd name="T10" fmla="*/ 2147483646 w 331"/>
                  <a:gd name="T11" fmla="*/ 1653473296 h 203"/>
                  <a:gd name="T12" fmla="*/ 2147483646 w 331"/>
                  <a:gd name="T13" fmla="*/ 1682482134 h 203"/>
                  <a:gd name="T14" fmla="*/ 2147483646 w 331"/>
                  <a:gd name="T15" fmla="*/ 1755002324 h 203"/>
                  <a:gd name="T16" fmla="*/ 2147483646 w 331"/>
                  <a:gd name="T17" fmla="*/ 1667979619 h 203"/>
                  <a:gd name="T18" fmla="*/ 2147483646 w 331"/>
                  <a:gd name="T19" fmla="*/ 1595459428 h 203"/>
                  <a:gd name="T20" fmla="*/ 2147483646 w 331"/>
                  <a:gd name="T21" fmla="*/ 1566450590 h 203"/>
                  <a:gd name="T22" fmla="*/ 2147483646 w 331"/>
                  <a:gd name="T23" fmla="*/ 1392401371 h 203"/>
                  <a:gd name="T24" fmla="*/ 2147483646 w 331"/>
                  <a:gd name="T25" fmla="*/ 1276366019 h 203"/>
                  <a:gd name="T26" fmla="*/ 2147483646 w 331"/>
                  <a:gd name="T27" fmla="*/ 1145828153 h 203"/>
                  <a:gd name="T28" fmla="*/ 2147483646 w 331"/>
                  <a:gd name="T29" fmla="*/ 1087814285 h 203"/>
                  <a:gd name="T30" fmla="*/ 2147483646 w 331"/>
                  <a:gd name="T31" fmla="*/ 971778933 h 203"/>
                  <a:gd name="T32" fmla="*/ 2147483646 w 331"/>
                  <a:gd name="T33" fmla="*/ 797729714 h 203"/>
                  <a:gd name="T34" fmla="*/ 2147483646 w 331"/>
                  <a:gd name="T35" fmla="*/ 681694362 h 203"/>
                  <a:gd name="T36" fmla="*/ 2147483646 w 331"/>
                  <a:gd name="T37" fmla="*/ 667191848 h 203"/>
                  <a:gd name="T38" fmla="*/ 2147483646 w 331"/>
                  <a:gd name="T39" fmla="*/ 580165334 h 203"/>
                  <a:gd name="T40" fmla="*/ 2147483646 w 331"/>
                  <a:gd name="T41" fmla="*/ 420622438 h 203"/>
                  <a:gd name="T42" fmla="*/ 2147483646 w 331"/>
                  <a:gd name="T43" fmla="*/ 449627467 h 203"/>
                  <a:gd name="T44" fmla="*/ 2147483646 w 331"/>
                  <a:gd name="T45" fmla="*/ 667191848 h 203"/>
                  <a:gd name="T46" fmla="*/ 2147483646 w 331"/>
                  <a:gd name="T47" fmla="*/ 638183010 h 203"/>
                  <a:gd name="T48" fmla="*/ 2147483646 w 331"/>
                  <a:gd name="T49" fmla="*/ 391613600 h 203"/>
                  <a:gd name="T50" fmla="*/ 2147483646 w 331"/>
                  <a:gd name="T51" fmla="*/ 435124952 h 203"/>
                  <a:gd name="T52" fmla="*/ 2140817011 w 331"/>
                  <a:gd name="T53" fmla="*/ 623680495 h 203"/>
                  <a:gd name="T54" fmla="*/ 2082957606 w 331"/>
                  <a:gd name="T55" fmla="*/ 391613600 h 203"/>
                  <a:gd name="T56" fmla="*/ 1894915490 w 331"/>
                  <a:gd name="T57" fmla="*/ 145040381 h 203"/>
                  <a:gd name="T58" fmla="*/ 1822588381 w 331"/>
                  <a:gd name="T59" fmla="*/ 0 h 203"/>
                  <a:gd name="T60" fmla="*/ 1576683056 w 331"/>
                  <a:gd name="T61" fmla="*/ 232066895 h 203"/>
                  <a:gd name="T62" fmla="*/ 1417568741 w 331"/>
                  <a:gd name="T63" fmla="*/ 116031543 h 203"/>
                  <a:gd name="T64" fmla="*/ 1272918326 w 331"/>
                  <a:gd name="T65" fmla="*/ 261075733 h 203"/>
                  <a:gd name="T66" fmla="*/ 1171663416 w 331"/>
                  <a:gd name="T67" fmla="*/ 464133790 h 203"/>
                  <a:gd name="T68" fmla="*/ 1041480705 w 331"/>
                  <a:gd name="T69" fmla="*/ 1232854667 h 203"/>
                  <a:gd name="T70" fmla="*/ 708784370 w 331"/>
                  <a:gd name="T71" fmla="*/ 1609961943 h 203"/>
                  <a:gd name="T72" fmla="*/ 57859405 w 331"/>
                  <a:gd name="T73" fmla="*/ 1784011162 h 203"/>
                  <a:gd name="T74" fmla="*/ 0 w 331"/>
                  <a:gd name="T75" fmla="*/ 1987069220 h 203"/>
                  <a:gd name="T76" fmla="*/ 101254910 w 331"/>
                  <a:gd name="T77" fmla="*/ 2147483646 h 203"/>
                  <a:gd name="T78" fmla="*/ 28931604 w 331"/>
                  <a:gd name="T79" fmla="*/ 2147483646 h 203"/>
                  <a:gd name="T80" fmla="*/ 231441424 w 331"/>
                  <a:gd name="T81" fmla="*/ 2147483646 h 203"/>
                  <a:gd name="T82" fmla="*/ 593065560 w 331"/>
                  <a:gd name="T83" fmla="*/ 2147483646 h 203"/>
                  <a:gd name="T84" fmla="*/ 1084876209 w 331"/>
                  <a:gd name="T85" fmla="*/ 2147483646 h 203"/>
                  <a:gd name="T86" fmla="*/ 1677937966 w 331"/>
                  <a:gd name="T87" fmla="*/ 2147483646 h 203"/>
                  <a:gd name="T88" fmla="*/ 2147483646 w 331"/>
                  <a:gd name="T89" fmla="*/ 2147483646 h 203"/>
                  <a:gd name="T90" fmla="*/ 2147483646 w 331"/>
                  <a:gd name="T91" fmla="*/ 2147483646 h 203"/>
                  <a:gd name="T92" fmla="*/ 2147483646 w 331"/>
                  <a:gd name="T93" fmla="*/ 2147483646 h 203"/>
                  <a:gd name="T94" fmla="*/ 2147483646 w 331"/>
                  <a:gd name="T95" fmla="*/ 2147483646 h 203"/>
                  <a:gd name="T96" fmla="*/ 2147483646 w 331"/>
                  <a:gd name="T97" fmla="*/ 2147483646 h 203"/>
                  <a:gd name="T98" fmla="*/ 2147483646 w 331"/>
                  <a:gd name="T99" fmla="*/ 2147483646 h 203"/>
                  <a:gd name="T100" fmla="*/ 2147483646 w 331"/>
                  <a:gd name="T101" fmla="*/ 2147483646 h 203"/>
                  <a:gd name="T102" fmla="*/ 2147483646 w 331"/>
                  <a:gd name="T103" fmla="*/ 2147483646 h 203"/>
                  <a:gd name="T104" fmla="*/ 2147483646 w 331"/>
                  <a:gd name="T105" fmla="*/ 2147483646 h 203"/>
                  <a:gd name="T106" fmla="*/ 2147483646 w 331"/>
                  <a:gd name="T107" fmla="*/ 2147483646 h 2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1" h="203">
                    <a:moveTo>
                      <a:pt x="306" y="167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6" y="152"/>
                      <a:pt x="306" y="152"/>
                      <a:pt x="306" y="152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8" y="136"/>
                      <a:pt x="298" y="136"/>
                      <a:pt x="298" y="136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14" y="136"/>
                      <a:pt x="314" y="136"/>
                      <a:pt x="314" y="136"/>
                    </a:cubicBezTo>
                    <a:cubicBezTo>
                      <a:pt x="329" y="138"/>
                      <a:pt x="329" y="138"/>
                      <a:pt x="329" y="138"/>
                    </a:cubicBezTo>
                    <a:cubicBezTo>
                      <a:pt x="329" y="138"/>
                      <a:pt x="331" y="133"/>
                      <a:pt x="331" y="133"/>
                    </a:cubicBezTo>
                    <a:cubicBezTo>
                      <a:pt x="331" y="132"/>
                      <a:pt x="331" y="125"/>
                      <a:pt x="331" y="125"/>
                    </a:cubicBezTo>
                    <a:cubicBezTo>
                      <a:pt x="313" y="120"/>
                      <a:pt x="313" y="120"/>
                      <a:pt x="313" y="120"/>
                    </a:cubicBezTo>
                    <a:cubicBezTo>
                      <a:pt x="298" y="114"/>
                      <a:pt x="298" y="114"/>
                      <a:pt x="298" y="114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77" y="116"/>
                      <a:pt x="277" y="116"/>
                      <a:pt x="277" y="116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69" y="121"/>
                      <a:pt x="269" y="121"/>
                      <a:pt x="269" y="121"/>
                    </a:cubicBezTo>
                    <a:cubicBezTo>
                      <a:pt x="266" y="119"/>
                      <a:pt x="266" y="119"/>
                      <a:pt x="266" y="119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268" y="115"/>
                      <a:pt x="263" y="113"/>
                      <a:pt x="263" y="113"/>
                    </a:cubicBezTo>
                    <a:cubicBezTo>
                      <a:pt x="263" y="113"/>
                      <a:pt x="262" y="110"/>
                      <a:pt x="262" y="110"/>
                    </a:cubicBezTo>
                    <a:cubicBezTo>
                      <a:pt x="257" y="111"/>
                      <a:pt x="257" y="111"/>
                      <a:pt x="257" y="11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99"/>
                      <a:pt x="253" y="99"/>
                      <a:pt x="253" y="99"/>
                    </a:cubicBezTo>
                    <a:cubicBezTo>
                      <a:pt x="248" y="96"/>
                      <a:pt x="248" y="96"/>
                      <a:pt x="248" y="96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48" y="91"/>
                      <a:pt x="244" y="88"/>
                      <a:pt x="244" y="88"/>
                    </a:cubicBezTo>
                    <a:cubicBezTo>
                      <a:pt x="244" y="88"/>
                      <a:pt x="243" y="84"/>
                      <a:pt x="243" y="84"/>
                    </a:cubicBezTo>
                    <a:cubicBezTo>
                      <a:pt x="243" y="84"/>
                      <a:pt x="241" y="80"/>
                      <a:pt x="241" y="79"/>
                    </a:cubicBezTo>
                    <a:cubicBezTo>
                      <a:pt x="241" y="79"/>
                      <a:pt x="242" y="77"/>
                      <a:pt x="242" y="77"/>
                    </a:cubicBezTo>
                    <a:cubicBezTo>
                      <a:pt x="247" y="75"/>
                      <a:pt x="247" y="75"/>
                      <a:pt x="247" y="75"/>
                    </a:cubicBezTo>
                    <a:cubicBezTo>
                      <a:pt x="249" y="68"/>
                      <a:pt x="249" y="68"/>
                      <a:pt x="249" y="68"/>
                    </a:cubicBezTo>
                    <a:cubicBezTo>
                      <a:pt x="256" y="67"/>
                      <a:pt x="256" y="67"/>
                      <a:pt x="256" y="67"/>
                    </a:cubicBezTo>
                    <a:cubicBezTo>
                      <a:pt x="262" y="58"/>
                      <a:pt x="262" y="58"/>
                      <a:pt x="262" y="58"/>
                    </a:cubicBezTo>
                    <a:cubicBezTo>
                      <a:pt x="264" y="55"/>
                      <a:pt x="264" y="55"/>
                      <a:pt x="264" y="55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54" y="47"/>
                      <a:pt x="254" y="47"/>
                      <a:pt x="254" y="47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41" y="46"/>
                      <a:pt x="241" y="46"/>
                      <a:pt x="241" y="46"/>
                    </a:cubicBezTo>
                    <a:cubicBezTo>
                      <a:pt x="232" y="46"/>
                      <a:pt x="232" y="46"/>
                      <a:pt x="232" y="46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13" y="25"/>
                      <a:pt x="213" y="25"/>
                      <a:pt x="213" y="25"/>
                    </a:cubicBezTo>
                    <a:cubicBezTo>
                      <a:pt x="209" y="31"/>
                      <a:pt x="209" y="31"/>
                      <a:pt x="209" y="31"/>
                    </a:cubicBezTo>
                    <a:cubicBezTo>
                      <a:pt x="205" y="38"/>
                      <a:pt x="205" y="38"/>
                      <a:pt x="205" y="38"/>
                    </a:cubicBezTo>
                    <a:cubicBezTo>
                      <a:pt x="199" y="46"/>
                      <a:pt x="199" y="46"/>
                      <a:pt x="199" y="46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0" y="44"/>
                      <a:pt x="190" y="44"/>
                      <a:pt x="190" y="44"/>
                    </a:cubicBezTo>
                    <a:cubicBezTo>
                      <a:pt x="185" y="33"/>
                      <a:pt x="185" y="33"/>
                      <a:pt x="185" y="33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0" y="30"/>
                      <a:pt x="160" y="30"/>
                      <a:pt x="160" y="30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5" y="42"/>
                      <a:pt x="145" y="42"/>
                      <a:pt x="145" y="42"/>
                    </a:cubicBezTo>
                    <a:cubicBezTo>
                      <a:pt x="145" y="42"/>
                      <a:pt x="144" y="28"/>
                      <a:pt x="144" y="27"/>
                    </a:cubicBezTo>
                    <a:cubicBezTo>
                      <a:pt x="144" y="27"/>
                      <a:pt x="142" y="18"/>
                      <a:pt x="142" y="18"/>
                    </a:cubicBezTo>
                    <a:cubicBezTo>
                      <a:pt x="142" y="18"/>
                      <a:pt x="131" y="10"/>
                      <a:pt x="131" y="10"/>
                    </a:cubicBezTo>
                    <a:cubicBezTo>
                      <a:pt x="131" y="10"/>
                      <a:pt x="131" y="5"/>
                      <a:pt x="131" y="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6" y="117"/>
                      <a:pt x="4" y="123"/>
                      <a:pt x="4" y="123"/>
                    </a:cubicBezTo>
                    <a:cubicBezTo>
                      <a:pt x="4" y="123"/>
                      <a:pt x="2" y="131"/>
                      <a:pt x="2" y="132"/>
                    </a:cubicBezTo>
                    <a:cubicBezTo>
                      <a:pt x="1" y="132"/>
                      <a:pt x="0" y="137"/>
                      <a:pt x="0" y="137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7" y="162"/>
                      <a:pt x="7" y="163"/>
                    </a:cubicBezTo>
                    <a:cubicBezTo>
                      <a:pt x="7" y="163"/>
                      <a:pt x="6" y="171"/>
                      <a:pt x="6" y="171"/>
                    </a:cubicBezTo>
                    <a:cubicBezTo>
                      <a:pt x="6" y="171"/>
                      <a:pt x="2" y="183"/>
                      <a:pt x="2" y="183"/>
                    </a:cubicBezTo>
                    <a:cubicBezTo>
                      <a:pt x="2" y="184"/>
                      <a:pt x="2" y="189"/>
                      <a:pt x="2" y="189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75" y="169"/>
                      <a:pt x="75" y="169"/>
                      <a:pt x="75" y="169"/>
                    </a:cubicBezTo>
                    <a:cubicBezTo>
                      <a:pt x="92" y="172"/>
                      <a:pt x="92" y="172"/>
                      <a:pt x="92" y="172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181" y="202"/>
                      <a:pt x="181" y="202"/>
                      <a:pt x="181" y="202"/>
                    </a:cubicBezTo>
                    <a:cubicBezTo>
                      <a:pt x="180" y="197"/>
                      <a:pt x="180" y="197"/>
                      <a:pt x="180" y="197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0" y="184"/>
                      <a:pt x="180" y="184"/>
                      <a:pt x="180" y="184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77" y="179"/>
                      <a:pt x="176" y="172"/>
                      <a:pt x="176" y="172"/>
                    </a:cubicBezTo>
                    <a:cubicBezTo>
                      <a:pt x="176" y="172"/>
                      <a:pt x="179" y="167"/>
                      <a:pt x="179" y="167"/>
                    </a:cubicBez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39" y="167"/>
                      <a:pt x="239" y="167"/>
                      <a:pt x="239" y="167"/>
                    </a:cubicBez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62" y="164"/>
                      <a:pt x="262" y="164"/>
                      <a:pt x="262" y="164"/>
                    </a:cubicBezTo>
                    <a:cubicBezTo>
                      <a:pt x="270" y="174"/>
                      <a:pt x="270" y="174"/>
                      <a:pt x="270" y="174"/>
                    </a:cubicBezTo>
                    <a:cubicBezTo>
                      <a:pt x="277" y="186"/>
                      <a:pt x="277" y="186"/>
                      <a:pt x="277" y="186"/>
                    </a:cubicBezTo>
                    <a:cubicBezTo>
                      <a:pt x="293" y="178"/>
                      <a:pt x="293" y="178"/>
                      <a:pt x="293" y="178"/>
                    </a:cubicBezTo>
                    <a:lnTo>
                      <a:pt x="306" y="167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71">
                <a:extLst>
                  <a:ext uri="{FF2B5EF4-FFF2-40B4-BE49-F238E27FC236}">
                    <a16:creationId xmlns:a16="http://schemas.microsoft.com/office/drawing/2014/main" id="{EF760336-8E1C-D9D3-D25C-A3B714A1F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4527" y="4649301"/>
                <a:ext cx="913407" cy="189432"/>
              </a:xfrm>
              <a:custGeom>
                <a:avLst/>
                <a:gdLst>
                  <a:gd name="T0" fmla="*/ 2147483646 w 203"/>
                  <a:gd name="T1" fmla="*/ 262326602 h 42"/>
                  <a:gd name="T2" fmla="*/ 2147483646 w 203"/>
                  <a:gd name="T3" fmla="*/ 174885674 h 42"/>
                  <a:gd name="T4" fmla="*/ 1755008403 w 203"/>
                  <a:gd name="T5" fmla="*/ 204032650 h 42"/>
                  <a:gd name="T6" fmla="*/ 1595461492 w 203"/>
                  <a:gd name="T7" fmla="*/ 262326602 h 42"/>
                  <a:gd name="T8" fmla="*/ 1508438674 w 203"/>
                  <a:gd name="T9" fmla="*/ 306048975 h 42"/>
                  <a:gd name="T10" fmla="*/ 1392403172 w 203"/>
                  <a:gd name="T11" fmla="*/ 262326602 h 42"/>
                  <a:gd name="T12" fmla="*/ 1392403172 w 203"/>
                  <a:gd name="T13" fmla="*/ 174885674 h 42"/>
                  <a:gd name="T14" fmla="*/ 1305376546 w 203"/>
                  <a:gd name="T15" fmla="*/ 247751205 h 42"/>
                  <a:gd name="T16" fmla="*/ 1232856261 w 203"/>
                  <a:gd name="T17" fmla="*/ 247751205 h 42"/>
                  <a:gd name="T18" fmla="*/ 1232856261 w 203"/>
                  <a:gd name="T19" fmla="*/ 378914506 h 42"/>
                  <a:gd name="T20" fmla="*/ 1174842319 w 203"/>
                  <a:gd name="T21" fmla="*/ 524653204 h 42"/>
                  <a:gd name="T22" fmla="*/ 1218353728 w 203"/>
                  <a:gd name="T23" fmla="*/ 553800180 h 42"/>
                  <a:gd name="T24" fmla="*/ 1058806817 w 203"/>
                  <a:gd name="T25" fmla="*/ 524653204 h 42"/>
                  <a:gd name="T26" fmla="*/ 942771315 w 203"/>
                  <a:gd name="T27" fmla="*/ 539224784 h 42"/>
                  <a:gd name="T28" fmla="*/ 594672426 w 203"/>
                  <a:gd name="T29" fmla="*/ 553800180 h 42"/>
                  <a:gd name="T30" fmla="*/ 348102697 w 203"/>
                  <a:gd name="T31" fmla="*/ 553800180 h 42"/>
                  <a:gd name="T32" fmla="*/ 0 w 203"/>
                  <a:gd name="T33" fmla="*/ 466359252 h 42"/>
                  <a:gd name="T34" fmla="*/ 246569729 w 203"/>
                  <a:gd name="T35" fmla="*/ 466359252 h 42"/>
                  <a:gd name="T36" fmla="*/ 493143266 w 203"/>
                  <a:gd name="T37" fmla="*/ 349767530 h 42"/>
                  <a:gd name="T38" fmla="*/ 870251030 w 203"/>
                  <a:gd name="T39" fmla="*/ 233179626 h 42"/>
                  <a:gd name="T40" fmla="*/ 1131327101 w 203"/>
                  <a:gd name="T41" fmla="*/ 58293952 h 42"/>
                  <a:gd name="T42" fmla="*/ 1334385421 w 203"/>
                  <a:gd name="T43" fmla="*/ 102016325 h 42"/>
                  <a:gd name="T44" fmla="*/ 2147483646 w 203"/>
                  <a:gd name="T45" fmla="*/ 29146976 h 42"/>
                  <a:gd name="T46" fmla="*/ 2147483646 w 203"/>
                  <a:gd name="T47" fmla="*/ 102016325 h 42"/>
                  <a:gd name="T48" fmla="*/ 2147483646 w 203"/>
                  <a:gd name="T49" fmla="*/ 466359252 h 42"/>
                  <a:gd name="T50" fmla="*/ 2147483646 w 203"/>
                  <a:gd name="T51" fmla="*/ 437208459 h 42"/>
                  <a:gd name="T52" fmla="*/ 2147483646 w 203"/>
                  <a:gd name="T53" fmla="*/ 422636879 h 42"/>
                  <a:gd name="T54" fmla="*/ 2147483646 w 203"/>
                  <a:gd name="T55" fmla="*/ 495506228 h 42"/>
                  <a:gd name="T56" fmla="*/ 2147483646 w 203"/>
                  <a:gd name="T57" fmla="*/ 510077808 h 42"/>
                  <a:gd name="T58" fmla="*/ 2147483646 w 203"/>
                  <a:gd name="T59" fmla="*/ 480930832 h 42"/>
                  <a:gd name="T60" fmla="*/ 2147483646 w 203"/>
                  <a:gd name="T61" fmla="*/ 466359252 h 42"/>
                  <a:gd name="T62" fmla="*/ 2147483646 w 203"/>
                  <a:gd name="T63" fmla="*/ 510077808 h 42"/>
                  <a:gd name="T64" fmla="*/ 2147483646 w 203"/>
                  <a:gd name="T65" fmla="*/ 378914506 h 42"/>
                  <a:gd name="T66" fmla="*/ 2147483646 w 203"/>
                  <a:gd name="T67" fmla="*/ 378914506 h 42"/>
                  <a:gd name="T68" fmla="*/ 2147483646 w 203"/>
                  <a:gd name="T69" fmla="*/ 364342927 h 42"/>
                  <a:gd name="T70" fmla="*/ 2147483646 w 203"/>
                  <a:gd name="T71" fmla="*/ 378914506 h 42"/>
                  <a:gd name="T72" fmla="*/ 2147483646 w 203"/>
                  <a:gd name="T73" fmla="*/ 335195951 h 42"/>
                  <a:gd name="T74" fmla="*/ 2147483646 w 203"/>
                  <a:gd name="T75" fmla="*/ 276898181 h 42"/>
                  <a:gd name="T76" fmla="*/ 2147483646 w 203"/>
                  <a:gd name="T77" fmla="*/ 233179626 h 42"/>
                  <a:gd name="T78" fmla="*/ 2146622509 w 203"/>
                  <a:gd name="T79" fmla="*/ 174885674 h 42"/>
                  <a:gd name="T80" fmla="*/ 1871043905 w 203"/>
                  <a:gd name="T81" fmla="*/ 276898181 h 42"/>
                  <a:gd name="T82" fmla="*/ 1740505869 w 203"/>
                  <a:gd name="T83" fmla="*/ 335195951 h 42"/>
                  <a:gd name="T84" fmla="*/ 1580958958 w 203"/>
                  <a:gd name="T85" fmla="*/ 349767530 h 42"/>
                  <a:gd name="T86" fmla="*/ 1392403172 w 203"/>
                  <a:gd name="T87" fmla="*/ 466359252 h 42"/>
                  <a:gd name="T88" fmla="*/ 1276371479 w 203"/>
                  <a:gd name="T89" fmla="*/ 437208459 h 42"/>
                  <a:gd name="T90" fmla="*/ 1261865137 w 203"/>
                  <a:gd name="T91" fmla="*/ 495506228 h 42"/>
                  <a:gd name="T92" fmla="*/ 1305376546 w 203"/>
                  <a:gd name="T93" fmla="*/ 510077808 h 42"/>
                  <a:gd name="T94" fmla="*/ 1377900639 w 203"/>
                  <a:gd name="T95" fmla="*/ 524653204 h 42"/>
                  <a:gd name="T96" fmla="*/ 2147483646 w 203"/>
                  <a:gd name="T97" fmla="*/ 524653204 h 42"/>
                  <a:gd name="T98" fmla="*/ 2147483646 w 203"/>
                  <a:gd name="T99" fmla="*/ 553800180 h 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03" h="42">
                    <a:moveTo>
                      <a:pt x="166" y="12"/>
                    </a:moveTo>
                    <a:cubicBezTo>
                      <a:pt x="169" y="19"/>
                      <a:pt x="169" y="19"/>
                      <a:pt x="169" y="19"/>
                    </a:cubicBezTo>
                    <a:cubicBezTo>
                      <a:pt x="168" y="19"/>
                      <a:pt x="167" y="18"/>
                      <a:pt x="166" y="18"/>
                    </a:cubicBezTo>
                    <a:cubicBezTo>
                      <a:pt x="164" y="17"/>
                      <a:pt x="162" y="16"/>
                      <a:pt x="160" y="16"/>
                    </a:cubicBezTo>
                    <a:cubicBezTo>
                      <a:pt x="158" y="15"/>
                      <a:pt x="155" y="15"/>
                      <a:pt x="152" y="14"/>
                    </a:cubicBezTo>
                    <a:cubicBezTo>
                      <a:pt x="151" y="13"/>
                      <a:pt x="151" y="12"/>
                      <a:pt x="150" y="12"/>
                    </a:cubicBezTo>
                    <a:cubicBezTo>
                      <a:pt x="149" y="11"/>
                      <a:pt x="148" y="11"/>
                      <a:pt x="146" y="11"/>
                    </a:cubicBezTo>
                    <a:cubicBezTo>
                      <a:pt x="140" y="11"/>
                      <a:pt x="134" y="11"/>
                      <a:pt x="127" y="11"/>
                    </a:cubicBezTo>
                    <a:cubicBezTo>
                      <a:pt x="125" y="11"/>
                      <a:pt x="123" y="13"/>
                      <a:pt x="121" y="14"/>
                    </a:cubicBezTo>
                    <a:cubicBezTo>
                      <a:pt x="120" y="15"/>
                      <a:pt x="120" y="16"/>
                      <a:pt x="119" y="16"/>
                    </a:cubicBezTo>
                    <a:cubicBezTo>
                      <a:pt x="118" y="17"/>
                      <a:pt x="117" y="17"/>
                      <a:pt x="116" y="17"/>
                    </a:cubicBezTo>
                    <a:cubicBezTo>
                      <a:pt x="114" y="17"/>
                      <a:pt x="112" y="18"/>
                      <a:pt x="110" y="18"/>
                    </a:cubicBezTo>
                    <a:cubicBezTo>
                      <a:pt x="109" y="18"/>
                      <a:pt x="109" y="18"/>
                      <a:pt x="108" y="19"/>
                    </a:cubicBezTo>
                    <a:cubicBezTo>
                      <a:pt x="108" y="19"/>
                      <a:pt x="107" y="19"/>
                      <a:pt x="107" y="20"/>
                    </a:cubicBezTo>
                    <a:cubicBezTo>
                      <a:pt x="106" y="20"/>
                      <a:pt x="105" y="21"/>
                      <a:pt x="104" y="21"/>
                    </a:cubicBezTo>
                    <a:cubicBezTo>
                      <a:pt x="103" y="22"/>
                      <a:pt x="101" y="22"/>
                      <a:pt x="100" y="21"/>
                    </a:cubicBezTo>
                    <a:cubicBezTo>
                      <a:pt x="99" y="21"/>
                      <a:pt x="98" y="20"/>
                      <a:pt x="98" y="20"/>
                    </a:cubicBezTo>
                    <a:cubicBezTo>
                      <a:pt x="97" y="19"/>
                      <a:pt x="96" y="19"/>
                      <a:pt x="96" y="18"/>
                    </a:cubicBezTo>
                    <a:cubicBezTo>
                      <a:pt x="95" y="18"/>
                      <a:pt x="95" y="17"/>
                      <a:pt x="96" y="16"/>
                    </a:cubicBezTo>
                    <a:cubicBezTo>
                      <a:pt x="96" y="15"/>
                      <a:pt x="96" y="15"/>
                      <a:pt x="97" y="14"/>
                    </a:cubicBezTo>
                    <a:cubicBezTo>
                      <a:pt x="97" y="13"/>
                      <a:pt x="96" y="12"/>
                      <a:pt x="96" y="12"/>
                    </a:cubicBezTo>
                    <a:cubicBezTo>
                      <a:pt x="95" y="12"/>
                      <a:pt x="94" y="12"/>
                      <a:pt x="94" y="13"/>
                    </a:cubicBezTo>
                    <a:cubicBezTo>
                      <a:pt x="94" y="13"/>
                      <a:pt x="93" y="14"/>
                      <a:pt x="93" y="14"/>
                    </a:cubicBezTo>
                    <a:cubicBezTo>
                      <a:pt x="92" y="16"/>
                      <a:pt x="92" y="17"/>
                      <a:pt x="90" y="17"/>
                    </a:cubicBezTo>
                    <a:cubicBezTo>
                      <a:pt x="90" y="18"/>
                      <a:pt x="89" y="18"/>
                      <a:pt x="89" y="18"/>
                    </a:cubicBezTo>
                    <a:cubicBezTo>
                      <a:pt x="88" y="18"/>
                      <a:pt x="88" y="17"/>
                      <a:pt x="87" y="17"/>
                    </a:cubicBezTo>
                    <a:cubicBezTo>
                      <a:pt x="87" y="17"/>
                      <a:pt x="86" y="16"/>
                      <a:pt x="85" y="17"/>
                    </a:cubicBezTo>
                    <a:cubicBezTo>
                      <a:pt x="86" y="18"/>
                      <a:pt x="88" y="19"/>
                      <a:pt x="87" y="20"/>
                    </a:cubicBezTo>
                    <a:cubicBezTo>
                      <a:pt x="87" y="20"/>
                      <a:pt x="87" y="21"/>
                      <a:pt x="87" y="21"/>
                    </a:cubicBezTo>
                    <a:cubicBezTo>
                      <a:pt x="85" y="22"/>
                      <a:pt x="85" y="24"/>
                      <a:pt x="85" y="26"/>
                    </a:cubicBezTo>
                    <a:cubicBezTo>
                      <a:pt x="84" y="29"/>
                      <a:pt x="83" y="31"/>
                      <a:pt x="81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1" y="36"/>
                      <a:pt x="81" y="36"/>
                    </a:cubicBezTo>
                    <a:cubicBezTo>
                      <a:pt x="82" y="36"/>
                      <a:pt x="83" y="36"/>
                      <a:pt x="84" y="36"/>
                    </a:cubicBezTo>
                    <a:cubicBezTo>
                      <a:pt x="85" y="36"/>
                      <a:pt x="85" y="37"/>
                      <a:pt x="85" y="37"/>
                    </a:cubicBezTo>
                    <a:cubicBezTo>
                      <a:pt x="85" y="38"/>
                      <a:pt x="84" y="38"/>
                      <a:pt x="84" y="38"/>
                    </a:cubicBezTo>
                    <a:cubicBezTo>
                      <a:pt x="80" y="39"/>
                      <a:pt x="77" y="39"/>
                      <a:pt x="74" y="38"/>
                    </a:cubicBezTo>
                    <a:cubicBezTo>
                      <a:pt x="74" y="37"/>
                      <a:pt x="75" y="37"/>
                      <a:pt x="75" y="36"/>
                    </a:cubicBezTo>
                    <a:cubicBezTo>
                      <a:pt x="75" y="35"/>
                      <a:pt x="74" y="36"/>
                      <a:pt x="73" y="36"/>
                    </a:cubicBezTo>
                    <a:cubicBezTo>
                      <a:pt x="72" y="36"/>
                      <a:pt x="71" y="36"/>
                      <a:pt x="70" y="36"/>
                    </a:cubicBezTo>
                    <a:cubicBezTo>
                      <a:pt x="68" y="36"/>
                      <a:pt x="67" y="36"/>
                      <a:pt x="66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4" y="37"/>
                      <a:pt x="64" y="37"/>
                      <a:pt x="63" y="37"/>
                    </a:cubicBezTo>
                    <a:cubicBezTo>
                      <a:pt x="60" y="38"/>
                      <a:pt x="56" y="38"/>
                      <a:pt x="52" y="38"/>
                    </a:cubicBezTo>
                    <a:cubicBezTo>
                      <a:pt x="48" y="38"/>
                      <a:pt x="45" y="38"/>
                      <a:pt x="41" y="38"/>
                    </a:cubicBezTo>
                    <a:cubicBezTo>
                      <a:pt x="41" y="38"/>
                      <a:pt x="41" y="38"/>
                      <a:pt x="40" y="38"/>
                    </a:cubicBezTo>
                    <a:cubicBezTo>
                      <a:pt x="40" y="38"/>
                      <a:pt x="34" y="37"/>
                      <a:pt x="33" y="37"/>
                    </a:cubicBezTo>
                    <a:cubicBezTo>
                      <a:pt x="32" y="37"/>
                      <a:pt x="25" y="38"/>
                      <a:pt x="24" y="38"/>
                    </a:cubicBezTo>
                    <a:cubicBezTo>
                      <a:pt x="23" y="38"/>
                      <a:pt x="20" y="40"/>
                      <a:pt x="19" y="40"/>
                    </a:cubicBezTo>
                    <a:cubicBezTo>
                      <a:pt x="19" y="40"/>
                      <a:pt x="0" y="40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11" y="30"/>
                      <a:pt x="11" y="30"/>
                    </a:cubicBezTo>
                    <a:cubicBezTo>
                      <a:pt x="11" y="31"/>
                      <a:pt x="17" y="32"/>
                      <a:pt x="17" y="32"/>
                    </a:cubicBezTo>
                    <a:cubicBezTo>
                      <a:pt x="17" y="32"/>
                      <a:pt x="21" y="30"/>
                      <a:pt x="21" y="30"/>
                    </a:cubicBezTo>
                    <a:cubicBezTo>
                      <a:pt x="21" y="30"/>
                      <a:pt x="24" y="25"/>
                      <a:pt x="2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0" y="16"/>
                      <a:pt x="60" y="16"/>
                    </a:cubicBezTo>
                    <a:cubicBezTo>
                      <a:pt x="60" y="16"/>
                      <a:pt x="66" y="9"/>
                      <a:pt x="66" y="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6" y="8"/>
                      <a:pt x="87" y="8"/>
                    </a:cubicBezTo>
                    <a:cubicBezTo>
                      <a:pt x="87" y="8"/>
                      <a:pt x="92" y="7"/>
                      <a:pt x="92" y="7"/>
                    </a:cubicBezTo>
                    <a:cubicBezTo>
                      <a:pt x="92" y="7"/>
                      <a:pt x="92" y="4"/>
                      <a:pt x="93" y="4"/>
                    </a:cubicBezTo>
                    <a:cubicBezTo>
                      <a:pt x="93" y="4"/>
                      <a:pt x="95" y="2"/>
                      <a:pt x="9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71" y="4"/>
                      <a:pt x="171" y="4"/>
                      <a:pt x="171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6" y="9"/>
                      <a:pt x="166" y="9"/>
                      <a:pt x="166" y="9"/>
                    </a:cubicBezTo>
                    <a:lnTo>
                      <a:pt x="166" y="12"/>
                    </a:lnTo>
                    <a:close/>
                    <a:moveTo>
                      <a:pt x="202" y="32"/>
                    </a:moveTo>
                    <a:cubicBezTo>
                      <a:pt x="195" y="33"/>
                      <a:pt x="195" y="33"/>
                      <a:pt x="195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81" y="28"/>
                      <a:pt x="181" y="28"/>
                      <a:pt x="181" y="28"/>
                    </a:cubicBezTo>
                    <a:cubicBezTo>
                      <a:pt x="181" y="29"/>
                      <a:pt x="182" y="29"/>
                      <a:pt x="182" y="29"/>
                    </a:cubicBezTo>
                    <a:cubicBezTo>
                      <a:pt x="183" y="30"/>
                      <a:pt x="184" y="30"/>
                      <a:pt x="185" y="31"/>
                    </a:cubicBezTo>
                    <a:cubicBezTo>
                      <a:pt x="185" y="32"/>
                      <a:pt x="184" y="32"/>
                      <a:pt x="183" y="32"/>
                    </a:cubicBezTo>
                    <a:cubicBezTo>
                      <a:pt x="182" y="33"/>
                      <a:pt x="181" y="33"/>
                      <a:pt x="182" y="34"/>
                    </a:cubicBezTo>
                    <a:cubicBezTo>
                      <a:pt x="182" y="34"/>
                      <a:pt x="183" y="34"/>
                      <a:pt x="183" y="34"/>
                    </a:cubicBezTo>
                    <a:cubicBezTo>
                      <a:pt x="184" y="34"/>
                      <a:pt x="185" y="35"/>
                      <a:pt x="187" y="35"/>
                    </a:cubicBezTo>
                    <a:cubicBezTo>
                      <a:pt x="185" y="36"/>
                      <a:pt x="183" y="35"/>
                      <a:pt x="182" y="35"/>
                    </a:cubicBezTo>
                    <a:cubicBezTo>
                      <a:pt x="180" y="35"/>
                      <a:pt x="177" y="35"/>
                      <a:pt x="176" y="34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5" y="34"/>
                      <a:pt x="176" y="33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7" y="33"/>
                      <a:pt x="177" y="33"/>
                      <a:pt x="177" y="32"/>
                    </a:cubicBezTo>
                    <a:cubicBezTo>
                      <a:pt x="177" y="32"/>
                      <a:pt x="177" y="32"/>
                      <a:pt x="177" y="32"/>
                    </a:cubicBezTo>
                    <a:cubicBezTo>
                      <a:pt x="177" y="31"/>
                      <a:pt x="177" y="31"/>
                      <a:pt x="176" y="31"/>
                    </a:cubicBezTo>
                    <a:cubicBezTo>
                      <a:pt x="175" y="31"/>
                      <a:pt x="174" y="32"/>
                      <a:pt x="173" y="32"/>
                    </a:cubicBezTo>
                    <a:cubicBezTo>
                      <a:pt x="173" y="33"/>
                      <a:pt x="175" y="34"/>
                      <a:pt x="175" y="35"/>
                    </a:cubicBezTo>
                    <a:cubicBezTo>
                      <a:pt x="173" y="35"/>
                      <a:pt x="172" y="34"/>
                      <a:pt x="171" y="33"/>
                    </a:cubicBezTo>
                    <a:cubicBezTo>
                      <a:pt x="168" y="32"/>
                      <a:pt x="165" y="30"/>
                      <a:pt x="162" y="28"/>
                    </a:cubicBezTo>
                    <a:cubicBezTo>
                      <a:pt x="161" y="27"/>
                      <a:pt x="161" y="26"/>
                      <a:pt x="160" y="26"/>
                    </a:cubicBezTo>
                    <a:cubicBezTo>
                      <a:pt x="159" y="26"/>
                      <a:pt x="159" y="26"/>
                      <a:pt x="158" y="26"/>
                    </a:cubicBezTo>
                    <a:cubicBezTo>
                      <a:pt x="156" y="26"/>
                      <a:pt x="155" y="26"/>
                      <a:pt x="153" y="26"/>
                    </a:cubicBezTo>
                    <a:cubicBezTo>
                      <a:pt x="153" y="26"/>
                      <a:pt x="152" y="26"/>
                      <a:pt x="152" y="26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4" y="24"/>
                      <a:pt x="155" y="23"/>
                      <a:pt x="157" y="24"/>
                    </a:cubicBezTo>
                    <a:cubicBezTo>
                      <a:pt x="157" y="24"/>
                      <a:pt x="158" y="24"/>
                      <a:pt x="159" y="25"/>
                    </a:cubicBezTo>
                    <a:cubicBezTo>
                      <a:pt x="160" y="25"/>
                      <a:pt x="162" y="25"/>
                      <a:pt x="163" y="26"/>
                    </a:cubicBezTo>
                    <a:cubicBezTo>
                      <a:pt x="164" y="26"/>
                      <a:pt x="164" y="26"/>
                      <a:pt x="165" y="26"/>
                    </a:cubicBezTo>
                    <a:cubicBezTo>
                      <a:pt x="166" y="27"/>
                      <a:pt x="168" y="27"/>
                      <a:pt x="170" y="26"/>
                    </a:cubicBezTo>
                    <a:cubicBezTo>
                      <a:pt x="170" y="26"/>
                      <a:pt x="171" y="26"/>
                      <a:pt x="171" y="26"/>
                    </a:cubicBezTo>
                    <a:cubicBezTo>
                      <a:pt x="171" y="26"/>
                      <a:pt x="171" y="25"/>
                      <a:pt x="171" y="25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1"/>
                      <a:pt x="171" y="21"/>
                    </a:cubicBezTo>
                    <a:cubicBezTo>
                      <a:pt x="170" y="20"/>
                      <a:pt x="169" y="20"/>
                      <a:pt x="169" y="20"/>
                    </a:cubicBezTo>
                    <a:cubicBezTo>
                      <a:pt x="167" y="20"/>
                      <a:pt x="166" y="19"/>
                      <a:pt x="164" y="19"/>
                    </a:cubicBezTo>
                    <a:cubicBezTo>
                      <a:pt x="163" y="19"/>
                      <a:pt x="161" y="19"/>
                      <a:pt x="160" y="19"/>
                    </a:cubicBezTo>
                    <a:cubicBezTo>
                      <a:pt x="159" y="18"/>
                      <a:pt x="159" y="18"/>
                      <a:pt x="158" y="17"/>
                    </a:cubicBezTo>
                    <a:cubicBezTo>
                      <a:pt x="157" y="16"/>
                      <a:pt x="156" y="16"/>
                      <a:pt x="154" y="16"/>
                    </a:cubicBezTo>
                    <a:cubicBezTo>
                      <a:pt x="154" y="15"/>
                      <a:pt x="152" y="15"/>
                      <a:pt x="152" y="14"/>
                    </a:cubicBezTo>
                    <a:cubicBezTo>
                      <a:pt x="152" y="14"/>
                      <a:pt x="151" y="14"/>
                      <a:pt x="151" y="14"/>
                    </a:cubicBezTo>
                    <a:cubicBezTo>
                      <a:pt x="150" y="13"/>
                      <a:pt x="149" y="12"/>
                      <a:pt x="148" y="12"/>
                    </a:cubicBezTo>
                    <a:cubicBezTo>
                      <a:pt x="145" y="12"/>
                      <a:pt x="143" y="13"/>
                      <a:pt x="141" y="13"/>
                    </a:cubicBezTo>
                    <a:cubicBezTo>
                      <a:pt x="139" y="14"/>
                      <a:pt x="137" y="14"/>
                      <a:pt x="135" y="14"/>
                    </a:cubicBezTo>
                    <a:cubicBezTo>
                      <a:pt x="132" y="15"/>
                      <a:pt x="130" y="17"/>
                      <a:pt x="129" y="19"/>
                    </a:cubicBezTo>
                    <a:cubicBezTo>
                      <a:pt x="128" y="20"/>
                      <a:pt x="128" y="20"/>
                      <a:pt x="127" y="21"/>
                    </a:cubicBezTo>
                    <a:cubicBezTo>
                      <a:pt x="125" y="22"/>
                      <a:pt x="123" y="21"/>
                      <a:pt x="121" y="22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19" y="23"/>
                      <a:pt x="119" y="23"/>
                      <a:pt x="118" y="23"/>
                    </a:cubicBezTo>
                    <a:cubicBezTo>
                      <a:pt x="116" y="23"/>
                      <a:pt x="113" y="23"/>
                      <a:pt x="111" y="23"/>
                    </a:cubicBezTo>
                    <a:cubicBezTo>
                      <a:pt x="110" y="23"/>
                      <a:pt x="109" y="23"/>
                      <a:pt x="109" y="24"/>
                    </a:cubicBezTo>
                    <a:cubicBezTo>
                      <a:pt x="108" y="24"/>
                      <a:pt x="108" y="26"/>
                      <a:pt x="107" y="27"/>
                    </a:cubicBezTo>
                    <a:cubicBezTo>
                      <a:pt x="107" y="28"/>
                      <a:pt x="106" y="28"/>
                      <a:pt x="105" y="29"/>
                    </a:cubicBezTo>
                    <a:cubicBezTo>
                      <a:pt x="102" y="30"/>
                      <a:pt x="99" y="31"/>
                      <a:pt x="96" y="32"/>
                    </a:cubicBezTo>
                    <a:cubicBezTo>
                      <a:pt x="96" y="32"/>
                      <a:pt x="95" y="32"/>
                      <a:pt x="94" y="32"/>
                    </a:cubicBezTo>
                    <a:cubicBezTo>
                      <a:pt x="94" y="32"/>
                      <a:pt x="94" y="31"/>
                      <a:pt x="93" y="31"/>
                    </a:cubicBezTo>
                    <a:cubicBezTo>
                      <a:pt x="92" y="30"/>
                      <a:pt x="90" y="30"/>
                      <a:pt x="88" y="30"/>
                    </a:cubicBezTo>
                    <a:cubicBezTo>
                      <a:pt x="87" y="30"/>
                      <a:pt x="87" y="30"/>
                      <a:pt x="86" y="31"/>
                    </a:cubicBezTo>
                    <a:cubicBezTo>
                      <a:pt x="86" y="31"/>
                      <a:pt x="85" y="31"/>
                      <a:pt x="85" y="32"/>
                    </a:cubicBezTo>
                    <a:cubicBezTo>
                      <a:pt x="85" y="33"/>
                      <a:pt x="87" y="33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6" y="37"/>
                      <a:pt x="88" y="37"/>
                      <a:pt x="88" y="37"/>
                    </a:cubicBezTo>
                    <a:cubicBezTo>
                      <a:pt x="89" y="36"/>
                      <a:pt x="90" y="36"/>
                      <a:pt x="90" y="35"/>
                    </a:cubicBezTo>
                    <a:cubicBezTo>
                      <a:pt x="90" y="35"/>
                      <a:pt x="91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2" y="35"/>
                      <a:pt x="94" y="36"/>
                      <a:pt x="95" y="36"/>
                    </a:cubicBezTo>
                    <a:cubicBezTo>
                      <a:pt x="106" y="35"/>
                      <a:pt x="118" y="34"/>
                      <a:pt x="130" y="33"/>
                    </a:cubicBezTo>
                    <a:cubicBezTo>
                      <a:pt x="136" y="33"/>
                      <a:pt x="142" y="33"/>
                      <a:pt x="147" y="33"/>
                    </a:cubicBezTo>
                    <a:cubicBezTo>
                      <a:pt x="154" y="33"/>
                      <a:pt x="160" y="34"/>
                      <a:pt x="167" y="36"/>
                    </a:cubicBezTo>
                    <a:cubicBezTo>
                      <a:pt x="177" y="37"/>
                      <a:pt x="186" y="37"/>
                      <a:pt x="196" y="40"/>
                    </a:cubicBezTo>
                    <a:cubicBezTo>
                      <a:pt x="198" y="41"/>
                      <a:pt x="201" y="42"/>
                      <a:pt x="203" y="42"/>
                    </a:cubicBezTo>
                    <a:cubicBezTo>
                      <a:pt x="202" y="38"/>
                      <a:pt x="202" y="38"/>
                      <a:pt x="202" y="38"/>
                    </a:cubicBezTo>
                    <a:lnTo>
                      <a:pt x="202" y="3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" name="Freeform 72">
                <a:extLst>
                  <a:ext uri="{FF2B5EF4-FFF2-40B4-BE49-F238E27FC236}">
                    <a16:creationId xmlns:a16="http://schemas.microsoft.com/office/drawing/2014/main" id="{9EFA1F30-1A89-4B87-28B1-E84D2486D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532" y="2691196"/>
                <a:ext cx="1924344" cy="1228503"/>
              </a:xfrm>
              <a:custGeom>
                <a:avLst/>
                <a:gdLst>
                  <a:gd name="T0" fmla="*/ 2147483646 w 428"/>
                  <a:gd name="T1" fmla="*/ 2147483646 h 273"/>
                  <a:gd name="T2" fmla="*/ 2147483646 w 428"/>
                  <a:gd name="T3" fmla="*/ 2147483646 h 273"/>
                  <a:gd name="T4" fmla="*/ 2147483646 w 428"/>
                  <a:gd name="T5" fmla="*/ 2147483646 h 273"/>
                  <a:gd name="T6" fmla="*/ 2147483646 w 428"/>
                  <a:gd name="T7" fmla="*/ 2147483646 h 273"/>
                  <a:gd name="T8" fmla="*/ 2147483646 w 428"/>
                  <a:gd name="T9" fmla="*/ 2147483646 h 273"/>
                  <a:gd name="T10" fmla="*/ 2147483646 w 428"/>
                  <a:gd name="T11" fmla="*/ 2147483646 h 273"/>
                  <a:gd name="T12" fmla="*/ 2147483646 w 428"/>
                  <a:gd name="T13" fmla="*/ 2147483646 h 273"/>
                  <a:gd name="T14" fmla="*/ 2147483646 w 428"/>
                  <a:gd name="T15" fmla="*/ 2147483646 h 273"/>
                  <a:gd name="T16" fmla="*/ 2147483646 w 428"/>
                  <a:gd name="T17" fmla="*/ 2147483646 h 273"/>
                  <a:gd name="T18" fmla="*/ 2147483646 w 428"/>
                  <a:gd name="T19" fmla="*/ 2147483646 h 273"/>
                  <a:gd name="T20" fmla="*/ 2147483646 w 428"/>
                  <a:gd name="T21" fmla="*/ 2147483646 h 273"/>
                  <a:gd name="T22" fmla="*/ 2147483646 w 428"/>
                  <a:gd name="T23" fmla="*/ 1914952820 h 273"/>
                  <a:gd name="T24" fmla="*/ 2147483646 w 428"/>
                  <a:gd name="T25" fmla="*/ 1769881907 h 273"/>
                  <a:gd name="T26" fmla="*/ 2147483646 w 428"/>
                  <a:gd name="T27" fmla="*/ 1914952820 h 273"/>
                  <a:gd name="T28" fmla="*/ 2147483646 w 428"/>
                  <a:gd name="T29" fmla="*/ 1595795287 h 273"/>
                  <a:gd name="T30" fmla="*/ 2147483646 w 428"/>
                  <a:gd name="T31" fmla="*/ 1233114193 h 273"/>
                  <a:gd name="T32" fmla="*/ 2147483646 w 428"/>
                  <a:gd name="T33" fmla="*/ 812405496 h 273"/>
                  <a:gd name="T34" fmla="*/ 2147483646 w 428"/>
                  <a:gd name="T35" fmla="*/ 580287464 h 273"/>
                  <a:gd name="T36" fmla="*/ 2147483646 w 428"/>
                  <a:gd name="T37" fmla="*/ 609303170 h 273"/>
                  <a:gd name="T38" fmla="*/ 2147483646 w 428"/>
                  <a:gd name="T39" fmla="*/ 522259860 h 273"/>
                  <a:gd name="T40" fmla="*/ 2147483646 w 428"/>
                  <a:gd name="T41" fmla="*/ 464232256 h 273"/>
                  <a:gd name="T42" fmla="*/ 2147483646 w 428"/>
                  <a:gd name="T43" fmla="*/ 377188946 h 273"/>
                  <a:gd name="T44" fmla="*/ 2085437082 w 428"/>
                  <a:gd name="T45" fmla="*/ 304653489 h 273"/>
                  <a:gd name="T46" fmla="*/ 1926132993 w 428"/>
                  <a:gd name="T47" fmla="*/ 203102326 h 273"/>
                  <a:gd name="T48" fmla="*/ 1853721005 w 428"/>
                  <a:gd name="T49" fmla="*/ 246622077 h 273"/>
                  <a:gd name="T50" fmla="*/ 1752344984 w 428"/>
                  <a:gd name="T51" fmla="*/ 174086620 h 273"/>
                  <a:gd name="T52" fmla="*/ 1694416916 w 428"/>
                  <a:gd name="T53" fmla="*/ 0 h 273"/>
                  <a:gd name="T54" fmla="*/ 1564076860 w 428"/>
                  <a:gd name="T55" fmla="*/ 391696800 h 273"/>
                  <a:gd name="T56" fmla="*/ 1404772771 w 428"/>
                  <a:gd name="T57" fmla="*/ 594795317 h 273"/>
                  <a:gd name="T58" fmla="*/ 1071684478 w 428"/>
                  <a:gd name="T59" fmla="*/ 725362186 h 273"/>
                  <a:gd name="T60" fmla="*/ 1057200558 w 428"/>
                  <a:gd name="T61" fmla="*/ 942968557 h 273"/>
                  <a:gd name="T62" fmla="*/ 941344422 w 428"/>
                  <a:gd name="T63" fmla="*/ 1059027573 h 273"/>
                  <a:gd name="T64" fmla="*/ 738592379 w 428"/>
                  <a:gd name="T65" fmla="*/ 1276633944 h 273"/>
                  <a:gd name="T66" fmla="*/ 695144426 w 428"/>
                  <a:gd name="T67" fmla="*/ 1726358347 h 273"/>
                  <a:gd name="T68" fmla="*/ 86892102 w 428"/>
                  <a:gd name="T69" fmla="*/ 2016503984 h 273"/>
                  <a:gd name="T70" fmla="*/ 86892102 w 428"/>
                  <a:gd name="T71" fmla="*/ 2147483646 h 273"/>
                  <a:gd name="T72" fmla="*/ 86892102 w 428"/>
                  <a:gd name="T73" fmla="*/ 2147483646 h 273"/>
                  <a:gd name="T74" fmla="*/ 72411988 w 428"/>
                  <a:gd name="T75" fmla="*/ 2147483646 h 273"/>
                  <a:gd name="T76" fmla="*/ 14483920 w 428"/>
                  <a:gd name="T77" fmla="*/ 2147483646 h 273"/>
                  <a:gd name="T78" fmla="*/ 43447954 w 428"/>
                  <a:gd name="T79" fmla="*/ 2147483646 h 273"/>
                  <a:gd name="T80" fmla="*/ 130340055 w 428"/>
                  <a:gd name="T81" fmla="*/ 2147483646 h 273"/>
                  <a:gd name="T82" fmla="*/ 666180392 w 428"/>
                  <a:gd name="T83" fmla="*/ 2147483646 h 273"/>
                  <a:gd name="T84" fmla="*/ 1187540614 w 428"/>
                  <a:gd name="T85" fmla="*/ 2147483646 h 273"/>
                  <a:gd name="T86" fmla="*/ 1853721005 w 428"/>
                  <a:gd name="T87" fmla="*/ 1885940923 h 273"/>
                  <a:gd name="T88" fmla="*/ 2114401116 w 428"/>
                  <a:gd name="T89" fmla="*/ 1842417364 h 273"/>
                  <a:gd name="T90" fmla="*/ 2147483646 w 428"/>
                  <a:gd name="T91" fmla="*/ 2089039441 h 273"/>
                  <a:gd name="T92" fmla="*/ 2147483646 w 428"/>
                  <a:gd name="T93" fmla="*/ 2147483646 h 273"/>
                  <a:gd name="T94" fmla="*/ 2147483646 w 428"/>
                  <a:gd name="T95" fmla="*/ 2147483646 h 273"/>
                  <a:gd name="T96" fmla="*/ 2147483646 w 428"/>
                  <a:gd name="T97" fmla="*/ 2147483646 h 273"/>
                  <a:gd name="T98" fmla="*/ 2147483646 w 428"/>
                  <a:gd name="T99" fmla="*/ 2147483646 h 273"/>
                  <a:gd name="T100" fmla="*/ 2147483646 w 428"/>
                  <a:gd name="T101" fmla="*/ 2147483646 h 273"/>
                  <a:gd name="T102" fmla="*/ 2147483646 w 428"/>
                  <a:gd name="T103" fmla="*/ 2147483646 h 273"/>
                  <a:gd name="T104" fmla="*/ 2147483646 w 428"/>
                  <a:gd name="T105" fmla="*/ 2147483646 h 273"/>
                  <a:gd name="T106" fmla="*/ 2147483646 w 428"/>
                  <a:gd name="T107" fmla="*/ 2147483646 h 273"/>
                  <a:gd name="T108" fmla="*/ 2147483646 w 428"/>
                  <a:gd name="T109" fmla="*/ 2147483646 h 273"/>
                  <a:gd name="T110" fmla="*/ 2147483646 w 428"/>
                  <a:gd name="T111" fmla="*/ 2147483646 h 273"/>
                  <a:gd name="T112" fmla="*/ 2147483646 w 428"/>
                  <a:gd name="T113" fmla="*/ 2147483646 h 273"/>
                  <a:gd name="T114" fmla="*/ 2147483646 w 428"/>
                  <a:gd name="T115" fmla="*/ 2147483646 h 273"/>
                  <a:gd name="T116" fmla="*/ 2147483646 w 428"/>
                  <a:gd name="T117" fmla="*/ 2147483646 h 273"/>
                  <a:gd name="T118" fmla="*/ 2147483646 w 428"/>
                  <a:gd name="T119" fmla="*/ 2147483646 h 2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28" h="273">
                    <a:moveTo>
                      <a:pt x="347" y="252"/>
                    </a:moveTo>
                    <a:cubicBezTo>
                      <a:pt x="347" y="249"/>
                      <a:pt x="347" y="249"/>
                      <a:pt x="347" y="249"/>
                    </a:cubicBezTo>
                    <a:cubicBezTo>
                      <a:pt x="343" y="246"/>
                      <a:pt x="343" y="246"/>
                      <a:pt x="343" y="246"/>
                    </a:cubicBezTo>
                    <a:cubicBezTo>
                      <a:pt x="339" y="249"/>
                      <a:pt x="339" y="249"/>
                      <a:pt x="339" y="249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29" y="236"/>
                      <a:pt x="329" y="236"/>
                      <a:pt x="329" y="236"/>
                    </a:cubicBezTo>
                    <a:cubicBezTo>
                      <a:pt x="325" y="239"/>
                      <a:pt x="325" y="239"/>
                      <a:pt x="325" y="239"/>
                    </a:cubicBezTo>
                    <a:cubicBezTo>
                      <a:pt x="323" y="234"/>
                      <a:pt x="323" y="234"/>
                      <a:pt x="323" y="234"/>
                    </a:cubicBezTo>
                    <a:cubicBezTo>
                      <a:pt x="319" y="230"/>
                      <a:pt x="319" y="230"/>
                      <a:pt x="319" y="230"/>
                    </a:cubicBezTo>
                    <a:cubicBezTo>
                      <a:pt x="341" y="207"/>
                      <a:pt x="341" y="207"/>
                      <a:pt x="341" y="207"/>
                    </a:cubicBezTo>
                    <a:cubicBezTo>
                      <a:pt x="345" y="207"/>
                      <a:pt x="345" y="207"/>
                      <a:pt x="345" y="207"/>
                    </a:cubicBezTo>
                    <a:cubicBezTo>
                      <a:pt x="359" y="214"/>
                      <a:pt x="359" y="214"/>
                      <a:pt x="359" y="214"/>
                    </a:cubicBezTo>
                    <a:cubicBezTo>
                      <a:pt x="376" y="220"/>
                      <a:pt x="376" y="220"/>
                      <a:pt x="376" y="220"/>
                    </a:cubicBezTo>
                    <a:cubicBezTo>
                      <a:pt x="396" y="222"/>
                      <a:pt x="396" y="222"/>
                      <a:pt x="396" y="222"/>
                    </a:cubicBezTo>
                    <a:cubicBezTo>
                      <a:pt x="411" y="224"/>
                      <a:pt x="411" y="224"/>
                      <a:pt x="411" y="224"/>
                    </a:cubicBezTo>
                    <a:cubicBezTo>
                      <a:pt x="418" y="220"/>
                      <a:pt x="418" y="220"/>
                      <a:pt x="418" y="220"/>
                    </a:cubicBezTo>
                    <a:cubicBezTo>
                      <a:pt x="419" y="204"/>
                      <a:pt x="419" y="204"/>
                      <a:pt x="419" y="204"/>
                    </a:cubicBezTo>
                    <a:cubicBezTo>
                      <a:pt x="428" y="185"/>
                      <a:pt x="428" y="185"/>
                      <a:pt x="428" y="185"/>
                    </a:cubicBezTo>
                    <a:cubicBezTo>
                      <a:pt x="424" y="183"/>
                      <a:pt x="424" y="183"/>
                      <a:pt x="424" y="183"/>
                    </a:cubicBezTo>
                    <a:cubicBezTo>
                      <a:pt x="422" y="183"/>
                      <a:pt x="422" y="183"/>
                      <a:pt x="422" y="183"/>
                    </a:cubicBezTo>
                    <a:cubicBezTo>
                      <a:pt x="418" y="179"/>
                      <a:pt x="418" y="179"/>
                      <a:pt x="418" y="179"/>
                    </a:cubicBezTo>
                    <a:cubicBezTo>
                      <a:pt x="414" y="178"/>
                      <a:pt x="414" y="178"/>
                      <a:pt x="414" y="178"/>
                    </a:cubicBezTo>
                    <a:cubicBezTo>
                      <a:pt x="408" y="179"/>
                      <a:pt x="408" y="179"/>
                      <a:pt x="408" y="179"/>
                    </a:cubicBezTo>
                    <a:cubicBezTo>
                      <a:pt x="388" y="180"/>
                      <a:pt x="388" y="180"/>
                      <a:pt x="388" y="180"/>
                    </a:cubicBezTo>
                    <a:cubicBezTo>
                      <a:pt x="379" y="180"/>
                      <a:pt x="379" y="180"/>
                      <a:pt x="379" y="180"/>
                    </a:cubicBezTo>
                    <a:cubicBezTo>
                      <a:pt x="379" y="180"/>
                      <a:pt x="375" y="178"/>
                      <a:pt x="375" y="177"/>
                    </a:cubicBezTo>
                    <a:cubicBezTo>
                      <a:pt x="374" y="176"/>
                      <a:pt x="370" y="171"/>
                      <a:pt x="370" y="170"/>
                    </a:cubicBezTo>
                    <a:cubicBezTo>
                      <a:pt x="369" y="170"/>
                      <a:pt x="359" y="168"/>
                      <a:pt x="359" y="168"/>
                    </a:cubicBezTo>
                    <a:cubicBezTo>
                      <a:pt x="359" y="168"/>
                      <a:pt x="353" y="164"/>
                      <a:pt x="353" y="163"/>
                    </a:cubicBezTo>
                    <a:cubicBezTo>
                      <a:pt x="352" y="163"/>
                      <a:pt x="348" y="157"/>
                      <a:pt x="348" y="157"/>
                    </a:cubicBezTo>
                    <a:cubicBezTo>
                      <a:pt x="337" y="154"/>
                      <a:pt x="337" y="154"/>
                      <a:pt x="337" y="154"/>
                    </a:cubicBezTo>
                    <a:cubicBezTo>
                      <a:pt x="336" y="152"/>
                      <a:pt x="336" y="152"/>
                      <a:pt x="336" y="152"/>
                    </a:cubicBezTo>
                    <a:cubicBezTo>
                      <a:pt x="319" y="148"/>
                      <a:pt x="319" y="148"/>
                      <a:pt x="319" y="148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298" y="132"/>
                      <a:pt x="298" y="132"/>
                      <a:pt x="298" y="132"/>
                    </a:cubicBezTo>
                    <a:cubicBezTo>
                      <a:pt x="293" y="131"/>
                      <a:pt x="293" y="131"/>
                      <a:pt x="293" y="131"/>
                    </a:cubicBezTo>
                    <a:cubicBezTo>
                      <a:pt x="282" y="122"/>
                      <a:pt x="282" y="122"/>
                      <a:pt x="282" y="122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26"/>
                      <a:pt x="270" y="126"/>
                      <a:pt x="270" y="126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0" y="127"/>
                      <a:pt x="250" y="127"/>
                      <a:pt x="250" y="127"/>
                    </a:cubicBezTo>
                    <a:cubicBezTo>
                      <a:pt x="249" y="116"/>
                      <a:pt x="249" y="116"/>
                      <a:pt x="249" y="116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2" y="103"/>
                      <a:pt x="232" y="103"/>
                      <a:pt x="232" y="103"/>
                    </a:cubicBezTo>
                    <a:cubicBezTo>
                      <a:pt x="219" y="94"/>
                      <a:pt x="219" y="94"/>
                      <a:pt x="219" y="94"/>
                    </a:cubicBez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85"/>
                      <a:pt x="209" y="82"/>
                      <a:pt x="209" y="82"/>
                    </a:cubicBezTo>
                    <a:cubicBezTo>
                      <a:pt x="209" y="82"/>
                      <a:pt x="200" y="75"/>
                      <a:pt x="200" y="75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78" y="47"/>
                      <a:pt x="176" y="43"/>
                      <a:pt x="176" y="42"/>
                    </a:cubicBezTo>
                    <a:cubicBezTo>
                      <a:pt x="176" y="42"/>
                      <a:pt x="174" y="40"/>
                      <a:pt x="174" y="40"/>
                    </a:cubicBezTo>
                    <a:cubicBezTo>
                      <a:pt x="171" y="40"/>
                      <a:pt x="171" y="40"/>
                      <a:pt x="171" y="40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58" y="37"/>
                      <a:pt x="158" y="36"/>
                    </a:cubicBezTo>
                    <a:cubicBezTo>
                      <a:pt x="158" y="36"/>
                      <a:pt x="156" y="35"/>
                      <a:pt x="156" y="35"/>
                    </a:cubicBezTo>
                    <a:cubicBezTo>
                      <a:pt x="156" y="35"/>
                      <a:pt x="149" y="35"/>
                      <a:pt x="149" y="35"/>
                    </a:cubicBezTo>
                    <a:cubicBezTo>
                      <a:pt x="149" y="35"/>
                      <a:pt x="148" y="32"/>
                      <a:pt x="149" y="32"/>
                    </a:cubicBezTo>
                    <a:cubicBezTo>
                      <a:pt x="149" y="32"/>
                      <a:pt x="153" y="31"/>
                      <a:pt x="153" y="31"/>
                    </a:cubicBezTo>
                    <a:cubicBezTo>
                      <a:pt x="153" y="30"/>
                      <a:pt x="149" y="28"/>
                      <a:pt x="149" y="28"/>
                    </a:cubicBezTo>
                    <a:cubicBezTo>
                      <a:pt x="149" y="27"/>
                      <a:pt x="151" y="26"/>
                      <a:pt x="151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35" y="16"/>
                      <a:pt x="135" y="16"/>
                    </a:cubicBezTo>
                    <a:cubicBezTo>
                      <a:pt x="135" y="16"/>
                      <a:pt x="133" y="14"/>
                      <a:pt x="133" y="14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8"/>
                      <a:pt x="121" y="7"/>
                    </a:cubicBezTo>
                    <a:cubicBezTo>
                      <a:pt x="121" y="7"/>
                      <a:pt x="120" y="3"/>
                      <a:pt x="120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5" y="67"/>
                      <a:pt x="64" y="68"/>
                    </a:cubicBezTo>
                    <a:cubicBezTo>
                      <a:pt x="64" y="68"/>
                      <a:pt x="65" y="73"/>
                      <a:pt x="65" y="73"/>
                    </a:cubicBezTo>
                    <a:cubicBezTo>
                      <a:pt x="65" y="73"/>
                      <a:pt x="58" y="84"/>
                      <a:pt x="58" y="84"/>
                    </a:cubicBezTo>
                    <a:cubicBezTo>
                      <a:pt x="58" y="84"/>
                      <a:pt x="53" y="85"/>
                      <a:pt x="53" y="86"/>
                    </a:cubicBezTo>
                    <a:cubicBezTo>
                      <a:pt x="53" y="86"/>
                      <a:pt x="51" y="88"/>
                      <a:pt x="51" y="88"/>
                    </a:cubicBezTo>
                    <a:cubicBezTo>
                      <a:pt x="51" y="89"/>
                      <a:pt x="49" y="94"/>
                      <a:pt x="49" y="94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65"/>
                      <a:pt x="3" y="167"/>
                      <a:pt x="4" y="167"/>
                    </a:cubicBezTo>
                    <a:cubicBezTo>
                      <a:pt x="4" y="168"/>
                      <a:pt x="5" y="171"/>
                      <a:pt x="5" y="17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3" y="180"/>
                      <a:pt x="3" y="180"/>
                      <a:pt x="3" y="180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4" y="185"/>
                      <a:pt x="4" y="185"/>
                      <a:pt x="4" y="185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6" y="199"/>
                      <a:pt x="6" y="199"/>
                      <a:pt x="6" y="199"/>
                    </a:cubicBezTo>
                    <a:cubicBezTo>
                      <a:pt x="9" y="197"/>
                      <a:pt x="9" y="197"/>
                      <a:pt x="9" y="197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4" y="184"/>
                      <a:pt x="34" y="184"/>
                      <a:pt x="34" y="184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82" y="168"/>
                      <a:pt x="82" y="168"/>
                      <a:pt x="82" y="168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22" y="147"/>
                      <a:pt x="128" y="131"/>
                      <a:pt x="128" y="130"/>
                    </a:cubicBezTo>
                    <a:cubicBezTo>
                      <a:pt x="128" y="129"/>
                      <a:pt x="133" y="127"/>
                      <a:pt x="133" y="127"/>
                    </a:cubicBezTo>
                    <a:cubicBezTo>
                      <a:pt x="133" y="127"/>
                      <a:pt x="140" y="125"/>
                      <a:pt x="140" y="125"/>
                    </a:cubicBezTo>
                    <a:cubicBezTo>
                      <a:pt x="140" y="125"/>
                      <a:pt x="146" y="127"/>
                      <a:pt x="146" y="127"/>
                    </a:cubicBezTo>
                    <a:cubicBezTo>
                      <a:pt x="146" y="127"/>
                      <a:pt x="151" y="131"/>
                      <a:pt x="151" y="132"/>
                    </a:cubicBezTo>
                    <a:cubicBezTo>
                      <a:pt x="151" y="132"/>
                      <a:pt x="152" y="138"/>
                      <a:pt x="152" y="138"/>
                    </a:cubicBezTo>
                    <a:cubicBezTo>
                      <a:pt x="152" y="139"/>
                      <a:pt x="158" y="144"/>
                      <a:pt x="158" y="144"/>
                    </a:cubicBezTo>
                    <a:cubicBezTo>
                      <a:pt x="177" y="151"/>
                      <a:pt x="177" y="151"/>
                      <a:pt x="177" y="151"/>
                    </a:cubicBezTo>
                    <a:cubicBezTo>
                      <a:pt x="182" y="152"/>
                      <a:pt x="182" y="152"/>
                      <a:pt x="182" y="152"/>
                    </a:cubicBezTo>
                    <a:cubicBezTo>
                      <a:pt x="190" y="151"/>
                      <a:pt x="190" y="151"/>
                      <a:pt x="190" y="151"/>
                    </a:cubicBezTo>
                    <a:cubicBezTo>
                      <a:pt x="193" y="150"/>
                      <a:pt x="193" y="150"/>
                      <a:pt x="193" y="150"/>
                    </a:cubicBezTo>
                    <a:cubicBezTo>
                      <a:pt x="196" y="150"/>
                      <a:pt x="196" y="150"/>
                      <a:pt x="196" y="150"/>
                    </a:cubicBezTo>
                    <a:cubicBezTo>
                      <a:pt x="198" y="151"/>
                      <a:pt x="198" y="151"/>
                      <a:pt x="198" y="151"/>
                    </a:cubicBezTo>
                    <a:cubicBezTo>
                      <a:pt x="198" y="151"/>
                      <a:pt x="198" y="154"/>
                      <a:pt x="198" y="154"/>
                    </a:cubicBezTo>
                    <a:cubicBezTo>
                      <a:pt x="198" y="154"/>
                      <a:pt x="195" y="156"/>
                      <a:pt x="194" y="157"/>
                    </a:cubicBezTo>
                    <a:cubicBezTo>
                      <a:pt x="193" y="158"/>
                      <a:pt x="188" y="162"/>
                      <a:pt x="188" y="162"/>
                    </a:cubicBezTo>
                    <a:cubicBezTo>
                      <a:pt x="188" y="162"/>
                      <a:pt x="181" y="170"/>
                      <a:pt x="181" y="170"/>
                    </a:cubicBezTo>
                    <a:cubicBezTo>
                      <a:pt x="181" y="171"/>
                      <a:pt x="180" y="176"/>
                      <a:pt x="180" y="177"/>
                    </a:cubicBezTo>
                    <a:cubicBezTo>
                      <a:pt x="180" y="177"/>
                      <a:pt x="183" y="189"/>
                      <a:pt x="183" y="189"/>
                    </a:cubicBezTo>
                    <a:cubicBezTo>
                      <a:pt x="183" y="190"/>
                      <a:pt x="187" y="199"/>
                      <a:pt x="187" y="199"/>
                    </a:cubicBezTo>
                    <a:cubicBezTo>
                      <a:pt x="204" y="234"/>
                      <a:pt x="204" y="234"/>
                      <a:pt x="204" y="234"/>
                    </a:cubicBezTo>
                    <a:cubicBezTo>
                      <a:pt x="216" y="247"/>
                      <a:pt x="216" y="247"/>
                      <a:pt x="216" y="247"/>
                    </a:cubicBezTo>
                    <a:cubicBezTo>
                      <a:pt x="219" y="261"/>
                      <a:pt x="219" y="261"/>
                      <a:pt x="219" y="261"/>
                    </a:cubicBezTo>
                    <a:cubicBezTo>
                      <a:pt x="227" y="266"/>
                      <a:pt x="227" y="266"/>
                      <a:pt x="227" y="266"/>
                    </a:cubicBezTo>
                    <a:cubicBezTo>
                      <a:pt x="234" y="264"/>
                      <a:pt x="234" y="264"/>
                      <a:pt x="234" y="264"/>
                    </a:cubicBezTo>
                    <a:cubicBezTo>
                      <a:pt x="236" y="266"/>
                      <a:pt x="236" y="266"/>
                      <a:pt x="236" y="266"/>
                    </a:cubicBezTo>
                    <a:cubicBezTo>
                      <a:pt x="239" y="268"/>
                      <a:pt x="239" y="268"/>
                      <a:pt x="239" y="268"/>
                    </a:cubicBezTo>
                    <a:cubicBezTo>
                      <a:pt x="251" y="265"/>
                      <a:pt x="251" y="265"/>
                      <a:pt x="251" y="265"/>
                    </a:cubicBezTo>
                    <a:cubicBezTo>
                      <a:pt x="258" y="267"/>
                      <a:pt x="258" y="267"/>
                      <a:pt x="258" y="267"/>
                    </a:cubicBezTo>
                    <a:cubicBezTo>
                      <a:pt x="262" y="265"/>
                      <a:pt x="262" y="265"/>
                      <a:pt x="262" y="265"/>
                    </a:cubicBezTo>
                    <a:cubicBezTo>
                      <a:pt x="263" y="261"/>
                      <a:pt x="263" y="261"/>
                      <a:pt x="263" y="261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72" y="263"/>
                      <a:pt x="275" y="267"/>
                      <a:pt x="276" y="268"/>
                    </a:cubicBezTo>
                    <a:cubicBezTo>
                      <a:pt x="276" y="268"/>
                      <a:pt x="278" y="270"/>
                      <a:pt x="278" y="270"/>
                    </a:cubicBezTo>
                    <a:cubicBezTo>
                      <a:pt x="284" y="264"/>
                      <a:pt x="284" y="264"/>
                      <a:pt x="284" y="264"/>
                    </a:cubicBezTo>
                    <a:cubicBezTo>
                      <a:pt x="288" y="268"/>
                      <a:pt x="288" y="268"/>
                      <a:pt x="288" y="268"/>
                    </a:cubicBezTo>
                    <a:cubicBezTo>
                      <a:pt x="292" y="270"/>
                      <a:pt x="292" y="270"/>
                      <a:pt x="292" y="270"/>
                    </a:cubicBezTo>
                    <a:cubicBezTo>
                      <a:pt x="297" y="265"/>
                      <a:pt x="297" y="265"/>
                      <a:pt x="297" y="265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313" y="271"/>
                      <a:pt x="313" y="271"/>
                      <a:pt x="313" y="271"/>
                    </a:cubicBezTo>
                    <a:cubicBezTo>
                      <a:pt x="319" y="273"/>
                      <a:pt x="319" y="273"/>
                      <a:pt x="319" y="273"/>
                    </a:cubicBezTo>
                    <a:cubicBezTo>
                      <a:pt x="323" y="269"/>
                      <a:pt x="323" y="269"/>
                      <a:pt x="323" y="269"/>
                    </a:cubicBezTo>
                    <a:cubicBezTo>
                      <a:pt x="326" y="265"/>
                      <a:pt x="326" y="265"/>
                      <a:pt x="326" y="265"/>
                    </a:cubicBezTo>
                    <a:cubicBezTo>
                      <a:pt x="326" y="260"/>
                      <a:pt x="326" y="260"/>
                      <a:pt x="326" y="260"/>
                    </a:cubicBezTo>
                    <a:cubicBezTo>
                      <a:pt x="334" y="260"/>
                      <a:pt x="334" y="260"/>
                      <a:pt x="334" y="260"/>
                    </a:cubicBezTo>
                    <a:cubicBezTo>
                      <a:pt x="342" y="259"/>
                      <a:pt x="342" y="259"/>
                      <a:pt x="342" y="259"/>
                    </a:cubicBezTo>
                    <a:cubicBezTo>
                      <a:pt x="346" y="255"/>
                      <a:pt x="346" y="255"/>
                      <a:pt x="346" y="255"/>
                    </a:cubicBezTo>
                    <a:lnTo>
                      <a:pt x="347" y="25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73">
                <a:extLst>
                  <a:ext uri="{FF2B5EF4-FFF2-40B4-BE49-F238E27FC236}">
                    <a16:creationId xmlns:a16="http://schemas.microsoft.com/office/drawing/2014/main" id="{DF3D9C83-A3B0-5FB3-6C27-235AC631C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473" y="3505198"/>
                <a:ext cx="1412311" cy="1234130"/>
              </a:xfrm>
              <a:custGeom>
                <a:avLst/>
                <a:gdLst>
                  <a:gd name="T0" fmla="*/ 2147483646 w 314"/>
                  <a:gd name="T1" fmla="*/ 2147483646 h 274"/>
                  <a:gd name="T2" fmla="*/ 2147483646 w 314"/>
                  <a:gd name="T3" fmla="*/ 2147483646 h 274"/>
                  <a:gd name="T4" fmla="*/ 2147483646 w 314"/>
                  <a:gd name="T5" fmla="*/ 2147483646 h 274"/>
                  <a:gd name="T6" fmla="*/ 2147483646 w 314"/>
                  <a:gd name="T7" fmla="*/ 1802185423 h 274"/>
                  <a:gd name="T8" fmla="*/ 2147483646 w 314"/>
                  <a:gd name="T9" fmla="*/ 1264438976 h 274"/>
                  <a:gd name="T10" fmla="*/ 2147483646 w 314"/>
                  <a:gd name="T11" fmla="*/ 1380707036 h 274"/>
                  <a:gd name="T12" fmla="*/ 2147483646 w 314"/>
                  <a:gd name="T13" fmla="*/ 1467909986 h 274"/>
                  <a:gd name="T14" fmla="*/ 2147483646 w 314"/>
                  <a:gd name="T15" fmla="*/ 1002830123 h 274"/>
                  <a:gd name="T16" fmla="*/ 2147483646 w 314"/>
                  <a:gd name="T17" fmla="*/ 595884290 h 274"/>
                  <a:gd name="T18" fmla="*/ 2147483646 w 314"/>
                  <a:gd name="T19" fmla="*/ 595884290 h 274"/>
                  <a:gd name="T20" fmla="*/ 2147483646 w 314"/>
                  <a:gd name="T21" fmla="*/ 741221270 h 274"/>
                  <a:gd name="T22" fmla="*/ 2147483646 w 314"/>
                  <a:gd name="T23" fmla="*/ 842956776 h 274"/>
                  <a:gd name="T24" fmla="*/ 2147483646 w 314"/>
                  <a:gd name="T25" fmla="*/ 988297569 h 274"/>
                  <a:gd name="T26" fmla="*/ 2147483646 w 314"/>
                  <a:gd name="T27" fmla="*/ 755757637 h 274"/>
                  <a:gd name="T28" fmla="*/ 2115977618 w 314"/>
                  <a:gd name="T29" fmla="*/ 581351735 h 274"/>
                  <a:gd name="T30" fmla="*/ 1884091381 w 314"/>
                  <a:gd name="T31" fmla="*/ 130804426 h 274"/>
                  <a:gd name="T32" fmla="*/ 1594228826 w 314"/>
                  <a:gd name="T33" fmla="*/ 0 h 274"/>
                  <a:gd name="T34" fmla="*/ 1434808227 w 314"/>
                  <a:gd name="T35" fmla="*/ 566815369 h 274"/>
                  <a:gd name="T36" fmla="*/ 826100668 w 314"/>
                  <a:gd name="T37" fmla="*/ 566815369 h 274"/>
                  <a:gd name="T38" fmla="*/ 318845004 w 314"/>
                  <a:gd name="T39" fmla="*/ 377876912 h 274"/>
                  <a:gd name="T40" fmla="*/ 86958767 w 314"/>
                  <a:gd name="T41" fmla="*/ 842956776 h 274"/>
                  <a:gd name="T42" fmla="*/ 202903789 w 314"/>
                  <a:gd name="T43" fmla="*/ 944696093 h 274"/>
                  <a:gd name="T44" fmla="*/ 405803770 w 314"/>
                  <a:gd name="T45" fmla="*/ 988297569 h 274"/>
                  <a:gd name="T46" fmla="*/ 333338131 w 314"/>
                  <a:gd name="T47" fmla="*/ 1133634550 h 274"/>
                  <a:gd name="T48" fmla="*/ 362324387 w 314"/>
                  <a:gd name="T49" fmla="*/ 1293504085 h 274"/>
                  <a:gd name="T50" fmla="*/ 608707559 w 314"/>
                  <a:gd name="T51" fmla="*/ 1191768579 h 274"/>
                  <a:gd name="T52" fmla="*/ 623200687 w 314"/>
                  <a:gd name="T53" fmla="*/ 1322573006 h 274"/>
                  <a:gd name="T54" fmla="*/ 507255665 w 314"/>
                  <a:gd name="T55" fmla="*/ 1424308511 h 274"/>
                  <a:gd name="T56" fmla="*/ 608707559 w 314"/>
                  <a:gd name="T57" fmla="*/ 1656848443 h 274"/>
                  <a:gd name="T58" fmla="*/ 840593796 w 314"/>
                  <a:gd name="T59" fmla="*/ 1729518839 h 274"/>
                  <a:gd name="T60" fmla="*/ 971031946 w 314"/>
                  <a:gd name="T61" fmla="*/ 1831254345 h 274"/>
                  <a:gd name="T62" fmla="*/ 1231904439 w 314"/>
                  <a:gd name="T63" fmla="*/ 2147483646 h 274"/>
                  <a:gd name="T64" fmla="*/ 1434808227 w 314"/>
                  <a:gd name="T65" fmla="*/ 2078326831 h 274"/>
                  <a:gd name="T66" fmla="*/ 1507273866 w 314"/>
                  <a:gd name="T67" fmla="*/ 2147483646 h 274"/>
                  <a:gd name="T68" fmla="*/ 1434808227 w 314"/>
                  <a:gd name="T69" fmla="*/ 2147483646 h 274"/>
                  <a:gd name="T70" fmla="*/ 1565246377 w 314"/>
                  <a:gd name="T71" fmla="*/ 2147483646 h 274"/>
                  <a:gd name="T72" fmla="*/ 1753653231 w 314"/>
                  <a:gd name="T73" fmla="*/ 2147483646 h 274"/>
                  <a:gd name="T74" fmla="*/ 2000036403 w 314"/>
                  <a:gd name="T75" fmla="*/ 2147483646 h 274"/>
                  <a:gd name="T76" fmla="*/ 2144963873 w 314"/>
                  <a:gd name="T77" fmla="*/ 2147483646 h 274"/>
                  <a:gd name="T78" fmla="*/ 2147483646 w 314"/>
                  <a:gd name="T79" fmla="*/ 2147483646 h 274"/>
                  <a:gd name="T80" fmla="*/ 2147483646 w 314"/>
                  <a:gd name="T81" fmla="*/ 2147483646 h 274"/>
                  <a:gd name="T82" fmla="*/ 2147483646 w 314"/>
                  <a:gd name="T83" fmla="*/ 2147483646 h 274"/>
                  <a:gd name="T84" fmla="*/ 2147483646 w 314"/>
                  <a:gd name="T85" fmla="*/ 2147483646 h 274"/>
                  <a:gd name="T86" fmla="*/ 2147483646 w 314"/>
                  <a:gd name="T87" fmla="*/ 2147483646 h 274"/>
                  <a:gd name="T88" fmla="*/ 2147483646 w 314"/>
                  <a:gd name="T89" fmla="*/ 2147483646 h 274"/>
                  <a:gd name="T90" fmla="*/ 2147483646 w 314"/>
                  <a:gd name="T91" fmla="*/ 2147483646 h 274"/>
                  <a:gd name="T92" fmla="*/ 2147483646 w 314"/>
                  <a:gd name="T93" fmla="*/ 2147483646 h 274"/>
                  <a:gd name="T94" fmla="*/ 2147483646 w 314"/>
                  <a:gd name="T95" fmla="*/ 2147483646 h 274"/>
                  <a:gd name="T96" fmla="*/ 2147483646 w 314"/>
                  <a:gd name="T97" fmla="*/ 2147483646 h 274"/>
                  <a:gd name="T98" fmla="*/ 2147483646 w 314"/>
                  <a:gd name="T99" fmla="*/ 2147483646 h 274"/>
                  <a:gd name="T100" fmla="*/ 2147483646 w 314"/>
                  <a:gd name="T101" fmla="*/ 2147483646 h 274"/>
                  <a:gd name="T102" fmla="*/ 2147483646 w 314"/>
                  <a:gd name="T103" fmla="*/ 2147483646 h 274"/>
                  <a:gd name="T104" fmla="*/ 2147483646 w 314"/>
                  <a:gd name="T105" fmla="*/ 2147483646 h 2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4" h="274">
                    <a:moveTo>
                      <a:pt x="283" y="212"/>
                    </a:moveTo>
                    <a:cubicBezTo>
                      <a:pt x="284" y="212"/>
                      <a:pt x="282" y="205"/>
                      <a:pt x="282" y="205"/>
                    </a:cubicBezTo>
                    <a:cubicBezTo>
                      <a:pt x="290" y="199"/>
                      <a:pt x="290" y="199"/>
                      <a:pt x="290" y="199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305" y="192"/>
                      <a:pt x="306" y="187"/>
                      <a:pt x="307" y="187"/>
                    </a:cubicBezTo>
                    <a:cubicBezTo>
                      <a:pt x="307" y="187"/>
                      <a:pt x="309" y="180"/>
                      <a:pt x="309" y="180"/>
                    </a:cubicBezTo>
                    <a:cubicBezTo>
                      <a:pt x="314" y="170"/>
                      <a:pt x="314" y="170"/>
                      <a:pt x="314" y="170"/>
                    </a:cubicBezTo>
                    <a:cubicBezTo>
                      <a:pt x="314" y="170"/>
                      <a:pt x="314" y="167"/>
                      <a:pt x="314" y="167"/>
                    </a:cubicBezTo>
                    <a:cubicBezTo>
                      <a:pt x="314" y="166"/>
                      <a:pt x="312" y="164"/>
                      <a:pt x="312" y="164"/>
                    </a:cubicBezTo>
                    <a:cubicBezTo>
                      <a:pt x="312" y="164"/>
                      <a:pt x="309" y="166"/>
                      <a:pt x="308" y="166"/>
                    </a:cubicBezTo>
                    <a:cubicBezTo>
                      <a:pt x="308" y="166"/>
                      <a:pt x="301" y="162"/>
                      <a:pt x="301" y="162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291" y="106"/>
                      <a:pt x="291" y="106"/>
                      <a:pt x="291" y="106"/>
                    </a:cubicBezTo>
                    <a:cubicBezTo>
                      <a:pt x="292" y="90"/>
                      <a:pt x="292" y="90"/>
                      <a:pt x="292" y="90"/>
                    </a:cubicBezTo>
                    <a:cubicBezTo>
                      <a:pt x="275" y="87"/>
                      <a:pt x="275" y="87"/>
                      <a:pt x="275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28" y="95"/>
                      <a:pt x="228" y="95"/>
                      <a:pt x="228" y="95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7"/>
                      <a:pt x="202" y="102"/>
                      <a:pt x="202" y="101"/>
                    </a:cubicBezTo>
                    <a:cubicBezTo>
                      <a:pt x="202" y="101"/>
                      <a:pt x="206" y="89"/>
                      <a:pt x="206" y="89"/>
                    </a:cubicBezTo>
                    <a:cubicBezTo>
                      <a:pt x="206" y="89"/>
                      <a:pt x="207" y="81"/>
                      <a:pt x="207" y="81"/>
                    </a:cubicBezTo>
                    <a:cubicBezTo>
                      <a:pt x="207" y="80"/>
                      <a:pt x="208" y="69"/>
                      <a:pt x="208" y="69"/>
                    </a:cubicBezTo>
                    <a:cubicBezTo>
                      <a:pt x="200" y="55"/>
                      <a:pt x="200" y="55"/>
                      <a:pt x="200" y="55"/>
                    </a:cubicBezTo>
                    <a:cubicBezTo>
                      <a:pt x="200" y="55"/>
                      <a:pt x="201" y="50"/>
                      <a:pt x="202" y="50"/>
                    </a:cubicBezTo>
                    <a:cubicBezTo>
                      <a:pt x="202" y="49"/>
                      <a:pt x="204" y="41"/>
                      <a:pt x="204" y="41"/>
                    </a:cubicBezTo>
                    <a:cubicBezTo>
                      <a:pt x="204" y="41"/>
                      <a:pt x="206" y="35"/>
                      <a:pt x="206" y="35"/>
                    </a:cubicBezTo>
                    <a:cubicBezTo>
                      <a:pt x="187" y="35"/>
                      <a:pt x="187" y="35"/>
                      <a:pt x="187" y="35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4" y="58"/>
                      <a:pt x="172" y="62"/>
                      <a:pt x="172" y="62"/>
                    </a:cubicBezTo>
                    <a:cubicBezTo>
                      <a:pt x="172" y="63"/>
                      <a:pt x="172" y="67"/>
                      <a:pt x="172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3" y="59"/>
                      <a:pt x="160" y="53"/>
                      <a:pt x="160" y="52"/>
                    </a:cubicBezTo>
                    <a:cubicBezTo>
                      <a:pt x="159" y="52"/>
                      <a:pt x="153" y="47"/>
                      <a:pt x="153" y="47"/>
                    </a:cubicBezTo>
                    <a:cubicBezTo>
                      <a:pt x="152" y="47"/>
                      <a:pt x="148" y="44"/>
                      <a:pt x="148" y="44"/>
                    </a:cubicBezTo>
                    <a:cubicBezTo>
                      <a:pt x="148" y="44"/>
                      <a:pt x="146" y="40"/>
                      <a:pt x="146" y="40"/>
                    </a:cubicBezTo>
                    <a:cubicBezTo>
                      <a:pt x="145" y="39"/>
                      <a:pt x="140" y="35"/>
                      <a:pt x="140" y="35"/>
                    </a:cubicBezTo>
                    <a:cubicBezTo>
                      <a:pt x="140" y="35"/>
                      <a:pt x="135" y="18"/>
                      <a:pt x="135" y="18"/>
                    </a:cubicBezTo>
                    <a:cubicBezTo>
                      <a:pt x="135" y="18"/>
                      <a:pt x="130" y="9"/>
                      <a:pt x="130" y="9"/>
                    </a:cubicBezTo>
                    <a:cubicBezTo>
                      <a:pt x="130" y="8"/>
                      <a:pt x="122" y="3"/>
                      <a:pt x="122" y="3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4" y="84"/>
                      <a:pt x="23" y="85"/>
                    </a:cubicBezTo>
                    <a:cubicBezTo>
                      <a:pt x="23" y="85"/>
                      <a:pt x="25" y="89"/>
                      <a:pt x="25" y="89"/>
                    </a:cubicBezTo>
                    <a:cubicBezTo>
                      <a:pt x="29" y="84"/>
                      <a:pt x="29" y="84"/>
                      <a:pt x="29" y="84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8"/>
                      <a:pt x="37" y="108"/>
                      <a:pt x="37" y="108"/>
                    </a:cubicBezTo>
                    <a:cubicBezTo>
                      <a:pt x="37" y="109"/>
                      <a:pt x="39" y="113"/>
                      <a:pt x="39" y="113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62" y="126"/>
                      <a:pt x="62" y="126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5" y="123"/>
                      <a:pt x="76" y="136"/>
                      <a:pt x="76" y="136"/>
                    </a:cubicBezTo>
                    <a:cubicBezTo>
                      <a:pt x="76" y="137"/>
                      <a:pt x="85" y="150"/>
                      <a:pt x="85" y="150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9" y="146"/>
                      <a:pt x="93" y="144"/>
                      <a:pt x="94" y="144"/>
                    </a:cubicBezTo>
                    <a:cubicBezTo>
                      <a:pt x="94" y="144"/>
                      <a:pt x="99" y="143"/>
                      <a:pt x="99" y="143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04" y="149"/>
                      <a:pt x="104" y="149"/>
                      <a:pt x="104" y="149"/>
                    </a:cubicBezTo>
                    <a:cubicBezTo>
                      <a:pt x="103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8" y="156"/>
                      <a:pt x="98" y="158"/>
                      <a:pt x="99" y="158"/>
                    </a:cubicBezTo>
                    <a:cubicBezTo>
                      <a:pt x="99" y="158"/>
                      <a:pt x="100" y="162"/>
                      <a:pt x="100" y="162"/>
                    </a:cubicBezTo>
                    <a:cubicBezTo>
                      <a:pt x="100" y="162"/>
                      <a:pt x="103" y="163"/>
                      <a:pt x="104" y="163"/>
                    </a:cubicBezTo>
                    <a:cubicBezTo>
                      <a:pt x="105" y="163"/>
                      <a:pt x="108" y="163"/>
                      <a:pt x="108" y="162"/>
                    </a:cubicBezTo>
                    <a:cubicBezTo>
                      <a:pt x="108" y="162"/>
                      <a:pt x="112" y="159"/>
                      <a:pt x="113" y="158"/>
                    </a:cubicBezTo>
                    <a:cubicBezTo>
                      <a:pt x="113" y="158"/>
                      <a:pt x="116" y="157"/>
                      <a:pt x="116" y="157"/>
                    </a:cubicBezTo>
                    <a:cubicBezTo>
                      <a:pt x="117" y="157"/>
                      <a:pt x="121" y="155"/>
                      <a:pt x="121" y="155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1" y="167"/>
                      <a:pt x="138" y="165"/>
                      <a:pt x="138" y="165"/>
                    </a:cubicBezTo>
                    <a:cubicBezTo>
                      <a:pt x="138" y="166"/>
                      <a:pt x="138" y="172"/>
                      <a:pt x="138" y="172"/>
                    </a:cubicBezTo>
                    <a:cubicBezTo>
                      <a:pt x="138" y="172"/>
                      <a:pt x="143" y="172"/>
                      <a:pt x="143" y="172"/>
                    </a:cubicBezTo>
                    <a:cubicBezTo>
                      <a:pt x="143" y="172"/>
                      <a:pt x="146" y="175"/>
                      <a:pt x="146" y="175"/>
                    </a:cubicBezTo>
                    <a:cubicBezTo>
                      <a:pt x="146" y="175"/>
                      <a:pt x="148" y="183"/>
                      <a:pt x="148" y="183"/>
                    </a:cubicBezTo>
                    <a:cubicBezTo>
                      <a:pt x="148" y="183"/>
                      <a:pt x="152" y="183"/>
                      <a:pt x="152" y="183"/>
                    </a:cubicBezTo>
                    <a:cubicBezTo>
                      <a:pt x="152" y="183"/>
                      <a:pt x="158" y="181"/>
                      <a:pt x="158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9" y="187"/>
                      <a:pt x="171" y="192"/>
                      <a:pt x="171" y="192"/>
                    </a:cubicBezTo>
                    <a:cubicBezTo>
                      <a:pt x="171" y="192"/>
                      <a:pt x="171" y="195"/>
                      <a:pt x="172" y="195"/>
                    </a:cubicBezTo>
                    <a:cubicBezTo>
                      <a:pt x="172" y="196"/>
                      <a:pt x="172" y="199"/>
                      <a:pt x="172" y="199"/>
                    </a:cubicBezTo>
                    <a:cubicBezTo>
                      <a:pt x="172" y="199"/>
                      <a:pt x="172" y="204"/>
                      <a:pt x="172" y="204"/>
                    </a:cubicBezTo>
                    <a:cubicBezTo>
                      <a:pt x="172" y="204"/>
                      <a:pt x="168" y="212"/>
                      <a:pt x="168" y="212"/>
                    </a:cubicBezTo>
                    <a:cubicBezTo>
                      <a:pt x="168" y="213"/>
                      <a:pt x="168" y="215"/>
                      <a:pt x="168" y="216"/>
                    </a:cubicBezTo>
                    <a:cubicBezTo>
                      <a:pt x="168" y="217"/>
                      <a:pt x="168" y="220"/>
                      <a:pt x="168" y="220"/>
                    </a:cubicBezTo>
                    <a:cubicBezTo>
                      <a:pt x="168" y="221"/>
                      <a:pt x="167" y="223"/>
                      <a:pt x="167" y="224"/>
                    </a:cubicBezTo>
                    <a:cubicBezTo>
                      <a:pt x="167" y="225"/>
                      <a:pt x="166" y="227"/>
                      <a:pt x="166" y="228"/>
                    </a:cubicBezTo>
                    <a:cubicBezTo>
                      <a:pt x="166" y="229"/>
                      <a:pt x="162" y="233"/>
                      <a:pt x="162" y="234"/>
                    </a:cubicBezTo>
                    <a:cubicBezTo>
                      <a:pt x="162" y="235"/>
                      <a:pt x="161" y="237"/>
                      <a:pt x="161" y="239"/>
                    </a:cubicBezTo>
                    <a:cubicBezTo>
                      <a:pt x="160" y="240"/>
                      <a:pt x="161" y="243"/>
                      <a:pt x="162" y="244"/>
                    </a:cubicBezTo>
                    <a:cubicBezTo>
                      <a:pt x="162" y="245"/>
                      <a:pt x="163" y="246"/>
                      <a:pt x="162" y="247"/>
                    </a:cubicBezTo>
                    <a:cubicBezTo>
                      <a:pt x="162" y="248"/>
                      <a:pt x="161" y="252"/>
                      <a:pt x="161" y="253"/>
                    </a:cubicBezTo>
                    <a:cubicBezTo>
                      <a:pt x="161" y="254"/>
                      <a:pt x="161" y="255"/>
                      <a:pt x="161" y="256"/>
                    </a:cubicBezTo>
                    <a:cubicBezTo>
                      <a:pt x="162" y="257"/>
                      <a:pt x="164" y="260"/>
                      <a:pt x="164" y="260"/>
                    </a:cubicBezTo>
                    <a:cubicBezTo>
                      <a:pt x="164" y="261"/>
                      <a:pt x="165" y="263"/>
                      <a:pt x="166" y="264"/>
                    </a:cubicBezTo>
                    <a:cubicBezTo>
                      <a:pt x="166" y="265"/>
                      <a:pt x="166" y="267"/>
                      <a:pt x="166" y="268"/>
                    </a:cubicBezTo>
                    <a:cubicBezTo>
                      <a:pt x="166" y="268"/>
                      <a:pt x="167" y="274"/>
                      <a:pt x="167" y="274"/>
                    </a:cubicBezTo>
                    <a:cubicBezTo>
                      <a:pt x="174" y="272"/>
                      <a:pt x="174" y="272"/>
                      <a:pt x="174" y="272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83" y="255"/>
                      <a:pt x="183" y="255"/>
                      <a:pt x="183" y="255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05" y="236"/>
                      <a:pt x="205" y="236"/>
                      <a:pt x="205" y="236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7" y="220"/>
                      <a:pt x="237" y="220"/>
                      <a:pt x="237" y="220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54" y="211"/>
                      <a:pt x="254" y="211"/>
                      <a:pt x="254" y="211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266" y="204"/>
                      <a:pt x="266" y="204"/>
                      <a:pt x="266" y="204"/>
                    </a:cubicBezTo>
                    <a:cubicBezTo>
                      <a:pt x="274" y="213"/>
                      <a:pt x="274" y="213"/>
                      <a:pt x="274" y="213"/>
                    </a:cubicBezTo>
                    <a:cubicBezTo>
                      <a:pt x="283" y="216"/>
                      <a:pt x="283" y="216"/>
                      <a:pt x="283" y="216"/>
                    </a:cubicBezTo>
                    <a:cubicBezTo>
                      <a:pt x="283" y="216"/>
                      <a:pt x="283" y="213"/>
                      <a:pt x="283" y="212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74">
                <a:extLst>
                  <a:ext uri="{FF2B5EF4-FFF2-40B4-BE49-F238E27FC236}">
                    <a16:creationId xmlns:a16="http://schemas.microsoft.com/office/drawing/2014/main" id="{415E807D-321F-C9C1-614E-F7861FFD9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536" y="941282"/>
                <a:ext cx="1419813" cy="1791177"/>
              </a:xfrm>
              <a:custGeom>
                <a:avLst/>
                <a:gdLst>
                  <a:gd name="T0" fmla="*/ 2147483646 w 316"/>
                  <a:gd name="T1" fmla="*/ 2147483646 h 398"/>
                  <a:gd name="T2" fmla="*/ 2147483646 w 316"/>
                  <a:gd name="T3" fmla="*/ 2147483646 h 398"/>
                  <a:gd name="T4" fmla="*/ 2147483646 w 316"/>
                  <a:gd name="T5" fmla="*/ 2147483646 h 398"/>
                  <a:gd name="T6" fmla="*/ 2147483646 w 316"/>
                  <a:gd name="T7" fmla="*/ 2147483646 h 398"/>
                  <a:gd name="T8" fmla="*/ 2147483646 w 316"/>
                  <a:gd name="T9" fmla="*/ 2147483646 h 398"/>
                  <a:gd name="T10" fmla="*/ 2147483646 w 316"/>
                  <a:gd name="T11" fmla="*/ 2147483646 h 398"/>
                  <a:gd name="T12" fmla="*/ 2147483646 w 316"/>
                  <a:gd name="T13" fmla="*/ 2147483646 h 398"/>
                  <a:gd name="T14" fmla="*/ 2147483646 w 316"/>
                  <a:gd name="T15" fmla="*/ 2147483646 h 398"/>
                  <a:gd name="T16" fmla="*/ 2147483646 w 316"/>
                  <a:gd name="T17" fmla="*/ 2147483646 h 398"/>
                  <a:gd name="T18" fmla="*/ 1807820870 w 316"/>
                  <a:gd name="T19" fmla="*/ 2147483646 h 398"/>
                  <a:gd name="T20" fmla="*/ 1721044738 w 316"/>
                  <a:gd name="T21" fmla="*/ 2147483646 h 398"/>
                  <a:gd name="T22" fmla="*/ 1909059690 w 316"/>
                  <a:gd name="T23" fmla="*/ 2147483646 h 398"/>
                  <a:gd name="T24" fmla="*/ 1995835822 w 316"/>
                  <a:gd name="T25" fmla="*/ 1668650974 h 398"/>
                  <a:gd name="T26" fmla="*/ 2147483646 w 316"/>
                  <a:gd name="T27" fmla="*/ 1567082438 h 398"/>
                  <a:gd name="T28" fmla="*/ 2147483646 w 316"/>
                  <a:gd name="T29" fmla="*/ 1726691770 h 398"/>
                  <a:gd name="T30" fmla="*/ 2147483646 w 316"/>
                  <a:gd name="T31" fmla="*/ 1334919255 h 398"/>
                  <a:gd name="T32" fmla="*/ 2147483646 w 316"/>
                  <a:gd name="T33" fmla="*/ 972169044 h 398"/>
                  <a:gd name="T34" fmla="*/ 2147483646 w 316"/>
                  <a:gd name="T35" fmla="*/ 681968874 h 398"/>
                  <a:gd name="T36" fmla="*/ 2140458906 w 316"/>
                  <a:gd name="T37" fmla="*/ 304709416 h 398"/>
                  <a:gd name="T38" fmla="*/ 2068145462 w 316"/>
                  <a:gd name="T39" fmla="*/ 261181676 h 398"/>
                  <a:gd name="T40" fmla="*/ 1851208936 w 316"/>
                  <a:gd name="T41" fmla="*/ 246668620 h 398"/>
                  <a:gd name="T42" fmla="*/ 1533033588 w 316"/>
                  <a:gd name="T43" fmla="*/ 101568536 h 398"/>
                  <a:gd name="T44" fmla="*/ 1287167881 w 316"/>
                  <a:gd name="T45" fmla="*/ 0 h 398"/>
                  <a:gd name="T46" fmla="*/ 1099156732 w 316"/>
                  <a:gd name="T47" fmla="*/ 522359543 h 398"/>
                  <a:gd name="T48" fmla="*/ 245861904 w 316"/>
                  <a:gd name="T49" fmla="*/ 2103951228 h 398"/>
                  <a:gd name="T50" fmla="*/ 231399215 w 316"/>
                  <a:gd name="T51" fmla="*/ 2147483646 h 398"/>
                  <a:gd name="T52" fmla="*/ 173552264 w 316"/>
                  <a:gd name="T53" fmla="*/ 2147483646 h 398"/>
                  <a:gd name="T54" fmla="*/ 404951479 w 316"/>
                  <a:gd name="T55" fmla="*/ 2147483646 h 398"/>
                  <a:gd name="T56" fmla="*/ 968992534 w 316"/>
                  <a:gd name="T57" fmla="*/ 2147483646 h 398"/>
                  <a:gd name="T58" fmla="*/ 1388406702 w 316"/>
                  <a:gd name="T59" fmla="*/ 2147483646 h 398"/>
                  <a:gd name="T60" fmla="*/ 1692119360 w 316"/>
                  <a:gd name="T61" fmla="*/ 2147483646 h 398"/>
                  <a:gd name="T62" fmla="*/ 2097070840 w 316"/>
                  <a:gd name="T63" fmla="*/ 2147483646 h 398"/>
                  <a:gd name="T64" fmla="*/ 2147483646 w 316"/>
                  <a:gd name="T65" fmla="*/ 2147483646 h 398"/>
                  <a:gd name="T66" fmla="*/ 1851208936 w 316"/>
                  <a:gd name="T67" fmla="*/ 2147483646 h 398"/>
                  <a:gd name="T68" fmla="*/ 1807820870 w 316"/>
                  <a:gd name="T69" fmla="*/ 2147483646 h 398"/>
                  <a:gd name="T70" fmla="*/ 1851208936 w 316"/>
                  <a:gd name="T71" fmla="*/ 2147483646 h 398"/>
                  <a:gd name="T72" fmla="*/ 2082608151 w 316"/>
                  <a:gd name="T73" fmla="*/ 2147483646 h 398"/>
                  <a:gd name="T74" fmla="*/ 2125996217 w 316"/>
                  <a:gd name="T75" fmla="*/ 2147483646 h 398"/>
                  <a:gd name="T76" fmla="*/ 2147483646 w 316"/>
                  <a:gd name="T77" fmla="*/ 2147483646 h 398"/>
                  <a:gd name="T78" fmla="*/ 2147483646 w 316"/>
                  <a:gd name="T79" fmla="*/ 2147483646 h 398"/>
                  <a:gd name="T80" fmla="*/ 2147483646 w 316"/>
                  <a:gd name="T81" fmla="*/ 2147483646 h 398"/>
                  <a:gd name="T82" fmla="*/ 2147483646 w 316"/>
                  <a:gd name="T83" fmla="*/ 2147483646 h 398"/>
                  <a:gd name="T84" fmla="*/ 2147483646 w 316"/>
                  <a:gd name="T85" fmla="*/ 2147483646 h 398"/>
                  <a:gd name="T86" fmla="*/ 2147483646 w 316"/>
                  <a:gd name="T87" fmla="*/ 2147483646 h 398"/>
                  <a:gd name="T88" fmla="*/ 2147483646 w 316"/>
                  <a:gd name="T89" fmla="*/ 2147483646 h 398"/>
                  <a:gd name="T90" fmla="*/ 2147483646 w 316"/>
                  <a:gd name="T91" fmla="*/ 2147483646 h 398"/>
                  <a:gd name="T92" fmla="*/ 2147483646 w 316"/>
                  <a:gd name="T93" fmla="*/ 2147483646 h 398"/>
                  <a:gd name="T94" fmla="*/ 2147483646 w 316"/>
                  <a:gd name="T95" fmla="*/ 2147483646 h 398"/>
                  <a:gd name="T96" fmla="*/ 2147483646 w 316"/>
                  <a:gd name="T97" fmla="*/ 2147483646 h 398"/>
                  <a:gd name="T98" fmla="*/ 2147483646 w 316"/>
                  <a:gd name="T99" fmla="*/ 2147483646 h 398"/>
                  <a:gd name="T100" fmla="*/ 2147483646 w 316"/>
                  <a:gd name="T101" fmla="*/ 2147483646 h 398"/>
                  <a:gd name="T102" fmla="*/ 2147483646 w 316"/>
                  <a:gd name="T103" fmla="*/ 2147483646 h 398"/>
                  <a:gd name="T104" fmla="*/ 2147483646 w 316"/>
                  <a:gd name="T105" fmla="*/ 2147483646 h 398"/>
                  <a:gd name="T106" fmla="*/ 2147483646 w 316"/>
                  <a:gd name="T107" fmla="*/ 2147483646 h 398"/>
                  <a:gd name="T108" fmla="*/ 2147483646 w 316"/>
                  <a:gd name="T109" fmla="*/ 2147483646 h 398"/>
                  <a:gd name="T110" fmla="*/ 2147483646 w 316"/>
                  <a:gd name="T111" fmla="*/ 2147483646 h 398"/>
                  <a:gd name="T112" fmla="*/ 2147483646 w 316"/>
                  <a:gd name="T113" fmla="*/ 2147483646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16" h="398">
                    <a:moveTo>
                      <a:pt x="306" y="254"/>
                    </a:moveTo>
                    <a:cubicBezTo>
                      <a:pt x="306" y="253"/>
                      <a:pt x="301" y="246"/>
                      <a:pt x="301" y="246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6" y="245"/>
                      <a:pt x="315" y="237"/>
                      <a:pt x="316" y="237"/>
                    </a:cubicBezTo>
                    <a:cubicBezTo>
                      <a:pt x="316" y="236"/>
                      <a:pt x="311" y="226"/>
                      <a:pt x="311" y="226"/>
                    </a:cubicBezTo>
                    <a:cubicBezTo>
                      <a:pt x="311" y="226"/>
                      <a:pt x="301" y="217"/>
                      <a:pt x="300" y="217"/>
                    </a:cubicBezTo>
                    <a:cubicBezTo>
                      <a:pt x="299" y="217"/>
                      <a:pt x="296" y="211"/>
                      <a:pt x="295" y="211"/>
                    </a:cubicBezTo>
                    <a:cubicBezTo>
                      <a:pt x="295" y="210"/>
                      <a:pt x="294" y="207"/>
                      <a:pt x="293" y="207"/>
                    </a:cubicBezTo>
                    <a:cubicBezTo>
                      <a:pt x="293" y="207"/>
                      <a:pt x="287" y="205"/>
                      <a:pt x="286" y="205"/>
                    </a:cubicBezTo>
                    <a:cubicBezTo>
                      <a:pt x="285" y="204"/>
                      <a:pt x="283" y="200"/>
                      <a:pt x="282" y="200"/>
                    </a:cubicBezTo>
                    <a:cubicBezTo>
                      <a:pt x="282" y="200"/>
                      <a:pt x="279" y="200"/>
                      <a:pt x="279" y="200"/>
                    </a:cubicBezTo>
                    <a:cubicBezTo>
                      <a:pt x="274" y="200"/>
                      <a:pt x="274" y="200"/>
                      <a:pt x="274" y="200"/>
                    </a:cubicBezTo>
                    <a:cubicBezTo>
                      <a:pt x="267" y="204"/>
                      <a:pt x="267" y="204"/>
                      <a:pt x="267" y="204"/>
                    </a:cubicBezTo>
                    <a:cubicBezTo>
                      <a:pt x="267" y="204"/>
                      <a:pt x="256" y="199"/>
                      <a:pt x="256" y="200"/>
                    </a:cubicBezTo>
                    <a:cubicBezTo>
                      <a:pt x="256" y="200"/>
                      <a:pt x="253" y="203"/>
                      <a:pt x="253" y="203"/>
                    </a:cubicBezTo>
                    <a:cubicBezTo>
                      <a:pt x="253" y="203"/>
                      <a:pt x="243" y="203"/>
                      <a:pt x="243" y="203"/>
                    </a:cubicBezTo>
                    <a:cubicBezTo>
                      <a:pt x="243" y="202"/>
                      <a:pt x="241" y="199"/>
                      <a:pt x="241" y="199"/>
                    </a:cubicBezTo>
                    <a:cubicBezTo>
                      <a:pt x="229" y="198"/>
                      <a:pt x="229" y="198"/>
                      <a:pt x="229" y="198"/>
                    </a:cubicBezTo>
                    <a:cubicBezTo>
                      <a:pt x="229" y="198"/>
                      <a:pt x="228" y="195"/>
                      <a:pt x="228" y="195"/>
                    </a:cubicBezTo>
                    <a:cubicBezTo>
                      <a:pt x="228" y="195"/>
                      <a:pt x="223" y="188"/>
                      <a:pt x="223" y="188"/>
                    </a:cubicBezTo>
                    <a:cubicBezTo>
                      <a:pt x="214" y="192"/>
                      <a:pt x="214" y="192"/>
                      <a:pt x="214" y="192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03" y="196"/>
                      <a:pt x="203" y="196"/>
                      <a:pt x="203" y="196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97" y="195"/>
                      <a:pt x="194" y="197"/>
                      <a:pt x="194" y="197"/>
                    </a:cubicBezTo>
                    <a:cubicBezTo>
                      <a:pt x="194" y="197"/>
                      <a:pt x="191" y="197"/>
                      <a:pt x="191" y="197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78" y="194"/>
                      <a:pt x="178" y="194"/>
                      <a:pt x="178" y="194"/>
                    </a:cubicBezTo>
                    <a:cubicBezTo>
                      <a:pt x="173" y="197"/>
                      <a:pt x="173" y="197"/>
                      <a:pt x="173" y="197"/>
                    </a:cubicBezTo>
                    <a:cubicBezTo>
                      <a:pt x="171" y="195"/>
                      <a:pt x="171" y="195"/>
                      <a:pt x="171" y="195"/>
                    </a:cubicBezTo>
                    <a:cubicBezTo>
                      <a:pt x="166" y="197"/>
                      <a:pt x="166" y="197"/>
                      <a:pt x="166" y="197"/>
                    </a:cubicBezTo>
                    <a:cubicBezTo>
                      <a:pt x="163" y="196"/>
                      <a:pt x="163" y="196"/>
                      <a:pt x="163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6" y="201"/>
                      <a:pt x="156" y="201"/>
                      <a:pt x="156" y="201"/>
                    </a:cubicBezTo>
                    <a:cubicBezTo>
                      <a:pt x="149" y="204"/>
                      <a:pt x="149" y="204"/>
                      <a:pt x="149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0" y="210"/>
                      <a:pt x="119" y="210"/>
                    </a:cubicBezTo>
                    <a:cubicBezTo>
                      <a:pt x="119" y="209"/>
                      <a:pt x="112" y="202"/>
                      <a:pt x="112" y="202"/>
                    </a:cubicBezTo>
                    <a:cubicBezTo>
                      <a:pt x="112" y="202"/>
                      <a:pt x="113" y="199"/>
                      <a:pt x="113" y="198"/>
                    </a:cubicBezTo>
                    <a:cubicBezTo>
                      <a:pt x="114" y="197"/>
                      <a:pt x="119" y="195"/>
                      <a:pt x="119" y="195"/>
                    </a:cubicBezTo>
                    <a:cubicBezTo>
                      <a:pt x="119" y="195"/>
                      <a:pt x="123" y="191"/>
                      <a:pt x="123" y="190"/>
                    </a:cubicBezTo>
                    <a:cubicBezTo>
                      <a:pt x="124" y="190"/>
                      <a:pt x="129" y="187"/>
                      <a:pt x="129" y="187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0" y="143"/>
                      <a:pt x="127" y="133"/>
                      <a:pt x="127" y="133"/>
                    </a:cubicBezTo>
                    <a:cubicBezTo>
                      <a:pt x="127" y="133"/>
                      <a:pt x="127" y="125"/>
                      <a:pt x="127" y="12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2" y="115"/>
                      <a:pt x="152" y="115"/>
                      <a:pt x="152" y="115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58" y="119"/>
                      <a:pt x="159" y="111"/>
                      <a:pt x="159" y="110"/>
                    </a:cubicBezTo>
                    <a:cubicBezTo>
                      <a:pt x="159" y="110"/>
                      <a:pt x="162" y="106"/>
                      <a:pt x="163" y="105"/>
                    </a:cubicBezTo>
                    <a:cubicBezTo>
                      <a:pt x="164" y="104"/>
                      <a:pt x="168" y="101"/>
                      <a:pt x="168" y="100"/>
                    </a:cubicBezTo>
                    <a:cubicBezTo>
                      <a:pt x="168" y="100"/>
                      <a:pt x="170" y="92"/>
                      <a:pt x="170" y="92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5"/>
                      <a:pt x="159" y="78"/>
                      <a:pt x="159" y="78"/>
                    </a:cubicBezTo>
                    <a:cubicBezTo>
                      <a:pt x="159" y="77"/>
                      <a:pt x="159" y="72"/>
                      <a:pt x="159" y="71"/>
                    </a:cubicBezTo>
                    <a:cubicBezTo>
                      <a:pt x="160" y="71"/>
                      <a:pt x="162" y="68"/>
                      <a:pt x="162" y="67"/>
                    </a:cubicBezTo>
                    <a:cubicBezTo>
                      <a:pt x="162" y="67"/>
                      <a:pt x="163" y="64"/>
                      <a:pt x="163" y="63"/>
                    </a:cubicBezTo>
                    <a:cubicBezTo>
                      <a:pt x="163" y="62"/>
                      <a:pt x="161" y="56"/>
                      <a:pt x="161" y="56"/>
                    </a:cubicBezTo>
                    <a:cubicBezTo>
                      <a:pt x="161" y="55"/>
                      <a:pt x="155" y="52"/>
                      <a:pt x="155" y="52"/>
                    </a:cubicBezTo>
                    <a:cubicBezTo>
                      <a:pt x="155" y="52"/>
                      <a:pt x="150" y="47"/>
                      <a:pt x="150" y="47"/>
                    </a:cubicBezTo>
                    <a:cubicBezTo>
                      <a:pt x="149" y="47"/>
                      <a:pt x="143" y="38"/>
                      <a:pt x="142" y="38"/>
                    </a:cubicBezTo>
                    <a:cubicBezTo>
                      <a:pt x="142" y="37"/>
                      <a:pt x="143" y="32"/>
                      <a:pt x="143" y="32"/>
                    </a:cubicBezTo>
                    <a:cubicBezTo>
                      <a:pt x="143" y="32"/>
                      <a:pt x="146" y="29"/>
                      <a:pt x="146" y="28"/>
                    </a:cubicBezTo>
                    <a:cubicBezTo>
                      <a:pt x="147" y="27"/>
                      <a:pt x="148" y="22"/>
                      <a:pt x="148" y="21"/>
                    </a:cubicBezTo>
                    <a:cubicBezTo>
                      <a:pt x="148" y="20"/>
                      <a:pt x="149" y="17"/>
                      <a:pt x="149" y="16"/>
                    </a:cubicBezTo>
                    <a:cubicBezTo>
                      <a:pt x="149" y="15"/>
                      <a:pt x="149" y="13"/>
                      <a:pt x="149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3"/>
                      <a:pt x="135" y="22"/>
                      <a:pt x="135" y="22"/>
                    </a:cubicBezTo>
                    <a:cubicBezTo>
                      <a:pt x="134" y="21"/>
                      <a:pt x="129" y="19"/>
                      <a:pt x="129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5"/>
                      <a:pt x="117" y="14"/>
                      <a:pt x="116" y="14"/>
                    </a:cubicBezTo>
                    <a:cubicBezTo>
                      <a:pt x="116" y="14"/>
                      <a:pt x="107" y="12"/>
                      <a:pt x="107" y="12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7" y="5"/>
                      <a:pt x="95" y="3"/>
                      <a:pt x="95" y="3"/>
                    </a:cubicBezTo>
                    <a:cubicBezTo>
                      <a:pt x="95" y="3"/>
                      <a:pt x="92" y="0"/>
                      <a:pt x="9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6" y="182"/>
                      <a:pt x="22" y="185"/>
                      <a:pt x="22" y="185"/>
                    </a:cubicBezTo>
                    <a:cubicBezTo>
                      <a:pt x="22" y="185"/>
                      <a:pt x="23" y="192"/>
                      <a:pt x="23" y="192"/>
                    </a:cubicBezTo>
                    <a:cubicBezTo>
                      <a:pt x="15" y="200"/>
                      <a:pt x="15" y="200"/>
                      <a:pt x="15" y="200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17" y="263"/>
                      <a:pt x="17" y="263"/>
                    </a:cubicBezTo>
                    <a:cubicBezTo>
                      <a:pt x="18" y="264"/>
                      <a:pt x="28" y="270"/>
                      <a:pt x="28" y="270"/>
                    </a:cubicBezTo>
                    <a:cubicBezTo>
                      <a:pt x="37" y="272"/>
                      <a:pt x="37" y="272"/>
                      <a:pt x="37" y="272"/>
                    </a:cubicBezTo>
                    <a:cubicBezTo>
                      <a:pt x="47" y="278"/>
                      <a:pt x="47" y="278"/>
                      <a:pt x="47" y="278"/>
                    </a:cubicBezTo>
                    <a:cubicBezTo>
                      <a:pt x="47" y="278"/>
                      <a:pt x="58" y="283"/>
                      <a:pt x="58" y="283"/>
                    </a:cubicBezTo>
                    <a:cubicBezTo>
                      <a:pt x="58" y="283"/>
                      <a:pt x="67" y="283"/>
                      <a:pt x="67" y="283"/>
                    </a:cubicBezTo>
                    <a:cubicBezTo>
                      <a:pt x="71" y="283"/>
                      <a:pt x="76" y="282"/>
                      <a:pt x="80" y="282"/>
                    </a:cubicBezTo>
                    <a:cubicBezTo>
                      <a:pt x="82" y="282"/>
                      <a:pt x="84" y="282"/>
                      <a:pt x="85" y="283"/>
                    </a:cubicBezTo>
                    <a:cubicBezTo>
                      <a:pt x="86" y="283"/>
                      <a:pt x="88" y="284"/>
                      <a:pt x="89" y="285"/>
                    </a:cubicBezTo>
                    <a:cubicBezTo>
                      <a:pt x="91" y="286"/>
                      <a:pt x="93" y="287"/>
                      <a:pt x="96" y="289"/>
                    </a:cubicBezTo>
                    <a:cubicBezTo>
                      <a:pt x="97" y="289"/>
                      <a:pt x="98" y="290"/>
                      <a:pt x="98" y="291"/>
                    </a:cubicBezTo>
                    <a:cubicBezTo>
                      <a:pt x="99" y="293"/>
                      <a:pt x="98" y="295"/>
                      <a:pt x="99" y="296"/>
                    </a:cubicBezTo>
                    <a:cubicBezTo>
                      <a:pt x="99" y="296"/>
                      <a:pt x="100" y="297"/>
                      <a:pt x="101" y="297"/>
                    </a:cubicBezTo>
                    <a:cubicBezTo>
                      <a:pt x="106" y="299"/>
                      <a:pt x="111" y="300"/>
                      <a:pt x="117" y="300"/>
                    </a:cubicBezTo>
                    <a:cubicBezTo>
                      <a:pt x="122" y="299"/>
                      <a:pt x="126" y="297"/>
                      <a:pt x="131" y="297"/>
                    </a:cubicBezTo>
                    <a:cubicBezTo>
                      <a:pt x="132" y="298"/>
                      <a:pt x="134" y="298"/>
                      <a:pt x="135" y="298"/>
                    </a:cubicBezTo>
                    <a:cubicBezTo>
                      <a:pt x="139" y="298"/>
                      <a:pt x="141" y="295"/>
                      <a:pt x="144" y="293"/>
                    </a:cubicBezTo>
                    <a:cubicBezTo>
                      <a:pt x="145" y="293"/>
                      <a:pt x="145" y="292"/>
                      <a:pt x="145" y="292"/>
                    </a:cubicBezTo>
                    <a:cubicBezTo>
                      <a:pt x="146" y="292"/>
                      <a:pt x="146" y="293"/>
                      <a:pt x="147" y="293"/>
                    </a:cubicBezTo>
                    <a:cubicBezTo>
                      <a:pt x="149" y="295"/>
                      <a:pt x="150" y="297"/>
                      <a:pt x="152" y="299"/>
                    </a:cubicBezTo>
                    <a:cubicBezTo>
                      <a:pt x="152" y="300"/>
                      <a:pt x="153" y="302"/>
                      <a:pt x="153" y="303"/>
                    </a:cubicBezTo>
                    <a:cubicBezTo>
                      <a:pt x="154" y="304"/>
                      <a:pt x="153" y="305"/>
                      <a:pt x="153" y="307"/>
                    </a:cubicBezTo>
                    <a:cubicBezTo>
                      <a:pt x="152" y="311"/>
                      <a:pt x="151" y="316"/>
                      <a:pt x="150" y="321"/>
                    </a:cubicBezTo>
                    <a:cubicBezTo>
                      <a:pt x="149" y="324"/>
                      <a:pt x="149" y="326"/>
                      <a:pt x="147" y="329"/>
                    </a:cubicBezTo>
                    <a:cubicBezTo>
                      <a:pt x="145" y="335"/>
                      <a:pt x="139" y="339"/>
                      <a:pt x="134" y="341"/>
                    </a:cubicBezTo>
                    <a:cubicBezTo>
                      <a:pt x="132" y="342"/>
                      <a:pt x="129" y="343"/>
                      <a:pt x="128" y="345"/>
                    </a:cubicBezTo>
                    <a:cubicBezTo>
                      <a:pt x="123" y="349"/>
                      <a:pt x="122" y="355"/>
                      <a:pt x="122" y="361"/>
                    </a:cubicBezTo>
                    <a:cubicBezTo>
                      <a:pt x="122" y="363"/>
                      <a:pt x="122" y="365"/>
                      <a:pt x="122" y="368"/>
                    </a:cubicBezTo>
                    <a:cubicBezTo>
                      <a:pt x="122" y="368"/>
                      <a:pt x="122" y="369"/>
                      <a:pt x="123" y="370"/>
                    </a:cubicBezTo>
                    <a:cubicBezTo>
                      <a:pt x="123" y="371"/>
                      <a:pt x="124" y="372"/>
                      <a:pt x="125" y="373"/>
                    </a:cubicBezTo>
                    <a:cubicBezTo>
                      <a:pt x="128" y="375"/>
                      <a:pt x="130" y="377"/>
                      <a:pt x="131" y="380"/>
                    </a:cubicBezTo>
                    <a:cubicBezTo>
                      <a:pt x="132" y="383"/>
                      <a:pt x="131" y="387"/>
                      <a:pt x="130" y="390"/>
                    </a:cubicBezTo>
                    <a:cubicBezTo>
                      <a:pt x="130" y="392"/>
                      <a:pt x="129" y="395"/>
                      <a:pt x="128" y="397"/>
                    </a:cubicBezTo>
                    <a:cubicBezTo>
                      <a:pt x="128" y="397"/>
                      <a:pt x="128" y="398"/>
                      <a:pt x="128" y="398"/>
                    </a:cubicBezTo>
                    <a:cubicBezTo>
                      <a:pt x="131" y="397"/>
                      <a:pt x="133" y="396"/>
                      <a:pt x="135" y="395"/>
                    </a:cubicBezTo>
                    <a:cubicBezTo>
                      <a:pt x="138" y="395"/>
                      <a:pt x="140" y="396"/>
                      <a:pt x="142" y="397"/>
                    </a:cubicBezTo>
                    <a:cubicBezTo>
                      <a:pt x="143" y="397"/>
                      <a:pt x="143" y="398"/>
                      <a:pt x="143" y="398"/>
                    </a:cubicBezTo>
                    <a:cubicBezTo>
                      <a:pt x="144" y="398"/>
                      <a:pt x="144" y="398"/>
                      <a:pt x="144" y="398"/>
                    </a:cubicBezTo>
                    <a:cubicBezTo>
                      <a:pt x="146" y="398"/>
                      <a:pt x="147" y="398"/>
                      <a:pt x="148" y="397"/>
                    </a:cubicBezTo>
                    <a:cubicBezTo>
                      <a:pt x="148" y="397"/>
                      <a:pt x="149" y="397"/>
                      <a:pt x="149" y="396"/>
                    </a:cubicBezTo>
                    <a:cubicBezTo>
                      <a:pt x="150" y="396"/>
                      <a:pt x="150" y="396"/>
                      <a:pt x="150" y="395"/>
                    </a:cubicBezTo>
                    <a:cubicBezTo>
                      <a:pt x="151" y="392"/>
                      <a:pt x="150" y="388"/>
                      <a:pt x="147" y="387"/>
                    </a:cubicBezTo>
                    <a:cubicBezTo>
                      <a:pt x="146" y="386"/>
                      <a:pt x="146" y="386"/>
                      <a:pt x="146" y="386"/>
                    </a:cubicBezTo>
                    <a:cubicBezTo>
                      <a:pt x="146" y="385"/>
                      <a:pt x="146" y="385"/>
                      <a:pt x="146" y="385"/>
                    </a:cubicBezTo>
                    <a:cubicBezTo>
                      <a:pt x="147" y="383"/>
                      <a:pt x="148" y="382"/>
                      <a:pt x="149" y="381"/>
                    </a:cubicBezTo>
                    <a:cubicBezTo>
                      <a:pt x="150" y="379"/>
                      <a:pt x="151" y="378"/>
                      <a:pt x="151" y="376"/>
                    </a:cubicBezTo>
                    <a:cubicBezTo>
                      <a:pt x="151" y="375"/>
                      <a:pt x="150" y="374"/>
                      <a:pt x="151" y="374"/>
                    </a:cubicBezTo>
                    <a:cubicBezTo>
                      <a:pt x="151" y="373"/>
                      <a:pt x="152" y="373"/>
                      <a:pt x="152" y="373"/>
                    </a:cubicBezTo>
                    <a:cubicBezTo>
                      <a:pt x="155" y="373"/>
                      <a:pt x="158" y="374"/>
                      <a:pt x="161" y="375"/>
                    </a:cubicBezTo>
                    <a:cubicBezTo>
                      <a:pt x="161" y="375"/>
                      <a:pt x="162" y="375"/>
                      <a:pt x="162" y="375"/>
                    </a:cubicBezTo>
                    <a:cubicBezTo>
                      <a:pt x="162" y="375"/>
                      <a:pt x="162" y="375"/>
                      <a:pt x="162" y="374"/>
                    </a:cubicBezTo>
                    <a:cubicBezTo>
                      <a:pt x="165" y="373"/>
                      <a:pt x="165" y="370"/>
                      <a:pt x="166" y="367"/>
                    </a:cubicBezTo>
                    <a:cubicBezTo>
                      <a:pt x="167" y="364"/>
                      <a:pt x="167" y="362"/>
                      <a:pt x="167" y="359"/>
                    </a:cubicBezTo>
                    <a:cubicBezTo>
                      <a:pt x="168" y="357"/>
                      <a:pt x="168" y="354"/>
                      <a:pt x="166" y="352"/>
                    </a:cubicBezTo>
                    <a:cubicBezTo>
                      <a:pt x="166" y="352"/>
                      <a:pt x="165" y="351"/>
                      <a:pt x="165" y="351"/>
                    </a:cubicBezTo>
                    <a:cubicBezTo>
                      <a:pt x="163" y="349"/>
                      <a:pt x="163" y="347"/>
                      <a:pt x="164" y="345"/>
                    </a:cubicBezTo>
                    <a:cubicBezTo>
                      <a:pt x="164" y="342"/>
                      <a:pt x="165" y="339"/>
                      <a:pt x="163" y="336"/>
                    </a:cubicBezTo>
                    <a:cubicBezTo>
                      <a:pt x="162" y="335"/>
                      <a:pt x="161" y="334"/>
                      <a:pt x="161" y="333"/>
                    </a:cubicBezTo>
                    <a:cubicBezTo>
                      <a:pt x="161" y="332"/>
                      <a:pt x="161" y="332"/>
                      <a:pt x="161" y="331"/>
                    </a:cubicBezTo>
                    <a:cubicBezTo>
                      <a:pt x="162" y="329"/>
                      <a:pt x="162" y="327"/>
                      <a:pt x="163" y="326"/>
                    </a:cubicBezTo>
                    <a:cubicBezTo>
                      <a:pt x="163" y="325"/>
                      <a:pt x="163" y="325"/>
                      <a:pt x="163" y="325"/>
                    </a:cubicBezTo>
                    <a:cubicBezTo>
                      <a:pt x="164" y="324"/>
                      <a:pt x="164" y="324"/>
                      <a:pt x="165" y="324"/>
                    </a:cubicBezTo>
                    <a:cubicBezTo>
                      <a:pt x="169" y="323"/>
                      <a:pt x="174" y="325"/>
                      <a:pt x="178" y="326"/>
                    </a:cubicBezTo>
                    <a:cubicBezTo>
                      <a:pt x="179" y="326"/>
                      <a:pt x="179" y="326"/>
                      <a:pt x="180" y="325"/>
                    </a:cubicBezTo>
                    <a:cubicBezTo>
                      <a:pt x="181" y="325"/>
                      <a:pt x="181" y="324"/>
                      <a:pt x="182" y="323"/>
                    </a:cubicBezTo>
                    <a:cubicBezTo>
                      <a:pt x="184" y="322"/>
                      <a:pt x="186" y="322"/>
                      <a:pt x="188" y="320"/>
                    </a:cubicBezTo>
                    <a:cubicBezTo>
                      <a:pt x="188" y="320"/>
                      <a:pt x="188" y="319"/>
                      <a:pt x="189" y="319"/>
                    </a:cubicBezTo>
                    <a:cubicBezTo>
                      <a:pt x="189" y="319"/>
                      <a:pt x="190" y="319"/>
                      <a:pt x="191" y="319"/>
                    </a:cubicBezTo>
                    <a:cubicBezTo>
                      <a:pt x="192" y="320"/>
                      <a:pt x="193" y="319"/>
                      <a:pt x="195" y="319"/>
                    </a:cubicBezTo>
                    <a:cubicBezTo>
                      <a:pt x="197" y="318"/>
                      <a:pt x="198" y="317"/>
                      <a:pt x="199" y="316"/>
                    </a:cubicBezTo>
                    <a:cubicBezTo>
                      <a:pt x="200" y="315"/>
                      <a:pt x="199" y="313"/>
                      <a:pt x="198" y="312"/>
                    </a:cubicBezTo>
                    <a:cubicBezTo>
                      <a:pt x="198" y="311"/>
                      <a:pt x="196" y="311"/>
                      <a:pt x="195" y="310"/>
                    </a:cubicBezTo>
                    <a:cubicBezTo>
                      <a:pt x="193" y="309"/>
                      <a:pt x="192" y="308"/>
                      <a:pt x="191" y="306"/>
                    </a:cubicBezTo>
                    <a:cubicBezTo>
                      <a:pt x="190" y="305"/>
                      <a:pt x="189" y="302"/>
                      <a:pt x="190" y="300"/>
                    </a:cubicBezTo>
                    <a:cubicBezTo>
                      <a:pt x="192" y="298"/>
                      <a:pt x="195" y="297"/>
                      <a:pt x="195" y="295"/>
                    </a:cubicBezTo>
                    <a:cubicBezTo>
                      <a:pt x="196" y="294"/>
                      <a:pt x="195" y="293"/>
                      <a:pt x="195" y="292"/>
                    </a:cubicBezTo>
                    <a:cubicBezTo>
                      <a:pt x="194" y="289"/>
                      <a:pt x="193" y="286"/>
                      <a:pt x="191" y="282"/>
                    </a:cubicBezTo>
                    <a:cubicBezTo>
                      <a:pt x="191" y="282"/>
                      <a:pt x="191" y="281"/>
                      <a:pt x="191" y="281"/>
                    </a:cubicBezTo>
                    <a:cubicBezTo>
                      <a:pt x="190" y="280"/>
                      <a:pt x="190" y="280"/>
                      <a:pt x="189" y="280"/>
                    </a:cubicBezTo>
                    <a:cubicBezTo>
                      <a:pt x="188" y="279"/>
                      <a:pt x="186" y="279"/>
                      <a:pt x="185" y="278"/>
                    </a:cubicBezTo>
                    <a:cubicBezTo>
                      <a:pt x="184" y="278"/>
                      <a:pt x="182" y="277"/>
                      <a:pt x="181" y="277"/>
                    </a:cubicBezTo>
                    <a:cubicBezTo>
                      <a:pt x="179" y="277"/>
                      <a:pt x="177" y="277"/>
                      <a:pt x="175" y="277"/>
                    </a:cubicBezTo>
                    <a:cubicBezTo>
                      <a:pt x="173" y="276"/>
                      <a:pt x="170" y="274"/>
                      <a:pt x="167" y="273"/>
                    </a:cubicBezTo>
                    <a:cubicBezTo>
                      <a:pt x="166" y="273"/>
                      <a:pt x="164" y="273"/>
                      <a:pt x="162" y="273"/>
                    </a:cubicBezTo>
                    <a:cubicBezTo>
                      <a:pt x="159" y="272"/>
                      <a:pt x="158" y="271"/>
                      <a:pt x="156" y="269"/>
                    </a:cubicBezTo>
                    <a:cubicBezTo>
                      <a:pt x="155" y="267"/>
                      <a:pt x="154" y="265"/>
                      <a:pt x="152" y="264"/>
                    </a:cubicBezTo>
                    <a:cubicBezTo>
                      <a:pt x="151" y="262"/>
                      <a:pt x="149" y="261"/>
                      <a:pt x="149" y="259"/>
                    </a:cubicBezTo>
                    <a:cubicBezTo>
                      <a:pt x="149" y="257"/>
                      <a:pt x="152" y="256"/>
                      <a:pt x="154" y="255"/>
                    </a:cubicBezTo>
                    <a:cubicBezTo>
                      <a:pt x="155" y="254"/>
                      <a:pt x="156" y="252"/>
                      <a:pt x="157" y="251"/>
                    </a:cubicBezTo>
                    <a:cubicBezTo>
                      <a:pt x="158" y="250"/>
                      <a:pt x="158" y="249"/>
                      <a:pt x="158" y="248"/>
                    </a:cubicBezTo>
                    <a:cubicBezTo>
                      <a:pt x="159" y="247"/>
                      <a:pt x="160" y="247"/>
                      <a:pt x="160" y="246"/>
                    </a:cubicBezTo>
                    <a:cubicBezTo>
                      <a:pt x="164" y="244"/>
                      <a:pt x="168" y="242"/>
                      <a:pt x="172" y="241"/>
                    </a:cubicBezTo>
                    <a:cubicBezTo>
                      <a:pt x="174" y="241"/>
                      <a:pt x="176" y="240"/>
                      <a:pt x="177" y="242"/>
                    </a:cubicBezTo>
                    <a:cubicBezTo>
                      <a:pt x="178" y="242"/>
                      <a:pt x="178" y="241"/>
                      <a:pt x="179" y="241"/>
                    </a:cubicBezTo>
                    <a:cubicBezTo>
                      <a:pt x="180" y="240"/>
                      <a:pt x="181" y="241"/>
                      <a:pt x="182" y="242"/>
                    </a:cubicBezTo>
                    <a:cubicBezTo>
                      <a:pt x="182" y="242"/>
                      <a:pt x="183" y="244"/>
                      <a:pt x="183" y="245"/>
                    </a:cubicBezTo>
                    <a:cubicBezTo>
                      <a:pt x="184" y="248"/>
                      <a:pt x="185" y="252"/>
                      <a:pt x="187" y="255"/>
                    </a:cubicBezTo>
                    <a:cubicBezTo>
                      <a:pt x="188" y="254"/>
                      <a:pt x="190" y="254"/>
                      <a:pt x="191" y="254"/>
                    </a:cubicBezTo>
                    <a:cubicBezTo>
                      <a:pt x="192" y="254"/>
                      <a:pt x="193" y="254"/>
                      <a:pt x="193" y="255"/>
                    </a:cubicBezTo>
                    <a:cubicBezTo>
                      <a:pt x="193" y="256"/>
                      <a:pt x="192" y="257"/>
                      <a:pt x="192" y="258"/>
                    </a:cubicBezTo>
                    <a:cubicBezTo>
                      <a:pt x="191" y="259"/>
                      <a:pt x="191" y="260"/>
                      <a:pt x="192" y="260"/>
                    </a:cubicBezTo>
                    <a:cubicBezTo>
                      <a:pt x="196" y="256"/>
                      <a:pt x="199" y="250"/>
                      <a:pt x="199" y="243"/>
                    </a:cubicBezTo>
                    <a:cubicBezTo>
                      <a:pt x="204" y="244"/>
                      <a:pt x="210" y="244"/>
                      <a:pt x="212" y="248"/>
                    </a:cubicBezTo>
                    <a:cubicBezTo>
                      <a:pt x="213" y="250"/>
                      <a:pt x="213" y="253"/>
                      <a:pt x="215" y="254"/>
                    </a:cubicBezTo>
                    <a:cubicBezTo>
                      <a:pt x="213" y="251"/>
                      <a:pt x="214" y="247"/>
                      <a:pt x="216" y="245"/>
                    </a:cubicBezTo>
                    <a:cubicBezTo>
                      <a:pt x="218" y="242"/>
                      <a:pt x="221" y="240"/>
                      <a:pt x="224" y="241"/>
                    </a:cubicBezTo>
                    <a:cubicBezTo>
                      <a:pt x="225" y="241"/>
                      <a:pt x="226" y="241"/>
                      <a:pt x="227" y="242"/>
                    </a:cubicBezTo>
                    <a:cubicBezTo>
                      <a:pt x="227" y="243"/>
                      <a:pt x="228" y="244"/>
                      <a:pt x="228" y="245"/>
                    </a:cubicBezTo>
                    <a:cubicBezTo>
                      <a:pt x="230" y="250"/>
                      <a:pt x="228" y="256"/>
                      <a:pt x="231" y="260"/>
                    </a:cubicBezTo>
                    <a:cubicBezTo>
                      <a:pt x="233" y="265"/>
                      <a:pt x="239" y="267"/>
                      <a:pt x="241" y="271"/>
                    </a:cubicBezTo>
                    <a:cubicBezTo>
                      <a:pt x="242" y="275"/>
                      <a:pt x="241" y="278"/>
                      <a:pt x="240" y="282"/>
                    </a:cubicBezTo>
                    <a:cubicBezTo>
                      <a:pt x="240" y="285"/>
                      <a:pt x="240" y="289"/>
                      <a:pt x="243" y="291"/>
                    </a:cubicBezTo>
                    <a:cubicBezTo>
                      <a:pt x="244" y="292"/>
                      <a:pt x="246" y="293"/>
                      <a:pt x="248" y="293"/>
                    </a:cubicBezTo>
                    <a:cubicBezTo>
                      <a:pt x="259" y="293"/>
                      <a:pt x="270" y="290"/>
                      <a:pt x="279" y="285"/>
                    </a:cubicBezTo>
                    <a:cubicBezTo>
                      <a:pt x="283" y="283"/>
                      <a:pt x="286" y="280"/>
                      <a:pt x="290" y="280"/>
                    </a:cubicBezTo>
                    <a:cubicBezTo>
                      <a:pt x="292" y="279"/>
                      <a:pt x="294" y="280"/>
                      <a:pt x="296" y="279"/>
                    </a:cubicBezTo>
                    <a:cubicBezTo>
                      <a:pt x="300" y="278"/>
                      <a:pt x="302" y="274"/>
                      <a:pt x="305" y="271"/>
                    </a:cubicBezTo>
                    <a:cubicBezTo>
                      <a:pt x="305" y="271"/>
                      <a:pt x="303" y="261"/>
                      <a:pt x="303" y="261"/>
                    </a:cubicBezTo>
                    <a:cubicBezTo>
                      <a:pt x="302" y="260"/>
                      <a:pt x="306" y="254"/>
                      <a:pt x="306" y="25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75">
                <a:extLst>
                  <a:ext uri="{FF2B5EF4-FFF2-40B4-BE49-F238E27FC236}">
                    <a16:creationId xmlns:a16="http://schemas.microsoft.com/office/drawing/2014/main" id="{EBAC360E-61BE-7B6B-EC3B-5461A5D97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737" y="900020"/>
                <a:ext cx="1213500" cy="1251010"/>
              </a:xfrm>
              <a:custGeom>
                <a:avLst/>
                <a:gdLst>
                  <a:gd name="T0" fmla="*/ 303899912 w 270"/>
                  <a:gd name="T1" fmla="*/ 2147483646 h 278"/>
                  <a:gd name="T2" fmla="*/ 202599941 w 270"/>
                  <a:gd name="T3" fmla="*/ 2147483646 h 278"/>
                  <a:gd name="T4" fmla="*/ 361783436 w 270"/>
                  <a:gd name="T5" fmla="*/ 2147483646 h 278"/>
                  <a:gd name="T6" fmla="*/ 694625110 w 270"/>
                  <a:gd name="T7" fmla="*/ 2147483646 h 278"/>
                  <a:gd name="T8" fmla="*/ 622266901 w 270"/>
                  <a:gd name="T9" fmla="*/ 2147483646 h 278"/>
                  <a:gd name="T10" fmla="*/ 766979514 w 270"/>
                  <a:gd name="T11" fmla="*/ 2147483646 h 278"/>
                  <a:gd name="T12" fmla="*/ 911695932 w 270"/>
                  <a:gd name="T13" fmla="*/ 2147483646 h 278"/>
                  <a:gd name="T14" fmla="*/ 955108575 w 270"/>
                  <a:gd name="T15" fmla="*/ 2147483646 h 278"/>
                  <a:gd name="T16" fmla="*/ 1114292069 w 270"/>
                  <a:gd name="T17" fmla="*/ 2147483646 h 278"/>
                  <a:gd name="T18" fmla="*/ 1259008487 w 270"/>
                  <a:gd name="T19" fmla="*/ 2147483646 h 278"/>
                  <a:gd name="T20" fmla="*/ 1490550190 w 270"/>
                  <a:gd name="T21" fmla="*/ 2147483646 h 278"/>
                  <a:gd name="T22" fmla="*/ 1606321041 w 270"/>
                  <a:gd name="T23" fmla="*/ 2147483646 h 278"/>
                  <a:gd name="T24" fmla="*/ 1490550190 w 270"/>
                  <a:gd name="T25" fmla="*/ 2147483646 h 278"/>
                  <a:gd name="T26" fmla="*/ 1591846356 w 270"/>
                  <a:gd name="T27" fmla="*/ 2147483646 h 278"/>
                  <a:gd name="T28" fmla="*/ 1881275387 w 270"/>
                  <a:gd name="T29" fmla="*/ 2147483646 h 278"/>
                  <a:gd name="T30" fmla="*/ 1823388059 w 270"/>
                  <a:gd name="T31" fmla="*/ 2147483646 h 278"/>
                  <a:gd name="T32" fmla="*/ 1765504536 w 270"/>
                  <a:gd name="T33" fmla="*/ 2147483646 h 278"/>
                  <a:gd name="T34" fmla="*/ 1751033655 w 270"/>
                  <a:gd name="T35" fmla="*/ 2016526502 h 278"/>
                  <a:gd name="T36" fmla="*/ 1881275387 w 270"/>
                  <a:gd name="T37" fmla="*/ 1827930991 h 278"/>
                  <a:gd name="T38" fmla="*/ 2147483646 w 270"/>
                  <a:gd name="T39" fmla="*/ 1755395135 h 278"/>
                  <a:gd name="T40" fmla="*/ 2147483646 w 270"/>
                  <a:gd name="T41" fmla="*/ 1581303749 h 278"/>
                  <a:gd name="T42" fmla="*/ 2147483646 w 270"/>
                  <a:gd name="T43" fmla="*/ 1363692373 h 278"/>
                  <a:gd name="T44" fmla="*/ 2147483646 w 270"/>
                  <a:gd name="T45" fmla="*/ 1291156517 h 278"/>
                  <a:gd name="T46" fmla="*/ 2147483646 w 270"/>
                  <a:gd name="T47" fmla="*/ 1088053073 h 278"/>
                  <a:gd name="T48" fmla="*/ 2147483646 w 270"/>
                  <a:gd name="T49" fmla="*/ 928473429 h 278"/>
                  <a:gd name="T50" fmla="*/ 2147483646 w 270"/>
                  <a:gd name="T51" fmla="*/ 913965496 h 278"/>
                  <a:gd name="T52" fmla="*/ 2147483646 w 270"/>
                  <a:gd name="T53" fmla="*/ 942981362 h 278"/>
                  <a:gd name="T54" fmla="*/ 2147483646 w 270"/>
                  <a:gd name="T55" fmla="*/ 957489294 h 278"/>
                  <a:gd name="T56" fmla="*/ 2147483646 w 270"/>
                  <a:gd name="T57" fmla="*/ 1117068939 h 278"/>
                  <a:gd name="T58" fmla="*/ 2147483646 w 270"/>
                  <a:gd name="T59" fmla="*/ 1160588929 h 278"/>
                  <a:gd name="T60" fmla="*/ 2147483646 w 270"/>
                  <a:gd name="T61" fmla="*/ 1175096862 h 278"/>
                  <a:gd name="T62" fmla="*/ 2147483646 w 270"/>
                  <a:gd name="T63" fmla="*/ 1131576872 h 278"/>
                  <a:gd name="T64" fmla="*/ 2147483646 w 270"/>
                  <a:gd name="T65" fmla="*/ 986501352 h 278"/>
                  <a:gd name="T66" fmla="*/ 2147483646 w 270"/>
                  <a:gd name="T67" fmla="*/ 942981362 h 278"/>
                  <a:gd name="T68" fmla="*/ 2147483646 w 270"/>
                  <a:gd name="T69" fmla="*/ 739877918 h 278"/>
                  <a:gd name="T70" fmla="*/ 2147483646 w 270"/>
                  <a:gd name="T71" fmla="*/ 536774475 h 278"/>
                  <a:gd name="T72" fmla="*/ 2147483646 w 270"/>
                  <a:gd name="T73" fmla="*/ 522266542 h 278"/>
                  <a:gd name="T74" fmla="*/ 2147483646 w 270"/>
                  <a:gd name="T75" fmla="*/ 203103443 h 278"/>
                  <a:gd name="T76" fmla="*/ 2147483646 w 270"/>
                  <a:gd name="T77" fmla="*/ 43523799 h 278"/>
                  <a:gd name="T78" fmla="*/ 1693146327 w 270"/>
                  <a:gd name="T79" fmla="*/ 14507933 h 278"/>
                  <a:gd name="T80" fmla="*/ 651212467 w 270"/>
                  <a:gd name="T81" fmla="*/ 391698954 h 278"/>
                  <a:gd name="T82" fmla="*/ 376254317 w 270"/>
                  <a:gd name="T83" fmla="*/ 623818263 h 278"/>
                  <a:gd name="T84" fmla="*/ 332841674 w 270"/>
                  <a:gd name="T85" fmla="*/ 768889975 h 278"/>
                  <a:gd name="T86" fmla="*/ 376254317 w 270"/>
                  <a:gd name="T87" fmla="*/ 1653843414 h 278"/>
                  <a:gd name="T88" fmla="*/ 535441615 w 270"/>
                  <a:gd name="T89" fmla="*/ 2118078224 h 278"/>
                  <a:gd name="T90" fmla="*/ 419670764 w 270"/>
                  <a:gd name="T91" fmla="*/ 2147483646 h 278"/>
                  <a:gd name="T92" fmla="*/ 636737782 w 270"/>
                  <a:gd name="T93" fmla="*/ 2147483646 h 278"/>
                  <a:gd name="T94" fmla="*/ 622266901 w 270"/>
                  <a:gd name="T95" fmla="*/ 2147483646 h 278"/>
                  <a:gd name="T96" fmla="*/ 477554287 w 270"/>
                  <a:gd name="T97" fmla="*/ 2147483646 h 278"/>
                  <a:gd name="T98" fmla="*/ 260483465 w 270"/>
                  <a:gd name="T99" fmla="*/ 2147483646 h 278"/>
                  <a:gd name="T100" fmla="*/ 0 w 270"/>
                  <a:gd name="T101" fmla="*/ 2147483646 h 278"/>
                  <a:gd name="T102" fmla="*/ 72358209 w 270"/>
                  <a:gd name="T103" fmla="*/ 2147483646 h 278"/>
                  <a:gd name="T104" fmla="*/ 188129060 w 270"/>
                  <a:gd name="T105" fmla="*/ 2147483646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70" h="278">
                    <a:moveTo>
                      <a:pt x="19" y="251"/>
                    </a:moveTo>
                    <a:cubicBezTo>
                      <a:pt x="19" y="251"/>
                      <a:pt x="21" y="253"/>
                      <a:pt x="21" y="253"/>
                    </a:cubicBezTo>
                    <a:cubicBezTo>
                      <a:pt x="21" y="253"/>
                      <a:pt x="21" y="255"/>
                      <a:pt x="21" y="256"/>
                    </a:cubicBezTo>
                    <a:cubicBezTo>
                      <a:pt x="21" y="256"/>
                      <a:pt x="14" y="265"/>
                      <a:pt x="14" y="265"/>
                    </a:cubicBezTo>
                    <a:cubicBezTo>
                      <a:pt x="17" y="267"/>
                      <a:pt x="17" y="267"/>
                      <a:pt x="17" y="267"/>
                    </a:cubicBezTo>
                    <a:cubicBezTo>
                      <a:pt x="25" y="267"/>
                      <a:pt x="25" y="267"/>
                      <a:pt x="25" y="267"/>
                    </a:cubicBezTo>
                    <a:cubicBezTo>
                      <a:pt x="36" y="278"/>
                      <a:pt x="36" y="278"/>
                      <a:pt x="36" y="278"/>
                    </a:cubicBezTo>
                    <a:cubicBezTo>
                      <a:pt x="48" y="272"/>
                      <a:pt x="48" y="272"/>
                      <a:pt x="48" y="272"/>
                    </a:cubicBezTo>
                    <a:cubicBezTo>
                      <a:pt x="48" y="272"/>
                      <a:pt x="45" y="268"/>
                      <a:pt x="45" y="268"/>
                    </a:cubicBezTo>
                    <a:cubicBezTo>
                      <a:pt x="45" y="267"/>
                      <a:pt x="43" y="262"/>
                      <a:pt x="43" y="262"/>
                    </a:cubicBezTo>
                    <a:cubicBezTo>
                      <a:pt x="47" y="259"/>
                      <a:pt x="47" y="259"/>
                      <a:pt x="47" y="259"/>
                    </a:cubicBezTo>
                    <a:cubicBezTo>
                      <a:pt x="47" y="259"/>
                      <a:pt x="53" y="258"/>
                      <a:pt x="53" y="258"/>
                    </a:cubicBezTo>
                    <a:cubicBezTo>
                      <a:pt x="53" y="258"/>
                      <a:pt x="60" y="261"/>
                      <a:pt x="60" y="261"/>
                    </a:cubicBezTo>
                    <a:cubicBezTo>
                      <a:pt x="63" y="260"/>
                      <a:pt x="63" y="260"/>
                      <a:pt x="63" y="260"/>
                    </a:cubicBezTo>
                    <a:cubicBezTo>
                      <a:pt x="63" y="260"/>
                      <a:pt x="64" y="255"/>
                      <a:pt x="64" y="255"/>
                    </a:cubicBezTo>
                    <a:cubicBezTo>
                      <a:pt x="64" y="255"/>
                      <a:pt x="66" y="249"/>
                      <a:pt x="66" y="249"/>
                    </a:cubicBezTo>
                    <a:cubicBezTo>
                      <a:pt x="67" y="248"/>
                      <a:pt x="71" y="245"/>
                      <a:pt x="71" y="245"/>
                    </a:cubicBezTo>
                    <a:cubicBezTo>
                      <a:pt x="72" y="245"/>
                      <a:pt x="77" y="244"/>
                      <a:pt x="77" y="244"/>
                    </a:cubicBezTo>
                    <a:cubicBezTo>
                      <a:pt x="77" y="244"/>
                      <a:pt x="81" y="251"/>
                      <a:pt x="81" y="251"/>
                    </a:cubicBezTo>
                    <a:cubicBezTo>
                      <a:pt x="87" y="252"/>
                      <a:pt x="87" y="252"/>
                      <a:pt x="87" y="25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103" y="258"/>
                      <a:pt x="103" y="258"/>
                    </a:cubicBezTo>
                    <a:cubicBezTo>
                      <a:pt x="104" y="258"/>
                      <a:pt x="111" y="256"/>
                      <a:pt x="111" y="25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06" y="244"/>
                      <a:pt x="106" y="244"/>
                    </a:cubicBezTo>
                    <a:cubicBezTo>
                      <a:pt x="106" y="244"/>
                      <a:pt x="103" y="235"/>
                      <a:pt x="103" y="234"/>
                    </a:cubicBezTo>
                    <a:cubicBezTo>
                      <a:pt x="103" y="233"/>
                      <a:pt x="104" y="229"/>
                      <a:pt x="105" y="228"/>
                    </a:cubicBezTo>
                    <a:cubicBezTo>
                      <a:pt x="106" y="226"/>
                      <a:pt x="109" y="222"/>
                      <a:pt x="110" y="221"/>
                    </a:cubicBezTo>
                    <a:cubicBezTo>
                      <a:pt x="111" y="220"/>
                      <a:pt x="118" y="217"/>
                      <a:pt x="120" y="217"/>
                    </a:cubicBezTo>
                    <a:cubicBezTo>
                      <a:pt x="122" y="216"/>
                      <a:pt x="130" y="213"/>
                      <a:pt x="130" y="213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127" y="203"/>
                      <a:pt x="126" y="193"/>
                      <a:pt x="126" y="192"/>
                    </a:cubicBezTo>
                    <a:cubicBezTo>
                      <a:pt x="126" y="192"/>
                      <a:pt x="121" y="176"/>
                      <a:pt x="121" y="176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9"/>
                      <a:pt x="120" y="148"/>
                      <a:pt x="120" y="148"/>
                    </a:cubicBezTo>
                    <a:cubicBezTo>
                      <a:pt x="120" y="147"/>
                      <a:pt x="121" y="140"/>
                      <a:pt x="121" y="139"/>
                    </a:cubicBezTo>
                    <a:cubicBezTo>
                      <a:pt x="121" y="138"/>
                      <a:pt x="124" y="130"/>
                      <a:pt x="124" y="129"/>
                    </a:cubicBezTo>
                    <a:cubicBezTo>
                      <a:pt x="124" y="129"/>
                      <a:pt x="129" y="126"/>
                      <a:pt x="130" y="126"/>
                    </a:cubicBezTo>
                    <a:cubicBezTo>
                      <a:pt x="130" y="126"/>
                      <a:pt x="138" y="124"/>
                      <a:pt x="139" y="124"/>
                    </a:cubicBezTo>
                    <a:cubicBezTo>
                      <a:pt x="140" y="124"/>
                      <a:pt x="149" y="121"/>
                      <a:pt x="149" y="121"/>
                    </a:cubicBezTo>
                    <a:cubicBezTo>
                      <a:pt x="149" y="121"/>
                      <a:pt x="157" y="118"/>
                      <a:pt x="157" y="118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8" y="97"/>
                      <a:pt x="168" y="97"/>
                    </a:cubicBezTo>
                    <a:cubicBezTo>
                      <a:pt x="168" y="97"/>
                      <a:pt x="177" y="94"/>
                      <a:pt x="177" y="94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58" y="85"/>
                      <a:pt x="159" y="85"/>
                    </a:cubicBezTo>
                    <a:cubicBezTo>
                      <a:pt x="159" y="84"/>
                      <a:pt x="162" y="75"/>
                      <a:pt x="162" y="75"/>
                    </a:cubicBezTo>
                    <a:cubicBezTo>
                      <a:pt x="162" y="75"/>
                      <a:pt x="163" y="65"/>
                      <a:pt x="163" y="65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75" y="63"/>
                      <a:pt x="175" y="63"/>
                    </a:cubicBezTo>
                    <a:cubicBezTo>
                      <a:pt x="176" y="63"/>
                      <a:pt x="187" y="63"/>
                      <a:pt x="187" y="63"/>
                    </a:cubicBezTo>
                    <a:cubicBezTo>
                      <a:pt x="187" y="63"/>
                      <a:pt x="193" y="65"/>
                      <a:pt x="194" y="65"/>
                    </a:cubicBezTo>
                    <a:cubicBezTo>
                      <a:pt x="194" y="65"/>
                      <a:pt x="201" y="65"/>
                      <a:pt x="201" y="65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4" y="66"/>
                      <a:pt x="215" y="73"/>
                      <a:pt x="216" y="73"/>
                    </a:cubicBezTo>
                    <a:cubicBezTo>
                      <a:pt x="216" y="73"/>
                      <a:pt x="218" y="77"/>
                      <a:pt x="218" y="77"/>
                    </a:cubicBezTo>
                    <a:cubicBezTo>
                      <a:pt x="218" y="77"/>
                      <a:pt x="221" y="77"/>
                      <a:pt x="221" y="77"/>
                    </a:cubicBezTo>
                    <a:cubicBezTo>
                      <a:pt x="221" y="77"/>
                      <a:pt x="224" y="80"/>
                      <a:pt x="225" y="80"/>
                    </a:cubicBezTo>
                    <a:cubicBezTo>
                      <a:pt x="225" y="80"/>
                      <a:pt x="229" y="80"/>
                      <a:pt x="229" y="80"/>
                    </a:cubicBezTo>
                    <a:cubicBezTo>
                      <a:pt x="229" y="80"/>
                      <a:pt x="233" y="81"/>
                      <a:pt x="233" y="81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56" y="78"/>
                      <a:pt x="256" y="78"/>
                      <a:pt x="256" y="78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60" y="68"/>
                      <a:pt x="260" y="68"/>
                      <a:pt x="260" y="68"/>
                    </a:cubicBezTo>
                    <a:cubicBezTo>
                      <a:pt x="270" y="67"/>
                      <a:pt x="270" y="67"/>
                      <a:pt x="270" y="67"/>
                    </a:cubicBezTo>
                    <a:cubicBezTo>
                      <a:pt x="270" y="65"/>
                      <a:pt x="270" y="65"/>
                      <a:pt x="270" y="65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192" y="36"/>
                      <a:pt x="192" y="36"/>
                      <a:pt x="192" y="36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0" y="128"/>
                      <a:pt x="37" y="145"/>
                      <a:pt x="37" y="146"/>
                    </a:cubicBezTo>
                    <a:cubicBezTo>
                      <a:pt x="37" y="146"/>
                      <a:pt x="35" y="154"/>
                      <a:pt x="35" y="155"/>
                    </a:cubicBezTo>
                    <a:cubicBezTo>
                      <a:pt x="34" y="156"/>
                      <a:pt x="29" y="161"/>
                      <a:pt x="29" y="161"/>
                    </a:cubicBezTo>
                    <a:cubicBezTo>
                      <a:pt x="29" y="161"/>
                      <a:pt x="37" y="169"/>
                      <a:pt x="37" y="169"/>
                    </a:cubicBezTo>
                    <a:cubicBezTo>
                      <a:pt x="38" y="170"/>
                      <a:pt x="44" y="171"/>
                      <a:pt x="44" y="171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43" y="181"/>
                      <a:pt x="43" y="181"/>
                      <a:pt x="43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1"/>
                      <a:pt x="34" y="188"/>
                      <a:pt x="33" y="188"/>
                    </a:cubicBezTo>
                    <a:cubicBezTo>
                      <a:pt x="33" y="189"/>
                      <a:pt x="26" y="194"/>
                      <a:pt x="26" y="194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6" y="247"/>
                      <a:pt x="6" y="247"/>
                      <a:pt x="6" y="247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13" y="251"/>
                      <a:pt x="19" y="251"/>
                      <a:pt x="19" y="251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76">
                <a:extLst>
                  <a:ext uri="{FF2B5EF4-FFF2-40B4-BE49-F238E27FC236}">
                    <a16:creationId xmlns:a16="http://schemas.microsoft.com/office/drawing/2014/main" id="{A40386F4-DD1B-2432-53DE-736D1FBE4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004" y="1323901"/>
                <a:ext cx="926536" cy="1160983"/>
              </a:xfrm>
              <a:custGeom>
                <a:avLst/>
                <a:gdLst>
                  <a:gd name="T0" fmla="*/ 608691842 w 206"/>
                  <a:gd name="T1" fmla="*/ 2045445232 h 258"/>
                  <a:gd name="T2" fmla="*/ 811585316 w 206"/>
                  <a:gd name="T3" fmla="*/ 2001926255 h 258"/>
                  <a:gd name="T4" fmla="*/ 855064120 w 206"/>
                  <a:gd name="T5" fmla="*/ 2132486994 h 258"/>
                  <a:gd name="T6" fmla="*/ 826078251 w 206"/>
                  <a:gd name="T7" fmla="*/ 2147483646 h 258"/>
                  <a:gd name="T8" fmla="*/ 1043468466 w 206"/>
                  <a:gd name="T9" fmla="*/ 2147483646 h 258"/>
                  <a:gd name="T10" fmla="*/ 1130426075 w 206"/>
                  <a:gd name="T11" fmla="*/ 2147483646 h 258"/>
                  <a:gd name="T12" fmla="*/ 1391291288 w 206"/>
                  <a:gd name="T13" fmla="*/ 2147483646 h 258"/>
                  <a:gd name="T14" fmla="*/ 1521723895 w 206"/>
                  <a:gd name="T15" fmla="*/ 2147483646 h 258"/>
                  <a:gd name="T16" fmla="*/ 1623174439 w 206"/>
                  <a:gd name="T17" fmla="*/ 2147483646 h 258"/>
                  <a:gd name="T18" fmla="*/ 1594188569 w 206"/>
                  <a:gd name="T19" fmla="*/ 2147483646 h 258"/>
                  <a:gd name="T20" fmla="*/ 1579695634 w 206"/>
                  <a:gd name="T21" fmla="*/ 2147483646 h 258"/>
                  <a:gd name="T22" fmla="*/ 1594188569 w 206"/>
                  <a:gd name="T23" fmla="*/ 2147483646 h 258"/>
                  <a:gd name="T24" fmla="*/ 1478248897 w 206"/>
                  <a:gd name="T25" fmla="*/ 2147483646 h 258"/>
                  <a:gd name="T26" fmla="*/ 1565202699 w 206"/>
                  <a:gd name="T27" fmla="*/ 2147483646 h 258"/>
                  <a:gd name="T28" fmla="*/ 1695635306 w 206"/>
                  <a:gd name="T29" fmla="*/ 2147483646 h 258"/>
                  <a:gd name="T30" fmla="*/ 1840564654 w 206"/>
                  <a:gd name="T31" fmla="*/ 2147483646 h 258"/>
                  <a:gd name="T32" fmla="*/ 2043458128 w 206"/>
                  <a:gd name="T33" fmla="*/ 2147483646 h 258"/>
                  <a:gd name="T34" fmla="*/ 2043458128 w 206"/>
                  <a:gd name="T35" fmla="*/ 2147483646 h 258"/>
                  <a:gd name="T36" fmla="*/ 1913025521 w 206"/>
                  <a:gd name="T37" fmla="*/ 2147483646 h 258"/>
                  <a:gd name="T38" fmla="*/ 1942011391 w 206"/>
                  <a:gd name="T39" fmla="*/ 2147483646 h 258"/>
                  <a:gd name="T40" fmla="*/ 2144908672 w 206"/>
                  <a:gd name="T41" fmla="*/ 2147483646 h 258"/>
                  <a:gd name="T42" fmla="*/ 2147483646 w 206"/>
                  <a:gd name="T43" fmla="*/ 2147483646 h 258"/>
                  <a:gd name="T44" fmla="*/ 2147483646 w 206"/>
                  <a:gd name="T45" fmla="*/ 2001926255 h 258"/>
                  <a:gd name="T46" fmla="*/ 2147483646 w 206"/>
                  <a:gd name="T47" fmla="*/ 1885873111 h 258"/>
                  <a:gd name="T48" fmla="*/ 2147483646 w 206"/>
                  <a:gd name="T49" fmla="*/ 1784323754 h 258"/>
                  <a:gd name="T50" fmla="*/ 2147483646 w 206"/>
                  <a:gd name="T51" fmla="*/ 1711793395 h 258"/>
                  <a:gd name="T52" fmla="*/ 2147483646 w 206"/>
                  <a:gd name="T53" fmla="*/ 1610244038 h 258"/>
                  <a:gd name="T54" fmla="*/ 2147483646 w 206"/>
                  <a:gd name="T55" fmla="*/ 1552217466 h 258"/>
                  <a:gd name="T56" fmla="*/ 2147483646 w 206"/>
                  <a:gd name="T57" fmla="*/ 1305603583 h 258"/>
                  <a:gd name="T58" fmla="*/ 2147483646 w 206"/>
                  <a:gd name="T59" fmla="*/ 1102508676 h 258"/>
                  <a:gd name="T60" fmla="*/ 2147483646 w 206"/>
                  <a:gd name="T61" fmla="*/ 870402388 h 258"/>
                  <a:gd name="T62" fmla="*/ 2147483646 w 206"/>
                  <a:gd name="T63" fmla="*/ 957444151 h 258"/>
                  <a:gd name="T64" fmla="*/ 2147483646 w 206"/>
                  <a:gd name="T65" fmla="*/ 1058989700 h 258"/>
                  <a:gd name="T66" fmla="*/ 2147483646 w 206"/>
                  <a:gd name="T67" fmla="*/ 942936556 h 258"/>
                  <a:gd name="T68" fmla="*/ 2147483646 w 206"/>
                  <a:gd name="T69" fmla="*/ 957444151 h 258"/>
                  <a:gd name="T70" fmla="*/ 2147483646 w 206"/>
                  <a:gd name="T71" fmla="*/ 971947937 h 258"/>
                  <a:gd name="T72" fmla="*/ 2147483646 w 206"/>
                  <a:gd name="T73" fmla="*/ 797868221 h 258"/>
                  <a:gd name="T74" fmla="*/ 2147483646 w 206"/>
                  <a:gd name="T75" fmla="*/ 565761933 h 258"/>
                  <a:gd name="T76" fmla="*/ 2115922802 w 206"/>
                  <a:gd name="T77" fmla="*/ 536746743 h 258"/>
                  <a:gd name="T78" fmla="*/ 2057951063 w 206"/>
                  <a:gd name="T79" fmla="*/ 522242957 h 258"/>
                  <a:gd name="T80" fmla="*/ 1942011391 w 206"/>
                  <a:gd name="T81" fmla="*/ 609280910 h 258"/>
                  <a:gd name="T82" fmla="*/ 1840564654 w 206"/>
                  <a:gd name="T83" fmla="*/ 667307482 h 258"/>
                  <a:gd name="T84" fmla="*/ 1869546717 w 206"/>
                  <a:gd name="T85" fmla="*/ 536746743 h 258"/>
                  <a:gd name="T86" fmla="*/ 1999983130 w 206"/>
                  <a:gd name="T87" fmla="*/ 391682217 h 258"/>
                  <a:gd name="T88" fmla="*/ 1811578785 w 206"/>
                  <a:gd name="T89" fmla="*/ 275629073 h 258"/>
                  <a:gd name="T90" fmla="*/ 1840564654 w 206"/>
                  <a:gd name="T91" fmla="*/ 43518977 h 258"/>
                  <a:gd name="T92" fmla="*/ 1405784223 w 206"/>
                  <a:gd name="T93" fmla="*/ 14507595 h 258"/>
                  <a:gd name="T94" fmla="*/ 1260858682 w 206"/>
                  <a:gd name="T95" fmla="*/ 217602501 h 258"/>
                  <a:gd name="T96" fmla="*/ 1130426075 w 206"/>
                  <a:gd name="T97" fmla="*/ 188587311 h 258"/>
                  <a:gd name="T98" fmla="*/ 1072454336 w 206"/>
                  <a:gd name="T99" fmla="*/ 0 h 258"/>
                  <a:gd name="T100" fmla="*/ 898542925 w 206"/>
                  <a:gd name="T101" fmla="*/ 217602501 h 258"/>
                  <a:gd name="T102" fmla="*/ 666659775 w 206"/>
                  <a:gd name="T103" fmla="*/ 391682217 h 258"/>
                  <a:gd name="T104" fmla="*/ 391301627 w 206"/>
                  <a:gd name="T105" fmla="*/ 464216385 h 258"/>
                  <a:gd name="T106" fmla="*/ 260869020 w 206"/>
                  <a:gd name="T107" fmla="*/ 652803696 h 258"/>
                  <a:gd name="T108" fmla="*/ 275358148 w 206"/>
                  <a:gd name="T109" fmla="*/ 942936556 h 258"/>
                  <a:gd name="T110" fmla="*/ 333329887 w 206"/>
                  <a:gd name="T111" fmla="*/ 1421656727 h 258"/>
                  <a:gd name="T112" fmla="*/ 391301627 w 206"/>
                  <a:gd name="T113" fmla="*/ 1726297182 h 258"/>
                  <a:gd name="T114" fmla="*/ 101446737 w 206"/>
                  <a:gd name="T115" fmla="*/ 1842350326 h 258"/>
                  <a:gd name="T116" fmla="*/ 0 w 206"/>
                  <a:gd name="T117" fmla="*/ 2030937637 h 258"/>
                  <a:gd name="T118" fmla="*/ 115939672 w 206"/>
                  <a:gd name="T119" fmla="*/ 2147483646 h 258"/>
                  <a:gd name="T120" fmla="*/ 492748363 w 206"/>
                  <a:gd name="T121" fmla="*/ 2088968017 h 2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06" h="258">
                    <a:moveTo>
                      <a:pt x="34" y="144"/>
                    </a:moveTo>
                    <a:cubicBezTo>
                      <a:pt x="42" y="141"/>
                      <a:pt x="42" y="141"/>
                      <a:pt x="42" y="141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59" y="147"/>
                      <a:pt x="59" y="147"/>
                      <a:pt x="59" y="147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7" y="156"/>
                      <a:pt x="57" y="156"/>
                      <a:pt x="57" y="156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96" y="177"/>
                      <a:pt x="96" y="177"/>
                      <a:pt x="96" y="177"/>
                    </a:cubicBezTo>
                    <a:cubicBezTo>
                      <a:pt x="103" y="183"/>
                      <a:pt x="103" y="183"/>
                      <a:pt x="103" y="183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2" y="196"/>
                      <a:pt x="113" y="199"/>
                      <a:pt x="113" y="199"/>
                    </a:cubicBezTo>
                    <a:cubicBezTo>
                      <a:pt x="113" y="200"/>
                      <a:pt x="110" y="208"/>
                      <a:pt x="110" y="208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109" y="220"/>
                      <a:pt x="109" y="220"/>
                      <a:pt x="109" y="220"/>
                    </a:cubicBezTo>
                    <a:cubicBezTo>
                      <a:pt x="111" y="236"/>
                      <a:pt x="111" y="236"/>
                      <a:pt x="111" y="236"/>
                    </a:cubicBezTo>
                    <a:cubicBezTo>
                      <a:pt x="110" y="237"/>
                      <a:pt x="110" y="237"/>
                      <a:pt x="110" y="237"/>
                    </a:cubicBezTo>
                    <a:cubicBezTo>
                      <a:pt x="102" y="238"/>
                      <a:pt x="102" y="238"/>
                      <a:pt x="102" y="238"/>
                    </a:cubicBezTo>
                    <a:cubicBezTo>
                      <a:pt x="102" y="238"/>
                      <a:pt x="102" y="242"/>
                      <a:pt x="102" y="242"/>
                    </a:cubicBezTo>
                    <a:cubicBezTo>
                      <a:pt x="102" y="243"/>
                      <a:pt x="103" y="247"/>
                      <a:pt x="103" y="247"/>
                    </a:cubicBezTo>
                    <a:cubicBezTo>
                      <a:pt x="108" y="248"/>
                      <a:pt x="108" y="248"/>
                      <a:pt x="108" y="248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7" y="246"/>
                      <a:pt x="117" y="246"/>
                      <a:pt x="117" y="246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35" y="257"/>
                      <a:pt x="135" y="257"/>
                      <a:pt x="135" y="257"/>
                    </a:cubicBezTo>
                    <a:cubicBezTo>
                      <a:pt x="141" y="250"/>
                      <a:pt x="141" y="250"/>
                      <a:pt x="141" y="250"/>
                    </a:cubicBezTo>
                    <a:cubicBezTo>
                      <a:pt x="144" y="241"/>
                      <a:pt x="144" y="241"/>
                      <a:pt x="144" y="24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32" y="223"/>
                      <a:pt x="132" y="223"/>
                      <a:pt x="132" y="223"/>
                    </a:cubicBezTo>
                    <a:cubicBezTo>
                      <a:pt x="132" y="223"/>
                      <a:pt x="132" y="219"/>
                      <a:pt x="132" y="219"/>
                    </a:cubicBezTo>
                    <a:cubicBezTo>
                      <a:pt x="132" y="218"/>
                      <a:pt x="135" y="211"/>
                      <a:pt x="135" y="211"/>
                    </a:cubicBezTo>
                    <a:cubicBezTo>
                      <a:pt x="134" y="199"/>
                      <a:pt x="134" y="199"/>
                      <a:pt x="134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67" y="169"/>
                      <a:pt x="167" y="169"/>
                      <a:pt x="167" y="169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9" y="142"/>
                      <a:pt x="189" y="142"/>
                      <a:pt x="189" y="142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6" y="134"/>
                      <a:pt x="206" y="134"/>
                      <a:pt x="206" y="134"/>
                    </a:cubicBezTo>
                    <a:cubicBezTo>
                      <a:pt x="206" y="130"/>
                      <a:pt x="206" y="130"/>
                      <a:pt x="206" y="130"/>
                    </a:cubicBezTo>
                    <a:cubicBezTo>
                      <a:pt x="206" y="130"/>
                      <a:pt x="199" y="126"/>
                      <a:pt x="198" y="125"/>
                    </a:cubicBezTo>
                    <a:cubicBezTo>
                      <a:pt x="198" y="125"/>
                      <a:pt x="194" y="123"/>
                      <a:pt x="194" y="123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2" y="118"/>
                      <a:pt x="189" y="116"/>
                      <a:pt x="189" y="115"/>
                    </a:cubicBezTo>
                    <a:cubicBezTo>
                      <a:pt x="189" y="115"/>
                      <a:pt x="192" y="111"/>
                      <a:pt x="192" y="111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79" y="107"/>
                      <a:pt x="179" y="107"/>
                      <a:pt x="179" y="107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91" y="90"/>
                      <a:pt x="191" y="90"/>
                      <a:pt x="191" y="90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93" y="76"/>
                      <a:pt x="193" y="76"/>
                      <a:pt x="193" y="76"/>
                    </a:cubicBezTo>
                    <a:cubicBezTo>
                      <a:pt x="193" y="76"/>
                      <a:pt x="188" y="74"/>
                      <a:pt x="188" y="73"/>
                    </a:cubicBezTo>
                    <a:cubicBezTo>
                      <a:pt x="188" y="73"/>
                      <a:pt x="188" y="60"/>
                      <a:pt x="188" y="6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4" y="61"/>
                      <a:pt x="154" y="61"/>
                    </a:cubicBezTo>
                    <a:cubicBezTo>
                      <a:pt x="154" y="60"/>
                      <a:pt x="158" y="55"/>
                      <a:pt x="158" y="55"/>
                    </a:cubicBezTo>
                    <a:cubicBezTo>
                      <a:pt x="148" y="41"/>
                      <a:pt x="148" y="41"/>
                      <a:pt x="148" y="41"/>
                    </a:cubicBezTo>
                    <a:cubicBezTo>
                      <a:pt x="148" y="41"/>
                      <a:pt x="150" y="39"/>
                      <a:pt x="150" y="39"/>
                    </a:cubicBezTo>
                    <a:cubicBezTo>
                      <a:pt x="150" y="38"/>
                      <a:pt x="149" y="36"/>
                      <a:pt x="149" y="36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4" y="42"/>
                      <a:pt x="134" y="42"/>
                      <a:pt x="134" y="42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9" y="42"/>
                      <a:pt x="129" y="41"/>
                    </a:cubicBezTo>
                    <a:cubicBezTo>
                      <a:pt x="129" y="41"/>
                      <a:pt x="129" y="38"/>
                      <a:pt x="129" y="37"/>
                    </a:cubicBezTo>
                    <a:cubicBezTo>
                      <a:pt x="129" y="37"/>
                      <a:pt x="131" y="34"/>
                      <a:pt x="131" y="33"/>
                    </a:cubicBezTo>
                    <a:cubicBezTo>
                      <a:pt x="132" y="33"/>
                      <a:pt x="138" y="27"/>
                      <a:pt x="138" y="27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78" y="13"/>
                      <a:pt x="78" y="13"/>
                    </a:cubicBezTo>
                    <a:cubicBezTo>
                      <a:pt x="78" y="12"/>
                      <a:pt x="77" y="2"/>
                      <a:pt x="77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65" y="3"/>
                      <a:pt x="65" y="3"/>
                    </a:cubicBezTo>
                    <a:cubicBezTo>
                      <a:pt x="65" y="3"/>
                      <a:pt x="62" y="15"/>
                      <a:pt x="62" y="1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46" y="27"/>
                      <a:pt x="46" y="27"/>
                    </a:cubicBezTo>
                    <a:cubicBezTo>
                      <a:pt x="46" y="27"/>
                      <a:pt x="37" y="30"/>
                      <a:pt x="36" y="30"/>
                    </a:cubicBezTo>
                    <a:cubicBezTo>
                      <a:pt x="35" y="30"/>
                      <a:pt x="27" y="32"/>
                      <a:pt x="27" y="32"/>
                    </a:cubicBezTo>
                    <a:cubicBezTo>
                      <a:pt x="26" y="32"/>
                      <a:pt x="21" y="35"/>
                      <a:pt x="21" y="35"/>
                    </a:cubicBezTo>
                    <a:cubicBezTo>
                      <a:pt x="21" y="36"/>
                      <a:pt x="18" y="44"/>
                      <a:pt x="18" y="45"/>
                    </a:cubicBezTo>
                    <a:cubicBezTo>
                      <a:pt x="18" y="46"/>
                      <a:pt x="17" y="53"/>
                      <a:pt x="17" y="54"/>
                    </a:cubicBezTo>
                    <a:cubicBezTo>
                      <a:pt x="17" y="54"/>
                      <a:pt x="19" y="65"/>
                      <a:pt x="19" y="65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23" y="98"/>
                      <a:pt x="23" y="98"/>
                    </a:cubicBezTo>
                    <a:cubicBezTo>
                      <a:pt x="23" y="99"/>
                      <a:pt x="24" y="109"/>
                      <a:pt x="24" y="10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19" y="122"/>
                      <a:pt x="17" y="123"/>
                    </a:cubicBezTo>
                    <a:cubicBezTo>
                      <a:pt x="15" y="123"/>
                      <a:pt x="8" y="126"/>
                      <a:pt x="7" y="127"/>
                    </a:cubicBezTo>
                    <a:cubicBezTo>
                      <a:pt x="6" y="128"/>
                      <a:pt x="3" y="132"/>
                      <a:pt x="2" y="134"/>
                    </a:cubicBezTo>
                    <a:cubicBezTo>
                      <a:pt x="1" y="135"/>
                      <a:pt x="0" y="139"/>
                      <a:pt x="0" y="140"/>
                    </a:cubicBezTo>
                    <a:cubicBezTo>
                      <a:pt x="0" y="141"/>
                      <a:pt x="3" y="150"/>
                      <a:pt x="3" y="150"/>
                    </a:cubicBezTo>
                    <a:cubicBezTo>
                      <a:pt x="3" y="150"/>
                      <a:pt x="8" y="154"/>
                      <a:pt x="8" y="154"/>
                    </a:cubicBezTo>
                    <a:cubicBezTo>
                      <a:pt x="23" y="154"/>
                      <a:pt x="23" y="154"/>
                      <a:pt x="23" y="154"/>
                    </a:cubicBezTo>
                    <a:lnTo>
                      <a:pt x="34" y="144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78">
                <a:extLst>
                  <a:ext uri="{FF2B5EF4-FFF2-40B4-BE49-F238E27FC236}">
                    <a16:creationId xmlns:a16="http://schemas.microsoft.com/office/drawing/2014/main" id="{89986ED6-527F-4467-9F86-EF555B5AF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80" y="1070697"/>
                <a:ext cx="1365421" cy="1192868"/>
              </a:xfrm>
              <a:custGeom>
                <a:avLst/>
                <a:gdLst>
                  <a:gd name="T0" fmla="*/ 2147483646 w 304"/>
                  <a:gd name="T1" fmla="*/ 2147483646 h 265"/>
                  <a:gd name="T2" fmla="*/ 2147483646 w 304"/>
                  <a:gd name="T3" fmla="*/ 2147483646 h 265"/>
                  <a:gd name="T4" fmla="*/ 2147483646 w 304"/>
                  <a:gd name="T5" fmla="*/ 2147483646 h 265"/>
                  <a:gd name="T6" fmla="*/ 2147483646 w 304"/>
                  <a:gd name="T7" fmla="*/ 2147483646 h 265"/>
                  <a:gd name="T8" fmla="*/ 2147483646 w 304"/>
                  <a:gd name="T9" fmla="*/ 2147483646 h 265"/>
                  <a:gd name="T10" fmla="*/ 2147483646 w 304"/>
                  <a:gd name="T11" fmla="*/ 2147483646 h 265"/>
                  <a:gd name="T12" fmla="*/ 2147483646 w 304"/>
                  <a:gd name="T13" fmla="*/ 2147483646 h 265"/>
                  <a:gd name="T14" fmla="*/ 2147483646 w 304"/>
                  <a:gd name="T15" fmla="*/ 2147483646 h 265"/>
                  <a:gd name="T16" fmla="*/ 2147483646 w 304"/>
                  <a:gd name="T17" fmla="*/ 2147483646 h 265"/>
                  <a:gd name="T18" fmla="*/ 2147483646 w 304"/>
                  <a:gd name="T19" fmla="*/ 2147483646 h 265"/>
                  <a:gd name="T20" fmla="*/ 2147483646 w 304"/>
                  <a:gd name="T21" fmla="*/ 2147483646 h 265"/>
                  <a:gd name="T22" fmla="*/ 2147483646 w 304"/>
                  <a:gd name="T23" fmla="*/ 2147483646 h 265"/>
                  <a:gd name="T24" fmla="*/ 2147483646 w 304"/>
                  <a:gd name="T25" fmla="*/ 2147483646 h 265"/>
                  <a:gd name="T26" fmla="*/ 2147483646 w 304"/>
                  <a:gd name="T27" fmla="*/ 2147483646 h 265"/>
                  <a:gd name="T28" fmla="*/ 2147483646 w 304"/>
                  <a:gd name="T29" fmla="*/ 2147483646 h 265"/>
                  <a:gd name="T30" fmla="*/ 2147483646 w 304"/>
                  <a:gd name="T31" fmla="*/ 2147483646 h 265"/>
                  <a:gd name="T32" fmla="*/ 2147483646 w 304"/>
                  <a:gd name="T33" fmla="*/ 2104834500 h 265"/>
                  <a:gd name="T34" fmla="*/ 2147483646 w 304"/>
                  <a:gd name="T35" fmla="*/ 2075802300 h 265"/>
                  <a:gd name="T36" fmla="*/ 2147483646 w 304"/>
                  <a:gd name="T37" fmla="*/ 1843544700 h 265"/>
                  <a:gd name="T38" fmla="*/ 2147483646 w 304"/>
                  <a:gd name="T39" fmla="*/ 1291932900 h 265"/>
                  <a:gd name="T40" fmla="*/ 2147483646 w 304"/>
                  <a:gd name="T41" fmla="*/ 1045159200 h 265"/>
                  <a:gd name="T42" fmla="*/ 2147483646 w 304"/>
                  <a:gd name="T43" fmla="*/ 958062600 h 265"/>
                  <a:gd name="T44" fmla="*/ 2147483646 w 304"/>
                  <a:gd name="T45" fmla="*/ 449999100 h 265"/>
                  <a:gd name="T46" fmla="*/ 2147483646 w 304"/>
                  <a:gd name="T47" fmla="*/ 406450800 h 265"/>
                  <a:gd name="T48" fmla="*/ 2147483646 w 304"/>
                  <a:gd name="T49" fmla="*/ 362902500 h 265"/>
                  <a:gd name="T50" fmla="*/ 2147483646 w 304"/>
                  <a:gd name="T51" fmla="*/ 87096600 h 265"/>
                  <a:gd name="T52" fmla="*/ 2147483646 w 304"/>
                  <a:gd name="T53" fmla="*/ 159677100 h 265"/>
                  <a:gd name="T54" fmla="*/ 2147483646 w 304"/>
                  <a:gd name="T55" fmla="*/ 420966900 h 265"/>
                  <a:gd name="T56" fmla="*/ 1474156176 w 304"/>
                  <a:gd name="T57" fmla="*/ 435483000 h 265"/>
                  <a:gd name="T58" fmla="*/ 1141747964 w 304"/>
                  <a:gd name="T59" fmla="*/ 653224500 h 265"/>
                  <a:gd name="T60" fmla="*/ 968316931 w 304"/>
                  <a:gd name="T61" fmla="*/ 609676200 h 265"/>
                  <a:gd name="T62" fmla="*/ 838243656 w 304"/>
                  <a:gd name="T63" fmla="*/ 508063500 h 265"/>
                  <a:gd name="T64" fmla="*/ 621458667 w 304"/>
                  <a:gd name="T65" fmla="*/ 391934700 h 265"/>
                  <a:gd name="T66" fmla="*/ 245692696 w 304"/>
                  <a:gd name="T67" fmla="*/ 362902500 h 265"/>
                  <a:gd name="T68" fmla="*/ 57811612 w 304"/>
                  <a:gd name="T69" fmla="*/ 537095700 h 265"/>
                  <a:gd name="T70" fmla="*/ 274596601 w 304"/>
                  <a:gd name="T71" fmla="*/ 740321100 h 265"/>
                  <a:gd name="T72" fmla="*/ 332408213 w 304"/>
                  <a:gd name="T73" fmla="*/ 1001610900 h 265"/>
                  <a:gd name="T74" fmla="*/ 563647055 w 304"/>
                  <a:gd name="T75" fmla="*/ 870966000 h 265"/>
                  <a:gd name="T76" fmla="*/ 1040578594 w 304"/>
                  <a:gd name="T77" fmla="*/ 856449900 h 265"/>
                  <a:gd name="T78" fmla="*/ 1185105722 w 304"/>
                  <a:gd name="T79" fmla="*/ 1132255800 h 265"/>
                  <a:gd name="T80" fmla="*/ 1069486301 w 304"/>
                  <a:gd name="T81" fmla="*/ 1349997300 h 265"/>
                  <a:gd name="T82" fmla="*/ 1083936352 w 304"/>
                  <a:gd name="T83" fmla="*/ 1509674400 h 265"/>
                  <a:gd name="T84" fmla="*/ 1257367385 w 304"/>
                  <a:gd name="T85" fmla="*/ 1335481200 h 265"/>
                  <a:gd name="T86" fmla="*/ 1358536755 w 304"/>
                  <a:gd name="T87" fmla="*/ 1335481200 h 265"/>
                  <a:gd name="T88" fmla="*/ 1488606228 w 304"/>
                  <a:gd name="T89" fmla="*/ 1611287100 h 265"/>
                  <a:gd name="T90" fmla="*/ 1517513935 w 304"/>
                  <a:gd name="T91" fmla="*/ 1741932000 h 265"/>
                  <a:gd name="T92" fmla="*/ 1662037261 w 304"/>
                  <a:gd name="T93" fmla="*/ 1756448100 h 265"/>
                  <a:gd name="T94" fmla="*/ 1821014440 w 304"/>
                  <a:gd name="T95" fmla="*/ 1843544700 h 265"/>
                  <a:gd name="T96" fmla="*/ 1922183810 w 304"/>
                  <a:gd name="T97" fmla="*/ 1683867600 h 265"/>
                  <a:gd name="T98" fmla="*/ 1936633862 w 304"/>
                  <a:gd name="T99" fmla="*/ 2003221800 h 265"/>
                  <a:gd name="T100" fmla="*/ 1792110536 w 304"/>
                  <a:gd name="T101" fmla="*/ 2147483646 h 265"/>
                  <a:gd name="T102" fmla="*/ 1936633862 w 304"/>
                  <a:gd name="T103" fmla="*/ 2147483646 h 265"/>
                  <a:gd name="T104" fmla="*/ 2008899327 w 304"/>
                  <a:gd name="T105" fmla="*/ 2147483646 h 265"/>
                  <a:gd name="T106" fmla="*/ 2147483646 w 304"/>
                  <a:gd name="T107" fmla="*/ 2147483646 h 265"/>
                  <a:gd name="T108" fmla="*/ 1907729957 w 304"/>
                  <a:gd name="T109" fmla="*/ 2147483646 h 26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4" h="265">
                    <a:moveTo>
                      <a:pt x="147" y="211"/>
                    </a:moveTo>
                    <a:cubicBezTo>
                      <a:pt x="162" y="219"/>
                      <a:pt x="162" y="219"/>
                      <a:pt x="162" y="219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9" y="226"/>
                      <a:pt x="179" y="226"/>
                      <a:pt x="179" y="226"/>
                    </a:cubicBezTo>
                    <a:cubicBezTo>
                      <a:pt x="186" y="226"/>
                      <a:pt x="186" y="226"/>
                      <a:pt x="186" y="226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12" y="230"/>
                      <a:pt x="212" y="230"/>
                      <a:pt x="212" y="230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2" y="244"/>
                      <a:pt x="212" y="244"/>
                      <a:pt x="212" y="244"/>
                    </a:cubicBezTo>
                    <a:cubicBezTo>
                      <a:pt x="212" y="244"/>
                      <a:pt x="214" y="258"/>
                      <a:pt x="214" y="258"/>
                    </a:cubicBezTo>
                    <a:cubicBezTo>
                      <a:pt x="214" y="258"/>
                      <a:pt x="226" y="263"/>
                      <a:pt x="226" y="263"/>
                    </a:cubicBezTo>
                    <a:cubicBezTo>
                      <a:pt x="240" y="259"/>
                      <a:pt x="240" y="259"/>
                      <a:pt x="240" y="259"/>
                    </a:cubicBezTo>
                    <a:cubicBezTo>
                      <a:pt x="243" y="262"/>
                      <a:pt x="243" y="262"/>
                      <a:pt x="243" y="262"/>
                    </a:cubicBezTo>
                    <a:cubicBezTo>
                      <a:pt x="243" y="262"/>
                      <a:pt x="248" y="265"/>
                      <a:pt x="248" y="265"/>
                    </a:cubicBezTo>
                    <a:cubicBezTo>
                      <a:pt x="248" y="265"/>
                      <a:pt x="253" y="265"/>
                      <a:pt x="253" y="265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5" y="262"/>
                      <a:pt x="252" y="259"/>
                      <a:pt x="252" y="259"/>
                    </a:cubicBezTo>
                    <a:cubicBezTo>
                      <a:pt x="251" y="259"/>
                      <a:pt x="248" y="256"/>
                      <a:pt x="248" y="256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7" y="245"/>
                      <a:pt x="257" y="245"/>
                      <a:pt x="257" y="245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2"/>
                      <a:pt x="265" y="242"/>
                      <a:pt x="265" y="242"/>
                    </a:cubicBezTo>
                    <a:cubicBezTo>
                      <a:pt x="270" y="242"/>
                      <a:pt x="270" y="242"/>
                      <a:pt x="270" y="242"/>
                    </a:cubicBez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9" y="231"/>
                      <a:pt x="269" y="231"/>
                      <a:pt x="269" y="231"/>
                    </a:cubicBezTo>
                    <a:cubicBezTo>
                      <a:pt x="252" y="230"/>
                      <a:pt x="252" y="230"/>
                      <a:pt x="252" y="230"/>
                    </a:cubicBezTo>
                    <a:cubicBezTo>
                      <a:pt x="242" y="227"/>
                      <a:pt x="242" y="227"/>
                      <a:pt x="242" y="227"/>
                    </a:cubicBezTo>
                    <a:cubicBezTo>
                      <a:pt x="242" y="227"/>
                      <a:pt x="239" y="225"/>
                      <a:pt x="239" y="225"/>
                    </a:cubicBezTo>
                    <a:cubicBezTo>
                      <a:pt x="238" y="225"/>
                      <a:pt x="230" y="227"/>
                      <a:pt x="230" y="227"/>
                    </a:cubicBezTo>
                    <a:cubicBezTo>
                      <a:pt x="228" y="224"/>
                      <a:pt x="228" y="224"/>
                      <a:pt x="228" y="224"/>
                    </a:cubicBezTo>
                    <a:cubicBezTo>
                      <a:pt x="225" y="217"/>
                      <a:pt x="225" y="217"/>
                      <a:pt x="225" y="217"/>
                    </a:cubicBezTo>
                    <a:cubicBezTo>
                      <a:pt x="225" y="217"/>
                      <a:pt x="216" y="211"/>
                      <a:pt x="216" y="211"/>
                    </a:cubicBezTo>
                    <a:cubicBezTo>
                      <a:pt x="216" y="211"/>
                      <a:pt x="215" y="198"/>
                      <a:pt x="215" y="198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9" y="179"/>
                      <a:pt x="209" y="179"/>
                    </a:cubicBezTo>
                    <a:cubicBezTo>
                      <a:pt x="209" y="178"/>
                      <a:pt x="207" y="164"/>
                      <a:pt x="207" y="164"/>
                    </a:cubicBezTo>
                    <a:cubicBezTo>
                      <a:pt x="201" y="163"/>
                      <a:pt x="201" y="163"/>
                      <a:pt x="201" y="163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84" y="163"/>
                      <a:pt x="184" y="163"/>
                      <a:pt x="184" y="163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8" y="147"/>
                      <a:pt x="198" y="147"/>
                      <a:pt x="198" y="147"/>
                    </a:cubicBezTo>
                    <a:cubicBezTo>
                      <a:pt x="198" y="147"/>
                      <a:pt x="202" y="146"/>
                      <a:pt x="203" y="145"/>
                    </a:cubicBezTo>
                    <a:cubicBezTo>
                      <a:pt x="203" y="145"/>
                      <a:pt x="207" y="143"/>
                      <a:pt x="208" y="143"/>
                    </a:cubicBezTo>
                    <a:cubicBezTo>
                      <a:pt x="208" y="142"/>
                      <a:pt x="214" y="139"/>
                      <a:pt x="214" y="139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44" y="127"/>
                      <a:pt x="252" y="126"/>
                      <a:pt x="252" y="126"/>
                    </a:cubicBezTo>
                    <a:cubicBezTo>
                      <a:pt x="252" y="125"/>
                      <a:pt x="250" y="113"/>
                      <a:pt x="250" y="113"/>
                    </a:cubicBezTo>
                    <a:cubicBezTo>
                      <a:pt x="261" y="89"/>
                      <a:pt x="261" y="89"/>
                      <a:pt x="261" y="89"/>
                    </a:cubicBezTo>
                    <a:cubicBezTo>
                      <a:pt x="261" y="89"/>
                      <a:pt x="260" y="82"/>
                      <a:pt x="261" y="81"/>
                    </a:cubicBezTo>
                    <a:cubicBezTo>
                      <a:pt x="261" y="81"/>
                      <a:pt x="266" y="75"/>
                      <a:pt x="266" y="75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83" y="72"/>
                      <a:pt x="283" y="72"/>
                      <a:pt x="283" y="72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304" y="42"/>
                      <a:pt x="301" y="37"/>
                      <a:pt x="301" y="36"/>
                    </a:cubicBezTo>
                    <a:cubicBezTo>
                      <a:pt x="301" y="35"/>
                      <a:pt x="301" y="31"/>
                      <a:pt x="301" y="31"/>
                    </a:cubicBezTo>
                    <a:cubicBezTo>
                      <a:pt x="301" y="31"/>
                      <a:pt x="299" y="28"/>
                      <a:pt x="299" y="28"/>
                    </a:cubicBezTo>
                    <a:cubicBezTo>
                      <a:pt x="299" y="28"/>
                      <a:pt x="296" y="27"/>
                      <a:pt x="296" y="27"/>
                    </a:cubicBezTo>
                    <a:cubicBezTo>
                      <a:pt x="296" y="27"/>
                      <a:pt x="288" y="28"/>
                      <a:pt x="288" y="28"/>
                    </a:cubicBezTo>
                    <a:cubicBezTo>
                      <a:pt x="288" y="28"/>
                      <a:pt x="283" y="27"/>
                      <a:pt x="283" y="27"/>
                    </a:cubicBezTo>
                    <a:cubicBezTo>
                      <a:pt x="283" y="27"/>
                      <a:pt x="275" y="22"/>
                      <a:pt x="275" y="22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2" y="25"/>
                      <a:pt x="261" y="23"/>
                      <a:pt x="261" y="23"/>
                    </a:cubicBezTo>
                    <a:cubicBezTo>
                      <a:pt x="262" y="23"/>
                      <a:pt x="265" y="11"/>
                      <a:pt x="265" y="11"/>
                    </a:cubicBezTo>
                    <a:cubicBezTo>
                      <a:pt x="265" y="10"/>
                      <a:pt x="263" y="6"/>
                      <a:pt x="262" y="6"/>
                    </a:cubicBezTo>
                    <a:cubicBezTo>
                      <a:pt x="262" y="5"/>
                      <a:pt x="259" y="0"/>
                      <a:pt x="259" y="0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18" y="22"/>
                      <a:pt x="218" y="22"/>
                      <a:pt x="218" y="22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188" y="29"/>
                      <a:pt x="188" y="29"/>
                      <a:pt x="188" y="29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1" y="42"/>
                      <a:pt x="71" y="42"/>
                    </a:cubicBezTo>
                    <a:cubicBezTo>
                      <a:pt x="71" y="42"/>
                      <a:pt x="67" y="42"/>
                      <a:pt x="67" y="42"/>
                    </a:cubicBezTo>
                    <a:cubicBezTo>
                      <a:pt x="66" y="42"/>
                      <a:pt x="63" y="39"/>
                      <a:pt x="63" y="39"/>
                    </a:cubicBezTo>
                    <a:cubicBezTo>
                      <a:pt x="63" y="39"/>
                      <a:pt x="60" y="39"/>
                      <a:pt x="60" y="39"/>
                    </a:cubicBezTo>
                    <a:cubicBezTo>
                      <a:pt x="60" y="39"/>
                      <a:pt x="58" y="35"/>
                      <a:pt x="58" y="35"/>
                    </a:cubicBezTo>
                    <a:cubicBezTo>
                      <a:pt x="57" y="35"/>
                      <a:pt x="56" y="28"/>
                      <a:pt x="56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6" y="27"/>
                      <a:pt x="36" y="27"/>
                    </a:cubicBezTo>
                    <a:cubicBezTo>
                      <a:pt x="35" y="27"/>
                      <a:pt x="29" y="25"/>
                      <a:pt x="29" y="25"/>
                    </a:cubicBezTo>
                    <a:cubicBezTo>
                      <a:pt x="29" y="25"/>
                      <a:pt x="18" y="25"/>
                      <a:pt x="17" y="25"/>
                    </a:cubicBezTo>
                    <a:cubicBezTo>
                      <a:pt x="17" y="25"/>
                      <a:pt x="7" y="26"/>
                      <a:pt x="7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37"/>
                      <a:pt x="4" y="37"/>
                    </a:cubicBezTo>
                    <a:cubicBezTo>
                      <a:pt x="4" y="37"/>
                      <a:pt x="1" y="46"/>
                      <a:pt x="1" y="47"/>
                    </a:cubicBezTo>
                    <a:cubicBezTo>
                      <a:pt x="0" y="47"/>
                      <a:pt x="8" y="51"/>
                      <a:pt x="8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3" y="68"/>
                      <a:pt x="23" y="69"/>
                    </a:cubicBezTo>
                    <a:cubicBezTo>
                      <a:pt x="23" y="69"/>
                      <a:pt x="31" y="76"/>
                      <a:pt x="31" y="76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77" y="89"/>
                      <a:pt x="76" y="89"/>
                    </a:cubicBezTo>
                    <a:cubicBezTo>
                      <a:pt x="76" y="90"/>
                      <a:pt x="74" y="93"/>
                      <a:pt x="74" y="93"/>
                    </a:cubicBezTo>
                    <a:cubicBezTo>
                      <a:pt x="74" y="94"/>
                      <a:pt x="74" y="97"/>
                      <a:pt x="74" y="97"/>
                    </a:cubicBezTo>
                    <a:cubicBezTo>
                      <a:pt x="74" y="98"/>
                      <a:pt x="72" y="102"/>
                      <a:pt x="72" y="102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5" y="94"/>
                      <a:pt x="95" y="95"/>
                    </a:cubicBezTo>
                    <a:cubicBezTo>
                      <a:pt x="95" y="95"/>
                      <a:pt x="93" y="97"/>
                      <a:pt x="93" y="97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3" y="111"/>
                      <a:pt x="99" y="116"/>
                      <a:pt x="99" y="117"/>
                    </a:cubicBezTo>
                    <a:cubicBezTo>
                      <a:pt x="99" y="117"/>
                      <a:pt x="101" y="123"/>
                      <a:pt x="101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7" y="122"/>
                      <a:pt x="107" y="122"/>
                      <a:pt x="107" y="122"/>
                    </a:cubicBezTo>
                    <a:cubicBezTo>
                      <a:pt x="111" y="122"/>
                      <a:pt x="111" y="122"/>
                      <a:pt x="111" y="122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29"/>
                      <a:pt x="133" y="129"/>
                    </a:cubicBezTo>
                    <a:cubicBezTo>
                      <a:pt x="133" y="130"/>
                      <a:pt x="138" y="132"/>
                      <a:pt x="138" y="132"/>
                    </a:cubicBezTo>
                    <a:cubicBezTo>
                      <a:pt x="134" y="138"/>
                      <a:pt x="134" y="138"/>
                      <a:pt x="134" y="138"/>
                    </a:cubicBezTo>
                    <a:cubicBezTo>
                      <a:pt x="136" y="146"/>
                      <a:pt x="136" y="146"/>
                      <a:pt x="136" y="146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37" y="167"/>
                      <a:pt x="134" y="171"/>
                      <a:pt x="134" y="171"/>
                    </a:cubicBezTo>
                    <a:cubicBezTo>
                      <a:pt x="134" y="172"/>
                      <a:pt x="137" y="174"/>
                      <a:pt x="137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43" y="181"/>
                      <a:pt x="143" y="181"/>
                    </a:cubicBezTo>
                    <a:cubicBezTo>
                      <a:pt x="144" y="182"/>
                      <a:pt x="151" y="186"/>
                      <a:pt x="151" y="186"/>
                    </a:cubicBezTo>
                    <a:cubicBezTo>
                      <a:pt x="151" y="190"/>
                      <a:pt x="151" y="190"/>
                      <a:pt x="151" y="190"/>
                    </a:cubicBezTo>
                    <a:cubicBezTo>
                      <a:pt x="147" y="194"/>
                      <a:pt x="147" y="194"/>
                      <a:pt x="147" y="194"/>
                    </a:cubicBezTo>
                    <a:cubicBezTo>
                      <a:pt x="134" y="198"/>
                      <a:pt x="134" y="198"/>
                      <a:pt x="134" y="198"/>
                    </a:cubicBezTo>
                    <a:cubicBezTo>
                      <a:pt x="132" y="212"/>
                      <a:pt x="132" y="212"/>
                      <a:pt x="132" y="212"/>
                    </a:cubicBezTo>
                    <a:cubicBezTo>
                      <a:pt x="138" y="211"/>
                      <a:pt x="138" y="211"/>
                      <a:pt x="138" y="211"/>
                    </a:cubicBezTo>
                    <a:lnTo>
                      <a:pt x="147" y="211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79">
                <a:extLst>
                  <a:ext uri="{FF2B5EF4-FFF2-40B4-BE49-F238E27FC236}">
                    <a16:creationId xmlns:a16="http://schemas.microsoft.com/office/drawing/2014/main" id="{83E4A7E0-6106-9BA2-E6A8-EB7CAC09B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824" y="5076933"/>
                <a:ext cx="440762" cy="414502"/>
              </a:xfrm>
              <a:custGeom>
                <a:avLst/>
                <a:gdLst>
                  <a:gd name="T0" fmla="*/ 1173808469 w 98"/>
                  <a:gd name="T1" fmla="*/ 1119761114 h 92"/>
                  <a:gd name="T2" fmla="*/ 1202793180 w 98"/>
                  <a:gd name="T3" fmla="*/ 1017964996 h 92"/>
                  <a:gd name="T4" fmla="*/ 1231774084 w 98"/>
                  <a:gd name="T5" fmla="*/ 945254028 h 92"/>
                  <a:gd name="T6" fmla="*/ 1289739699 w 98"/>
                  <a:gd name="T7" fmla="*/ 857998578 h 92"/>
                  <a:gd name="T8" fmla="*/ 1347705315 w 98"/>
                  <a:gd name="T9" fmla="*/ 756202459 h 92"/>
                  <a:gd name="T10" fmla="*/ 1391178574 w 98"/>
                  <a:gd name="T11" fmla="*/ 683491491 h 92"/>
                  <a:gd name="T12" fmla="*/ 1420163285 w 98"/>
                  <a:gd name="T13" fmla="*/ 567150891 h 92"/>
                  <a:gd name="T14" fmla="*/ 1362197670 w 98"/>
                  <a:gd name="T15" fmla="*/ 494439923 h 92"/>
                  <a:gd name="T16" fmla="*/ 1362197670 w 98"/>
                  <a:gd name="T17" fmla="*/ 421728955 h 92"/>
                  <a:gd name="T18" fmla="*/ 1362197670 w 98"/>
                  <a:gd name="T19" fmla="*/ 349017986 h 92"/>
                  <a:gd name="T20" fmla="*/ 1362197670 w 98"/>
                  <a:gd name="T21" fmla="*/ 247221868 h 92"/>
                  <a:gd name="T22" fmla="*/ 1347705315 w 98"/>
                  <a:gd name="T23" fmla="*/ 145421937 h 92"/>
                  <a:gd name="T24" fmla="*/ 1362197670 w 98"/>
                  <a:gd name="T25" fmla="*/ 58170300 h 92"/>
                  <a:gd name="T26" fmla="*/ 1304232055 w 98"/>
                  <a:gd name="T27" fmla="*/ 43625818 h 92"/>
                  <a:gd name="T28" fmla="*/ 1231774084 w 98"/>
                  <a:gd name="T29" fmla="*/ 29085150 h 92"/>
                  <a:gd name="T30" fmla="*/ 1173808469 w 98"/>
                  <a:gd name="T31" fmla="*/ 29085150 h 92"/>
                  <a:gd name="T32" fmla="*/ 1130335209 w 98"/>
                  <a:gd name="T33" fmla="*/ 0 h 92"/>
                  <a:gd name="T34" fmla="*/ 1028892527 w 98"/>
                  <a:gd name="T35" fmla="*/ 14540668 h 92"/>
                  <a:gd name="T36" fmla="*/ 985419267 w 98"/>
                  <a:gd name="T37" fmla="*/ 58170300 h 92"/>
                  <a:gd name="T38" fmla="*/ 956438363 w 98"/>
                  <a:gd name="T39" fmla="*/ 43625818 h 92"/>
                  <a:gd name="T40" fmla="*/ 826014777 w 98"/>
                  <a:gd name="T41" fmla="*/ 14540668 h 92"/>
                  <a:gd name="T42" fmla="*/ 739064450 w 98"/>
                  <a:gd name="T43" fmla="*/ 14540668 h 92"/>
                  <a:gd name="T44" fmla="*/ 666606480 w 98"/>
                  <a:gd name="T45" fmla="*/ 43625818 h 92"/>
                  <a:gd name="T46" fmla="*/ 594148509 w 98"/>
                  <a:gd name="T47" fmla="*/ 130881268 h 92"/>
                  <a:gd name="T48" fmla="*/ 550675249 w 98"/>
                  <a:gd name="T49" fmla="*/ 189051568 h 92"/>
                  <a:gd name="T50" fmla="*/ 449236374 w 98"/>
                  <a:gd name="T51" fmla="*/ 247221868 h 92"/>
                  <a:gd name="T52" fmla="*/ 420251663 w 98"/>
                  <a:gd name="T53" fmla="*/ 334473505 h 92"/>
                  <a:gd name="T54" fmla="*/ 347793692 w 98"/>
                  <a:gd name="T55" fmla="*/ 290847686 h 92"/>
                  <a:gd name="T56" fmla="*/ 260847172 w 98"/>
                  <a:gd name="T57" fmla="*/ 261762536 h 92"/>
                  <a:gd name="T58" fmla="*/ 144915942 w 98"/>
                  <a:gd name="T59" fmla="*/ 319932836 h 92"/>
                  <a:gd name="T60" fmla="*/ 57965615 w 98"/>
                  <a:gd name="T61" fmla="*/ 392643805 h 92"/>
                  <a:gd name="T62" fmla="*/ 57965615 w 98"/>
                  <a:gd name="T63" fmla="*/ 436269623 h 92"/>
                  <a:gd name="T64" fmla="*/ 43473260 w 98"/>
                  <a:gd name="T65" fmla="*/ 567150891 h 92"/>
                  <a:gd name="T66" fmla="*/ 0 w 98"/>
                  <a:gd name="T67" fmla="*/ 712576641 h 92"/>
                  <a:gd name="T68" fmla="*/ 14492356 w 98"/>
                  <a:gd name="T69" fmla="*/ 785287609 h 92"/>
                  <a:gd name="T70" fmla="*/ 72457971 w 98"/>
                  <a:gd name="T71" fmla="*/ 799832091 h 92"/>
                  <a:gd name="T72" fmla="*/ 188389201 w 98"/>
                  <a:gd name="T73" fmla="*/ 814372759 h 92"/>
                  <a:gd name="T74" fmla="*/ 202881557 w 98"/>
                  <a:gd name="T75" fmla="*/ 901628209 h 92"/>
                  <a:gd name="T76" fmla="*/ 202881557 w 98"/>
                  <a:gd name="T77" fmla="*/ 1105220446 h 92"/>
                  <a:gd name="T78" fmla="*/ 318812788 w 98"/>
                  <a:gd name="T79" fmla="*/ 1221557232 h 92"/>
                  <a:gd name="T80" fmla="*/ 449236374 w 98"/>
                  <a:gd name="T81" fmla="*/ 1279727532 h 92"/>
                  <a:gd name="T82" fmla="*/ 521694345 w 98"/>
                  <a:gd name="T83" fmla="*/ 1279727532 h 92"/>
                  <a:gd name="T84" fmla="*/ 652114124 w 98"/>
                  <a:gd name="T85" fmla="*/ 1250642382 h 92"/>
                  <a:gd name="T86" fmla="*/ 739064450 w 98"/>
                  <a:gd name="T87" fmla="*/ 1236101714 h 92"/>
                  <a:gd name="T88" fmla="*/ 869488037 w 98"/>
                  <a:gd name="T89" fmla="*/ 1279727532 h 92"/>
                  <a:gd name="T90" fmla="*/ 970926912 w 98"/>
                  <a:gd name="T91" fmla="*/ 1323357164 h 92"/>
                  <a:gd name="T92" fmla="*/ 1072369594 w 98"/>
                  <a:gd name="T93" fmla="*/ 1323357164 h 92"/>
                  <a:gd name="T94" fmla="*/ 1115842853 w 98"/>
                  <a:gd name="T95" fmla="*/ 1294272014 h 92"/>
                  <a:gd name="T96" fmla="*/ 1144823758 w 98"/>
                  <a:gd name="T97" fmla="*/ 1207016564 h 92"/>
                  <a:gd name="T98" fmla="*/ 1173808469 w 98"/>
                  <a:gd name="T99" fmla="*/ 1119761114 h 9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8" h="92">
                    <a:moveTo>
                      <a:pt x="81" y="77"/>
                    </a:moveTo>
                    <a:cubicBezTo>
                      <a:pt x="81" y="76"/>
                      <a:pt x="83" y="71"/>
                      <a:pt x="83" y="70"/>
                    </a:cubicBezTo>
                    <a:cubicBezTo>
                      <a:pt x="83" y="69"/>
                      <a:pt x="85" y="66"/>
                      <a:pt x="85" y="65"/>
                    </a:cubicBezTo>
                    <a:cubicBezTo>
                      <a:pt x="85" y="64"/>
                      <a:pt x="89" y="60"/>
                      <a:pt x="89" y="59"/>
                    </a:cubicBezTo>
                    <a:cubicBezTo>
                      <a:pt x="89" y="59"/>
                      <a:pt x="93" y="52"/>
                      <a:pt x="93" y="52"/>
                    </a:cubicBezTo>
                    <a:cubicBezTo>
                      <a:pt x="94" y="51"/>
                      <a:pt x="96" y="48"/>
                      <a:pt x="96" y="47"/>
                    </a:cubicBezTo>
                    <a:cubicBezTo>
                      <a:pt x="96" y="47"/>
                      <a:pt x="98" y="40"/>
                      <a:pt x="98" y="39"/>
                    </a:cubicBezTo>
                    <a:cubicBezTo>
                      <a:pt x="97" y="38"/>
                      <a:pt x="95" y="35"/>
                      <a:pt x="94" y="34"/>
                    </a:cubicBezTo>
                    <a:cubicBezTo>
                      <a:pt x="94" y="33"/>
                      <a:pt x="94" y="30"/>
                      <a:pt x="94" y="29"/>
                    </a:cubicBezTo>
                    <a:cubicBezTo>
                      <a:pt x="93" y="29"/>
                      <a:pt x="94" y="25"/>
                      <a:pt x="94" y="24"/>
                    </a:cubicBezTo>
                    <a:cubicBezTo>
                      <a:pt x="95" y="24"/>
                      <a:pt x="94" y="17"/>
                      <a:pt x="94" y="17"/>
                    </a:cubicBezTo>
                    <a:cubicBezTo>
                      <a:pt x="94" y="16"/>
                      <a:pt x="93" y="11"/>
                      <a:pt x="93" y="10"/>
                    </a:cubicBezTo>
                    <a:cubicBezTo>
                      <a:pt x="93" y="9"/>
                      <a:pt x="94" y="4"/>
                      <a:pt x="94" y="4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85" y="2"/>
                      <a:pt x="85" y="2"/>
                    </a:cubicBezTo>
                    <a:cubicBezTo>
                      <a:pt x="84" y="2"/>
                      <a:pt x="81" y="2"/>
                      <a:pt x="81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2" y="1"/>
                      <a:pt x="71" y="1"/>
                    </a:cubicBezTo>
                    <a:cubicBezTo>
                      <a:pt x="71" y="0"/>
                      <a:pt x="68" y="4"/>
                      <a:pt x="68" y="4"/>
                    </a:cubicBezTo>
                    <a:cubicBezTo>
                      <a:pt x="68" y="4"/>
                      <a:pt x="66" y="3"/>
                      <a:pt x="66" y="3"/>
                    </a:cubicBezTo>
                    <a:cubicBezTo>
                      <a:pt x="65" y="3"/>
                      <a:pt x="58" y="1"/>
                      <a:pt x="57" y="1"/>
                    </a:cubicBezTo>
                    <a:cubicBezTo>
                      <a:pt x="55" y="0"/>
                      <a:pt x="52" y="1"/>
                      <a:pt x="51" y="1"/>
                    </a:cubicBezTo>
                    <a:cubicBezTo>
                      <a:pt x="50" y="1"/>
                      <a:pt x="46" y="3"/>
                      <a:pt x="46" y="3"/>
                    </a:cubicBezTo>
                    <a:cubicBezTo>
                      <a:pt x="46" y="3"/>
                      <a:pt x="41" y="8"/>
                      <a:pt x="41" y="9"/>
                    </a:cubicBezTo>
                    <a:cubicBezTo>
                      <a:pt x="41" y="9"/>
                      <a:pt x="38" y="13"/>
                      <a:pt x="38" y="13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4" y="20"/>
                      <a:pt x="24" y="20"/>
                    </a:cubicBezTo>
                    <a:cubicBezTo>
                      <a:pt x="23" y="19"/>
                      <a:pt x="18" y="18"/>
                      <a:pt x="18" y="18"/>
                    </a:cubicBezTo>
                    <a:cubicBezTo>
                      <a:pt x="18" y="18"/>
                      <a:pt x="10" y="21"/>
                      <a:pt x="10" y="22"/>
                    </a:cubicBezTo>
                    <a:cubicBezTo>
                      <a:pt x="9" y="22"/>
                      <a:pt x="4" y="26"/>
                      <a:pt x="4" y="27"/>
                    </a:cubicBezTo>
                    <a:cubicBezTo>
                      <a:pt x="4" y="27"/>
                      <a:pt x="4" y="29"/>
                      <a:pt x="4" y="30"/>
                    </a:cubicBezTo>
                    <a:cubicBezTo>
                      <a:pt x="3" y="31"/>
                      <a:pt x="3" y="38"/>
                      <a:pt x="3" y="39"/>
                    </a:cubicBezTo>
                    <a:cubicBezTo>
                      <a:pt x="2" y="40"/>
                      <a:pt x="1" y="48"/>
                      <a:pt x="0" y="49"/>
                    </a:cubicBezTo>
                    <a:cubicBezTo>
                      <a:pt x="0" y="50"/>
                      <a:pt x="1" y="54"/>
                      <a:pt x="1" y="54"/>
                    </a:cubicBezTo>
                    <a:cubicBezTo>
                      <a:pt x="1" y="54"/>
                      <a:pt x="4" y="55"/>
                      <a:pt x="5" y="55"/>
                    </a:cubicBezTo>
                    <a:cubicBezTo>
                      <a:pt x="6" y="55"/>
                      <a:pt x="13" y="56"/>
                      <a:pt x="13" y="56"/>
                    </a:cubicBezTo>
                    <a:cubicBezTo>
                      <a:pt x="14" y="57"/>
                      <a:pt x="15" y="61"/>
                      <a:pt x="14" y="62"/>
                    </a:cubicBezTo>
                    <a:cubicBezTo>
                      <a:pt x="14" y="62"/>
                      <a:pt x="14" y="76"/>
                      <a:pt x="14" y="76"/>
                    </a:cubicBezTo>
                    <a:cubicBezTo>
                      <a:pt x="14" y="76"/>
                      <a:pt x="21" y="83"/>
                      <a:pt x="22" y="84"/>
                    </a:cubicBezTo>
                    <a:cubicBezTo>
                      <a:pt x="23" y="84"/>
                      <a:pt x="30" y="88"/>
                      <a:pt x="31" y="88"/>
                    </a:cubicBezTo>
                    <a:cubicBezTo>
                      <a:pt x="32" y="88"/>
                      <a:pt x="35" y="88"/>
                      <a:pt x="36" y="88"/>
                    </a:cubicBezTo>
                    <a:cubicBezTo>
                      <a:pt x="37" y="88"/>
                      <a:pt x="44" y="86"/>
                      <a:pt x="45" y="86"/>
                    </a:cubicBezTo>
                    <a:cubicBezTo>
                      <a:pt x="45" y="86"/>
                      <a:pt x="50" y="85"/>
                      <a:pt x="51" y="85"/>
                    </a:cubicBezTo>
                    <a:cubicBezTo>
                      <a:pt x="52" y="85"/>
                      <a:pt x="59" y="87"/>
                      <a:pt x="60" y="88"/>
                    </a:cubicBezTo>
                    <a:cubicBezTo>
                      <a:pt x="61" y="88"/>
                      <a:pt x="65" y="90"/>
                      <a:pt x="67" y="91"/>
                    </a:cubicBezTo>
                    <a:cubicBezTo>
                      <a:pt x="68" y="92"/>
                      <a:pt x="74" y="91"/>
                      <a:pt x="74" y="9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80" y="78"/>
                      <a:pt x="81" y="77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81">
                <a:extLst>
                  <a:ext uri="{FF2B5EF4-FFF2-40B4-BE49-F238E27FC236}">
                    <a16:creationId xmlns:a16="http://schemas.microsoft.com/office/drawing/2014/main" id="{D024116C-F4E6-2A9F-1EFC-E493D4F27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146" y="3857806"/>
                <a:ext cx="512034" cy="467018"/>
              </a:xfrm>
              <a:custGeom>
                <a:avLst/>
                <a:gdLst>
                  <a:gd name="T0" fmla="*/ 1604231302 w 114"/>
                  <a:gd name="T1" fmla="*/ 548962423 h 104"/>
                  <a:gd name="T2" fmla="*/ 1560873494 w 114"/>
                  <a:gd name="T3" fmla="*/ 505621484 h 104"/>
                  <a:gd name="T4" fmla="*/ 1416350000 w 114"/>
                  <a:gd name="T5" fmla="*/ 520068464 h 104"/>
                  <a:gd name="T6" fmla="*/ 1372992192 w 114"/>
                  <a:gd name="T7" fmla="*/ 505621484 h 104"/>
                  <a:gd name="T8" fmla="*/ 1344084452 w 114"/>
                  <a:gd name="T9" fmla="*/ 433390386 h 104"/>
                  <a:gd name="T10" fmla="*/ 1315180514 w 114"/>
                  <a:gd name="T11" fmla="*/ 288928191 h 104"/>
                  <a:gd name="T12" fmla="*/ 1387442261 w 114"/>
                  <a:gd name="T13" fmla="*/ 274481211 h 104"/>
                  <a:gd name="T14" fmla="*/ 1430800069 w 114"/>
                  <a:gd name="T15" fmla="*/ 231140272 h 104"/>
                  <a:gd name="T16" fmla="*/ 1430800069 w 114"/>
                  <a:gd name="T17" fmla="*/ 187803134 h 104"/>
                  <a:gd name="T18" fmla="*/ 1401896131 w 114"/>
                  <a:gd name="T19" fmla="*/ 144462195 h 104"/>
                  <a:gd name="T20" fmla="*/ 1387442261 w 114"/>
                  <a:gd name="T21" fmla="*/ 115572037 h 104"/>
                  <a:gd name="T22" fmla="*/ 1416350000 w 114"/>
                  <a:gd name="T23" fmla="*/ 57784118 h 104"/>
                  <a:gd name="T24" fmla="*/ 1315180514 w 114"/>
                  <a:gd name="T25" fmla="*/ 57784118 h 104"/>
                  <a:gd name="T26" fmla="*/ 1228464898 w 114"/>
                  <a:gd name="T27" fmla="*/ 86678077 h 104"/>
                  <a:gd name="T28" fmla="*/ 1170657021 w 114"/>
                  <a:gd name="T29" fmla="*/ 158909175 h 104"/>
                  <a:gd name="T30" fmla="*/ 1141749281 w 114"/>
                  <a:gd name="T31" fmla="*/ 101125057 h 104"/>
                  <a:gd name="T32" fmla="*/ 1185107089 w 114"/>
                  <a:gd name="T33" fmla="*/ 43340939 h 104"/>
                  <a:gd name="T34" fmla="*/ 1141749281 w 114"/>
                  <a:gd name="T35" fmla="*/ 0 h 104"/>
                  <a:gd name="T36" fmla="*/ 1026129726 w 114"/>
                  <a:gd name="T37" fmla="*/ 14446980 h 104"/>
                  <a:gd name="T38" fmla="*/ 910510172 w 114"/>
                  <a:gd name="T39" fmla="*/ 14446980 h 104"/>
                  <a:gd name="T40" fmla="*/ 910510172 w 114"/>
                  <a:gd name="T41" fmla="*/ 86678077 h 104"/>
                  <a:gd name="T42" fmla="*/ 867152363 w 114"/>
                  <a:gd name="T43" fmla="*/ 144462195 h 104"/>
                  <a:gd name="T44" fmla="*/ 809340685 w 114"/>
                  <a:gd name="T45" fmla="*/ 202250114 h 104"/>
                  <a:gd name="T46" fmla="*/ 722625069 w 114"/>
                  <a:gd name="T47" fmla="*/ 173356155 h 104"/>
                  <a:gd name="T48" fmla="*/ 578101576 w 114"/>
                  <a:gd name="T49" fmla="*/ 173356155 h 104"/>
                  <a:gd name="T50" fmla="*/ 491385959 w 114"/>
                  <a:gd name="T51" fmla="*/ 86678077 h 104"/>
                  <a:gd name="T52" fmla="*/ 419124212 w 114"/>
                  <a:gd name="T53" fmla="*/ 158909175 h 104"/>
                  <a:gd name="T54" fmla="*/ 361312534 w 114"/>
                  <a:gd name="T55" fmla="*/ 130019016 h 104"/>
                  <a:gd name="T56" fmla="*/ 303504658 w 114"/>
                  <a:gd name="T57" fmla="*/ 216697094 h 104"/>
                  <a:gd name="T58" fmla="*/ 289050788 w 114"/>
                  <a:gd name="T59" fmla="*/ 274481211 h 104"/>
                  <a:gd name="T60" fmla="*/ 202335171 w 114"/>
                  <a:gd name="T61" fmla="*/ 332265329 h 104"/>
                  <a:gd name="T62" fmla="*/ 144523493 w 114"/>
                  <a:gd name="T63" fmla="*/ 390053248 h 104"/>
                  <a:gd name="T64" fmla="*/ 86715616 w 114"/>
                  <a:gd name="T65" fmla="*/ 476731325 h 104"/>
                  <a:gd name="T66" fmla="*/ 101169486 w 114"/>
                  <a:gd name="T67" fmla="*/ 577852581 h 104"/>
                  <a:gd name="T68" fmla="*/ 86715616 w 114"/>
                  <a:gd name="T69" fmla="*/ 635640500 h 104"/>
                  <a:gd name="T70" fmla="*/ 57811678 w 114"/>
                  <a:gd name="T71" fmla="*/ 722318577 h 104"/>
                  <a:gd name="T72" fmla="*/ 0 w 114"/>
                  <a:gd name="T73" fmla="*/ 866780773 h 104"/>
                  <a:gd name="T74" fmla="*/ 72261747 w 114"/>
                  <a:gd name="T75" fmla="*/ 953458850 h 104"/>
                  <a:gd name="T76" fmla="*/ 130073425 w 114"/>
                  <a:gd name="T77" fmla="*/ 1141261984 h 104"/>
                  <a:gd name="T78" fmla="*/ 187881301 w 114"/>
                  <a:gd name="T79" fmla="*/ 1213493082 h 104"/>
                  <a:gd name="T80" fmla="*/ 260146849 w 114"/>
                  <a:gd name="T81" fmla="*/ 1256834021 h 104"/>
                  <a:gd name="T82" fmla="*/ 375766404 w 114"/>
                  <a:gd name="T83" fmla="*/ 1170155943 h 104"/>
                  <a:gd name="T84" fmla="*/ 476932089 w 114"/>
                  <a:gd name="T85" fmla="*/ 1199046102 h 104"/>
                  <a:gd name="T86" fmla="*/ 549197637 w 114"/>
                  <a:gd name="T87" fmla="*/ 1213493082 h 104"/>
                  <a:gd name="T88" fmla="*/ 809340685 w 114"/>
                  <a:gd name="T89" fmla="*/ 1199046102 h 104"/>
                  <a:gd name="T90" fmla="*/ 867152363 w 114"/>
                  <a:gd name="T91" fmla="*/ 1329065118 h 104"/>
                  <a:gd name="T92" fmla="*/ 881606233 w 114"/>
                  <a:gd name="T93" fmla="*/ 1487974293 h 104"/>
                  <a:gd name="T94" fmla="*/ 910510172 w 114"/>
                  <a:gd name="T95" fmla="*/ 1502421273 h 104"/>
                  <a:gd name="T96" fmla="*/ 1040583596 w 114"/>
                  <a:gd name="T97" fmla="*/ 1473527313 h 104"/>
                  <a:gd name="T98" fmla="*/ 1170657021 w 114"/>
                  <a:gd name="T99" fmla="*/ 1430190175 h 104"/>
                  <a:gd name="T100" fmla="*/ 1300726644 w 114"/>
                  <a:gd name="T101" fmla="*/ 1213493082 h 104"/>
                  <a:gd name="T102" fmla="*/ 1358538322 w 114"/>
                  <a:gd name="T103" fmla="*/ 1025689947 h 104"/>
                  <a:gd name="T104" fmla="*/ 1372992192 w 114"/>
                  <a:gd name="T105" fmla="*/ 953458850 h 104"/>
                  <a:gd name="T106" fmla="*/ 1416350000 w 114"/>
                  <a:gd name="T107" fmla="*/ 881227752 h 104"/>
                  <a:gd name="T108" fmla="*/ 1488611747 w 114"/>
                  <a:gd name="T109" fmla="*/ 866780773 h 104"/>
                  <a:gd name="T110" fmla="*/ 1488611747 w 114"/>
                  <a:gd name="T111" fmla="*/ 780102695 h 104"/>
                  <a:gd name="T112" fmla="*/ 1618685172 w 114"/>
                  <a:gd name="T113" fmla="*/ 650087480 h 104"/>
                  <a:gd name="T114" fmla="*/ 1647589110 w 114"/>
                  <a:gd name="T115" fmla="*/ 592299561 h 104"/>
                  <a:gd name="T116" fmla="*/ 1604231302 w 114"/>
                  <a:gd name="T117" fmla="*/ 548962423 h 10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4" h="104">
                    <a:moveTo>
                      <a:pt x="111" y="38"/>
                    </a:moveTo>
                    <a:cubicBezTo>
                      <a:pt x="108" y="35"/>
                      <a:pt x="108" y="35"/>
                      <a:pt x="108" y="35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93" y="31"/>
                      <a:pt x="93" y="30"/>
                    </a:cubicBezTo>
                    <a:cubicBezTo>
                      <a:pt x="93" y="30"/>
                      <a:pt x="91" y="20"/>
                      <a:pt x="91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79" y="7"/>
                      <a:pt x="79" y="7"/>
                    </a:cubicBezTo>
                    <a:cubicBezTo>
                      <a:pt x="80" y="6"/>
                      <a:pt x="82" y="3"/>
                      <a:pt x="82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1" y="15"/>
                      <a:pt x="21" y="15"/>
                    </a:cubicBezTo>
                    <a:cubicBezTo>
                      <a:pt x="21" y="15"/>
                      <a:pt x="20" y="19"/>
                      <a:pt x="20" y="19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26"/>
                      <a:pt x="10" y="27"/>
                    </a:cubicBezTo>
                    <a:cubicBezTo>
                      <a:pt x="10" y="27"/>
                      <a:pt x="6" y="32"/>
                      <a:pt x="6" y="33"/>
                    </a:cubicBezTo>
                    <a:cubicBezTo>
                      <a:pt x="6" y="33"/>
                      <a:pt x="7" y="39"/>
                      <a:pt x="7" y="40"/>
                    </a:cubicBezTo>
                    <a:cubicBezTo>
                      <a:pt x="7" y="41"/>
                      <a:pt x="6" y="43"/>
                      <a:pt x="6" y="44"/>
                    </a:cubicBezTo>
                    <a:cubicBezTo>
                      <a:pt x="6" y="44"/>
                      <a:pt x="4" y="50"/>
                      <a:pt x="4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32" y="83"/>
                      <a:pt x="33" y="83"/>
                    </a:cubicBezTo>
                    <a:cubicBezTo>
                      <a:pt x="33" y="83"/>
                      <a:pt x="38" y="84"/>
                      <a:pt x="38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4" y="41"/>
                      <a:pt x="114" y="41"/>
                      <a:pt x="114" y="41"/>
                    </a:cubicBezTo>
                    <a:lnTo>
                      <a:pt x="111" y="38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82">
                <a:extLst>
                  <a:ext uri="{FF2B5EF4-FFF2-40B4-BE49-F238E27FC236}">
                    <a16:creationId xmlns:a16="http://schemas.microsoft.com/office/drawing/2014/main" id="{6AE3DE2A-EC1E-4C5D-160E-284098D61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123" y="4424231"/>
                <a:ext cx="536415" cy="662079"/>
              </a:xfrm>
              <a:custGeom>
                <a:avLst/>
                <a:gdLst>
                  <a:gd name="T0" fmla="*/ 1717702481 w 119"/>
                  <a:gd name="T1" fmla="*/ 537704669 h 147"/>
                  <a:gd name="T2" fmla="*/ 1688587651 w 119"/>
                  <a:gd name="T3" fmla="*/ 406909581 h 147"/>
                  <a:gd name="T4" fmla="*/ 1353780459 w 119"/>
                  <a:gd name="T5" fmla="*/ 435977274 h 147"/>
                  <a:gd name="T6" fmla="*/ 1149988095 w 119"/>
                  <a:gd name="T7" fmla="*/ 290650245 h 147"/>
                  <a:gd name="T8" fmla="*/ 1091758435 w 119"/>
                  <a:gd name="T9" fmla="*/ 130791276 h 147"/>
                  <a:gd name="T10" fmla="*/ 844291918 w 119"/>
                  <a:gd name="T11" fmla="*/ 29063881 h 147"/>
                  <a:gd name="T12" fmla="*/ 742395736 w 119"/>
                  <a:gd name="T13" fmla="*/ 145327029 h 147"/>
                  <a:gd name="T14" fmla="*/ 553158879 w 119"/>
                  <a:gd name="T15" fmla="*/ 334249879 h 147"/>
                  <a:gd name="T16" fmla="*/ 334807192 w 119"/>
                  <a:gd name="T17" fmla="*/ 479573095 h 147"/>
                  <a:gd name="T18" fmla="*/ 116455505 w 119"/>
                  <a:gd name="T19" fmla="*/ 566768550 h 147"/>
                  <a:gd name="T20" fmla="*/ 29114830 w 119"/>
                  <a:gd name="T21" fmla="*/ 523172729 h 147"/>
                  <a:gd name="T22" fmla="*/ 0 w 119"/>
                  <a:gd name="T23" fmla="*/ 741159459 h 147"/>
                  <a:gd name="T24" fmla="*/ 363918207 w 119"/>
                  <a:gd name="T25" fmla="*/ 813822974 h 147"/>
                  <a:gd name="T26" fmla="*/ 291136854 w 119"/>
                  <a:gd name="T27" fmla="*/ 944614250 h 147"/>
                  <a:gd name="T28" fmla="*/ 174681350 w 119"/>
                  <a:gd name="T29" fmla="*/ 1191668674 h 147"/>
                  <a:gd name="T30" fmla="*/ 334807192 w 119"/>
                  <a:gd name="T31" fmla="*/ 1264332188 h 147"/>
                  <a:gd name="T32" fmla="*/ 393033037 w 119"/>
                  <a:gd name="T33" fmla="*/ 1467786978 h 147"/>
                  <a:gd name="T34" fmla="*/ 494929219 w 119"/>
                  <a:gd name="T35" fmla="*/ 1569514374 h 147"/>
                  <a:gd name="T36" fmla="*/ 538599556 w 119"/>
                  <a:gd name="T37" fmla="*/ 1743905283 h 147"/>
                  <a:gd name="T38" fmla="*/ 669610568 w 119"/>
                  <a:gd name="T39" fmla="*/ 1903760440 h 147"/>
                  <a:gd name="T40" fmla="*/ 815180903 w 119"/>
                  <a:gd name="T41" fmla="*/ 1918296193 h 147"/>
                  <a:gd name="T42" fmla="*/ 960747423 w 119"/>
                  <a:gd name="T43" fmla="*/ 1961892014 h 147"/>
                  <a:gd name="T44" fmla="*/ 1106317758 w 119"/>
                  <a:gd name="T45" fmla="*/ 1990955895 h 147"/>
                  <a:gd name="T46" fmla="*/ 1280999107 w 119"/>
                  <a:gd name="T47" fmla="*/ 2092687102 h 147"/>
                  <a:gd name="T48" fmla="*/ 1412010119 w 119"/>
                  <a:gd name="T49" fmla="*/ 2092687102 h 147"/>
                  <a:gd name="T50" fmla="*/ 1368339782 w 119"/>
                  <a:gd name="T51" fmla="*/ 1976423954 h 147"/>
                  <a:gd name="T52" fmla="*/ 1412010119 w 119"/>
                  <a:gd name="T53" fmla="*/ 1845632678 h 147"/>
                  <a:gd name="T54" fmla="*/ 1470235964 w 119"/>
                  <a:gd name="T55" fmla="*/ 1642177888 h 147"/>
                  <a:gd name="T56" fmla="*/ 1397450797 w 119"/>
                  <a:gd name="T57" fmla="*/ 1453255038 h 147"/>
                  <a:gd name="T58" fmla="*/ 1455680457 w 119"/>
                  <a:gd name="T59" fmla="*/ 1104473219 h 147"/>
                  <a:gd name="T60" fmla="*/ 1412010119 w 119"/>
                  <a:gd name="T61" fmla="*/ 915550369 h 147"/>
                  <a:gd name="T62" fmla="*/ 1586691469 w 119"/>
                  <a:gd name="T63" fmla="*/ 842886855 h 147"/>
                  <a:gd name="T64" fmla="*/ 1732257988 w 119"/>
                  <a:gd name="T65" fmla="*/ 610368183 h 1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9" h="147">
                    <a:moveTo>
                      <a:pt x="119" y="42"/>
                    </a:move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0" y="21"/>
                      <a:pt x="79" y="20"/>
                    </a:cubicBezTo>
                    <a:cubicBezTo>
                      <a:pt x="79" y="19"/>
                      <a:pt x="77" y="14"/>
                      <a:pt x="77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6" y="135"/>
                      <a:pt x="66" y="135"/>
                      <a:pt x="66" y="135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93" y="147"/>
                      <a:pt x="93" y="147"/>
                    </a:cubicBezTo>
                    <a:cubicBezTo>
                      <a:pt x="93" y="147"/>
                      <a:pt x="97" y="144"/>
                      <a:pt x="97" y="14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98" y="105"/>
                      <a:pt x="98" y="104"/>
                    </a:cubicBezTo>
                    <a:cubicBezTo>
                      <a:pt x="97" y="103"/>
                      <a:pt x="96" y="100"/>
                      <a:pt x="96" y="10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0"/>
                      <a:pt x="100" y="76"/>
                      <a:pt x="100" y="76"/>
                    </a:cubicBezTo>
                    <a:cubicBezTo>
                      <a:pt x="100" y="76"/>
                      <a:pt x="99" y="68"/>
                      <a:pt x="99" y="68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47"/>
                      <a:pt x="114" y="47"/>
                      <a:pt x="114" y="47"/>
                    </a:cubicBezTo>
                    <a:lnTo>
                      <a:pt x="119" y="4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84">
                <a:extLst>
                  <a:ext uri="{FF2B5EF4-FFF2-40B4-BE49-F238E27FC236}">
                    <a16:creationId xmlns:a16="http://schemas.microsoft.com/office/drawing/2014/main" id="{18872C01-DA88-CAAC-D5D4-801E204E5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355" y="4594910"/>
                <a:ext cx="502655" cy="620816"/>
              </a:xfrm>
              <a:custGeom>
                <a:avLst/>
                <a:gdLst>
                  <a:gd name="T0" fmla="*/ 1255392789 w 112"/>
                  <a:gd name="T1" fmla="*/ 115990025 h 138"/>
                  <a:gd name="T2" fmla="*/ 1226534363 w 112"/>
                  <a:gd name="T3" fmla="*/ 0 h 138"/>
                  <a:gd name="T4" fmla="*/ 1111096863 w 112"/>
                  <a:gd name="T5" fmla="*/ 43495307 h 138"/>
                  <a:gd name="T6" fmla="*/ 1024517788 w 112"/>
                  <a:gd name="T7" fmla="*/ 144985627 h 138"/>
                  <a:gd name="T8" fmla="*/ 808070100 w 112"/>
                  <a:gd name="T9" fmla="*/ 333466562 h 138"/>
                  <a:gd name="T10" fmla="*/ 692632600 w 112"/>
                  <a:gd name="T11" fmla="*/ 463952484 h 138"/>
                  <a:gd name="T12" fmla="*/ 548332875 w 112"/>
                  <a:gd name="T13" fmla="*/ 362462165 h 138"/>
                  <a:gd name="T14" fmla="*/ 476184913 w 112"/>
                  <a:gd name="T15" fmla="*/ 289971255 h 138"/>
                  <a:gd name="T16" fmla="*/ 303026763 w 112"/>
                  <a:gd name="T17" fmla="*/ 362462165 h 138"/>
                  <a:gd name="T18" fmla="*/ 346316300 w 112"/>
                  <a:gd name="T19" fmla="*/ 550943099 h 138"/>
                  <a:gd name="T20" fmla="*/ 288595650 w 112"/>
                  <a:gd name="T21" fmla="*/ 898909366 h 138"/>
                  <a:gd name="T22" fmla="*/ 360747412 w 112"/>
                  <a:gd name="T23" fmla="*/ 1087390301 h 138"/>
                  <a:gd name="T24" fmla="*/ 303026763 w 112"/>
                  <a:gd name="T25" fmla="*/ 1290370941 h 138"/>
                  <a:gd name="T26" fmla="*/ 259737225 w 112"/>
                  <a:gd name="T27" fmla="*/ 1420856863 h 138"/>
                  <a:gd name="T28" fmla="*/ 303026763 w 112"/>
                  <a:gd name="T29" fmla="*/ 1536846888 h 138"/>
                  <a:gd name="T30" fmla="*/ 173158150 w 112"/>
                  <a:gd name="T31" fmla="*/ 1536846888 h 138"/>
                  <a:gd name="T32" fmla="*/ 0 w 112"/>
                  <a:gd name="T33" fmla="*/ 1435356568 h 138"/>
                  <a:gd name="T34" fmla="*/ 0 w 112"/>
                  <a:gd name="T35" fmla="*/ 1710828118 h 138"/>
                  <a:gd name="T36" fmla="*/ 389605838 w 112"/>
                  <a:gd name="T37" fmla="*/ 1754323426 h 138"/>
                  <a:gd name="T38" fmla="*/ 461753800 w 112"/>
                  <a:gd name="T39" fmla="*/ 1899309053 h 138"/>
                  <a:gd name="T40" fmla="*/ 620480838 w 112"/>
                  <a:gd name="T41" fmla="*/ 2000799373 h 138"/>
                  <a:gd name="T42" fmla="*/ 721491025 w 112"/>
                  <a:gd name="T43" fmla="*/ 1855813745 h 138"/>
                  <a:gd name="T44" fmla="*/ 707059913 w 112"/>
                  <a:gd name="T45" fmla="*/ 1783322836 h 138"/>
                  <a:gd name="T46" fmla="*/ 750349451 w 112"/>
                  <a:gd name="T47" fmla="*/ 1681832516 h 138"/>
                  <a:gd name="T48" fmla="*/ 779211675 w 112"/>
                  <a:gd name="T49" fmla="*/ 1580342196 h 138"/>
                  <a:gd name="T50" fmla="*/ 851359638 w 112"/>
                  <a:gd name="T51" fmla="*/ 1449856273 h 138"/>
                  <a:gd name="T52" fmla="*/ 1010086676 w 112"/>
                  <a:gd name="T53" fmla="*/ 1536846888 h 138"/>
                  <a:gd name="T54" fmla="*/ 1183244826 w 112"/>
                  <a:gd name="T55" fmla="*/ 1420856863 h 138"/>
                  <a:gd name="T56" fmla="*/ 1341971864 w 112"/>
                  <a:gd name="T57" fmla="*/ 1232375929 h 138"/>
                  <a:gd name="T58" fmla="*/ 1558419551 w 112"/>
                  <a:gd name="T59" fmla="*/ 971404084 h 138"/>
                  <a:gd name="T60" fmla="*/ 1515130014 w 112"/>
                  <a:gd name="T61" fmla="*/ 840914354 h 138"/>
                  <a:gd name="T62" fmla="*/ 1587281775 w 112"/>
                  <a:gd name="T63" fmla="*/ 739424034 h 138"/>
                  <a:gd name="T64" fmla="*/ 1616140201 w 112"/>
                  <a:gd name="T65" fmla="*/ 666933124 h 138"/>
                  <a:gd name="T66" fmla="*/ 1543992238 w 112"/>
                  <a:gd name="T67" fmla="*/ 507447792 h 138"/>
                  <a:gd name="T68" fmla="*/ 1428550939 w 112"/>
                  <a:gd name="T69" fmla="*/ 405957472 h 138"/>
                  <a:gd name="T70" fmla="*/ 1385261401 w 112"/>
                  <a:gd name="T71" fmla="*/ 289971255 h 138"/>
                  <a:gd name="T72" fmla="*/ 1313113438 w 112"/>
                  <a:gd name="T73" fmla="*/ 188480935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2" h="138">
                    <a:moveTo>
                      <a:pt x="91" y="9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4" y="7"/>
                      <a:pt x="74" y="8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23"/>
                      <a:pt x="56" y="23"/>
                    </a:cubicBezTo>
                    <a:cubicBezTo>
                      <a:pt x="55" y="24"/>
                      <a:pt x="50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1" y="30"/>
                      <a:pt x="41" y="30"/>
                    </a:cubicBezTo>
                    <a:cubicBezTo>
                      <a:pt x="41" y="30"/>
                      <a:pt x="38" y="25"/>
                      <a:pt x="38" y="2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4" y="38"/>
                      <a:pt x="24" y="38"/>
                    </a:cubicBezTo>
                    <a:cubicBezTo>
                      <a:pt x="24" y="38"/>
                      <a:pt x="26" y="52"/>
                      <a:pt x="26" y="5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1" y="65"/>
                      <a:pt x="22" y="66"/>
                    </a:cubicBezTo>
                    <a:cubicBezTo>
                      <a:pt x="22" y="67"/>
                      <a:pt x="25" y="75"/>
                      <a:pt x="25" y="7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17" y="109"/>
                      <a:pt x="17" y="109"/>
                    </a:cubicBezTo>
                    <a:cubicBezTo>
                      <a:pt x="17" y="109"/>
                      <a:pt x="12" y="106"/>
                      <a:pt x="12" y="106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59"/>
                      <a:pt x="105" y="58"/>
                    </a:cubicBezTo>
                    <a:cubicBezTo>
                      <a:pt x="105" y="58"/>
                      <a:pt x="107" y="53"/>
                      <a:pt x="107" y="53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1" y="13"/>
                      <a:pt x="91" y="13"/>
                      <a:pt x="91" y="13"/>
                    </a:cubicBezTo>
                    <a:lnTo>
                      <a:pt x="91" y="9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85">
                <a:extLst>
                  <a:ext uri="{FF2B5EF4-FFF2-40B4-BE49-F238E27FC236}">
                    <a16:creationId xmlns:a16="http://schemas.microsoft.com/office/drawing/2014/main" id="{3E962006-1073-61BB-538E-476F68CA4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4916" y="4761835"/>
                <a:ext cx="988430" cy="827129"/>
              </a:xfrm>
              <a:custGeom>
                <a:avLst/>
                <a:gdLst>
                  <a:gd name="T0" fmla="*/ 2147483646 w 220"/>
                  <a:gd name="T1" fmla="*/ 2099115749 h 184"/>
                  <a:gd name="T2" fmla="*/ 2147483646 w 220"/>
                  <a:gd name="T3" fmla="*/ 2128070434 h 184"/>
                  <a:gd name="T4" fmla="*/ 2147483646 w 220"/>
                  <a:gd name="T5" fmla="*/ 2147483646 h 184"/>
                  <a:gd name="T6" fmla="*/ 2096871612 w 220"/>
                  <a:gd name="T7" fmla="*/ 2147483646 h 184"/>
                  <a:gd name="T8" fmla="*/ 1851032882 w 220"/>
                  <a:gd name="T9" fmla="*/ 2147483646 h 184"/>
                  <a:gd name="T10" fmla="*/ 1691958526 w 220"/>
                  <a:gd name="T11" fmla="*/ 2147483646 h 184"/>
                  <a:gd name="T12" fmla="*/ 1532884169 w 220"/>
                  <a:gd name="T13" fmla="*/ 2147483646 h 184"/>
                  <a:gd name="T14" fmla="*/ 1359351619 w 220"/>
                  <a:gd name="T15" fmla="*/ 2147483646 h 184"/>
                  <a:gd name="T16" fmla="*/ 1156895076 w 220"/>
                  <a:gd name="T17" fmla="*/ 2147483646 h 184"/>
                  <a:gd name="T18" fmla="*/ 896594349 w 220"/>
                  <a:gd name="T19" fmla="*/ 2147483646 h 184"/>
                  <a:gd name="T20" fmla="*/ 896594349 w 220"/>
                  <a:gd name="T21" fmla="*/ 2147483646 h 184"/>
                  <a:gd name="T22" fmla="*/ 708599803 w 220"/>
                  <a:gd name="T23" fmla="*/ 2147483646 h 184"/>
                  <a:gd name="T24" fmla="*/ 621831626 w 220"/>
                  <a:gd name="T25" fmla="*/ 2084638406 h 184"/>
                  <a:gd name="T26" fmla="*/ 867670356 w 220"/>
                  <a:gd name="T27" fmla="*/ 2055687526 h 184"/>
                  <a:gd name="T28" fmla="*/ 954438533 w 220"/>
                  <a:gd name="T29" fmla="*/ 2026732841 h 184"/>
                  <a:gd name="T30" fmla="*/ 983358723 w 220"/>
                  <a:gd name="T31" fmla="*/ 2041210183 h 184"/>
                  <a:gd name="T32" fmla="*/ 1055664903 w 220"/>
                  <a:gd name="T33" fmla="*/ 2026732841 h 184"/>
                  <a:gd name="T34" fmla="*/ 1026744713 w 220"/>
                  <a:gd name="T35" fmla="*/ 1983300813 h 184"/>
                  <a:gd name="T36" fmla="*/ 1012282716 w 220"/>
                  <a:gd name="T37" fmla="*/ 1795106774 h 184"/>
                  <a:gd name="T38" fmla="*/ 1026744713 w 220"/>
                  <a:gd name="T39" fmla="*/ 1766152089 h 184"/>
                  <a:gd name="T40" fmla="*/ 867670356 w 220"/>
                  <a:gd name="T41" fmla="*/ 1983300813 h 184"/>
                  <a:gd name="T42" fmla="*/ 361530900 w 220"/>
                  <a:gd name="T43" fmla="*/ 1737197404 h 184"/>
                  <a:gd name="T44" fmla="*/ 520601453 w 220"/>
                  <a:gd name="T45" fmla="*/ 1650340958 h 184"/>
                  <a:gd name="T46" fmla="*/ 766443986 w 220"/>
                  <a:gd name="T47" fmla="*/ 1606908930 h 184"/>
                  <a:gd name="T48" fmla="*/ 535063450 w 220"/>
                  <a:gd name="T49" fmla="*/ 1577954245 h 184"/>
                  <a:gd name="T50" fmla="*/ 274762723 w 220"/>
                  <a:gd name="T51" fmla="*/ 1534526022 h 184"/>
                  <a:gd name="T52" fmla="*/ 216918540 w 220"/>
                  <a:gd name="T53" fmla="*/ 1317377298 h 184"/>
                  <a:gd name="T54" fmla="*/ 780902180 w 220"/>
                  <a:gd name="T55" fmla="*/ 940981610 h 184"/>
                  <a:gd name="T56" fmla="*/ 983358723 w 220"/>
                  <a:gd name="T57" fmla="*/ 998890980 h 184"/>
                  <a:gd name="T58" fmla="*/ 679675810 w 220"/>
                  <a:gd name="T59" fmla="*/ 955458953 h 184"/>
                  <a:gd name="T60" fmla="*/ 737519993 w 220"/>
                  <a:gd name="T61" fmla="*/ 854121359 h 184"/>
                  <a:gd name="T62" fmla="*/ 939976536 w 220"/>
                  <a:gd name="T63" fmla="*/ 839647822 h 184"/>
                  <a:gd name="T64" fmla="*/ 1258121446 w 220"/>
                  <a:gd name="T65" fmla="*/ 810693136 h 184"/>
                  <a:gd name="T66" fmla="*/ 1561808162 w 220"/>
                  <a:gd name="T67" fmla="*/ 1013364518 h 184"/>
                  <a:gd name="T68" fmla="*/ 1691958526 w 220"/>
                  <a:gd name="T69" fmla="*/ 1331854640 h 184"/>
                  <a:gd name="T70" fmla="*/ 2147483646 w 220"/>
                  <a:gd name="T71" fmla="*/ 1056796546 h 184"/>
                  <a:gd name="T72" fmla="*/ 2111333609 w 220"/>
                  <a:gd name="T73" fmla="*/ 723832886 h 184"/>
                  <a:gd name="T74" fmla="*/ 1966721249 w 220"/>
                  <a:gd name="T75" fmla="*/ 405346568 h 184"/>
                  <a:gd name="T76" fmla="*/ 2125795605 w 220"/>
                  <a:gd name="T77" fmla="*/ 289531632 h 184"/>
                  <a:gd name="T78" fmla="*/ 2147483646 w 220"/>
                  <a:gd name="T79" fmla="*/ 217148724 h 184"/>
                  <a:gd name="T80" fmla="*/ 2147483646 w 220"/>
                  <a:gd name="T81" fmla="*/ 14477343 h 184"/>
                  <a:gd name="T82" fmla="*/ 2147483646 w 220"/>
                  <a:gd name="T83" fmla="*/ 448774791 h 184"/>
                  <a:gd name="T84" fmla="*/ 2147483646 w 220"/>
                  <a:gd name="T85" fmla="*/ 767261109 h 184"/>
                  <a:gd name="T86" fmla="*/ 2147483646 w 220"/>
                  <a:gd name="T87" fmla="*/ 1172607677 h 184"/>
                  <a:gd name="T88" fmla="*/ 2147483646 w 220"/>
                  <a:gd name="T89" fmla="*/ 1534526022 h 184"/>
                  <a:gd name="T90" fmla="*/ 2147483646 w 220"/>
                  <a:gd name="T91" fmla="*/ 1766152089 h 184"/>
                  <a:gd name="T92" fmla="*/ 491681263 w 220"/>
                  <a:gd name="T93" fmla="*/ 926508072 h 184"/>
                  <a:gd name="T94" fmla="*/ 433837080 w 220"/>
                  <a:gd name="T95" fmla="*/ 636972635 h 184"/>
                  <a:gd name="T96" fmla="*/ 274762723 w 220"/>
                  <a:gd name="T97" fmla="*/ 608017950 h 184"/>
                  <a:gd name="T98" fmla="*/ 520601453 w 220"/>
                  <a:gd name="T99" fmla="*/ 1071273888 h 1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20" h="184">
                    <a:moveTo>
                      <a:pt x="186" y="134"/>
                    </a:move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8" y="140"/>
                      <a:pt x="188" y="140"/>
                      <a:pt x="188" y="142"/>
                    </a:cubicBezTo>
                    <a:cubicBezTo>
                      <a:pt x="188" y="143"/>
                      <a:pt x="188" y="144"/>
                      <a:pt x="187" y="145"/>
                    </a:cubicBezTo>
                    <a:cubicBezTo>
                      <a:pt x="186" y="146"/>
                      <a:pt x="184" y="145"/>
                      <a:pt x="183" y="145"/>
                    </a:cubicBezTo>
                    <a:cubicBezTo>
                      <a:pt x="181" y="145"/>
                      <a:pt x="179" y="148"/>
                      <a:pt x="176" y="148"/>
                    </a:cubicBezTo>
                    <a:cubicBezTo>
                      <a:pt x="174" y="148"/>
                      <a:pt x="172" y="146"/>
                      <a:pt x="170" y="146"/>
                    </a:cubicBezTo>
                    <a:cubicBezTo>
                      <a:pt x="169" y="146"/>
                      <a:pt x="168" y="147"/>
                      <a:pt x="167" y="147"/>
                    </a:cubicBezTo>
                    <a:cubicBezTo>
                      <a:pt x="166" y="148"/>
                      <a:pt x="165" y="149"/>
                      <a:pt x="163" y="150"/>
                    </a:cubicBezTo>
                    <a:cubicBezTo>
                      <a:pt x="163" y="150"/>
                      <a:pt x="162" y="150"/>
                      <a:pt x="162" y="151"/>
                    </a:cubicBezTo>
                    <a:cubicBezTo>
                      <a:pt x="162" y="152"/>
                      <a:pt x="162" y="153"/>
                      <a:pt x="162" y="154"/>
                    </a:cubicBezTo>
                    <a:cubicBezTo>
                      <a:pt x="162" y="155"/>
                      <a:pt x="161" y="156"/>
                      <a:pt x="159" y="157"/>
                    </a:cubicBezTo>
                    <a:cubicBezTo>
                      <a:pt x="158" y="157"/>
                      <a:pt x="157" y="157"/>
                      <a:pt x="155" y="157"/>
                    </a:cubicBezTo>
                    <a:cubicBezTo>
                      <a:pt x="154" y="158"/>
                      <a:pt x="152" y="158"/>
                      <a:pt x="152" y="159"/>
                    </a:cubicBezTo>
                    <a:cubicBezTo>
                      <a:pt x="151" y="161"/>
                      <a:pt x="151" y="162"/>
                      <a:pt x="150" y="164"/>
                    </a:cubicBezTo>
                    <a:cubicBezTo>
                      <a:pt x="149" y="166"/>
                      <a:pt x="147" y="166"/>
                      <a:pt x="145" y="168"/>
                    </a:cubicBezTo>
                    <a:cubicBezTo>
                      <a:pt x="145" y="168"/>
                      <a:pt x="144" y="169"/>
                      <a:pt x="143" y="169"/>
                    </a:cubicBezTo>
                    <a:cubicBezTo>
                      <a:pt x="141" y="170"/>
                      <a:pt x="139" y="168"/>
                      <a:pt x="137" y="168"/>
                    </a:cubicBezTo>
                    <a:cubicBezTo>
                      <a:pt x="135" y="168"/>
                      <a:pt x="135" y="171"/>
                      <a:pt x="133" y="173"/>
                    </a:cubicBezTo>
                    <a:cubicBezTo>
                      <a:pt x="132" y="174"/>
                      <a:pt x="130" y="174"/>
                      <a:pt x="128" y="173"/>
                    </a:cubicBezTo>
                    <a:cubicBezTo>
                      <a:pt x="127" y="172"/>
                      <a:pt x="126" y="171"/>
                      <a:pt x="124" y="169"/>
                    </a:cubicBezTo>
                    <a:cubicBezTo>
                      <a:pt x="124" y="168"/>
                      <a:pt x="123" y="167"/>
                      <a:pt x="122" y="166"/>
                    </a:cubicBezTo>
                    <a:cubicBezTo>
                      <a:pt x="121" y="166"/>
                      <a:pt x="119" y="166"/>
                      <a:pt x="118" y="167"/>
                    </a:cubicBezTo>
                    <a:cubicBezTo>
                      <a:pt x="117" y="168"/>
                      <a:pt x="117" y="169"/>
                      <a:pt x="117" y="170"/>
                    </a:cubicBezTo>
                    <a:cubicBezTo>
                      <a:pt x="117" y="170"/>
                      <a:pt x="116" y="171"/>
                      <a:pt x="115" y="172"/>
                    </a:cubicBezTo>
                    <a:cubicBezTo>
                      <a:pt x="114" y="173"/>
                      <a:pt x="112" y="174"/>
                      <a:pt x="111" y="175"/>
                    </a:cubicBezTo>
                    <a:cubicBezTo>
                      <a:pt x="110" y="176"/>
                      <a:pt x="110" y="176"/>
                      <a:pt x="109" y="177"/>
                    </a:cubicBezTo>
                    <a:cubicBezTo>
                      <a:pt x="109" y="178"/>
                      <a:pt x="107" y="178"/>
                      <a:pt x="106" y="177"/>
                    </a:cubicBezTo>
                    <a:cubicBezTo>
                      <a:pt x="105" y="177"/>
                      <a:pt x="103" y="177"/>
                      <a:pt x="102" y="176"/>
                    </a:cubicBezTo>
                    <a:cubicBezTo>
                      <a:pt x="102" y="176"/>
                      <a:pt x="102" y="176"/>
                      <a:pt x="101" y="176"/>
                    </a:cubicBezTo>
                    <a:cubicBezTo>
                      <a:pt x="100" y="176"/>
                      <a:pt x="99" y="178"/>
                      <a:pt x="98" y="178"/>
                    </a:cubicBezTo>
                    <a:cubicBezTo>
                      <a:pt x="97" y="179"/>
                      <a:pt x="95" y="178"/>
                      <a:pt x="94" y="179"/>
                    </a:cubicBezTo>
                    <a:cubicBezTo>
                      <a:pt x="92" y="179"/>
                      <a:pt x="91" y="182"/>
                      <a:pt x="89" y="182"/>
                    </a:cubicBezTo>
                    <a:cubicBezTo>
                      <a:pt x="88" y="183"/>
                      <a:pt x="87" y="183"/>
                      <a:pt x="85" y="183"/>
                    </a:cubicBezTo>
                    <a:cubicBezTo>
                      <a:pt x="84" y="183"/>
                      <a:pt x="83" y="184"/>
                      <a:pt x="82" y="184"/>
                    </a:cubicBezTo>
                    <a:cubicBezTo>
                      <a:pt x="81" y="183"/>
                      <a:pt x="81" y="183"/>
                      <a:pt x="80" y="183"/>
                    </a:cubicBezTo>
                    <a:cubicBezTo>
                      <a:pt x="76" y="180"/>
                      <a:pt x="71" y="180"/>
                      <a:pt x="68" y="177"/>
                    </a:cubicBezTo>
                    <a:cubicBezTo>
                      <a:pt x="68" y="177"/>
                      <a:pt x="64" y="174"/>
                      <a:pt x="64" y="174"/>
                    </a:cubicBezTo>
                    <a:cubicBezTo>
                      <a:pt x="64" y="174"/>
                      <a:pt x="62" y="174"/>
                      <a:pt x="61" y="174"/>
                    </a:cubicBezTo>
                    <a:cubicBezTo>
                      <a:pt x="61" y="174"/>
                      <a:pt x="62" y="173"/>
                      <a:pt x="62" y="173"/>
                    </a:cubicBezTo>
                    <a:cubicBezTo>
                      <a:pt x="62" y="173"/>
                      <a:pt x="62" y="172"/>
                      <a:pt x="61" y="172"/>
                    </a:cubicBezTo>
                    <a:cubicBezTo>
                      <a:pt x="61" y="171"/>
                      <a:pt x="61" y="171"/>
                      <a:pt x="61" y="170"/>
                    </a:cubicBezTo>
                    <a:cubicBezTo>
                      <a:pt x="61" y="170"/>
                      <a:pt x="62" y="170"/>
                      <a:pt x="62" y="169"/>
                    </a:cubicBezTo>
                    <a:cubicBezTo>
                      <a:pt x="62" y="169"/>
                      <a:pt x="62" y="169"/>
                      <a:pt x="62" y="168"/>
                    </a:cubicBezTo>
                    <a:cubicBezTo>
                      <a:pt x="61" y="168"/>
                      <a:pt x="61" y="168"/>
                      <a:pt x="60" y="168"/>
                    </a:cubicBezTo>
                    <a:cubicBezTo>
                      <a:pt x="58" y="167"/>
                      <a:pt x="56" y="167"/>
                      <a:pt x="54" y="168"/>
                    </a:cubicBezTo>
                    <a:cubicBezTo>
                      <a:pt x="53" y="169"/>
                      <a:pt x="52" y="169"/>
                      <a:pt x="50" y="169"/>
                    </a:cubicBezTo>
                    <a:cubicBezTo>
                      <a:pt x="49" y="168"/>
                      <a:pt x="49" y="167"/>
                      <a:pt x="49" y="166"/>
                    </a:cubicBezTo>
                    <a:cubicBezTo>
                      <a:pt x="49" y="165"/>
                      <a:pt x="49" y="163"/>
                      <a:pt x="48" y="161"/>
                    </a:cubicBezTo>
                    <a:cubicBezTo>
                      <a:pt x="48" y="160"/>
                      <a:pt x="47" y="158"/>
                      <a:pt x="47" y="157"/>
                    </a:cubicBezTo>
                    <a:cubicBezTo>
                      <a:pt x="46" y="155"/>
                      <a:pt x="46" y="152"/>
                      <a:pt x="45" y="150"/>
                    </a:cubicBezTo>
                    <a:cubicBezTo>
                      <a:pt x="45" y="148"/>
                      <a:pt x="44" y="146"/>
                      <a:pt x="43" y="144"/>
                    </a:cubicBezTo>
                    <a:cubicBezTo>
                      <a:pt x="43" y="143"/>
                      <a:pt x="43" y="143"/>
                      <a:pt x="44" y="143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8" y="142"/>
                      <a:pt x="52" y="142"/>
                      <a:pt x="55" y="142"/>
                    </a:cubicBezTo>
                    <a:cubicBezTo>
                      <a:pt x="57" y="142"/>
                      <a:pt x="58" y="142"/>
                      <a:pt x="60" y="142"/>
                    </a:cubicBezTo>
                    <a:cubicBezTo>
                      <a:pt x="61" y="143"/>
                      <a:pt x="62" y="143"/>
                      <a:pt x="63" y="143"/>
                    </a:cubicBezTo>
                    <a:cubicBezTo>
                      <a:pt x="64" y="143"/>
                      <a:pt x="65" y="142"/>
                      <a:pt x="65" y="141"/>
                    </a:cubicBezTo>
                    <a:cubicBezTo>
                      <a:pt x="65" y="141"/>
                      <a:pt x="64" y="140"/>
                      <a:pt x="65" y="140"/>
                    </a:cubicBezTo>
                    <a:cubicBezTo>
                      <a:pt x="65" y="140"/>
                      <a:pt x="65" y="140"/>
                      <a:pt x="66" y="140"/>
                    </a:cubicBezTo>
                    <a:cubicBezTo>
                      <a:pt x="66" y="141"/>
                      <a:pt x="67" y="141"/>
                      <a:pt x="67" y="140"/>
                    </a:cubicBezTo>
                    <a:cubicBezTo>
                      <a:pt x="67" y="139"/>
                      <a:pt x="67" y="139"/>
                      <a:pt x="68" y="139"/>
                    </a:cubicBezTo>
                    <a:cubicBezTo>
                      <a:pt x="68" y="138"/>
                      <a:pt x="69" y="139"/>
                      <a:pt x="69" y="139"/>
                    </a:cubicBezTo>
                    <a:cubicBezTo>
                      <a:pt x="69" y="140"/>
                      <a:pt x="69" y="141"/>
                      <a:pt x="68" y="141"/>
                    </a:cubicBezTo>
                    <a:cubicBezTo>
                      <a:pt x="68" y="141"/>
                      <a:pt x="67" y="141"/>
                      <a:pt x="67" y="142"/>
                    </a:cubicBezTo>
                    <a:cubicBezTo>
                      <a:pt x="68" y="142"/>
                      <a:pt x="70" y="142"/>
                      <a:pt x="70" y="141"/>
                    </a:cubicBezTo>
                    <a:cubicBezTo>
                      <a:pt x="71" y="141"/>
                      <a:pt x="71" y="140"/>
                      <a:pt x="71" y="140"/>
                    </a:cubicBezTo>
                    <a:cubicBezTo>
                      <a:pt x="72" y="139"/>
                      <a:pt x="73" y="140"/>
                      <a:pt x="73" y="140"/>
                    </a:cubicBezTo>
                    <a:cubicBezTo>
                      <a:pt x="74" y="140"/>
                      <a:pt x="75" y="141"/>
                      <a:pt x="75" y="142"/>
                    </a:cubicBezTo>
                    <a:cubicBezTo>
                      <a:pt x="76" y="143"/>
                      <a:pt x="77" y="143"/>
                      <a:pt x="77" y="143"/>
                    </a:cubicBezTo>
                    <a:cubicBezTo>
                      <a:pt x="78" y="141"/>
                      <a:pt x="76" y="139"/>
                      <a:pt x="74" y="138"/>
                    </a:cubicBezTo>
                    <a:cubicBezTo>
                      <a:pt x="73" y="138"/>
                      <a:pt x="72" y="138"/>
                      <a:pt x="71" y="137"/>
                    </a:cubicBezTo>
                    <a:cubicBezTo>
                      <a:pt x="70" y="137"/>
                      <a:pt x="69" y="136"/>
                      <a:pt x="69" y="135"/>
                    </a:cubicBezTo>
                    <a:cubicBezTo>
                      <a:pt x="68" y="132"/>
                      <a:pt x="68" y="129"/>
                      <a:pt x="69" y="126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9" y="125"/>
                      <a:pt x="70" y="125"/>
                      <a:pt x="70" y="124"/>
                    </a:cubicBezTo>
                    <a:cubicBezTo>
                      <a:pt x="72" y="124"/>
                      <a:pt x="74" y="125"/>
                      <a:pt x="76" y="124"/>
                    </a:cubicBezTo>
                    <a:cubicBezTo>
                      <a:pt x="77" y="124"/>
                      <a:pt x="78" y="123"/>
                      <a:pt x="77" y="122"/>
                    </a:cubicBezTo>
                    <a:cubicBezTo>
                      <a:pt x="77" y="121"/>
                      <a:pt x="76" y="121"/>
                      <a:pt x="75" y="121"/>
                    </a:cubicBezTo>
                    <a:cubicBezTo>
                      <a:pt x="74" y="121"/>
                      <a:pt x="72" y="121"/>
                      <a:pt x="71" y="122"/>
                    </a:cubicBezTo>
                    <a:cubicBezTo>
                      <a:pt x="70" y="122"/>
                      <a:pt x="69" y="122"/>
                      <a:pt x="68" y="123"/>
                    </a:cubicBezTo>
                    <a:cubicBezTo>
                      <a:pt x="67" y="123"/>
                      <a:pt x="67" y="124"/>
                      <a:pt x="67" y="125"/>
                    </a:cubicBezTo>
                    <a:cubicBezTo>
                      <a:pt x="66" y="127"/>
                      <a:pt x="65" y="129"/>
                      <a:pt x="64" y="131"/>
                    </a:cubicBezTo>
                    <a:cubicBezTo>
                      <a:pt x="63" y="133"/>
                      <a:pt x="62" y="136"/>
                      <a:pt x="60" y="137"/>
                    </a:cubicBezTo>
                    <a:cubicBezTo>
                      <a:pt x="58" y="138"/>
                      <a:pt x="56" y="138"/>
                      <a:pt x="54" y="138"/>
                    </a:cubicBezTo>
                    <a:cubicBezTo>
                      <a:pt x="49" y="137"/>
                      <a:pt x="44" y="136"/>
                      <a:pt x="40" y="134"/>
                    </a:cubicBezTo>
                    <a:cubicBezTo>
                      <a:pt x="35" y="133"/>
                      <a:pt x="31" y="130"/>
                      <a:pt x="28" y="126"/>
                    </a:cubicBezTo>
                    <a:cubicBezTo>
                      <a:pt x="27" y="124"/>
                      <a:pt x="26" y="122"/>
                      <a:pt x="25" y="120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6" y="117"/>
                      <a:pt x="28" y="115"/>
                      <a:pt x="30" y="114"/>
                    </a:cubicBezTo>
                    <a:cubicBezTo>
                      <a:pt x="32" y="114"/>
                      <a:pt x="34" y="114"/>
                      <a:pt x="36" y="114"/>
                    </a:cubicBezTo>
                    <a:cubicBezTo>
                      <a:pt x="41" y="114"/>
                      <a:pt x="45" y="114"/>
                      <a:pt x="50" y="115"/>
                    </a:cubicBezTo>
                    <a:cubicBezTo>
                      <a:pt x="50" y="115"/>
                      <a:pt x="51" y="115"/>
                      <a:pt x="51" y="115"/>
                    </a:cubicBezTo>
                    <a:cubicBezTo>
                      <a:pt x="51" y="114"/>
                      <a:pt x="51" y="114"/>
                      <a:pt x="52" y="113"/>
                    </a:cubicBezTo>
                    <a:cubicBezTo>
                      <a:pt x="52" y="113"/>
                      <a:pt x="53" y="112"/>
                      <a:pt x="53" y="111"/>
                    </a:cubicBezTo>
                    <a:cubicBezTo>
                      <a:pt x="53" y="110"/>
                      <a:pt x="52" y="110"/>
                      <a:pt x="51" y="111"/>
                    </a:cubicBezTo>
                    <a:cubicBezTo>
                      <a:pt x="50" y="111"/>
                      <a:pt x="49" y="112"/>
                      <a:pt x="48" y="113"/>
                    </a:cubicBezTo>
                    <a:cubicBezTo>
                      <a:pt x="47" y="113"/>
                      <a:pt x="47" y="112"/>
                      <a:pt x="46" y="111"/>
                    </a:cubicBezTo>
                    <a:cubicBezTo>
                      <a:pt x="43" y="110"/>
                      <a:pt x="40" y="109"/>
                      <a:pt x="37" y="109"/>
                    </a:cubicBezTo>
                    <a:cubicBezTo>
                      <a:pt x="35" y="109"/>
                      <a:pt x="34" y="109"/>
                      <a:pt x="32" y="110"/>
                    </a:cubicBezTo>
                    <a:cubicBezTo>
                      <a:pt x="31" y="110"/>
                      <a:pt x="29" y="111"/>
                      <a:pt x="27" y="111"/>
                    </a:cubicBezTo>
                    <a:cubicBezTo>
                      <a:pt x="26" y="111"/>
                      <a:pt x="24" y="110"/>
                      <a:pt x="23" y="109"/>
                    </a:cubicBezTo>
                    <a:cubicBezTo>
                      <a:pt x="21" y="109"/>
                      <a:pt x="20" y="107"/>
                      <a:pt x="19" y="106"/>
                    </a:cubicBezTo>
                    <a:cubicBezTo>
                      <a:pt x="17" y="104"/>
                      <a:pt x="15" y="101"/>
                      <a:pt x="14" y="99"/>
                    </a:cubicBezTo>
                    <a:cubicBezTo>
                      <a:pt x="14" y="98"/>
                      <a:pt x="14" y="98"/>
                      <a:pt x="14" y="97"/>
                    </a:cubicBezTo>
                    <a:cubicBezTo>
                      <a:pt x="13" y="96"/>
                      <a:pt x="14" y="95"/>
                      <a:pt x="15" y="95"/>
                    </a:cubicBezTo>
                    <a:cubicBezTo>
                      <a:pt x="15" y="93"/>
                      <a:pt x="15" y="92"/>
                      <a:pt x="15" y="91"/>
                    </a:cubicBezTo>
                    <a:cubicBezTo>
                      <a:pt x="16" y="88"/>
                      <a:pt x="20" y="86"/>
                      <a:pt x="23" y="84"/>
                    </a:cubicBezTo>
                    <a:cubicBezTo>
                      <a:pt x="28" y="82"/>
                      <a:pt x="34" y="80"/>
                      <a:pt x="38" y="76"/>
                    </a:cubicBezTo>
                    <a:cubicBezTo>
                      <a:pt x="41" y="74"/>
                      <a:pt x="43" y="72"/>
                      <a:pt x="45" y="70"/>
                    </a:cubicBezTo>
                    <a:cubicBezTo>
                      <a:pt x="48" y="68"/>
                      <a:pt x="51" y="66"/>
                      <a:pt x="54" y="65"/>
                    </a:cubicBezTo>
                    <a:cubicBezTo>
                      <a:pt x="57" y="65"/>
                      <a:pt x="61" y="65"/>
                      <a:pt x="64" y="67"/>
                    </a:cubicBezTo>
                    <a:cubicBezTo>
                      <a:pt x="65" y="68"/>
                      <a:pt x="66" y="69"/>
                      <a:pt x="67" y="70"/>
                    </a:cubicBezTo>
                    <a:cubicBezTo>
                      <a:pt x="68" y="71"/>
                      <a:pt x="70" y="71"/>
                      <a:pt x="71" y="70"/>
                    </a:cubicBezTo>
                    <a:cubicBezTo>
                      <a:pt x="71" y="69"/>
                      <a:pt x="69" y="69"/>
                      <a:pt x="68" y="69"/>
                    </a:cubicBezTo>
                    <a:cubicBezTo>
                      <a:pt x="67" y="69"/>
                      <a:pt x="65" y="67"/>
                      <a:pt x="64" y="65"/>
                    </a:cubicBezTo>
                    <a:cubicBezTo>
                      <a:pt x="62" y="64"/>
                      <a:pt x="60" y="64"/>
                      <a:pt x="58" y="64"/>
                    </a:cubicBezTo>
                    <a:cubicBezTo>
                      <a:pt x="56" y="63"/>
                      <a:pt x="54" y="63"/>
                      <a:pt x="51" y="63"/>
                    </a:cubicBezTo>
                    <a:cubicBezTo>
                      <a:pt x="50" y="64"/>
                      <a:pt x="49" y="65"/>
                      <a:pt x="47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2"/>
                      <a:pt x="44" y="59"/>
                      <a:pt x="44" y="59"/>
                    </a:cubicBezTo>
                    <a:cubicBezTo>
                      <a:pt x="44" y="59"/>
                      <a:pt x="49" y="59"/>
                      <a:pt x="51" y="59"/>
                    </a:cubicBezTo>
                    <a:cubicBezTo>
                      <a:pt x="52" y="59"/>
                      <a:pt x="55" y="61"/>
                      <a:pt x="55" y="6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3" y="62"/>
                      <a:pt x="74" y="62"/>
                    </a:cubicBezTo>
                    <a:cubicBezTo>
                      <a:pt x="74" y="61"/>
                      <a:pt x="82" y="58"/>
                      <a:pt x="82" y="58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92" y="59"/>
                      <a:pt x="92" y="59"/>
                    </a:cubicBezTo>
                    <a:cubicBezTo>
                      <a:pt x="93" y="60"/>
                      <a:pt x="97" y="63"/>
                      <a:pt x="98" y="63"/>
                    </a:cubicBezTo>
                    <a:cubicBezTo>
                      <a:pt x="99" y="63"/>
                      <a:pt x="103" y="64"/>
                      <a:pt x="103" y="64"/>
                    </a:cubicBezTo>
                    <a:cubicBezTo>
                      <a:pt x="104" y="64"/>
                      <a:pt x="107" y="70"/>
                      <a:pt x="108" y="70"/>
                    </a:cubicBezTo>
                    <a:cubicBezTo>
                      <a:pt x="109" y="71"/>
                      <a:pt x="117" y="77"/>
                      <a:pt x="117" y="77"/>
                    </a:cubicBezTo>
                    <a:cubicBezTo>
                      <a:pt x="117" y="77"/>
                      <a:pt x="115" y="82"/>
                      <a:pt x="115" y="83"/>
                    </a:cubicBezTo>
                    <a:cubicBezTo>
                      <a:pt x="114" y="84"/>
                      <a:pt x="114" y="88"/>
                      <a:pt x="114" y="88"/>
                    </a:cubicBezTo>
                    <a:cubicBezTo>
                      <a:pt x="114" y="88"/>
                      <a:pt x="116" y="92"/>
                      <a:pt x="117" y="92"/>
                    </a:cubicBezTo>
                    <a:cubicBezTo>
                      <a:pt x="117" y="92"/>
                      <a:pt x="122" y="93"/>
                      <a:pt x="123" y="93"/>
                    </a:cubicBezTo>
                    <a:cubicBezTo>
                      <a:pt x="124" y="93"/>
                      <a:pt x="132" y="90"/>
                      <a:pt x="133" y="90"/>
                    </a:cubicBezTo>
                    <a:cubicBezTo>
                      <a:pt x="134" y="89"/>
                      <a:pt x="137" y="87"/>
                      <a:pt x="138" y="86"/>
                    </a:cubicBezTo>
                    <a:cubicBezTo>
                      <a:pt x="139" y="85"/>
                      <a:pt x="151" y="74"/>
                      <a:pt x="152" y="73"/>
                    </a:cubicBezTo>
                    <a:cubicBezTo>
                      <a:pt x="152" y="73"/>
                      <a:pt x="154" y="71"/>
                      <a:pt x="154" y="70"/>
                    </a:cubicBezTo>
                    <a:cubicBezTo>
                      <a:pt x="155" y="68"/>
                      <a:pt x="158" y="59"/>
                      <a:pt x="158" y="59"/>
                    </a:cubicBezTo>
                    <a:cubicBezTo>
                      <a:pt x="158" y="59"/>
                      <a:pt x="152" y="56"/>
                      <a:pt x="151" y="55"/>
                    </a:cubicBezTo>
                    <a:cubicBezTo>
                      <a:pt x="151" y="55"/>
                      <a:pt x="147" y="51"/>
                      <a:pt x="146" y="50"/>
                    </a:cubicBezTo>
                    <a:cubicBezTo>
                      <a:pt x="145" y="49"/>
                      <a:pt x="143" y="46"/>
                      <a:pt x="143" y="44"/>
                    </a:cubicBezTo>
                    <a:cubicBezTo>
                      <a:pt x="142" y="42"/>
                      <a:pt x="141" y="35"/>
                      <a:pt x="141" y="35"/>
                    </a:cubicBezTo>
                    <a:cubicBezTo>
                      <a:pt x="141" y="34"/>
                      <a:pt x="140" y="32"/>
                      <a:pt x="140" y="32"/>
                    </a:cubicBezTo>
                    <a:cubicBezTo>
                      <a:pt x="139" y="31"/>
                      <a:pt x="136" y="29"/>
                      <a:pt x="136" y="28"/>
                    </a:cubicBezTo>
                    <a:cubicBezTo>
                      <a:pt x="137" y="28"/>
                      <a:pt x="136" y="26"/>
                      <a:pt x="136" y="26"/>
                    </a:cubicBezTo>
                    <a:cubicBezTo>
                      <a:pt x="136" y="25"/>
                      <a:pt x="138" y="22"/>
                      <a:pt x="138" y="21"/>
                    </a:cubicBezTo>
                    <a:cubicBezTo>
                      <a:pt x="139" y="19"/>
                      <a:pt x="141" y="19"/>
                      <a:pt x="143" y="19"/>
                    </a:cubicBezTo>
                    <a:cubicBezTo>
                      <a:pt x="144" y="19"/>
                      <a:pt x="147" y="20"/>
                      <a:pt x="147" y="20"/>
                    </a:cubicBezTo>
                    <a:cubicBezTo>
                      <a:pt x="147" y="21"/>
                      <a:pt x="153" y="27"/>
                      <a:pt x="153" y="27"/>
                    </a:cubicBezTo>
                    <a:cubicBezTo>
                      <a:pt x="153" y="27"/>
                      <a:pt x="157" y="22"/>
                      <a:pt x="158" y="21"/>
                    </a:cubicBezTo>
                    <a:cubicBezTo>
                      <a:pt x="159" y="19"/>
                      <a:pt x="162" y="17"/>
                      <a:pt x="163" y="16"/>
                    </a:cubicBezTo>
                    <a:cubicBezTo>
                      <a:pt x="164" y="15"/>
                      <a:pt x="165" y="16"/>
                      <a:pt x="167" y="15"/>
                    </a:cubicBezTo>
                    <a:cubicBezTo>
                      <a:pt x="169" y="15"/>
                      <a:pt x="176" y="12"/>
                      <a:pt x="178" y="12"/>
                    </a:cubicBezTo>
                    <a:cubicBezTo>
                      <a:pt x="181" y="11"/>
                      <a:pt x="184" y="8"/>
                      <a:pt x="185" y="7"/>
                    </a:cubicBezTo>
                    <a:cubicBezTo>
                      <a:pt x="186" y="6"/>
                      <a:pt x="190" y="2"/>
                      <a:pt x="191" y="1"/>
                    </a:cubicBezTo>
                    <a:cubicBezTo>
                      <a:pt x="192" y="1"/>
                      <a:pt x="196" y="1"/>
                      <a:pt x="197" y="1"/>
                    </a:cubicBezTo>
                    <a:cubicBezTo>
                      <a:pt x="199" y="0"/>
                      <a:pt x="209" y="0"/>
                      <a:pt x="209" y="0"/>
                    </a:cubicBezTo>
                    <a:cubicBezTo>
                      <a:pt x="209" y="0"/>
                      <a:pt x="212" y="10"/>
                      <a:pt x="212" y="11"/>
                    </a:cubicBezTo>
                    <a:cubicBezTo>
                      <a:pt x="212" y="12"/>
                      <a:pt x="215" y="25"/>
                      <a:pt x="216" y="26"/>
                    </a:cubicBezTo>
                    <a:cubicBezTo>
                      <a:pt x="216" y="26"/>
                      <a:pt x="216" y="30"/>
                      <a:pt x="217" y="31"/>
                    </a:cubicBezTo>
                    <a:cubicBezTo>
                      <a:pt x="217" y="32"/>
                      <a:pt x="220" y="37"/>
                      <a:pt x="220" y="38"/>
                    </a:cubicBezTo>
                    <a:cubicBezTo>
                      <a:pt x="220" y="38"/>
                      <a:pt x="220" y="44"/>
                      <a:pt x="220" y="45"/>
                    </a:cubicBezTo>
                    <a:cubicBezTo>
                      <a:pt x="220" y="46"/>
                      <a:pt x="218" y="49"/>
                      <a:pt x="217" y="50"/>
                    </a:cubicBezTo>
                    <a:cubicBezTo>
                      <a:pt x="216" y="51"/>
                      <a:pt x="214" y="53"/>
                      <a:pt x="214" y="53"/>
                    </a:cubicBezTo>
                    <a:cubicBezTo>
                      <a:pt x="214" y="53"/>
                      <a:pt x="216" y="58"/>
                      <a:pt x="216" y="59"/>
                    </a:cubicBezTo>
                    <a:cubicBezTo>
                      <a:pt x="217" y="59"/>
                      <a:pt x="215" y="65"/>
                      <a:pt x="214" y="67"/>
                    </a:cubicBezTo>
                    <a:cubicBezTo>
                      <a:pt x="214" y="69"/>
                      <a:pt x="212" y="74"/>
                      <a:pt x="211" y="74"/>
                    </a:cubicBezTo>
                    <a:cubicBezTo>
                      <a:pt x="211" y="75"/>
                      <a:pt x="208" y="80"/>
                      <a:pt x="207" y="81"/>
                    </a:cubicBezTo>
                    <a:cubicBezTo>
                      <a:pt x="207" y="82"/>
                      <a:pt x="208" y="89"/>
                      <a:pt x="207" y="90"/>
                    </a:cubicBezTo>
                    <a:cubicBezTo>
                      <a:pt x="207" y="91"/>
                      <a:pt x="205" y="94"/>
                      <a:pt x="204" y="96"/>
                    </a:cubicBezTo>
                    <a:cubicBezTo>
                      <a:pt x="204" y="97"/>
                      <a:pt x="201" y="101"/>
                      <a:pt x="201" y="101"/>
                    </a:cubicBezTo>
                    <a:cubicBezTo>
                      <a:pt x="201" y="101"/>
                      <a:pt x="203" y="105"/>
                      <a:pt x="203" y="106"/>
                    </a:cubicBezTo>
                    <a:cubicBezTo>
                      <a:pt x="203" y="107"/>
                      <a:pt x="201" y="112"/>
                      <a:pt x="200" y="113"/>
                    </a:cubicBezTo>
                    <a:cubicBezTo>
                      <a:pt x="200" y="114"/>
                      <a:pt x="197" y="118"/>
                      <a:pt x="197" y="118"/>
                    </a:cubicBezTo>
                    <a:cubicBezTo>
                      <a:pt x="197" y="118"/>
                      <a:pt x="194" y="118"/>
                      <a:pt x="194" y="119"/>
                    </a:cubicBezTo>
                    <a:cubicBezTo>
                      <a:pt x="194" y="119"/>
                      <a:pt x="192" y="122"/>
                      <a:pt x="192" y="122"/>
                    </a:cubicBezTo>
                    <a:cubicBezTo>
                      <a:pt x="192" y="130"/>
                      <a:pt x="192" y="130"/>
                      <a:pt x="192" y="130"/>
                    </a:cubicBezTo>
                    <a:cubicBezTo>
                      <a:pt x="192" y="130"/>
                      <a:pt x="189" y="133"/>
                      <a:pt x="188" y="133"/>
                    </a:cubicBezTo>
                    <a:cubicBezTo>
                      <a:pt x="188" y="133"/>
                      <a:pt x="186" y="134"/>
                      <a:pt x="186" y="134"/>
                    </a:cubicBezTo>
                    <a:close/>
                    <a:moveTo>
                      <a:pt x="34" y="64"/>
                    </a:moveTo>
                    <a:cubicBezTo>
                      <a:pt x="34" y="63"/>
                      <a:pt x="36" y="56"/>
                      <a:pt x="36" y="56"/>
                    </a:cubicBezTo>
                    <a:cubicBezTo>
                      <a:pt x="36" y="56"/>
                      <a:pt x="31" y="53"/>
                      <a:pt x="31" y="52"/>
                    </a:cubicBezTo>
                    <a:cubicBezTo>
                      <a:pt x="31" y="52"/>
                      <a:pt x="31" y="47"/>
                      <a:pt x="31" y="47"/>
                    </a:cubicBezTo>
                    <a:cubicBezTo>
                      <a:pt x="31" y="47"/>
                      <a:pt x="30" y="44"/>
                      <a:pt x="30" y="44"/>
                    </a:cubicBezTo>
                    <a:cubicBezTo>
                      <a:pt x="30" y="44"/>
                      <a:pt x="26" y="43"/>
                      <a:pt x="26" y="43"/>
                    </a:cubicBezTo>
                    <a:cubicBezTo>
                      <a:pt x="26" y="43"/>
                      <a:pt x="24" y="41"/>
                      <a:pt x="24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6"/>
                      <a:pt x="1" y="77"/>
                      <a:pt x="1" y="78"/>
                    </a:cubicBezTo>
                    <a:cubicBezTo>
                      <a:pt x="4" y="82"/>
                      <a:pt x="7" y="87"/>
                      <a:pt x="10" y="91"/>
                    </a:cubicBezTo>
                    <a:cubicBezTo>
                      <a:pt x="16" y="83"/>
                      <a:pt x="27" y="80"/>
                      <a:pt x="36" y="74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7" y="72"/>
                      <a:pt x="35" y="69"/>
                      <a:pt x="35" y="68"/>
                    </a:cubicBezTo>
                    <a:cubicBezTo>
                      <a:pt x="35" y="68"/>
                      <a:pt x="34" y="65"/>
                      <a:pt x="34" y="6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86">
                <a:extLst>
                  <a:ext uri="{FF2B5EF4-FFF2-40B4-BE49-F238E27FC236}">
                    <a16:creationId xmlns:a16="http://schemas.microsoft.com/office/drawing/2014/main" id="{9E9BFCE5-15EB-1A02-DCD6-53ABBA076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032" y="4536766"/>
                <a:ext cx="898402" cy="1237882"/>
              </a:xfrm>
              <a:custGeom>
                <a:avLst/>
                <a:gdLst>
                  <a:gd name="T0" fmla="*/ 2124989337 w 200"/>
                  <a:gd name="T1" fmla="*/ 464515200 h 275"/>
                  <a:gd name="T2" fmla="*/ 2009341926 w 200"/>
                  <a:gd name="T3" fmla="*/ 319354200 h 275"/>
                  <a:gd name="T4" fmla="*/ 1965975572 w 200"/>
                  <a:gd name="T5" fmla="*/ 174193200 h 275"/>
                  <a:gd name="T6" fmla="*/ 1590126239 w 200"/>
                  <a:gd name="T7" fmla="*/ 29032200 h 275"/>
                  <a:gd name="T8" fmla="*/ 1329924316 w 200"/>
                  <a:gd name="T9" fmla="*/ 87096600 h 275"/>
                  <a:gd name="T10" fmla="*/ 1373290670 w 200"/>
                  <a:gd name="T11" fmla="*/ 217741500 h 275"/>
                  <a:gd name="T12" fmla="*/ 1113088747 w 200"/>
                  <a:gd name="T13" fmla="*/ 275805900 h 275"/>
                  <a:gd name="T14" fmla="*/ 896253178 w 200"/>
                  <a:gd name="T15" fmla="*/ 377418600 h 275"/>
                  <a:gd name="T16" fmla="*/ 838431374 w 200"/>
                  <a:gd name="T17" fmla="*/ 479031300 h 275"/>
                  <a:gd name="T18" fmla="*/ 954074983 w 200"/>
                  <a:gd name="T19" fmla="*/ 638708400 h 275"/>
                  <a:gd name="T20" fmla="*/ 1069722394 w 200"/>
                  <a:gd name="T21" fmla="*/ 856449900 h 275"/>
                  <a:gd name="T22" fmla="*/ 997441336 w 200"/>
                  <a:gd name="T23" fmla="*/ 958062600 h 275"/>
                  <a:gd name="T24" fmla="*/ 1011900589 w 200"/>
                  <a:gd name="T25" fmla="*/ 1161288000 h 275"/>
                  <a:gd name="T26" fmla="*/ 766150316 w 200"/>
                  <a:gd name="T27" fmla="*/ 1611287100 h 275"/>
                  <a:gd name="T28" fmla="*/ 462582040 w 200"/>
                  <a:gd name="T29" fmla="*/ 1727415900 h 275"/>
                  <a:gd name="T30" fmla="*/ 245746471 w 200"/>
                  <a:gd name="T31" fmla="*/ 1654835400 h 275"/>
                  <a:gd name="T32" fmla="*/ 202380118 w 200"/>
                  <a:gd name="T33" fmla="*/ 1872576900 h 275"/>
                  <a:gd name="T34" fmla="*/ 202380118 w 200"/>
                  <a:gd name="T35" fmla="*/ 2032254000 h 275"/>
                  <a:gd name="T36" fmla="*/ 72277256 w 200"/>
                  <a:gd name="T37" fmla="*/ 2147483646 h 275"/>
                  <a:gd name="T38" fmla="*/ 202380118 w 200"/>
                  <a:gd name="T39" fmla="*/ 2147483646 h 275"/>
                  <a:gd name="T40" fmla="*/ 72277256 w 200"/>
                  <a:gd name="T41" fmla="*/ 2147483646 h 275"/>
                  <a:gd name="T42" fmla="*/ 28910902 w 200"/>
                  <a:gd name="T43" fmla="*/ 2147483646 h 275"/>
                  <a:gd name="T44" fmla="*/ 231291020 w 200"/>
                  <a:gd name="T45" fmla="*/ 2147483646 h 275"/>
                  <a:gd name="T46" fmla="*/ 375849334 w 200"/>
                  <a:gd name="T47" fmla="*/ 2147483646 h 275"/>
                  <a:gd name="T48" fmla="*/ 419215687 w 200"/>
                  <a:gd name="T49" fmla="*/ 2147483646 h 275"/>
                  <a:gd name="T50" fmla="*/ 448126589 w 200"/>
                  <a:gd name="T51" fmla="*/ 2147483646 h 275"/>
                  <a:gd name="T52" fmla="*/ 636051256 w 200"/>
                  <a:gd name="T53" fmla="*/ 2147483646 h 275"/>
                  <a:gd name="T54" fmla="*/ 679417609 w 200"/>
                  <a:gd name="T55" fmla="*/ 2147483646 h 275"/>
                  <a:gd name="T56" fmla="*/ 679417609 w 200"/>
                  <a:gd name="T57" fmla="*/ 2147483646 h 275"/>
                  <a:gd name="T58" fmla="*/ 838431374 w 200"/>
                  <a:gd name="T59" fmla="*/ 2147483646 h 275"/>
                  <a:gd name="T60" fmla="*/ 867342276 w 200"/>
                  <a:gd name="T61" fmla="*/ 2147483646 h 275"/>
                  <a:gd name="T62" fmla="*/ 925164081 w 200"/>
                  <a:gd name="T63" fmla="*/ 2147483646 h 275"/>
                  <a:gd name="T64" fmla="*/ 968530434 w 200"/>
                  <a:gd name="T65" fmla="*/ 2147483646 h 275"/>
                  <a:gd name="T66" fmla="*/ 968530434 w 200"/>
                  <a:gd name="T67" fmla="*/ 2147483646 h 275"/>
                  <a:gd name="T68" fmla="*/ 1011900589 w 200"/>
                  <a:gd name="T69" fmla="*/ 2147483646 h 275"/>
                  <a:gd name="T70" fmla="*/ 997441336 w 200"/>
                  <a:gd name="T71" fmla="*/ 2147483646 h 275"/>
                  <a:gd name="T72" fmla="*/ 1026356041 w 200"/>
                  <a:gd name="T73" fmla="*/ 2147483646 h 275"/>
                  <a:gd name="T74" fmla="*/ 1141999650 w 200"/>
                  <a:gd name="T75" fmla="*/ 2147483646 h 275"/>
                  <a:gd name="T76" fmla="*/ 1199821454 w 200"/>
                  <a:gd name="T77" fmla="*/ 2147483646 h 275"/>
                  <a:gd name="T78" fmla="*/ 1257647061 w 200"/>
                  <a:gd name="T79" fmla="*/ 2147483646 h 275"/>
                  <a:gd name="T80" fmla="*/ 1373290670 w 200"/>
                  <a:gd name="T81" fmla="*/ 2147483646 h 275"/>
                  <a:gd name="T82" fmla="*/ 1344379767 w 200"/>
                  <a:gd name="T83" fmla="*/ 2147483646 h 275"/>
                  <a:gd name="T84" fmla="*/ 1503393532 w 200"/>
                  <a:gd name="T85" fmla="*/ 2147483646 h 275"/>
                  <a:gd name="T86" fmla="*/ 1546759885 w 200"/>
                  <a:gd name="T87" fmla="*/ 2147483646 h 275"/>
                  <a:gd name="T88" fmla="*/ 1734684552 w 200"/>
                  <a:gd name="T89" fmla="*/ 2147483646 h 275"/>
                  <a:gd name="T90" fmla="*/ 1778050906 w 200"/>
                  <a:gd name="T91" fmla="*/ 2147483646 h 275"/>
                  <a:gd name="T92" fmla="*/ 1908153768 w 200"/>
                  <a:gd name="T93" fmla="*/ 2147483646 h 275"/>
                  <a:gd name="T94" fmla="*/ 1749140003 w 200"/>
                  <a:gd name="T95" fmla="*/ 2147483646 h 275"/>
                  <a:gd name="T96" fmla="*/ 1835872710 w 200"/>
                  <a:gd name="T97" fmla="*/ 2046770100 h 275"/>
                  <a:gd name="T98" fmla="*/ 1792506357 w 200"/>
                  <a:gd name="T99" fmla="*/ 1901609100 h 275"/>
                  <a:gd name="T100" fmla="*/ 2096074632 w 200"/>
                  <a:gd name="T101" fmla="*/ 1654835400 h 275"/>
                  <a:gd name="T102" fmla="*/ 2147483646 w 200"/>
                  <a:gd name="T103" fmla="*/ 1306449000 h 275"/>
                  <a:gd name="T104" fmla="*/ 2147483646 w 200"/>
                  <a:gd name="T105" fmla="*/ 987094800 h 275"/>
                  <a:gd name="T106" fmla="*/ 2147483646 w 200"/>
                  <a:gd name="T107" fmla="*/ 667740600 h 2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00" h="275">
                    <a:moveTo>
                      <a:pt x="178" y="22"/>
                    </a:moveTo>
                    <a:cubicBezTo>
                      <a:pt x="161" y="27"/>
                      <a:pt x="161" y="27"/>
                      <a:pt x="161" y="27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7" y="71"/>
                      <a:pt x="67" y="71"/>
                    </a:cubicBezTo>
                    <a:cubicBezTo>
                      <a:pt x="67" y="72"/>
                      <a:pt x="67" y="75"/>
                      <a:pt x="67" y="7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7" y="192"/>
                      <a:pt x="17" y="192"/>
                      <a:pt x="17" y="192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2" y="196"/>
                      <a:pt x="2" y="196"/>
                    </a:cubicBezTo>
                    <a:cubicBezTo>
                      <a:pt x="3" y="196"/>
                      <a:pt x="8" y="198"/>
                      <a:pt x="8" y="198"/>
                    </a:cubicBezTo>
                    <a:cubicBezTo>
                      <a:pt x="8" y="198"/>
                      <a:pt x="12" y="205"/>
                      <a:pt x="12" y="206"/>
                    </a:cubicBezTo>
                    <a:cubicBezTo>
                      <a:pt x="13" y="206"/>
                      <a:pt x="15" y="209"/>
                      <a:pt x="16" y="209"/>
                    </a:cubicBezTo>
                    <a:cubicBezTo>
                      <a:pt x="16" y="209"/>
                      <a:pt x="21" y="205"/>
                      <a:pt x="21" y="205"/>
                    </a:cubicBezTo>
                    <a:cubicBezTo>
                      <a:pt x="24" y="208"/>
                      <a:pt x="24" y="208"/>
                      <a:pt x="24" y="208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7" y="216"/>
                      <a:pt x="27" y="216"/>
                      <a:pt x="27" y="216"/>
                    </a:cubicBezTo>
                    <a:cubicBezTo>
                      <a:pt x="29" y="221"/>
                      <a:pt x="29" y="221"/>
                      <a:pt x="29" y="221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29"/>
                      <a:pt x="31" y="232"/>
                      <a:pt x="31" y="232"/>
                    </a:cubicBezTo>
                    <a:cubicBezTo>
                      <a:pt x="31" y="232"/>
                      <a:pt x="34" y="239"/>
                      <a:pt x="34" y="239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4" y="247"/>
                      <a:pt x="44" y="247"/>
                      <a:pt x="44" y="247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7" y="253"/>
                      <a:pt x="49" y="254"/>
                      <a:pt x="51" y="254"/>
                    </a:cubicBezTo>
                    <a:cubicBezTo>
                      <a:pt x="50" y="252"/>
                      <a:pt x="48" y="249"/>
                      <a:pt x="47" y="247"/>
                    </a:cubicBezTo>
                    <a:cubicBezTo>
                      <a:pt x="46" y="245"/>
                      <a:pt x="45" y="244"/>
                      <a:pt x="44" y="243"/>
                    </a:cubicBezTo>
                    <a:cubicBezTo>
                      <a:pt x="43" y="242"/>
                      <a:pt x="41" y="241"/>
                      <a:pt x="41" y="239"/>
                    </a:cubicBezTo>
                    <a:cubicBezTo>
                      <a:pt x="43" y="240"/>
                      <a:pt x="45" y="242"/>
                      <a:pt x="47" y="244"/>
                    </a:cubicBezTo>
                    <a:cubicBezTo>
                      <a:pt x="48" y="245"/>
                      <a:pt x="49" y="247"/>
                      <a:pt x="51" y="247"/>
                    </a:cubicBezTo>
                    <a:cubicBezTo>
                      <a:pt x="53" y="247"/>
                      <a:pt x="54" y="245"/>
                      <a:pt x="55" y="243"/>
                    </a:cubicBezTo>
                    <a:cubicBezTo>
                      <a:pt x="55" y="242"/>
                      <a:pt x="57" y="240"/>
                      <a:pt x="58" y="240"/>
                    </a:cubicBezTo>
                    <a:cubicBezTo>
                      <a:pt x="58" y="244"/>
                      <a:pt x="53" y="246"/>
                      <a:pt x="53" y="249"/>
                    </a:cubicBezTo>
                    <a:cubicBezTo>
                      <a:pt x="54" y="252"/>
                      <a:pt x="58" y="253"/>
                      <a:pt x="58" y="256"/>
                    </a:cubicBezTo>
                    <a:cubicBezTo>
                      <a:pt x="59" y="256"/>
                      <a:pt x="60" y="258"/>
                      <a:pt x="60" y="259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0" y="261"/>
                      <a:pt x="60" y="261"/>
                      <a:pt x="61" y="261"/>
                    </a:cubicBezTo>
                    <a:cubicBezTo>
                      <a:pt x="62" y="262"/>
                      <a:pt x="63" y="263"/>
                      <a:pt x="64" y="264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5" y="264"/>
                      <a:pt x="65" y="264"/>
                      <a:pt x="65" y="264"/>
                    </a:cubicBezTo>
                    <a:cubicBezTo>
                      <a:pt x="66" y="263"/>
                      <a:pt x="67" y="262"/>
                      <a:pt x="67" y="261"/>
                    </a:cubicBezTo>
                    <a:cubicBezTo>
                      <a:pt x="68" y="260"/>
                      <a:pt x="68" y="260"/>
                      <a:pt x="68" y="260"/>
                    </a:cubicBezTo>
                    <a:cubicBezTo>
                      <a:pt x="68" y="259"/>
                      <a:pt x="68" y="258"/>
                      <a:pt x="68" y="258"/>
                    </a:cubicBezTo>
                    <a:cubicBezTo>
                      <a:pt x="68" y="257"/>
                      <a:pt x="67" y="256"/>
                      <a:pt x="67" y="255"/>
                    </a:cubicBezTo>
                    <a:cubicBezTo>
                      <a:pt x="67" y="255"/>
                      <a:pt x="67" y="253"/>
                      <a:pt x="67" y="253"/>
                    </a:cubicBezTo>
                    <a:cubicBezTo>
                      <a:pt x="68" y="253"/>
                      <a:pt x="68" y="254"/>
                      <a:pt x="69" y="255"/>
                    </a:cubicBezTo>
                    <a:cubicBezTo>
                      <a:pt x="69" y="255"/>
                      <a:pt x="69" y="256"/>
                      <a:pt x="70" y="257"/>
                    </a:cubicBezTo>
                    <a:cubicBezTo>
                      <a:pt x="70" y="258"/>
                      <a:pt x="70" y="260"/>
                      <a:pt x="69" y="262"/>
                    </a:cubicBezTo>
                    <a:cubicBezTo>
                      <a:pt x="69" y="262"/>
                      <a:pt x="69" y="263"/>
                      <a:pt x="69" y="263"/>
                    </a:cubicBezTo>
                    <a:cubicBezTo>
                      <a:pt x="69" y="264"/>
                      <a:pt x="69" y="264"/>
                      <a:pt x="69" y="265"/>
                    </a:cubicBezTo>
                    <a:cubicBezTo>
                      <a:pt x="70" y="266"/>
                      <a:pt x="70" y="267"/>
                      <a:pt x="70" y="268"/>
                    </a:cubicBezTo>
                    <a:cubicBezTo>
                      <a:pt x="70" y="268"/>
                      <a:pt x="70" y="268"/>
                      <a:pt x="71" y="269"/>
                    </a:cubicBezTo>
                    <a:cubicBezTo>
                      <a:pt x="71" y="269"/>
                      <a:pt x="71" y="269"/>
                      <a:pt x="71" y="269"/>
                    </a:cubicBezTo>
                    <a:cubicBezTo>
                      <a:pt x="73" y="269"/>
                      <a:pt x="74" y="269"/>
                      <a:pt x="76" y="269"/>
                    </a:cubicBezTo>
                    <a:cubicBezTo>
                      <a:pt x="76" y="269"/>
                      <a:pt x="77" y="273"/>
                      <a:pt x="77" y="273"/>
                    </a:cubicBezTo>
                    <a:cubicBezTo>
                      <a:pt x="77" y="274"/>
                      <a:pt x="79" y="275"/>
                      <a:pt x="79" y="275"/>
                    </a:cubicBezTo>
                    <a:cubicBezTo>
                      <a:pt x="79" y="275"/>
                      <a:pt x="82" y="274"/>
                      <a:pt x="82" y="273"/>
                    </a:cubicBezTo>
                    <a:cubicBezTo>
                      <a:pt x="83" y="272"/>
                      <a:pt x="83" y="270"/>
                      <a:pt x="83" y="269"/>
                    </a:cubicBezTo>
                    <a:cubicBezTo>
                      <a:pt x="83" y="269"/>
                      <a:pt x="83" y="266"/>
                      <a:pt x="83" y="266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85" y="261"/>
                      <a:pt x="87" y="260"/>
                      <a:pt x="87" y="260"/>
                    </a:cubicBezTo>
                    <a:cubicBezTo>
                      <a:pt x="88" y="259"/>
                      <a:pt x="92" y="259"/>
                      <a:pt x="92" y="259"/>
                    </a:cubicBezTo>
                    <a:cubicBezTo>
                      <a:pt x="92" y="258"/>
                      <a:pt x="96" y="258"/>
                      <a:pt x="96" y="258"/>
                    </a:cubicBezTo>
                    <a:cubicBezTo>
                      <a:pt x="96" y="258"/>
                      <a:pt x="95" y="256"/>
                      <a:pt x="95" y="255"/>
                    </a:cubicBezTo>
                    <a:cubicBezTo>
                      <a:pt x="95" y="255"/>
                      <a:pt x="94" y="254"/>
                      <a:pt x="94" y="254"/>
                    </a:cubicBezTo>
                    <a:cubicBezTo>
                      <a:pt x="94" y="253"/>
                      <a:pt x="94" y="252"/>
                      <a:pt x="94" y="252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8" y="243"/>
                      <a:pt x="98" y="243"/>
                      <a:pt x="98" y="243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4" y="237"/>
                      <a:pt x="104" y="237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107" y="232"/>
                      <a:pt x="107" y="232"/>
                      <a:pt x="107" y="232"/>
                    </a:cubicBezTo>
                    <a:cubicBezTo>
                      <a:pt x="107" y="227"/>
                      <a:pt x="107" y="227"/>
                      <a:pt x="107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2" y="191"/>
                      <a:pt x="123" y="188"/>
                      <a:pt x="123" y="187"/>
                    </a:cubicBezTo>
                    <a:cubicBezTo>
                      <a:pt x="123" y="187"/>
                      <a:pt x="122" y="184"/>
                      <a:pt x="122" y="184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59"/>
                      <a:pt x="130" y="159"/>
                      <a:pt x="130" y="159"/>
                    </a:cubicBezTo>
                    <a:cubicBezTo>
                      <a:pt x="121" y="151"/>
                      <a:pt x="121" y="151"/>
                      <a:pt x="121" y="151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7" y="141"/>
                      <a:pt x="127" y="141"/>
                      <a:pt x="127" y="14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0" y="129"/>
                      <a:pt x="130" y="129"/>
                      <a:pt x="130" y="129"/>
                    </a:cubicBezTo>
                    <a:cubicBezTo>
                      <a:pt x="130" y="124"/>
                      <a:pt x="130" y="124"/>
                      <a:pt x="130" y="124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9" y="90"/>
                      <a:pt x="169" y="90"/>
                      <a:pt x="169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83" y="76"/>
                      <a:pt x="183" y="76"/>
                      <a:pt x="183" y="76"/>
                    </a:cubicBezTo>
                    <a:cubicBezTo>
                      <a:pt x="185" y="68"/>
                      <a:pt x="185" y="68"/>
                      <a:pt x="185" y="68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00" y="46"/>
                      <a:pt x="200" y="46"/>
                      <a:pt x="200" y="46"/>
                    </a:cubicBezTo>
                    <a:lnTo>
                      <a:pt x="178" y="22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87">
                <a:extLst>
                  <a:ext uri="{FF2B5EF4-FFF2-40B4-BE49-F238E27FC236}">
                    <a16:creationId xmlns:a16="http://schemas.microsoft.com/office/drawing/2014/main" id="{4D30588F-448B-06FF-12F0-57A072580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661" y="684328"/>
                <a:ext cx="1744288" cy="2100647"/>
              </a:xfrm>
              <a:custGeom>
                <a:avLst/>
                <a:gdLst>
                  <a:gd name="T0" fmla="*/ 2147483646 w 388"/>
                  <a:gd name="T1" fmla="*/ 2147483646 h 467"/>
                  <a:gd name="T2" fmla="*/ 2147483646 w 388"/>
                  <a:gd name="T3" fmla="*/ 2147483646 h 467"/>
                  <a:gd name="T4" fmla="*/ 2147483646 w 388"/>
                  <a:gd name="T5" fmla="*/ 2147483646 h 467"/>
                  <a:gd name="T6" fmla="*/ 2147483646 w 388"/>
                  <a:gd name="T7" fmla="*/ 2147483646 h 467"/>
                  <a:gd name="T8" fmla="*/ 2147483646 w 388"/>
                  <a:gd name="T9" fmla="*/ 2147483646 h 467"/>
                  <a:gd name="T10" fmla="*/ 2147483646 w 388"/>
                  <a:gd name="T11" fmla="*/ 2147483646 h 467"/>
                  <a:gd name="T12" fmla="*/ 2147483646 w 388"/>
                  <a:gd name="T13" fmla="*/ 2145318809 h 467"/>
                  <a:gd name="T14" fmla="*/ 2147483646 w 388"/>
                  <a:gd name="T15" fmla="*/ 0 h 467"/>
                  <a:gd name="T16" fmla="*/ 2147483646 w 388"/>
                  <a:gd name="T17" fmla="*/ 173943225 h 467"/>
                  <a:gd name="T18" fmla="*/ 2147483646 w 388"/>
                  <a:gd name="T19" fmla="*/ 289909182 h 467"/>
                  <a:gd name="T20" fmla="*/ 2147483646 w 388"/>
                  <a:gd name="T21" fmla="*/ 347890257 h 467"/>
                  <a:gd name="T22" fmla="*/ 2147483646 w 388"/>
                  <a:gd name="T23" fmla="*/ 333392133 h 467"/>
                  <a:gd name="T24" fmla="*/ 2147483646 w 388"/>
                  <a:gd name="T25" fmla="*/ 333392133 h 467"/>
                  <a:gd name="T26" fmla="*/ 2147483646 w 388"/>
                  <a:gd name="T27" fmla="*/ 347890257 h 467"/>
                  <a:gd name="T28" fmla="*/ 2147483646 w 388"/>
                  <a:gd name="T29" fmla="*/ 362384574 h 467"/>
                  <a:gd name="T30" fmla="*/ 2147483646 w 388"/>
                  <a:gd name="T31" fmla="*/ 420365649 h 467"/>
                  <a:gd name="T32" fmla="*/ 2147483646 w 388"/>
                  <a:gd name="T33" fmla="*/ 449358090 h 467"/>
                  <a:gd name="T34" fmla="*/ 2147483646 w 388"/>
                  <a:gd name="T35" fmla="*/ 521833482 h 467"/>
                  <a:gd name="T36" fmla="*/ 2147483646 w 388"/>
                  <a:gd name="T37" fmla="*/ 608806998 h 467"/>
                  <a:gd name="T38" fmla="*/ 2113891228 w 388"/>
                  <a:gd name="T39" fmla="*/ 768255906 h 467"/>
                  <a:gd name="T40" fmla="*/ 2012542651 w 388"/>
                  <a:gd name="T41" fmla="*/ 797244540 h 467"/>
                  <a:gd name="T42" fmla="*/ 1867755163 w 388"/>
                  <a:gd name="T43" fmla="*/ 884218056 h 467"/>
                  <a:gd name="T44" fmla="*/ 1824316254 w 388"/>
                  <a:gd name="T45" fmla="*/ 1058161281 h 467"/>
                  <a:gd name="T46" fmla="*/ 1549223452 w 388"/>
                  <a:gd name="T47" fmla="*/ 1188621555 h 467"/>
                  <a:gd name="T48" fmla="*/ 1679528766 w 388"/>
                  <a:gd name="T49" fmla="*/ 1826417186 h 467"/>
                  <a:gd name="T50" fmla="*/ 1303083582 w 388"/>
                  <a:gd name="T51" fmla="*/ 2147483646 h 467"/>
                  <a:gd name="T52" fmla="*/ 1303083582 w 388"/>
                  <a:gd name="T53" fmla="*/ 2147483646 h 467"/>
                  <a:gd name="T54" fmla="*/ 1389957596 w 388"/>
                  <a:gd name="T55" fmla="*/ 2147483646 h 467"/>
                  <a:gd name="T56" fmla="*/ 1042465343 w 388"/>
                  <a:gd name="T57" fmla="*/ 2147483646 h 467"/>
                  <a:gd name="T58" fmla="*/ 912160029 w 388"/>
                  <a:gd name="T59" fmla="*/ 2147483646 h 467"/>
                  <a:gd name="T60" fmla="*/ 217179329 w 388"/>
                  <a:gd name="T61" fmla="*/ 2147483646 h 467"/>
                  <a:gd name="T62" fmla="*/ 419884094 w 388"/>
                  <a:gd name="T63" fmla="*/ 2147483646 h 467"/>
                  <a:gd name="T64" fmla="*/ 202700960 w 388"/>
                  <a:gd name="T65" fmla="*/ 2147483646 h 467"/>
                  <a:gd name="T66" fmla="*/ 115830751 w 388"/>
                  <a:gd name="T67" fmla="*/ 2147483646 h 467"/>
                  <a:gd name="T68" fmla="*/ 1013508607 w 388"/>
                  <a:gd name="T69" fmla="*/ 2147483646 h 467"/>
                  <a:gd name="T70" fmla="*/ 1360997055 w 388"/>
                  <a:gd name="T71" fmla="*/ 2147483646 h 467"/>
                  <a:gd name="T72" fmla="*/ 1853276795 w 388"/>
                  <a:gd name="T73" fmla="*/ 2147483646 h 467"/>
                  <a:gd name="T74" fmla="*/ 2147483646 w 388"/>
                  <a:gd name="T75" fmla="*/ 2147483646 h 467"/>
                  <a:gd name="T76" fmla="*/ 2147483646 w 388"/>
                  <a:gd name="T77" fmla="*/ 2147483646 h 467"/>
                  <a:gd name="T78" fmla="*/ 2147483646 w 388"/>
                  <a:gd name="T79" fmla="*/ 2147483646 h 467"/>
                  <a:gd name="T80" fmla="*/ 2147483646 w 388"/>
                  <a:gd name="T81" fmla="*/ 2147483646 h 467"/>
                  <a:gd name="T82" fmla="*/ 2147483646 w 388"/>
                  <a:gd name="T83" fmla="*/ 2147483646 h 467"/>
                  <a:gd name="T84" fmla="*/ 2147483646 w 388"/>
                  <a:gd name="T85" fmla="*/ 2147483646 h 467"/>
                  <a:gd name="T86" fmla="*/ 2147483646 w 388"/>
                  <a:gd name="T87" fmla="*/ 2147483646 h 467"/>
                  <a:gd name="T88" fmla="*/ 2147483646 w 388"/>
                  <a:gd name="T89" fmla="*/ 2147483646 h 467"/>
                  <a:gd name="T90" fmla="*/ 2147483646 w 388"/>
                  <a:gd name="T91" fmla="*/ 2147483646 h 467"/>
                  <a:gd name="T92" fmla="*/ 2147483646 w 388"/>
                  <a:gd name="T93" fmla="*/ 2147483646 h 467"/>
                  <a:gd name="T94" fmla="*/ 2147483646 w 388"/>
                  <a:gd name="T95" fmla="*/ 2147483646 h 467"/>
                  <a:gd name="T96" fmla="*/ 2147483646 w 388"/>
                  <a:gd name="T97" fmla="*/ 2147483646 h 4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88" h="467">
                    <a:moveTo>
                      <a:pt x="388" y="194"/>
                    </a:moveTo>
                    <a:cubicBezTo>
                      <a:pt x="388" y="194"/>
                      <a:pt x="386" y="193"/>
                      <a:pt x="386" y="193"/>
                    </a:cubicBezTo>
                    <a:cubicBezTo>
                      <a:pt x="384" y="193"/>
                      <a:pt x="384" y="193"/>
                      <a:pt x="384" y="193"/>
                    </a:cubicBezTo>
                    <a:cubicBezTo>
                      <a:pt x="380" y="194"/>
                      <a:pt x="380" y="194"/>
                      <a:pt x="380" y="194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3" y="188"/>
                      <a:pt x="373" y="188"/>
                      <a:pt x="373" y="188"/>
                    </a:cubicBezTo>
                    <a:cubicBezTo>
                      <a:pt x="373" y="182"/>
                      <a:pt x="373" y="182"/>
                      <a:pt x="373" y="182"/>
                    </a:cubicBezTo>
                    <a:cubicBezTo>
                      <a:pt x="373" y="182"/>
                      <a:pt x="368" y="180"/>
                      <a:pt x="368" y="180"/>
                    </a:cubicBezTo>
                    <a:cubicBezTo>
                      <a:pt x="368" y="180"/>
                      <a:pt x="369" y="178"/>
                      <a:pt x="369" y="178"/>
                    </a:cubicBezTo>
                    <a:cubicBezTo>
                      <a:pt x="369" y="176"/>
                      <a:pt x="369" y="176"/>
                      <a:pt x="369" y="176"/>
                    </a:cubicBezTo>
                    <a:cubicBezTo>
                      <a:pt x="366" y="176"/>
                      <a:pt x="366" y="176"/>
                      <a:pt x="366" y="176"/>
                    </a:cubicBezTo>
                    <a:cubicBezTo>
                      <a:pt x="364" y="173"/>
                      <a:pt x="364" y="173"/>
                      <a:pt x="364" y="173"/>
                    </a:cubicBezTo>
                    <a:cubicBezTo>
                      <a:pt x="364" y="173"/>
                      <a:pt x="355" y="172"/>
                      <a:pt x="354" y="172"/>
                    </a:cubicBezTo>
                    <a:cubicBezTo>
                      <a:pt x="354" y="172"/>
                      <a:pt x="347" y="170"/>
                      <a:pt x="347" y="170"/>
                    </a:cubicBezTo>
                    <a:cubicBezTo>
                      <a:pt x="344" y="173"/>
                      <a:pt x="344" y="173"/>
                      <a:pt x="344" y="173"/>
                    </a:cubicBezTo>
                    <a:cubicBezTo>
                      <a:pt x="344" y="173"/>
                      <a:pt x="342" y="172"/>
                      <a:pt x="342" y="172"/>
                    </a:cubicBezTo>
                    <a:cubicBezTo>
                      <a:pt x="341" y="172"/>
                      <a:pt x="340" y="173"/>
                      <a:pt x="340" y="173"/>
                    </a:cubicBezTo>
                    <a:cubicBezTo>
                      <a:pt x="340" y="173"/>
                      <a:pt x="338" y="171"/>
                      <a:pt x="338" y="171"/>
                    </a:cubicBezTo>
                    <a:cubicBezTo>
                      <a:pt x="336" y="171"/>
                      <a:pt x="336" y="171"/>
                      <a:pt x="336" y="171"/>
                    </a:cubicBezTo>
                    <a:cubicBezTo>
                      <a:pt x="333" y="172"/>
                      <a:pt x="333" y="172"/>
                      <a:pt x="333" y="172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26" y="166"/>
                      <a:pt x="326" y="166"/>
                      <a:pt x="326" y="166"/>
                    </a:cubicBezTo>
                    <a:cubicBezTo>
                      <a:pt x="329" y="163"/>
                      <a:pt x="329" y="163"/>
                      <a:pt x="329" y="163"/>
                    </a:cubicBezTo>
                    <a:cubicBezTo>
                      <a:pt x="329" y="163"/>
                      <a:pt x="329" y="160"/>
                      <a:pt x="328" y="160"/>
                    </a:cubicBezTo>
                    <a:cubicBezTo>
                      <a:pt x="328" y="160"/>
                      <a:pt x="327" y="158"/>
                      <a:pt x="327" y="158"/>
                    </a:cubicBezTo>
                    <a:cubicBezTo>
                      <a:pt x="327" y="157"/>
                      <a:pt x="327" y="157"/>
                      <a:pt x="327" y="157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16" y="81"/>
                      <a:pt x="316" y="81"/>
                      <a:pt x="316" y="81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5" y="12"/>
                      <a:pt x="212" y="12"/>
                      <a:pt x="212" y="12"/>
                    </a:cubicBezTo>
                    <a:cubicBezTo>
                      <a:pt x="212" y="12"/>
                      <a:pt x="214" y="15"/>
                      <a:pt x="215" y="15"/>
                    </a:cubicBezTo>
                    <a:cubicBezTo>
                      <a:pt x="215" y="16"/>
                      <a:pt x="214" y="17"/>
                      <a:pt x="214" y="17"/>
                    </a:cubicBezTo>
                    <a:cubicBezTo>
                      <a:pt x="214" y="17"/>
                      <a:pt x="210" y="17"/>
                      <a:pt x="210" y="17"/>
                    </a:cubicBezTo>
                    <a:cubicBezTo>
                      <a:pt x="209" y="17"/>
                      <a:pt x="211" y="20"/>
                      <a:pt x="211" y="20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6" y="25"/>
                      <a:pt x="205" y="23"/>
                      <a:pt x="205" y="23"/>
                    </a:cubicBezTo>
                    <a:cubicBezTo>
                      <a:pt x="204" y="23"/>
                      <a:pt x="202" y="24"/>
                      <a:pt x="202" y="24"/>
                    </a:cubicBezTo>
                    <a:cubicBezTo>
                      <a:pt x="202" y="24"/>
                      <a:pt x="200" y="25"/>
                      <a:pt x="200" y="25"/>
                    </a:cubicBezTo>
                    <a:cubicBezTo>
                      <a:pt x="200" y="25"/>
                      <a:pt x="198" y="22"/>
                      <a:pt x="198" y="22"/>
                    </a:cubicBezTo>
                    <a:cubicBezTo>
                      <a:pt x="198" y="22"/>
                      <a:pt x="196" y="24"/>
                      <a:pt x="196" y="24"/>
                    </a:cubicBezTo>
                    <a:cubicBezTo>
                      <a:pt x="196" y="24"/>
                      <a:pt x="195" y="23"/>
                      <a:pt x="195" y="23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1" y="25"/>
                      <a:pt x="191" y="25"/>
                      <a:pt x="191" y="25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91" y="23"/>
                      <a:pt x="191" y="23"/>
                      <a:pt x="191" y="23"/>
                    </a:cubicBezTo>
                    <a:cubicBezTo>
                      <a:pt x="191" y="23"/>
                      <a:pt x="189" y="21"/>
                      <a:pt x="189" y="21"/>
                    </a:cubicBezTo>
                    <a:cubicBezTo>
                      <a:pt x="189" y="21"/>
                      <a:pt x="188" y="22"/>
                      <a:pt x="188" y="22"/>
                    </a:cubicBezTo>
                    <a:cubicBezTo>
                      <a:pt x="187" y="23"/>
                      <a:pt x="186" y="25"/>
                      <a:pt x="186" y="25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2" y="26"/>
                      <a:pt x="182" y="26"/>
                      <a:pt x="182" y="26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27"/>
                      <a:pt x="180" y="26"/>
                      <a:pt x="180" y="26"/>
                    </a:cubicBezTo>
                    <a:cubicBezTo>
                      <a:pt x="180" y="26"/>
                      <a:pt x="177" y="25"/>
                      <a:pt x="177" y="25"/>
                    </a:cubicBezTo>
                    <a:cubicBezTo>
                      <a:pt x="176" y="28"/>
                      <a:pt x="176" y="28"/>
                      <a:pt x="176" y="28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72" y="29"/>
                      <a:pt x="172" y="29"/>
                      <a:pt x="172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4" y="29"/>
                      <a:pt x="164" y="29"/>
                      <a:pt x="164" y="29"/>
                    </a:cubicBezTo>
                    <a:cubicBezTo>
                      <a:pt x="164" y="29"/>
                      <a:pt x="163" y="31"/>
                      <a:pt x="163" y="31"/>
                    </a:cubicBezTo>
                    <a:cubicBezTo>
                      <a:pt x="163" y="32"/>
                      <a:pt x="163" y="35"/>
                      <a:pt x="163" y="35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6" y="40"/>
                      <a:pt x="156" y="40"/>
                      <a:pt x="156" y="40"/>
                    </a:cubicBezTo>
                    <a:cubicBezTo>
                      <a:pt x="155" y="43"/>
                      <a:pt x="155" y="43"/>
                      <a:pt x="155" y="43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50" y="50"/>
                      <a:pt x="150" y="50"/>
                      <a:pt x="150" y="50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4"/>
                      <a:pt x="143" y="54"/>
                    </a:cubicBezTo>
                    <a:cubicBezTo>
                      <a:pt x="144" y="55"/>
                      <a:pt x="142" y="57"/>
                      <a:pt x="142" y="56"/>
                    </a:cubicBezTo>
                    <a:cubicBezTo>
                      <a:pt x="142" y="56"/>
                      <a:pt x="139" y="55"/>
                      <a:pt x="139" y="55"/>
                    </a:cubicBezTo>
                    <a:cubicBezTo>
                      <a:pt x="137" y="52"/>
                      <a:pt x="137" y="52"/>
                      <a:pt x="137" y="52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26" y="73"/>
                      <a:pt x="121" y="72"/>
                      <a:pt x="121" y="72"/>
                    </a:cubicBezTo>
                    <a:cubicBezTo>
                      <a:pt x="121" y="72"/>
                      <a:pt x="117" y="83"/>
                      <a:pt x="117" y="83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8" y="86"/>
                      <a:pt x="108" y="91"/>
                      <a:pt x="108" y="91"/>
                    </a:cubicBezTo>
                    <a:cubicBezTo>
                      <a:pt x="108" y="91"/>
                      <a:pt x="103" y="102"/>
                      <a:pt x="103" y="103"/>
                    </a:cubicBezTo>
                    <a:cubicBezTo>
                      <a:pt x="103" y="104"/>
                      <a:pt x="103" y="111"/>
                      <a:pt x="103" y="111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4" y="142"/>
                      <a:pt x="114" y="142"/>
                      <a:pt x="114" y="142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0" y="164"/>
                      <a:pt x="96" y="179"/>
                      <a:pt x="96" y="179"/>
                    </a:cubicBezTo>
                    <a:cubicBezTo>
                      <a:pt x="96" y="179"/>
                      <a:pt x="94" y="194"/>
                      <a:pt x="94" y="19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79" y="264"/>
                      <a:pt x="79" y="264"/>
                      <a:pt x="79" y="264"/>
                    </a:cubicBezTo>
                    <a:cubicBezTo>
                      <a:pt x="79" y="264"/>
                      <a:pt x="89" y="264"/>
                      <a:pt x="89" y="264"/>
                    </a:cubicBezTo>
                    <a:cubicBezTo>
                      <a:pt x="89" y="265"/>
                      <a:pt x="96" y="271"/>
                      <a:pt x="96" y="271"/>
                    </a:cubicBezTo>
                    <a:cubicBezTo>
                      <a:pt x="96" y="272"/>
                      <a:pt x="98" y="284"/>
                      <a:pt x="98" y="284"/>
                    </a:cubicBezTo>
                    <a:cubicBezTo>
                      <a:pt x="98" y="284"/>
                      <a:pt x="86" y="293"/>
                      <a:pt x="85" y="294"/>
                    </a:cubicBezTo>
                    <a:cubicBezTo>
                      <a:pt x="85" y="294"/>
                      <a:pt x="84" y="304"/>
                      <a:pt x="84" y="304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72" y="323"/>
                      <a:pt x="75" y="331"/>
                      <a:pt x="76" y="332"/>
                    </a:cubicBezTo>
                    <a:cubicBezTo>
                      <a:pt x="76" y="332"/>
                      <a:pt x="76" y="336"/>
                      <a:pt x="76" y="336"/>
                    </a:cubicBezTo>
                    <a:cubicBezTo>
                      <a:pt x="63" y="335"/>
                      <a:pt x="63" y="335"/>
                      <a:pt x="63" y="335"/>
                    </a:cubicBezTo>
                    <a:cubicBezTo>
                      <a:pt x="50" y="348"/>
                      <a:pt x="50" y="348"/>
                      <a:pt x="50" y="348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12" y="361"/>
                      <a:pt x="12" y="361"/>
                      <a:pt x="12" y="361"/>
                    </a:cubicBezTo>
                    <a:cubicBezTo>
                      <a:pt x="15" y="365"/>
                      <a:pt x="15" y="365"/>
                      <a:pt x="15" y="365"/>
                    </a:cubicBezTo>
                    <a:cubicBezTo>
                      <a:pt x="23" y="366"/>
                      <a:pt x="23" y="366"/>
                      <a:pt x="23" y="366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3" y="375"/>
                      <a:pt x="23" y="375"/>
                      <a:pt x="23" y="375"/>
                    </a:cubicBezTo>
                    <a:cubicBezTo>
                      <a:pt x="23" y="375"/>
                      <a:pt x="28" y="381"/>
                      <a:pt x="29" y="381"/>
                    </a:cubicBezTo>
                    <a:cubicBezTo>
                      <a:pt x="29" y="381"/>
                      <a:pt x="30" y="384"/>
                      <a:pt x="30" y="384"/>
                    </a:cubicBezTo>
                    <a:cubicBezTo>
                      <a:pt x="30" y="385"/>
                      <a:pt x="24" y="389"/>
                      <a:pt x="24" y="390"/>
                    </a:cubicBezTo>
                    <a:cubicBezTo>
                      <a:pt x="23" y="390"/>
                      <a:pt x="14" y="393"/>
                      <a:pt x="14" y="393"/>
                    </a:cubicBezTo>
                    <a:cubicBezTo>
                      <a:pt x="14" y="418"/>
                      <a:pt x="14" y="418"/>
                      <a:pt x="14" y="418"/>
                    </a:cubicBezTo>
                    <a:cubicBezTo>
                      <a:pt x="14" y="418"/>
                      <a:pt x="12" y="421"/>
                      <a:pt x="12" y="421"/>
                    </a:cubicBezTo>
                    <a:cubicBezTo>
                      <a:pt x="12" y="421"/>
                      <a:pt x="0" y="432"/>
                      <a:pt x="0" y="432"/>
                    </a:cubicBezTo>
                    <a:cubicBezTo>
                      <a:pt x="7" y="437"/>
                      <a:pt x="7" y="437"/>
                      <a:pt x="7" y="437"/>
                    </a:cubicBezTo>
                    <a:cubicBezTo>
                      <a:pt x="7" y="437"/>
                      <a:pt x="8" y="444"/>
                      <a:pt x="8" y="444"/>
                    </a:cubicBezTo>
                    <a:cubicBezTo>
                      <a:pt x="8" y="444"/>
                      <a:pt x="26" y="449"/>
                      <a:pt x="26" y="449"/>
                    </a:cubicBezTo>
                    <a:cubicBezTo>
                      <a:pt x="39" y="464"/>
                      <a:pt x="39" y="464"/>
                      <a:pt x="39" y="464"/>
                    </a:cubicBezTo>
                    <a:cubicBezTo>
                      <a:pt x="55" y="467"/>
                      <a:pt x="55" y="467"/>
                      <a:pt x="55" y="467"/>
                    </a:cubicBezTo>
                    <a:cubicBezTo>
                      <a:pt x="70" y="465"/>
                      <a:pt x="70" y="465"/>
                      <a:pt x="70" y="46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59"/>
                      <a:pt x="81" y="445"/>
                      <a:pt x="81" y="445"/>
                    </a:cubicBezTo>
                    <a:cubicBezTo>
                      <a:pt x="82" y="445"/>
                      <a:pt x="90" y="441"/>
                      <a:pt x="90" y="441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8" y="429"/>
                      <a:pt x="98" y="429"/>
                      <a:pt x="98" y="429"/>
                    </a:cubicBezTo>
                    <a:cubicBezTo>
                      <a:pt x="114" y="430"/>
                      <a:pt x="114" y="430"/>
                      <a:pt x="114" y="430"/>
                    </a:cubicBezTo>
                    <a:cubicBezTo>
                      <a:pt x="127" y="424"/>
                      <a:pt x="127" y="424"/>
                      <a:pt x="127" y="424"/>
                    </a:cubicBezTo>
                    <a:cubicBezTo>
                      <a:pt x="128" y="416"/>
                      <a:pt x="128" y="416"/>
                      <a:pt x="128" y="416"/>
                    </a:cubicBezTo>
                    <a:cubicBezTo>
                      <a:pt x="134" y="412"/>
                      <a:pt x="134" y="412"/>
                      <a:pt x="134" y="412"/>
                    </a:cubicBezTo>
                    <a:cubicBezTo>
                      <a:pt x="139" y="414"/>
                      <a:pt x="139" y="414"/>
                      <a:pt x="139" y="414"/>
                    </a:cubicBezTo>
                    <a:cubicBezTo>
                      <a:pt x="139" y="414"/>
                      <a:pt x="147" y="402"/>
                      <a:pt x="147" y="402"/>
                    </a:cubicBezTo>
                    <a:cubicBezTo>
                      <a:pt x="147" y="401"/>
                      <a:pt x="151" y="397"/>
                      <a:pt x="151" y="397"/>
                    </a:cubicBezTo>
                    <a:cubicBezTo>
                      <a:pt x="151" y="397"/>
                      <a:pt x="172" y="399"/>
                      <a:pt x="172" y="399"/>
                    </a:cubicBezTo>
                    <a:cubicBezTo>
                      <a:pt x="172" y="399"/>
                      <a:pt x="183" y="404"/>
                      <a:pt x="183" y="404"/>
                    </a:cubicBezTo>
                    <a:cubicBezTo>
                      <a:pt x="189" y="412"/>
                      <a:pt x="189" y="412"/>
                      <a:pt x="189" y="412"/>
                    </a:cubicBezTo>
                    <a:cubicBezTo>
                      <a:pt x="195" y="414"/>
                      <a:pt x="195" y="414"/>
                      <a:pt x="195" y="414"/>
                    </a:cubicBezTo>
                    <a:cubicBezTo>
                      <a:pt x="204" y="416"/>
                      <a:pt x="204" y="416"/>
                      <a:pt x="204" y="416"/>
                    </a:cubicBez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11" y="399"/>
                      <a:pt x="211" y="399"/>
                      <a:pt x="211" y="399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24" y="353"/>
                      <a:pt x="224" y="353"/>
                      <a:pt x="224" y="353"/>
                    </a:cubicBezTo>
                    <a:cubicBezTo>
                      <a:pt x="240" y="356"/>
                      <a:pt x="240" y="356"/>
                      <a:pt x="240" y="356"/>
                    </a:cubicBezTo>
                    <a:cubicBezTo>
                      <a:pt x="253" y="350"/>
                      <a:pt x="253" y="350"/>
                      <a:pt x="253" y="350"/>
                    </a:cubicBezTo>
                    <a:cubicBezTo>
                      <a:pt x="270" y="350"/>
                      <a:pt x="270" y="350"/>
                      <a:pt x="270" y="350"/>
                    </a:cubicBezTo>
                    <a:cubicBezTo>
                      <a:pt x="270" y="349"/>
                      <a:pt x="269" y="348"/>
                      <a:pt x="269" y="348"/>
                    </a:cubicBezTo>
                    <a:cubicBezTo>
                      <a:pt x="273" y="343"/>
                      <a:pt x="273" y="343"/>
                      <a:pt x="273" y="343"/>
                    </a:cubicBezTo>
                    <a:cubicBezTo>
                      <a:pt x="280" y="343"/>
                      <a:pt x="280" y="343"/>
                      <a:pt x="280" y="343"/>
                    </a:cubicBezTo>
                    <a:cubicBezTo>
                      <a:pt x="282" y="335"/>
                      <a:pt x="282" y="335"/>
                      <a:pt x="282" y="335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25"/>
                      <a:pt x="290" y="325"/>
                      <a:pt x="290" y="325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02" y="305"/>
                      <a:pt x="302" y="305"/>
                      <a:pt x="302" y="305"/>
                    </a:cubicBezTo>
                    <a:cubicBezTo>
                      <a:pt x="316" y="310"/>
                      <a:pt x="316" y="310"/>
                      <a:pt x="316" y="310"/>
                    </a:cubicBezTo>
                    <a:cubicBezTo>
                      <a:pt x="318" y="309"/>
                      <a:pt x="318" y="309"/>
                      <a:pt x="318" y="309"/>
                    </a:cubicBezTo>
                    <a:cubicBezTo>
                      <a:pt x="324" y="313"/>
                      <a:pt x="324" y="313"/>
                      <a:pt x="324" y="313"/>
                    </a:cubicBezTo>
                    <a:cubicBezTo>
                      <a:pt x="330" y="313"/>
                      <a:pt x="330" y="313"/>
                      <a:pt x="330" y="313"/>
                    </a:cubicBezTo>
                    <a:cubicBezTo>
                      <a:pt x="336" y="305"/>
                      <a:pt x="336" y="305"/>
                      <a:pt x="336" y="305"/>
                    </a:cubicBezTo>
                    <a:cubicBezTo>
                      <a:pt x="346" y="302"/>
                      <a:pt x="346" y="302"/>
                      <a:pt x="346" y="302"/>
                    </a:cubicBezTo>
                    <a:cubicBezTo>
                      <a:pt x="357" y="291"/>
                      <a:pt x="357" y="291"/>
                      <a:pt x="357" y="291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70" y="283"/>
                      <a:pt x="370" y="283"/>
                      <a:pt x="370" y="283"/>
                    </a:cubicBezTo>
                    <a:cubicBezTo>
                      <a:pt x="381" y="279"/>
                      <a:pt x="381" y="279"/>
                      <a:pt x="381" y="279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385" y="264"/>
                      <a:pt x="385" y="264"/>
                      <a:pt x="385" y="264"/>
                    </a:cubicBezTo>
                    <a:cubicBezTo>
                      <a:pt x="383" y="259"/>
                      <a:pt x="383" y="259"/>
                      <a:pt x="383" y="259"/>
                    </a:cubicBezTo>
                    <a:cubicBezTo>
                      <a:pt x="378" y="255"/>
                      <a:pt x="378" y="255"/>
                      <a:pt x="378" y="255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82" y="245"/>
                      <a:pt x="382" y="245"/>
                      <a:pt x="382" y="245"/>
                    </a:cubicBezTo>
                    <a:cubicBezTo>
                      <a:pt x="380" y="234"/>
                      <a:pt x="380" y="234"/>
                      <a:pt x="380" y="234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3" y="226"/>
                      <a:pt x="383" y="226"/>
                      <a:pt x="383" y="226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81" y="212"/>
                      <a:pt x="381" y="212"/>
                      <a:pt x="381" y="212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8" y="197"/>
                      <a:pt x="388" y="194"/>
                      <a:pt x="388" y="194"/>
                    </a:cubicBez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92">
                <a:extLst>
                  <a:ext uri="{FF2B5EF4-FFF2-40B4-BE49-F238E27FC236}">
                    <a16:creationId xmlns:a16="http://schemas.microsoft.com/office/drawing/2014/main" id="{1E146C6A-0268-3C40-10F3-0F9CD1A71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341" y="5311380"/>
                <a:ext cx="480148" cy="585180"/>
              </a:xfrm>
              <a:custGeom>
                <a:avLst/>
                <a:gdLst>
                  <a:gd name="T0" fmla="*/ 1182916456 w 107"/>
                  <a:gd name="T1" fmla="*/ 972578700 h 130"/>
                  <a:gd name="T2" fmla="*/ 1139636755 w 107"/>
                  <a:gd name="T3" fmla="*/ 827417700 h 130"/>
                  <a:gd name="T4" fmla="*/ 1110786153 w 107"/>
                  <a:gd name="T5" fmla="*/ 711288900 h 130"/>
                  <a:gd name="T6" fmla="*/ 1067510250 w 107"/>
                  <a:gd name="T7" fmla="*/ 566127900 h 130"/>
                  <a:gd name="T8" fmla="*/ 1038655850 w 107"/>
                  <a:gd name="T9" fmla="*/ 522579600 h 130"/>
                  <a:gd name="T10" fmla="*/ 923249645 w 107"/>
                  <a:gd name="T11" fmla="*/ 537095700 h 130"/>
                  <a:gd name="T12" fmla="*/ 807843439 w 107"/>
                  <a:gd name="T13" fmla="*/ 377418600 h 130"/>
                  <a:gd name="T14" fmla="*/ 692437234 w 107"/>
                  <a:gd name="T15" fmla="*/ 319354200 h 130"/>
                  <a:gd name="T16" fmla="*/ 764567536 w 107"/>
                  <a:gd name="T17" fmla="*/ 304838100 h 130"/>
                  <a:gd name="T18" fmla="*/ 735716935 w 107"/>
                  <a:gd name="T19" fmla="*/ 261289800 h 130"/>
                  <a:gd name="T20" fmla="*/ 678011933 w 107"/>
                  <a:gd name="T21" fmla="*/ 159677100 h 130"/>
                  <a:gd name="T22" fmla="*/ 562605727 w 107"/>
                  <a:gd name="T23" fmla="*/ 72580500 h 130"/>
                  <a:gd name="T24" fmla="*/ 461624822 w 107"/>
                  <a:gd name="T25" fmla="*/ 0 h 130"/>
                  <a:gd name="T26" fmla="*/ 432774221 w 107"/>
                  <a:gd name="T27" fmla="*/ 72580500 h 130"/>
                  <a:gd name="T28" fmla="*/ 403923619 w 107"/>
                  <a:gd name="T29" fmla="*/ 145161000 h 130"/>
                  <a:gd name="T30" fmla="*/ 317368015 w 107"/>
                  <a:gd name="T31" fmla="*/ 174193200 h 130"/>
                  <a:gd name="T32" fmla="*/ 331793316 w 107"/>
                  <a:gd name="T33" fmla="*/ 232257600 h 130"/>
                  <a:gd name="T34" fmla="*/ 346218617 w 107"/>
                  <a:gd name="T35" fmla="*/ 319354200 h 130"/>
                  <a:gd name="T36" fmla="*/ 201961809 w 107"/>
                  <a:gd name="T37" fmla="*/ 348386400 h 130"/>
                  <a:gd name="T38" fmla="*/ 158682108 w 107"/>
                  <a:gd name="T39" fmla="*/ 435483000 h 130"/>
                  <a:gd name="T40" fmla="*/ 129831507 w 107"/>
                  <a:gd name="T41" fmla="*/ 624192300 h 130"/>
                  <a:gd name="T42" fmla="*/ 144256807 w 107"/>
                  <a:gd name="T43" fmla="*/ 754837200 h 130"/>
                  <a:gd name="T44" fmla="*/ 129831507 w 107"/>
                  <a:gd name="T45" fmla="*/ 856449900 h 130"/>
                  <a:gd name="T46" fmla="*/ 0 w 107"/>
                  <a:gd name="T47" fmla="*/ 958062600 h 130"/>
                  <a:gd name="T48" fmla="*/ 28850602 w 107"/>
                  <a:gd name="T49" fmla="*/ 1074191400 h 130"/>
                  <a:gd name="T50" fmla="*/ 72130303 w 107"/>
                  <a:gd name="T51" fmla="*/ 1219352400 h 130"/>
                  <a:gd name="T52" fmla="*/ 57705002 w 107"/>
                  <a:gd name="T53" fmla="*/ 1262900700 h 130"/>
                  <a:gd name="T54" fmla="*/ 129831507 w 107"/>
                  <a:gd name="T55" fmla="*/ 1451610000 h 130"/>
                  <a:gd name="T56" fmla="*/ 115406206 w 107"/>
                  <a:gd name="T57" fmla="*/ 1625803200 h 130"/>
                  <a:gd name="T58" fmla="*/ 144256807 w 107"/>
                  <a:gd name="T59" fmla="*/ 1741932000 h 130"/>
                  <a:gd name="T60" fmla="*/ 259663013 w 107"/>
                  <a:gd name="T61" fmla="*/ 1858060800 h 130"/>
                  <a:gd name="T62" fmla="*/ 317368015 w 107"/>
                  <a:gd name="T63" fmla="*/ 1872576900 h 130"/>
                  <a:gd name="T64" fmla="*/ 331793316 w 107"/>
                  <a:gd name="T65" fmla="*/ 1858060800 h 130"/>
                  <a:gd name="T66" fmla="*/ 577031028 w 107"/>
                  <a:gd name="T67" fmla="*/ 1814512500 h 130"/>
                  <a:gd name="T68" fmla="*/ 1024230550 w 107"/>
                  <a:gd name="T69" fmla="*/ 1770964200 h 130"/>
                  <a:gd name="T70" fmla="*/ 1485855372 w 107"/>
                  <a:gd name="T71" fmla="*/ 1756448100 h 130"/>
                  <a:gd name="T72" fmla="*/ 1543560374 w 107"/>
                  <a:gd name="T73" fmla="*/ 1611287100 h 130"/>
                  <a:gd name="T74" fmla="*/ 1529135073 w 107"/>
                  <a:gd name="T75" fmla="*/ 1466126100 h 130"/>
                  <a:gd name="T76" fmla="*/ 1514709772 w 107"/>
                  <a:gd name="T77" fmla="*/ 1364513400 h 130"/>
                  <a:gd name="T78" fmla="*/ 1370449166 w 107"/>
                  <a:gd name="T79" fmla="*/ 1219352400 h 130"/>
                  <a:gd name="T80" fmla="*/ 1341598564 w 107"/>
                  <a:gd name="T81" fmla="*/ 1161288000 h 130"/>
                  <a:gd name="T82" fmla="*/ 1327173264 w 107"/>
                  <a:gd name="T83" fmla="*/ 1088707500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" h="130">
                    <a:moveTo>
                      <a:pt x="89" y="73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79" y="60"/>
                      <a:pt x="79" y="60"/>
                    </a:cubicBezTo>
                    <a:cubicBezTo>
                      <a:pt x="79" y="60"/>
                      <a:pt x="79" y="57"/>
                      <a:pt x="79" y="57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4" y="37"/>
                      <a:pt x="64" y="37"/>
                    </a:cubicBezTo>
                    <a:cubicBezTo>
                      <a:pt x="63" y="37"/>
                      <a:pt x="61" y="34"/>
                      <a:pt x="60" y="34"/>
                    </a:cubicBezTo>
                    <a:cubicBezTo>
                      <a:pt x="60" y="33"/>
                      <a:pt x="56" y="26"/>
                      <a:pt x="56" y="26"/>
                    </a:cubicBezTo>
                    <a:cubicBezTo>
                      <a:pt x="56" y="26"/>
                      <a:pt x="51" y="24"/>
                      <a:pt x="50" y="24"/>
                    </a:cubicBezTo>
                    <a:cubicBezTo>
                      <a:pt x="50" y="24"/>
                      <a:pt x="48" y="22"/>
                      <a:pt x="48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30" y="4"/>
                      <a:pt x="30" y="5"/>
                    </a:cubicBezTo>
                    <a:cubicBezTo>
                      <a:pt x="30" y="5"/>
                      <a:pt x="30" y="8"/>
                      <a:pt x="30" y="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1"/>
                      <a:pt x="22" y="12"/>
                    </a:cubicBezTo>
                    <a:cubicBezTo>
                      <a:pt x="21" y="13"/>
                      <a:pt x="20" y="15"/>
                      <a:pt x="20" y="15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20" y="23"/>
                    </a:cubicBezTo>
                    <a:cubicBezTo>
                      <a:pt x="20" y="23"/>
                      <a:pt x="15" y="24"/>
                      <a:pt x="14" y="24"/>
                    </a:cubicBezTo>
                    <a:cubicBezTo>
                      <a:pt x="14" y="24"/>
                      <a:pt x="9" y="27"/>
                      <a:pt x="9" y="27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9"/>
                      <a:pt x="6" y="61"/>
                      <a:pt x="5" y="61"/>
                    </a:cubicBezTo>
                    <a:cubicBezTo>
                      <a:pt x="5" y="61"/>
                      <a:pt x="0" y="66"/>
                      <a:pt x="0" y="66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3"/>
                      <a:pt x="2" y="74"/>
                    </a:cubicBezTo>
                    <a:cubicBezTo>
                      <a:pt x="2" y="75"/>
                      <a:pt x="2" y="76"/>
                      <a:pt x="2" y="77"/>
                    </a:cubicBezTo>
                    <a:cubicBezTo>
                      <a:pt x="2" y="78"/>
                      <a:pt x="5" y="84"/>
                      <a:pt x="5" y="84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5" y="88"/>
                      <a:pt x="10" y="97"/>
                      <a:pt x="10" y="97"/>
                    </a:cubicBezTo>
                    <a:cubicBezTo>
                      <a:pt x="10" y="98"/>
                      <a:pt x="9" y="100"/>
                      <a:pt x="9" y="100"/>
                    </a:cubicBezTo>
                    <a:cubicBezTo>
                      <a:pt x="9" y="100"/>
                      <a:pt x="7" y="105"/>
                      <a:pt x="7" y="106"/>
                    </a:cubicBezTo>
                    <a:cubicBezTo>
                      <a:pt x="6" y="108"/>
                      <a:pt x="7" y="110"/>
                      <a:pt x="8" y="112"/>
                    </a:cubicBezTo>
                    <a:cubicBezTo>
                      <a:pt x="9" y="113"/>
                      <a:pt x="10" y="115"/>
                      <a:pt x="10" y="115"/>
                    </a:cubicBezTo>
                    <a:cubicBezTo>
                      <a:pt x="11" y="117"/>
                      <a:pt x="10" y="118"/>
                      <a:pt x="10" y="120"/>
                    </a:cubicBezTo>
                    <a:cubicBezTo>
                      <a:pt x="10" y="122"/>
                      <a:pt x="12" y="124"/>
                      <a:pt x="13" y="125"/>
                    </a:cubicBezTo>
                    <a:cubicBezTo>
                      <a:pt x="15" y="126"/>
                      <a:pt x="17" y="127"/>
                      <a:pt x="18" y="128"/>
                    </a:cubicBezTo>
                    <a:cubicBezTo>
                      <a:pt x="18" y="129"/>
                      <a:pt x="19" y="130"/>
                      <a:pt x="20" y="130"/>
                    </a:cubicBezTo>
                    <a:cubicBezTo>
                      <a:pt x="21" y="130"/>
                      <a:pt x="21" y="130"/>
                      <a:pt x="22" y="129"/>
                    </a:cubicBezTo>
                    <a:cubicBezTo>
                      <a:pt x="22" y="129"/>
                      <a:pt x="22" y="129"/>
                      <a:pt x="23" y="129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4" y="127"/>
                      <a:pt x="25" y="126"/>
                      <a:pt x="26" y="126"/>
                    </a:cubicBezTo>
                    <a:cubicBezTo>
                      <a:pt x="31" y="126"/>
                      <a:pt x="36" y="126"/>
                      <a:pt x="40" y="125"/>
                    </a:cubicBezTo>
                    <a:cubicBezTo>
                      <a:pt x="45" y="124"/>
                      <a:pt x="50" y="123"/>
                      <a:pt x="56" y="122"/>
                    </a:cubicBezTo>
                    <a:cubicBezTo>
                      <a:pt x="61" y="121"/>
                      <a:pt x="66" y="122"/>
                      <a:pt x="71" y="122"/>
                    </a:cubicBezTo>
                    <a:cubicBezTo>
                      <a:pt x="81" y="122"/>
                      <a:pt x="91" y="122"/>
                      <a:pt x="100" y="122"/>
                    </a:cubicBezTo>
                    <a:cubicBezTo>
                      <a:pt x="101" y="122"/>
                      <a:pt x="103" y="122"/>
                      <a:pt x="103" y="121"/>
                    </a:cubicBezTo>
                    <a:cubicBezTo>
                      <a:pt x="103" y="120"/>
                      <a:pt x="103" y="120"/>
                      <a:pt x="103" y="119"/>
                    </a:cubicBezTo>
                    <a:cubicBezTo>
                      <a:pt x="104" y="116"/>
                      <a:pt x="106" y="114"/>
                      <a:pt x="107" y="111"/>
                    </a:cubicBezTo>
                    <a:cubicBezTo>
                      <a:pt x="107" y="108"/>
                      <a:pt x="107" y="106"/>
                      <a:pt x="107" y="103"/>
                    </a:cubicBezTo>
                    <a:cubicBezTo>
                      <a:pt x="106" y="102"/>
                      <a:pt x="106" y="102"/>
                      <a:pt x="106" y="101"/>
                    </a:cubicBezTo>
                    <a:cubicBezTo>
                      <a:pt x="106" y="99"/>
                      <a:pt x="105" y="97"/>
                      <a:pt x="105" y="95"/>
                    </a:cubicBezTo>
                    <a:cubicBezTo>
                      <a:pt x="105" y="95"/>
                      <a:pt x="105" y="94"/>
                      <a:pt x="105" y="94"/>
                    </a:cubicBezTo>
                    <a:cubicBezTo>
                      <a:pt x="104" y="93"/>
                      <a:pt x="104" y="93"/>
                      <a:pt x="103" y="92"/>
                    </a:cubicBezTo>
                    <a:cubicBezTo>
                      <a:pt x="100" y="90"/>
                      <a:pt x="97" y="87"/>
                      <a:pt x="95" y="84"/>
                    </a:cubicBezTo>
                    <a:cubicBezTo>
                      <a:pt x="95" y="83"/>
                      <a:pt x="95" y="82"/>
                      <a:pt x="94" y="81"/>
                    </a:cubicBezTo>
                    <a:cubicBezTo>
                      <a:pt x="94" y="81"/>
                      <a:pt x="93" y="81"/>
                      <a:pt x="93" y="80"/>
                    </a:cubicBezTo>
                    <a:cubicBezTo>
                      <a:pt x="93" y="80"/>
                      <a:pt x="93" y="79"/>
                      <a:pt x="93" y="79"/>
                    </a:cubicBezTo>
                    <a:cubicBezTo>
                      <a:pt x="92" y="75"/>
                      <a:pt x="92" y="75"/>
                      <a:pt x="92" y="75"/>
                    </a:cubicBezTo>
                    <a:lnTo>
                      <a:pt x="89" y="73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94">
                <a:extLst>
                  <a:ext uri="{FF2B5EF4-FFF2-40B4-BE49-F238E27FC236}">
                    <a16:creationId xmlns:a16="http://schemas.microsoft.com/office/drawing/2014/main" id="{ED5D28A0-C478-3DE7-4387-8C1ADEA66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37" y="5018790"/>
                <a:ext cx="467020" cy="678960"/>
              </a:xfrm>
              <a:custGeom>
                <a:avLst/>
                <a:gdLst>
                  <a:gd name="T0" fmla="*/ 1357966314 w 104"/>
                  <a:gd name="T1" fmla="*/ 898011512 h 151"/>
                  <a:gd name="T2" fmla="*/ 1314625265 w 104"/>
                  <a:gd name="T3" fmla="*/ 637299352 h 151"/>
                  <a:gd name="T4" fmla="*/ 1141268672 w 104"/>
                  <a:gd name="T5" fmla="*/ 420037950 h 151"/>
                  <a:gd name="T6" fmla="*/ 852339750 w 104"/>
                  <a:gd name="T7" fmla="*/ 391068240 h 151"/>
                  <a:gd name="T8" fmla="*/ 707873389 w 104"/>
                  <a:gd name="T9" fmla="*/ 115871225 h 151"/>
                  <a:gd name="T10" fmla="*/ 621195092 w 104"/>
                  <a:gd name="T11" fmla="*/ 28969709 h 151"/>
                  <a:gd name="T12" fmla="*/ 462285515 w 104"/>
                  <a:gd name="T13" fmla="*/ 57935613 h 151"/>
                  <a:gd name="T14" fmla="*/ 332266170 w 104"/>
                  <a:gd name="T15" fmla="*/ 0 h 151"/>
                  <a:gd name="T16" fmla="*/ 274481906 w 104"/>
                  <a:gd name="T17" fmla="*/ 86905322 h 151"/>
                  <a:gd name="T18" fmla="*/ 216697642 w 104"/>
                  <a:gd name="T19" fmla="*/ 188291693 h 151"/>
                  <a:gd name="T20" fmla="*/ 317822955 w 104"/>
                  <a:gd name="T21" fmla="*/ 217261402 h 151"/>
                  <a:gd name="T22" fmla="*/ 447838499 w 104"/>
                  <a:gd name="T23" fmla="*/ 246231111 h 151"/>
                  <a:gd name="T24" fmla="*/ 447838499 w 104"/>
                  <a:gd name="T25" fmla="*/ 434522804 h 151"/>
                  <a:gd name="T26" fmla="*/ 447838499 w 104"/>
                  <a:gd name="T27" fmla="*/ 608329643 h 151"/>
                  <a:gd name="T28" fmla="*/ 505626564 w 104"/>
                  <a:gd name="T29" fmla="*/ 753170577 h 151"/>
                  <a:gd name="T30" fmla="*/ 433391483 w 104"/>
                  <a:gd name="T31" fmla="*/ 941466076 h 151"/>
                  <a:gd name="T32" fmla="*/ 317822955 w 104"/>
                  <a:gd name="T33" fmla="*/ 1129757769 h 151"/>
                  <a:gd name="T34" fmla="*/ 260034890 w 104"/>
                  <a:gd name="T35" fmla="*/ 1303568413 h 151"/>
                  <a:gd name="T36" fmla="*/ 202250626 w 104"/>
                  <a:gd name="T37" fmla="*/ 1477375251 h 151"/>
                  <a:gd name="T38" fmla="*/ 187803609 w 104"/>
                  <a:gd name="T39" fmla="*/ 1781541975 h 151"/>
                  <a:gd name="T40" fmla="*/ 101125313 w 104"/>
                  <a:gd name="T41" fmla="*/ 1926382910 h 151"/>
                  <a:gd name="T42" fmla="*/ 14447016 w 104"/>
                  <a:gd name="T43" fmla="*/ 2071223845 h 151"/>
                  <a:gd name="T44" fmla="*/ 202250626 w 104"/>
                  <a:gd name="T45" fmla="*/ 2100189748 h 151"/>
                  <a:gd name="T46" fmla="*/ 375607219 w 104"/>
                  <a:gd name="T47" fmla="*/ 2085704894 h 151"/>
                  <a:gd name="T48" fmla="*/ 606751877 w 104"/>
                  <a:gd name="T49" fmla="*/ 2147483646 h 151"/>
                  <a:gd name="T50" fmla="*/ 592304860 w 104"/>
                  <a:gd name="T51" fmla="*/ 2056738990 h 151"/>
                  <a:gd name="T52" fmla="*/ 606751877 w 104"/>
                  <a:gd name="T53" fmla="*/ 1955348814 h 151"/>
                  <a:gd name="T54" fmla="*/ 635642108 w 104"/>
                  <a:gd name="T55" fmla="*/ 1824992733 h 151"/>
                  <a:gd name="T56" fmla="*/ 678983157 w 104"/>
                  <a:gd name="T57" fmla="*/ 1767057121 h 151"/>
                  <a:gd name="T58" fmla="*/ 693430173 w 104"/>
                  <a:gd name="T59" fmla="*/ 1607731331 h 151"/>
                  <a:gd name="T60" fmla="*/ 722320405 w 104"/>
                  <a:gd name="T61" fmla="*/ 1419439638 h 151"/>
                  <a:gd name="T62" fmla="*/ 693430173 w 104"/>
                  <a:gd name="T63" fmla="*/ 1332534316 h 151"/>
                  <a:gd name="T64" fmla="*/ 852339750 w 104"/>
                  <a:gd name="T65" fmla="*/ 1274598704 h 151"/>
                  <a:gd name="T66" fmla="*/ 953465063 w 104"/>
                  <a:gd name="T67" fmla="*/ 1173208527 h 151"/>
                  <a:gd name="T68" fmla="*/ 852339750 w 104"/>
                  <a:gd name="T69" fmla="*/ 1158727478 h 151"/>
                  <a:gd name="T70" fmla="*/ 895676998 w 104"/>
                  <a:gd name="T71" fmla="*/ 1071822156 h 151"/>
                  <a:gd name="T72" fmla="*/ 996802311 w 104"/>
                  <a:gd name="T73" fmla="*/ 1057337301 h 151"/>
                  <a:gd name="T74" fmla="*/ 967912079 w 104"/>
                  <a:gd name="T75" fmla="*/ 941466076 h 151"/>
                  <a:gd name="T76" fmla="*/ 1083480607 w 104"/>
                  <a:gd name="T77" fmla="*/ 941466076 h 151"/>
                  <a:gd name="T78" fmla="*/ 1170162705 w 104"/>
                  <a:gd name="T79" fmla="*/ 1100788060 h 151"/>
                  <a:gd name="T80" fmla="*/ 1285731233 w 104"/>
                  <a:gd name="T81" fmla="*/ 1115272914 h 151"/>
                  <a:gd name="T82" fmla="*/ 1343519298 w 104"/>
                  <a:gd name="T83" fmla="*/ 1216663091 h 151"/>
                  <a:gd name="T84" fmla="*/ 1459087826 w 104"/>
                  <a:gd name="T85" fmla="*/ 1100788060 h 15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4" h="151">
                    <a:moveTo>
                      <a:pt x="101" y="76"/>
                    </a:moveTo>
                    <a:cubicBezTo>
                      <a:pt x="94" y="62"/>
                      <a:pt x="94" y="62"/>
                      <a:pt x="94" y="62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21" y="15"/>
                      <a:pt x="22" y="15"/>
                    </a:cubicBezTo>
                    <a:cubicBezTo>
                      <a:pt x="22" y="15"/>
                      <a:pt x="27" y="16"/>
                      <a:pt x="27" y="16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0" y="22"/>
                      <a:pt x="30" y="23"/>
                    </a:cubicBezTo>
                    <a:cubicBezTo>
                      <a:pt x="30" y="24"/>
                      <a:pt x="31" y="29"/>
                      <a:pt x="31" y="30"/>
                    </a:cubicBezTo>
                    <a:cubicBezTo>
                      <a:pt x="31" y="30"/>
                      <a:pt x="32" y="37"/>
                      <a:pt x="31" y="37"/>
                    </a:cubicBezTo>
                    <a:cubicBezTo>
                      <a:pt x="31" y="38"/>
                      <a:pt x="30" y="42"/>
                      <a:pt x="31" y="42"/>
                    </a:cubicBezTo>
                    <a:cubicBezTo>
                      <a:pt x="31" y="43"/>
                      <a:pt x="31" y="46"/>
                      <a:pt x="31" y="47"/>
                    </a:cubicBezTo>
                    <a:cubicBezTo>
                      <a:pt x="32" y="48"/>
                      <a:pt x="34" y="51"/>
                      <a:pt x="35" y="52"/>
                    </a:cubicBezTo>
                    <a:cubicBezTo>
                      <a:pt x="35" y="53"/>
                      <a:pt x="33" y="60"/>
                      <a:pt x="33" y="60"/>
                    </a:cubicBezTo>
                    <a:cubicBezTo>
                      <a:pt x="33" y="61"/>
                      <a:pt x="31" y="64"/>
                      <a:pt x="30" y="65"/>
                    </a:cubicBezTo>
                    <a:cubicBezTo>
                      <a:pt x="30" y="65"/>
                      <a:pt x="26" y="72"/>
                      <a:pt x="26" y="72"/>
                    </a:cubicBezTo>
                    <a:cubicBezTo>
                      <a:pt x="26" y="73"/>
                      <a:pt x="22" y="77"/>
                      <a:pt x="22" y="78"/>
                    </a:cubicBezTo>
                    <a:cubicBezTo>
                      <a:pt x="22" y="79"/>
                      <a:pt x="20" y="82"/>
                      <a:pt x="20" y="83"/>
                    </a:cubicBezTo>
                    <a:cubicBezTo>
                      <a:pt x="20" y="84"/>
                      <a:pt x="18" y="89"/>
                      <a:pt x="18" y="90"/>
                    </a:cubicBezTo>
                    <a:cubicBezTo>
                      <a:pt x="17" y="91"/>
                      <a:pt x="16" y="96"/>
                      <a:pt x="16" y="96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8" y="108"/>
                      <a:pt x="18" y="108"/>
                    </a:cubicBezTo>
                    <a:cubicBezTo>
                      <a:pt x="18" y="109"/>
                      <a:pt x="13" y="121"/>
                      <a:pt x="13" y="123"/>
                    </a:cubicBezTo>
                    <a:cubicBezTo>
                      <a:pt x="12" y="125"/>
                      <a:pt x="12" y="132"/>
                      <a:pt x="12" y="132"/>
                    </a:cubicBezTo>
                    <a:cubicBezTo>
                      <a:pt x="12" y="132"/>
                      <a:pt x="7" y="133"/>
                      <a:pt x="7" y="133"/>
                    </a:cubicBezTo>
                    <a:cubicBezTo>
                      <a:pt x="6" y="134"/>
                      <a:pt x="0" y="138"/>
                      <a:pt x="0" y="138"/>
                    </a:cubicBezTo>
                    <a:cubicBezTo>
                      <a:pt x="0" y="139"/>
                      <a:pt x="1" y="143"/>
                      <a:pt x="1" y="143"/>
                    </a:cubicBezTo>
                    <a:cubicBezTo>
                      <a:pt x="1" y="143"/>
                      <a:pt x="7" y="146"/>
                      <a:pt x="8" y="146"/>
                    </a:cubicBezTo>
                    <a:cubicBezTo>
                      <a:pt x="9" y="146"/>
                      <a:pt x="14" y="145"/>
                      <a:pt x="14" y="145"/>
                    </a:cubicBezTo>
                    <a:cubicBezTo>
                      <a:pt x="14" y="145"/>
                      <a:pt x="21" y="143"/>
                      <a:pt x="22" y="143"/>
                    </a:cubicBezTo>
                    <a:cubicBezTo>
                      <a:pt x="22" y="143"/>
                      <a:pt x="25" y="144"/>
                      <a:pt x="26" y="144"/>
                    </a:cubicBezTo>
                    <a:cubicBezTo>
                      <a:pt x="26" y="144"/>
                      <a:pt x="35" y="145"/>
                      <a:pt x="36" y="146"/>
                    </a:cubicBezTo>
                    <a:cubicBezTo>
                      <a:pt x="36" y="146"/>
                      <a:pt x="40" y="149"/>
                      <a:pt x="42" y="151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1" y="143"/>
                      <a:pt x="41" y="142"/>
                    </a:cubicBezTo>
                    <a:cubicBezTo>
                      <a:pt x="41" y="141"/>
                      <a:pt x="41" y="140"/>
                      <a:pt x="41" y="139"/>
                    </a:cubicBezTo>
                    <a:cubicBezTo>
                      <a:pt x="42" y="138"/>
                      <a:pt x="42" y="135"/>
                      <a:pt x="42" y="135"/>
                    </a:cubicBezTo>
                    <a:cubicBezTo>
                      <a:pt x="39" y="131"/>
                      <a:pt x="39" y="131"/>
                      <a:pt x="39" y="131"/>
                    </a:cubicBezTo>
                    <a:cubicBezTo>
                      <a:pt x="39" y="131"/>
                      <a:pt x="44" y="126"/>
                      <a:pt x="44" y="126"/>
                    </a:cubicBezTo>
                    <a:cubicBezTo>
                      <a:pt x="45" y="126"/>
                      <a:pt x="48" y="124"/>
                      <a:pt x="48" y="12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3" y="89"/>
                      <a:pt x="53" y="89"/>
                    </a:cubicBezTo>
                    <a:cubicBezTo>
                      <a:pt x="54" y="89"/>
                      <a:pt x="59" y="88"/>
                      <a:pt x="59" y="88"/>
                    </a:cubicBezTo>
                    <a:cubicBezTo>
                      <a:pt x="59" y="88"/>
                      <a:pt x="63" y="87"/>
                      <a:pt x="63" y="87"/>
                    </a:cubicBezTo>
                    <a:cubicBezTo>
                      <a:pt x="63" y="87"/>
                      <a:pt x="66" y="81"/>
                      <a:pt x="66" y="8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9" y="80"/>
                      <a:pt x="60" y="78"/>
                      <a:pt x="61" y="77"/>
                    </a:cubicBezTo>
                    <a:cubicBezTo>
                      <a:pt x="61" y="76"/>
                      <a:pt x="62" y="74"/>
                      <a:pt x="62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0"/>
                      <a:pt x="69" y="70"/>
                    </a:cubicBezTo>
                    <a:cubicBezTo>
                      <a:pt x="69" y="69"/>
                      <a:pt x="67" y="65"/>
                      <a:pt x="67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04" y="85"/>
                      <a:pt x="104" y="85"/>
                      <a:pt x="104" y="85"/>
                    </a:cubicBezTo>
                    <a:lnTo>
                      <a:pt x="101" y="76"/>
                    </a:lnTo>
                    <a:close/>
                  </a:path>
                </a:pathLst>
              </a:custGeom>
              <a:grpFill/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0B1B7F-0956-D7EE-A968-FDED9A2C1165}"/>
                </a:ext>
              </a:extLst>
            </p:cNvPr>
            <p:cNvGrpSpPr/>
            <p:nvPr/>
          </p:nvGrpSpPr>
          <p:grpSpPr>
            <a:xfrm>
              <a:off x="5533697" y="10265"/>
              <a:ext cx="6658303" cy="5416670"/>
              <a:chOff x="5533696" y="-1"/>
              <a:chExt cx="6658303" cy="5416670"/>
            </a:xfrm>
            <a:noFill/>
          </p:grpSpPr>
          <p:sp>
            <p:nvSpPr>
              <p:cNvPr id="32" name="Freeform 58">
                <a:extLst>
                  <a:ext uri="{FF2B5EF4-FFF2-40B4-BE49-F238E27FC236}">
                    <a16:creationId xmlns:a16="http://schemas.microsoft.com/office/drawing/2014/main" id="{81B09221-AB3D-D1E2-B16F-CF14145D1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2524" y="2524527"/>
                <a:ext cx="527038" cy="547669"/>
              </a:xfrm>
              <a:custGeom>
                <a:avLst/>
                <a:gdLst>
                  <a:gd name="T0" fmla="*/ 519152769 w 281"/>
                  <a:gd name="T1" fmla="*/ 609877813 h 292"/>
                  <a:gd name="T2" fmla="*/ 549394678 w 281"/>
                  <a:gd name="T3" fmla="*/ 544353750 h 292"/>
                  <a:gd name="T4" fmla="*/ 609878496 w 281"/>
                  <a:gd name="T5" fmla="*/ 453628125 h 292"/>
                  <a:gd name="T6" fmla="*/ 604838178 w 281"/>
                  <a:gd name="T7" fmla="*/ 221773750 h 292"/>
                  <a:gd name="T8" fmla="*/ 635080087 w 281"/>
                  <a:gd name="T9" fmla="*/ 168851263 h 292"/>
                  <a:gd name="T10" fmla="*/ 647681676 w 281"/>
                  <a:gd name="T11" fmla="*/ 138609388 h 292"/>
                  <a:gd name="T12" fmla="*/ 652721994 w 281"/>
                  <a:gd name="T13" fmla="*/ 100806250 h 292"/>
                  <a:gd name="T14" fmla="*/ 708165494 w 281"/>
                  <a:gd name="T15" fmla="*/ 78125638 h 292"/>
                  <a:gd name="T16" fmla="*/ 670362314 w 281"/>
                  <a:gd name="T17" fmla="*/ 22682200 h 292"/>
                  <a:gd name="T18" fmla="*/ 599797860 w 281"/>
                  <a:gd name="T19" fmla="*/ 0 h 292"/>
                  <a:gd name="T20" fmla="*/ 544354360 w 281"/>
                  <a:gd name="T21" fmla="*/ 52924075 h 292"/>
                  <a:gd name="T22" fmla="*/ 471270541 w 281"/>
                  <a:gd name="T23" fmla="*/ 47883763 h 292"/>
                  <a:gd name="T24" fmla="*/ 448588315 w 281"/>
                  <a:gd name="T25" fmla="*/ 70564375 h 292"/>
                  <a:gd name="T26" fmla="*/ 332660998 w 281"/>
                  <a:gd name="T27" fmla="*/ 234375325 h 292"/>
                  <a:gd name="T28" fmla="*/ 320060996 w 281"/>
                  <a:gd name="T29" fmla="*/ 241935000 h 292"/>
                  <a:gd name="T30" fmla="*/ 181451453 w 281"/>
                  <a:gd name="T31" fmla="*/ 131048125 h 292"/>
                  <a:gd name="T32" fmla="*/ 128528907 w 281"/>
                  <a:gd name="T33" fmla="*/ 120967500 h 292"/>
                  <a:gd name="T34" fmla="*/ 0 w 281"/>
                  <a:gd name="T35" fmla="*/ 120967500 h 292"/>
                  <a:gd name="T36" fmla="*/ 0 w 281"/>
                  <a:gd name="T37" fmla="*/ 730845313 h 292"/>
                  <a:gd name="T38" fmla="*/ 37803180 w 281"/>
                  <a:gd name="T39" fmla="*/ 735885625 h 292"/>
                  <a:gd name="T40" fmla="*/ 151209544 w 281"/>
                  <a:gd name="T41" fmla="*/ 735885625 h 292"/>
                  <a:gd name="T42" fmla="*/ 410786723 w 281"/>
                  <a:gd name="T43" fmla="*/ 700603438 h 292"/>
                  <a:gd name="T44" fmla="*/ 519152769 w 281"/>
                  <a:gd name="T45" fmla="*/ 609877813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1" h="292">
                    <a:moveTo>
                      <a:pt x="206" y="242"/>
                    </a:moveTo>
                    <a:lnTo>
                      <a:pt x="218" y="216"/>
                    </a:lnTo>
                    <a:lnTo>
                      <a:pt x="242" y="180"/>
                    </a:lnTo>
                    <a:lnTo>
                      <a:pt x="240" y="88"/>
                    </a:lnTo>
                    <a:lnTo>
                      <a:pt x="252" y="67"/>
                    </a:lnTo>
                    <a:lnTo>
                      <a:pt x="257" y="55"/>
                    </a:lnTo>
                    <a:lnTo>
                      <a:pt x="259" y="40"/>
                    </a:lnTo>
                    <a:lnTo>
                      <a:pt x="281" y="31"/>
                    </a:lnTo>
                    <a:lnTo>
                      <a:pt x="266" y="9"/>
                    </a:lnTo>
                    <a:lnTo>
                      <a:pt x="238" y="0"/>
                    </a:lnTo>
                    <a:lnTo>
                      <a:pt x="216" y="21"/>
                    </a:lnTo>
                    <a:lnTo>
                      <a:pt x="187" y="19"/>
                    </a:lnTo>
                    <a:lnTo>
                      <a:pt x="178" y="28"/>
                    </a:lnTo>
                    <a:lnTo>
                      <a:pt x="132" y="93"/>
                    </a:lnTo>
                    <a:lnTo>
                      <a:pt x="127" y="96"/>
                    </a:lnTo>
                    <a:lnTo>
                      <a:pt x="72" y="52"/>
                    </a:lnTo>
                    <a:lnTo>
                      <a:pt x="51" y="48"/>
                    </a:lnTo>
                    <a:lnTo>
                      <a:pt x="0" y="48"/>
                    </a:lnTo>
                    <a:lnTo>
                      <a:pt x="0" y="290"/>
                    </a:lnTo>
                    <a:lnTo>
                      <a:pt x="15" y="292"/>
                    </a:lnTo>
                    <a:lnTo>
                      <a:pt x="60" y="292"/>
                    </a:lnTo>
                    <a:lnTo>
                      <a:pt x="163" y="278"/>
                    </a:lnTo>
                    <a:lnTo>
                      <a:pt x="206" y="2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5DD32CDB-29D6-2067-0D7E-03C6F1C3F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2831" y="405124"/>
                <a:ext cx="1282896" cy="1312905"/>
              </a:xfrm>
              <a:custGeom>
                <a:avLst/>
                <a:gdLst>
                  <a:gd name="T0" fmla="*/ 2147483646 w 285"/>
                  <a:gd name="T1" fmla="*/ 2147483646 h 292"/>
                  <a:gd name="T2" fmla="*/ 2147483646 w 285"/>
                  <a:gd name="T3" fmla="*/ 2147483646 h 292"/>
                  <a:gd name="T4" fmla="*/ 2147483646 w 285"/>
                  <a:gd name="T5" fmla="*/ 2147483646 h 292"/>
                  <a:gd name="T6" fmla="*/ 2147483646 w 285"/>
                  <a:gd name="T7" fmla="*/ 2147483646 h 292"/>
                  <a:gd name="T8" fmla="*/ 2147483646 w 285"/>
                  <a:gd name="T9" fmla="*/ 2147483646 h 292"/>
                  <a:gd name="T10" fmla="*/ 2147483646 w 285"/>
                  <a:gd name="T11" fmla="*/ 2147483646 h 292"/>
                  <a:gd name="T12" fmla="*/ 2147483646 w 285"/>
                  <a:gd name="T13" fmla="*/ 2147483646 h 292"/>
                  <a:gd name="T14" fmla="*/ 2147483646 w 285"/>
                  <a:gd name="T15" fmla="*/ 2147483646 h 292"/>
                  <a:gd name="T16" fmla="*/ 2147483646 w 285"/>
                  <a:gd name="T17" fmla="*/ 2147483646 h 292"/>
                  <a:gd name="T18" fmla="*/ 2147483646 w 285"/>
                  <a:gd name="T19" fmla="*/ 2147483646 h 292"/>
                  <a:gd name="T20" fmla="*/ 2147483646 w 285"/>
                  <a:gd name="T21" fmla="*/ 2147483646 h 292"/>
                  <a:gd name="T22" fmla="*/ 2147483646 w 285"/>
                  <a:gd name="T23" fmla="*/ 2147483646 h 292"/>
                  <a:gd name="T24" fmla="*/ 2147483646 w 285"/>
                  <a:gd name="T25" fmla="*/ 2147483646 h 292"/>
                  <a:gd name="T26" fmla="*/ 2147483646 w 285"/>
                  <a:gd name="T27" fmla="*/ 2147483646 h 292"/>
                  <a:gd name="T28" fmla="*/ 2147483646 w 285"/>
                  <a:gd name="T29" fmla="*/ 2147483646 h 292"/>
                  <a:gd name="T30" fmla="*/ 2147483646 w 285"/>
                  <a:gd name="T31" fmla="*/ 2027616434 h 292"/>
                  <a:gd name="T32" fmla="*/ 2147483646 w 285"/>
                  <a:gd name="T33" fmla="*/ 1810370865 h 292"/>
                  <a:gd name="T34" fmla="*/ 2147483646 w 285"/>
                  <a:gd name="T35" fmla="*/ 1346918724 h 292"/>
                  <a:gd name="T36" fmla="*/ 2147483646 w 285"/>
                  <a:gd name="T37" fmla="*/ 463455946 h 292"/>
                  <a:gd name="T38" fmla="*/ 2147483646 w 285"/>
                  <a:gd name="T39" fmla="*/ 318624298 h 292"/>
                  <a:gd name="T40" fmla="*/ 2147483646 w 285"/>
                  <a:gd name="T41" fmla="*/ 0 h 292"/>
                  <a:gd name="T42" fmla="*/ 2147483646 w 285"/>
                  <a:gd name="T43" fmla="*/ 188276956 h 292"/>
                  <a:gd name="T44" fmla="*/ 2147483646 w 285"/>
                  <a:gd name="T45" fmla="*/ 159312149 h 292"/>
                  <a:gd name="T46" fmla="*/ 2147483646 w 285"/>
                  <a:gd name="T47" fmla="*/ 28964807 h 292"/>
                  <a:gd name="T48" fmla="*/ 2147483646 w 285"/>
                  <a:gd name="T49" fmla="*/ 260694683 h 292"/>
                  <a:gd name="T50" fmla="*/ 1974189600 w 285"/>
                  <a:gd name="T51" fmla="*/ 289659491 h 292"/>
                  <a:gd name="T52" fmla="*/ 2017737900 w 285"/>
                  <a:gd name="T53" fmla="*/ 782080244 h 292"/>
                  <a:gd name="T54" fmla="*/ 1872576900 w 285"/>
                  <a:gd name="T55" fmla="*/ 767595938 h 292"/>
                  <a:gd name="T56" fmla="*/ 1596771000 w 285"/>
                  <a:gd name="T57" fmla="*/ 622768095 h 292"/>
                  <a:gd name="T58" fmla="*/ 1422577800 w 285"/>
                  <a:gd name="T59" fmla="*/ 738631130 h 292"/>
                  <a:gd name="T60" fmla="*/ 1408061700 w 285"/>
                  <a:gd name="T61" fmla="*/ 999325813 h 292"/>
                  <a:gd name="T62" fmla="*/ 1495158300 w 285"/>
                  <a:gd name="T63" fmla="*/ 1419332646 h 292"/>
                  <a:gd name="T64" fmla="*/ 1422577800 w 285"/>
                  <a:gd name="T65" fmla="*/ 1665543022 h 292"/>
                  <a:gd name="T66" fmla="*/ 1117739700 w 285"/>
                  <a:gd name="T67" fmla="*/ 1665543022 h 292"/>
                  <a:gd name="T68" fmla="*/ 537095700 w 285"/>
                  <a:gd name="T69" fmla="*/ 1622093908 h 292"/>
                  <a:gd name="T70" fmla="*/ 246773700 w 285"/>
                  <a:gd name="T71" fmla="*/ 1636578215 h 292"/>
                  <a:gd name="T72" fmla="*/ 43548300 w 285"/>
                  <a:gd name="T73" fmla="*/ 1694507830 h 292"/>
                  <a:gd name="T74" fmla="*/ 0 w 285"/>
                  <a:gd name="T75" fmla="*/ 2147483646 h 292"/>
                  <a:gd name="T76" fmla="*/ 159677100 w 285"/>
                  <a:gd name="T77" fmla="*/ 2147483646 h 292"/>
                  <a:gd name="T78" fmla="*/ 246773700 w 285"/>
                  <a:gd name="T79" fmla="*/ 2147483646 h 292"/>
                  <a:gd name="T80" fmla="*/ 377418600 w 285"/>
                  <a:gd name="T81" fmla="*/ 2147483646 h 292"/>
                  <a:gd name="T82" fmla="*/ 449999100 w 285"/>
                  <a:gd name="T83" fmla="*/ 2147483646 h 292"/>
                  <a:gd name="T84" fmla="*/ 667740600 w 285"/>
                  <a:gd name="T85" fmla="*/ 2147483646 h 292"/>
                  <a:gd name="T86" fmla="*/ 754837200 w 285"/>
                  <a:gd name="T87" fmla="*/ 2147483646 h 292"/>
                  <a:gd name="T88" fmla="*/ 958062600 w 285"/>
                  <a:gd name="T89" fmla="*/ 2147483646 h 292"/>
                  <a:gd name="T90" fmla="*/ 1146771900 w 285"/>
                  <a:gd name="T91" fmla="*/ 2147483646 h 292"/>
                  <a:gd name="T92" fmla="*/ 1408061700 w 285"/>
                  <a:gd name="T93" fmla="*/ 2147483646 h 292"/>
                  <a:gd name="T94" fmla="*/ 1524190500 w 285"/>
                  <a:gd name="T95" fmla="*/ 2147483646 h 292"/>
                  <a:gd name="T96" fmla="*/ 1683867600 w 285"/>
                  <a:gd name="T97" fmla="*/ 2147483646 h 292"/>
                  <a:gd name="T98" fmla="*/ 1785480300 w 285"/>
                  <a:gd name="T99" fmla="*/ 2147483646 h 292"/>
                  <a:gd name="T100" fmla="*/ 2017737900 w 285"/>
                  <a:gd name="T101" fmla="*/ 2147483646 h 292"/>
                  <a:gd name="T102" fmla="*/ 1799996400 w 285"/>
                  <a:gd name="T103" fmla="*/ 2147483646 h 292"/>
                  <a:gd name="T104" fmla="*/ 1829028600 w 285"/>
                  <a:gd name="T105" fmla="*/ 2147483646 h 292"/>
                  <a:gd name="T106" fmla="*/ 1858060800 w 285"/>
                  <a:gd name="T107" fmla="*/ 2147483646 h 292"/>
                  <a:gd name="T108" fmla="*/ 1974189600 w 285"/>
                  <a:gd name="T109" fmla="*/ 2147483646 h 292"/>
                  <a:gd name="T110" fmla="*/ 2147483646 w 285"/>
                  <a:gd name="T111" fmla="*/ 2147483646 h 292"/>
                  <a:gd name="T112" fmla="*/ 2147483646 w 285"/>
                  <a:gd name="T113" fmla="*/ 2147483646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85" h="292">
                    <a:moveTo>
                      <a:pt x="162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72" y="272"/>
                      <a:pt x="172" y="272"/>
                      <a:pt x="172" y="272"/>
                    </a:cubicBezTo>
                    <a:cubicBezTo>
                      <a:pt x="183" y="271"/>
                      <a:pt x="183" y="271"/>
                      <a:pt x="183" y="271"/>
                    </a:cubicBezTo>
                    <a:cubicBezTo>
                      <a:pt x="188" y="275"/>
                      <a:pt x="188" y="275"/>
                      <a:pt x="188" y="275"/>
                    </a:cubicBezTo>
                    <a:cubicBezTo>
                      <a:pt x="190" y="275"/>
                      <a:pt x="190" y="275"/>
                      <a:pt x="190" y="275"/>
                    </a:cubicBezTo>
                    <a:cubicBezTo>
                      <a:pt x="191" y="272"/>
                      <a:pt x="191" y="272"/>
                      <a:pt x="191" y="272"/>
                    </a:cubicBezTo>
                    <a:cubicBezTo>
                      <a:pt x="202" y="272"/>
                      <a:pt x="202" y="272"/>
                      <a:pt x="202" y="272"/>
                    </a:cubicBezTo>
                    <a:cubicBezTo>
                      <a:pt x="208" y="268"/>
                      <a:pt x="208" y="268"/>
                      <a:pt x="208" y="268"/>
                    </a:cubicBezTo>
                    <a:cubicBezTo>
                      <a:pt x="213" y="268"/>
                      <a:pt x="213" y="268"/>
                      <a:pt x="213" y="268"/>
                    </a:cubicBezTo>
                    <a:cubicBezTo>
                      <a:pt x="216" y="268"/>
                      <a:pt x="216" y="268"/>
                      <a:pt x="216" y="268"/>
                    </a:cubicBezTo>
                    <a:cubicBezTo>
                      <a:pt x="217" y="263"/>
                      <a:pt x="217" y="263"/>
                      <a:pt x="217" y="263"/>
                    </a:cubicBezTo>
                    <a:cubicBezTo>
                      <a:pt x="220" y="262"/>
                      <a:pt x="220" y="262"/>
                      <a:pt x="220" y="262"/>
                    </a:cubicBezTo>
                    <a:cubicBezTo>
                      <a:pt x="220" y="262"/>
                      <a:pt x="220" y="258"/>
                      <a:pt x="220" y="258"/>
                    </a:cubicBezTo>
                    <a:cubicBezTo>
                      <a:pt x="221" y="257"/>
                      <a:pt x="224" y="253"/>
                      <a:pt x="224" y="253"/>
                    </a:cubicBezTo>
                    <a:cubicBezTo>
                      <a:pt x="224" y="247"/>
                      <a:pt x="224" y="247"/>
                      <a:pt x="224" y="247"/>
                    </a:cubicBezTo>
                    <a:cubicBezTo>
                      <a:pt x="225" y="241"/>
                      <a:pt x="225" y="241"/>
                      <a:pt x="225" y="241"/>
                    </a:cubicBezTo>
                    <a:cubicBezTo>
                      <a:pt x="234" y="237"/>
                      <a:pt x="234" y="237"/>
                      <a:pt x="234" y="237"/>
                    </a:cubicBezTo>
                    <a:cubicBezTo>
                      <a:pt x="244" y="226"/>
                      <a:pt x="244" y="226"/>
                      <a:pt x="244" y="226"/>
                    </a:cubicBezTo>
                    <a:cubicBezTo>
                      <a:pt x="243" y="218"/>
                      <a:pt x="243" y="218"/>
                      <a:pt x="243" y="218"/>
                    </a:cubicBezTo>
                    <a:cubicBezTo>
                      <a:pt x="244" y="207"/>
                      <a:pt x="244" y="207"/>
                      <a:pt x="244" y="207"/>
                    </a:cubicBezTo>
                    <a:cubicBezTo>
                      <a:pt x="238" y="199"/>
                      <a:pt x="238" y="199"/>
                      <a:pt x="238" y="199"/>
                    </a:cubicBezTo>
                    <a:cubicBezTo>
                      <a:pt x="243" y="175"/>
                      <a:pt x="243" y="175"/>
                      <a:pt x="243" y="175"/>
                    </a:cubicBezTo>
                    <a:cubicBezTo>
                      <a:pt x="256" y="171"/>
                      <a:pt x="256" y="171"/>
                      <a:pt x="256" y="171"/>
                    </a:cubicBezTo>
                    <a:cubicBezTo>
                      <a:pt x="264" y="173"/>
                      <a:pt x="264" y="173"/>
                      <a:pt x="264" y="173"/>
                    </a:cubicBezTo>
                    <a:cubicBezTo>
                      <a:pt x="264" y="173"/>
                      <a:pt x="271" y="168"/>
                      <a:pt x="271" y="167"/>
                    </a:cubicBezTo>
                    <a:cubicBezTo>
                      <a:pt x="272" y="167"/>
                      <a:pt x="274" y="160"/>
                      <a:pt x="274" y="160"/>
                    </a:cubicBezTo>
                    <a:cubicBezTo>
                      <a:pt x="281" y="160"/>
                      <a:pt x="281" y="160"/>
                      <a:pt x="281" y="160"/>
                    </a:cubicBezTo>
                    <a:cubicBezTo>
                      <a:pt x="285" y="157"/>
                      <a:pt x="285" y="157"/>
                      <a:pt x="285" y="157"/>
                    </a:cubicBezTo>
                    <a:cubicBezTo>
                      <a:pt x="282" y="150"/>
                      <a:pt x="282" y="150"/>
                      <a:pt x="282" y="150"/>
                    </a:cubicBezTo>
                    <a:cubicBezTo>
                      <a:pt x="282" y="150"/>
                      <a:pt x="276" y="149"/>
                      <a:pt x="275" y="148"/>
                    </a:cubicBezTo>
                    <a:cubicBezTo>
                      <a:pt x="275" y="148"/>
                      <a:pt x="267" y="140"/>
                      <a:pt x="267" y="140"/>
                    </a:cubicBezTo>
                    <a:cubicBezTo>
                      <a:pt x="267" y="140"/>
                      <a:pt x="272" y="135"/>
                      <a:pt x="273" y="134"/>
                    </a:cubicBezTo>
                    <a:cubicBezTo>
                      <a:pt x="273" y="133"/>
                      <a:pt x="275" y="125"/>
                      <a:pt x="275" y="125"/>
                    </a:cubicBezTo>
                    <a:cubicBezTo>
                      <a:pt x="275" y="124"/>
                      <a:pt x="268" y="107"/>
                      <a:pt x="268" y="107"/>
                    </a:cubicBezTo>
                    <a:cubicBezTo>
                      <a:pt x="264" y="93"/>
                      <a:pt x="264" y="93"/>
                      <a:pt x="264" y="93"/>
                    </a:cubicBezTo>
                    <a:cubicBezTo>
                      <a:pt x="259" y="43"/>
                      <a:pt x="259" y="43"/>
                      <a:pt x="259" y="43"/>
                    </a:cubicBezTo>
                    <a:cubicBezTo>
                      <a:pt x="261" y="32"/>
                      <a:pt x="261" y="32"/>
                      <a:pt x="261" y="3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49" y="22"/>
                      <a:pt x="249" y="22"/>
                      <a:pt x="249" y="22"/>
                    </a:cubicBezTo>
                    <a:cubicBezTo>
                      <a:pt x="233" y="3"/>
                      <a:pt x="233" y="3"/>
                      <a:pt x="233" y="3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09" y="14"/>
                      <a:pt x="209" y="14"/>
                      <a:pt x="209" y="14"/>
                    </a:cubicBezTo>
                    <a:cubicBezTo>
                      <a:pt x="192" y="11"/>
                      <a:pt x="192" y="11"/>
                      <a:pt x="192" y="11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3" y="2"/>
                      <a:pt x="166" y="3"/>
                      <a:pt x="166" y="3"/>
                    </a:cubicBezTo>
                    <a:cubicBezTo>
                      <a:pt x="166" y="3"/>
                      <a:pt x="164" y="18"/>
                      <a:pt x="164" y="18"/>
                    </a:cubicBezTo>
                    <a:cubicBezTo>
                      <a:pt x="164" y="18"/>
                      <a:pt x="152" y="13"/>
                      <a:pt x="151" y="13"/>
                    </a:cubicBezTo>
                    <a:cubicBezTo>
                      <a:pt x="151" y="13"/>
                      <a:pt x="136" y="20"/>
                      <a:pt x="136" y="20"/>
                    </a:cubicBezTo>
                    <a:cubicBezTo>
                      <a:pt x="136" y="20"/>
                      <a:pt x="134" y="35"/>
                      <a:pt x="134" y="36"/>
                    </a:cubicBezTo>
                    <a:cubicBezTo>
                      <a:pt x="133" y="36"/>
                      <a:pt x="139" y="54"/>
                      <a:pt x="139" y="54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53"/>
                      <a:pt x="118" y="48"/>
                      <a:pt x="118" y="48"/>
                    </a:cubicBezTo>
                    <a:cubicBezTo>
                      <a:pt x="117" y="48"/>
                      <a:pt x="110" y="43"/>
                      <a:pt x="110" y="43"/>
                    </a:cubicBezTo>
                    <a:cubicBezTo>
                      <a:pt x="110" y="43"/>
                      <a:pt x="105" y="43"/>
                      <a:pt x="104" y="44"/>
                    </a:cubicBezTo>
                    <a:cubicBezTo>
                      <a:pt x="103" y="44"/>
                      <a:pt x="98" y="49"/>
                      <a:pt x="98" y="51"/>
                    </a:cubicBezTo>
                    <a:cubicBezTo>
                      <a:pt x="97" y="52"/>
                      <a:pt x="94" y="56"/>
                      <a:pt x="94" y="57"/>
                    </a:cubicBezTo>
                    <a:cubicBezTo>
                      <a:pt x="94" y="57"/>
                      <a:pt x="97" y="69"/>
                      <a:pt x="97" y="69"/>
                    </a:cubicBezTo>
                    <a:cubicBezTo>
                      <a:pt x="97" y="69"/>
                      <a:pt x="103" y="84"/>
                      <a:pt x="103" y="84"/>
                    </a:cubicBezTo>
                    <a:cubicBezTo>
                      <a:pt x="103" y="84"/>
                      <a:pt x="103" y="97"/>
                      <a:pt x="103" y="98"/>
                    </a:cubicBezTo>
                    <a:cubicBezTo>
                      <a:pt x="103" y="99"/>
                      <a:pt x="103" y="106"/>
                      <a:pt x="103" y="107"/>
                    </a:cubicBezTo>
                    <a:cubicBezTo>
                      <a:pt x="103" y="107"/>
                      <a:pt x="98" y="115"/>
                      <a:pt x="98" y="115"/>
                    </a:cubicBezTo>
                    <a:cubicBezTo>
                      <a:pt x="98" y="115"/>
                      <a:pt x="87" y="112"/>
                      <a:pt x="86" y="112"/>
                    </a:cubicBezTo>
                    <a:cubicBezTo>
                      <a:pt x="86" y="112"/>
                      <a:pt x="78" y="114"/>
                      <a:pt x="77" y="115"/>
                    </a:cubicBezTo>
                    <a:cubicBezTo>
                      <a:pt x="76" y="115"/>
                      <a:pt x="67" y="117"/>
                      <a:pt x="67" y="117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112"/>
                      <a:pt x="25" y="113"/>
                      <a:pt x="25" y="113"/>
                    </a:cubicBezTo>
                    <a:cubicBezTo>
                      <a:pt x="25" y="113"/>
                      <a:pt x="17" y="113"/>
                      <a:pt x="17" y="11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82"/>
                      <a:pt x="1" y="182"/>
                      <a:pt x="1" y="182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14" y="185"/>
                      <a:pt x="17" y="185"/>
                      <a:pt x="17" y="185"/>
                    </a:cubicBezTo>
                    <a:cubicBezTo>
                      <a:pt x="17" y="185"/>
                      <a:pt x="20" y="183"/>
                      <a:pt x="20" y="183"/>
                    </a:cubicBezTo>
                    <a:cubicBezTo>
                      <a:pt x="26" y="184"/>
                      <a:pt x="26" y="184"/>
                      <a:pt x="26" y="184"/>
                    </a:cubicBezTo>
                    <a:cubicBezTo>
                      <a:pt x="31" y="180"/>
                      <a:pt x="31" y="180"/>
                      <a:pt x="31" y="180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7" y="180"/>
                      <a:pt x="37" y="180"/>
                      <a:pt x="37" y="180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6" y="176"/>
                      <a:pt x="51" y="183"/>
                      <a:pt x="51" y="183"/>
                    </a:cubicBezTo>
                    <a:cubicBezTo>
                      <a:pt x="51" y="183"/>
                      <a:pt x="52" y="186"/>
                      <a:pt x="52" y="186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87"/>
                      <a:pt x="66" y="190"/>
                      <a:pt x="66" y="191"/>
                    </a:cubicBezTo>
                    <a:cubicBezTo>
                      <a:pt x="66" y="191"/>
                      <a:pt x="76" y="191"/>
                      <a:pt x="76" y="191"/>
                    </a:cubicBezTo>
                    <a:cubicBezTo>
                      <a:pt x="76" y="191"/>
                      <a:pt x="79" y="188"/>
                      <a:pt x="79" y="188"/>
                    </a:cubicBezTo>
                    <a:cubicBezTo>
                      <a:pt x="79" y="187"/>
                      <a:pt x="90" y="192"/>
                      <a:pt x="90" y="192"/>
                    </a:cubicBezTo>
                    <a:cubicBezTo>
                      <a:pt x="97" y="188"/>
                      <a:pt x="97" y="188"/>
                      <a:pt x="97" y="188"/>
                    </a:cubicBezTo>
                    <a:cubicBezTo>
                      <a:pt x="102" y="188"/>
                      <a:pt x="102" y="188"/>
                      <a:pt x="102" y="188"/>
                    </a:cubicBezTo>
                    <a:cubicBezTo>
                      <a:pt x="102" y="188"/>
                      <a:pt x="105" y="188"/>
                      <a:pt x="105" y="188"/>
                    </a:cubicBezTo>
                    <a:cubicBezTo>
                      <a:pt x="106" y="188"/>
                      <a:pt x="108" y="192"/>
                      <a:pt x="109" y="193"/>
                    </a:cubicBezTo>
                    <a:cubicBezTo>
                      <a:pt x="110" y="193"/>
                      <a:pt x="116" y="195"/>
                      <a:pt x="116" y="195"/>
                    </a:cubicBezTo>
                    <a:cubicBezTo>
                      <a:pt x="117" y="195"/>
                      <a:pt x="118" y="198"/>
                      <a:pt x="118" y="199"/>
                    </a:cubicBezTo>
                    <a:cubicBezTo>
                      <a:pt x="119" y="199"/>
                      <a:pt x="122" y="205"/>
                      <a:pt x="123" y="205"/>
                    </a:cubicBezTo>
                    <a:cubicBezTo>
                      <a:pt x="124" y="205"/>
                      <a:pt x="134" y="214"/>
                      <a:pt x="134" y="214"/>
                    </a:cubicBezTo>
                    <a:cubicBezTo>
                      <a:pt x="134" y="214"/>
                      <a:pt x="139" y="224"/>
                      <a:pt x="139" y="225"/>
                    </a:cubicBezTo>
                    <a:cubicBezTo>
                      <a:pt x="138" y="225"/>
                      <a:pt x="139" y="233"/>
                      <a:pt x="139" y="233"/>
                    </a:cubicBezTo>
                    <a:cubicBezTo>
                      <a:pt x="124" y="234"/>
                      <a:pt x="124" y="234"/>
                      <a:pt x="124" y="234"/>
                    </a:cubicBezTo>
                    <a:cubicBezTo>
                      <a:pt x="124" y="234"/>
                      <a:pt x="129" y="241"/>
                      <a:pt x="129" y="242"/>
                    </a:cubicBezTo>
                    <a:cubicBezTo>
                      <a:pt x="129" y="242"/>
                      <a:pt x="125" y="248"/>
                      <a:pt x="126" y="249"/>
                    </a:cubicBezTo>
                    <a:cubicBezTo>
                      <a:pt x="126" y="249"/>
                      <a:pt x="128" y="259"/>
                      <a:pt x="128" y="259"/>
                    </a:cubicBezTo>
                    <a:cubicBezTo>
                      <a:pt x="128" y="259"/>
                      <a:pt x="128" y="259"/>
                      <a:pt x="128" y="258"/>
                    </a:cubicBezTo>
                    <a:cubicBezTo>
                      <a:pt x="129" y="258"/>
                      <a:pt x="130" y="257"/>
                      <a:pt x="131" y="257"/>
                    </a:cubicBezTo>
                    <a:cubicBezTo>
                      <a:pt x="133" y="257"/>
                      <a:pt x="135" y="259"/>
                      <a:pt x="136" y="261"/>
                    </a:cubicBezTo>
                    <a:cubicBezTo>
                      <a:pt x="137" y="264"/>
                      <a:pt x="137" y="266"/>
                      <a:pt x="138" y="269"/>
                    </a:cubicBezTo>
                    <a:cubicBezTo>
                      <a:pt x="140" y="273"/>
                      <a:pt x="144" y="274"/>
                      <a:pt x="148" y="277"/>
                    </a:cubicBezTo>
                    <a:cubicBezTo>
                      <a:pt x="151" y="281"/>
                      <a:pt x="153" y="287"/>
                      <a:pt x="152" y="292"/>
                    </a:cubicBezTo>
                    <a:cubicBezTo>
                      <a:pt x="158" y="292"/>
                      <a:pt x="158" y="292"/>
                      <a:pt x="158" y="292"/>
                    </a:cubicBezTo>
                    <a:lnTo>
                      <a:pt x="162" y="280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8C1AA8F0-56A8-58B7-6FAC-8BF224A7F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8641" y="286963"/>
                <a:ext cx="1573611" cy="1594241"/>
              </a:xfrm>
              <a:custGeom>
                <a:avLst/>
                <a:gdLst>
                  <a:gd name="T0" fmla="*/ 2147483646 w 350"/>
                  <a:gd name="T1" fmla="*/ 2147483646 h 354"/>
                  <a:gd name="T2" fmla="*/ 2147483646 w 350"/>
                  <a:gd name="T3" fmla="*/ 2147483646 h 354"/>
                  <a:gd name="T4" fmla="*/ 2147483646 w 350"/>
                  <a:gd name="T5" fmla="*/ 2147483646 h 354"/>
                  <a:gd name="T6" fmla="*/ 2147483646 w 350"/>
                  <a:gd name="T7" fmla="*/ 2147483646 h 354"/>
                  <a:gd name="T8" fmla="*/ 2147483646 w 350"/>
                  <a:gd name="T9" fmla="*/ 2147483646 h 354"/>
                  <a:gd name="T10" fmla="*/ 2147483646 w 350"/>
                  <a:gd name="T11" fmla="*/ 2147483646 h 354"/>
                  <a:gd name="T12" fmla="*/ 2147483646 w 350"/>
                  <a:gd name="T13" fmla="*/ 2147483646 h 354"/>
                  <a:gd name="T14" fmla="*/ 2147483646 w 350"/>
                  <a:gd name="T15" fmla="*/ 2147483646 h 354"/>
                  <a:gd name="T16" fmla="*/ 2147483646 w 350"/>
                  <a:gd name="T17" fmla="*/ 2147483646 h 354"/>
                  <a:gd name="T18" fmla="*/ 2147483646 w 350"/>
                  <a:gd name="T19" fmla="*/ 2147483646 h 354"/>
                  <a:gd name="T20" fmla="*/ 2147483646 w 350"/>
                  <a:gd name="T21" fmla="*/ 2147483646 h 354"/>
                  <a:gd name="T22" fmla="*/ 2147483646 w 350"/>
                  <a:gd name="T23" fmla="*/ 2147483646 h 354"/>
                  <a:gd name="T24" fmla="*/ 2147483646 w 350"/>
                  <a:gd name="T25" fmla="*/ 1758102212 h 354"/>
                  <a:gd name="T26" fmla="*/ 2147483646 w 350"/>
                  <a:gd name="T27" fmla="*/ 1438448997 h 354"/>
                  <a:gd name="T28" fmla="*/ 2147483646 w 350"/>
                  <a:gd name="T29" fmla="*/ 1205971506 h 354"/>
                  <a:gd name="T30" fmla="*/ 2147483646 w 350"/>
                  <a:gd name="T31" fmla="*/ 871787733 h 354"/>
                  <a:gd name="T32" fmla="*/ 2147483646 w 350"/>
                  <a:gd name="T33" fmla="*/ 566661264 h 354"/>
                  <a:gd name="T34" fmla="*/ 2147483646 w 350"/>
                  <a:gd name="T35" fmla="*/ 523073402 h 354"/>
                  <a:gd name="T36" fmla="*/ 2147483646 w 350"/>
                  <a:gd name="T37" fmla="*/ 508542844 h 354"/>
                  <a:gd name="T38" fmla="*/ 2147483646 w 350"/>
                  <a:gd name="T39" fmla="*/ 552130706 h 354"/>
                  <a:gd name="T40" fmla="*/ 2147483646 w 350"/>
                  <a:gd name="T41" fmla="*/ 508542844 h 354"/>
                  <a:gd name="T42" fmla="*/ 2147483646 w 350"/>
                  <a:gd name="T43" fmla="*/ 464951171 h 354"/>
                  <a:gd name="T44" fmla="*/ 2147483646 w 350"/>
                  <a:gd name="T45" fmla="*/ 523073402 h 354"/>
                  <a:gd name="T46" fmla="*/ 2147483646 w 350"/>
                  <a:gd name="T47" fmla="*/ 232477491 h 354"/>
                  <a:gd name="T48" fmla="*/ 2147483646 w 350"/>
                  <a:gd name="T49" fmla="*/ 58118420 h 354"/>
                  <a:gd name="T50" fmla="*/ 1781231948 w 350"/>
                  <a:gd name="T51" fmla="*/ 29061116 h 354"/>
                  <a:gd name="T52" fmla="*/ 999227771 w 350"/>
                  <a:gd name="T53" fmla="*/ 188885817 h 354"/>
                  <a:gd name="T54" fmla="*/ 419967391 w 350"/>
                  <a:gd name="T55" fmla="*/ 595722380 h 354"/>
                  <a:gd name="T56" fmla="*/ 0 w 350"/>
                  <a:gd name="T57" fmla="*/ 1046142993 h 354"/>
                  <a:gd name="T58" fmla="*/ 434447188 w 350"/>
                  <a:gd name="T59" fmla="*/ 944436711 h 354"/>
                  <a:gd name="T60" fmla="*/ 593743983 w 350"/>
                  <a:gd name="T61" fmla="*/ 755547082 h 354"/>
                  <a:gd name="T62" fmla="*/ 1071634367 w 350"/>
                  <a:gd name="T63" fmla="*/ 711959220 h 354"/>
                  <a:gd name="T64" fmla="*/ 1057154570 w 350"/>
                  <a:gd name="T65" fmla="*/ 958963457 h 354"/>
                  <a:gd name="T66" fmla="*/ 1259898367 w 350"/>
                  <a:gd name="T67" fmla="*/ 944436711 h 354"/>
                  <a:gd name="T68" fmla="*/ 1448158561 w 350"/>
                  <a:gd name="T69" fmla="*/ 1031612435 h 354"/>
                  <a:gd name="T70" fmla="*/ 1607455356 w 350"/>
                  <a:gd name="T71" fmla="*/ 1031612435 h 354"/>
                  <a:gd name="T72" fmla="*/ 1636418756 w 350"/>
                  <a:gd name="T73" fmla="*/ 1147853086 h 354"/>
                  <a:gd name="T74" fmla="*/ 1679861952 w 350"/>
                  <a:gd name="T75" fmla="*/ 1583746953 h 354"/>
                  <a:gd name="T76" fmla="*/ 1897085546 w 350"/>
                  <a:gd name="T77" fmla="*/ 1699983792 h 354"/>
                  <a:gd name="T78" fmla="*/ 1926048946 w 350"/>
                  <a:gd name="T79" fmla="*/ 2106816543 h 354"/>
                  <a:gd name="T80" fmla="*/ 2012939144 w 350"/>
                  <a:gd name="T81" fmla="*/ 2147483646 h 354"/>
                  <a:gd name="T82" fmla="*/ 2056382341 w 350"/>
                  <a:gd name="T83" fmla="*/ 2147483646 h 354"/>
                  <a:gd name="T84" fmla="*/ 2147483646 w 350"/>
                  <a:gd name="T85" fmla="*/ 2147483646 h 354"/>
                  <a:gd name="T86" fmla="*/ 2128788937 w 350"/>
                  <a:gd name="T87" fmla="*/ 2147483646 h 354"/>
                  <a:gd name="T88" fmla="*/ 2147483646 w 350"/>
                  <a:gd name="T89" fmla="*/ 2147483646 h 354"/>
                  <a:gd name="T90" fmla="*/ 2147483646 w 350"/>
                  <a:gd name="T91" fmla="*/ 2147483646 h 354"/>
                  <a:gd name="T92" fmla="*/ 2147483646 w 350"/>
                  <a:gd name="T93" fmla="*/ 2147483646 h 354"/>
                  <a:gd name="T94" fmla="*/ 2147483646 w 350"/>
                  <a:gd name="T95" fmla="*/ 2147483646 h 354"/>
                  <a:gd name="T96" fmla="*/ 2147483646 w 350"/>
                  <a:gd name="T97" fmla="*/ 2147483646 h 354"/>
                  <a:gd name="T98" fmla="*/ 2147483646 w 350"/>
                  <a:gd name="T99" fmla="*/ 2147483646 h 354"/>
                  <a:gd name="T100" fmla="*/ 2147483646 w 350"/>
                  <a:gd name="T101" fmla="*/ 2147483646 h 354"/>
                  <a:gd name="T102" fmla="*/ 2147483646 w 350"/>
                  <a:gd name="T103" fmla="*/ 2147483646 h 35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0" h="354">
                    <a:moveTo>
                      <a:pt x="261" y="341"/>
                    </a:moveTo>
                    <a:cubicBezTo>
                      <a:pt x="261" y="341"/>
                      <a:pt x="260" y="338"/>
                      <a:pt x="260" y="338"/>
                    </a:cubicBezTo>
                    <a:cubicBezTo>
                      <a:pt x="259" y="338"/>
                      <a:pt x="254" y="332"/>
                      <a:pt x="254" y="332"/>
                    </a:cubicBezTo>
                    <a:cubicBezTo>
                      <a:pt x="257" y="326"/>
                      <a:pt x="257" y="326"/>
                      <a:pt x="257" y="326"/>
                    </a:cubicBezTo>
                    <a:cubicBezTo>
                      <a:pt x="254" y="323"/>
                      <a:pt x="254" y="323"/>
                      <a:pt x="254" y="323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43" y="318"/>
                      <a:pt x="243" y="318"/>
                      <a:pt x="243" y="318"/>
                    </a:cubicBezTo>
                    <a:cubicBezTo>
                      <a:pt x="265" y="310"/>
                      <a:pt x="265" y="310"/>
                      <a:pt x="265" y="310"/>
                    </a:cubicBezTo>
                    <a:cubicBezTo>
                      <a:pt x="281" y="305"/>
                      <a:pt x="281" y="305"/>
                      <a:pt x="281" y="305"/>
                    </a:cubicBezTo>
                    <a:cubicBezTo>
                      <a:pt x="294" y="292"/>
                      <a:pt x="294" y="292"/>
                      <a:pt x="294" y="292"/>
                    </a:cubicBezTo>
                    <a:cubicBezTo>
                      <a:pt x="307" y="293"/>
                      <a:pt x="307" y="293"/>
                      <a:pt x="307" y="293"/>
                    </a:cubicBezTo>
                    <a:cubicBezTo>
                      <a:pt x="307" y="293"/>
                      <a:pt x="307" y="289"/>
                      <a:pt x="307" y="289"/>
                    </a:cubicBezTo>
                    <a:cubicBezTo>
                      <a:pt x="306" y="288"/>
                      <a:pt x="303" y="280"/>
                      <a:pt x="303" y="280"/>
                    </a:cubicBezTo>
                    <a:cubicBezTo>
                      <a:pt x="303" y="268"/>
                      <a:pt x="303" y="268"/>
                      <a:pt x="303" y="268"/>
                    </a:cubicBezTo>
                    <a:cubicBezTo>
                      <a:pt x="315" y="261"/>
                      <a:pt x="315" y="261"/>
                      <a:pt x="315" y="261"/>
                    </a:cubicBezTo>
                    <a:cubicBezTo>
                      <a:pt x="315" y="261"/>
                      <a:pt x="316" y="251"/>
                      <a:pt x="316" y="251"/>
                    </a:cubicBezTo>
                    <a:cubicBezTo>
                      <a:pt x="317" y="250"/>
                      <a:pt x="329" y="241"/>
                      <a:pt x="329" y="241"/>
                    </a:cubicBezTo>
                    <a:cubicBezTo>
                      <a:pt x="329" y="241"/>
                      <a:pt x="327" y="229"/>
                      <a:pt x="327" y="228"/>
                    </a:cubicBezTo>
                    <a:cubicBezTo>
                      <a:pt x="327" y="228"/>
                      <a:pt x="320" y="222"/>
                      <a:pt x="320" y="221"/>
                    </a:cubicBezTo>
                    <a:cubicBezTo>
                      <a:pt x="320" y="221"/>
                      <a:pt x="310" y="221"/>
                      <a:pt x="310" y="221"/>
                    </a:cubicBezTo>
                    <a:cubicBezTo>
                      <a:pt x="318" y="202"/>
                      <a:pt x="318" y="202"/>
                      <a:pt x="318" y="202"/>
                    </a:cubicBezTo>
                    <a:cubicBezTo>
                      <a:pt x="321" y="197"/>
                      <a:pt x="321" y="197"/>
                      <a:pt x="321" y="197"/>
                    </a:cubicBezTo>
                    <a:cubicBezTo>
                      <a:pt x="320" y="173"/>
                      <a:pt x="320" y="173"/>
                      <a:pt x="320" y="173"/>
                    </a:cubicBezTo>
                    <a:cubicBezTo>
                      <a:pt x="325" y="151"/>
                      <a:pt x="325" y="151"/>
                      <a:pt x="325" y="151"/>
                    </a:cubicBezTo>
                    <a:cubicBezTo>
                      <a:pt x="325" y="151"/>
                      <a:pt x="327" y="136"/>
                      <a:pt x="327" y="136"/>
                    </a:cubicBezTo>
                    <a:cubicBezTo>
                      <a:pt x="327" y="136"/>
                      <a:pt x="321" y="121"/>
                      <a:pt x="321" y="121"/>
                    </a:cubicBezTo>
                    <a:cubicBezTo>
                      <a:pt x="337" y="110"/>
                      <a:pt x="337" y="110"/>
                      <a:pt x="337" y="110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50" y="91"/>
                      <a:pt x="350" y="91"/>
                      <a:pt x="350" y="91"/>
                    </a:cubicBezTo>
                    <a:cubicBezTo>
                      <a:pt x="347" y="83"/>
                      <a:pt x="347" y="83"/>
                      <a:pt x="347" y="83"/>
                    </a:cubicBezTo>
                    <a:cubicBezTo>
                      <a:pt x="334" y="68"/>
                      <a:pt x="334" y="68"/>
                      <a:pt x="334" y="68"/>
                    </a:cubicBezTo>
                    <a:cubicBezTo>
                      <a:pt x="334" y="68"/>
                      <a:pt x="334" y="61"/>
                      <a:pt x="334" y="60"/>
                    </a:cubicBezTo>
                    <a:cubicBezTo>
                      <a:pt x="334" y="59"/>
                      <a:pt x="339" y="48"/>
                      <a:pt x="339" y="48"/>
                    </a:cubicBezTo>
                    <a:cubicBezTo>
                      <a:pt x="339" y="48"/>
                      <a:pt x="339" y="43"/>
                      <a:pt x="338" y="39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35" y="40"/>
                      <a:pt x="334" y="37"/>
                      <a:pt x="334" y="36"/>
                    </a:cubicBezTo>
                    <a:cubicBezTo>
                      <a:pt x="334" y="36"/>
                      <a:pt x="330" y="39"/>
                      <a:pt x="330" y="39"/>
                    </a:cubicBezTo>
                    <a:cubicBezTo>
                      <a:pt x="326" y="35"/>
                      <a:pt x="326" y="35"/>
                      <a:pt x="326" y="35"/>
                    </a:cubicBezTo>
                    <a:cubicBezTo>
                      <a:pt x="325" y="38"/>
                      <a:pt x="325" y="38"/>
                      <a:pt x="325" y="38"/>
                    </a:cubicBezTo>
                    <a:cubicBezTo>
                      <a:pt x="323" y="38"/>
                      <a:pt x="323" y="38"/>
                      <a:pt x="323" y="38"/>
                    </a:cubicBezTo>
                    <a:cubicBezTo>
                      <a:pt x="322" y="34"/>
                      <a:pt x="322" y="34"/>
                      <a:pt x="322" y="34"/>
                    </a:cubicBezTo>
                    <a:cubicBezTo>
                      <a:pt x="318" y="35"/>
                      <a:pt x="318" y="35"/>
                      <a:pt x="318" y="35"/>
                    </a:cubicBezTo>
                    <a:cubicBezTo>
                      <a:pt x="314" y="32"/>
                      <a:pt x="314" y="32"/>
                      <a:pt x="314" y="32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12" y="35"/>
                      <a:pt x="312" y="35"/>
                      <a:pt x="312" y="35"/>
                    </a:cubicBezTo>
                    <a:cubicBezTo>
                      <a:pt x="310" y="36"/>
                      <a:pt x="310" y="36"/>
                      <a:pt x="310" y="36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75" y="16"/>
                      <a:pt x="275" y="16"/>
                      <a:pt x="275" y="16"/>
                    </a:cubicBezTo>
                    <a:cubicBezTo>
                      <a:pt x="250" y="11"/>
                      <a:pt x="250" y="11"/>
                      <a:pt x="250" y="11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3"/>
                      <a:pt x="74" y="48"/>
                      <a:pt x="74" y="49"/>
                    </a:cubicBezTo>
                    <a:cubicBezTo>
                      <a:pt x="75" y="49"/>
                      <a:pt x="77" y="53"/>
                      <a:pt x="77" y="54"/>
                    </a:cubicBezTo>
                    <a:cubicBezTo>
                      <a:pt x="77" y="54"/>
                      <a:pt x="74" y="66"/>
                      <a:pt x="73" y="66"/>
                    </a:cubicBezTo>
                    <a:cubicBezTo>
                      <a:pt x="73" y="66"/>
                      <a:pt x="74" y="68"/>
                      <a:pt x="74" y="6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5"/>
                      <a:pt x="95" y="70"/>
                      <a:pt x="95" y="70"/>
                    </a:cubicBezTo>
                    <a:cubicBezTo>
                      <a:pt x="95" y="70"/>
                      <a:pt x="100" y="71"/>
                      <a:pt x="100" y="71"/>
                    </a:cubicBezTo>
                    <a:cubicBezTo>
                      <a:pt x="100" y="71"/>
                      <a:pt x="108" y="70"/>
                      <a:pt x="108" y="70"/>
                    </a:cubicBezTo>
                    <a:cubicBezTo>
                      <a:pt x="108" y="70"/>
                      <a:pt x="111" y="71"/>
                      <a:pt x="111" y="71"/>
                    </a:cubicBezTo>
                    <a:cubicBezTo>
                      <a:pt x="111" y="71"/>
                      <a:pt x="113" y="74"/>
                      <a:pt x="113" y="74"/>
                    </a:cubicBezTo>
                    <a:cubicBezTo>
                      <a:pt x="113" y="74"/>
                      <a:pt x="113" y="78"/>
                      <a:pt x="113" y="79"/>
                    </a:cubicBezTo>
                    <a:cubicBezTo>
                      <a:pt x="113" y="80"/>
                      <a:pt x="116" y="85"/>
                      <a:pt x="116" y="85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20" y="110"/>
                      <a:pt x="131" y="117"/>
                      <a:pt x="131" y="117"/>
                    </a:cubicBezTo>
                    <a:cubicBezTo>
                      <a:pt x="131" y="117"/>
                      <a:pt x="132" y="123"/>
                      <a:pt x="132" y="124"/>
                    </a:cubicBezTo>
                    <a:cubicBezTo>
                      <a:pt x="132" y="124"/>
                      <a:pt x="133" y="145"/>
                      <a:pt x="133" y="145"/>
                    </a:cubicBezTo>
                    <a:cubicBezTo>
                      <a:pt x="133" y="146"/>
                      <a:pt x="139" y="163"/>
                      <a:pt x="139" y="163"/>
                    </a:cubicBezTo>
                    <a:cubicBezTo>
                      <a:pt x="139" y="176"/>
                      <a:pt x="139" y="176"/>
                      <a:pt x="139" y="176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43" y="187"/>
                      <a:pt x="142" y="193"/>
                      <a:pt x="142" y="193"/>
                    </a:cubicBezTo>
                    <a:cubicBezTo>
                      <a:pt x="142" y="193"/>
                      <a:pt x="148" y="198"/>
                      <a:pt x="148" y="199"/>
                    </a:cubicBezTo>
                    <a:cubicBezTo>
                      <a:pt x="148" y="199"/>
                      <a:pt x="156" y="217"/>
                      <a:pt x="156" y="217"/>
                    </a:cubicBezTo>
                    <a:cubicBezTo>
                      <a:pt x="158" y="245"/>
                      <a:pt x="158" y="245"/>
                      <a:pt x="158" y="245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60" y="263"/>
                      <a:pt x="160" y="263"/>
                      <a:pt x="160" y="263"/>
                    </a:cubicBezTo>
                    <a:cubicBezTo>
                      <a:pt x="168" y="263"/>
                      <a:pt x="168" y="263"/>
                      <a:pt x="168" y="263"/>
                    </a:cubicBezTo>
                    <a:cubicBezTo>
                      <a:pt x="175" y="261"/>
                      <a:pt x="175" y="261"/>
                      <a:pt x="175" y="261"/>
                    </a:cubicBezTo>
                    <a:cubicBezTo>
                      <a:pt x="183" y="266"/>
                      <a:pt x="183" y="266"/>
                      <a:pt x="183" y="266"/>
                    </a:cubicBezTo>
                    <a:cubicBezTo>
                      <a:pt x="190" y="268"/>
                      <a:pt x="190" y="268"/>
                      <a:pt x="190" y="268"/>
                    </a:cubicBezTo>
                    <a:cubicBezTo>
                      <a:pt x="204" y="270"/>
                      <a:pt x="204" y="270"/>
                      <a:pt x="204" y="270"/>
                    </a:cubicBezTo>
                    <a:cubicBezTo>
                      <a:pt x="204" y="270"/>
                      <a:pt x="209" y="282"/>
                      <a:pt x="209" y="283"/>
                    </a:cubicBezTo>
                    <a:cubicBezTo>
                      <a:pt x="210" y="283"/>
                      <a:pt x="224" y="299"/>
                      <a:pt x="224" y="299"/>
                    </a:cubicBezTo>
                    <a:cubicBezTo>
                      <a:pt x="224" y="299"/>
                      <a:pt x="232" y="310"/>
                      <a:pt x="232" y="311"/>
                    </a:cubicBezTo>
                    <a:cubicBezTo>
                      <a:pt x="232" y="311"/>
                      <a:pt x="232" y="328"/>
                      <a:pt x="232" y="328"/>
                    </a:cubicBezTo>
                    <a:cubicBezTo>
                      <a:pt x="229" y="340"/>
                      <a:pt x="229" y="340"/>
                      <a:pt x="229" y="340"/>
                    </a:cubicBezTo>
                    <a:cubicBezTo>
                      <a:pt x="229" y="340"/>
                      <a:pt x="228" y="353"/>
                      <a:pt x="229" y="353"/>
                    </a:cubicBezTo>
                    <a:cubicBezTo>
                      <a:pt x="229" y="353"/>
                      <a:pt x="232" y="354"/>
                      <a:pt x="232" y="354"/>
                    </a:cubicBezTo>
                    <a:cubicBezTo>
                      <a:pt x="245" y="350"/>
                      <a:pt x="245" y="350"/>
                      <a:pt x="245" y="350"/>
                    </a:cubicBezTo>
                    <a:cubicBezTo>
                      <a:pt x="245" y="350"/>
                      <a:pt x="254" y="347"/>
                      <a:pt x="255" y="347"/>
                    </a:cubicBezTo>
                    <a:cubicBezTo>
                      <a:pt x="255" y="346"/>
                      <a:pt x="261" y="342"/>
                      <a:pt x="261" y="34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61">
                <a:extLst>
                  <a:ext uri="{FF2B5EF4-FFF2-40B4-BE49-F238E27FC236}">
                    <a16:creationId xmlns:a16="http://schemas.microsoft.com/office/drawing/2014/main" id="{C6D7C853-DE3D-307B-BD58-7FC0EAB73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8549" y="2425122"/>
                <a:ext cx="1545476" cy="1746163"/>
              </a:xfrm>
              <a:custGeom>
                <a:avLst/>
                <a:gdLst>
                  <a:gd name="T0" fmla="*/ 2147483646 w 344"/>
                  <a:gd name="T1" fmla="*/ 2147483646 h 388"/>
                  <a:gd name="T2" fmla="*/ 2147483646 w 344"/>
                  <a:gd name="T3" fmla="*/ 2147483646 h 388"/>
                  <a:gd name="T4" fmla="*/ 2147483646 w 344"/>
                  <a:gd name="T5" fmla="*/ 2147483646 h 388"/>
                  <a:gd name="T6" fmla="*/ 2147483646 w 344"/>
                  <a:gd name="T7" fmla="*/ 2147483646 h 388"/>
                  <a:gd name="T8" fmla="*/ 2147483646 w 344"/>
                  <a:gd name="T9" fmla="*/ 1958829126 h 388"/>
                  <a:gd name="T10" fmla="*/ 2147483646 w 344"/>
                  <a:gd name="T11" fmla="*/ 1276867748 h 388"/>
                  <a:gd name="T12" fmla="*/ 2147483646 w 344"/>
                  <a:gd name="T13" fmla="*/ 972159979 h 388"/>
                  <a:gd name="T14" fmla="*/ 2147483646 w 344"/>
                  <a:gd name="T15" fmla="*/ 420784923 h 388"/>
                  <a:gd name="T16" fmla="*/ 2147483646 w 344"/>
                  <a:gd name="T17" fmla="*/ 101567987 h 388"/>
                  <a:gd name="T18" fmla="*/ 2147483646 w 344"/>
                  <a:gd name="T19" fmla="*/ 101567987 h 388"/>
                  <a:gd name="T20" fmla="*/ 2147483646 w 344"/>
                  <a:gd name="T21" fmla="*/ 0 h 388"/>
                  <a:gd name="T22" fmla="*/ 2147483646 w 344"/>
                  <a:gd name="T23" fmla="*/ 130590132 h 388"/>
                  <a:gd name="T24" fmla="*/ 2147483646 w 344"/>
                  <a:gd name="T25" fmla="*/ 333726105 h 388"/>
                  <a:gd name="T26" fmla="*/ 2147483646 w 344"/>
                  <a:gd name="T27" fmla="*/ 652943042 h 388"/>
                  <a:gd name="T28" fmla="*/ 2147483646 w 344"/>
                  <a:gd name="T29" fmla="*/ 972159979 h 388"/>
                  <a:gd name="T30" fmla="*/ 2147483646 w 344"/>
                  <a:gd name="T31" fmla="*/ 1160786784 h 388"/>
                  <a:gd name="T32" fmla="*/ 1735187045 w 344"/>
                  <a:gd name="T33" fmla="*/ 1770202321 h 388"/>
                  <a:gd name="T34" fmla="*/ 896512419 w 344"/>
                  <a:gd name="T35" fmla="*/ 2147483646 h 388"/>
                  <a:gd name="T36" fmla="*/ 650696092 w 344"/>
                  <a:gd name="T37" fmla="*/ 2147483646 h 388"/>
                  <a:gd name="T38" fmla="*/ 375957066 w 344"/>
                  <a:gd name="T39" fmla="*/ 2147483646 h 388"/>
                  <a:gd name="T40" fmla="*/ 535016703 w 344"/>
                  <a:gd name="T41" fmla="*/ 2147483646 h 388"/>
                  <a:gd name="T42" fmla="*/ 115679390 w 344"/>
                  <a:gd name="T43" fmla="*/ 2147483646 h 388"/>
                  <a:gd name="T44" fmla="*/ 462717559 w 344"/>
                  <a:gd name="T45" fmla="*/ 2147483646 h 388"/>
                  <a:gd name="T46" fmla="*/ 1084490952 w 344"/>
                  <a:gd name="T47" fmla="*/ 2147483646 h 388"/>
                  <a:gd name="T48" fmla="*/ 1272469485 w 344"/>
                  <a:gd name="T49" fmla="*/ 2147483646 h 388"/>
                  <a:gd name="T50" fmla="*/ 1055572056 w 344"/>
                  <a:gd name="T51" fmla="*/ 2147483646 h 388"/>
                  <a:gd name="T52" fmla="*/ 882054872 w 344"/>
                  <a:gd name="T53" fmla="*/ 2147483646 h 388"/>
                  <a:gd name="T54" fmla="*/ 954354015 w 344"/>
                  <a:gd name="T55" fmla="*/ 2147483646 h 388"/>
                  <a:gd name="T56" fmla="*/ 1127871199 w 344"/>
                  <a:gd name="T57" fmla="*/ 2147483646 h 388"/>
                  <a:gd name="T58" fmla="*/ 1185712795 w 344"/>
                  <a:gd name="T59" fmla="*/ 2147483646 h 388"/>
                  <a:gd name="T60" fmla="*/ 1894246681 w 344"/>
                  <a:gd name="T61" fmla="*/ 2147483646 h 388"/>
                  <a:gd name="T62" fmla="*/ 2147483646 w 344"/>
                  <a:gd name="T63" fmla="*/ 2147483646 h 388"/>
                  <a:gd name="T64" fmla="*/ 2147483646 w 344"/>
                  <a:gd name="T65" fmla="*/ 2147483646 h 388"/>
                  <a:gd name="T66" fmla="*/ 2147483646 w 344"/>
                  <a:gd name="T67" fmla="*/ 2147483646 h 388"/>
                  <a:gd name="T68" fmla="*/ 2147483646 w 344"/>
                  <a:gd name="T69" fmla="*/ 2147483646 h 388"/>
                  <a:gd name="T70" fmla="*/ 2147483646 w 344"/>
                  <a:gd name="T71" fmla="*/ 2147483646 h 388"/>
                  <a:gd name="T72" fmla="*/ 2147483646 w 344"/>
                  <a:gd name="T73" fmla="*/ 2147483646 h 388"/>
                  <a:gd name="T74" fmla="*/ 2147483646 w 344"/>
                  <a:gd name="T75" fmla="*/ 2147483646 h 388"/>
                  <a:gd name="T76" fmla="*/ 2147483646 w 344"/>
                  <a:gd name="T77" fmla="*/ 2147483646 h 388"/>
                  <a:gd name="T78" fmla="*/ 2147483646 w 344"/>
                  <a:gd name="T79" fmla="*/ 2147483646 h 388"/>
                  <a:gd name="T80" fmla="*/ 2147483646 w 344"/>
                  <a:gd name="T81" fmla="*/ 2147483646 h 388"/>
                  <a:gd name="T82" fmla="*/ 2147483646 w 344"/>
                  <a:gd name="T83" fmla="*/ 2147483646 h 388"/>
                  <a:gd name="T84" fmla="*/ 2147483646 w 344"/>
                  <a:gd name="T85" fmla="*/ 2147483646 h 388"/>
                  <a:gd name="T86" fmla="*/ 2147483646 w 344"/>
                  <a:gd name="T87" fmla="*/ 2147483646 h 388"/>
                  <a:gd name="T88" fmla="*/ 2147483646 w 344"/>
                  <a:gd name="T89" fmla="*/ 2147483646 h 388"/>
                  <a:gd name="T90" fmla="*/ 2147483646 w 344"/>
                  <a:gd name="T91" fmla="*/ 2147483646 h 388"/>
                  <a:gd name="T92" fmla="*/ 2147483646 w 344"/>
                  <a:gd name="T93" fmla="*/ 2147483646 h 388"/>
                  <a:gd name="T94" fmla="*/ 2147483646 w 344"/>
                  <a:gd name="T95" fmla="*/ 2147483646 h 388"/>
                  <a:gd name="T96" fmla="*/ 2147483646 w 344"/>
                  <a:gd name="T97" fmla="*/ 2147483646 h 388"/>
                  <a:gd name="T98" fmla="*/ 2147483646 w 344"/>
                  <a:gd name="T99" fmla="*/ 2147483646 h 388"/>
                  <a:gd name="T100" fmla="*/ 2147483646 w 344"/>
                  <a:gd name="T101" fmla="*/ 2147483646 h 388"/>
                  <a:gd name="T102" fmla="*/ 2147483646 w 344"/>
                  <a:gd name="T103" fmla="*/ 2147483646 h 388"/>
                  <a:gd name="T104" fmla="*/ 2147483646 w 344"/>
                  <a:gd name="T105" fmla="*/ 2147483646 h 388"/>
                  <a:gd name="T106" fmla="*/ 2147483646 w 344"/>
                  <a:gd name="T107" fmla="*/ 2147483646 h 388"/>
                  <a:gd name="T108" fmla="*/ 2147483646 w 344"/>
                  <a:gd name="T109" fmla="*/ 2147483646 h 388"/>
                  <a:gd name="T110" fmla="*/ 2147483646 w 344"/>
                  <a:gd name="T111" fmla="*/ 2147483646 h 3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44" h="388">
                    <a:moveTo>
                      <a:pt x="328" y="264"/>
                    </a:moveTo>
                    <a:cubicBezTo>
                      <a:pt x="328" y="245"/>
                      <a:pt x="328" y="245"/>
                      <a:pt x="328" y="245"/>
                    </a:cubicBezTo>
                    <a:cubicBezTo>
                      <a:pt x="326" y="233"/>
                      <a:pt x="326" y="233"/>
                      <a:pt x="326" y="233"/>
                    </a:cubicBezTo>
                    <a:cubicBezTo>
                      <a:pt x="318" y="228"/>
                      <a:pt x="318" y="228"/>
                      <a:pt x="318" y="228"/>
                    </a:cubicBezTo>
                    <a:cubicBezTo>
                      <a:pt x="318" y="228"/>
                      <a:pt x="312" y="217"/>
                      <a:pt x="311" y="217"/>
                    </a:cubicBezTo>
                    <a:cubicBezTo>
                      <a:pt x="311" y="216"/>
                      <a:pt x="305" y="213"/>
                      <a:pt x="305" y="213"/>
                    </a:cubicBezTo>
                    <a:cubicBezTo>
                      <a:pt x="300" y="215"/>
                      <a:pt x="300" y="215"/>
                      <a:pt x="300" y="215"/>
                    </a:cubicBezTo>
                    <a:cubicBezTo>
                      <a:pt x="297" y="223"/>
                      <a:pt x="297" y="223"/>
                      <a:pt x="297" y="223"/>
                    </a:cubicBezTo>
                    <a:cubicBezTo>
                      <a:pt x="293" y="227"/>
                      <a:pt x="293" y="227"/>
                      <a:pt x="293" y="227"/>
                    </a:cubicBezTo>
                    <a:cubicBezTo>
                      <a:pt x="274" y="198"/>
                      <a:pt x="274" y="198"/>
                      <a:pt x="274" y="198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98" y="173"/>
                      <a:pt x="298" y="173"/>
                      <a:pt x="298" y="173"/>
                    </a:cubicBezTo>
                    <a:cubicBezTo>
                      <a:pt x="298" y="173"/>
                      <a:pt x="308" y="157"/>
                      <a:pt x="308" y="157"/>
                    </a:cubicBezTo>
                    <a:cubicBezTo>
                      <a:pt x="308" y="156"/>
                      <a:pt x="316" y="146"/>
                      <a:pt x="316" y="146"/>
                    </a:cubicBezTo>
                    <a:cubicBezTo>
                      <a:pt x="330" y="135"/>
                      <a:pt x="330" y="135"/>
                      <a:pt x="330" y="135"/>
                    </a:cubicBezTo>
                    <a:cubicBezTo>
                      <a:pt x="329" y="122"/>
                      <a:pt x="329" y="122"/>
                      <a:pt x="329" y="122"/>
                    </a:cubicBezTo>
                    <a:cubicBezTo>
                      <a:pt x="343" y="96"/>
                      <a:pt x="343" y="96"/>
                      <a:pt x="343" y="96"/>
                    </a:cubicBezTo>
                    <a:cubicBezTo>
                      <a:pt x="343" y="96"/>
                      <a:pt x="344" y="89"/>
                      <a:pt x="344" y="88"/>
                    </a:cubicBezTo>
                    <a:cubicBezTo>
                      <a:pt x="344" y="87"/>
                      <a:pt x="338" y="76"/>
                      <a:pt x="338" y="76"/>
                    </a:cubicBezTo>
                    <a:cubicBezTo>
                      <a:pt x="329" y="74"/>
                      <a:pt x="329" y="74"/>
                      <a:pt x="329" y="74"/>
                    </a:cubicBezTo>
                    <a:cubicBezTo>
                      <a:pt x="320" y="67"/>
                      <a:pt x="320" y="67"/>
                      <a:pt x="320" y="67"/>
                    </a:cubicBezTo>
                    <a:cubicBezTo>
                      <a:pt x="319" y="49"/>
                      <a:pt x="319" y="49"/>
                      <a:pt x="319" y="49"/>
                    </a:cubicBezTo>
                    <a:cubicBezTo>
                      <a:pt x="319" y="49"/>
                      <a:pt x="313" y="39"/>
                      <a:pt x="313" y="38"/>
                    </a:cubicBezTo>
                    <a:cubicBezTo>
                      <a:pt x="313" y="38"/>
                      <a:pt x="307" y="29"/>
                      <a:pt x="307" y="29"/>
                    </a:cubicBezTo>
                    <a:cubicBezTo>
                      <a:pt x="307" y="29"/>
                      <a:pt x="301" y="29"/>
                      <a:pt x="301" y="28"/>
                    </a:cubicBezTo>
                    <a:cubicBezTo>
                      <a:pt x="301" y="28"/>
                      <a:pt x="291" y="16"/>
                      <a:pt x="291" y="16"/>
                    </a:cubicBezTo>
                    <a:cubicBezTo>
                      <a:pt x="286" y="7"/>
                      <a:pt x="286" y="7"/>
                      <a:pt x="286" y="7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60" y="5"/>
                      <a:pt x="260" y="5"/>
                      <a:pt x="260" y="5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34" y="8"/>
                      <a:pt x="234" y="8"/>
                      <a:pt x="234" y="8"/>
                    </a:cubicBezTo>
                    <a:cubicBezTo>
                      <a:pt x="229" y="2"/>
                      <a:pt x="229" y="2"/>
                      <a:pt x="229" y="2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81" y="23"/>
                      <a:pt x="181" y="23"/>
                      <a:pt x="181" y="23"/>
                    </a:cubicBezTo>
                    <a:cubicBezTo>
                      <a:pt x="181" y="23"/>
                      <a:pt x="179" y="30"/>
                      <a:pt x="179" y="31"/>
                    </a:cubicBezTo>
                    <a:cubicBezTo>
                      <a:pt x="179" y="31"/>
                      <a:pt x="181" y="35"/>
                      <a:pt x="181" y="35"/>
                    </a:cubicBezTo>
                    <a:cubicBezTo>
                      <a:pt x="181" y="35"/>
                      <a:pt x="181" y="45"/>
                      <a:pt x="181" y="45"/>
                    </a:cubicBezTo>
                    <a:cubicBezTo>
                      <a:pt x="181" y="46"/>
                      <a:pt x="188" y="60"/>
                      <a:pt x="188" y="60"/>
                    </a:cubicBezTo>
                    <a:cubicBezTo>
                      <a:pt x="186" y="63"/>
                      <a:pt x="186" y="63"/>
                      <a:pt x="186" y="63"/>
                    </a:cubicBezTo>
                    <a:cubicBezTo>
                      <a:pt x="188" y="67"/>
                      <a:pt x="188" y="67"/>
                      <a:pt x="188" y="6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3" y="80"/>
                      <a:pt x="183" y="80"/>
                      <a:pt x="183" y="80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53" y="90"/>
                      <a:pt x="153" y="90"/>
                      <a:pt x="153" y="90"/>
                    </a:cubicBezTo>
                    <a:cubicBezTo>
                      <a:pt x="138" y="102"/>
                      <a:pt x="138" y="102"/>
                      <a:pt x="138" y="102"/>
                    </a:cubicBezTo>
                    <a:cubicBezTo>
                      <a:pt x="120" y="122"/>
                      <a:pt x="120" y="122"/>
                      <a:pt x="120" y="122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80" y="156"/>
                      <a:pt x="80" y="156"/>
                      <a:pt x="80" y="156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9"/>
                      <a:pt x="62" y="160"/>
                    </a:cubicBezTo>
                    <a:cubicBezTo>
                      <a:pt x="62" y="160"/>
                      <a:pt x="60" y="165"/>
                      <a:pt x="60" y="165"/>
                    </a:cubicBezTo>
                    <a:cubicBezTo>
                      <a:pt x="45" y="163"/>
                      <a:pt x="45" y="163"/>
                      <a:pt x="45" y="163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6" y="170"/>
                      <a:pt x="26" y="170"/>
                      <a:pt x="26" y="170"/>
                    </a:cubicBezTo>
                    <a:cubicBezTo>
                      <a:pt x="37" y="179"/>
                      <a:pt x="37" y="179"/>
                      <a:pt x="37" y="179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24" y="205"/>
                      <a:pt x="24" y="205"/>
                      <a:pt x="24" y="205"/>
                    </a:cubicBezTo>
                    <a:cubicBezTo>
                      <a:pt x="8" y="213"/>
                      <a:pt x="8" y="213"/>
                      <a:pt x="8" y="213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8"/>
                      <a:pt x="2" y="228"/>
                      <a:pt x="2" y="228"/>
                    </a:cubicBezTo>
                    <a:cubicBezTo>
                      <a:pt x="32" y="221"/>
                      <a:pt x="32" y="221"/>
                      <a:pt x="32" y="221"/>
                    </a:cubicBezTo>
                    <a:cubicBezTo>
                      <a:pt x="59" y="222"/>
                      <a:pt x="59" y="222"/>
                      <a:pt x="59" y="222"/>
                    </a:cubicBezTo>
                    <a:cubicBezTo>
                      <a:pt x="59" y="222"/>
                      <a:pt x="68" y="230"/>
                      <a:pt x="68" y="230"/>
                    </a:cubicBezTo>
                    <a:cubicBezTo>
                      <a:pt x="68" y="230"/>
                      <a:pt x="75" y="242"/>
                      <a:pt x="75" y="242"/>
                    </a:cubicBezTo>
                    <a:cubicBezTo>
                      <a:pt x="95" y="261"/>
                      <a:pt x="95" y="261"/>
                      <a:pt x="95" y="261"/>
                    </a:cubicBezTo>
                    <a:cubicBezTo>
                      <a:pt x="95" y="275"/>
                      <a:pt x="95" y="275"/>
                      <a:pt x="95" y="275"/>
                    </a:cubicBezTo>
                    <a:cubicBezTo>
                      <a:pt x="88" y="291"/>
                      <a:pt x="88" y="291"/>
                      <a:pt x="88" y="291"/>
                    </a:cubicBezTo>
                    <a:cubicBezTo>
                      <a:pt x="88" y="304"/>
                      <a:pt x="88" y="304"/>
                      <a:pt x="88" y="304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3" y="325"/>
                      <a:pt x="73" y="325"/>
                      <a:pt x="73" y="325"/>
                    </a:cubicBezTo>
                    <a:cubicBezTo>
                      <a:pt x="66" y="337"/>
                      <a:pt x="66" y="337"/>
                      <a:pt x="66" y="337"/>
                    </a:cubicBezTo>
                    <a:cubicBezTo>
                      <a:pt x="66" y="356"/>
                      <a:pt x="66" y="356"/>
                      <a:pt x="66" y="356"/>
                    </a:cubicBezTo>
                    <a:cubicBezTo>
                      <a:pt x="61" y="380"/>
                      <a:pt x="61" y="380"/>
                      <a:pt x="61" y="380"/>
                    </a:cubicBezTo>
                    <a:cubicBezTo>
                      <a:pt x="61" y="384"/>
                      <a:pt x="61" y="384"/>
                      <a:pt x="61" y="384"/>
                    </a:cubicBezTo>
                    <a:cubicBezTo>
                      <a:pt x="64" y="386"/>
                      <a:pt x="64" y="386"/>
                      <a:pt x="64" y="386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6"/>
                      <a:pt x="68" y="386"/>
                      <a:pt x="68" y="386"/>
                    </a:cubicBezTo>
                    <a:cubicBezTo>
                      <a:pt x="73" y="386"/>
                      <a:pt x="73" y="386"/>
                      <a:pt x="73" y="386"/>
                    </a:cubicBezTo>
                    <a:cubicBezTo>
                      <a:pt x="78" y="366"/>
                      <a:pt x="78" y="366"/>
                      <a:pt x="78" y="366"/>
                    </a:cubicBezTo>
                    <a:cubicBezTo>
                      <a:pt x="81" y="364"/>
                      <a:pt x="81" y="364"/>
                      <a:pt x="81" y="364"/>
                    </a:cubicBezTo>
                    <a:cubicBezTo>
                      <a:pt x="79" y="363"/>
                      <a:pt x="79" y="363"/>
                      <a:pt x="79" y="363"/>
                    </a:cubicBezTo>
                    <a:cubicBezTo>
                      <a:pt x="82" y="351"/>
                      <a:pt x="82" y="351"/>
                      <a:pt x="82" y="351"/>
                    </a:cubicBezTo>
                    <a:cubicBezTo>
                      <a:pt x="91" y="354"/>
                      <a:pt x="91" y="354"/>
                      <a:pt x="91" y="35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131" y="333"/>
                      <a:pt x="131" y="333"/>
                      <a:pt x="131" y="333"/>
                    </a:cubicBezTo>
                    <a:cubicBezTo>
                      <a:pt x="136" y="340"/>
                      <a:pt x="136" y="340"/>
                      <a:pt x="136" y="340"/>
                    </a:cubicBezTo>
                    <a:cubicBezTo>
                      <a:pt x="166" y="335"/>
                      <a:pt x="166" y="335"/>
                      <a:pt x="166" y="335"/>
                    </a:cubicBezTo>
                    <a:cubicBezTo>
                      <a:pt x="170" y="338"/>
                      <a:pt x="170" y="338"/>
                      <a:pt x="170" y="338"/>
                    </a:cubicBezTo>
                    <a:cubicBezTo>
                      <a:pt x="171" y="336"/>
                      <a:pt x="171" y="336"/>
                      <a:pt x="171" y="336"/>
                    </a:cubicBezTo>
                    <a:cubicBezTo>
                      <a:pt x="176" y="333"/>
                      <a:pt x="176" y="333"/>
                      <a:pt x="176" y="333"/>
                    </a:cubicBezTo>
                    <a:cubicBezTo>
                      <a:pt x="179" y="313"/>
                      <a:pt x="179" y="313"/>
                      <a:pt x="179" y="313"/>
                    </a:cubicBezTo>
                    <a:cubicBezTo>
                      <a:pt x="179" y="305"/>
                      <a:pt x="179" y="305"/>
                      <a:pt x="179" y="305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3" y="316"/>
                      <a:pt x="183" y="316"/>
                      <a:pt x="183" y="316"/>
                    </a:cubicBezTo>
                    <a:cubicBezTo>
                      <a:pt x="186" y="319"/>
                      <a:pt x="186" y="319"/>
                      <a:pt x="186" y="319"/>
                    </a:cubicBezTo>
                    <a:cubicBezTo>
                      <a:pt x="191" y="319"/>
                      <a:pt x="191" y="319"/>
                      <a:pt x="191" y="319"/>
                    </a:cubicBezTo>
                    <a:cubicBezTo>
                      <a:pt x="202" y="330"/>
                      <a:pt x="202" y="330"/>
                      <a:pt x="202" y="330"/>
                    </a:cubicBezTo>
                    <a:cubicBezTo>
                      <a:pt x="208" y="330"/>
                      <a:pt x="208" y="330"/>
                      <a:pt x="208" y="330"/>
                    </a:cubicBezTo>
                    <a:cubicBezTo>
                      <a:pt x="213" y="334"/>
                      <a:pt x="213" y="334"/>
                      <a:pt x="213" y="334"/>
                    </a:cubicBezTo>
                    <a:cubicBezTo>
                      <a:pt x="213" y="334"/>
                      <a:pt x="212" y="338"/>
                      <a:pt x="212" y="338"/>
                    </a:cubicBezTo>
                    <a:cubicBezTo>
                      <a:pt x="212" y="339"/>
                      <a:pt x="211" y="342"/>
                      <a:pt x="211" y="342"/>
                    </a:cubicBezTo>
                    <a:cubicBezTo>
                      <a:pt x="211" y="342"/>
                      <a:pt x="210" y="346"/>
                      <a:pt x="210" y="346"/>
                    </a:cubicBezTo>
                    <a:cubicBezTo>
                      <a:pt x="219" y="354"/>
                      <a:pt x="219" y="354"/>
                      <a:pt x="219" y="354"/>
                    </a:cubicBezTo>
                    <a:cubicBezTo>
                      <a:pt x="220" y="354"/>
                      <a:pt x="220" y="354"/>
                      <a:pt x="220" y="354"/>
                    </a:cubicBezTo>
                    <a:cubicBezTo>
                      <a:pt x="222" y="357"/>
                      <a:pt x="222" y="357"/>
                      <a:pt x="222" y="357"/>
                    </a:cubicBezTo>
                    <a:cubicBezTo>
                      <a:pt x="222" y="361"/>
                      <a:pt x="222" y="361"/>
                      <a:pt x="222" y="361"/>
                    </a:cubicBezTo>
                    <a:cubicBezTo>
                      <a:pt x="225" y="364"/>
                      <a:pt x="225" y="364"/>
                      <a:pt x="225" y="364"/>
                    </a:cubicBezTo>
                    <a:cubicBezTo>
                      <a:pt x="232" y="364"/>
                      <a:pt x="232" y="364"/>
                      <a:pt x="232" y="364"/>
                    </a:cubicBezTo>
                    <a:cubicBezTo>
                      <a:pt x="240" y="361"/>
                      <a:pt x="240" y="361"/>
                      <a:pt x="240" y="361"/>
                    </a:cubicBezTo>
                    <a:cubicBezTo>
                      <a:pt x="245" y="365"/>
                      <a:pt x="245" y="365"/>
                      <a:pt x="245" y="365"/>
                    </a:cubicBezTo>
                    <a:cubicBezTo>
                      <a:pt x="245" y="386"/>
                      <a:pt x="245" y="386"/>
                      <a:pt x="245" y="386"/>
                    </a:cubicBezTo>
                    <a:cubicBezTo>
                      <a:pt x="250" y="384"/>
                      <a:pt x="250" y="384"/>
                      <a:pt x="250" y="384"/>
                    </a:cubicBezTo>
                    <a:cubicBezTo>
                      <a:pt x="250" y="387"/>
                      <a:pt x="250" y="387"/>
                      <a:pt x="250" y="387"/>
                    </a:cubicBezTo>
                    <a:cubicBezTo>
                      <a:pt x="254" y="388"/>
                      <a:pt x="254" y="388"/>
                      <a:pt x="254" y="388"/>
                    </a:cubicBezTo>
                    <a:cubicBezTo>
                      <a:pt x="256" y="387"/>
                      <a:pt x="256" y="387"/>
                      <a:pt x="256" y="387"/>
                    </a:cubicBezTo>
                    <a:cubicBezTo>
                      <a:pt x="257" y="383"/>
                      <a:pt x="257" y="383"/>
                      <a:pt x="257" y="383"/>
                    </a:cubicBezTo>
                    <a:cubicBezTo>
                      <a:pt x="257" y="383"/>
                      <a:pt x="260" y="383"/>
                      <a:pt x="260" y="384"/>
                    </a:cubicBezTo>
                    <a:cubicBezTo>
                      <a:pt x="261" y="384"/>
                      <a:pt x="263" y="385"/>
                      <a:pt x="263" y="385"/>
                    </a:cubicBezTo>
                    <a:cubicBezTo>
                      <a:pt x="267" y="382"/>
                      <a:pt x="267" y="382"/>
                      <a:pt x="267" y="382"/>
                    </a:cubicBezTo>
                    <a:cubicBezTo>
                      <a:pt x="272" y="387"/>
                      <a:pt x="272" y="387"/>
                      <a:pt x="272" y="387"/>
                    </a:cubicBezTo>
                    <a:cubicBezTo>
                      <a:pt x="276" y="388"/>
                      <a:pt x="276" y="388"/>
                      <a:pt x="276" y="388"/>
                    </a:cubicBezTo>
                    <a:cubicBezTo>
                      <a:pt x="278" y="384"/>
                      <a:pt x="278" y="384"/>
                      <a:pt x="278" y="384"/>
                    </a:cubicBezTo>
                    <a:cubicBezTo>
                      <a:pt x="286" y="384"/>
                      <a:pt x="286" y="384"/>
                      <a:pt x="286" y="384"/>
                    </a:cubicBezTo>
                    <a:cubicBezTo>
                      <a:pt x="284" y="379"/>
                      <a:pt x="284" y="379"/>
                      <a:pt x="284" y="379"/>
                    </a:cubicBezTo>
                    <a:cubicBezTo>
                      <a:pt x="284" y="376"/>
                      <a:pt x="284" y="376"/>
                      <a:pt x="284" y="376"/>
                    </a:cubicBezTo>
                    <a:cubicBezTo>
                      <a:pt x="286" y="375"/>
                      <a:pt x="286" y="375"/>
                      <a:pt x="286" y="375"/>
                    </a:cubicBezTo>
                    <a:cubicBezTo>
                      <a:pt x="296" y="374"/>
                      <a:pt x="296" y="374"/>
                      <a:pt x="296" y="374"/>
                    </a:cubicBezTo>
                    <a:cubicBezTo>
                      <a:pt x="297" y="371"/>
                      <a:pt x="297" y="371"/>
                      <a:pt x="297" y="371"/>
                    </a:cubicBezTo>
                    <a:cubicBezTo>
                      <a:pt x="300" y="368"/>
                      <a:pt x="300" y="368"/>
                      <a:pt x="300" y="368"/>
                    </a:cubicBezTo>
                    <a:cubicBezTo>
                      <a:pt x="301" y="367"/>
                      <a:pt x="301" y="367"/>
                      <a:pt x="301" y="367"/>
                    </a:cubicBezTo>
                    <a:cubicBezTo>
                      <a:pt x="300" y="365"/>
                      <a:pt x="300" y="365"/>
                      <a:pt x="300" y="365"/>
                    </a:cubicBezTo>
                    <a:cubicBezTo>
                      <a:pt x="300" y="361"/>
                      <a:pt x="300" y="361"/>
                      <a:pt x="300" y="361"/>
                    </a:cubicBezTo>
                    <a:cubicBezTo>
                      <a:pt x="305" y="359"/>
                      <a:pt x="305" y="359"/>
                      <a:pt x="305" y="359"/>
                    </a:cubicBezTo>
                    <a:cubicBezTo>
                      <a:pt x="304" y="357"/>
                      <a:pt x="304" y="357"/>
                      <a:pt x="304" y="357"/>
                    </a:cubicBezTo>
                    <a:cubicBezTo>
                      <a:pt x="303" y="354"/>
                      <a:pt x="303" y="354"/>
                      <a:pt x="303" y="354"/>
                    </a:cubicBezTo>
                    <a:cubicBezTo>
                      <a:pt x="306" y="350"/>
                      <a:pt x="306" y="350"/>
                      <a:pt x="306" y="350"/>
                    </a:cubicBezTo>
                    <a:cubicBezTo>
                      <a:pt x="306" y="350"/>
                      <a:pt x="305" y="347"/>
                      <a:pt x="305" y="347"/>
                    </a:cubicBezTo>
                    <a:cubicBezTo>
                      <a:pt x="305" y="347"/>
                      <a:pt x="304" y="345"/>
                      <a:pt x="304" y="345"/>
                    </a:cubicBezTo>
                    <a:cubicBezTo>
                      <a:pt x="300" y="343"/>
                      <a:pt x="300" y="343"/>
                      <a:pt x="300" y="343"/>
                    </a:cubicBezTo>
                    <a:cubicBezTo>
                      <a:pt x="302" y="340"/>
                      <a:pt x="302" y="340"/>
                      <a:pt x="302" y="340"/>
                    </a:cubicBezTo>
                    <a:cubicBezTo>
                      <a:pt x="302" y="338"/>
                      <a:pt x="302" y="338"/>
                      <a:pt x="302" y="338"/>
                    </a:cubicBezTo>
                    <a:cubicBezTo>
                      <a:pt x="307" y="337"/>
                      <a:pt x="307" y="337"/>
                      <a:pt x="307" y="337"/>
                    </a:cubicBezTo>
                    <a:cubicBezTo>
                      <a:pt x="309" y="329"/>
                      <a:pt x="309" y="329"/>
                      <a:pt x="309" y="329"/>
                    </a:cubicBezTo>
                    <a:cubicBezTo>
                      <a:pt x="314" y="327"/>
                      <a:pt x="314" y="327"/>
                      <a:pt x="314" y="327"/>
                    </a:cubicBezTo>
                    <a:cubicBezTo>
                      <a:pt x="321" y="320"/>
                      <a:pt x="321" y="320"/>
                      <a:pt x="321" y="320"/>
                    </a:cubicBezTo>
                    <a:cubicBezTo>
                      <a:pt x="329" y="320"/>
                      <a:pt x="329" y="320"/>
                      <a:pt x="329" y="320"/>
                    </a:cubicBezTo>
                    <a:cubicBezTo>
                      <a:pt x="329" y="320"/>
                      <a:pt x="331" y="316"/>
                      <a:pt x="332" y="315"/>
                    </a:cubicBezTo>
                    <a:cubicBezTo>
                      <a:pt x="332" y="315"/>
                      <a:pt x="335" y="317"/>
                      <a:pt x="335" y="317"/>
                    </a:cubicBezTo>
                    <a:cubicBezTo>
                      <a:pt x="336" y="315"/>
                      <a:pt x="336" y="315"/>
                      <a:pt x="336" y="315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41" y="312"/>
                      <a:pt x="341" y="312"/>
                      <a:pt x="341" y="312"/>
                    </a:cubicBezTo>
                    <a:cubicBezTo>
                      <a:pt x="338" y="299"/>
                      <a:pt x="338" y="299"/>
                      <a:pt x="338" y="299"/>
                    </a:cubicBezTo>
                    <a:cubicBezTo>
                      <a:pt x="342" y="295"/>
                      <a:pt x="342" y="295"/>
                      <a:pt x="342" y="295"/>
                    </a:cubicBezTo>
                    <a:cubicBezTo>
                      <a:pt x="336" y="294"/>
                      <a:pt x="336" y="294"/>
                      <a:pt x="336" y="294"/>
                    </a:cubicBezTo>
                    <a:cubicBezTo>
                      <a:pt x="336" y="292"/>
                      <a:pt x="336" y="292"/>
                      <a:pt x="336" y="292"/>
                    </a:cubicBezTo>
                    <a:cubicBezTo>
                      <a:pt x="342" y="285"/>
                      <a:pt x="342" y="285"/>
                      <a:pt x="342" y="285"/>
                    </a:cubicBezTo>
                    <a:cubicBezTo>
                      <a:pt x="342" y="280"/>
                      <a:pt x="342" y="280"/>
                      <a:pt x="342" y="280"/>
                    </a:cubicBezTo>
                    <a:cubicBezTo>
                      <a:pt x="342" y="280"/>
                      <a:pt x="337" y="278"/>
                      <a:pt x="337" y="277"/>
                    </a:cubicBezTo>
                    <a:cubicBezTo>
                      <a:pt x="336" y="277"/>
                      <a:pt x="328" y="264"/>
                      <a:pt x="328" y="26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62">
                <a:extLst>
                  <a:ext uri="{FF2B5EF4-FFF2-40B4-BE49-F238E27FC236}">
                    <a16:creationId xmlns:a16="http://schemas.microsoft.com/office/drawing/2014/main" id="{47F2A322-829C-5DD1-96AE-3D4688023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7697" y="-1"/>
                <a:ext cx="1477955" cy="1309154"/>
              </a:xfrm>
              <a:custGeom>
                <a:avLst/>
                <a:gdLst>
                  <a:gd name="T0" fmla="*/ 1445733181 w 329"/>
                  <a:gd name="T1" fmla="*/ 2147483646 h 291"/>
                  <a:gd name="T2" fmla="*/ 1648136131 w 329"/>
                  <a:gd name="T3" fmla="*/ 2147483646 h 291"/>
                  <a:gd name="T4" fmla="*/ 1937280486 w 329"/>
                  <a:gd name="T5" fmla="*/ 2147483646 h 291"/>
                  <a:gd name="T6" fmla="*/ 2147483646 w 329"/>
                  <a:gd name="T7" fmla="*/ 2147483646 h 291"/>
                  <a:gd name="T8" fmla="*/ 2147483646 w 329"/>
                  <a:gd name="T9" fmla="*/ 2147483646 h 291"/>
                  <a:gd name="T10" fmla="*/ 2147483646 w 329"/>
                  <a:gd name="T11" fmla="*/ 2147483646 h 291"/>
                  <a:gd name="T12" fmla="*/ 2147483646 w 329"/>
                  <a:gd name="T13" fmla="*/ 2147483646 h 291"/>
                  <a:gd name="T14" fmla="*/ 2147483646 w 329"/>
                  <a:gd name="T15" fmla="*/ 2044425030 h 291"/>
                  <a:gd name="T16" fmla="*/ 2147483646 w 329"/>
                  <a:gd name="T17" fmla="*/ 1928431282 h 291"/>
                  <a:gd name="T18" fmla="*/ 2147483646 w 329"/>
                  <a:gd name="T19" fmla="*/ 2073425371 h 291"/>
                  <a:gd name="T20" fmla="*/ 2147483646 w 329"/>
                  <a:gd name="T21" fmla="*/ 2087925541 h 291"/>
                  <a:gd name="T22" fmla="*/ 2147483646 w 329"/>
                  <a:gd name="T23" fmla="*/ 1594942593 h 291"/>
                  <a:gd name="T24" fmla="*/ 2147483646 w 329"/>
                  <a:gd name="T25" fmla="*/ 1565942252 h 291"/>
                  <a:gd name="T26" fmla="*/ 2147483646 w 329"/>
                  <a:gd name="T27" fmla="*/ 1333950948 h 291"/>
                  <a:gd name="T28" fmla="*/ 2147483646 w 329"/>
                  <a:gd name="T29" fmla="*/ 1464448674 h 291"/>
                  <a:gd name="T30" fmla="*/ 2147483646 w 329"/>
                  <a:gd name="T31" fmla="*/ 1493445207 h 291"/>
                  <a:gd name="T32" fmla="*/ 2147483646 w 329"/>
                  <a:gd name="T33" fmla="*/ 1304954415 h 291"/>
                  <a:gd name="T34" fmla="*/ 2147483646 w 329"/>
                  <a:gd name="T35" fmla="*/ 521979481 h 291"/>
                  <a:gd name="T36" fmla="*/ 2147483646 w 329"/>
                  <a:gd name="T37" fmla="*/ 449482437 h 291"/>
                  <a:gd name="T38" fmla="*/ 2147483646 w 329"/>
                  <a:gd name="T39" fmla="*/ 0 h 291"/>
                  <a:gd name="T40" fmla="*/ 2038481960 w 329"/>
                  <a:gd name="T41" fmla="*/ 246491474 h 291"/>
                  <a:gd name="T42" fmla="*/ 1691508734 w 329"/>
                  <a:gd name="T43" fmla="*/ 246491474 h 291"/>
                  <a:gd name="T44" fmla="*/ 1373448043 w 329"/>
                  <a:gd name="T45" fmla="*/ 275491815 h 291"/>
                  <a:gd name="T46" fmla="*/ 592748779 w 329"/>
                  <a:gd name="T47" fmla="*/ 362485222 h 291"/>
                  <a:gd name="T48" fmla="*/ 0 w 329"/>
                  <a:gd name="T49" fmla="*/ 753974593 h 291"/>
                  <a:gd name="T50" fmla="*/ 86745208 w 329"/>
                  <a:gd name="T51" fmla="*/ 1159956518 h 291"/>
                  <a:gd name="T52" fmla="*/ 173486613 w 329"/>
                  <a:gd name="T53" fmla="*/ 1130959985 h 291"/>
                  <a:gd name="T54" fmla="*/ 245775553 w 329"/>
                  <a:gd name="T55" fmla="*/ 1203457030 h 291"/>
                  <a:gd name="T56" fmla="*/ 390349632 w 329"/>
                  <a:gd name="T57" fmla="*/ 1304954415 h 291"/>
                  <a:gd name="T58" fmla="*/ 636121383 w 329"/>
                  <a:gd name="T59" fmla="*/ 1348451119 h 291"/>
                  <a:gd name="T60" fmla="*/ 708410323 w 329"/>
                  <a:gd name="T61" fmla="*/ 1406447993 h 291"/>
                  <a:gd name="T62" fmla="*/ 852980600 w 329"/>
                  <a:gd name="T63" fmla="*/ 1464448674 h 291"/>
                  <a:gd name="T64" fmla="*/ 939725807 w 329"/>
                  <a:gd name="T65" fmla="*/ 1319450778 h 291"/>
                  <a:gd name="T66" fmla="*/ 997554678 w 329"/>
                  <a:gd name="T67" fmla="*/ 1362951289 h 291"/>
                  <a:gd name="T68" fmla="*/ 954182074 w 329"/>
                  <a:gd name="T69" fmla="*/ 1536945719 h 291"/>
                  <a:gd name="T70" fmla="*/ 896353203 w 329"/>
                  <a:gd name="T71" fmla="*/ 1681939808 h 291"/>
                  <a:gd name="T72" fmla="*/ 1084299886 w 329"/>
                  <a:gd name="T73" fmla="*/ 1884930770 h 291"/>
                  <a:gd name="T74" fmla="*/ 1199957628 w 329"/>
                  <a:gd name="T75" fmla="*/ 2044425030 h 291"/>
                  <a:gd name="T76" fmla="*/ 1142128757 w 329"/>
                  <a:gd name="T77" fmla="*/ 2147483646 h 291"/>
                  <a:gd name="T78" fmla="*/ 1171045093 w 329"/>
                  <a:gd name="T79" fmla="*/ 2147483646 h 291"/>
                  <a:gd name="T80" fmla="*/ 1272246568 w 329"/>
                  <a:gd name="T81" fmla="*/ 2147483646 h 291"/>
                  <a:gd name="T82" fmla="*/ 1142128757 w 329"/>
                  <a:gd name="T83" fmla="*/ 2147483646 h 291"/>
                  <a:gd name="T84" fmla="*/ 1084299886 w 329"/>
                  <a:gd name="T85" fmla="*/ 2147483646 h 291"/>
                  <a:gd name="T86" fmla="*/ 1040927282 w 329"/>
                  <a:gd name="T87" fmla="*/ 2147483646 h 291"/>
                  <a:gd name="T88" fmla="*/ 925269540 w 329"/>
                  <a:gd name="T89" fmla="*/ 2147483646 h 291"/>
                  <a:gd name="T90" fmla="*/ 838524333 w 329"/>
                  <a:gd name="T91" fmla="*/ 2147483646 h 291"/>
                  <a:gd name="T92" fmla="*/ 679493987 w 329"/>
                  <a:gd name="T93" fmla="*/ 2147483646 h 291"/>
                  <a:gd name="T94" fmla="*/ 722866591 w 329"/>
                  <a:gd name="T95" fmla="*/ 2147483646 h 291"/>
                  <a:gd name="T96" fmla="*/ 693950254 w 329"/>
                  <a:gd name="T97" fmla="*/ 2147483646 h 291"/>
                  <a:gd name="T98" fmla="*/ 621665116 w 329"/>
                  <a:gd name="T99" fmla="*/ 2147483646 h 291"/>
                  <a:gd name="T100" fmla="*/ 477091037 w 329"/>
                  <a:gd name="T101" fmla="*/ 2147483646 h 291"/>
                  <a:gd name="T102" fmla="*/ 563836245 w 329"/>
                  <a:gd name="T103" fmla="*/ 2147483646 h 291"/>
                  <a:gd name="T104" fmla="*/ 766239194 w 329"/>
                  <a:gd name="T105" fmla="*/ 2147483646 h 291"/>
                  <a:gd name="T106" fmla="*/ 910813273 w 329"/>
                  <a:gd name="T107" fmla="*/ 2147483646 h 291"/>
                  <a:gd name="T108" fmla="*/ 1098756153 w 329"/>
                  <a:gd name="T109" fmla="*/ 2147483646 h 291"/>
                  <a:gd name="T110" fmla="*/ 1199957628 w 329"/>
                  <a:gd name="T111" fmla="*/ 2147483646 h 291"/>
                  <a:gd name="T112" fmla="*/ 1315615370 w 329"/>
                  <a:gd name="T113" fmla="*/ 2147483646 h 291"/>
                  <a:gd name="T114" fmla="*/ 1416816845 w 329"/>
                  <a:gd name="T115" fmla="*/ 2147483646 h 291"/>
                  <a:gd name="T116" fmla="*/ 1445733181 w 329"/>
                  <a:gd name="T117" fmla="*/ 2147483646 h 29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29" h="291">
                    <a:moveTo>
                      <a:pt x="100" y="234"/>
                    </a:moveTo>
                    <a:cubicBezTo>
                      <a:pt x="100" y="207"/>
                      <a:pt x="100" y="207"/>
                      <a:pt x="100" y="207"/>
                    </a:cubicBezTo>
                    <a:cubicBezTo>
                      <a:pt x="105" y="201"/>
                      <a:pt x="105" y="201"/>
                      <a:pt x="105" y="201"/>
                    </a:cubicBezTo>
                    <a:cubicBezTo>
                      <a:pt x="114" y="203"/>
                      <a:pt x="114" y="203"/>
                      <a:pt x="114" y="203"/>
                    </a:cubicBezTo>
                    <a:cubicBezTo>
                      <a:pt x="114" y="203"/>
                      <a:pt x="122" y="203"/>
                      <a:pt x="122" y="203"/>
                    </a:cubicBezTo>
                    <a:cubicBezTo>
                      <a:pt x="122" y="203"/>
                      <a:pt x="134" y="202"/>
                      <a:pt x="134" y="202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64" y="207"/>
                      <a:pt x="173" y="205"/>
                      <a:pt x="174" y="205"/>
                    </a:cubicBezTo>
                    <a:cubicBezTo>
                      <a:pt x="175" y="204"/>
                      <a:pt x="183" y="202"/>
                      <a:pt x="183" y="202"/>
                    </a:cubicBezTo>
                    <a:cubicBezTo>
                      <a:pt x="184" y="202"/>
                      <a:pt x="195" y="205"/>
                      <a:pt x="195" y="205"/>
                    </a:cubicBezTo>
                    <a:cubicBezTo>
                      <a:pt x="195" y="205"/>
                      <a:pt x="200" y="197"/>
                      <a:pt x="200" y="197"/>
                    </a:cubicBezTo>
                    <a:cubicBezTo>
                      <a:pt x="200" y="196"/>
                      <a:pt x="200" y="189"/>
                      <a:pt x="200" y="188"/>
                    </a:cubicBezTo>
                    <a:cubicBezTo>
                      <a:pt x="200" y="187"/>
                      <a:pt x="200" y="174"/>
                      <a:pt x="200" y="174"/>
                    </a:cubicBezTo>
                    <a:cubicBezTo>
                      <a:pt x="200" y="174"/>
                      <a:pt x="194" y="159"/>
                      <a:pt x="194" y="159"/>
                    </a:cubicBezTo>
                    <a:cubicBezTo>
                      <a:pt x="194" y="159"/>
                      <a:pt x="191" y="147"/>
                      <a:pt x="191" y="147"/>
                    </a:cubicBezTo>
                    <a:cubicBezTo>
                      <a:pt x="191" y="146"/>
                      <a:pt x="194" y="142"/>
                      <a:pt x="195" y="141"/>
                    </a:cubicBezTo>
                    <a:cubicBezTo>
                      <a:pt x="195" y="139"/>
                      <a:pt x="200" y="134"/>
                      <a:pt x="201" y="134"/>
                    </a:cubicBezTo>
                    <a:cubicBezTo>
                      <a:pt x="202" y="133"/>
                      <a:pt x="207" y="133"/>
                      <a:pt x="207" y="133"/>
                    </a:cubicBezTo>
                    <a:cubicBezTo>
                      <a:pt x="207" y="133"/>
                      <a:pt x="214" y="138"/>
                      <a:pt x="215" y="138"/>
                    </a:cubicBezTo>
                    <a:cubicBezTo>
                      <a:pt x="215" y="138"/>
                      <a:pt x="226" y="143"/>
                      <a:pt x="226" y="143"/>
                    </a:cubicBezTo>
                    <a:cubicBezTo>
                      <a:pt x="234" y="145"/>
                      <a:pt x="234" y="145"/>
                      <a:pt x="234" y="145"/>
                    </a:cubicBezTo>
                    <a:cubicBezTo>
                      <a:pt x="236" y="144"/>
                      <a:pt x="236" y="144"/>
                      <a:pt x="236" y="144"/>
                    </a:cubicBezTo>
                    <a:cubicBezTo>
                      <a:pt x="236" y="144"/>
                      <a:pt x="230" y="126"/>
                      <a:pt x="231" y="126"/>
                    </a:cubicBezTo>
                    <a:cubicBezTo>
                      <a:pt x="231" y="125"/>
                      <a:pt x="233" y="110"/>
                      <a:pt x="233" y="110"/>
                    </a:cubicBezTo>
                    <a:cubicBezTo>
                      <a:pt x="233" y="110"/>
                      <a:pt x="248" y="103"/>
                      <a:pt x="248" y="103"/>
                    </a:cubicBezTo>
                    <a:cubicBezTo>
                      <a:pt x="249" y="103"/>
                      <a:pt x="261" y="108"/>
                      <a:pt x="261" y="108"/>
                    </a:cubicBezTo>
                    <a:cubicBezTo>
                      <a:pt x="261" y="108"/>
                      <a:pt x="263" y="93"/>
                      <a:pt x="263" y="93"/>
                    </a:cubicBezTo>
                    <a:cubicBezTo>
                      <a:pt x="263" y="93"/>
                      <a:pt x="270" y="92"/>
                      <a:pt x="270" y="92"/>
                    </a:cubicBezTo>
                    <a:cubicBezTo>
                      <a:pt x="277" y="94"/>
                      <a:pt x="277" y="94"/>
                      <a:pt x="277" y="94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306" y="104"/>
                      <a:pt x="306" y="104"/>
                      <a:pt x="306" y="104"/>
                    </a:cubicBezTo>
                    <a:cubicBezTo>
                      <a:pt x="309" y="103"/>
                      <a:pt x="309" y="103"/>
                      <a:pt x="309" y="103"/>
                    </a:cubicBezTo>
                    <a:cubicBezTo>
                      <a:pt x="319" y="99"/>
                      <a:pt x="319" y="99"/>
                      <a:pt x="319" y="99"/>
                    </a:cubicBezTo>
                    <a:cubicBezTo>
                      <a:pt x="329" y="90"/>
                      <a:pt x="329" y="90"/>
                      <a:pt x="329" y="90"/>
                    </a:cubicBezTo>
                    <a:cubicBezTo>
                      <a:pt x="316" y="70"/>
                      <a:pt x="316" y="70"/>
                      <a:pt x="316" y="70"/>
                    </a:cubicBezTo>
                    <a:cubicBezTo>
                      <a:pt x="281" y="36"/>
                      <a:pt x="281" y="36"/>
                      <a:pt x="281" y="36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48" y="31"/>
                      <a:pt x="248" y="31"/>
                      <a:pt x="248" y="31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49" y="7"/>
                      <a:pt x="149" y="7"/>
                      <a:pt x="149" y="7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8"/>
                      <a:pt x="15" y="81"/>
                      <a:pt x="15" y="81"/>
                    </a:cubicBezTo>
                    <a:cubicBezTo>
                      <a:pt x="15" y="81"/>
                      <a:pt x="17" y="83"/>
                      <a:pt x="17" y="83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36" y="92"/>
                      <a:pt x="36" y="92"/>
                    </a:cubicBezTo>
                    <a:cubicBezTo>
                      <a:pt x="37" y="92"/>
                      <a:pt x="44" y="93"/>
                      <a:pt x="44" y="9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54" y="99"/>
                      <a:pt x="55" y="100"/>
                    </a:cubicBezTo>
                    <a:cubicBezTo>
                      <a:pt x="55" y="100"/>
                      <a:pt x="59" y="101"/>
                      <a:pt x="59" y="101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91"/>
                      <a:pt x="69" y="93"/>
                      <a:pt x="69" y="94"/>
                    </a:cubicBezTo>
                    <a:cubicBezTo>
                      <a:pt x="69" y="95"/>
                      <a:pt x="68" y="98"/>
                      <a:pt x="68" y="99"/>
                    </a:cubicBezTo>
                    <a:cubicBezTo>
                      <a:pt x="68" y="100"/>
                      <a:pt x="67" y="105"/>
                      <a:pt x="66" y="106"/>
                    </a:cubicBezTo>
                    <a:cubicBezTo>
                      <a:pt x="66" y="107"/>
                      <a:pt x="63" y="110"/>
                      <a:pt x="63" y="110"/>
                    </a:cubicBezTo>
                    <a:cubicBezTo>
                      <a:pt x="63" y="110"/>
                      <a:pt x="62" y="115"/>
                      <a:pt x="62" y="116"/>
                    </a:cubicBezTo>
                    <a:cubicBezTo>
                      <a:pt x="63" y="116"/>
                      <a:pt x="69" y="125"/>
                      <a:pt x="70" y="125"/>
                    </a:cubicBezTo>
                    <a:cubicBezTo>
                      <a:pt x="70" y="125"/>
                      <a:pt x="75" y="130"/>
                      <a:pt x="75" y="130"/>
                    </a:cubicBezTo>
                    <a:cubicBezTo>
                      <a:pt x="75" y="130"/>
                      <a:pt x="81" y="133"/>
                      <a:pt x="81" y="134"/>
                    </a:cubicBezTo>
                    <a:cubicBezTo>
                      <a:pt x="81" y="134"/>
                      <a:pt x="83" y="140"/>
                      <a:pt x="83" y="141"/>
                    </a:cubicBezTo>
                    <a:cubicBezTo>
                      <a:pt x="83" y="142"/>
                      <a:pt x="82" y="145"/>
                      <a:pt x="82" y="145"/>
                    </a:cubicBezTo>
                    <a:cubicBezTo>
                      <a:pt x="82" y="146"/>
                      <a:pt x="80" y="149"/>
                      <a:pt x="79" y="149"/>
                    </a:cubicBezTo>
                    <a:cubicBezTo>
                      <a:pt x="79" y="150"/>
                      <a:pt x="79" y="155"/>
                      <a:pt x="79" y="156"/>
                    </a:cubicBezTo>
                    <a:cubicBezTo>
                      <a:pt x="79" y="156"/>
                      <a:pt x="81" y="163"/>
                      <a:pt x="81" y="16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88" y="178"/>
                      <a:pt x="88" y="178"/>
                    </a:cubicBezTo>
                    <a:cubicBezTo>
                      <a:pt x="88" y="179"/>
                      <a:pt x="84" y="182"/>
                      <a:pt x="83" y="183"/>
                    </a:cubicBezTo>
                    <a:cubicBezTo>
                      <a:pt x="82" y="184"/>
                      <a:pt x="79" y="188"/>
                      <a:pt x="79" y="188"/>
                    </a:cubicBezTo>
                    <a:cubicBezTo>
                      <a:pt x="79" y="189"/>
                      <a:pt x="78" y="197"/>
                      <a:pt x="78" y="197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69" y="186"/>
                      <a:pt x="69" y="186"/>
                      <a:pt x="69" y="186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0" y="182"/>
                      <a:pt x="60" y="182"/>
                      <a:pt x="60" y="182"/>
                    </a:cubicBezTo>
                    <a:cubicBezTo>
                      <a:pt x="58" y="185"/>
                      <a:pt x="58" y="185"/>
                      <a:pt x="58" y="185"/>
                    </a:cubicBezTo>
                    <a:cubicBezTo>
                      <a:pt x="58" y="193"/>
                      <a:pt x="58" y="193"/>
                      <a:pt x="58" y="193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47" y="203"/>
                      <a:pt x="47" y="211"/>
                      <a:pt x="47" y="211"/>
                    </a:cubicBezTo>
                    <a:cubicBezTo>
                      <a:pt x="47" y="211"/>
                      <a:pt x="50" y="221"/>
                      <a:pt x="50" y="221"/>
                    </a:cubicBezTo>
                    <a:cubicBezTo>
                      <a:pt x="52" y="250"/>
                      <a:pt x="52" y="250"/>
                      <a:pt x="52" y="250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9" y="265"/>
                      <a:pt x="44" y="268"/>
                      <a:pt x="43" y="268"/>
                    </a:cubicBezTo>
                    <a:cubicBezTo>
                      <a:pt x="43" y="269"/>
                      <a:pt x="39" y="273"/>
                      <a:pt x="39" y="273"/>
                    </a:cubicBezTo>
                    <a:cubicBezTo>
                      <a:pt x="39" y="273"/>
                      <a:pt x="34" y="275"/>
                      <a:pt x="33" y="276"/>
                    </a:cubicBezTo>
                    <a:cubicBezTo>
                      <a:pt x="33" y="277"/>
                      <a:pt x="32" y="280"/>
                      <a:pt x="32" y="280"/>
                    </a:cubicBezTo>
                    <a:cubicBezTo>
                      <a:pt x="32" y="280"/>
                      <a:pt x="39" y="287"/>
                      <a:pt x="39" y="288"/>
                    </a:cubicBezTo>
                    <a:cubicBezTo>
                      <a:pt x="40" y="288"/>
                      <a:pt x="45" y="291"/>
                      <a:pt x="45" y="291"/>
                    </a:cubicBezTo>
                    <a:cubicBezTo>
                      <a:pt x="53" y="282"/>
                      <a:pt x="53" y="282"/>
                      <a:pt x="53" y="282"/>
                    </a:cubicBezTo>
                    <a:cubicBezTo>
                      <a:pt x="58" y="282"/>
                      <a:pt x="58" y="282"/>
                      <a:pt x="58" y="282"/>
                    </a:cubicBezTo>
                    <a:cubicBezTo>
                      <a:pt x="63" y="281"/>
                      <a:pt x="63" y="281"/>
                      <a:pt x="63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76" y="279"/>
                      <a:pt x="76" y="279"/>
                      <a:pt x="76" y="279"/>
                    </a:cubicBezTo>
                    <a:cubicBezTo>
                      <a:pt x="81" y="274"/>
                      <a:pt x="81" y="274"/>
                      <a:pt x="81" y="274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91" y="273"/>
                      <a:pt x="91" y="273"/>
                      <a:pt x="91" y="273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8" y="272"/>
                      <a:pt x="98" y="272"/>
                      <a:pt x="98" y="272"/>
                    </a:cubicBezTo>
                    <a:cubicBezTo>
                      <a:pt x="97" y="265"/>
                      <a:pt x="97" y="265"/>
                      <a:pt x="97" y="265"/>
                    </a:cubicBezTo>
                    <a:lnTo>
                      <a:pt x="100" y="23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63">
                <a:extLst>
                  <a:ext uri="{FF2B5EF4-FFF2-40B4-BE49-F238E27FC236}">
                    <a16:creationId xmlns:a16="http://schemas.microsoft.com/office/drawing/2014/main" id="{25671B3C-A1D4-C200-4D4E-3956F82E7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02459" y="4602668"/>
                <a:ext cx="660204" cy="787743"/>
              </a:xfrm>
              <a:custGeom>
                <a:avLst/>
                <a:gdLst>
                  <a:gd name="T0" fmla="*/ 520212389 w 147"/>
                  <a:gd name="T1" fmla="*/ 2147483646 h 175"/>
                  <a:gd name="T2" fmla="*/ 476861673 w 147"/>
                  <a:gd name="T3" fmla="*/ 2147483646 h 175"/>
                  <a:gd name="T4" fmla="*/ 997074063 w 147"/>
                  <a:gd name="T5" fmla="*/ 2119350600 h 175"/>
                  <a:gd name="T6" fmla="*/ 1040424778 w 147"/>
                  <a:gd name="T7" fmla="*/ 2090318400 h 175"/>
                  <a:gd name="T8" fmla="*/ 1011523034 w 147"/>
                  <a:gd name="T9" fmla="*/ 2061286200 h 175"/>
                  <a:gd name="T10" fmla="*/ 997074063 w 147"/>
                  <a:gd name="T11" fmla="*/ 2119350600 h 175"/>
                  <a:gd name="T12" fmla="*/ 1502833679 w 147"/>
                  <a:gd name="T13" fmla="*/ 2147483646 h 175"/>
                  <a:gd name="T14" fmla="*/ 1329430816 w 147"/>
                  <a:gd name="T15" fmla="*/ 2147483646 h 175"/>
                  <a:gd name="T16" fmla="*/ 1473935736 w 147"/>
                  <a:gd name="T17" fmla="*/ 2147483646 h 175"/>
                  <a:gd name="T18" fmla="*/ 1632889627 w 147"/>
                  <a:gd name="T19" fmla="*/ 2147483646 h 175"/>
                  <a:gd name="T20" fmla="*/ 260104294 w 147"/>
                  <a:gd name="T21" fmla="*/ 2147483646 h 175"/>
                  <a:gd name="T22" fmla="*/ 332356754 w 147"/>
                  <a:gd name="T23" fmla="*/ 2147483646 h 175"/>
                  <a:gd name="T24" fmla="*/ 202304607 w 147"/>
                  <a:gd name="T25" fmla="*/ 2147483646 h 175"/>
                  <a:gd name="T26" fmla="*/ 1849643205 w 147"/>
                  <a:gd name="T27" fmla="*/ 1553222700 h 175"/>
                  <a:gd name="T28" fmla="*/ 1343883589 w 147"/>
                  <a:gd name="T29" fmla="*/ 1509674400 h 175"/>
                  <a:gd name="T30" fmla="*/ 1589538912 w 147"/>
                  <a:gd name="T31" fmla="*/ 1001610900 h 175"/>
                  <a:gd name="T32" fmla="*/ 1156027954 w 147"/>
                  <a:gd name="T33" fmla="*/ 856449900 h 175"/>
                  <a:gd name="T34" fmla="*/ 621366593 w 147"/>
                  <a:gd name="T35" fmla="*/ 725805000 h 175"/>
                  <a:gd name="T36" fmla="*/ 419058185 w 147"/>
                  <a:gd name="T37" fmla="*/ 333870300 h 175"/>
                  <a:gd name="T38" fmla="*/ 361258498 w 147"/>
                  <a:gd name="T39" fmla="*/ 72580500 h 175"/>
                  <a:gd name="T40" fmla="*/ 231206351 w 147"/>
                  <a:gd name="T41" fmla="*/ 377418600 h 175"/>
                  <a:gd name="T42" fmla="*/ 260104294 w 147"/>
                  <a:gd name="T43" fmla="*/ 624192300 h 175"/>
                  <a:gd name="T44" fmla="*/ 245655322 w 147"/>
                  <a:gd name="T45" fmla="*/ 783869400 h 175"/>
                  <a:gd name="T46" fmla="*/ 231206351 w 147"/>
                  <a:gd name="T47" fmla="*/ 987094800 h 175"/>
                  <a:gd name="T48" fmla="*/ 57799687 w 147"/>
                  <a:gd name="T49" fmla="*/ 1204836300 h 175"/>
                  <a:gd name="T50" fmla="*/ 28901744 w 147"/>
                  <a:gd name="T51" fmla="*/ 1683867600 h 175"/>
                  <a:gd name="T52" fmla="*/ 332356754 w 147"/>
                  <a:gd name="T53" fmla="*/ 1814512500 h 175"/>
                  <a:gd name="T54" fmla="*/ 274557067 w 147"/>
                  <a:gd name="T55" fmla="*/ 2147483646 h 175"/>
                  <a:gd name="T56" fmla="*/ 346809527 w 147"/>
                  <a:gd name="T57" fmla="*/ 2147483646 h 175"/>
                  <a:gd name="T58" fmla="*/ 505763418 w 147"/>
                  <a:gd name="T59" fmla="*/ 2147483646 h 175"/>
                  <a:gd name="T60" fmla="*/ 419058185 w 147"/>
                  <a:gd name="T61" fmla="*/ 2147483646 h 175"/>
                  <a:gd name="T62" fmla="*/ 476861673 w 147"/>
                  <a:gd name="T63" fmla="*/ 2147483646 h 175"/>
                  <a:gd name="T64" fmla="*/ 520212389 w 147"/>
                  <a:gd name="T65" fmla="*/ 2147483646 h 175"/>
                  <a:gd name="T66" fmla="*/ 592464849 w 147"/>
                  <a:gd name="T67" fmla="*/ 1901609100 h 175"/>
                  <a:gd name="T68" fmla="*/ 563563105 w 147"/>
                  <a:gd name="T69" fmla="*/ 2147483646 h 175"/>
                  <a:gd name="T70" fmla="*/ 578012076 w 147"/>
                  <a:gd name="T71" fmla="*/ 2147483646 h 175"/>
                  <a:gd name="T72" fmla="*/ 722516996 w 147"/>
                  <a:gd name="T73" fmla="*/ 2147483646 h 175"/>
                  <a:gd name="T74" fmla="*/ 722516996 w 147"/>
                  <a:gd name="T75" fmla="*/ 1959673500 h 175"/>
                  <a:gd name="T76" fmla="*/ 679166280 w 147"/>
                  <a:gd name="T77" fmla="*/ 1887093000 h 175"/>
                  <a:gd name="T78" fmla="*/ 780316683 w 147"/>
                  <a:gd name="T79" fmla="*/ 2017737900 h 175"/>
                  <a:gd name="T80" fmla="*/ 852569143 w 147"/>
                  <a:gd name="T81" fmla="*/ 2147483646 h 175"/>
                  <a:gd name="T82" fmla="*/ 1098224465 w 147"/>
                  <a:gd name="T83" fmla="*/ 2147483646 h 175"/>
                  <a:gd name="T84" fmla="*/ 1040424778 w 147"/>
                  <a:gd name="T85" fmla="*/ 2147483646 h 175"/>
                  <a:gd name="T86" fmla="*/ 939270574 w 147"/>
                  <a:gd name="T87" fmla="*/ 2090318400 h 175"/>
                  <a:gd name="T88" fmla="*/ 1011523034 w 147"/>
                  <a:gd name="T89" fmla="*/ 1916125200 h 175"/>
                  <a:gd name="T90" fmla="*/ 1054873750 w 147"/>
                  <a:gd name="T91" fmla="*/ 1887093000 h 175"/>
                  <a:gd name="T92" fmla="*/ 1127126210 w 147"/>
                  <a:gd name="T93" fmla="*/ 2147483646 h 175"/>
                  <a:gd name="T94" fmla="*/ 1170476925 w 147"/>
                  <a:gd name="T95" fmla="*/ 2133866700 h 175"/>
                  <a:gd name="T96" fmla="*/ 1170476925 w 147"/>
                  <a:gd name="T97" fmla="*/ 2075802300 h 175"/>
                  <a:gd name="T98" fmla="*/ 1329430816 w 147"/>
                  <a:gd name="T99" fmla="*/ 2147483646 h 175"/>
                  <a:gd name="T100" fmla="*/ 1372781532 w 147"/>
                  <a:gd name="T101" fmla="*/ 2046770100 h 175"/>
                  <a:gd name="T102" fmla="*/ 1127126210 w 147"/>
                  <a:gd name="T103" fmla="*/ 1814512500 h 175"/>
                  <a:gd name="T104" fmla="*/ 1257178356 w 147"/>
                  <a:gd name="T105" fmla="*/ 1843544700 h 175"/>
                  <a:gd name="T106" fmla="*/ 1459482963 w 147"/>
                  <a:gd name="T107" fmla="*/ 2075802300 h 175"/>
                  <a:gd name="T108" fmla="*/ 1705142087 w 147"/>
                  <a:gd name="T109" fmla="*/ 2147483646 h 175"/>
                  <a:gd name="T110" fmla="*/ 1734040030 w 147"/>
                  <a:gd name="T111" fmla="*/ 2147483646 h 175"/>
                  <a:gd name="T112" fmla="*/ 1849643205 w 147"/>
                  <a:gd name="T113" fmla="*/ 2147483646 h 175"/>
                  <a:gd name="T114" fmla="*/ 2124200272 w 147"/>
                  <a:gd name="T115" fmla="*/ 2147483646 h 175"/>
                  <a:gd name="T116" fmla="*/ 1994148125 w 147"/>
                  <a:gd name="T117" fmla="*/ 1916125200 h 1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47" h="175">
                    <a:moveTo>
                      <a:pt x="35" y="164"/>
                    </a:moveTo>
                    <a:cubicBezTo>
                      <a:pt x="36" y="164"/>
                      <a:pt x="36" y="164"/>
                      <a:pt x="36" y="165"/>
                    </a:cubicBezTo>
                    <a:cubicBezTo>
                      <a:pt x="36" y="165"/>
                      <a:pt x="36" y="165"/>
                      <a:pt x="36" y="165"/>
                    </a:cubicBezTo>
                    <a:cubicBezTo>
                      <a:pt x="36" y="166"/>
                      <a:pt x="36" y="167"/>
                      <a:pt x="36" y="168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4" y="168"/>
                      <a:pt x="34" y="167"/>
                      <a:pt x="34" y="167"/>
                    </a:cubicBezTo>
                    <a:cubicBezTo>
                      <a:pt x="34" y="167"/>
                      <a:pt x="34" y="166"/>
                      <a:pt x="34" y="166"/>
                    </a:cubicBezTo>
                    <a:cubicBezTo>
                      <a:pt x="34" y="166"/>
                      <a:pt x="33" y="166"/>
                      <a:pt x="33" y="166"/>
                    </a:cubicBezTo>
                    <a:cubicBezTo>
                      <a:pt x="33" y="166"/>
                      <a:pt x="33" y="166"/>
                      <a:pt x="33" y="165"/>
                    </a:cubicBezTo>
                    <a:cubicBezTo>
                      <a:pt x="33" y="165"/>
                      <a:pt x="33" y="165"/>
                      <a:pt x="33" y="165"/>
                    </a:cubicBezTo>
                    <a:cubicBezTo>
                      <a:pt x="33" y="165"/>
                      <a:pt x="33" y="165"/>
                      <a:pt x="33" y="164"/>
                    </a:cubicBezTo>
                    <a:cubicBezTo>
                      <a:pt x="33" y="164"/>
                      <a:pt x="33" y="164"/>
                      <a:pt x="34" y="164"/>
                    </a:cubicBezTo>
                    <a:cubicBezTo>
                      <a:pt x="34" y="164"/>
                      <a:pt x="35" y="164"/>
                      <a:pt x="35" y="164"/>
                    </a:cubicBezTo>
                    <a:close/>
                    <a:moveTo>
                      <a:pt x="69" y="146"/>
                    </a:moveTo>
                    <a:cubicBezTo>
                      <a:pt x="70" y="147"/>
                      <a:pt x="70" y="148"/>
                      <a:pt x="71" y="148"/>
                    </a:cubicBezTo>
                    <a:cubicBezTo>
                      <a:pt x="71" y="149"/>
                      <a:pt x="71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7"/>
                      <a:pt x="72" y="146"/>
                      <a:pt x="72" y="144"/>
                    </a:cubicBezTo>
                    <a:cubicBezTo>
                      <a:pt x="72" y="144"/>
                      <a:pt x="72" y="143"/>
                      <a:pt x="72" y="143"/>
                    </a:cubicBezTo>
                    <a:cubicBezTo>
                      <a:pt x="72" y="143"/>
                      <a:pt x="72" y="142"/>
                      <a:pt x="72" y="142"/>
                    </a:cubicBezTo>
                    <a:cubicBezTo>
                      <a:pt x="72" y="141"/>
                      <a:pt x="71" y="141"/>
                      <a:pt x="71" y="141"/>
                    </a:cubicBezTo>
                    <a:cubicBezTo>
                      <a:pt x="70" y="141"/>
                      <a:pt x="70" y="141"/>
                      <a:pt x="70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9" y="143"/>
                      <a:pt x="69" y="143"/>
                      <a:pt x="68" y="143"/>
                    </a:cubicBezTo>
                    <a:cubicBezTo>
                      <a:pt x="68" y="143"/>
                      <a:pt x="68" y="143"/>
                      <a:pt x="67" y="143"/>
                    </a:cubicBezTo>
                    <a:cubicBezTo>
                      <a:pt x="67" y="143"/>
                      <a:pt x="67" y="143"/>
                      <a:pt x="67" y="144"/>
                    </a:cubicBezTo>
                    <a:cubicBezTo>
                      <a:pt x="67" y="144"/>
                      <a:pt x="67" y="145"/>
                      <a:pt x="68" y="145"/>
                    </a:cubicBezTo>
                    <a:cubicBezTo>
                      <a:pt x="68" y="145"/>
                      <a:pt x="69" y="145"/>
                      <a:pt x="69" y="146"/>
                    </a:cubicBezTo>
                    <a:cubicBezTo>
                      <a:pt x="69" y="146"/>
                      <a:pt x="69" y="146"/>
                      <a:pt x="69" y="146"/>
                    </a:cubicBezTo>
                    <a:close/>
                    <a:moveTo>
                      <a:pt x="111" y="154"/>
                    </a:moveTo>
                    <a:cubicBezTo>
                      <a:pt x="111" y="153"/>
                      <a:pt x="110" y="153"/>
                      <a:pt x="109" y="153"/>
                    </a:cubicBezTo>
                    <a:cubicBezTo>
                      <a:pt x="108" y="153"/>
                      <a:pt x="107" y="152"/>
                      <a:pt x="106" y="151"/>
                    </a:cubicBezTo>
                    <a:cubicBezTo>
                      <a:pt x="105" y="151"/>
                      <a:pt x="105" y="150"/>
                      <a:pt x="104" y="150"/>
                    </a:cubicBezTo>
                    <a:cubicBezTo>
                      <a:pt x="104" y="149"/>
                      <a:pt x="103" y="149"/>
                      <a:pt x="103" y="149"/>
                    </a:cubicBezTo>
                    <a:cubicBezTo>
                      <a:pt x="102" y="149"/>
                      <a:pt x="102" y="150"/>
                      <a:pt x="102" y="151"/>
                    </a:cubicBezTo>
                    <a:cubicBezTo>
                      <a:pt x="100" y="154"/>
                      <a:pt x="96" y="156"/>
                      <a:pt x="95" y="160"/>
                    </a:cubicBezTo>
                    <a:cubicBezTo>
                      <a:pt x="94" y="161"/>
                      <a:pt x="94" y="162"/>
                      <a:pt x="93" y="163"/>
                    </a:cubicBezTo>
                    <a:cubicBezTo>
                      <a:pt x="93" y="163"/>
                      <a:pt x="92" y="163"/>
                      <a:pt x="92" y="164"/>
                    </a:cubicBezTo>
                    <a:cubicBezTo>
                      <a:pt x="92" y="165"/>
                      <a:pt x="92" y="166"/>
                      <a:pt x="92" y="167"/>
                    </a:cubicBezTo>
                    <a:cubicBezTo>
                      <a:pt x="94" y="167"/>
                      <a:pt x="95" y="166"/>
                      <a:pt x="96" y="167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8" y="169"/>
                      <a:pt x="99" y="168"/>
                      <a:pt x="100" y="168"/>
                    </a:cubicBezTo>
                    <a:cubicBezTo>
                      <a:pt x="101" y="168"/>
                      <a:pt x="101" y="167"/>
                      <a:pt x="102" y="167"/>
                    </a:cubicBezTo>
                    <a:cubicBezTo>
                      <a:pt x="104" y="166"/>
                      <a:pt x="106" y="166"/>
                      <a:pt x="108" y="165"/>
                    </a:cubicBezTo>
                    <a:cubicBezTo>
                      <a:pt x="109" y="165"/>
                      <a:pt x="110" y="165"/>
                      <a:pt x="111" y="164"/>
                    </a:cubicBezTo>
                    <a:cubicBezTo>
                      <a:pt x="112" y="164"/>
                      <a:pt x="113" y="163"/>
                      <a:pt x="113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60"/>
                      <a:pt x="113" y="160"/>
                      <a:pt x="113" y="159"/>
                    </a:cubicBezTo>
                    <a:cubicBezTo>
                      <a:pt x="113" y="158"/>
                      <a:pt x="113" y="157"/>
                      <a:pt x="112" y="156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1" y="154"/>
                      <a:pt x="111" y="154"/>
                      <a:pt x="111" y="154"/>
                    </a:cubicBezTo>
                    <a:close/>
                    <a:moveTo>
                      <a:pt x="14" y="168"/>
                    </a:moveTo>
                    <a:cubicBezTo>
                      <a:pt x="14" y="169"/>
                      <a:pt x="18" y="171"/>
                      <a:pt x="18" y="171"/>
                    </a:cubicBezTo>
                    <a:cubicBezTo>
                      <a:pt x="18" y="171"/>
                      <a:pt x="18" y="173"/>
                      <a:pt x="18" y="174"/>
                    </a:cubicBezTo>
                    <a:cubicBezTo>
                      <a:pt x="20" y="174"/>
                      <a:pt x="21" y="174"/>
                      <a:pt x="22" y="174"/>
                    </a:cubicBezTo>
                    <a:cubicBezTo>
                      <a:pt x="22" y="174"/>
                      <a:pt x="23" y="174"/>
                      <a:pt x="23" y="174"/>
                    </a:cubicBezTo>
                    <a:cubicBezTo>
                      <a:pt x="23" y="174"/>
                      <a:pt x="23" y="174"/>
                      <a:pt x="23" y="173"/>
                    </a:cubicBezTo>
                    <a:cubicBezTo>
                      <a:pt x="23" y="172"/>
                      <a:pt x="23" y="171"/>
                      <a:pt x="23" y="170"/>
                    </a:cubicBezTo>
                    <a:cubicBezTo>
                      <a:pt x="22" y="168"/>
                      <a:pt x="20" y="167"/>
                      <a:pt x="19" y="166"/>
                    </a:cubicBezTo>
                    <a:cubicBezTo>
                      <a:pt x="17" y="164"/>
                      <a:pt x="17" y="161"/>
                      <a:pt x="16" y="158"/>
                    </a:cubicBezTo>
                    <a:cubicBezTo>
                      <a:pt x="16" y="158"/>
                      <a:pt x="16" y="157"/>
                      <a:pt x="15" y="157"/>
                    </a:cubicBezTo>
                    <a:cubicBezTo>
                      <a:pt x="15" y="158"/>
                      <a:pt x="14" y="161"/>
                      <a:pt x="14" y="161"/>
                    </a:cubicBezTo>
                    <a:cubicBezTo>
                      <a:pt x="14" y="162"/>
                      <a:pt x="14" y="168"/>
                      <a:pt x="14" y="168"/>
                    </a:cubicBezTo>
                    <a:close/>
                    <a:moveTo>
                      <a:pt x="138" y="132"/>
                    </a:moveTo>
                    <a:cubicBezTo>
                      <a:pt x="138" y="131"/>
                      <a:pt x="140" y="126"/>
                      <a:pt x="140" y="126"/>
                    </a:cubicBezTo>
                    <a:cubicBezTo>
                      <a:pt x="140" y="126"/>
                      <a:pt x="141" y="124"/>
                      <a:pt x="141" y="123"/>
                    </a:cubicBezTo>
                    <a:cubicBezTo>
                      <a:pt x="141" y="123"/>
                      <a:pt x="136" y="114"/>
                      <a:pt x="135" y="113"/>
                    </a:cubicBezTo>
                    <a:cubicBezTo>
                      <a:pt x="135" y="113"/>
                      <a:pt x="129" y="107"/>
                      <a:pt x="128" y="107"/>
                    </a:cubicBezTo>
                    <a:cubicBezTo>
                      <a:pt x="127" y="106"/>
                      <a:pt x="118" y="105"/>
                      <a:pt x="118" y="105"/>
                    </a:cubicBezTo>
                    <a:cubicBezTo>
                      <a:pt x="117" y="105"/>
                      <a:pt x="114" y="104"/>
                      <a:pt x="114" y="104"/>
                    </a:cubicBezTo>
                    <a:cubicBezTo>
                      <a:pt x="113" y="104"/>
                      <a:pt x="106" y="106"/>
                      <a:pt x="106" y="106"/>
                    </a:cubicBezTo>
                    <a:cubicBezTo>
                      <a:pt x="106" y="106"/>
                      <a:pt x="101" y="107"/>
                      <a:pt x="100" y="107"/>
                    </a:cubicBezTo>
                    <a:cubicBezTo>
                      <a:pt x="99" y="107"/>
                      <a:pt x="93" y="104"/>
                      <a:pt x="93" y="104"/>
                    </a:cubicBezTo>
                    <a:cubicBezTo>
                      <a:pt x="93" y="104"/>
                      <a:pt x="92" y="100"/>
                      <a:pt x="92" y="99"/>
                    </a:cubicBezTo>
                    <a:cubicBezTo>
                      <a:pt x="92" y="99"/>
                      <a:pt x="98" y="95"/>
                      <a:pt x="99" y="94"/>
                    </a:cubicBezTo>
                    <a:cubicBezTo>
                      <a:pt x="99" y="94"/>
                      <a:pt x="104" y="93"/>
                      <a:pt x="104" y="93"/>
                    </a:cubicBezTo>
                    <a:cubicBezTo>
                      <a:pt x="104" y="93"/>
                      <a:pt x="104" y="86"/>
                      <a:pt x="105" y="84"/>
                    </a:cubicBezTo>
                    <a:cubicBezTo>
                      <a:pt x="105" y="82"/>
                      <a:pt x="110" y="70"/>
                      <a:pt x="110" y="69"/>
                    </a:cubicBezTo>
                    <a:cubicBezTo>
                      <a:pt x="110" y="69"/>
                      <a:pt x="106" y="63"/>
                      <a:pt x="106" y="63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97" y="66"/>
                      <a:pt x="96" y="65"/>
                    </a:cubicBezTo>
                    <a:cubicBezTo>
                      <a:pt x="94" y="64"/>
                      <a:pt x="90" y="62"/>
                      <a:pt x="89" y="62"/>
                    </a:cubicBezTo>
                    <a:cubicBezTo>
                      <a:pt x="88" y="61"/>
                      <a:pt x="81" y="59"/>
                      <a:pt x="80" y="59"/>
                    </a:cubicBezTo>
                    <a:cubicBezTo>
                      <a:pt x="79" y="59"/>
                      <a:pt x="74" y="60"/>
                      <a:pt x="74" y="60"/>
                    </a:cubicBezTo>
                    <a:cubicBezTo>
                      <a:pt x="73" y="60"/>
                      <a:pt x="66" y="62"/>
                      <a:pt x="65" y="62"/>
                    </a:cubicBezTo>
                    <a:cubicBezTo>
                      <a:pt x="64" y="62"/>
                      <a:pt x="61" y="62"/>
                      <a:pt x="60" y="62"/>
                    </a:cubicBezTo>
                    <a:cubicBezTo>
                      <a:pt x="59" y="62"/>
                      <a:pt x="52" y="58"/>
                      <a:pt x="51" y="58"/>
                    </a:cubicBezTo>
                    <a:cubicBezTo>
                      <a:pt x="50" y="57"/>
                      <a:pt x="43" y="50"/>
                      <a:pt x="43" y="50"/>
                    </a:cubicBezTo>
                    <a:cubicBezTo>
                      <a:pt x="43" y="50"/>
                      <a:pt x="43" y="36"/>
                      <a:pt x="43" y="36"/>
                    </a:cubicBezTo>
                    <a:cubicBezTo>
                      <a:pt x="44" y="35"/>
                      <a:pt x="43" y="31"/>
                      <a:pt x="42" y="30"/>
                    </a:cubicBezTo>
                    <a:cubicBezTo>
                      <a:pt x="42" y="30"/>
                      <a:pt x="35" y="29"/>
                      <a:pt x="34" y="29"/>
                    </a:cubicBezTo>
                    <a:cubicBezTo>
                      <a:pt x="33" y="29"/>
                      <a:pt x="30" y="28"/>
                      <a:pt x="30" y="28"/>
                    </a:cubicBezTo>
                    <a:cubicBezTo>
                      <a:pt x="30" y="28"/>
                      <a:pt x="29" y="24"/>
                      <a:pt x="29" y="23"/>
                    </a:cubicBezTo>
                    <a:cubicBezTo>
                      <a:pt x="30" y="22"/>
                      <a:pt x="31" y="14"/>
                      <a:pt x="32" y="13"/>
                    </a:cubicBezTo>
                    <a:cubicBezTo>
                      <a:pt x="32" y="12"/>
                      <a:pt x="32" y="5"/>
                      <a:pt x="33" y="4"/>
                    </a:cubicBezTo>
                    <a:cubicBezTo>
                      <a:pt x="33" y="3"/>
                      <a:pt x="33" y="1"/>
                      <a:pt x="33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5" y="5"/>
                      <a:pt x="25" y="5"/>
                    </a:cubicBezTo>
                    <a:cubicBezTo>
                      <a:pt x="25" y="5"/>
                      <a:pt x="27" y="9"/>
                      <a:pt x="27" y="10"/>
                    </a:cubicBezTo>
                    <a:cubicBezTo>
                      <a:pt x="27" y="11"/>
                      <a:pt x="25" y="16"/>
                      <a:pt x="24" y="17"/>
                    </a:cubicBezTo>
                    <a:cubicBezTo>
                      <a:pt x="24" y="18"/>
                      <a:pt x="21" y="22"/>
                      <a:pt x="21" y="22"/>
                    </a:cubicBezTo>
                    <a:cubicBezTo>
                      <a:pt x="21" y="22"/>
                      <a:pt x="18" y="22"/>
                      <a:pt x="18" y="23"/>
                    </a:cubicBezTo>
                    <a:cubicBezTo>
                      <a:pt x="18" y="23"/>
                      <a:pt x="16" y="26"/>
                      <a:pt x="16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3" y="37"/>
                      <a:pt x="12" y="37"/>
                    </a:cubicBezTo>
                    <a:cubicBezTo>
                      <a:pt x="12" y="37"/>
                      <a:pt x="10" y="38"/>
                      <a:pt x="10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6" y="43"/>
                      <a:pt x="18" y="43"/>
                    </a:cubicBezTo>
                    <a:cubicBezTo>
                      <a:pt x="19" y="43"/>
                      <a:pt x="20" y="43"/>
                      <a:pt x="20" y="44"/>
                    </a:cubicBezTo>
                    <a:cubicBezTo>
                      <a:pt x="20" y="44"/>
                      <a:pt x="20" y="44"/>
                      <a:pt x="20" y="45"/>
                    </a:cubicBezTo>
                    <a:cubicBezTo>
                      <a:pt x="20" y="45"/>
                      <a:pt x="20" y="46"/>
                      <a:pt x="20" y="47"/>
                    </a:cubicBezTo>
                    <a:cubicBezTo>
                      <a:pt x="20" y="48"/>
                      <a:pt x="21" y="49"/>
                      <a:pt x="20" y="50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7" y="55"/>
                      <a:pt x="17" y="55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9" y="58"/>
                      <a:pt x="20" y="60"/>
                    </a:cubicBezTo>
                    <a:cubicBezTo>
                      <a:pt x="20" y="61"/>
                      <a:pt x="20" y="61"/>
                      <a:pt x="20" y="62"/>
                    </a:cubicBezTo>
                    <a:cubicBezTo>
                      <a:pt x="19" y="64"/>
                      <a:pt x="18" y="66"/>
                      <a:pt x="16" y="68"/>
                    </a:cubicBezTo>
                    <a:cubicBezTo>
                      <a:pt x="15" y="69"/>
                      <a:pt x="13" y="69"/>
                      <a:pt x="11" y="70"/>
                    </a:cubicBezTo>
                    <a:cubicBezTo>
                      <a:pt x="11" y="71"/>
                      <a:pt x="10" y="72"/>
                      <a:pt x="10" y="73"/>
                    </a:cubicBezTo>
                    <a:cubicBezTo>
                      <a:pt x="8" y="74"/>
                      <a:pt x="7" y="77"/>
                      <a:pt x="7" y="79"/>
                    </a:cubicBezTo>
                    <a:cubicBezTo>
                      <a:pt x="7" y="80"/>
                      <a:pt x="7" y="80"/>
                      <a:pt x="6" y="81"/>
                    </a:cubicBezTo>
                    <a:cubicBezTo>
                      <a:pt x="6" y="82"/>
                      <a:pt x="5" y="83"/>
                      <a:pt x="4" y="83"/>
                    </a:cubicBezTo>
                    <a:cubicBezTo>
                      <a:pt x="3" y="85"/>
                      <a:pt x="2" y="86"/>
                      <a:pt x="2" y="88"/>
                    </a:cubicBezTo>
                    <a:cubicBezTo>
                      <a:pt x="1" y="89"/>
                      <a:pt x="1" y="91"/>
                      <a:pt x="2" y="92"/>
                    </a:cubicBezTo>
                    <a:cubicBezTo>
                      <a:pt x="4" y="94"/>
                      <a:pt x="5" y="97"/>
                      <a:pt x="4" y="100"/>
                    </a:cubicBezTo>
                    <a:cubicBezTo>
                      <a:pt x="3" y="102"/>
                      <a:pt x="1" y="105"/>
                      <a:pt x="1" y="108"/>
                    </a:cubicBezTo>
                    <a:cubicBezTo>
                      <a:pt x="0" y="110"/>
                      <a:pt x="1" y="113"/>
                      <a:pt x="2" y="116"/>
                    </a:cubicBezTo>
                    <a:cubicBezTo>
                      <a:pt x="3" y="119"/>
                      <a:pt x="5" y="121"/>
                      <a:pt x="7" y="124"/>
                    </a:cubicBezTo>
                    <a:cubicBezTo>
                      <a:pt x="7" y="124"/>
                      <a:pt x="7" y="125"/>
                      <a:pt x="7" y="125"/>
                    </a:cubicBezTo>
                    <a:cubicBezTo>
                      <a:pt x="9" y="126"/>
                      <a:pt x="10" y="124"/>
                      <a:pt x="11" y="124"/>
                    </a:cubicBezTo>
                    <a:cubicBezTo>
                      <a:pt x="15" y="120"/>
                      <a:pt x="20" y="120"/>
                      <a:pt x="25" y="122"/>
                    </a:cubicBezTo>
                    <a:cubicBezTo>
                      <a:pt x="25" y="123"/>
                      <a:pt x="24" y="125"/>
                      <a:pt x="23" y="125"/>
                    </a:cubicBezTo>
                    <a:cubicBezTo>
                      <a:pt x="21" y="127"/>
                      <a:pt x="19" y="128"/>
                      <a:pt x="18" y="130"/>
                    </a:cubicBezTo>
                    <a:cubicBezTo>
                      <a:pt x="16" y="131"/>
                      <a:pt x="15" y="133"/>
                      <a:pt x="15" y="135"/>
                    </a:cubicBezTo>
                    <a:cubicBezTo>
                      <a:pt x="15" y="137"/>
                      <a:pt x="16" y="138"/>
                      <a:pt x="17" y="140"/>
                    </a:cubicBezTo>
                    <a:cubicBezTo>
                      <a:pt x="18" y="142"/>
                      <a:pt x="18" y="144"/>
                      <a:pt x="19" y="144"/>
                    </a:cubicBezTo>
                    <a:cubicBezTo>
                      <a:pt x="20" y="146"/>
                      <a:pt x="19" y="148"/>
                      <a:pt x="19" y="149"/>
                    </a:cubicBezTo>
                    <a:cubicBezTo>
                      <a:pt x="18" y="150"/>
                      <a:pt x="16" y="154"/>
                      <a:pt x="16" y="155"/>
                    </a:cubicBezTo>
                    <a:cubicBezTo>
                      <a:pt x="17" y="156"/>
                      <a:pt x="17" y="158"/>
                      <a:pt x="18" y="159"/>
                    </a:cubicBezTo>
                    <a:cubicBezTo>
                      <a:pt x="18" y="161"/>
                      <a:pt x="19" y="163"/>
                      <a:pt x="19" y="164"/>
                    </a:cubicBezTo>
                    <a:cubicBezTo>
                      <a:pt x="20" y="166"/>
                      <a:pt x="22" y="168"/>
                      <a:pt x="2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6" y="168"/>
                      <a:pt x="26" y="169"/>
                      <a:pt x="27" y="170"/>
                    </a:cubicBezTo>
                    <a:cubicBezTo>
                      <a:pt x="27" y="172"/>
                      <a:pt x="27" y="173"/>
                      <a:pt x="28" y="174"/>
                    </a:cubicBezTo>
                    <a:cubicBezTo>
                      <a:pt x="29" y="175"/>
                      <a:pt x="30" y="175"/>
                      <a:pt x="32" y="175"/>
                    </a:cubicBezTo>
                    <a:cubicBezTo>
                      <a:pt x="32" y="175"/>
                      <a:pt x="32" y="174"/>
                      <a:pt x="33" y="174"/>
                    </a:cubicBezTo>
                    <a:cubicBezTo>
                      <a:pt x="33" y="174"/>
                      <a:pt x="34" y="174"/>
                      <a:pt x="35" y="174"/>
                    </a:cubicBezTo>
                    <a:cubicBezTo>
                      <a:pt x="36" y="174"/>
                      <a:pt x="36" y="173"/>
                      <a:pt x="37" y="173"/>
                    </a:cubicBezTo>
                    <a:cubicBezTo>
                      <a:pt x="37" y="172"/>
                      <a:pt x="37" y="171"/>
                      <a:pt x="37" y="170"/>
                    </a:cubicBezTo>
                    <a:cubicBezTo>
                      <a:pt x="36" y="170"/>
                      <a:pt x="35" y="169"/>
                      <a:pt x="34" y="170"/>
                    </a:cubicBezTo>
                    <a:cubicBezTo>
                      <a:pt x="33" y="170"/>
                      <a:pt x="33" y="171"/>
                      <a:pt x="32" y="171"/>
                    </a:cubicBezTo>
                    <a:cubicBezTo>
                      <a:pt x="31" y="172"/>
                      <a:pt x="30" y="172"/>
                      <a:pt x="29" y="172"/>
                    </a:cubicBezTo>
                    <a:cubicBezTo>
                      <a:pt x="29" y="171"/>
                      <a:pt x="29" y="170"/>
                      <a:pt x="29" y="168"/>
                    </a:cubicBezTo>
                    <a:cubicBezTo>
                      <a:pt x="29" y="167"/>
                      <a:pt x="28" y="166"/>
                      <a:pt x="28" y="165"/>
                    </a:cubicBezTo>
                    <a:cubicBezTo>
                      <a:pt x="28" y="165"/>
                      <a:pt x="29" y="165"/>
                      <a:pt x="29" y="164"/>
                    </a:cubicBezTo>
                    <a:cubicBezTo>
                      <a:pt x="30" y="163"/>
                      <a:pt x="31" y="162"/>
                      <a:pt x="32" y="161"/>
                    </a:cubicBezTo>
                    <a:cubicBezTo>
                      <a:pt x="33" y="160"/>
                      <a:pt x="33" y="158"/>
                      <a:pt x="33" y="157"/>
                    </a:cubicBezTo>
                    <a:cubicBezTo>
                      <a:pt x="32" y="156"/>
                      <a:pt x="32" y="155"/>
                      <a:pt x="31" y="154"/>
                    </a:cubicBezTo>
                    <a:cubicBezTo>
                      <a:pt x="31" y="153"/>
                      <a:pt x="32" y="152"/>
                      <a:pt x="33" y="152"/>
                    </a:cubicBezTo>
                    <a:cubicBezTo>
                      <a:pt x="34" y="153"/>
                      <a:pt x="34" y="153"/>
                      <a:pt x="34" y="154"/>
                    </a:cubicBezTo>
                    <a:cubicBezTo>
                      <a:pt x="34" y="154"/>
                      <a:pt x="35" y="155"/>
                      <a:pt x="35" y="155"/>
                    </a:cubicBezTo>
                    <a:cubicBezTo>
                      <a:pt x="35" y="155"/>
                      <a:pt x="36" y="154"/>
                      <a:pt x="36" y="154"/>
                    </a:cubicBezTo>
                    <a:cubicBezTo>
                      <a:pt x="37" y="151"/>
                      <a:pt x="39" y="147"/>
                      <a:pt x="40" y="143"/>
                    </a:cubicBezTo>
                    <a:cubicBezTo>
                      <a:pt x="40" y="139"/>
                      <a:pt x="40" y="135"/>
                      <a:pt x="37" y="132"/>
                    </a:cubicBezTo>
                    <a:cubicBezTo>
                      <a:pt x="36" y="131"/>
                      <a:pt x="36" y="131"/>
                      <a:pt x="37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39" y="130"/>
                      <a:pt x="40" y="130"/>
                      <a:pt x="41" y="131"/>
                    </a:cubicBezTo>
                    <a:cubicBezTo>
                      <a:pt x="42" y="132"/>
                      <a:pt x="42" y="133"/>
                      <a:pt x="42" y="134"/>
                    </a:cubicBezTo>
                    <a:cubicBezTo>
                      <a:pt x="42" y="136"/>
                      <a:pt x="41" y="138"/>
                      <a:pt x="41" y="141"/>
                    </a:cubicBezTo>
                    <a:cubicBezTo>
                      <a:pt x="41" y="142"/>
                      <a:pt x="41" y="144"/>
                      <a:pt x="41" y="145"/>
                    </a:cubicBezTo>
                    <a:cubicBezTo>
                      <a:pt x="40" y="148"/>
                      <a:pt x="39" y="150"/>
                      <a:pt x="39" y="152"/>
                    </a:cubicBezTo>
                    <a:cubicBezTo>
                      <a:pt x="39" y="154"/>
                      <a:pt x="39" y="155"/>
                      <a:pt x="39" y="156"/>
                    </a:cubicBezTo>
                    <a:cubicBezTo>
                      <a:pt x="40" y="157"/>
                      <a:pt x="41" y="158"/>
                      <a:pt x="40" y="160"/>
                    </a:cubicBezTo>
                    <a:cubicBezTo>
                      <a:pt x="40" y="160"/>
                      <a:pt x="39" y="160"/>
                      <a:pt x="39" y="160"/>
                    </a:cubicBezTo>
                    <a:cubicBezTo>
                      <a:pt x="39" y="161"/>
                      <a:pt x="39" y="161"/>
                      <a:pt x="39" y="162"/>
                    </a:cubicBezTo>
                    <a:cubicBezTo>
                      <a:pt x="40" y="164"/>
                      <a:pt x="39" y="167"/>
                      <a:pt x="40" y="169"/>
                    </a:cubicBezTo>
                    <a:cubicBezTo>
                      <a:pt x="40" y="170"/>
                      <a:pt x="40" y="170"/>
                      <a:pt x="40" y="171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6" y="171"/>
                      <a:pt x="50" y="171"/>
                      <a:pt x="55" y="171"/>
                    </a:cubicBezTo>
                    <a:cubicBezTo>
                      <a:pt x="56" y="171"/>
                      <a:pt x="58" y="171"/>
                      <a:pt x="59" y="171"/>
                    </a:cubicBezTo>
                    <a:cubicBezTo>
                      <a:pt x="59" y="168"/>
                      <a:pt x="57" y="167"/>
                      <a:pt x="56" y="165"/>
                    </a:cubicBezTo>
                    <a:cubicBezTo>
                      <a:pt x="53" y="160"/>
                      <a:pt x="52" y="155"/>
                      <a:pt x="50" y="150"/>
                    </a:cubicBezTo>
                    <a:cubicBezTo>
                      <a:pt x="50" y="148"/>
                      <a:pt x="49" y="147"/>
                      <a:pt x="49" y="145"/>
                    </a:cubicBezTo>
                    <a:cubicBezTo>
                      <a:pt x="49" y="144"/>
                      <a:pt x="49" y="144"/>
                      <a:pt x="50" y="143"/>
                    </a:cubicBezTo>
                    <a:cubicBezTo>
                      <a:pt x="50" y="142"/>
                      <a:pt x="51" y="142"/>
                      <a:pt x="51" y="141"/>
                    </a:cubicBezTo>
                    <a:cubicBezTo>
                      <a:pt x="52" y="140"/>
                      <a:pt x="52" y="139"/>
                      <a:pt x="52" y="138"/>
                    </a:cubicBezTo>
                    <a:cubicBezTo>
                      <a:pt x="52" y="137"/>
                      <a:pt x="51" y="136"/>
                      <a:pt x="50" y="135"/>
                    </a:cubicBezTo>
                    <a:cubicBezTo>
                      <a:pt x="49" y="135"/>
                      <a:pt x="48" y="134"/>
                      <a:pt x="48" y="134"/>
                    </a:cubicBezTo>
                    <a:cubicBezTo>
                      <a:pt x="47" y="134"/>
                      <a:pt x="47" y="134"/>
                      <a:pt x="47" y="133"/>
                    </a:cubicBezTo>
                    <a:cubicBezTo>
                      <a:pt x="46" y="133"/>
                      <a:pt x="46" y="132"/>
                      <a:pt x="46" y="131"/>
                    </a:cubicBezTo>
                    <a:cubicBezTo>
                      <a:pt x="46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9" y="131"/>
                    </a:cubicBezTo>
                    <a:cubicBezTo>
                      <a:pt x="49" y="133"/>
                      <a:pt x="51" y="134"/>
                      <a:pt x="52" y="135"/>
                    </a:cubicBezTo>
                    <a:cubicBezTo>
                      <a:pt x="53" y="136"/>
                      <a:pt x="54" y="136"/>
                      <a:pt x="54" y="137"/>
                    </a:cubicBezTo>
                    <a:cubicBezTo>
                      <a:pt x="54" y="138"/>
                      <a:pt x="54" y="139"/>
                      <a:pt x="54" y="139"/>
                    </a:cubicBezTo>
                    <a:cubicBezTo>
                      <a:pt x="52" y="142"/>
                      <a:pt x="52" y="145"/>
                      <a:pt x="53" y="148"/>
                    </a:cubicBezTo>
                    <a:cubicBezTo>
                      <a:pt x="53" y="149"/>
                      <a:pt x="53" y="151"/>
                      <a:pt x="54" y="152"/>
                    </a:cubicBezTo>
                    <a:cubicBezTo>
                      <a:pt x="55" y="156"/>
                      <a:pt x="56" y="159"/>
                      <a:pt x="57" y="162"/>
                    </a:cubicBezTo>
                    <a:cubicBezTo>
                      <a:pt x="57" y="163"/>
                      <a:pt x="57" y="164"/>
                      <a:pt x="57" y="164"/>
                    </a:cubicBezTo>
                    <a:cubicBezTo>
                      <a:pt x="58" y="165"/>
                      <a:pt x="58" y="165"/>
                      <a:pt x="59" y="165"/>
                    </a:cubicBezTo>
                    <a:cubicBezTo>
                      <a:pt x="60" y="166"/>
                      <a:pt x="62" y="166"/>
                      <a:pt x="64" y="166"/>
                    </a:cubicBezTo>
                    <a:cubicBezTo>
                      <a:pt x="66" y="167"/>
                      <a:pt x="67" y="166"/>
                      <a:pt x="68" y="167"/>
                    </a:cubicBezTo>
                    <a:cubicBezTo>
                      <a:pt x="69" y="167"/>
                      <a:pt x="70" y="168"/>
                      <a:pt x="71" y="168"/>
                    </a:cubicBezTo>
                    <a:cubicBezTo>
                      <a:pt x="73" y="168"/>
                      <a:pt x="74" y="168"/>
                      <a:pt x="75" y="167"/>
                    </a:cubicBezTo>
                    <a:cubicBezTo>
                      <a:pt x="75" y="166"/>
                      <a:pt x="76" y="166"/>
                      <a:pt x="76" y="165"/>
                    </a:cubicBezTo>
                    <a:cubicBezTo>
                      <a:pt x="76" y="164"/>
                      <a:pt x="76" y="163"/>
                      <a:pt x="76" y="163"/>
                    </a:cubicBezTo>
                    <a:cubicBezTo>
                      <a:pt x="75" y="163"/>
                      <a:pt x="75" y="162"/>
                      <a:pt x="75" y="162"/>
                    </a:cubicBezTo>
                    <a:cubicBezTo>
                      <a:pt x="73" y="161"/>
                      <a:pt x="74" y="160"/>
                      <a:pt x="74" y="158"/>
                    </a:cubicBezTo>
                    <a:cubicBezTo>
                      <a:pt x="74" y="158"/>
                      <a:pt x="73" y="158"/>
                      <a:pt x="73" y="157"/>
                    </a:cubicBezTo>
                    <a:cubicBezTo>
                      <a:pt x="72" y="156"/>
                      <a:pt x="72" y="154"/>
                      <a:pt x="72" y="153"/>
                    </a:cubicBezTo>
                    <a:cubicBezTo>
                      <a:pt x="71" y="151"/>
                      <a:pt x="70" y="150"/>
                      <a:pt x="70" y="148"/>
                    </a:cubicBezTo>
                    <a:cubicBezTo>
                      <a:pt x="69" y="148"/>
                      <a:pt x="69" y="147"/>
                      <a:pt x="69" y="147"/>
                    </a:cubicBezTo>
                    <a:cubicBezTo>
                      <a:pt x="68" y="146"/>
                      <a:pt x="66" y="146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6" y="142"/>
                      <a:pt x="67" y="141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39"/>
                      <a:pt x="72" y="137"/>
                      <a:pt x="72" y="136"/>
                    </a:cubicBezTo>
                    <a:cubicBezTo>
                      <a:pt x="72" y="135"/>
                      <a:pt x="72" y="134"/>
                      <a:pt x="71" y="133"/>
                    </a:cubicBezTo>
                    <a:cubicBezTo>
                      <a:pt x="71" y="133"/>
                      <a:pt x="71" y="132"/>
                      <a:pt x="70" y="132"/>
                    </a:cubicBezTo>
                    <a:cubicBezTo>
                      <a:pt x="70" y="131"/>
                      <a:pt x="70" y="130"/>
                      <a:pt x="70" y="129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70" y="127"/>
                      <a:pt x="71" y="127"/>
                      <a:pt x="71" y="127"/>
                    </a:cubicBezTo>
                    <a:cubicBezTo>
                      <a:pt x="71" y="127"/>
                      <a:pt x="72" y="127"/>
                      <a:pt x="72" y="127"/>
                    </a:cubicBezTo>
                    <a:cubicBezTo>
                      <a:pt x="73" y="128"/>
                      <a:pt x="73" y="129"/>
                      <a:pt x="73" y="130"/>
                    </a:cubicBezTo>
                    <a:cubicBezTo>
                      <a:pt x="73" y="133"/>
                      <a:pt x="74" y="136"/>
                      <a:pt x="75" y="139"/>
                    </a:cubicBezTo>
                    <a:cubicBezTo>
                      <a:pt x="75" y="140"/>
                      <a:pt x="75" y="141"/>
                      <a:pt x="75" y="142"/>
                    </a:cubicBezTo>
                    <a:cubicBezTo>
                      <a:pt x="75" y="146"/>
                      <a:pt x="76" y="150"/>
                      <a:pt x="76" y="155"/>
                    </a:cubicBezTo>
                    <a:cubicBezTo>
                      <a:pt x="77" y="156"/>
                      <a:pt x="77" y="157"/>
                      <a:pt x="77" y="159"/>
                    </a:cubicBezTo>
                    <a:cubicBezTo>
                      <a:pt x="77" y="159"/>
                      <a:pt x="77" y="159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60"/>
                      <a:pt x="81" y="160"/>
                      <a:pt x="82" y="159"/>
                    </a:cubicBezTo>
                    <a:cubicBezTo>
                      <a:pt x="82" y="158"/>
                      <a:pt x="82" y="157"/>
                      <a:pt x="82" y="156"/>
                    </a:cubicBezTo>
                    <a:cubicBezTo>
                      <a:pt x="81" y="154"/>
                      <a:pt x="80" y="152"/>
                      <a:pt x="80" y="150"/>
                    </a:cubicBezTo>
                    <a:cubicBezTo>
                      <a:pt x="80" y="149"/>
                      <a:pt x="81" y="148"/>
                      <a:pt x="81" y="147"/>
                    </a:cubicBezTo>
                    <a:cubicBezTo>
                      <a:pt x="81" y="146"/>
                      <a:pt x="81" y="145"/>
                      <a:pt x="80" y="144"/>
                    </a:cubicBezTo>
                    <a:cubicBezTo>
                      <a:pt x="80" y="144"/>
                      <a:pt x="79" y="144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3"/>
                      <a:pt x="79" y="142"/>
                      <a:pt x="79" y="142"/>
                    </a:cubicBezTo>
                    <a:cubicBezTo>
                      <a:pt x="80" y="142"/>
                      <a:pt x="81" y="143"/>
                      <a:pt x="81" y="143"/>
                    </a:cubicBezTo>
                    <a:cubicBezTo>
                      <a:pt x="81" y="144"/>
                      <a:pt x="81" y="144"/>
                      <a:pt x="81" y="145"/>
                    </a:cubicBezTo>
                    <a:cubicBezTo>
                      <a:pt x="82" y="148"/>
                      <a:pt x="83" y="152"/>
                      <a:pt x="83" y="155"/>
                    </a:cubicBezTo>
                    <a:cubicBezTo>
                      <a:pt x="83" y="156"/>
                      <a:pt x="83" y="156"/>
                      <a:pt x="83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7" y="158"/>
                      <a:pt x="89" y="158"/>
                      <a:pt x="92" y="157"/>
                    </a:cubicBezTo>
                    <a:cubicBezTo>
                      <a:pt x="92" y="157"/>
                      <a:pt x="93" y="157"/>
                      <a:pt x="93" y="157"/>
                    </a:cubicBezTo>
                    <a:cubicBezTo>
                      <a:pt x="93" y="157"/>
                      <a:pt x="94" y="156"/>
                      <a:pt x="94" y="156"/>
                    </a:cubicBezTo>
                    <a:cubicBezTo>
                      <a:pt x="95" y="152"/>
                      <a:pt x="96" y="148"/>
                      <a:pt x="96" y="144"/>
                    </a:cubicBezTo>
                    <a:cubicBezTo>
                      <a:pt x="96" y="144"/>
                      <a:pt x="96" y="143"/>
                      <a:pt x="96" y="143"/>
                    </a:cubicBezTo>
                    <a:cubicBezTo>
                      <a:pt x="96" y="142"/>
                      <a:pt x="96" y="142"/>
                      <a:pt x="95" y="141"/>
                    </a:cubicBezTo>
                    <a:cubicBezTo>
                      <a:pt x="95" y="140"/>
                      <a:pt x="94" y="138"/>
                      <a:pt x="94" y="137"/>
                    </a:cubicBezTo>
                    <a:cubicBezTo>
                      <a:pt x="92" y="134"/>
                      <a:pt x="90" y="132"/>
                      <a:pt x="87" y="131"/>
                    </a:cubicBezTo>
                    <a:cubicBezTo>
                      <a:pt x="84" y="129"/>
                      <a:pt x="82" y="128"/>
                      <a:pt x="79" y="126"/>
                    </a:cubicBezTo>
                    <a:cubicBezTo>
                      <a:pt x="79" y="126"/>
                      <a:pt x="78" y="126"/>
                      <a:pt x="78" y="126"/>
                    </a:cubicBezTo>
                    <a:cubicBezTo>
                      <a:pt x="78" y="125"/>
                      <a:pt x="78" y="125"/>
                      <a:pt x="78" y="125"/>
                    </a:cubicBezTo>
                    <a:cubicBezTo>
                      <a:pt x="81" y="125"/>
                      <a:pt x="84" y="124"/>
                      <a:pt x="87" y="123"/>
                    </a:cubicBezTo>
                    <a:cubicBezTo>
                      <a:pt x="87" y="123"/>
                      <a:pt x="87" y="122"/>
                      <a:pt x="88" y="123"/>
                    </a:cubicBezTo>
                    <a:cubicBezTo>
                      <a:pt x="88" y="123"/>
                      <a:pt x="89" y="124"/>
                      <a:pt x="88" y="124"/>
                    </a:cubicBezTo>
                    <a:cubicBezTo>
                      <a:pt x="88" y="125"/>
                      <a:pt x="87" y="125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8"/>
                      <a:pt x="87" y="129"/>
                      <a:pt x="88" y="130"/>
                    </a:cubicBezTo>
                    <a:cubicBezTo>
                      <a:pt x="90" y="132"/>
                      <a:pt x="92" y="132"/>
                      <a:pt x="94" y="133"/>
                    </a:cubicBezTo>
                    <a:cubicBezTo>
                      <a:pt x="95" y="134"/>
                      <a:pt x="95" y="136"/>
                      <a:pt x="96" y="137"/>
                    </a:cubicBezTo>
                    <a:cubicBezTo>
                      <a:pt x="97" y="138"/>
                      <a:pt x="99" y="139"/>
                      <a:pt x="100" y="141"/>
                    </a:cubicBezTo>
                    <a:cubicBezTo>
                      <a:pt x="100" y="142"/>
                      <a:pt x="100" y="143"/>
                      <a:pt x="101" y="143"/>
                    </a:cubicBezTo>
                    <a:cubicBezTo>
                      <a:pt x="102" y="144"/>
                      <a:pt x="103" y="145"/>
                      <a:pt x="103" y="146"/>
                    </a:cubicBezTo>
                    <a:cubicBezTo>
                      <a:pt x="104" y="147"/>
                      <a:pt x="104" y="147"/>
                      <a:pt x="104" y="148"/>
                    </a:cubicBezTo>
                    <a:cubicBezTo>
                      <a:pt x="105" y="149"/>
                      <a:pt x="107" y="150"/>
                      <a:pt x="107" y="151"/>
                    </a:cubicBezTo>
                    <a:cubicBezTo>
                      <a:pt x="110" y="153"/>
                      <a:pt x="114" y="152"/>
                      <a:pt x="117" y="150"/>
                    </a:cubicBezTo>
                    <a:cubicBezTo>
                      <a:pt x="117" y="150"/>
                      <a:pt x="118" y="150"/>
                      <a:pt x="118" y="150"/>
                    </a:cubicBezTo>
                    <a:cubicBezTo>
                      <a:pt x="118" y="150"/>
                      <a:pt x="119" y="150"/>
                      <a:pt x="119" y="150"/>
                    </a:cubicBezTo>
                    <a:cubicBezTo>
                      <a:pt x="120" y="151"/>
                      <a:pt x="121" y="151"/>
                      <a:pt x="121" y="151"/>
                    </a:cubicBezTo>
                    <a:cubicBezTo>
                      <a:pt x="122" y="150"/>
                      <a:pt x="123" y="150"/>
                      <a:pt x="124" y="149"/>
                    </a:cubicBezTo>
                    <a:cubicBezTo>
                      <a:pt x="124" y="149"/>
                      <a:pt x="125" y="150"/>
                      <a:pt x="125" y="150"/>
                    </a:cubicBezTo>
                    <a:cubicBezTo>
                      <a:pt x="123" y="151"/>
                      <a:pt x="122" y="152"/>
                      <a:pt x="120" y="153"/>
                    </a:cubicBezTo>
                    <a:cubicBezTo>
                      <a:pt x="120" y="154"/>
                      <a:pt x="119" y="154"/>
                      <a:pt x="119" y="155"/>
                    </a:cubicBezTo>
                    <a:cubicBezTo>
                      <a:pt x="118" y="156"/>
                      <a:pt x="118" y="157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60"/>
                      <a:pt x="119" y="160"/>
                    </a:cubicBezTo>
                    <a:cubicBezTo>
                      <a:pt x="122" y="160"/>
                      <a:pt x="125" y="160"/>
                      <a:pt x="128" y="160"/>
                    </a:cubicBezTo>
                    <a:cubicBezTo>
                      <a:pt x="130" y="160"/>
                      <a:pt x="133" y="160"/>
                      <a:pt x="136" y="160"/>
                    </a:cubicBezTo>
                    <a:cubicBezTo>
                      <a:pt x="138" y="159"/>
                      <a:pt x="139" y="159"/>
                      <a:pt x="141" y="159"/>
                    </a:cubicBezTo>
                    <a:cubicBezTo>
                      <a:pt x="143" y="159"/>
                      <a:pt x="144" y="159"/>
                      <a:pt x="145" y="159"/>
                    </a:cubicBezTo>
                    <a:cubicBezTo>
                      <a:pt x="145" y="159"/>
                      <a:pt x="146" y="159"/>
                      <a:pt x="146" y="158"/>
                    </a:cubicBezTo>
                    <a:cubicBezTo>
                      <a:pt x="147" y="158"/>
                      <a:pt x="147" y="157"/>
                      <a:pt x="147" y="156"/>
                    </a:cubicBezTo>
                    <a:cubicBezTo>
                      <a:pt x="147" y="154"/>
                      <a:pt x="145" y="153"/>
                      <a:pt x="144" y="152"/>
                    </a:cubicBezTo>
                    <a:cubicBezTo>
                      <a:pt x="142" y="151"/>
                      <a:pt x="140" y="149"/>
                      <a:pt x="140" y="147"/>
                    </a:cubicBezTo>
                    <a:cubicBezTo>
                      <a:pt x="139" y="145"/>
                      <a:pt x="139" y="143"/>
                      <a:pt x="141" y="141"/>
                    </a:cubicBezTo>
                    <a:cubicBezTo>
                      <a:pt x="141" y="141"/>
                      <a:pt x="140" y="139"/>
                      <a:pt x="139" y="138"/>
                    </a:cubicBezTo>
                    <a:cubicBezTo>
                      <a:pt x="138" y="136"/>
                      <a:pt x="137" y="134"/>
                      <a:pt x="138" y="132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4515E046-FEA5-9FBE-E186-AF88CC895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3451" y="1984361"/>
                <a:ext cx="1159108" cy="1142227"/>
              </a:xfrm>
              <a:custGeom>
                <a:avLst/>
                <a:gdLst>
                  <a:gd name="T0" fmla="*/ 2147483646 w 258"/>
                  <a:gd name="T1" fmla="*/ 2147483646 h 254"/>
                  <a:gd name="T2" fmla="*/ 2147483646 w 258"/>
                  <a:gd name="T3" fmla="*/ 2147483646 h 254"/>
                  <a:gd name="T4" fmla="*/ 2147483646 w 258"/>
                  <a:gd name="T5" fmla="*/ 2147483646 h 254"/>
                  <a:gd name="T6" fmla="*/ 2147483646 w 258"/>
                  <a:gd name="T7" fmla="*/ 2147483646 h 254"/>
                  <a:gd name="T8" fmla="*/ 2147483646 w 258"/>
                  <a:gd name="T9" fmla="*/ 2147483646 h 254"/>
                  <a:gd name="T10" fmla="*/ 2147483646 w 258"/>
                  <a:gd name="T11" fmla="*/ 1926840747 h 254"/>
                  <a:gd name="T12" fmla="*/ 2147483646 w 258"/>
                  <a:gd name="T13" fmla="*/ 1752990368 h 254"/>
                  <a:gd name="T14" fmla="*/ 2147483646 w 258"/>
                  <a:gd name="T15" fmla="*/ 1521189863 h 254"/>
                  <a:gd name="T16" fmla="*/ 2147483646 w 258"/>
                  <a:gd name="T17" fmla="*/ 1347339484 h 254"/>
                  <a:gd name="T18" fmla="*/ 2147483646 w 258"/>
                  <a:gd name="T19" fmla="*/ 1347339484 h 254"/>
                  <a:gd name="T20" fmla="*/ 2147483646 w 258"/>
                  <a:gd name="T21" fmla="*/ 1202466072 h 254"/>
                  <a:gd name="T22" fmla="*/ 2147483646 w 258"/>
                  <a:gd name="T23" fmla="*/ 1115538979 h 254"/>
                  <a:gd name="T24" fmla="*/ 2147483646 w 258"/>
                  <a:gd name="T25" fmla="*/ 1231439232 h 254"/>
                  <a:gd name="T26" fmla="*/ 2147483646 w 258"/>
                  <a:gd name="T27" fmla="*/ 1419776191 h 254"/>
                  <a:gd name="T28" fmla="*/ 2147483646 w 258"/>
                  <a:gd name="T29" fmla="*/ 1521189863 h 254"/>
                  <a:gd name="T30" fmla="*/ 1793024838 w 258"/>
                  <a:gd name="T31" fmla="*/ 1608116956 h 254"/>
                  <a:gd name="T32" fmla="*/ 1619507655 w 258"/>
                  <a:gd name="T33" fmla="*/ 1622603536 h 254"/>
                  <a:gd name="T34" fmla="*/ 1503828265 w 258"/>
                  <a:gd name="T35" fmla="*/ 1550166830 h 254"/>
                  <a:gd name="T36" fmla="*/ 1373691328 w 258"/>
                  <a:gd name="T37" fmla="*/ 1405289611 h 254"/>
                  <a:gd name="T38" fmla="*/ 1315849732 w 258"/>
                  <a:gd name="T39" fmla="*/ 1289389358 h 254"/>
                  <a:gd name="T40" fmla="*/ 1214631692 w 258"/>
                  <a:gd name="T41" fmla="*/ 1260416198 h 254"/>
                  <a:gd name="T42" fmla="*/ 1070033405 w 258"/>
                  <a:gd name="T43" fmla="*/ 1173489106 h 254"/>
                  <a:gd name="T44" fmla="*/ 1315849732 w 258"/>
                  <a:gd name="T45" fmla="*/ 927202020 h 254"/>
                  <a:gd name="T46" fmla="*/ 1258011938 w 258"/>
                  <a:gd name="T47" fmla="*/ 666424549 h 254"/>
                  <a:gd name="T48" fmla="*/ 1012191809 w 258"/>
                  <a:gd name="T49" fmla="*/ 666424549 h 254"/>
                  <a:gd name="T50" fmla="*/ 737452783 w 258"/>
                  <a:gd name="T51" fmla="*/ 622964809 h 254"/>
                  <a:gd name="T52" fmla="*/ 766375482 w 258"/>
                  <a:gd name="T53" fmla="*/ 391164304 h 254"/>
                  <a:gd name="T54" fmla="*/ 708533886 w 258"/>
                  <a:gd name="T55" fmla="*/ 217313925 h 254"/>
                  <a:gd name="T56" fmla="*/ 679614989 w 258"/>
                  <a:gd name="T57" fmla="*/ 72436706 h 254"/>
                  <a:gd name="T58" fmla="*/ 419337313 w 258"/>
                  <a:gd name="T59" fmla="*/ 0 h 254"/>
                  <a:gd name="T60" fmla="*/ 390418416 w 258"/>
                  <a:gd name="T61" fmla="*/ 173850379 h 254"/>
                  <a:gd name="T62" fmla="*/ 144598287 w 258"/>
                  <a:gd name="T63" fmla="*/ 463601010 h 254"/>
                  <a:gd name="T64" fmla="*/ 245816327 w 258"/>
                  <a:gd name="T65" fmla="*/ 709888095 h 254"/>
                  <a:gd name="T66" fmla="*/ 159059636 w 258"/>
                  <a:gd name="T67" fmla="*/ 869251894 h 254"/>
                  <a:gd name="T68" fmla="*/ 144598287 w 258"/>
                  <a:gd name="T69" fmla="*/ 1159002526 h 254"/>
                  <a:gd name="T70" fmla="*/ 72299143 w 258"/>
                  <a:gd name="T71" fmla="*/ 1289389358 h 254"/>
                  <a:gd name="T72" fmla="*/ 14461350 w 258"/>
                  <a:gd name="T73" fmla="*/ 1405289611 h 254"/>
                  <a:gd name="T74" fmla="*/ 115679390 w 258"/>
                  <a:gd name="T75" fmla="*/ 1680553662 h 254"/>
                  <a:gd name="T76" fmla="*/ 260277676 w 258"/>
                  <a:gd name="T77" fmla="*/ 1839917461 h 254"/>
                  <a:gd name="T78" fmla="*/ 159059636 w 258"/>
                  <a:gd name="T79" fmla="*/ 2071714160 h 254"/>
                  <a:gd name="T80" fmla="*/ 375957066 w 258"/>
                  <a:gd name="T81" fmla="*/ 2147483646 h 254"/>
                  <a:gd name="T82" fmla="*/ 462717559 w 258"/>
                  <a:gd name="T83" fmla="*/ 2147483646 h 254"/>
                  <a:gd name="T84" fmla="*/ 607315846 w 258"/>
                  <a:gd name="T85" fmla="*/ 2147483646 h 254"/>
                  <a:gd name="T86" fmla="*/ 795294379 w 258"/>
                  <a:gd name="T87" fmla="*/ 2147483646 h 254"/>
                  <a:gd name="T88" fmla="*/ 939892666 w 258"/>
                  <a:gd name="T89" fmla="*/ 2147483646 h 254"/>
                  <a:gd name="T90" fmla="*/ 824213276 w 258"/>
                  <a:gd name="T91" fmla="*/ 2147483646 h 254"/>
                  <a:gd name="T92" fmla="*/ 694076339 w 258"/>
                  <a:gd name="T93" fmla="*/ 2147483646 h 254"/>
                  <a:gd name="T94" fmla="*/ 607315846 w 258"/>
                  <a:gd name="T95" fmla="*/ 2147483646 h 254"/>
                  <a:gd name="T96" fmla="*/ 650696092 w 258"/>
                  <a:gd name="T97" fmla="*/ 2147483646 h 254"/>
                  <a:gd name="T98" fmla="*/ 708533886 w 258"/>
                  <a:gd name="T99" fmla="*/ 2147483646 h 254"/>
                  <a:gd name="T100" fmla="*/ 780833029 w 258"/>
                  <a:gd name="T101" fmla="*/ 2147483646 h 254"/>
                  <a:gd name="T102" fmla="*/ 910973769 w 258"/>
                  <a:gd name="T103" fmla="*/ 2147483646 h 254"/>
                  <a:gd name="T104" fmla="*/ 997734262 w 258"/>
                  <a:gd name="T105" fmla="*/ 2147483646 h 254"/>
                  <a:gd name="T106" fmla="*/ 1012191809 w 258"/>
                  <a:gd name="T107" fmla="*/ 2147483646 h 254"/>
                  <a:gd name="T108" fmla="*/ 1127871199 w 258"/>
                  <a:gd name="T109" fmla="*/ 2147483646 h 254"/>
                  <a:gd name="T110" fmla="*/ 1431529122 w 258"/>
                  <a:gd name="T111" fmla="*/ 2147483646 h 254"/>
                  <a:gd name="T112" fmla="*/ 1908704228 w 258"/>
                  <a:gd name="T113" fmla="*/ 2147483646 h 254"/>
                  <a:gd name="T114" fmla="*/ 2147483646 w 258"/>
                  <a:gd name="T115" fmla="*/ 2147483646 h 2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58" h="254">
                    <a:moveTo>
                      <a:pt x="167" y="242"/>
                    </a:moveTo>
                    <a:cubicBezTo>
                      <a:pt x="190" y="220"/>
                      <a:pt x="190" y="220"/>
                      <a:pt x="190" y="220"/>
                    </a:cubicBezTo>
                    <a:cubicBezTo>
                      <a:pt x="208" y="200"/>
                      <a:pt x="208" y="200"/>
                      <a:pt x="208" y="200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8" y="165"/>
                      <a:pt x="258" y="165"/>
                      <a:pt x="258" y="165"/>
                    </a:cubicBezTo>
                    <a:cubicBezTo>
                      <a:pt x="256" y="161"/>
                      <a:pt x="256" y="161"/>
                      <a:pt x="256" y="161"/>
                    </a:cubicBezTo>
                    <a:cubicBezTo>
                      <a:pt x="258" y="158"/>
                      <a:pt x="258" y="158"/>
                      <a:pt x="258" y="158"/>
                    </a:cubicBezTo>
                    <a:cubicBezTo>
                      <a:pt x="258" y="158"/>
                      <a:pt x="251" y="144"/>
                      <a:pt x="251" y="143"/>
                    </a:cubicBezTo>
                    <a:cubicBezTo>
                      <a:pt x="251" y="143"/>
                      <a:pt x="251" y="133"/>
                      <a:pt x="251" y="133"/>
                    </a:cubicBezTo>
                    <a:cubicBezTo>
                      <a:pt x="251" y="133"/>
                      <a:pt x="249" y="129"/>
                      <a:pt x="249" y="129"/>
                    </a:cubicBezTo>
                    <a:cubicBezTo>
                      <a:pt x="249" y="128"/>
                      <a:pt x="251" y="121"/>
                      <a:pt x="251" y="12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18" y="93"/>
                      <a:pt x="218" y="93"/>
                      <a:pt x="218" y="93"/>
                    </a:cubicBezTo>
                    <a:cubicBezTo>
                      <a:pt x="212" y="91"/>
                      <a:pt x="212" y="91"/>
                      <a:pt x="212" y="91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197" y="88"/>
                      <a:pt x="197" y="87"/>
                    </a:cubicBezTo>
                    <a:cubicBezTo>
                      <a:pt x="197" y="87"/>
                      <a:pt x="193" y="83"/>
                      <a:pt x="193" y="83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4" y="77"/>
                      <a:pt x="174" y="81"/>
                      <a:pt x="174" y="81"/>
                    </a:cubicBezTo>
                    <a:cubicBezTo>
                      <a:pt x="174" y="81"/>
                      <a:pt x="175" y="85"/>
                      <a:pt x="175" y="85"/>
                    </a:cubicBezTo>
                    <a:cubicBezTo>
                      <a:pt x="175" y="86"/>
                      <a:pt x="178" y="92"/>
                      <a:pt x="178" y="92"/>
                    </a:cubicBezTo>
                    <a:cubicBezTo>
                      <a:pt x="178" y="92"/>
                      <a:pt x="175" y="98"/>
                      <a:pt x="175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6" y="111"/>
                      <a:pt x="104" y="107"/>
                      <a:pt x="104" y="107"/>
                    </a:cubicBezTo>
                    <a:cubicBezTo>
                      <a:pt x="104" y="106"/>
                      <a:pt x="97" y="102"/>
                      <a:pt x="97" y="102"/>
                    </a:cubicBezTo>
                    <a:cubicBezTo>
                      <a:pt x="97" y="102"/>
                      <a:pt x="96" y="97"/>
                      <a:pt x="95" y="97"/>
                    </a:cubicBezTo>
                    <a:cubicBezTo>
                      <a:pt x="95" y="97"/>
                      <a:pt x="92" y="95"/>
                      <a:pt x="92" y="95"/>
                    </a:cubicBezTo>
                    <a:cubicBezTo>
                      <a:pt x="92" y="95"/>
                      <a:pt x="91" y="89"/>
                      <a:pt x="91" y="89"/>
                    </a:cubicBezTo>
                    <a:cubicBezTo>
                      <a:pt x="91" y="88"/>
                      <a:pt x="89" y="84"/>
                      <a:pt x="89" y="84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7"/>
                      <a:pt x="81" y="85"/>
                      <a:pt x="80" y="85"/>
                    </a:cubicBezTo>
                    <a:cubicBezTo>
                      <a:pt x="80" y="85"/>
                      <a:pt x="74" y="81"/>
                      <a:pt x="74" y="81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4"/>
                      <a:pt x="89" y="56"/>
                      <a:pt x="89" y="56"/>
                    </a:cubicBezTo>
                    <a:cubicBezTo>
                      <a:pt x="89" y="55"/>
                      <a:pt x="87" y="46"/>
                      <a:pt x="87" y="46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36"/>
                      <a:pt x="52" y="36"/>
                    </a:cubicBezTo>
                    <a:cubicBezTo>
                      <a:pt x="52" y="35"/>
                      <a:pt x="53" y="27"/>
                      <a:pt x="53" y="27"/>
                    </a:cubicBezTo>
                    <a:cubicBezTo>
                      <a:pt x="53" y="27"/>
                      <a:pt x="47" y="23"/>
                      <a:pt x="47" y="22"/>
                    </a:cubicBezTo>
                    <a:cubicBezTo>
                      <a:pt x="47" y="22"/>
                      <a:pt x="49" y="16"/>
                      <a:pt x="49" y="15"/>
                    </a:cubicBezTo>
                    <a:cubicBezTo>
                      <a:pt x="50" y="14"/>
                      <a:pt x="50" y="10"/>
                      <a:pt x="50" y="10"/>
                    </a:cubicBezTo>
                    <a:cubicBezTo>
                      <a:pt x="50" y="10"/>
                      <a:pt x="47" y="5"/>
                      <a:pt x="47" y="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31"/>
                      <a:pt x="10" y="32"/>
                    </a:cubicBezTo>
                    <a:cubicBezTo>
                      <a:pt x="10" y="32"/>
                      <a:pt x="10" y="37"/>
                      <a:pt x="10" y="37"/>
                    </a:cubicBezTo>
                    <a:cubicBezTo>
                      <a:pt x="10" y="38"/>
                      <a:pt x="17" y="49"/>
                      <a:pt x="17" y="49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7"/>
                      <a:pt x="1" y="97"/>
                    </a:cubicBezTo>
                    <a:cubicBezTo>
                      <a:pt x="1" y="97"/>
                      <a:pt x="3" y="112"/>
                      <a:pt x="3" y="112"/>
                    </a:cubicBezTo>
                    <a:cubicBezTo>
                      <a:pt x="3" y="112"/>
                      <a:pt x="8" y="116"/>
                      <a:pt x="8" y="116"/>
                    </a:cubicBezTo>
                    <a:cubicBezTo>
                      <a:pt x="8" y="117"/>
                      <a:pt x="11" y="125"/>
                      <a:pt x="11" y="125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55" y="172"/>
                      <a:pt x="55" y="172"/>
                      <a:pt x="55" y="172"/>
                    </a:cubicBezTo>
                    <a:cubicBezTo>
                      <a:pt x="63" y="171"/>
                      <a:pt x="63" y="171"/>
                      <a:pt x="63" y="171"/>
                    </a:cubicBezTo>
                    <a:cubicBezTo>
                      <a:pt x="65" y="180"/>
                      <a:pt x="65" y="180"/>
                      <a:pt x="65" y="180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0" y="193"/>
                      <a:pt x="50" y="193"/>
                      <a:pt x="50" y="193"/>
                    </a:cubicBezTo>
                    <a:cubicBezTo>
                      <a:pt x="48" y="200"/>
                      <a:pt x="48" y="200"/>
                      <a:pt x="48" y="200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3" y="202"/>
                      <a:pt x="42" y="204"/>
                      <a:pt x="42" y="204"/>
                    </a:cubicBezTo>
                    <a:cubicBezTo>
                      <a:pt x="42" y="205"/>
                      <a:pt x="44" y="209"/>
                      <a:pt x="44" y="209"/>
                    </a:cubicBezTo>
                    <a:cubicBezTo>
                      <a:pt x="44" y="209"/>
                      <a:pt x="45" y="213"/>
                      <a:pt x="45" y="213"/>
                    </a:cubicBezTo>
                    <a:cubicBezTo>
                      <a:pt x="45" y="213"/>
                      <a:pt x="49" y="216"/>
                      <a:pt x="49" y="216"/>
                    </a:cubicBezTo>
                    <a:cubicBezTo>
                      <a:pt x="49" y="221"/>
                      <a:pt x="49" y="221"/>
                      <a:pt x="49" y="221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4" y="233"/>
                      <a:pt x="54" y="233"/>
                      <a:pt x="54" y="233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63" y="235"/>
                      <a:pt x="63" y="235"/>
                      <a:pt x="63" y="235"/>
                    </a:cubicBezTo>
                    <a:cubicBezTo>
                      <a:pt x="63" y="235"/>
                      <a:pt x="64" y="238"/>
                      <a:pt x="64" y="238"/>
                    </a:cubicBezTo>
                    <a:cubicBezTo>
                      <a:pt x="64" y="238"/>
                      <a:pt x="69" y="240"/>
                      <a:pt x="69" y="240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70" y="246"/>
                      <a:pt x="70" y="246"/>
                      <a:pt x="70" y="246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8" y="241"/>
                      <a:pt x="78" y="241"/>
                      <a:pt x="78" y="241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50" y="254"/>
                      <a:pt x="150" y="254"/>
                      <a:pt x="150" y="254"/>
                    </a:cubicBezTo>
                    <a:lnTo>
                      <a:pt x="167" y="2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72B9231C-84E9-05E0-C1B6-8D709A62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3696" y="2663320"/>
                <a:ext cx="1052200" cy="1179738"/>
              </a:xfrm>
              <a:custGeom>
                <a:avLst/>
                <a:gdLst>
                  <a:gd name="T0" fmla="*/ 2147483646 w 234"/>
                  <a:gd name="T1" fmla="*/ 2147483646 h 262"/>
                  <a:gd name="T2" fmla="*/ 2147483646 w 234"/>
                  <a:gd name="T3" fmla="*/ 2147483646 h 262"/>
                  <a:gd name="T4" fmla="*/ 2147483646 w 234"/>
                  <a:gd name="T5" fmla="*/ 2147483646 h 262"/>
                  <a:gd name="T6" fmla="*/ 2147483646 w 234"/>
                  <a:gd name="T7" fmla="*/ 2147483646 h 262"/>
                  <a:gd name="T8" fmla="*/ 2147483646 w 234"/>
                  <a:gd name="T9" fmla="*/ 2147483646 h 262"/>
                  <a:gd name="T10" fmla="*/ 2147483646 w 234"/>
                  <a:gd name="T11" fmla="*/ 2147483646 h 262"/>
                  <a:gd name="T12" fmla="*/ 2147483646 w 234"/>
                  <a:gd name="T13" fmla="*/ 2147483646 h 262"/>
                  <a:gd name="T14" fmla="*/ 2147483646 w 234"/>
                  <a:gd name="T15" fmla="*/ 2147483646 h 262"/>
                  <a:gd name="T16" fmla="*/ 2147483646 w 234"/>
                  <a:gd name="T17" fmla="*/ 2147483646 h 262"/>
                  <a:gd name="T18" fmla="*/ 2147483646 w 234"/>
                  <a:gd name="T19" fmla="*/ 2147483646 h 262"/>
                  <a:gd name="T20" fmla="*/ 2147483646 w 234"/>
                  <a:gd name="T21" fmla="*/ 2147483646 h 262"/>
                  <a:gd name="T22" fmla="*/ 2147483646 w 234"/>
                  <a:gd name="T23" fmla="*/ 1975445384 h 262"/>
                  <a:gd name="T24" fmla="*/ 2147483646 w 234"/>
                  <a:gd name="T25" fmla="*/ 1074875535 h 262"/>
                  <a:gd name="T26" fmla="*/ 2147483646 w 234"/>
                  <a:gd name="T27" fmla="*/ 653637747 h 262"/>
                  <a:gd name="T28" fmla="*/ 2147483646 w 234"/>
                  <a:gd name="T29" fmla="*/ 421233977 h 262"/>
                  <a:gd name="T30" fmla="*/ 2147483646 w 234"/>
                  <a:gd name="T31" fmla="*/ 363132082 h 262"/>
                  <a:gd name="T32" fmla="*/ 2147483646 w 234"/>
                  <a:gd name="T33" fmla="*/ 377656603 h 262"/>
                  <a:gd name="T34" fmla="*/ 2147483646 w 234"/>
                  <a:gd name="T35" fmla="*/ 101675458 h 262"/>
                  <a:gd name="T36" fmla="*/ 2027914547 w 234"/>
                  <a:gd name="T37" fmla="*/ 29049042 h 262"/>
                  <a:gd name="T38" fmla="*/ 1549908565 w 234"/>
                  <a:gd name="T39" fmla="*/ 450286830 h 262"/>
                  <a:gd name="T40" fmla="*/ 869107322 w 234"/>
                  <a:gd name="T41" fmla="*/ 682690600 h 262"/>
                  <a:gd name="T42" fmla="*/ 449039037 w 234"/>
                  <a:gd name="T43" fmla="*/ 1031298161 h 262"/>
                  <a:gd name="T44" fmla="*/ 144849952 w 234"/>
                  <a:gd name="T45" fmla="*/ 1132973619 h 262"/>
                  <a:gd name="T46" fmla="*/ 130364576 w 234"/>
                  <a:gd name="T47" fmla="*/ 1263701930 h 262"/>
                  <a:gd name="T48" fmla="*/ 86912255 w 234"/>
                  <a:gd name="T49" fmla="*/ 1423483095 h 262"/>
                  <a:gd name="T50" fmla="*/ 144849952 w 234"/>
                  <a:gd name="T51" fmla="*/ 1815664219 h 262"/>
                  <a:gd name="T52" fmla="*/ 0 w 234"/>
                  <a:gd name="T53" fmla="*/ 2147483646 h 262"/>
                  <a:gd name="T54" fmla="*/ 130364576 w 234"/>
                  <a:gd name="T55" fmla="*/ 2147483646 h 262"/>
                  <a:gd name="T56" fmla="*/ 217276830 w 234"/>
                  <a:gd name="T57" fmla="*/ 2147483646 h 262"/>
                  <a:gd name="T58" fmla="*/ 333156031 w 234"/>
                  <a:gd name="T59" fmla="*/ 2147483646 h 262"/>
                  <a:gd name="T60" fmla="*/ 391097534 w 234"/>
                  <a:gd name="T61" fmla="*/ 2147483646 h 262"/>
                  <a:gd name="T62" fmla="*/ 434553661 w 234"/>
                  <a:gd name="T63" fmla="*/ 2147483646 h 262"/>
                  <a:gd name="T64" fmla="*/ 506980540 w 234"/>
                  <a:gd name="T65" fmla="*/ 2147483646 h 262"/>
                  <a:gd name="T66" fmla="*/ 564918237 w 234"/>
                  <a:gd name="T67" fmla="*/ 2147483646 h 262"/>
                  <a:gd name="T68" fmla="*/ 593888988 w 234"/>
                  <a:gd name="T69" fmla="*/ 2147483646 h 262"/>
                  <a:gd name="T70" fmla="*/ 564918237 w 234"/>
                  <a:gd name="T71" fmla="*/ 2147483646 h 262"/>
                  <a:gd name="T72" fmla="*/ 854621946 w 234"/>
                  <a:gd name="T73" fmla="*/ 2147483646 h 262"/>
                  <a:gd name="T74" fmla="*/ 1086384152 w 234"/>
                  <a:gd name="T75" fmla="*/ 2147483646 h 262"/>
                  <a:gd name="T76" fmla="*/ 1289175607 w 234"/>
                  <a:gd name="T77" fmla="*/ 2147483646 h 262"/>
                  <a:gd name="T78" fmla="*/ 1419540183 w 234"/>
                  <a:gd name="T79" fmla="*/ 2147483646 h 262"/>
                  <a:gd name="T80" fmla="*/ 1564393941 w 234"/>
                  <a:gd name="T81" fmla="*/ 2147483646 h 262"/>
                  <a:gd name="T82" fmla="*/ 1941006099 w 234"/>
                  <a:gd name="T83" fmla="*/ 2147483646 h 262"/>
                  <a:gd name="T84" fmla="*/ 1897549971 w 234"/>
                  <a:gd name="T85" fmla="*/ 2147483646 h 262"/>
                  <a:gd name="T86" fmla="*/ 2147483646 w 234"/>
                  <a:gd name="T87" fmla="*/ 2147483646 h 262"/>
                  <a:gd name="T88" fmla="*/ 2147483646 w 234"/>
                  <a:gd name="T89" fmla="*/ 2147483646 h 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4" h="262">
                    <a:moveTo>
                      <a:pt x="172" y="251"/>
                    </a:moveTo>
                    <a:cubicBezTo>
                      <a:pt x="175" y="247"/>
                      <a:pt x="175" y="247"/>
                      <a:pt x="175" y="247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23"/>
                      <a:pt x="182" y="217"/>
                      <a:pt x="182" y="216"/>
                    </a:cubicBezTo>
                    <a:cubicBezTo>
                      <a:pt x="182" y="216"/>
                      <a:pt x="184" y="211"/>
                      <a:pt x="184" y="211"/>
                    </a:cubicBezTo>
                    <a:cubicBezTo>
                      <a:pt x="184" y="211"/>
                      <a:pt x="182" y="204"/>
                      <a:pt x="182" y="203"/>
                    </a:cubicBezTo>
                    <a:cubicBezTo>
                      <a:pt x="182" y="203"/>
                      <a:pt x="182" y="199"/>
                      <a:pt x="182" y="199"/>
                    </a:cubicBezTo>
                    <a:cubicBezTo>
                      <a:pt x="176" y="195"/>
                      <a:pt x="176" y="195"/>
                      <a:pt x="176" y="195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82" y="167"/>
                      <a:pt x="182" y="167"/>
                      <a:pt x="182" y="167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58"/>
                      <a:pt x="189" y="158"/>
                      <a:pt x="189" y="158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202" y="154"/>
                      <a:pt x="202" y="154"/>
                      <a:pt x="202" y="154"/>
                    </a:cubicBezTo>
                    <a:cubicBezTo>
                      <a:pt x="205" y="157"/>
                      <a:pt x="205" y="157"/>
                      <a:pt x="205" y="157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08" y="164"/>
                      <a:pt x="208" y="164"/>
                      <a:pt x="208" y="164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20" y="155"/>
                      <a:pt x="220" y="155"/>
                      <a:pt x="220" y="155"/>
                    </a:cubicBezTo>
                    <a:cubicBezTo>
                      <a:pt x="224" y="155"/>
                      <a:pt x="224" y="155"/>
                      <a:pt x="224" y="155"/>
                    </a:cubicBezTo>
                    <a:cubicBezTo>
                      <a:pt x="224" y="155"/>
                      <a:pt x="228" y="154"/>
                      <a:pt x="228" y="154"/>
                    </a:cubicBezTo>
                    <a:cubicBezTo>
                      <a:pt x="228" y="153"/>
                      <a:pt x="232" y="150"/>
                      <a:pt x="232" y="150"/>
                    </a:cubicBezTo>
                    <a:cubicBezTo>
                      <a:pt x="234" y="141"/>
                      <a:pt x="234" y="141"/>
                      <a:pt x="234" y="141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3" y="122"/>
                      <a:pt x="223" y="122"/>
                      <a:pt x="223" y="122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190" y="65"/>
                      <a:pt x="190" y="64"/>
                    </a:cubicBezTo>
                    <a:cubicBezTo>
                      <a:pt x="190" y="64"/>
                      <a:pt x="187" y="52"/>
                      <a:pt x="187" y="52"/>
                    </a:cubicBezTo>
                    <a:cubicBezTo>
                      <a:pt x="187" y="51"/>
                      <a:pt x="188" y="46"/>
                      <a:pt x="188" y="45"/>
                    </a:cubicBezTo>
                    <a:cubicBezTo>
                      <a:pt x="188" y="45"/>
                      <a:pt x="195" y="37"/>
                      <a:pt x="195" y="37"/>
                    </a:cubicBezTo>
                    <a:cubicBezTo>
                      <a:pt x="195" y="37"/>
                      <a:pt x="200" y="33"/>
                      <a:pt x="201" y="32"/>
                    </a:cubicBezTo>
                    <a:cubicBezTo>
                      <a:pt x="202" y="31"/>
                      <a:pt x="205" y="29"/>
                      <a:pt x="205" y="29"/>
                    </a:cubicBezTo>
                    <a:cubicBezTo>
                      <a:pt x="205" y="29"/>
                      <a:pt x="205" y="26"/>
                      <a:pt x="205" y="26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89" y="27"/>
                      <a:pt x="189" y="27"/>
                      <a:pt x="189" y="27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9"/>
                      <a:pt x="159" y="14"/>
                      <a:pt x="159" y="13"/>
                    </a:cubicBezTo>
                    <a:cubicBezTo>
                      <a:pt x="159" y="13"/>
                      <a:pt x="158" y="7"/>
                      <a:pt x="158" y="7"/>
                    </a:cubicBezTo>
                    <a:cubicBezTo>
                      <a:pt x="158" y="6"/>
                      <a:pt x="153" y="2"/>
                      <a:pt x="153" y="2"/>
                    </a:cubicBezTo>
                    <a:cubicBezTo>
                      <a:pt x="153" y="2"/>
                      <a:pt x="147" y="0"/>
                      <a:pt x="147" y="0"/>
                    </a:cubicBezTo>
                    <a:cubicBezTo>
                      <a:pt x="147" y="0"/>
                      <a:pt x="140" y="2"/>
                      <a:pt x="140" y="2"/>
                    </a:cubicBezTo>
                    <a:cubicBezTo>
                      <a:pt x="140" y="2"/>
                      <a:pt x="135" y="4"/>
                      <a:pt x="135" y="5"/>
                    </a:cubicBezTo>
                    <a:cubicBezTo>
                      <a:pt x="135" y="6"/>
                      <a:pt x="129" y="22"/>
                      <a:pt x="129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6" y="98"/>
                      <a:pt x="6" y="98"/>
                    </a:cubicBezTo>
                    <a:cubicBezTo>
                      <a:pt x="6" y="98"/>
                      <a:pt x="4" y="103"/>
                      <a:pt x="4" y="104"/>
                    </a:cubicBezTo>
                    <a:cubicBezTo>
                      <a:pt x="4" y="104"/>
                      <a:pt x="3" y="109"/>
                      <a:pt x="3" y="109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11" y="159"/>
                      <a:pt x="11" y="158"/>
                    </a:cubicBezTo>
                    <a:cubicBezTo>
                      <a:pt x="11" y="158"/>
                      <a:pt x="13" y="156"/>
                      <a:pt x="13" y="156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8" y="157"/>
                      <a:pt x="28" y="157"/>
                    </a:cubicBezTo>
                    <a:cubicBezTo>
                      <a:pt x="28" y="157"/>
                      <a:pt x="29" y="159"/>
                      <a:pt x="29" y="159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6" y="165"/>
                      <a:pt x="25" y="169"/>
                      <a:pt x="25" y="169"/>
                    </a:cubicBezTo>
                    <a:cubicBezTo>
                      <a:pt x="26" y="169"/>
                      <a:pt x="30" y="174"/>
                      <a:pt x="30" y="174"/>
                    </a:cubicBezTo>
                    <a:cubicBezTo>
                      <a:pt x="29" y="179"/>
                      <a:pt x="29" y="179"/>
                      <a:pt x="29" y="179"/>
                    </a:cubicBezTo>
                    <a:cubicBezTo>
                      <a:pt x="32" y="178"/>
                      <a:pt x="32" y="178"/>
                      <a:pt x="32" y="178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6" y="171"/>
                      <a:pt x="36" y="171"/>
                    </a:cubicBezTo>
                    <a:cubicBezTo>
                      <a:pt x="36" y="171"/>
                      <a:pt x="36" y="169"/>
                      <a:pt x="36" y="169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6"/>
                      <a:pt x="42" y="173"/>
                      <a:pt x="42" y="173"/>
                    </a:cubicBezTo>
                    <a:cubicBezTo>
                      <a:pt x="42" y="173"/>
                      <a:pt x="44" y="177"/>
                      <a:pt x="44" y="177"/>
                    </a:cubicBezTo>
                    <a:cubicBezTo>
                      <a:pt x="44" y="177"/>
                      <a:pt x="41" y="186"/>
                      <a:pt x="41" y="186"/>
                    </a:cubicBezTo>
                    <a:cubicBezTo>
                      <a:pt x="41" y="186"/>
                      <a:pt x="38" y="193"/>
                      <a:pt x="38" y="194"/>
                    </a:cubicBezTo>
                    <a:cubicBezTo>
                      <a:pt x="38" y="194"/>
                      <a:pt x="37" y="197"/>
                      <a:pt x="37" y="197"/>
                    </a:cubicBezTo>
                    <a:cubicBezTo>
                      <a:pt x="37" y="197"/>
                      <a:pt x="39" y="202"/>
                      <a:pt x="39" y="202"/>
                    </a:cubicBezTo>
                    <a:cubicBezTo>
                      <a:pt x="39" y="202"/>
                      <a:pt x="49" y="209"/>
                      <a:pt x="49" y="209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67" y="226"/>
                      <a:pt x="67" y="226"/>
                      <a:pt x="67" y="226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72" y="227"/>
                      <a:pt x="75" y="231"/>
                      <a:pt x="75" y="232"/>
                    </a:cubicBezTo>
                    <a:cubicBezTo>
                      <a:pt x="75" y="232"/>
                      <a:pt x="80" y="233"/>
                      <a:pt x="80" y="233"/>
                    </a:cubicBezTo>
                    <a:cubicBezTo>
                      <a:pt x="88" y="224"/>
                      <a:pt x="88" y="224"/>
                      <a:pt x="88" y="22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99" y="217"/>
                      <a:pt x="98" y="221"/>
                      <a:pt x="98" y="221"/>
                    </a:cubicBezTo>
                    <a:cubicBezTo>
                      <a:pt x="98" y="221"/>
                      <a:pt x="99" y="224"/>
                      <a:pt x="99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27" y="217"/>
                      <a:pt x="127" y="217"/>
                      <a:pt x="127" y="217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34" y="236"/>
                      <a:pt x="134" y="236"/>
                      <a:pt x="134" y="236"/>
                    </a:cubicBezTo>
                    <a:cubicBezTo>
                      <a:pt x="135" y="246"/>
                      <a:pt x="135" y="246"/>
                      <a:pt x="135" y="246"/>
                    </a:cubicBezTo>
                    <a:cubicBezTo>
                      <a:pt x="138" y="254"/>
                      <a:pt x="138" y="254"/>
                      <a:pt x="138" y="25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56" y="262"/>
                      <a:pt x="156" y="262"/>
                      <a:pt x="156" y="262"/>
                    </a:cubicBezTo>
                    <a:cubicBezTo>
                      <a:pt x="159" y="259"/>
                      <a:pt x="159" y="259"/>
                      <a:pt x="159" y="259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74" y="256"/>
                      <a:pt x="174" y="256"/>
                      <a:pt x="174" y="256"/>
                    </a:cubicBezTo>
                    <a:cubicBezTo>
                      <a:pt x="174" y="254"/>
                      <a:pt x="174" y="254"/>
                      <a:pt x="174" y="254"/>
                    </a:cubicBezTo>
                    <a:lnTo>
                      <a:pt x="172" y="25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66">
                <a:extLst>
                  <a:ext uri="{FF2B5EF4-FFF2-40B4-BE49-F238E27FC236}">
                    <a16:creationId xmlns:a16="http://schemas.microsoft.com/office/drawing/2014/main" id="{B1A6DF21-95D7-A1E3-28D7-A7644F988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057" y="3274759"/>
                <a:ext cx="562673" cy="626443"/>
              </a:xfrm>
              <a:custGeom>
                <a:avLst/>
                <a:gdLst>
                  <a:gd name="T0" fmla="*/ 1117739700 w 125"/>
                  <a:gd name="T1" fmla="*/ 1687908347 h 139"/>
                  <a:gd name="T2" fmla="*/ 1262900700 w 125"/>
                  <a:gd name="T3" fmla="*/ 1527849059 h 139"/>
                  <a:gd name="T4" fmla="*/ 1408061700 w 125"/>
                  <a:gd name="T5" fmla="*/ 1309583273 h 139"/>
                  <a:gd name="T6" fmla="*/ 1683867600 w 125"/>
                  <a:gd name="T7" fmla="*/ 1309583273 h 139"/>
                  <a:gd name="T8" fmla="*/ 1640319300 w 125"/>
                  <a:gd name="T9" fmla="*/ 1193177906 h 139"/>
                  <a:gd name="T10" fmla="*/ 1524190500 w 125"/>
                  <a:gd name="T11" fmla="*/ 931258199 h 139"/>
                  <a:gd name="T12" fmla="*/ 1509674400 w 125"/>
                  <a:gd name="T13" fmla="*/ 698443649 h 139"/>
                  <a:gd name="T14" fmla="*/ 1553222700 w 125"/>
                  <a:gd name="T15" fmla="*/ 552936940 h 139"/>
                  <a:gd name="T16" fmla="*/ 1596771000 w 125"/>
                  <a:gd name="T17" fmla="*/ 363772496 h 139"/>
                  <a:gd name="T18" fmla="*/ 1741932000 w 125"/>
                  <a:gd name="T19" fmla="*/ 247367128 h 139"/>
                  <a:gd name="T20" fmla="*/ 1814512500 w 125"/>
                  <a:gd name="T21" fmla="*/ 101856604 h 139"/>
                  <a:gd name="T22" fmla="*/ 1669351500 w 125"/>
                  <a:gd name="T23" fmla="*/ 130957946 h 139"/>
                  <a:gd name="T24" fmla="*/ 1582254900 w 125"/>
                  <a:gd name="T25" fmla="*/ 29101342 h 139"/>
                  <a:gd name="T26" fmla="*/ 1451610000 w 125"/>
                  <a:gd name="T27" fmla="*/ 0 h 139"/>
                  <a:gd name="T28" fmla="*/ 1379029500 w 125"/>
                  <a:gd name="T29" fmla="*/ 87304026 h 139"/>
                  <a:gd name="T30" fmla="*/ 1103223600 w 125"/>
                  <a:gd name="T31" fmla="*/ 101856604 h 139"/>
                  <a:gd name="T32" fmla="*/ 1030643100 w 125"/>
                  <a:gd name="T33" fmla="*/ 43653920 h 139"/>
                  <a:gd name="T34" fmla="*/ 899998200 w 125"/>
                  <a:gd name="T35" fmla="*/ 203713208 h 139"/>
                  <a:gd name="T36" fmla="*/ 783869400 w 125"/>
                  <a:gd name="T37" fmla="*/ 276468470 h 139"/>
                  <a:gd name="T38" fmla="*/ 682256700 w 125"/>
                  <a:gd name="T39" fmla="*/ 378325074 h 139"/>
                  <a:gd name="T40" fmla="*/ 566127900 w 125"/>
                  <a:gd name="T41" fmla="*/ 421975179 h 139"/>
                  <a:gd name="T42" fmla="*/ 522579600 w 125"/>
                  <a:gd name="T43" fmla="*/ 334671154 h 139"/>
                  <a:gd name="T44" fmla="*/ 464515200 w 125"/>
                  <a:gd name="T45" fmla="*/ 261915892 h 139"/>
                  <a:gd name="T46" fmla="*/ 377418600 w 125"/>
                  <a:gd name="T47" fmla="*/ 232814550 h 139"/>
                  <a:gd name="T48" fmla="*/ 319354200 w 125"/>
                  <a:gd name="T49" fmla="*/ 305569812 h 139"/>
                  <a:gd name="T50" fmla="*/ 261289800 w 125"/>
                  <a:gd name="T51" fmla="*/ 421975179 h 139"/>
                  <a:gd name="T52" fmla="*/ 58064400 w 125"/>
                  <a:gd name="T53" fmla="*/ 421975179 h 139"/>
                  <a:gd name="T54" fmla="*/ 14516100 w 125"/>
                  <a:gd name="T55" fmla="*/ 654793544 h 139"/>
                  <a:gd name="T56" fmla="*/ 0 w 125"/>
                  <a:gd name="T57" fmla="*/ 771198912 h 139"/>
                  <a:gd name="T58" fmla="*/ 174193200 w 125"/>
                  <a:gd name="T59" fmla="*/ 916709436 h 139"/>
                  <a:gd name="T60" fmla="*/ 203225400 w 125"/>
                  <a:gd name="T61" fmla="*/ 1091321302 h 139"/>
                  <a:gd name="T62" fmla="*/ 145161000 w 125"/>
                  <a:gd name="T63" fmla="*/ 1265929353 h 139"/>
                  <a:gd name="T64" fmla="*/ 116128800 w 125"/>
                  <a:gd name="T65" fmla="*/ 1556950401 h 139"/>
                  <a:gd name="T66" fmla="*/ 72580500 w 125"/>
                  <a:gd name="T67" fmla="*/ 1615153085 h 139"/>
                  <a:gd name="T68" fmla="*/ 58064400 w 125"/>
                  <a:gd name="T69" fmla="*/ 1717009689 h 139"/>
                  <a:gd name="T70" fmla="*/ 159677100 w 125"/>
                  <a:gd name="T71" fmla="*/ 1702457111 h 139"/>
                  <a:gd name="T72" fmla="*/ 261289800 w 125"/>
                  <a:gd name="T73" fmla="*/ 1906170319 h 139"/>
                  <a:gd name="T74" fmla="*/ 449999100 w 125"/>
                  <a:gd name="T75" fmla="*/ 1818866293 h 139"/>
                  <a:gd name="T76" fmla="*/ 580644000 w 125"/>
                  <a:gd name="T77" fmla="*/ 1906170319 h 139"/>
                  <a:gd name="T78" fmla="*/ 595160100 w 125"/>
                  <a:gd name="T79" fmla="*/ 2022579501 h 139"/>
                  <a:gd name="T80" fmla="*/ 682256700 w 125"/>
                  <a:gd name="T81" fmla="*/ 1978925581 h 139"/>
                  <a:gd name="T82" fmla="*/ 812901600 w 125"/>
                  <a:gd name="T83" fmla="*/ 1964376817 h 139"/>
                  <a:gd name="T84" fmla="*/ 987094800 w 125"/>
                  <a:gd name="T85" fmla="*/ 1935275475 h 139"/>
                  <a:gd name="T86" fmla="*/ 1088707500 w 125"/>
                  <a:gd name="T87" fmla="*/ 1760663609 h 1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5" h="139">
                    <a:moveTo>
                      <a:pt x="75" y="121"/>
                    </a:moveTo>
                    <a:cubicBezTo>
                      <a:pt x="77" y="116"/>
                      <a:pt x="77" y="116"/>
                      <a:pt x="77" y="116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8" y="85"/>
                      <a:pt x="118" y="85"/>
                      <a:pt x="118" y="85"/>
                    </a:cubicBezTo>
                    <a:cubicBezTo>
                      <a:pt x="113" y="82"/>
                      <a:pt x="113" y="82"/>
                      <a:pt x="113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4" y="48"/>
                      <a:pt x="106" y="42"/>
                      <a:pt x="106" y="42"/>
                    </a:cubicBezTo>
                    <a:cubicBezTo>
                      <a:pt x="106" y="41"/>
                      <a:pt x="107" y="39"/>
                      <a:pt x="107" y="38"/>
                    </a:cubicBezTo>
                    <a:cubicBezTo>
                      <a:pt x="107" y="37"/>
                      <a:pt x="106" y="31"/>
                      <a:pt x="106" y="31"/>
                    </a:cubicBezTo>
                    <a:cubicBezTo>
                      <a:pt x="106" y="30"/>
                      <a:pt x="110" y="25"/>
                      <a:pt x="110" y="25"/>
                    </a:cubicBezTo>
                    <a:cubicBezTo>
                      <a:pt x="110" y="24"/>
                      <a:pt x="114" y="21"/>
                      <a:pt x="114" y="21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7"/>
                      <a:pt x="121" y="13"/>
                      <a:pt x="121" y="13"/>
                    </a:cubicBezTo>
                    <a:cubicBezTo>
                      <a:pt x="121" y="13"/>
                      <a:pt x="125" y="7"/>
                      <a:pt x="125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3" y="7"/>
                      <a:pt x="113" y="7"/>
                    </a:cubicBezTo>
                    <a:cubicBezTo>
                      <a:pt x="112" y="6"/>
                      <a:pt x="109" y="2"/>
                      <a:pt x="109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58" y="17"/>
                      <a:pt x="58" y="18"/>
                    </a:cubicBezTo>
                    <a:cubicBezTo>
                      <a:pt x="58" y="18"/>
                      <a:pt x="54" y="19"/>
                      <a:pt x="54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7"/>
                      <a:pt x="12" y="67"/>
                    </a:cubicBezTo>
                    <a:cubicBezTo>
                      <a:pt x="12" y="68"/>
                      <a:pt x="14" y="75"/>
                      <a:pt x="14" y="75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1"/>
                      <a:pt x="10" y="87"/>
                      <a:pt x="10" y="87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5"/>
                      <a:pt x="36" y="128"/>
                      <a:pt x="36" y="128"/>
                    </a:cubicBezTo>
                    <a:cubicBezTo>
                      <a:pt x="36" y="128"/>
                      <a:pt x="40" y="131"/>
                      <a:pt x="40" y="131"/>
                    </a:cubicBezTo>
                    <a:cubicBezTo>
                      <a:pt x="40" y="131"/>
                      <a:pt x="39" y="134"/>
                      <a:pt x="39" y="135"/>
                    </a:cubicBezTo>
                    <a:cubicBezTo>
                      <a:pt x="39" y="135"/>
                      <a:pt x="41" y="139"/>
                      <a:pt x="41" y="139"/>
                    </a:cubicBezTo>
                    <a:cubicBezTo>
                      <a:pt x="41" y="139"/>
                      <a:pt x="43" y="139"/>
                      <a:pt x="43" y="138"/>
                    </a:cubicBezTo>
                    <a:cubicBezTo>
                      <a:pt x="44" y="138"/>
                      <a:pt x="47" y="136"/>
                      <a:pt x="47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71" y="125"/>
                      <a:pt x="71" y="125"/>
                      <a:pt x="71" y="125"/>
                    </a:cubicBezTo>
                    <a:lnTo>
                      <a:pt x="75" y="12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67">
                <a:extLst>
                  <a:ext uri="{FF2B5EF4-FFF2-40B4-BE49-F238E27FC236}">
                    <a16:creationId xmlns:a16="http://schemas.microsoft.com/office/drawing/2014/main" id="{139A5337-873F-1057-24F5-CEFE9459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2739" y="3469819"/>
                <a:ext cx="898402" cy="1042821"/>
              </a:xfrm>
              <a:custGeom>
                <a:avLst/>
                <a:gdLst>
                  <a:gd name="T0" fmla="*/ 2147483646 w 200"/>
                  <a:gd name="T1" fmla="*/ 43424858 h 232"/>
                  <a:gd name="T2" fmla="*/ 2147483646 w 200"/>
                  <a:gd name="T3" fmla="*/ 217116682 h 232"/>
                  <a:gd name="T4" fmla="*/ 2147483646 w 200"/>
                  <a:gd name="T5" fmla="*/ 376336089 h 232"/>
                  <a:gd name="T6" fmla="*/ 1893698317 w 200"/>
                  <a:gd name="T7" fmla="*/ 825041869 h 232"/>
                  <a:gd name="T8" fmla="*/ 1720229101 w 200"/>
                  <a:gd name="T9" fmla="*/ 680298683 h 232"/>
                  <a:gd name="T10" fmla="*/ 1329924316 w 200"/>
                  <a:gd name="T11" fmla="*/ 550027913 h 232"/>
                  <a:gd name="T12" fmla="*/ 1084177845 w 200"/>
                  <a:gd name="T13" fmla="*/ 680298683 h 232"/>
                  <a:gd name="T14" fmla="*/ 693873060 w 200"/>
                  <a:gd name="T15" fmla="*/ 723719737 h 232"/>
                  <a:gd name="T16" fmla="*/ 520403845 w 200"/>
                  <a:gd name="T17" fmla="*/ 1056630968 h 232"/>
                  <a:gd name="T18" fmla="*/ 390304785 w 200"/>
                  <a:gd name="T19" fmla="*/ 1302696287 h 232"/>
                  <a:gd name="T20" fmla="*/ 303568276 w 200"/>
                  <a:gd name="T21" fmla="*/ 1519812969 h 232"/>
                  <a:gd name="T22" fmla="*/ 144558313 w 200"/>
                  <a:gd name="T23" fmla="*/ 1722457234 h 232"/>
                  <a:gd name="T24" fmla="*/ 0 w 200"/>
                  <a:gd name="T25" fmla="*/ 1982994970 h 232"/>
                  <a:gd name="T26" fmla="*/ 173469216 w 200"/>
                  <a:gd name="T27" fmla="*/ 2147483646 h 232"/>
                  <a:gd name="T28" fmla="*/ 318023727 w 200"/>
                  <a:gd name="T29" fmla="*/ 2026419828 h 232"/>
                  <a:gd name="T30" fmla="*/ 390304785 w 200"/>
                  <a:gd name="T31" fmla="*/ 2069840882 h 232"/>
                  <a:gd name="T32" fmla="*/ 390304785 w 200"/>
                  <a:gd name="T33" fmla="*/ 2147483646 h 232"/>
                  <a:gd name="T34" fmla="*/ 303568276 w 200"/>
                  <a:gd name="T35" fmla="*/ 2147483646 h 232"/>
                  <a:gd name="T36" fmla="*/ 187924667 w 200"/>
                  <a:gd name="T37" fmla="*/ 2147483646 h 232"/>
                  <a:gd name="T38" fmla="*/ 289112825 w 200"/>
                  <a:gd name="T39" fmla="*/ 2147483646 h 232"/>
                  <a:gd name="T40" fmla="*/ 361393882 w 200"/>
                  <a:gd name="T41" fmla="*/ 2147483646 h 232"/>
                  <a:gd name="T42" fmla="*/ 187924667 w 200"/>
                  <a:gd name="T43" fmla="*/ 2147483646 h 232"/>
                  <a:gd name="T44" fmla="*/ 130102862 w 200"/>
                  <a:gd name="T45" fmla="*/ 2147483646 h 232"/>
                  <a:gd name="T46" fmla="*/ 1011900589 w 200"/>
                  <a:gd name="T47" fmla="*/ 2147483646 h 232"/>
                  <a:gd name="T48" fmla="*/ 1329924316 w 200"/>
                  <a:gd name="T49" fmla="*/ 2147483646 h 232"/>
                  <a:gd name="T50" fmla="*/ 1113088747 w 200"/>
                  <a:gd name="T51" fmla="*/ 2147483646 h 232"/>
                  <a:gd name="T52" fmla="*/ 1286557963 w 200"/>
                  <a:gd name="T53" fmla="*/ 2147483646 h 232"/>
                  <a:gd name="T54" fmla="*/ 1387746121 w 200"/>
                  <a:gd name="T55" fmla="*/ 2147483646 h 232"/>
                  <a:gd name="T56" fmla="*/ 1301013414 w 200"/>
                  <a:gd name="T57" fmla="*/ 1925097695 h 232"/>
                  <a:gd name="T58" fmla="*/ 1488938081 w 200"/>
                  <a:gd name="T59" fmla="*/ 1679032376 h 232"/>
                  <a:gd name="T60" fmla="*/ 2110530084 w 200"/>
                  <a:gd name="T61" fmla="*/ 1577710243 h 232"/>
                  <a:gd name="T62" fmla="*/ 2081619181 w 200"/>
                  <a:gd name="T63" fmla="*/ 1679032376 h 232"/>
                  <a:gd name="T64" fmla="*/ 2110530084 w 200"/>
                  <a:gd name="T65" fmla="*/ 1823775563 h 232"/>
                  <a:gd name="T66" fmla="*/ 2147483646 w 200"/>
                  <a:gd name="T67" fmla="*/ 1823775563 h 232"/>
                  <a:gd name="T68" fmla="*/ 2147483646 w 200"/>
                  <a:gd name="T69" fmla="*/ 1722457234 h 232"/>
                  <a:gd name="T70" fmla="*/ 2147483646 w 200"/>
                  <a:gd name="T71" fmla="*/ 1432967057 h 232"/>
                  <a:gd name="T72" fmla="*/ 2147483646 w 200"/>
                  <a:gd name="T73" fmla="*/ 1201377959 h 232"/>
                  <a:gd name="T74" fmla="*/ 2147483646 w 200"/>
                  <a:gd name="T75" fmla="*/ 1042158551 h 232"/>
                  <a:gd name="T76" fmla="*/ 2147483646 w 200"/>
                  <a:gd name="T77" fmla="*/ 839518090 h 232"/>
                  <a:gd name="T78" fmla="*/ 2147483646 w 200"/>
                  <a:gd name="T79" fmla="*/ 723719737 h 232"/>
                  <a:gd name="T80" fmla="*/ 2147483646 w 200"/>
                  <a:gd name="T81" fmla="*/ 550027913 h 232"/>
                  <a:gd name="T82" fmla="*/ 2147483646 w 200"/>
                  <a:gd name="T83" fmla="*/ 405284727 h 232"/>
                  <a:gd name="T84" fmla="*/ 2147483646 w 200"/>
                  <a:gd name="T85" fmla="*/ 0 h 2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0" h="232">
                    <a:moveTo>
                      <a:pt x="190" y="0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2" y="3"/>
                      <a:pt x="178" y="3"/>
                      <a:pt x="177" y="3"/>
                    </a:cubicBezTo>
                    <a:cubicBezTo>
                      <a:pt x="177" y="3"/>
                      <a:pt x="171" y="0"/>
                      <a:pt x="171" y="0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2" y="38"/>
                      <a:pt x="92" y="38"/>
                    </a:cubicBezTo>
                    <a:cubicBezTo>
                      <a:pt x="91" y="38"/>
                      <a:pt x="85" y="36"/>
                      <a:pt x="85" y="36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2" y="95"/>
                      <a:pt x="22" y="95"/>
                    </a:cubicBezTo>
                    <a:cubicBezTo>
                      <a:pt x="22" y="96"/>
                      <a:pt x="22" y="98"/>
                      <a:pt x="22" y="98"/>
                    </a:cubicBezTo>
                    <a:cubicBezTo>
                      <a:pt x="22" y="99"/>
                      <a:pt x="21" y="105"/>
                      <a:pt x="21" y="10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13"/>
                      <a:pt x="17" y="115"/>
                      <a:pt x="17" y="116"/>
                    </a:cubicBezTo>
                    <a:cubicBezTo>
                      <a:pt x="16" y="116"/>
                      <a:pt x="11" y="119"/>
                      <a:pt x="10" y="119"/>
                    </a:cubicBezTo>
                    <a:cubicBezTo>
                      <a:pt x="9" y="120"/>
                      <a:pt x="4" y="123"/>
                      <a:pt x="4" y="124"/>
                    </a:cubicBezTo>
                    <a:cubicBezTo>
                      <a:pt x="3" y="125"/>
                      <a:pt x="1" y="130"/>
                      <a:pt x="1" y="131"/>
                    </a:cubicBezTo>
                    <a:cubicBezTo>
                      <a:pt x="0" y="132"/>
                      <a:pt x="0" y="136"/>
                      <a:pt x="0" y="137"/>
                    </a:cubicBezTo>
                    <a:cubicBezTo>
                      <a:pt x="0" y="137"/>
                      <a:pt x="1" y="140"/>
                      <a:pt x="1" y="140"/>
                    </a:cubicBezTo>
                    <a:cubicBezTo>
                      <a:pt x="10" y="145"/>
                      <a:pt x="10" y="145"/>
                      <a:pt x="10" y="145"/>
                    </a:cubicBezTo>
                    <a:cubicBezTo>
                      <a:pt x="10" y="145"/>
                      <a:pt x="12" y="149"/>
                      <a:pt x="12" y="149"/>
                    </a:cubicBezTo>
                    <a:cubicBezTo>
                      <a:pt x="12" y="150"/>
                      <a:pt x="14" y="155"/>
                      <a:pt x="14" y="155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4" y="138"/>
                      <a:pt x="24" y="138"/>
                    </a:cubicBezTo>
                    <a:cubicBezTo>
                      <a:pt x="24" y="138"/>
                      <a:pt x="26" y="140"/>
                      <a:pt x="26" y="140"/>
                    </a:cubicBezTo>
                    <a:cubicBezTo>
                      <a:pt x="27" y="141"/>
                      <a:pt x="27" y="143"/>
                      <a:pt x="27" y="143"/>
                    </a:cubicBezTo>
                    <a:cubicBezTo>
                      <a:pt x="27" y="143"/>
                      <a:pt x="25" y="149"/>
                      <a:pt x="25" y="149"/>
                    </a:cubicBezTo>
                    <a:cubicBezTo>
                      <a:pt x="25" y="150"/>
                      <a:pt x="26" y="153"/>
                      <a:pt x="26" y="153"/>
                    </a:cubicBezTo>
                    <a:cubicBezTo>
                      <a:pt x="27" y="154"/>
                      <a:pt x="27" y="157"/>
                      <a:pt x="27" y="157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56"/>
                      <a:pt x="22" y="159"/>
                      <a:pt x="22" y="159"/>
                    </a:cubicBezTo>
                    <a:cubicBezTo>
                      <a:pt x="22" y="160"/>
                      <a:pt x="21" y="165"/>
                      <a:pt x="21" y="165"/>
                    </a:cubicBezTo>
                    <a:cubicBezTo>
                      <a:pt x="21" y="165"/>
                      <a:pt x="19" y="167"/>
                      <a:pt x="19" y="167"/>
                    </a:cubicBezTo>
                    <a:cubicBezTo>
                      <a:pt x="19" y="167"/>
                      <a:pt x="16" y="166"/>
                      <a:pt x="16" y="166"/>
                    </a:cubicBezTo>
                    <a:cubicBezTo>
                      <a:pt x="15" y="166"/>
                      <a:pt x="13" y="167"/>
                      <a:pt x="13" y="167"/>
                    </a:cubicBezTo>
                    <a:cubicBezTo>
                      <a:pt x="12" y="167"/>
                      <a:pt x="11" y="168"/>
                      <a:pt x="11" y="168"/>
                    </a:cubicBezTo>
                    <a:cubicBezTo>
                      <a:pt x="11" y="168"/>
                      <a:pt x="14" y="170"/>
                      <a:pt x="14" y="170"/>
                    </a:cubicBezTo>
                    <a:cubicBezTo>
                      <a:pt x="15" y="170"/>
                      <a:pt x="20" y="171"/>
                      <a:pt x="20" y="171"/>
                    </a:cubicBezTo>
                    <a:cubicBezTo>
                      <a:pt x="20" y="171"/>
                      <a:pt x="25" y="172"/>
                      <a:pt x="26" y="172"/>
                    </a:cubicBezTo>
                    <a:cubicBezTo>
                      <a:pt x="26" y="172"/>
                      <a:pt x="28" y="175"/>
                      <a:pt x="27" y="175"/>
                    </a:cubicBezTo>
                    <a:cubicBezTo>
                      <a:pt x="27" y="176"/>
                      <a:pt x="25" y="179"/>
                      <a:pt x="25" y="179"/>
                    </a:cubicBezTo>
                    <a:cubicBezTo>
                      <a:pt x="21" y="180"/>
                      <a:pt x="21" y="180"/>
                      <a:pt x="21" y="180"/>
                    </a:cubicBezTo>
                    <a:cubicBezTo>
                      <a:pt x="21" y="180"/>
                      <a:pt x="18" y="176"/>
                      <a:pt x="17" y="176"/>
                    </a:cubicBezTo>
                    <a:cubicBezTo>
                      <a:pt x="17" y="176"/>
                      <a:pt x="13" y="174"/>
                      <a:pt x="13" y="174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11" y="178"/>
                      <a:pt x="13" y="179"/>
                      <a:pt x="15" y="180"/>
                    </a:cubicBezTo>
                    <a:cubicBezTo>
                      <a:pt x="33" y="191"/>
                      <a:pt x="56" y="201"/>
                      <a:pt x="63" y="220"/>
                    </a:cubicBezTo>
                    <a:cubicBezTo>
                      <a:pt x="65" y="223"/>
                      <a:pt x="68" y="225"/>
                      <a:pt x="70" y="228"/>
                    </a:cubicBezTo>
                    <a:cubicBezTo>
                      <a:pt x="71" y="229"/>
                      <a:pt x="72" y="230"/>
                      <a:pt x="73" y="232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3"/>
                      <a:pt x="92" y="193"/>
                      <a:pt x="92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62"/>
                      <a:pt x="89" y="162"/>
                      <a:pt x="89" y="162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5" y="155"/>
                      <a:pt x="96" y="151"/>
                      <a:pt x="96" y="150"/>
                    </a:cubicBezTo>
                    <a:cubicBezTo>
                      <a:pt x="96" y="150"/>
                      <a:pt x="94" y="146"/>
                      <a:pt x="94" y="146"/>
                    </a:cubicBezTo>
                    <a:cubicBezTo>
                      <a:pt x="94" y="146"/>
                      <a:pt x="90" y="141"/>
                      <a:pt x="90" y="141"/>
                    </a:cubicBezTo>
                    <a:cubicBezTo>
                      <a:pt x="90" y="141"/>
                      <a:pt x="90" y="133"/>
                      <a:pt x="90" y="133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100" y="122"/>
                      <a:pt x="100" y="122"/>
                    </a:cubicBezTo>
                    <a:cubicBezTo>
                      <a:pt x="100" y="122"/>
                      <a:pt x="103" y="117"/>
                      <a:pt x="103" y="116"/>
                    </a:cubicBezTo>
                    <a:cubicBezTo>
                      <a:pt x="104" y="116"/>
                      <a:pt x="108" y="108"/>
                      <a:pt x="108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5" y="123"/>
                      <a:pt x="145" y="123"/>
                    </a:cubicBezTo>
                    <a:cubicBezTo>
                      <a:pt x="145" y="124"/>
                      <a:pt x="146" y="126"/>
                      <a:pt x="146" y="126"/>
                    </a:cubicBezTo>
                    <a:cubicBezTo>
                      <a:pt x="146" y="127"/>
                      <a:pt x="146" y="129"/>
                      <a:pt x="146" y="129"/>
                    </a:cubicBezTo>
                    <a:cubicBezTo>
                      <a:pt x="146" y="129"/>
                      <a:pt x="150" y="129"/>
                      <a:pt x="150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60" y="127"/>
                      <a:pt x="160" y="127"/>
                      <a:pt x="160" y="12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72" y="119"/>
                      <a:pt x="172" y="119"/>
                      <a:pt x="172" y="119"/>
                    </a:cubicBezTo>
                    <a:cubicBezTo>
                      <a:pt x="172" y="119"/>
                      <a:pt x="170" y="113"/>
                      <a:pt x="170" y="113"/>
                    </a:cubicBezTo>
                    <a:cubicBezTo>
                      <a:pt x="171" y="112"/>
                      <a:pt x="174" y="107"/>
                      <a:pt x="174" y="107"/>
                    </a:cubicBezTo>
                    <a:cubicBezTo>
                      <a:pt x="174" y="107"/>
                      <a:pt x="173" y="99"/>
                      <a:pt x="173" y="99"/>
                    </a:cubicBezTo>
                    <a:cubicBezTo>
                      <a:pt x="173" y="98"/>
                      <a:pt x="174" y="93"/>
                      <a:pt x="174" y="93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6" y="86"/>
                      <a:pt x="179" y="83"/>
                      <a:pt x="179" y="83"/>
                    </a:cubicBezTo>
                    <a:cubicBezTo>
                      <a:pt x="179" y="83"/>
                      <a:pt x="180" y="81"/>
                      <a:pt x="181" y="81"/>
                    </a:cubicBezTo>
                    <a:cubicBezTo>
                      <a:pt x="181" y="81"/>
                      <a:pt x="181" y="78"/>
                      <a:pt x="181" y="78"/>
                    </a:cubicBezTo>
                    <a:cubicBezTo>
                      <a:pt x="182" y="77"/>
                      <a:pt x="186" y="72"/>
                      <a:pt x="186" y="72"/>
                    </a:cubicBezTo>
                    <a:cubicBezTo>
                      <a:pt x="186" y="72"/>
                      <a:pt x="186" y="65"/>
                      <a:pt x="186" y="65"/>
                    </a:cubicBezTo>
                    <a:cubicBezTo>
                      <a:pt x="186" y="64"/>
                      <a:pt x="187" y="61"/>
                      <a:pt x="187" y="61"/>
                    </a:cubicBezTo>
                    <a:cubicBezTo>
                      <a:pt x="187" y="60"/>
                      <a:pt x="190" y="58"/>
                      <a:pt x="190" y="58"/>
                    </a:cubicBezTo>
                    <a:cubicBezTo>
                      <a:pt x="189" y="53"/>
                      <a:pt x="189" y="53"/>
                      <a:pt x="189" y="53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6" y="45"/>
                      <a:pt x="196" y="45"/>
                    </a:cubicBezTo>
                    <a:cubicBezTo>
                      <a:pt x="196" y="45"/>
                      <a:pt x="197" y="41"/>
                      <a:pt x="197" y="40"/>
                    </a:cubicBezTo>
                    <a:cubicBezTo>
                      <a:pt x="197" y="40"/>
                      <a:pt x="198" y="38"/>
                      <a:pt x="198" y="38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200" y="27"/>
                      <a:pt x="200" y="27"/>
                      <a:pt x="200" y="27"/>
                    </a:cubicBezTo>
                    <a:cubicBezTo>
                      <a:pt x="200" y="27"/>
                      <a:pt x="191" y="14"/>
                      <a:pt x="191" y="13"/>
                    </a:cubicBezTo>
                    <a:cubicBezTo>
                      <a:pt x="191" y="13"/>
                      <a:pt x="190" y="0"/>
                      <a:pt x="190" y="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68">
                <a:extLst>
                  <a:ext uri="{FF2B5EF4-FFF2-40B4-BE49-F238E27FC236}">
                    <a16:creationId xmlns:a16="http://schemas.microsoft.com/office/drawing/2014/main" id="{E820A2EE-8709-D4AE-6740-BA8251D5F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7447" y="3357284"/>
                <a:ext cx="1070956" cy="920908"/>
              </a:xfrm>
              <a:custGeom>
                <a:avLst/>
                <a:gdLst>
                  <a:gd name="T0" fmla="*/ 2147483646 w 238"/>
                  <a:gd name="T1" fmla="*/ 2147483646 h 205"/>
                  <a:gd name="T2" fmla="*/ 2147483646 w 238"/>
                  <a:gd name="T3" fmla="*/ 2147483646 h 205"/>
                  <a:gd name="T4" fmla="*/ 2147483646 w 238"/>
                  <a:gd name="T5" fmla="*/ 2147483646 h 205"/>
                  <a:gd name="T6" fmla="*/ 2147483646 w 238"/>
                  <a:gd name="T7" fmla="*/ 2147483646 h 205"/>
                  <a:gd name="T8" fmla="*/ 2147483646 w 238"/>
                  <a:gd name="T9" fmla="*/ 2147483646 h 205"/>
                  <a:gd name="T10" fmla="*/ 2147483646 w 238"/>
                  <a:gd name="T11" fmla="*/ 2147483646 h 205"/>
                  <a:gd name="T12" fmla="*/ 2147483646 w 238"/>
                  <a:gd name="T13" fmla="*/ 2147483646 h 205"/>
                  <a:gd name="T14" fmla="*/ 2147483646 w 238"/>
                  <a:gd name="T15" fmla="*/ 2147483646 h 205"/>
                  <a:gd name="T16" fmla="*/ 2147483646 w 238"/>
                  <a:gd name="T17" fmla="*/ 2147483646 h 205"/>
                  <a:gd name="T18" fmla="*/ 2147483646 w 238"/>
                  <a:gd name="T19" fmla="*/ 2147483646 h 205"/>
                  <a:gd name="T20" fmla="*/ 2147483646 w 238"/>
                  <a:gd name="T21" fmla="*/ 1995084319 h 205"/>
                  <a:gd name="T22" fmla="*/ 2147483646 w 238"/>
                  <a:gd name="T23" fmla="*/ 1734854277 h 205"/>
                  <a:gd name="T24" fmla="*/ 2147483646 w 238"/>
                  <a:gd name="T25" fmla="*/ 1691485772 h 205"/>
                  <a:gd name="T26" fmla="*/ 2147483646 w 238"/>
                  <a:gd name="T27" fmla="*/ 1734854277 h 205"/>
                  <a:gd name="T28" fmla="*/ 2147483646 w 238"/>
                  <a:gd name="T29" fmla="*/ 1633657296 h 205"/>
                  <a:gd name="T30" fmla="*/ 2147483646 w 238"/>
                  <a:gd name="T31" fmla="*/ 1575828820 h 205"/>
                  <a:gd name="T32" fmla="*/ 2147483646 w 238"/>
                  <a:gd name="T33" fmla="*/ 1431255729 h 205"/>
                  <a:gd name="T34" fmla="*/ 2147483646 w 238"/>
                  <a:gd name="T35" fmla="*/ 1518000344 h 205"/>
                  <a:gd name="T36" fmla="*/ 1885774394 w 238"/>
                  <a:gd name="T37" fmla="*/ 1546912681 h 205"/>
                  <a:gd name="T38" fmla="*/ 1929292235 w 238"/>
                  <a:gd name="T39" fmla="*/ 1185485657 h 205"/>
                  <a:gd name="T40" fmla="*/ 1552135071 w 238"/>
                  <a:gd name="T41" fmla="*/ 910799446 h 205"/>
                  <a:gd name="T42" fmla="*/ 1407078139 w 238"/>
                  <a:gd name="T43" fmla="*/ 968627922 h 205"/>
                  <a:gd name="T44" fmla="*/ 1276524615 w 238"/>
                  <a:gd name="T45" fmla="*/ 896343277 h 205"/>
                  <a:gd name="T46" fmla="*/ 1073438817 w 238"/>
                  <a:gd name="T47" fmla="*/ 1127657181 h 205"/>
                  <a:gd name="T48" fmla="*/ 841346202 w 238"/>
                  <a:gd name="T49" fmla="*/ 1026456398 h 205"/>
                  <a:gd name="T50" fmla="*/ 551224721 w 238"/>
                  <a:gd name="T51" fmla="*/ 693941711 h 205"/>
                  <a:gd name="T52" fmla="*/ 580239154 w 238"/>
                  <a:gd name="T53" fmla="*/ 462627807 h 205"/>
                  <a:gd name="T54" fmla="*/ 551224721 w 238"/>
                  <a:gd name="T55" fmla="*/ 173485428 h 205"/>
                  <a:gd name="T56" fmla="*/ 493203471 w 238"/>
                  <a:gd name="T57" fmla="*/ 303598548 h 205"/>
                  <a:gd name="T58" fmla="*/ 420671197 w 238"/>
                  <a:gd name="T59" fmla="*/ 289142379 h 205"/>
                  <a:gd name="T60" fmla="*/ 377153355 w 238"/>
                  <a:gd name="T61" fmla="*/ 101200783 h 205"/>
                  <a:gd name="T62" fmla="*/ 319132106 w 238"/>
                  <a:gd name="T63" fmla="*/ 43372307 h 205"/>
                  <a:gd name="T64" fmla="*/ 203081990 w 238"/>
                  <a:gd name="T65" fmla="*/ 0 h 205"/>
                  <a:gd name="T66" fmla="*/ 116046307 w 238"/>
                  <a:gd name="T67" fmla="*/ 101200783 h 205"/>
                  <a:gd name="T68" fmla="*/ 101542899 w 238"/>
                  <a:gd name="T69" fmla="*/ 332514687 h 205"/>
                  <a:gd name="T70" fmla="*/ 174071365 w 238"/>
                  <a:gd name="T71" fmla="*/ 766226355 h 205"/>
                  <a:gd name="T72" fmla="*/ 101542899 w 238"/>
                  <a:gd name="T73" fmla="*/ 954171753 h 205"/>
                  <a:gd name="T74" fmla="*/ 101542899 w 238"/>
                  <a:gd name="T75" fmla="*/ 1546912681 h 205"/>
                  <a:gd name="T76" fmla="*/ 58025058 w 238"/>
                  <a:gd name="T77" fmla="*/ 1792682753 h 205"/>
                  <a:gd name="T78" fmla="*/ 159564149 w 238"/>
                  <a:gd name="T79" fmla="*/ 2110741271 h 205"/>
                  <a:gd name="T80" fmla="*/ 87035683 w 238"/>
                  <a:gd name="T81" fmla="*/ 2147483646 h 205"/>
                  <a:gd name="T82" fmla="*/ 72528466 w 238"/>
                  <a:gd name="T83" fmla="*/ 2147483646 h 205"/>
                  <a:gd name="T84" fmla="*/ 101542899 w 238"/>
                  <a:gd name="T85" fmla="*/ 2147483646 h 205"/>
                  <a:gd name="T86" fmla="*/ 348142731 w 238"/>
                  <a:gd name="T87" fmla="*/ 2147483646 h 205"/>
                  <a:gd name="T88" fmla="*/ 870356827 w 238"/>
                  <a:gd name="T89" fmla="*/ 2147483646 h 205"/>
                  <a:gd name="T90" fmla="*/ 1000910351 w 238"/>
                  <a:gd name="T91" fmla="*/ 2147483646 h 205"/>
                  <a:gd name="T92" fmla="*/ 1233006774 w 238"/>
                  <a:gd name="T93" fmla="*/ 2147483646 h 205"/>
                  <a:gd name="T94" fmla="*/ 1392570923 w 238"/>
                  <a:gd name="T95" fmla="*/ 2147483646 h 205"/>
                  <a:gd name="T96" fmla="*/ 2147483646 w 238"/>
                  <a:gd name="T97" fmla="*/ 2147483646 h 205"/>
                  <a:gd name="T98" fmla="*/ 2147483646 w 238"/>
                  <a:gd name="T99" fmla="*/ 2147483646 h 205"/>
                  <a:gd name="T100" fmla="*/ 2147483646 w 238"/>
                  <a:gd name="T101" fmla="*/ 2147483646 h 205"/>
                  <a:gd name="T102" fmla="*/ 2147483646 w 238"/>
                  <a:gd name="T103" fmla="*/ 2147483646 h 205"/>
                  <a:gd name="T104" fmla="*/ 2147483646 w 238"/>
                  <a:gd name="T105" fmla="*/ 2147483646 h 205"/>
                  <a:gd name="T106" fmla="*/ 2147483646 w 238"/>
                  <a:gd name="T107" fmla="*/ 2147483646 h 205"/>
                  <a:gd name="T108" fmla="*/ 2147483646 w 238"/>
                  <a:gd name="T109" fmla="*/ 2147483646 h 205"/>
                  <a:gd name="T110" fmla="*/ 2147483646 w 238"/>
                  <a:gd name="T111" fmla="*/ 2147483646 h 205"/>
                  <a:gd name="T112" fmla="*/ 2147483646 w 238"/>
                  <a:gd name="T113" fmla="*/ 2147483646 h 20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8" h="205">
                    <a:moveTo>
                      <a:pt x="223" y="199"/>
                    </a:moveTo>
                    <a:cubicBezTo>
                      <a:pt x="223" y="199"/>
                      <a:pt x="227" y="201"/>
                      <a:pt x="227" y="201"/>
                    </a:cubicBezTo>
                    <a:cubicBezTo>
                      <a:pt x="228" y="201"/>
                      <a:pt x="231" y="205"/>
                      <a:pt x="231" y="205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5" y="204"/>
                      <a:pt x="237" y="201"/>
                      <a:pt x="237" y="200"/>
                    </a:cubicBezTo>
                    <a:cubicBezTo>
                      <a:pt x="238" y="200"/>
                      <a:pt x="236" y="197"/>
                      <a:pt x="236" y="197"/>
                    </a:cubicBezTo>
                    <a:cubicBezTo>
                      <a:pt x="235" y="197"/>
                      <a:pt x="230" y="196"/>
                      <a:pt x="230" y="196"/>
                    </a:cubicBezTo>
                    <a:cubicBezTo>
                      <a:pt x="230" y="196"/>
                      <a:pt x="225" y="195"/>
                      <a:pt x="224" y="195"/>
                    </a:cubicBezTo>
                    <a:cubicBezTo>
                      <a:pt x="224" y="195"/>
                      <a:pt x="221" y="193"/>
                      <a:pt x="221" y="193"/>
                    </a:cubicBezTo>
                    <a:cubicBezTo>
                      <a:pt x="221" y="193"/>
                      <a:pt x="222" y="192"/>
                      <a:pt x="223" y="192"/>
                    </a:cubicBezTo>
                    <a:cubicBezTo>
                      <a:pt x="223" y="192"/>
                      <a:pt x="225" y="191"/>
                      <a:pt x="226" y="191"/>
                    </a:cubicBezTo>
                    <a:cubicBezTo>
                      <a:pt x="226" y="191"/>
                      <a:pt x="229" y="192"/>
                      <a:pt x="229" y="192"/>
                    </a:cubicBezTo>
                    <a:cubicBezTo>
                      <a:pt x="229" y="192"/>
                      <a:pt x="231" y="190"/>
                      <a:pt x="231" y="190"/>
                    </a:cubicBezTo>
                    <a:cubicBezTo>
                      <a:pt x="231" y="190"/>
                      <a:pt x="232" y="185"/>
                      <a:pt x="232" y="184"/>
                    </a:cubicBezTo>
                    <a:cubicBezTo>
                      <a:pt x="232" y="184"/>
                      <a:pt x="232" y="181"/>
                      <a:pt x="232" y="181"/>
                    </a:cubicBezTo>
                    <a:cubicBezTo>
                      <a:pt x="237" y="182"/>
                      <a:pt x="237" y="182"/>
                      <a:pt x="237" y="182"/>
                    </a:cubicBezTo>
                    <a:cubicBezTo>
                      <a:pt x="237" y="182"/>
                      <a:pt x="237" y="179"/>
                      <a:pt x="236" y="178"/>
                    </a:cubicBezTo>
                    <a:cubicBezTo>
                      <a:pt x="236" y="178"/>
                      <a:pt x="235" y="175"/>
                      <a:pt x="235" y="174"/>
                    </a:cubicBezTo>
                    <a:cubicBezTo>
                      <a:pt x="235" y="174"/>
                      <a:pt x="237" y="168"/>
                      <a:pt x="237" y="168"/>
                    </a:cubicBezTo>
                    <a:cubicBezTo>
                      <a:pt x="237" y="168"/>
                      <a:pt x="237" y="166"/>
                      <a:pt x="236" y="165"/>
                    </a:cubicBezTo>
                    <a:cubicBezTo>
                      <a:pt x="236" y="165"/>
                      <a:pt x="234" y="163"/>
                      <a:pt x="234" y="163"/>
                    </a:cubicBezTo>
                    <a:cubicBezTo>
                      <a:pt x="232" y="165"/>
                      <a:pt x="232" y="165"/>
                      <a:pt x="232" y="165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24" y="180"/>
                      <a:pt x="224" y="180"/>
                      <a:pt x="224" y="180"/>
                    </a:cubicBezTo>
                    <a:cubicBezTo>
                      <a:pt x="224" y="180"/>
                      <a:pt x="222" y="175"/>
                      <a:pt x="222" y="174"/>
                    </a:cubicBezTo>
                    <a:cubicBezTo>
                      <a:pt x="222" y="174"/>
                      <a:pt x="220" y="170"/>
                      <a:pt x="220" y="170"/>
                    </a:cubicBezTo>
                    <a:cubicBezTo>
                      <a:pt x="211" y="165"/>
                      <a:pt x="211" y="165"/>
                      <a:pt x="211" y="165"/>
                    </a:cubicBezTo>
                    <a:cubicBezTo>
                      <a:pt x="211" y="165"/>
                      <a:pt x="210" y="162"/>
                      <a:pt x="210" y="162"/>
                    </a:cubicBezTo>
                    <a:cubicBezTo>
                      <a:pt x="210" y="161"/>
                      <a:pt x="210" y="157"/>
                      <a:pt x="211" y="156"/>
                    </a:cubicBezTo>
                    <a:cubicBezTo>
                      <a:pt x="211" y="155"/>
                      <a:pt x="213" y="150"/>
                      <a:pt x="214" y="149"/>
                    </a:cubicBezTo>
                    <a:cubicBezTo>
                      <a:pt x="214" y="148"/>
                      <a:pt x="219" y="145"/>
                      <a:pt x="220" y="144"/>
                    </a:cubicBezTo>
                    <a:cubicBezTo>
                      <a:pt x="221" y="144"/>
                      <a:pt x="226" y="141"/>
                      <a:pt x="227" y="141"/>
                    </a:cubicBezTo>
                    <a:cubicBezTo>
                      <a:pt x="227" y="140"/>
                      <a:pt x="230" y="138"/>
                      <a:pt x="230" y="138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0"/>
                      <a:pt x="232" y="124"/>
                      <a:pt x="232" y="123"/>
                    </a:cubicBezTo>
                    <a:cubicBezTo>
                      <a:pt x="232" y="123"/>
                      <a:pt x="232" y="121"/>
                      <a:pt x="232" y="120"/>
                    </a:cubicBezTo>
                    <a:cubicBezTo>
                      <a:pt x="232" y="120"/>
                      <a:pt x="237" y="115"/>
                      <a:pt x="237" y="115"/>
                    </a:cubicBezTo>
                    <a:cubicBezTo>
                      <a:pt x="227" y="115"/>
                      <a:pt x="227" y="115"/>
                      <a:pt x="227" y="115"/>
                    </a:cubicBezTo>
                    <a:cubicBezTo>
                      <a:pt x="225" y="117"/>
                      <a:pt x="225" y="117"/>
                      <a:pt x="225" y="117"/>
                    </a:cubicBezTo>
                    <a:cubicBezTo>
                      <a:pt x="221" y="119"/>
                      <a:pt x="221" y="119"/>
                      <a:pt x="221" y="119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6" y="118"/>
                      <a:pt x="213" y="120"/>
                      <a:pt x="212" y="120"/>
                    </a:cubicBezTo>
                    <a:cubicBezTo>
                      <a:pt x="212" y="121"/>
                      <a:pt x="210" y="121"/>
                      <a:pt x="210" y="121"/>
                    </a:cubicBezTo>
                    <a:cubicBezTo>
                      <a:pt x="210" y="121"/>
                      <a:pt x="208" y="117"/>
                      <a:pt x="208" y="117"/>
                    </a:cubicBezTo>
                    <a:cubicBezTo>
                      <a:pt x="208" y="116"/>
                      <a:pt x="209" y="113"/>
                      <a:pt x="209" y="113"/>
                    </a:cubicBezTo>
                    <a:cubicBezTo>
                      <a:pt x="209" y="113"/>
                      <a:pt x="205" y="110"/>
                      <a:pt x="205" y="110"/>
                    </a:cubicBezTo>
                    <a:cubicBezTo>
                      <a:pt x="205" y="110"/>
                      <a:pt x="200" y="107"/>
                      <a:pt x="200" y="107"/>
                    </a:cubicBezTo>
                    <a:cubicBezTo>
                      <a:pt x="194" y="109"/>
                      <a:pt x="194" y="109"/>
                      <a:pt x="194" y="109"/>
                    </a:cubicBezTo>
                    <a:cubicBezTo>
                      <a:pt x="187" y="113"/>
                      <a:pt x="187" y="113"/>
                      <a:pt x="187" y="113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0" y="99"/>
                      <a:pt x="180" y="99"/>
                      <a:pt x="180" y="99"/>
                    </a:cubicBezTo>
                    <a:cubicBezTo>
                      <a:pt x="173" y="102"/>
                      <a:pt x="173" y="102"/>
                      <a:pt x="173" y="102"/>
                    </a:cubicBezTo>
                    <a:cubicBezTo>
                      <a:pt x="163" y="103"/>
                      <a:pt x="163" y="103"/>
                      <a:pt x="163" y="103"/>
                    </a:cubicBezTo>
                    <a:cubicBezTo>
                      <a:pt x="158" y="105"/>
                      <a:pt x="158" y="105"/>
                      <a:pt x="158" y="105"/>
                    </a:cubicBez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37" y="100"/>
                      <a:pt x="137" y="100"/>
                      <a:pt x="137" y="100"/>
                    </a:cubicBezTo>
                    <a:cubicBezTo>
                      <a:pt x="134" y="92"/>
                      <a:pt x="134" y="92"/>
                      <a:pt x="134" y="92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8" y="70"/>
                      <a:pt x="98" y="70"/>
                      <a:pt x="98" y="70"/>
                    </a:cubicBezTo>
                    <a:cubicBezTo>
                      <a:pt x="98" y="70"/>
                      <a:pt x="97" y="67"/>
                      <a:pt x="97" y="67"/>
                    </a:cubicBezTo>
                    <a:cubicBezTo>
                      <a:pt x="97" y="67"/>
                      <a:pt x="98" y="63"/>
                      <a:pt x="98" y="6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79"/>
                      <a:pt x="74" y="78"/>
                      <a:pt x="74" y="78"/>
                    </a:cubicBezTo>
                    <a:cubicBezTo>
                      <a:pt x="74" y="77"/>
                      <a:pt x="71" y="73"/>
                      <a:pt x="71" y="73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8" y="55"/>
                      <a:pt x="38" y="48"/>
                      <a:pt x="38" y="48"/>
                    </a:cubicBezTo>
                    <a:cubicBezTo>
                      <a:pt x="38" y="48"/>
                      <a:pt x="36" y="43"/>
                      <a:pt x="36" y="43"/>
                    </a:cubicBezTo>
                    <a:cubicBezTo>
                      <a:pt x="36" y="43"/>
                      <a:pt x="37" y="40"/>
                      <a:pt x="37" y="40"/>
                    </a:cubicBezTo>
                    <a:cubicBezTo>
                      <a:pt x="37" y="39"/>
                      <a:pt x="40" y="32"/>
                      <a:pt x="40" y="32"/>
                    </a:cubicBezTo>
                    <a:cubicBezTo>
                      <a:pt x="40" y="32"/>
                      <a:pt x="43" y="23"/>
                      <a:pt x="43" y="23"/>
                    </a:cubicBezTo>
                    <a:cubicBezTo>
                      <a:pt x="43" y="23"/>
                      <a:pt x="41" y="19"/>
                      <a:pt x="41" y="19"/>
                    </a:cubicBezTo>
                    <a:cubicBezTo>
                      <a:pt x="41" y="19"/>
                      <a:pt x="38" y="12"/>
                      <a:pt x="38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5"/>
                      <a:pt x="35" y="17"/>
                      <a:pt x="35" y="17"/>
                    </a:cubicBezTo>
                    <a:cubicBezTo>
                      <a:pt x="35" y="17"/>
                      <a:pt x="34" y="21"/>
                      <a:pt x="34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5" y="15"/>
                      <a:pt x="24" y="15"/>
                    </a:cubicBezTo>
                    <a:cubicBezTo>
                      <a:pt x="24" y="15"/>
                      <a:pt x="25" y="11"/>
                      <a:pt x="25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3"/>
                      <a:pt x="27" y="3"/>
                    </a:cubicBezTo>
                    <a:cubicBezTo>
                      <a:pt x="27" y="3"/>
                      <a:pt x="22" y="3"/>
                      <a:pt x="22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0" y="4"/>
                      <a:pt x="10" y="4"/>
                    </a:cubicBezTo>
                    <a:cubicBezTo>
                      <a:pt x="10" y="5"/>
                      <a:pt x="8" y="7"/>
                      <a:pt x="8" y="7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7" y="107"/>
                      <a:pt x="7" y="107"/>
                      <a:pt x="7" y="107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13" y="150"/>
                      <a:pt x="13" y="157"/>
                      <a:pt x="13" y="157"/>
                    </a:cubicBezTo>
                    <a:cubicBezTo>
                      <a:pt x="13" y="157"/>
                      <a:pt x="6" y="164"/>
                      <a:pt x="6" y="164"/>
                    </a:cubicBezTo>
                    <a:cubicBezTo>
                      <a:pt x="9" y="173"/>
                      <a:pt x="9" y="173"/>
                      <a:pt x="9" y="173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6"/>
                      <a:pt x="14" y="186"/>
                      <a:pt x="14" y="186"/>
                    </a:cubicBezTo>
                    <a:cubicBezTo>
                      <a:pt x="14" y="187"/>
                      <a:pt x="20" y="188"/>
                      <a:pt x="20" y="188"/>
                    </a:cubicBezTo>
                    <a:cubicBezTo>
                      <a:pt x="20" y="188"/>
                      <a:pt x="24" y="186"/>
                      <a:pt x="24" y="186"/>
                    </a:cubicBezTo>
                    <a:cubicBezTo>
                      <a:pt x="24" y="186"/>
                      <a:pt x="27" y="181"/>
                      <a:pt x="27" y="181"/>
                    </a:cubicBezTo>
                    <a:cubicBezTo>
                      <a:pt x="37" y="180"/>
                      <a:pt x="37" y="180"/>
                      <a:pt x="37" y="180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5" y="177"/>
                      <a:pt x="63" y="172"/>
                      <a:pt x="63" y="172"/>
                    </a:cubicBezTo>
                    <a:cubicBezTo>
                      <a:pt x="63" y="172"/>
                      <a:pt x="69" y="165"/>
                      <a:pt x="69" y="165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5" y="163"/>
                      <a:pt x="85" y="163"/>
                      <a:pt x="85" y="163"/>
                    </a:cubicBezTo>
                    <a:cubicBezTo>
                      <a:pt x="85" y="163"/>
                      <a:pt x="89" y="164"/>
                      <a:pt x="90" y="164"/>
                    </a:cubicBezTo>
                    <a:cubicBezTo>
                      <a:pt x="90" y="164"/>
                      <a:pt x="95" y="163"/>
                      <a:pt x="95" y="163"/>
                    </a:cubicBezTo>
                    <a:cubicBezTo>
                      <a:pt x="95" y="163"/>
                      <a:pt x="95" y="160"/>
                      <a:pt x="96" y="160"/>
                    </a:cubicBezTo>
                    <a:cubicBezTo>
                      <a:pt x="96" y="160"/>
                      <a:pt x="98" y="158"/>
                      <a:pt x="98" y="158"/>
                    </a:cubicBezTo>
                    <a:cubicBezTo>
                      <a:pt x="172" y="158"/>
                      <a:pt x="172" y="158"/>
                      <a:pt x="172" y="158"/>
                    </a:cubicBezTo>
                    <a:cubicBezTo>
                      <a:pt x="174" y="160"/>
                      <a:pt x="174" y="160"/>
                      <a:pt x="174" y="160"/>
                    </a:cubicBezTo>
                    <a:cubicBezTo>
                      <a:pt x="174" y="162"/>
                      <a:pt x="174" y="162"/>
                      <a:pt x="174" y="162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69" y="165"/>
                      <a:pt x="169" y="165"/>
                      <a:pt x="169" y="165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2" y="175"/>
                      <a:pt x="172" y="175"/>
                      <a:pt x="172" y="175"/>
                    </a:cubicBezTo>
                    <a:cubicBezTo>
                      <a:pt x="173" y="175"/>
                      <a:pt x="174" y="175"/>
                      <a:pt x="175" y="175"/>
                    </a:cubicBezTo>
                    <a:cubicBezTo>
                      <a:pt x="178" y="174"/>
                      <a:pt x="179" y="171"/>
                      <a:pt x="182" y="171"/>
                    </a:cubicBezTo>
                    <a:cubicBezTo>
                      <a:pt x="184" y="171"/>
                      <a:pt x="185" y="172"/>
                      <a:pt x="187" y="173"/>
                    </a:cubicBezTo>
                    <a:cubicBezTo>
                      <a:pt x="188" y="173"/>
                      <a:pt x="189" y="174"/>
                      <a:pt x="190" y="175"/>
                    </a:cubicBezTo>
                    <a:cubicBezTo>
                      <a:pt x="190" y="175"/>
                      <a:pt x="190" y="175"/>
                      <a:pt x="191" y="175"/>
                    </a:cubicBezTo>
                    <a:cubicBezTo>
                      <a:pt x="191" y="176"/>
                      <a:pt x="191" y="176"/>
                      <a:pt x="190" y="177"/>
                    </a:cubicBezTo>
                    <a:cubicBezTo>
                      <a:pt x="190" y="177"/>
                      <a:pt x="189" y="177"/>
                      <a:pt x="189" y="177"/>
                    </a:cubicBezTo>
                    <a:cubicBezTo>
                      <a:pt x="187" y="178"/>
                      <a:pt x="185" y="180"/>
                      <a:pt x="184" y="181"/>
                    </a:cubicBezTo>
                    <a:cubicBezTo>
                      <a:pt x="184" y="182"/>
                      <a:pt x="183" y="182"/>
                      <a:pt x="183" y="183"/>
                    </a:cubicBezTo>
                    <a:cubicBezTo>
                      <a:pt x="183" y="183"/>
                      <a:pt x="184" y="184"/>
                      <a:pt x="184" y="184"/>
                    </a:cubicBezTo>
                    <a:cubicBezTo>
                      <a:pt x="187" y="184"/>
                      <a:pt x="187" y="184"/>
                      <a:pt x="187" y="184"/>
                    </a:cubicBezTo>
                    <a:cubicBezTo>
                      <a:pt x="190" y="186"/>
                      <a:pt x="190" y="186"/>
                      <a:pt x="190" y="186"/>
                    </a:cubicBezTo>
                    <a:cubicBezTo>
                      <a:pt x="193" y="189"/>
                      <a:pt x="193" y="189"/>
                      <a:pt x="193" y="189"/>
                    </a:cubicBezTo>
                    <a:cubicBezTo>
                      <a:pt x="198" y="189"/>
                      <a:pt x="198" y="189"/>
                      <a:pt x="198" y="189"/>
                    </a:cubicBezTo>
                    <a:cubicBezTo>
                      <a:pt x="205" y="188"/>
                      <a:pt x="205" y="188"/>
                      <a:pt x="205" y="188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210" y="199"/>
                      <a:pt x="215" y="200"/>
                      <a:pt x="219" y="202"/>
                    </a:cubicBezTo>
                    <a:cubicBezTo>
                      <a:pt x="221" y="200"/>
                      <a:pt x="221" y="200"/>
                      <a:pt x="221" y="200"/>
                    </a:cubicBezTo>
                    <a:lnTo>
                      <a:pt x="223" y="19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69">
                <a:extLst>
                  <a:ext uri="{FF2B5EF4-FFF2-40B4-BE49-F238E27FC236}">
                    <a16:creationId xmlns:a16="http://schemas.microsoft.com/office/drawing/2014/main" id="{B024FD2F-046D-09F1-1B38-8350E3D3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600" y="1431066"/>
                <a:ext cx="2113777" cy="1791177"/>
              </a:xfrm>
              <a:custGeom>
                <a:avLst/>
                <a:gdLst>
                  <a:gd name="T0" fmla="*/ 2147483646 w 470"/>
                  <a:gd name="T1" fmla="*/ 2147483646 h 398"/>
                  <a:gd name="T2" fmla="*/ 2147483646 w 470"/>
                  <a:gd name="T3" fmla="*/ 2147483646 h 398"/>
                  <a:gd name="T4" fmla="*/ 2147483646 w 470"/>
                  <a:gd name="T5" fmla="*/ 2147483646 h 398"/>
                  <a:gd name="T6" fmla="*/ 2147483646 w 470"/>
                  <a:gd name="T7" fmla="*/ 2147483646 h 398"/>
                  <a:gd name="T8" fmla="*/ 2147483646 w 470"/>
                  <a:gd name="T9" fmla="*/ 2147483646 h 398"/>
                  <a:gd name="T10" fmla="*/ 2147483646 w 470"/>
                  <a:gd name="T11" fmla="*/ 2147483646 h 398"/>
                  <a:gd name="T12" fmla="*/ 2147483646 w 470"/>
                  <a:gd name="T13" fmla="*/ 2147482777 h 398"/>
                  <a:gd name="T14" fmla="*/ 2147483646 w 470"/>
                  <a:gd name="T15" fmla="*/ 2045910432 h 398"/>
                  <a:gd name="T16" fmla="*/ 2147483646 w 470"/>
                  <a:gd name="T17" fmla="*/ 1828260305 h 398"/>
                  <a:gd name="T18" fmla="*/ 2147483646 w 470"/>
                  <a:gd name="T19" fmla="*/ 1625123234 h 398"/>
                  <a:gd name="T20" fmla="*/ 2147483646 w 470"/>
                  <a:gd name="T21" fmla="*/ 1509041643 h 398"/>
                  <a:gd name="T22" fmla="*/ 2147483646 w 470"/>
                  <a:gd name="T23" fmla="*/ 1392960051 h 398"/>
                  <a:gd name="T24" fmla="*/ 2147483646 w 470"/>
                  <a:gd name="T25" fmla="*/ 1494532396 h 398"/>
                  <a:gd name="T26" fmla="*/ 2147483646 w 470"/>
                  <a:gd name="T27" fmla="*/ 1610610178 h 398"/>
                  <a:gd name="T28" fmla="*/ 2147483646 w 470"/>
                  <a:gd name="T29" fmla="*/ 1654141727 h 398"/>
                  <a:gd name="T30" fmla="*/ 2147483646 w 470"/>
                  <a:gd name="T31" fmla="*/ 1392960051 h 398"/>
                  <a:gd name="T32" fmla="*/ 2147483646 w 470"/>
                  <a:gd name="T33" fmla="*/ 1204332227 h 398"/>
                  <a:gd name="T34" fmla="*/ 2147483646 w 470"/>
                  <a:gd name="T35" fmla="*/ 710991177 h 398"/>
                  <a:gd name="T36" fmla="*/ 2147483646 w 470"/>
                  <a:gd name="T37" fmla="*/ 565891092 h 398"/>
                  <a:gd name="T38" fmla="*/ 2147483646 w 470"/>
                  <a:gd name="T39" fmla="*/ 609418832 h 398"/>
                  <a:gd name="T40" fmla="*/ 2147483646 w 470"/>
                  <a:gd name="T41" fmla="*/ 14509247 h 398"/>
                  <a:gd name="T42" fmla="*/ 2147483646 w 470"/>
                  <a:gd name="T43" fmla="*/ 290200169 h 398"/>
                  <a:gd name="T44" fmla="*/ 2147483646 w 470"/>
                  <a:gd name="T45" fmla="*/ 72550042 h 398"/>
                  <a:gd name="T46" fmla="*/ 2147483646 w 470"/>
                  <a:gd name="T47" fmla="*/ 87059289 h 398"/>
                  <a:gd name="T48" fmla="*/ 2057636022 w 470"/>
                  <a:gd name="T49" fmla="*/ 348240965 h 398"/>
                  <a:gd name="T50" fmla="*/ 2147483646 w 470"/>
                  <a:gd name="T51" fmla="*/ 536868790 h 398"/>
                  <a:gd name="T52" fmla="*/ 2147483646 w 470"/>
                  <a:gd name="T53" fmla="*/ 754518917 h 398"/>
                  <a:gd name="T54" fmla="*/ 2147483646 w 470"/>
                  <a:gd name="T55" fmla="*/ 1044719086 h 398"/>
                  <a:gd name="T56" fmla="*/ 2147483646 w 470"/>
                  <a:gd name="T57" fmla="*/ 1160800677 h 398"/>
                  <a:gd name="T58" fmla="*/ 2147483646 w 470"/>
                  <a:gd name="T59" fmla="*/ 1233350720 h 398"/>
                  <a:gd name="T60" fmla="*/ 2147483646 w 470"/>
                  <a:gd name="T61" fmla="*/ 1523550889 h 398"/>
                  <a:gd name="T62" fmla="*/ 2147483646 w 470"/>
                  <a:gd name="T63" fmla="*/ 1944341897 h 398"/>
                  <a:gd name="T64" fmla="*/ 2043144206 w 470"/>
                  <a:gd name="T65" fmla="*/ 1973360390 h 398"/>
                  <a:gd name="T66" fmla="*/ 2028652391 w 470"/>
                  <a:gd name="T67" fmla="*/ 2147483646 h 398"/>
                  <a:gd name="T68" fmla="*/ 1912729288 w 470"/>
                  <a:gd name="T69" fmla="*/ 2147483646 h 398"/>
                  <a:gd name="T70" fmla="*/ 1753334547 w 470"/>
                  <a:gd name="T71" fmla="*/ 2031401186 h 398"/>
                  <a:gd name="T72" fmla="*/ 1709866714 w 470"/>
                  <a:gd name="T73" fmla="*/ 1523550889 h 398"/>
                  <a:gd name="T74" fmla="*/ 2072124030 w 470"/>
                  <a:gd name="T75" fmla="*/ 914132057 h 398"/>
                  <a:gd name="T76" fmla="*/ 1811298001 w 470"/>
                  <a:gd name="T77" fmla="*/ 841582015 h 398"/>
                  <a:gd name="T78" fmla="*/ 1275154128 w 470"/>
                  <a:gd name="T79" fmla="*/ 740009670 h 398"/>
                  <a:gd name="T80" fmla="*/ 825953533 w 470"/>
                  <a:gd name="T81" fmla="*/ 623931888 h 398"/>
                  <a:gd name="T82" fmla="*/ 260826029 w 470"/>
                  <a:gd name="T83" fmla="*/ 609418832 h 398"/>
                  <a:gd name="T84" fmla="*/ 463692410 w 470"/>
                  <a:gd name="T85" fmla="*/ 1233350720 h 398"/>
                  <a:gd name="T86" fmla="*/ 202866381 w 470"/>
                  <a:gd name="T87" fmla="*/ 1654141727 h 398"/>
                  <a:gd name="T88" fmla="*/ 188374566 w 470"/>
                  <a:gd name="T89" fmla="*/ 2147483646 h 398"/>
                  <a:gd name="T90" fmla="*/ 318789484 w 470"/>
                  <a:gd name="T91" fmla="*/ 2147483646 h 398"/>
                  <a:gd name="T92" fmla="*/ 449200595 w 470"/>
                  <a:gd name="T93" fmla="*/ 2147483646 h 398"/>
                  <a:gd name="T94" fmla="*/ 681046800 w 470"/>
                  <a:gd name="T95" fmla="*/ 2147483646 h 398"/>
                  <a:gd name="T96" fmla="*/ 753498263 w 470"/>
                  <a:gd name="T97" fmla="*/ 2147483646 h 398"/>
                  <a:gd name="T98" fmla="*/ 956364644 w 470"/>
                  <a:gd name="T99" fmla="*/ 2147483646 h 398"/>
                  <a:gd name="T100" fmla="*/ 1202702665 w 470"/>
                  <a:gd name="T101" fmla="*/ 2147483646 h 398"/>
                  <a:gd name="T102" fmla="*/ 1854769640 w 470"/>
                  <a:gd name="T103" fmla="*/ 2147483646 h 398"/>
                  <a:gd name="T104" fmla="*/ 2147483646 w 470"/>
                  <a:gd name="T105" fmla="*/ 2147483646 h 398"/>
                  <a:gd name="T106" fmla="*/ 2147483646 w 470"/>
                  <a:gd name="T107" fmla="*/ 2147483646 h 398"/>
                  <a:gd name="T108" fmla="*/ 2147483646 w 470"/>
                  <a:gd name="T109" fmla="*/ 2147483646 h 398"/>
                  <a:gd name="T110" fmla="*/ 2147483646 w 470"/>
                  <a:gd name="T111" fmla="*/ 2147483646 h 398"/>
                  <a:gd name="T112" fmla="*/ 2147483646 w 470"/>
                  <a:gd name="T113" fmla="*/ 2147483646 h 398"/>
                  <a:gd name="T114" fmla="*/ 2147483646 w 470"/>
                  <a:gd name="T115" fmla="*/ 2147483646 h 398"/>
                  <a:gd name="T116" fmla="*/ 2147483646 w 470"/>
                  <a:gd name="T117" fmla="*/ 2147483646 h 398"/>
                  <a:gd name="T118" fmla="*/ 2147483646 w 470"/>
                  <a:gd name="T119" fmla="*/ 2147483646 h 398"/>
                  <a:gd name="T120" fmla="*/ 2147483646 w 470"/>
                  <a:gd name="T121" fmla="*/ 2147483646 h 398"/>
                  <a:gd name="T122" fmla="*/ 2147483646 w 470"/>
                  <a:gd name="T123" fmla="*/ 2147483646 h 398"/>
                  <a:gd name="T124" fmla="*/ 2147483646 w 470"/>
                  <a:gd name="T125" fmla="*/ 2147483646 h 39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70" h="398">
                    <a:moveTo>
                      <a:pt x="464" y="251"/>
                    </a:moveTo>
                    <a:cubicBezTo>
                      <a:pt x="464" y="251"/>
                      <a:pt x="460" y="253"/>
                      <a:pt x="460" y="253"/>
                    </a:cubicBezTo>
                    <a:cubicBezTo>
                      <a:pt x="459" y="253"/>
                      <a:pt x="454" y="253"/>
                      <a:pt x="454" y="253"/>
                    </a:cubicBezTo>
                    <a:cubicBezTo>
                      <a:pt x="456" y="249"/>
                      <a:pt x="456" y="249"/>
                      <a:pt x="456" y="249"/>
                    </a:cubicBezTo>
                    <a:cubicBezTo>
                      <a:pt x="458" y="246"/>
                      <a:pt x="458" y="246"/>
                      <a:pt x="458" y="246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7" y="244"/>
                      <a:pt x="452" y="243"/>
                      <a:pt x="452" y="242"/>
                    </a:cubicBezTo>
                    <a:cubicBezTo>
                      <a:pt x="452" y="242"/>
                      <a:pt x="450" y="240"/>
                      <a:pt x="450" y="239"/>
                    </a:cubicBezTo>
                    <a:cubicBezTo>
                      <a:pt x="450" y="239"/>
                      <a:pt x="450" y="236"/>
                      <a:pt x="450" y="236"/>
                    </a:cubicBezTo>
                    <a:cubicBezTo>
                      <a:pt x="450" y="235"/>
                      <a:pt x="452" y="234"/>
                      <a:pt x="452" y="234"/>
                    </a:cubicBezTo>
                    <a:cubicBezTo>
                      <a:pt x="452" y="234"/>
                      <a:pt x="455" y="231"/>
                      <a:pt x="455" y="231"/>
                    </a:cubicBezTo>
                    <a:cubicBezTo>
                      <a:pt x="456" y="230"/>
                      <a:pt x="458" y="227"/>
                      <a:pt x="458" y="227"/>
                    </a:cubicBezTo>
                    <a:cubicBezTo>
                      <a:pt x="458" y="226"/>
                      <a:pt x="459" y="224"/>
                      <a:pt x="460" y="224"/>
                    </a:cubicBezTo>
                    <a:cubicBezTo>
                      <a:pt x="460" y="223"/>
                      <a:pt x="464" y="223"/>
                      <a:pt x="464" y="223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1" y="213"/>
                      <a:pt x="461" y="213"/>
                      <a:pt x="461" y="213"/>
                    </a:cubicBezTo>
                    <a:cubicBezTo>
                      <a:pt x="458" y="212"/>
                      <a:pt x="458" y="212"/>
                      <a:pt x="458" y="212"/>
                    </a:cubicBezTo>
                    <a:cubicBezTo>
                      <a:pt x="457" y="207"/>
                      <a:pt x="457" y="207"/>
                      <a:pt x="457" y="207"/>
                    </a:cubicBezTo>
                    <a:cubicBezTo>
                      <a:pt x="455" y="205"/>
                      <a:pt x="451" y="204"/>
                      <a:pt x="449" y="203"/>
                    </a:cubicBezTo>
                    <a:cubicBezTo>
                      <a:pt x="449" y="203"/>
                      <a:pt x="449" y="203"/>
                      <a:pt x="448" y="203"/>
                    </a:cubicBezTo>
                    <a:cubicBezTo>
                      <a:pt x="448" y="202"/>
                      <a:pt x="448" y="202"/>
                      <a:pt x="448" y="202"/>
                    </a:cubicBezTo>
                    <a:cubicBezTo>
                      <a:pt x="449" y="200"/>
                      <a:pt x="450" y="199"/>
                      <a:pt x="452" y="198"/>
                    </a:cubicBezTo>
                    <a:cubicBezTo>
                      <a:pt x="454" y="198"/>
                      <a:pt x="456" y="198"/>
                      <a:pt x="457" y="199"/>
                    </a:cubicBezTo>
                    <a:cubicBezTo>
                      <a:pt x="459" y="197"/>
                      <a:pt x="460" y="195"/>
                      <a:pt x="460" y="192"/>
                    </a:cubicBezTo>
                    <a:cubicBezTo>
                      <a:pt x="461" y="190"/>
                      <a:pt x="460" y="187"/>
                      <a:pt x="460" y="184"/>
                    </a:cubicBezTo>
                    <a:cubicBezTo>
                      <a:pt x="459" y="182"/>
                      <a:pt x="459" y="179"/>
                      <a:pt x="458" y="176"/>
                    </a:cubicBezTo>
                    <a:cubicBezTo>
                      <a:pt x="458" y="173"/>
                      <a:pt x="457" y="169"/>
                      <a:pt x="454" y="168"/>
                    </a:cubicBezTo>
                    <a:cubicBezTo>
                      <a:pt x="453" y="167"/>
                      <a:pt x="452" y="167"/>
                      <a:pt x="451" y="167"/>
                    </a:cubicBezTo>
                    <a:cubicBezTo>
                      <a:pt x="446" y="166"/>
                      <a:pt x="441" y="168"/>
                      <a:pt x="436" y="168"/>
                    </a:cubicBezTo>
                    <a:cubicBezTo>
                      <a:pt x="431" y="168"/>
                      <a:pt x="426" y="167"/>
                      <a:pt x="421" y="167"/>
                    </a:cubicBezTo>
                    <a:cubicBezTo>
                      <a:pt x="419" y="166"/>
                      <a:pt x="417" y="166"/>
                      <a:pt x="415" y="165"/>
                    </a:cubicBezTo>
                    <a:cubicBezTo>
                      <a:pt x="413" y="164"/>
                      <a:pt x="412" y="163"/>
                      <a:pt x="410" y="161"/>
                    </a:cubicBezTo>
                    <a:cubicBezTo>
                      <a:pt x="409" y="160"/>
                      <a:pt x="409" y="158"/>
                      <a:pt x="409" y="156"/>
                    </a:cubicBezTo>
                    <a:cubicBezTo>
                      <a:pt x="409" y="154"/>
                      <a:pt x="409" y="151"/>
                      <a:pt x="411" y="150"/>
                    </a:cubicBezTo>
                    <a:cubicBezTo>
                      <a:pt x="413" y="149"/>
                      <a:pt x="416" y="149"/>
                      <a:pt x="417" y="148"/>
                    </a:cubicBezTo>
                    <a:cubicBezTo>
                      <a:pt x="418" y="148"/>
                      <a:pt x="418" y="147"/>
                      <a:pt x="419" y="146"/>
                    </a:cubicBezTo>
                    <a:cubicBezTo>
                      <a:pt x="419" y="145"/>
                      <a:pt x="420" y="144"/>
                      <a:pt x="421" y="142"/>
                    </a:cubicBezTo>
                    <a:cubicBezTo>
                      <a:pt x="421" y="142"/>
                      <a:pt x="421" y="142"/>
                      <a:pt x="421" y="142"/>
                    </a:cubicBezTo>
                    <a:cubicBezTo>
                      <a:pt x="422" y="142"/>
                      <a:pt x="422" y="142"/>
                      <a:pt x="422" y="142"/>
                    </a:cubicBezTo>
                    <a:cubicBezTo>
                      <a:pt x="423" y="142"/>
                      <a:pt x="424" y="141"/>
                      <a:pt x="425" y="141"/>
                    </a:cubicBezTo>
                    <a:cubicBezTo>
                      <a:pt x="426" y="139"/>
                      <a:pt x="428" y="137"/>
                      <a:pt x="429" y="135"/>
                    </a:cubicBezTo>
                    <a:cubicBezTo>
                      <a:pt x="429" y="133"/>
                      <a:pt x="428" y="132"/>
                      <a:pt x="427" y="130"/>
                    </a:cubicBezTo>
                    <a:cubicBezTo>
                      <a:pt x="426" y="129"/>
                      <a:pt x="426" y="129"/>
                      <a:pt x="425" y="128"/>
                    </a:cubicBezTo>
                    <a:cubicBezTo>
                      <a:pt x="425" y="128"/>
                      <a:pt x="424" y="128"/>
                      <a:pt x="423" y="127"/>
                    </a:cubicBezTo>
                    <a:cubicBezTo>
                      <a:pt x="421" y="127"/>
                      <a:pt x="418" y="126"/>
                      <a:pt x="415" y="126"/>
                    </a:cubicBezTo>
                    <a:cubicBezTo>
                      <a:pt x="415" y="126"/>
                      <a:pt x="415" y="126"/>
                      <a:pt x="414" y="125"/>
                    </a:cubicBezTo>
                    <a:cubicBezTo>
                      <a:pt x="414" y="125"/>
                      <a:pt x="414" y="124"/>
                      <a:pt x="414" y="123"/>
                    </a:cubicBezTo>
                    <a:cubicBezTo>
                      <a:pt x="415" y="121"/>
                      <a:pt x="415" y="119"/>
                      <a:pt x="416" y="117"/>
                    </a:cubicBezTo>
                    <a:cubicBezTo>
                      <a:pt x="417" y="117"/>
                      <a:pt x="417" y="116"/>
                      <a:pt x="417" y="115"/>
                    </a:cubicBezTo>
                    <a:cubicBezTo>
                      <a:pt x="418" y="114"/>
                      <a:pt x="417" y="113"/>
                      <a:pt x="417" y="112"/>
                    </a:cubicBezTo>
                    <a:cubicBezTo>
                      <a:pt x="416" y="108"/>
                      <a:pt x="412" y="104"/>
                      <a:pt x="408" y="103"/>
                    </a:cubicBezTo>
                    <a:cubicBezTo>
                      <a:pt x="407" y="102"/>
                      <a:pt x="406" y="102"/>
                      <a:pt x="406" y="103"/>
                    </a:cubicBezTo>
                    <a:cubicBezTo>
                      <a:pt x="405" y="103"/>
                      <a:pt x="405" y="104"/>
                      <a:pt x="404" y="104"/>
                    </a:cubicBezTo>
                    <a:cubicBezTo>
                      <a:pt x="404" y="105"/>
                      <a:pt x="404" y="105"/>
                      <a:pt x="403" y="105"/>
                    </a:cubicBezTo>
                    <a:cubicBezTo>
                      <a:pt x="402" y="105"/>
                      <a:pt x="402" y="104"/>
                      <a:pt x="402" y="104"/>
                    </a:cubicBezTo>
                    <a:cubicBezTo>
                      <a:pt x="403" y="101"/>
                      <a:pt x="402" y="97"/>
                      <a:pt x="401" y="94"/>
                    </a:cubicBezTo>
                    <a:cubicBezTo>
                      <a:pt x="401" y="93"/>
                      <a:pt x="401" y="93"/>
                      <a:pt x="400" y="92"/>
                    </a:cubicBezTo>
                    <a:cubicBezTo>
                      <a:pt x="400" y="92"/>
                      <a:pt x="399" y="92"/>
                      <a:pt x="399" y="92"/>
                    </a:cubicBezTo>
                    <a:cubicBezTo>
                      <a:pt x="395" y="91"/>
                      <a:pt x="391" y="91"/>
                      <a:pt x="388" y="92"/>
                    </a:cubicBezTo>
                    <a:cubicBezTo>
                      <a:pt x="389" y="93"/>
                      <a:pt x="389" y="95"/>
                      <a:pt x="389" y="96"/>
                    </a:cubicBezTo>
                    <a:cubicBezTo>
                      <a:pt x="389" y="97"/>
                      <a:pt x="389" y="97"/>
                      <a:pt x="389" y="97"/>
                    </a:cubicBezTo>
                    <a:cubicBezTo>
                      <a:pt x="389" y="98"/>
                      <a:pt x="388" y="98"/>
                      <a:pt x="388" y="98"/>
                    </a:cubicBezTo>
                    <a:cubicBezTo>
                      <a:pt x="386" y="98"/>
                      <a:pt x="384" y="98"/>
                      <a:pt x="382" y="98"/>
                    </a:cubicBezTo>
                    <a:cubicBezTo>
                      <a:pt x="377" y="98"/>
                      <a:pt x="374" y="101"/>
                      <a:pt x="370" y="103"/>
                    </a:cubicBezTo>
                    <a:cubicBezTo>
                      <a:pt x="369" y="103"/>
                      <a:pt x="369" y="103"/>
                      <a:pt x="368" y="103"/>
                    </a:cubicBezTo>
                    <a:cubicBezTo>
                      <a:pt x="366" y="103"/>
                      <a:pt x="365" y="102"/>
                      <a:pt x="365" y="101"/>
                    </a:cubicBezTo>
                    <a:cubicBezTo>
                      <a:pt x="364" y="100"/>
                      <a:pt x="364" y="99"/>
                      <a:pt x="364" y="98"/>
                    </a:cubicBezTo>
                    <a:cubicBezTo>
                      <a:pt x="359" y="96"/>
                      <a:pt x="352" y="97"/>
                      <a:pt x="348" y="101"/>
                    </a:cubicBezTo>
                    <a:cubicBezTo>
                      <a:pt x="348" y="102"/>
                      <a:pt x="347" y="103"/>
                      <a:pt x="346" y="104"/>
                    </a:cubicBezTo>
                    <a:cubicBezTo>
                      <a:pt x="343" y="107"/>
                      <a:pt x="338" y="108"/>
                      <a:pt x="335" y="111"/>
                    </a:cubicBezTo>
                    <a:cubicBezTo>
                      <a:pt x="333" y="113"/>
                      <a:pt x="332" y="115"/>
                      <a:pt x="331" y="117"/>
                    </a:cubicBezTo>
                    <a:cubicBezTo>
                      <a:pt x="329" y="119"/>
                      <a:pt x="327" y="121"/>
                      <a:pt x="323" y="123"/>
                    </a:cubicBezTo>
                    <a:cubicBezTo>
                      <a:pt x="323" y="123"/>
                      <a:pt x="322" y="123"/>
                      <a:pt x="321" y="123"/>
                    </a:cubicBezTo>
                    <a:cubicBezTo>
                      <a:pt x="320" y="123"/>
                      <a:pt x="319" y="120"/>
                      <a:pt x="319" y="119"/>
                    </a:cubicBezTo>
                    <a:cubicBezTo>
                      <a:pt x="318" y="117"/>
                      <a:pt x="315" y="116"/>
                      <a:pt x="314" y="114"/>
                    </a:cubicBezTo>
                    <a:cubicBezTo>
                      <a:pt x="313" y="113"/>
                      <a:pt x="312" y="113"/>
                      <a:pt x="312" y="112"/>
                    </a:cubicBezTo>
                    <a:cubicBezTo>
                      <a:pt x="311" y="111"/>
                      <a:pt x="311" y="110"/>
                      <a:pt x="311" y="108"/>
                    </a:cubicBezTo>
                    <a:cubicBezTo>
                      <a:pt x="311" y="107"/>
                      <a:pt x="311" y="106"/>
                      <a:pt x="311" y="105"/>
                    </a:cubicBezTo>
                    <a:cubicBezTo>
                      <a:pt x="312" y="103"/>
                      <a:pt x="314" y="102"/>
                      <a:pt x="315" y="100"/>
                    </a:cubicBezTo>
                    <a:cubicBezTo>
                      <a:pt x="315" y="98"/>
                      <a:pt x="314" y="97"/>
                      <a:pt x="314" y="96"/>
                    </a:cubicBezTo>
                    <a:cubicBezTo>
                      <a:pt x="314" y="93"/>
                      <a:pt x="316" y="92"/>
                      <a:pt x="316" y="89"/>
                    </a:cubicBezTo>
                    <a:cubicBezTo>
                      <a:pt x="316" y="88"/>
                      <a:pt x="315" y="88"/>
                      <a:pt x="314" y="87"/>
                    </a:cubicBezTo>
                    <a:cubicBezTo>
                      <a:pt x="313" y="86"/>
                      <a:pt x="312" y="86"/>
                      <a:pt x="312" y="85"/>
                    </a:cubicBezTo>
                    <a:cubicBezTo>
                      <a:pt x="311" y="85"/>
                      <a:pt x="311" y="85"/>
                      <a:pt x="311" y="84"/>
                    </a:cubicBezTo>
                    <a:cubicBezTo>
                      <a:pt x="311" y="84"/>
                      <a:pt x="311" y="84"/>
                      <a:pt x="311" y="83"/>
                    </a:cubicBezTo>
                    <a:cubicBezTo>
                      <a:pt x="312" y="82"/>
                      <a:pt x="312" y="81"/>
                      <a:pt x="313" y="80"/>
                    </a:cubicBezTo>
                    <a:cubicBezTo>
                      <a:pt x="313" y="78"/>
                      <a:pt x="312" y="77"/>
                      <a:pt x="312" y="76"/>
                    </a:cubicBezTo>
                    <a:cubicBezTo>
                      <a:pt x="312" y="74"/>
                      <a:pt x="312" y="71"/>
                      <a:pt x="314" y="69"/>
                    </a:cubicBezTo>
                    <a:cubicBezTo>
                      <a:pt x="315" y="67"/>
                      <a:pt x="317" y="65"/>
                      <a:pt x="319" y="64"/>
                    </a:cubicBezTo>
                    <a:cubicBezTo>
                      <a:pt x="320" y="59"/>
                      <a:pt x="318" y="53"/>
                      <a:pt x="315" y="49"/>
                    </a:cubicBezTo>
                    <a:cubicBezTo>
                      <a:pt x="311" y="46"/>
                      <a:pt x="307" y="45"/>
                      <a:pt x="305" y="41"/>
                    </a:cubicBezTo>
                    <a:cubicBezTo>
                      <a:pt x="304" y="38"/>
                      <a:pt x="304" y="36"/>
                      <a:pt x="303" y="33"/>
                    </a:cubicBezTo>
                    <a:cubicBezTo>
                      <a:pt x="302" y="31"/>
                      <a:pt x="300" y="29"/>
                      <a:pt x="298" y="29"/>
                    </a:cubicBezTo>
                    <a:cubicBezTo>
                      <a:pt x="297" y="29"/>
                      <a:pt x="296" y="30"/>
                      <a:pt x="295" y="30"/>
                    </a:cubicBezTo>
                    <a:cubicBezTo>
                      <a:pt x="292" y="33"/>
                      <a:pt x="290" y="38"/>
                      <a:pt x="286" y="39"/>
                    </a:cubicBezTo>
                    <a:cubicBezTo>
                      <a:pt x="284" y="40"/>
                      <a:pt x="282" y="39"/>
                      <a:pt x="280" y="40"/>
                    </a:cubicBezTo>
                    <a:cubicBezTo>
                      <a:pt x="276" y="40"/>
                      <a:pt x="273" y="43"/>
                      <a:pt x="269" y="45"/>
                    </a:cubicBezTo>
                    <a:cubicBezTo>
                      <a:pt x="260" y="50"/>
                      <a:pt x="249" y="53"/>
                      <a:pt x="238" y="53"/>
                    </a:cubicBezTo>
                    <a:cubicBezTo>
                      <a:pt x="236" y="53"/>
                      <a:pt x="234" y="52"/>
                      <a:pt x="233" y="51"/>
                    </a:cubicBezTo>
                    <a:cubicBezTo>
                      <a:pt x="230" y="49"/>
                      <a:pt x="230" y="45"/>
                      <a:pt x="230" y="42"/>
                    </a:cubicBezTo>
                    <a:cubicBezTo>
                      <a:pt x="231" y="38"/>
                      <a:pt x="232" y="35"/>
                      <a:pt x="231" y="31"/>
                    </a:cubicBezTo>
                    <a:cubicBezTo>
                      <a:pt x="229" y="27"/>
                      <a:pt x="223" y="25"/>
                      <a:pt x="221" y="20"/>
                    </a:cubicBezTo>
                    <a:cubicBezTo>
                      <a:pt x="218" y="16"/>
                      <a:pt x="220" y="10"/>
                      <a:pt x="218" y="5"/>
                    </a:cubicBezTo>
                    <a:cubicBezTo>
                      <a:pt x="218" y="4"/>
                      <a:pt x="217" y="3"/>
                      <a:pt x="217" y="2"/>
                    </a:cubicBezTo>
                    <a:cubicBezTo>
                      <a:pt x="216" y="1"/>
                      <a:pt x="215" y="1"/>
                      <a:pt x="214" y="1"/>
                    </a:cubicBezTo>
                    <a:cubicBezTo>
                      <a:pt x="211" y="0"/>
                      <a:pt x="208" y="2"/>
                      <a:pt x="206" y="5"/>
                    </a:cubicBezTo>
                    <a:cubicBezTo>
                      <a:pt x="204" y="7"/>
                      <a:pt x="203" y="11"/>
                      <a:pt x="205" y="14"/>
                    </a:cubicBezTo>
                    <a:cubicBezTo>
                      <a:pt x="203" y="13"/>
                      <a:pt x="203" y="10"/>
                      <a:pt x="202" y="8"/>
                    </a:cubicBezTo>
                    <a:cubicBezTo>
                      <a:pt x="200" y="4"/>
                      <a:pt x="194" y="4"/>
                      <a:pt x="189" y="3"/>
                    </a:cubicBezTo>
                    <a:cubicBezTo>
                      <a:pt x="189" y="10"/>
                      <a:pt x="186" y="16"/>
                      <a:pt x="182" y="20"/>
                    </a:cubicBezTo>
                    <a:cubicBezTo>
                      <a:pt x="181" y="20"/>
                      <a:pt x="181" y="19"/>
                      <a:pt x="182" y="18"/>
                    </a:cubicBezTo>
                    <a:cubicBezTo>
                      <a:pt x="182" y="17"/>
                      <a:pt x="183" y="16"/>
                      <a:pt x="183" y="15"/>
                    </a:cubicBezTo>
                    <a:cubicBezTo>
                      <a:pt x="183" y="14"/>
                      <a:pt x="182" y="14"/>
                      <a:pt x="181" y="14"/>
                    </a:cubicBezTo>
                    <a:cubicBezTo>
                      <a:pt x="180" y="14"/>
                      <a:pt x="178" y="14"/>
                      <a:pt x="177" y="15"/>
                    </a:cubicBezTo>
                    <a:cubicBezTo>
                      <a:pt x="175" y="12"/>
                      <a:pt x="174" y="8"/>
                      <a:pt x="173" y="5"/>
                    </a:cubicBezTo>
                    <a:cubicBezTo>
                      <a:pt x="173" y="4"/>
                      <a:pt x="172" y="2"/>
                      <a:pt x="172" y="2"/>
                    </a:cubicBezTo>
                    <a:cubicBezTo>
                      <a:pt x="171" y="1"/>
                      <a:pt x="170" y="0"/>
                      <a:pt x="169" y="1"/>
                    </a:cubicBezTo>
                    <a:cubicBezTo>
                      <a:pt x="168" y="1"/>
                      <a:pt x="168" y="2"/>
                      <a:pt x="167" y="2"/>
                    </a:cubicBezTo>
                    <a:cubicBezTo>
                      <a:pt x="166" y="0"/>
                      <a:pt x="164" y="1"/>
                      <a:pt x="162" y="1"/>
                    </a:cubicBezTo>
                    <a:cubicBezTo>
                      <a:pt x="158" y="2"/>
                      <a:pt x="154" y="4"/>
                      <a:pt x="150" y="6"/>
                    </a:cubicBezTo>
                    <a:cubicBezTo>
                      <a:pt x="150" y="7"/>
                      <a:pt x="149" y="7"/>
                      <a:pt x="148" y="8"/>
                    </a:cubicBezTo>
                    <a:cubicBezTo>
                      <a:pt x="148" y="9"/>
                      <a:pt x="148" y="10"/>
                      <a:pt x="147" y="11"/>
                    </a:cubicBezTo>
                    <a:cubicBezTo>
                      <a:pt x="146" y="12"/>
                      <a:pt x="145" y="14"/>
                      <a:pt x="144" y="15"/>
                    </a:cubicBezTo>
                    <a:cubicBezTo>
                      <a:pt x="142" y="16"/>
                      <a:pt x="139" y="17"/>
                      <a:pt x="139" y="19"/>
                    </a:cubicBezTo>
                    <a:cubicBezTo>
                      <a:pt x="139" y="21"/>
                      <a:pt x="141" y="22"/>
                      <a:pt x="142" y="24"/>
                    </a:cubicBezTo>
                    <a:cubicBezTo>
                      <a:pt x="144" y="25"/>
                      <a:pt x="145" y="27"/>
                      <a:pt x="146" y="29"/>
                    </a:cubicBezTo>
                    <a:cubicBezTo>
                      <a:pt x="148" y="31"/>
                      <a:pt x="149" y="32"/>
                      <a:pt x="152" y="33"/>
                    </a:cubicBezTo>
                    <a:cubicBezTo>
                      <a:pt x="154" y="33"/>
                      <a:pt x="156" y="33"/>
                      <a:pt x="157" y="33"/>
                    </a:cubicBezTo>
                    <a:cubicBezTo>
                      <a:pt x="160" y="34"/>
                      <a:pt x="163" y="36"/>
                      <a:pt x="165" y="37"/>
                    </a:cubicBezTo>
                    <a:cubicBezTo>
                      <a:pt x="167" y="37"/>
                      <a:pt x="169" y="37"/>
                      <a:pt x="171" y="37"/>
                    </a:cubicBezTo>
                    <a:cubicBezTo>
                      <a:pt x="172" y="37"/>
                      <a:pt x="174" y="38"/>
                      <a:pt x="175" y="38"/>
                    </a:cubicBezTo>
                    <a:cubicBezTo>
                      <a:pt x="176" y="39"/>
                      <a:pt x="178" y="39"/>
                      <a:pt x="179" y="40"/>
                    </a:cubicBezTo>
                    <a:cubicBezTo>
                      <a:pt x="180" y="40"/>
                      <a:pt x="180" y="40"/>
                      <a:pt x="181" y="41"/>
                    </a:cubicBezTo>
                    <a:cubicBezTo>
                      <a:pt x="181" y="41"/>
                      <a:pt x="181" y="42"/>
                      <a:pt x="181" y="42"/>
                    </a:cubicBezTo>
                    <a:cubicBezTo>
                      <a:pt x="183" y="46"/>
                      <a:pt x="184" y="49"/>
                      <a:pt x="185" y="52"/>
                    </a:cubicBezTo>
                    <a:cubicBezTo>
                      <a:pt x="185" y="53"/>
                      <a:pt x="186" y="54"/>
                      <a:pt x="185" y="55"/>
                    </a:cubicBezTo>
                    <a:cubicBezTo>
                      <a:pt x="185" y="57"/>
                      <a:pt x="182" y="58"/>
                      <a:pt x="180" y="60"/>
                    </a:cubicBezTo>
                    <a:cubicBezTo>
                      <a:pt x="179" y="62"/>
                      <a:pt x="180" y="65"/>
                      <a:pt x="181" y="66"/>
                    </a:cubicBezTo>
                    <a:cubicBezTo>
                      <a:pt x="182" y="68"/>
                      <a:pt x="183" y="69"/>
                      <a:pt x="185" y="70"/>
                    </a:cubicBezTo>
                    <a:cubicBezTo>
                      <a:pt x="186" y="71"/>
                      <a:pt x="188" y="71"/>
                      <a:pt x="188" y="72"/>
                    </a:cubicBezTo>
                    <a:cubicBezTo>
                      <a:pt x="189" y="73"/>
                      <a:pt x="190" y="75"/>
                      <a:pt x="189" y="76"/>
                    </a:cubicBezTo>
                    <a:cubicBezTo>
                      <a:pt x="188" y="77"/>
                      <a:pt x="187" y="78"/>
                      <a:pt x="185" y="79"/>
                    </a:cubicBezTo>
                    <a:cubicBezTo>
                      <a:pt x="183" y="79"/>
                      <a:pt x="182" y="80"/>
                      <a:pt x="181" y="79"/>
                    </a:cubicBezTo>
                    <a:cubicBezTo>
                      <a:pt x="180" y="79"/>
                      <a:pt x="179" y="79"/>
                      <a:pt x="179" y="79"/>
                    </a:cubicBezTo>
                    <a:cubicBezTo>
                      <a:pt x="178" y="79"/>
                      <a:pt x="178" y="80"/>
                      <a:pt x="178" y="80"/>
                    </a:cubicBezTo>
                    <a:cubicBezTo>
                      <a:pt x="176" y="82"/>
                      <a:pt x="174" y="82"/>
                      <a:pt x="172" y="83"/>
                    </a:cubicBezTo>
                    <a:cubicBezTo>
                      <a:pt x="171" y="84"/>
                      <a:pt x="171" y="85"/>
                      <a:pt x="170" y="85"/>
                    </a:cubicBezTo>
                    <a:cubicBezTo>
                      <a:pt x="169" y="86"/>
                      <a:pt x="169" y="86"/>
                      <a:pt x="168" y="86"/>
                    </a:cubicBezTo>
                    <a:cubicBezTo>
                      <a:pt x="164" y="85"/>
                      <a:pt x="159" y="83"/>
                      <a:pt x="155" y="84"/>
                    </a:cubicBezTo>
                    <a:cubicBezTo>
                      <a:pt x="154" y="84"/>
                      <a:pt x="154" y="84"/>
                      <a:pt x="153" y="85"/>
                    </a:cubicBezTo>
                    <a:cubicBezTo>
                      <a:pt x="153" y="85"/>
                      <a:pt x="153" y="85"/>
                      <a:pt x="153" y="86"/>
                    </a:cubicBezTo>
                    <a:cubicBezTo>
                      <a:pt x="152" y="87"/>
                      <a:pt x="152" y="89"/>
                      <a:pt x="151" y="91"/>
                    </a:cubicBezTo>
                    <a:cubicBezTo>
                      <a:pt x="151" y="92"/>
                      <a:pt x="151" y="92"/>
                      <a:pt x="151" y="93"/>
                    </a:cubicBezTo>
                    <a:cubicBezTo>
                      <a:pt x="151" y="94"/>
                      <a:pt x="152" y="95"/>
                      <a:pt x="153" y="96"/>
                    </a:cubicBezTo>
                    <a:cubicBezTo>
                      <a:pt x="155" y="99"/>
                      <a:pt x="154" y="102"/>
                      <a:pt x="154" y="105"/>
                    </a:cubicBezTo>
                    <a:cubicBezTo>
                      <a:pt x="153" y="107"/>
                      <a:pt x="153" y="109"/>
                      <a:pt x="155" y="111"/>
                    </a:cubicBezTo>
                    <a:cubicBezTo>
                      <a:pt x="155" y="111"/>
                      <a:pt x="156" y="112"/>
                      <a:pt x="156" y="112"/>
                    </a:cubicBezTo>
                    <a:cubicBezTo>
                      <a:pt x="158" y="114"/>
                      <a:pt x="158" y="117"/>
                      <a:pt x="157" y="119"/>
                    </a:cubicBezTo>
                    <a:cubicBezTo>
                      <a:pt x="157" y="122"/>
                      <a:pt x="157" y="124"/>
                      <a:pt x="156" y="127"/>
                    </a:cubicBezTo>
                    <a:cubicBezTo>
                      <a:pt x="155" y="130"/>
                      <a:pt x="155" y="133"/>
                      <a:pt x="152" y="134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5"/>
                      <a:pt x="151" y="135"/>
                      <a:pt x="151" y="135"/>
                    </a:cubicBezTo>
                    <a:cubicBezTo>
                      <a:pt x="148" y="134"/>
                      <a:pt x="145" y="133"/>
                      <a:pt x="142" y="133"/>
                    </a:cubicBezTo>
                    <a:cubicBezTo>
                      <a:pt x="142" y="133"/>
                      <a:pt x="141" y="133"/>
                      <a:pt x="141" y="134"/>
                    </a:cubicBezTo>
                    <a:cubicBezTo>
                      <a:pt x="140" y="134"/>
                      <a:pt x="141" y="135"/>
                      <a:pt x="141" y="136"/>
                    </a:cubicBezTo>
                    <a:cubicBezTo>
                      <a:pt x="141" y="138"/>
                      <a:pt x="140" y="139"/>
                      <a:pt x="139" y="141"/>
                    </a:cubicBezTo>
                    <a:cubicBezTo>
                      <a:pt x="138" y="142"/>
                      <a:pt x="137" y="143"/>
                      <a:pt x="136" y="145"/>
                    </a:cubicBezTo>
                    <a:cubicBezTo>
                      <a:pt x="136" y="145"/>
                      <a:pt x="136" y="145"/>
                      <a:pt x="136" y="146"/>
                    </a:cubicBezTo>
                    <a:cubicBezTo>
                      <a:pt x="136" y="146"/>
                      <a:pt x="136" y="146"/>
                      <a:pt x="137" y="147"/>
                    </a:cubicBezTo>
                    <a:cubicBezTo>
                      <a:pt x="140" y="148"/>
                      <a:pt x="141" y="152"/>
                      <a:pt x="140" y="155"/>
                    </a:cubicBezTo>
                    <a:cubicBezTo>
                      <a:pt x="140" y="156"/>
                      <a:pt x="140" y="156"/>
                      <a:pt x="139" y="156"/>
                    </a:cubicBezTo>
                    <a:cubicBezTo>
                      <a:pt x="139" y="157"/>
                      <a:pt x="138" y="157"/>
                      <a:pt x="138" y="157"/>
                    </a:cubicBezTo>
                    <a:cubicBezTo>
                      <a:pt x="137" y="158"/>
                      <a:pt x="136" y="158"/>
                      <a:pt x="134" y="158"/>
                    </a:cubicBezTo>
                    <a:cubicBezTo>
                      <a:pt x="134" y="158"/>
                      <a:pt x="134" y="158"/>
                      <a:pt x="133" y="158"/>
                    </a:cubicBezTo>
                    <a:cubicBezTo>
                      <a:pt x="133" y="158"/>
                      <a:pt x="133" y="157"/>
                      <a:pt x="132" y="157"/>
                    </a:cubicBezTo>
                    <a:cubicBezTo>
                      <a:pt x="130" y="156"/>
                      <a:pt x="128" y="155"/>
                      <a:pt x="125" y="155"/>
                    </a:cubicBezTo>
                    <a:cubicBezTo>
                      <a:pt x="123" y="156"/>
                      <a:pt x="121" y="157"/>
                      <a:pt x="118" y="158"/>
                    </a:cubicBezTo>
                    <a:cubicBezTo>
                      <a:pt x="118" y="158"/>
                      <a:pt x="118" y="157"/>
                      <a:pt x="118" y="157"/>
                    </a:cubicBezTo>
                    <a:cubicBezTo>
                      <a:pt x="119" y="155"/>
                      <a:pt x="120" y="152"/>
                      <a:pt x="120" y="150"/>
                    </a:cubicBezTo>
                    <a:cubicBezTo>
                      <a:pt x="121" y="147"/>
                      <a:pt x="122" y="143"/>
                      <a:pt x="121" y="140"/>
                    </a:cubicBezTo>
                    <a:cubicBezTo>
                      <a:pt x="120" y="137"/>
                      <a:pt x="118" y="135"/>
                      <a:pt x="115" y="133"/>
                    </a:cubicBezTo>
                    <a:cubicBezTo>
                      <a:pt x="114" y="132"/>
                      <a:pt x="113" y="131"/>
                      <a:pt x="113" y="130"/>
                    </a:cubicBezTo>
                    <a:cubicBezTo>
                      <a:pt x="112" y="129"/>
                      <a:pt x="112" y="128"/>
                      <a:pt x="112" y="128"/>
                    </a:cubicBezTo>
                    <a:cubicBezTo>
                      <a:pt x="112" y="125"/>
                      <a:pt x="112" y="123"/>
                      <a:pt x="112" y="121"/>
                    </a:cubicBezTo>
                    <a:cubicBezTo>
                      <a:pt x="112" y="115"/>
                      <a:pt x="113" y="109"/>
                      <a:pt x="118" y="105"/>
                    </a:cubicBezTo>
                    <a:cubicBezTo>
                      <a:pt x="119" y="103"/>
                      <a:pt x="122" y="102"/>
                      <a:pt x="124" y="101"/>
                    </a:cubicBezTo>
                    <a:cubicBezTo>
                      <a:pt x="129" y="99"/>
                      <a:pt x="135" y="95"/>
                      <a:pt x="137" y="89"/>
                    </a:cubicBezTo>
                    <a:cubicBezTo>
                      <a:pt x="139" y="86"/>
                      <a:pt x="139" y="84"/>
                      <a:pt x="140" y="81"/>
                    </a:cubicBezTo>
                    <a:cubicBezTo>
                      <a:pt x="141" y="76"/>
                      <a:pt x="142" y="71"/>
                      <a:pt x="143" y="67"/>
                    </a:cubicBezTo>
                    <a:cubicBezTo>
                      <a:pt x="143" y="65"/>
                      <a:pt x="144" y="64"/>
                      <a:pt x="143" y="63"/>
                    </a:cubicBezTo>
                    <a:cubicBezTo>
                      <a:pt x="143" y="62"/>
                      <a:pt x="142" y="60"/>
                      <a:pt x="142" y="59"/>
                    </a:cubicBezTo>
                    <a:cubicBezTo>
                      <a:pt x="140" y="57"/>
                      <a:pt x="139" y="55"/>
                      <a:pt x="137" y="53"/>
                    </a:cubicBezTo>
                    <a:cubicBezTo>
                      <a:pt x="136" y="53"/>
                      <a:pt x="136" y="52"/>
                      <a:pt x="135" y="52"/>
                    </a:cubicBezTo>
                    <a:cubicBezTo>
                      <a:pt x="135" y="52"/>
                      <a:pt x="135" y="53"/>
                      <a:pt x="134" y="53"/>
                    </a:cubicBezTo>
                    <a:cubicBezTo>
                      <a:pt x="131" y="55"/>
                      <a:pt x="129" y="58"/>
                      <a:pt x="125" y="58"/>
                    </a:cubicBezTo>
                    <a:cubicBezTo>
                      <a:pt x="124" y="58"/>
                      <a:pt x="122" y="58"/>
                      <a:pt x="121" y="57"/>
                    </a:cubicBezTo>
                    <a:cubicBezTo>
                      <a:pt x="116" y="57"/>
                      <a:pt x="112" y="59"/>
                      <a:pt x="107" y="60"/>
                    </a:cubicBezTo>
                    <a:cubicBezTo>
                      <a:pt x="101" y="60"/>
                      <a:pt x="96" y="59"/>
                      <a:pt x="91" y="57"/>
                    </a:cubicBezTo>
                    <a:cubicBezTo>
                      <a:pt x="90" y="57"/>
                      <a:pt x="89" y="56"/>
                      <a:pt x="89" y="56"/>
                    </a:cubicBezTo>
                    <a:cubicBezTo>
                      <a:pt x="88" y="55"/>
                      <a:pt x="89" y="53"/>
                      <a:pt x="88" y="51"/>
                    </a:cubicBezTo>
                    <a:cubicBezTo>
                      <a:pt x="88" y="50"/>
                      <a:pt x="87" y="49"/>
                      <a:pt x="86" y="49"/>
                    </a:cubicBezTo>
                    <a:cubicBezTo>
                      <a:pt x="83" y="47"/>
                      <a:pt x="81" y="46"/>
                      <a:pt x="79" y="45"/>
                    </a:cubicBezTo>
                    <a:cubicBezTo>
                      <a:pt x="78" y="44"/>
                      <a:pt x="76" y="43"/>
                      <a:pt x="75" y="43"/>
                    </a:cubicBezTo>
                    <a:cubicBezTo>
                      <a:pt x="74" y="42"/>
                      <a:pt x="72" y="42"/>
                      <a:pt x="70" y="42"/>
                    </a:cubicBezTo>
                    <a:cubicBezTo>
                      <a:pt x="66" y="42"/>
                      <a:pt x="61" y="43"/>
                      <a:pt x="57" y="43"/>
                    </a:cubicBezTo>
                    <a:cubicBezTo>
                      <a:pt x="57" y="43"/>
                      <a:pt x="48" y="43"/>
                      <a:pt x="48" y="43"/>
                    </a:cubicBezTo>
                    <a:cubicBezTo>
                      <a:pt x="48" y="43"/>
                      <a:pt x="37" y="38"/>
                      <a:pt x="37" y="3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6" y="124"/>
                      <a:pt x="6" y="124"/>
                      <a:pt x="6" y="124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52"/>
                      <a:pt x="17" y="156"/>
                      <a:pt x="17" y="156"/>
                    </a:cubicBezTo>
                    <a:cubicBezTo>
                      <a:pt x="17" y="157"/>
                      <a:pt x="17" y="161"/>
                      <a:pt x="17" y="161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24" y="166"/>
                      <a:pt x="24" y="166"/>
                      <a:pt x="24" y="166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9" y="163"/>
                      <a:pt x="31" y="165"/>
                      <a:pt x="31" y="165"/>
                    </a:cubicBezTo>
                    <a:cubicBezTo>
                      <a:pt x="31" y="165"/>
                      <a:pt x="36" y="168"/>
                      <a:pt x="36" y="168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73"/>
                      <a:pt x="40" y="173"/>
                      <a:pt x="40" y="173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7" y="175"/>
                      <a:pt x="45" y="176"/>
                      <a:pt x="45" y="177"/>
                    </a:cubicBezTo>
                    <a:cubicBezTo>
                      <a:pt x="45" y="177"/>
                      <a:pt x="49" y="179"/>
                      <a:pt x="49" y="180"/>
                    </a:cubicBezTo>
                    <a:cubicBezTo>
                      <a:pt x="49" y="180"/>
                      <a:pt x="45" y="181"/>
                      <a:pt x="45" y="181"/>
                    </a:cubicBezTo>
                    <a:cubicBezTo>
                      <a:pt x="44" y="181"/>
                      <a:pt x="45" y="184"/>
                      <a:pt x="45" y="184"/>
                    </a:cubicBezTo>
                    <a:cubicBezTo>
                      <a:pt x="45" y="184"/>
                      <a:pt x="52" y="184"/>
                      <a:pt x="52" y="184"/>
                    </a:cubicBezTo>
                    <a:cubicBezTo>
                      <a:pt x="52" y="184"/>
                      <a:pt x="54" y="185"/>
                      <a:pt x="54" y="185"/>
                    </a:cubicBezTo>
                    <a:cubicBezTo>
                      <a:pt x="54" y="186"/>
                      <a:pt x="56" y="189"/>
                      <a:pt x="56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63" y="191"/>
                      <a:pt x="63" y="191"/>
                      <a:pt x="63" y="191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7" y="189"/>
                      <a:pt x="67" y="189"/>
                      <a:pt x="67" y="189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0" y="189"/>
                      <a:pt x="72" y="191"/>
                      <a:pt x="72" y="191"/>
                    </a:cubicBezTo>
                    <a:cubicBezTo>
                      <a:pt x="72" y="192"/>
                      <a:pt x="74" y="196"/>
                      <a:pt x="74" y="196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6" y="224"/>
                      <a:pt x="105" y="231"/>
                      <a:pt x="105" y="231"/>
                    </a:cubicBezTo>
                    <a:cubicBezTo>
                      <a:pt x="105" y="231"/>
                      <a:pt x="108" y="234"/>
                      <a:pt x="108" y="23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28" y="252"/>
                      <a:pt x="128" y="252"/>
                      <a:pt x="128" y="252"/>
                    </a:cubicBezTo>
                    <a:cubicBezTo>
                      <a:pt x="131" y="259"/>
                      <a:pt x="131" y="259"/>
                      <a:pt x="131" y="259"/>
                    </a:cubicBezTo>
                    <a:cubicBezTo>
                      <a:pt x="145" y="265"/>
                      <a:pt x="145" y="265"/>
                      <a:pt x="145" y="26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50" y="281"/>
                      <a:pt x="150" y="281"/>
                      <a:pt x="150" y="281"/>
                    </a:cubicBezTo>
                    <a:cubicBezTo>
                      <a:pt x="157" y="281"/>
                      <a:pt x="157" y="281"/>
                      <a:pt x="157" y="281"/>
                    </a:cubicBezTo>
                    <a:cubicBezTo>
                      <a:pt x="166" y="275"/>
                      <a:pt x="166" y="275"/>
                      <a:pt x="166" y="275"/>
                    </a:cubicBezTo>
                    <a:cubicBezTo>
                      <a:pt x="173" y="271"/>
                      <a:pt x="173" y="271"/>
                      <a:pt x="173" y="271"/>
                    </a:cubicBezTo>
                    <a:cubicBezTo>
                      <a:pt x="178" y="271"/>
                      <a:pt x="178" y="271"/>
                      <a:pt x="178" y="271"/>
                    </a:cubicBezTo>
                    <a:cubicBezTo>
                      <a:pt x="189" y="280"/>
                      <a:pt x="189" y="280"/>
                      <a:pt x="189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203" y="293"/>
                      <a:pt x="203" y="293"/>
                      <a:pt x="203" y="293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32" y="301"/>
                      <a:pt x="232" y="301"/>
                      <a:pt x="232" y="301"/>
                    </a:cubicBezTo>
                    <a:cubicBezTo>
                      <a:pt x="233" y="303"/>
                      <a:pt x="233" y="303"/>
                      <a:pt x="233" y="303"/>
                    </a:cubicBezTo>
                    <a:cubicBezTo>
                      <a:pt x="244" y="306"/>
                      <a:pt x="244" y="306"/>
                      <a:pt x="244" y="306"/>
                    </a:cubicBezTo>
                    <a:cubicBezTo>
                      <a:pt x="244" y="306"/>
                      <a:pt x="248" y="312"/>
                      <a:pt x="249" y="312"/>
                    </a:cubicBezTo>
                    <a:cubicBezTo>
                      <a:pt x="249" y="313"/>
                      <a:pt x="255" y="317"/>
                      <a:pt x="255" y="317"/>
                    </a:cubicBezTo>
                    <a:cubicBezTo>
                      <a:pt x="255" y="317"/>
                      <a:pt x="265" y="319"/>
                      <a:pt x="266" y="319"/>
                    </a:cubicBezTo>
                    <a:cubicBezTo>
                      <a:pt x="266" y="320"/>
                      <a:pt x="270" y="325"/>
                      <a:pt x="271" y="326"/>
                    </a:cubicBezTo>
                    <a:cubicBezTo>
                      <a:pt x="271" y="327"/>
                      <a:pt x="275" y="329"/>
                      <a:pt x="275" y="329"/>
                    </a:cubicBezTo>
                    <a:cubicBezTo>
                      <a:pt x="284" y="329"/>
                      <a:pt x="284" y="329"/>
                      <a:pt x="284" y="329"/>
                    </a:cubicBezTo>
                    <a:cubicBezTo>
                      <a:pt x="304" y="328"/>
                      <a:pt x="304" y="328"/>
                      <a:pt x="304" y="328"/>
                    </a:cubicBezTo>
                    <a:cubicBezTo>
                      <a:pt x="310" y="327"/>
                      <a:pt x="310" y="327"/>
                      <a:pt x="310" y="327"/>
                    </a:cubicBezTo>
                    <a:cubicBezTo>
                      <a:pt x="314" y="328"/>
                      <a:pt x="314" y="328"/>
                      <a:pt x="314" y="328"/>
                    </a:cubicBezTo>
                    <a:cubicBezTo>
                      <a:pt x="318" y="332"/>
                      <a:pt x="318" y="332"/>
                      <a:pt x="318" y="332"/>
                    </a:cubicBezTo>
                    <a:cubicBezTo>
                      <a:pt x="320" y="332"/>
                      <a:pt x="320" y="332"/>
                      <a:pt x="320" y="332"/>
                    </a:cubicBezTo>
                    <a:cubicBezTo>
                      <a:pt x="324" y="334"/>
                      <a:pt x="324" y="334"/>
                      <a:pt x="324" y="334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33" y="330"/>
                      <a:pt x="333" y="330"/>
                      <a:pt x="333" y="330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33"/>
                      <a:pt x="345" y="338"/>
                      <a:pt x="345" y="339"/>
                    </a:cubicBezTo>
                    <a:cubicBezTo>
                      <a:pt x="345" y="339"/>
                      <a:pt x="350" y="348"/>
                      <a:pt x="350" y="348"/>
                    </a:cubicBezTo>
                    <a:cubicBezTo>
                      <a:pt x="350" y="348"/>
                      <a:pt x="355" y="365"/>
                      <a:pt x="355" y="365"/>
                    </a:cubicBezTo>
                    <a:cubicBezTo>
                      <a:pt x="355" y="365"/>
                      <a:pt x="360" y="369"/>
                      <a:pt x="361" y="370"/>
                    </a:cubicBezTo>
                    <a:cubicBezTo>
                      <a:pt x="361" y="370"/>
                      <a:pt x="363" y="374"/>
                      <a:pt x="363" y="374"/>
                    </a:cubicBezTo>
                    <a:cubicBezTo>
                      <a:pt x="363" y="374"/>
                      <a:pt x="367" y="377"/>
                      <a:pt x="368" y="377"/>
                    </a:cubicBezTo>
                    <a:cubicBezTo>
                      <a:pt x="368" y="377"/>
                      <a:pt x="374" y="382"/>
                      <a:pt x="375" y="382"/>
                    </a:cubicBezTo>
                    <a:cubicBezTo>
                      <a:pt x="375" y="383"/>
                      <a:pt x="378" y="389"/>
                      <a:pt x="378" y="389"/>
                    </a:cubicBezTo>
                    <a:cubicBezTo>
                      <a:pt x="384" y="398"/>
                      <a:pt x="384" y="398"/>
                      <a:pt x="384" y="398"/>
                    </a:cubicBezTo>
                    <a:cubicBezTo>
                      <a:pt x="386" y="398"/>
                      <a:pt x="386" y="398"/>
                      <a:pt x="386" y="398"/>
                    </a:cubicBezTo>
                    <a:cubicBezTo>
                      <a:pt x="387" y="397"/>
                      <a:pt x="387" y="397"/>
                      <a:pt x="387" y="397"/>
                    </a:cubicBezTo>
                    <a:cubicBezTo>
                      <a:pt x="387" y="397"/>
                      <a:pt x="387" y="393"/>
                      <a:pt x="387" y="392"/>
                    </a:cubicBezTo>
                    <a:cubicBezTo>
                      <a:pt x="387" y="392"/>
                      <a:pt x="389" y="388"/>
                      <a:pt x="389" y="388"/>
                    </a:cubicBezTo>
                    <a:cubicBezTo>
                      <a:pt x="393" y="389"/>
                      <a:pt x="393" y="389"/>
                      <a:pt x="393" y="389"/>
                    </a:cubicBezTo>
                    <a:cubicBezTo>
                      <a:pt x="392" y="384"/>
                      <a:pt x="392" y="384"/>
                      <a:pt x="392" y="384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99" y="380"/>
                      <a:pt x="399" y="380"/>
                      <a:pt x="399" y="380"/>
                    </a:cubicBezTo>
                    <a:cubicBezTo>
                      <a:pt x="402" y="374"/>
                      <a:pt x="402" y="374"/>
                      <a:pt x="402" y="374"/>
                    </a:cubicBezTo>
                    <a:cubicBezTo>
                      <a:pt x="402" y="371"/>
                      <a:pt x="402" y="371"/>
                      <a:pt x="402" y="371"/>
                    </a:cubicBezTo>
                    <a:cubicBezTo>
                      <a:pt x="402" y="365"/>
                      <a:pt x="402" y="365"/>
                      <a:pt x="402" y="365"/>
                    </a:cubicBezTo>
                    <a:cubicBezTo>
                      <a:pt x="396" y="364"/>
                      <a:pt x="396" y="364"/>
                      <a:pt x="396" y="364"/>
                    </a:cubicBezTo>
                    <a:cubicBezTo>
                      <a:pt x="396" y="263"/>
                      <a:pt x="396" y="263"/>
                      <a:pt x="396" y="263"/>
                    </a:cubicBezTo>
                    <a:cubicBezTo>
                      <a:pt x="417" y="263"/>
                      <a:pt x="417" y="263"/>
                      <a:pt x="417" y="263"/>
                    </a:cubicBezTo>
                    <a:cubicBezTo>
                      <a:pt x="426" y="265"/>
                      <a:pt x="426" y="265"/>
                      <a:pt x="426" y="265"/>
                    </a:cubicBezTo>
                    <a:cubicBezTo>
                      <a:pt x="449" y="283"/>
                      <a:pt x="449" y="283"/>
                      <a:pt x="449" y="283"/>
                    </a:cubicBezTo>
                    <a:cubicBezTo>
                      <a:pt x="451" y="282"/>
                      <a:pt x="451" y="282"/>
                      <a:pt x="451" y="282"/>
                    </a:cubicBezTo>
                    <a:cubicBezTo>
                      <a:pt x="470" y="255"/>
                      <a:pt x="470" y="255"/>
                      <a:pt x="470" y="255"/>
                    </a:cubicBezTo>
                    <a:cubicBezTo>
                      <a:pt x="469" y="252"/>
                      <a:pt x="469" y="252"/>
                      <a:pt x="469" y="252"/>
                    </a:cubicBezTo>
                    <a:lnTo>
                      <a:pt x="464" y="25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70">
                <a:extLst>
                  <a:ext uri="{FF2B5EF4-FFF2-40B4-BE49-F238E27FC236}">
                    <a16:creationId xmlns:a16="http://schemas.microsoft.com/office/drawing/2014/main" id="{9FFBDF26-B488-BA04-A74B-3620B8830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8801" y="2547035"/>
                <a:ext cx="1487335" cy="913406"/>
              </a:xfrm>
              <a:custGeom>
                <a:avLst/>
                <a:gdLst>
                  <a:gd name="T0" fmla="*/ 2147483646 w 331"/>
                  <a:gd name="T1" fmla="*/ 2147483646 h 203"/>
                  <a:gd name="T2" fmla="*/ 2147483646 w 331"/>
                  <a:gd name="T3" fmla="*/ 2074095733 h 203"/>
                  <a:gd name="T4" fmla="*/ 2147483646 w 331"/>
                  <a:gd name="T5" fmla="*/ 1885540191 h 203"/>
                  <a:gd name="T6" fmla="*/ 2147483646 w 331"/>
                  <a:gd name="T7" fmla="*/ 2001575543 h 203"/>
                  <a:gd name="T8" fmla="*/ 2147483646 w 331"/>
                  <a:gd name="T9" fmla="*/ 1813020000 h 203"/>
                  <a:gd name="T10" fmla="*/ 2147483646 w 331"/>
                  <a:gd name="T11" fmla="*/ 1653473296 h 203"/>
                  <a:gd name="T12" fmla="*/ 2147483646 w 331"/>
                  <a:gd name="T13" fmla="*/ 1682482134 h 203"/>
                  <a:gd name="T14" fmla="*/ 2147483646 w 331"/>
                  <a:gd name="T15" fmla="*/ 1755002324 h 203"/>
                  <a:gd name="T16" fmla="*/ 2147483646 w 331"/>
                  <a:gd name="T17" fmla="*/ 1667979619 h 203"/>
                  <a:gd name="T18" fmla="*/ 2147483646 w 331"/>
                  <a:gd name="T19" fmla="*/ 1595459428 h 203"/>
                  <a:gd name="T20" fmla="*/ 2147483646 w 331"/>
                  <a:gd name="T21" fmla="*/ 1566450590 h 203"/>
                  <a:gd name="T22" fmla="*/ 2147483646 w 331"/>
                  <a:gd name="T23" fmla="*/ 1392401371 h 203"/>
                  <a:gd name="T24" fmla="*/ 2147483646 w 331"/>
                  <a:gd name="T25" fmla="*/ 1276366019 h 203"/>
                  <a:gd name="T26" fmla="*/ 2147483646 w 331"/>
                  <a:gd name="T27" fmla="*/ 1145828153 h 203"/>
                  <a:gd name="T28" fmla="*/ 2147483646 w 331"/>
                  <a:gd name="T29" fmla="*/ 1087814285 h 203"/>
                  <a:gd name="T30" fmla="*/ 2147483646 w 331"/>
                  <a:gd name="T31" fmla="*/ 971778933 h 203"/>
                  <a:gd name="T32" fmla="*/ 2147483646 w 331"/>
                  <a:gd name="T33" fmla="*/ 797729714 h 203"/>
                  <a:gd name="T34" fmla="*/ 2147483646 w 331"/>
                  <a:gd name="T35" fmla="*/ 681694362 h 203"/>
                  <a:gd name="T36" fmla="*/ 2147483646 w 331"/>
                  <a:gd name="T37" fmla="*/ 667191848 h 203"/>
                  <a:gd name="T38" fmla="*/ 2147483646 w 331"/>
                  <a:gd name="T39" fmla="*/ 580165334 h 203"/>
                  <a:gd name="T40" fmla="*/ 2147483646 w 331"/>
                  <a:gd name="T41" fmla="*/ 420622438 h 203"/>
                  <a:gd name="T42" fmla="*/ 2147483646 w 331"/>
                  <a:gd name="T43" fmla="*/ 449627467 h 203"/>
                  <a:gd name="T44" fmla="*/ 2147483646 w 331"/>
                  <a:gd name="T45" fmla="*/ 667191848 h 203"/>
                  <a:gd name="T46" fmla="*/ 2147483646 w 331"/>
                  <a:gd name="T47" fmla="*/ 638183010 h 203"/>
                  <a:gd name="T48" fmla="*/ 2147483646 w 331"/>
                  <a:gd name="T49" fmla="*/ 391613600 h 203"/>
                  <a:gd name="T50" fmla="*/ 2147483646 w 331"/>
                  <a:gd name="T51" fmla="*/ 435124952 h 203"/>
                  <a:gd name="T52" fmla="*/ 2140817011 w 331"/>
                  <a:gd name="T53" fmla="*/ 623680495 h 203"/>
                  <a:gd name="T54" fmla="*/ 2082957606 w 331"/>
                  <a:gd name="T55" fmla="*/ 391613600 h 203"/>
                  <a:gd name="T56" fmla="*/ 1894915490 w 331"/>
                  <a:gd name="T57" fmla="*/ 145040381 h 203"/>
                  <a:gd name="T58" fmla="*/ 1822588381 w 331"/>
                  <a:gd name="T59" fmla="*/ 0 h 203"/>
                  <a:gd name="T60" fmla="*/ 1576683056 w 331"/>
                  <a:gd name="T61" fmla="*/ 232066895 h 203"/>
                  <a:gd name="T62" fmla="*/ 1417568741 w 331"/>
                  <a:gd name="T63" fmla="*/ 116031543 h 203"/>
                  <a:gd name="T64" fmla="*/ 1272918326 w 331"/>
                  <a:gd name="T65" fmla="*/ 261075733 h 203"/>
                  <a:gd name="T66" fmla="*/ 1171663416 w 331"/>
                  <a:gd name="T67" fmla="*/ 464133790 h 203"/>
                  <a:gd name="T68" fmla="*/ 1041480705 w 331"/>
                  <a:gd name="T69" fmla="*/ 1232854667 h 203"/>
                  <a:gd name="T70" fmla="*/ 708784370 w 331"/>
                  <a:gd name="T71" fmla="*/ 1609961943 h 203"/>
                  <a:gd name="T72" fmla="*/ 57859405 w 331"/>
                  <a:gd name="T73" fmla="*/ 1784011162 h 203"/>
                  <a:gd name="T74" fmla="*/ 0 w 331"/>
                  <a:gd name="T75" fmla="*/ 1987069220 h 203"/>
                  <a:gd name="T76" fmla="*/ 101254910 w 331"/>
                  <a:gd name="T77" fmla="*/ 2147483646 h 203"/>
                  <a:gd name="T78" fmla="*/ 28931604 w 331"/>
                  <a:gd name="T79" fmla="*/ 2147483646 h 203"/>
                  <a:gd name="T80" fmla="*/ 231441424 w 331"/>
                  <a:gd name="T81" fmla="*/ 2147483646 h 203"/>
                  <a:gd name="T82" fmla="*/ 593065560 w 331"/>
                  <a:gd name="T83" fmla="*/ 2147483646 h 203"/>
                  <a:gd name="T84" fmla="*/ 1084876209 w 331"/>
                  <a:gd name="T85" fmla="*/ 2147483646 h 203"/>
                  <a:gd name="T86" fmla="*/ 1677937966 w 331"/>
                  <a:gd name="T87" fmla="*/ 2147483646 h 203"/>
                  <a:gd name="T88" fmla="*/ 2147483646 w 331"/>
                  <a:gd name="T89" fmla="*/ 2147483646 h 203"/>
                  <a:gd name="T90" fmla="*/ 2147483646 w 331"/>
                  <a:gd name="T91" fmla="*/ 2147483646 h 203"/>
                  <a:gd name="T92" fmla="*/ 2147483646 w 331"/>
                  <a:gd name="T93" fmla="*/ 2147483646 h 203"/>
                  <a:gd name="T94" fmla="*/ 2147483646 w 331"/>
                  <a:gd name="T95" fmla="*/ 2147483646 h 203"/>
                  <a:gd name="T96" fmla="*/ 2147483646 w 331"/>
                  <a:gd name="T97" fmla="*/ 2147483646 h 203"/>
                  <a:gd name="T98" fmla="*/ 2147483646 w 331"/>
                  <a:gd name="T99" fmla="*/ 2147483646 h 203"/>
                  <a:gd name="T100" fmla="*/ 2147483646 w 331"/>
                  <a:gd name="T101" fmla="*/ 2147483646 h 203"/>
                  <a:gd name="T102" fmla="*/ 2147483646 w 331"/>
                  <a:gd name="T103" fmla="*/ 2147483646 h 203"/>
                  <a:gd name="T104" fmla="*/ 2147483646 w 331"/>
                  <a:gd name="T105" fmla="*/ 2147483646 h 203"/>
                  <a:gd name="T106" fmla="*/ 2147483646 w 331"/>
                  <a:gd name="T107" fmla="*/ 2147483646 h 2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1" h="203">
                    <a:moveTo>
                      <a:pt x="306" y="167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6" y="152"/>
                      <a:pt x="306" y="152"/>
                      <a:pt x="306" y="152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8" y="136"/>
                      <a:pt x="298" y="136"/>
                      <a:pt x="298" y="136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14" y="136"/>
                      <a:pt x="314" y="136"/>
                      <a:pt x="314" y="136"/>
                    </a:cubicBezTo>
                    <a:cubicBezTo>
                      <a:pt x="329" y="138"/>
                      <a:pt x="329" y="138"/>
                      <a:pt x="329" y="138"/>
                    </a:cubicBezTo>
                    <a:cubicBezTo>
                      <a:pt x="329" y="138"/>
                      <a:pt x="331" y="133"/>
                      <a:pt x="331" y="133"/>
                    </a:cubicBezTo>
                    <a:cubicBezTo>
                      <a:pt x="331" y="132"/>
                      <a:pt x="331" y="125"/>
                      <a:pt x="331" y="125"/>
                    </a:cubicBezTo>
                    <a:cubicBezTo>
                      <a:pt x="313" y="120"/>
                      <a:pt x="313" y="120"/>
                      <a:pt x="313" y="120"/>
                    </a:cubicBezTo>
                    <a:cubicBezTo>
                      <a:pt x="298" y="114"/>
                      <a:pt x="298" y="114"/>
                      <a:pt x="298" y="114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77" y="116"/>
                      <a:pt x="277" y="116"/>
                      <a:pt x="277" y="116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69" y="121"/>
                      <a:pt x="269" y="121"/>
                      <a:pt x="269" y="121"/>
                    </a:cubicBezTo>
                    <a:cubicBezTo>
                      <a:pt x="266" y="119"/>
                      <a:pt x="266" y="119"/>
                      <a:pt x="266" y="119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268" y="115"/>
                      <a:pt x="263" y="113"/>
                      <a:pt x="263" y="113"/>
                    </a:cubicBezTo>
                    <a:cubicBezTo>
                      <a:pt x="263" y="113"/>
                      <a:pt x="262" y="110"/>
                      <a:pt x="262" y="110"/>
                    </a:cubicBezTo>
                    <a:cubicBezTo>
                      <a:pt x="257" y="111"/>
                      <a:pt x="257" y="111"/>
                      <a:pt x="257" y="11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99"/>
                      <a:pt x="253" y="99"/>
                      <a:pt x="253" y="99"/>
                    </a:cubicBezTo>
                    <a:cubicBezTo>
                      <a:pt x="248" y="96"/>
                      <a:pt x="248" y="96"/>
                      <a:pt x="248" y="96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48" y="91"/>
                      <a:pt x="244" y="88"/>
                      <a:pt x="244" y="88"/>
                    </a:cubicBezTo>
                    <a:cubicBezTo>
                      <a:pt x="244" y="88"/>
                      <a:pt x="243" y="84"/>
                      <a:pt x="243" y="84"/>
                    </a:cubicBezTo>
                    <a:cubicBezTo>
                      <a:pt x="243" y="84"/>
                      <a:pt x="241" y="80"/>
                      <a:pt x="241" y="79"/>
                    </a:cubicBezTo>
                    <a:cubicBezTo>
                      <a:pt x="241" y="79"/>
                      <a:pt x="242" y="77"/>
                      <a:pt x="242" y="77"/>
                    </a:cubicBezTo>
                    <a:cubicBezTo>
                      <a:pt x="247" y="75"/>
                      <a:pt x="247" y="75"/>
                      <a:pt x="247" y="75"/>
                    </a:cubicBezTo>
                    <a:cubicBezTo>
                      <a:pt x="249" y="68"/>
                      <a:pt x="249" y="68"/>
                      <a:pt x="249" y="68"/>
                    </a:cubicBezTo>
                    <a:cubicBezTo>
                      <a:pt x="256" y="67"/>
                      <a:pt x="256" y="67"/>
                      <a:pt x="256" y="67"/>
                    </a:cubicBezTo>
                    <a:cubicBezTo>
                      <a:pt x="262" y="58"/>
                      <a:pt x="262" y="58"/>
                      <a:pt x="262" y="58"/>
                    </a:cubicBezTo>
                    <a:cubicBezTo>
                      <a:pt x="264" y="55"/>
                      <a:pt x="264" y="55"/>
                      <a:pt x="264" y="55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54" y="47"/>
                      <a:pt x="254" y="47"/>
                      <a:pt x="254" y="47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41" y="46"/>
                      <a:pt x="241" y="46"/>
                      <a:pt x="241" y="46"/>
                    </a:cubicBezTo>
                    <a:cubicBezTo>
                      <a:pt x="232" y="46"/>
                      <a:pt x="232" y="46"/>
                      <a:pt x="232" y="46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13" y="25"/>
                      <a:pt x="213" y="25"/>
                      <a:pt x="213" y="25"/>
                    </a:cubicBezTo>
                    <a:cubicBezTo>
                      <a:pt x="209" y="31"/>
                      <a:pt x="209" y="31"/>
                      <a:pt x="209" y="31"/>
                    </a:cubicBezTo>
                    <a:cubicBezTo>
                      <a:pt x="205" y="38"/>
                      <a:pt x="205" y="38"/>
                      <a:pt x="205" y="38"/>
                    </a:cubicBezTo>
                    <a:cubicBezTo>
                      <a:pt x="199" y="46"/>
                      <a:pt x="199" y="46"/>
                      <a:pt x="199" y="46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0" y="44"/>
                      <a:pt x="190" y="44"/>
                      <a:pt x="190" y="44"/>
                    </a:cubicBezTo>
                    <a:cubicBezTo>
                      <a:pt x="185" y="33"/>
                      <a:pt x="185" y="33"/>
                      <a:pt x="185" y="33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0" y="30"/>
                      <a:pt x="160" y="30"/>
                      <a:pt x="160" y="30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5" y="42"/>
                      <a:pt x="145" y="42"/>
                      <a:pt x="145" y="42"/>
                    </a:cubicBezTo>
                    <a:cubicBezTo>
                      <a:pt x="145" y="42"/>
                      <a:pt x="144" y="28"/>
                      <a:pt x="144" y="27"/>
                    </a:cubicBezTo>
                    <a:cubicBezTo>
                      <a:pt x="144" y="27"/>
                      <a:pt x="142" y="18"/>
                      <a:pt x="142" y="18"/>
                    </a:cubicBezTo>
                    <a:cubicBezTo>
                      <a:pt x="142" y="18"/>
                      <a:pt x="131" y="10"/>
                      <a:pt x="131" y="10"/>
                    </a:cubicBezTo>
                    <a:cubicBezTo>
                      <a:pt x="131" y="10"/>
                      <a:pt x="131" y="5"/>
                      <a:pt x="131" y="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6" y="117"/>
                      <a:pt x="4" y="123"/>
                      <a:pt x="4" y="123"/>
                    </a:cubicBezTo>
                    <a:cubicBezTo>
                      <a:pt x="4" y="123"/>
                      <a:pt x="2" y="131"/>
                      <a:pt x="2" y="132"/>
                    </a:cubicBezTo>
                    <a:cubicBezTo>
                      <a:pt x="1" y="132"/>
                      <a:pt x="0" y="137"/>
                      <a:pt x="0" y="137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7" y="162"/>
                      <a:pt x="7" y="163"/>
                    </a:cubicBezTo>
                    <a:cubicBezTo>
                      <a:pt x="7" y="163"/>
                      <a:pt x="6" y="171"/>
                      <a:pt x="6" y="171"/>
                    </a:cubicBezTo>
                    <a:cubicBezTo>
                      <a:pt x="6" y="171"/>
                      <a:pt x="2" y="183"/>
                      <a:pt x="2" y="183"/>
                    </a:cubicBezTo>
                    <a:cubicBezTo>
                      <a:pt x="2" y="184"/>
                      <a:pt x="2" y="189"/>
                      <a:pt x="2" y="189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75" y="169"/>
                      <a:pt x="75" y="169"/>
                      <a:pt x="75" y="169"/>
                    </a:cubicBezTo>
                    <a:cubicBezTo>
                      <a:pt x="92" y="172"/>
                      <a:pt x="92" y="172"/>
                      <a:pt x="92" y="172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181" y="202"/>
                      <a:pt x="181" y="202"/>
                      <a:pt x="181" y="202"/>
                    </a:cubicBezTo>
                    <a:cubicBezTo>
                      <a:pt x="180" y="197"/>
                      <a:pt x="180" y="197"/>
                      <a:pt x="180" y="197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0" y="184"/>
                      <a:pt x="180" y="184"/>
                      <a:pt x="180" y="184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77" y="179"/>
                      <a:pt x="176" y="172"/>
                      <a:pt x="176" y="172"/>
                    </a:cubicBezTo>
                    <a:cubicBezTo>
                      <a:pt x="176" y="172"/>
                      <a:pt x="179" y="167"/>
                      <a:pt x="179" y="167"/>
                    </a:cubicBez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39" y="167"/>
                      <a:pt x="239" y="167"/>
                      <a:pt x="239" y="167"/>
                    </a:cubicBez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62" y="164"/>
                      <a:pt x="262" y="164"/>
                      <a:pt x="262" y="164"/>
                    </a:cubicBezTo>
                    <a:cubicBezTo>
                      <a:pt x="270" y="174"/>
                      <a:pt x="270" y="174"/>
                      <a:pt x="270" y="174"/>
                    </a:cubicBezTo>
                    <a:cubicBezTo>
                      <a:pt x="277" y="186"/>
                      <a:pt x="277" y="186"/>
                      <a:pt x="277" y="186"/>
                    </a:cubicBezTo>
                    <a:cubicBezTo>
                      <a:pt x="293" y="178"/>
                      <a:pt x="293" y="178"/>
                      <a:pt x="293" y="178"/>
                    </a:cubicBezTo>
                    <a:lnTo>
                      <a:pt x="306" y="167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71">
                <a:extLst>
                  <a:ext uri="{FF2B5EF4-FFF2-40B4-BE49-F238E27FC236}">
                    <a16:creationId xmlns:a16="http://schemas.microsoft.com/office/drawing/2014/main" id="{F87CDF81-7DE4-A64B-5C42-744F0A28B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0577" y="4058751"/>
                <a:ext cx="913407" cy="189432"/>
              </a:xfrm>
              <a:custGeom>
                <a:avLst/>
                <a:gdLst>
                  <a:gd name="T0" fmla="*/ 2147483646 w 203"/>
                  <a:gd name="T1" fmla="*/ 262326602 h 42"/>
                  <a:gd name="T2" fmla="*/ 2147483646 w 203"/>
                  <a:gd name="T3" fmla="*/ 174885674 h 42"/>
                  <a:gd name="T4" fmla="*/ 1755008403 w 203"/>
                  <a:gd name="T5" fmla="*/ 204032650 h 42"/>
                  <a:gd name="T6" fmla="*/ 1595461492 w 203"/>
                  <a:gd name="T7" fmla="*/ 262326602 h 42"/>
                  <a:gd name="T8" fmla="*/ 1508438674 w 203"/>
                  <a:gd name="T9" fmla="*/ 306048975 h 42"/>
                  <a:gd name="T10" fmla="*/ 1392403172 w 203"/>
                  <a:gd name="T11" fmla="*/ 262326602 h 42"/>
                  <a:gd name="T12" fmla="*/ 1392403172 w 203"/>
                  <a:gd name="T13" fmla="*/ 174885674 h 42"/>
                  <a:gd name="T14" fmla="*/ 1305376546 w 203"/>
                  <a:gd name="T15" fmla="*/ 247751205 h 42"/>
                  <a:gd name="T16" fmla="*/ 1232856261 w 203"/>
                  <a:gd name="T17" fmla="*/ 247751205 h 42"/>
                  <a:gd name="T18" fmla="*/ 1232856261 w 203"/>
                  <a:gd name="T19" fmla="*/ 378914506 h 42"/>
                  <a:gd name="T20" fmla="*/ 1174842319 w 203"/>
                  <a:gd name="T21" fmla="*/ 524653204 h 42"/>
                  <a:gd name="T22" fmla="*/ 1218353728 w 203"/>
                  <a:gd name="T23" fmla="*/ 553800180 h 42"/>
                  <a:gd name="T24" fmla="*/ 1058806817 w 203"/>
                  <a:gd name="T25" fmla="*/ 524653204 h 42"/>
                  <a:gd name="T26" fmla="*/ 942771315 w 203"/>
                  <a:gd name="T27" fmla="*/ 539224784 h 42"/>
                  <a:gd name="T28" fmla="*/ 594672426 w 203"/>
                  <a:gd name="T29" fmla="*/ 553800180 h 42"/>
                  <a:gd name="T30" fmla="*/ 348102697 w 203"/>
                  <a:gd name="T31" fmla="*/ 553800180 h 42"/>
                  <a:gd name="T32" fmla="*/ 0 w 203"/>
                  <a:gd name="T33" fmla="*/ 466359252 h 42"/>
                  <a:gd name="T34" fmla="*/ 246569729 w 203"/>
                  <a:gd name="T35" fmla="*/ 466359252 h 42"/>
                  <a:gd name="T36" fmla="*/ 493143266 w 203"/>
                  <a:gd name="T37" fmla="*/ 349767530 h 42"/>
                  <a:gd name="T38" fmla="*/ 870251030 w 203"/>
                  <a:gd name="T39" fmla="*/ 233179626 h 42"/>
                  <a:gd name="T40" fmla="*/ 1131327101 w 203"/>
                  <a:gd name="T41" fmla="*/ 58293952 h 42"/>
                  <a:gd name="T42" fmla="*/ 1334385421 w 203"/>
                  <a:gd name="T43" fmla="*/ 102016325 h 42"/>
                  <a:gd name="T44" fmla="*/ 2147483646 w 203"/>
                  <a:gd name="T45" fmla="*/ 29146976 h 42"/>
                  <a:gd name="T46" fmla="*/ 2147483646 w 203"/>
                  <a:gd name="T47" fmla="*/ 102016325 h 42"/>
                  <a:gd name="T48" fmla="*/ 2147483646 w 203"/>
                  <a:gd name="T49" fmla="*/ 466359252 h 42"/>
                  <a:gd name="T50" fmla="*/ 2147483646 w 203"/>
                  <a:gd name="T51" fmla="*/ 437208459 h 42"/>
                  <a:gd name="T52" fmla="*/ 2147483646 w 203"/>
                  <a:gd name="T53" fmla="*/ 422636879 h 42"/>
                  <a:gd name="T54" fmla="*/ 2147483646 w 203"/>
                  <a:gd name="T55" fmla="*/ 495506228 h 42"/>
                  <a:gd name="T56" fmla="*/ 2147483646 w 203"/>
                  <a:gd name="T57" fmla="*/ 510077808 h 42"/>
                  <a:gd name="T58" fmla="*/ 2147483646 w 203"/>
                  <a:gd name="T59" fmla="*/ 480930832 h 42"/>
                  <a:gd name="T60" fmla="*/ 2147483646 w 203"/>
                  <a:gd name="T61" fmla="*/ 466359252 h 42"/>
                  <a:gd name="T62" fmla="*/ 2147483646 w 203"/>
                  <a:gd name="T63" fmla="*/ 510077808 h 42"/>
                  <a:gd name="T64" fmla="*/ 2147483646 w 203"/>
                  <a:gd name="T65" fmla="*/ 378914506 h 42"/>
                  <a:gd name="T66" fmla="*/ 2147483646 w 203"/>
                  <a:gd name="T67" fmla="*/ 378914506 h 42"/>
                  <a:gd name="T68" fmla="*/ 2147483646 w 203"/>
                  <a:gd name="T69" fmla="*/ 364342927 h 42"/>
                  <a:gd name="T70" fmla="*/ 2147483646 w 203"/>
                  <a:gd name="T71" fmla="*/ 378914506 h 42"/>
                  <a:gd name="T72" fmla="*/ 2147483646 w 203"/>
                  <a:gd name="T73" fmla="*/ 335195951 h 42"/>
                  <a:gd name="T74" fmla="*/ 2147483646 w 203"/>
                  <a:gd name="T75" fmla="*/ 276898181 h 42"/>
                  <a:gd name="T76" fmla="*/ 2147483646 w 203"/>
                  <a:gd name="T77" fmla="*/ 233179626 h 42"/>
                  <a:gd name="T78" fmla="*/ 2146622509 w 203"/>
                  <a:gd name="T79" fmla="*/ 174885674 h 42"/>
                  <a:gd name="T80" fmla="*/ 1871043905 w 203"/>
                  <a:gd name="T81" fmla="*/ 276898181 h 42"/>
                  <a:gd name="T82" fmla="*/ 1740505869 w 203"/>
                  <a:gd name="T83" fmla="*/ 335195951 h 42"/>
                  <a:gd name="T84" fmla="*/ 1580958958 w 203"/>
                  <a:gd name="T85" fmla="*/ 349767530 h 42"/>
                  <a:gd name="T86" fmla="*/ 1392403172 w 203"/>
                  <a:gd name="T87" fmla="*/ 466359252 h 42"/>
                  <a:gd name="T88" fmla="*/ 1276371479 w 203"/>
                  <a:gd name="T89" fmla="*/ 437208459 h 42"/>
                  <a:gd name="T90" fmla="*/ 1261865137 w 203"/>
                  <a:gd name="T91" fmla="*/ 495506228 h 42"/>
                  <a:gd name="T92" fmla="*/ 1305376546 w 203"/>
                  <a:gd name="T93" fmla="*/ 510077808 h 42"/>
                  <a:gd name="T94" fmla="*/ 1377900639 w 203"/>
                  <a:gd name="T95" fmla="*/ 524653204 h 42"/>
                  <a:gd name="T96" fmla="*/ 2147483646 w 203"/>
                  <a:gd name="T97" fmla="*/ 524653204 h 42"/>
                  <a:gd name="T98" fmla="*/ 2147483646 w 203"/>
                  <a:gd name="T99" fmla="*/ 553800180 h 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03" h="42">
                    <a:moveTo>
                      <a:pt x="166" y="12"/>
                    </a:moveTo>
                    <a:cubicBezTo>
                      <a:pt x="169" y="19"/>
                      <a:pt x="169" y="19"/>
                      <a:pt x="169" y="19"/>
                    </a:cubicBezTo>
                    <a:cubicBezTo>
                      <a:pt x="168" y="19"/>
                      <a:pt x="167" y="18"/>
                      <a:pt x="166" y="18"/>
                    </a:cubicBezTo>
                    <a:cubicBezTo>
                      <a:pt x="164" y="17"/>
                      <a:pt x="162" y="16"/>
                      <a:pt x="160" y="16"/>
                    </a:cubicBezTo>
                    <a:cubicBezTo>
                      <a:pt x="158" y="15"/>
                      <a:pt x="155" y="15"/>
                      <a:pt x="152" y="14"/>
                    </a:cubicBezTo>
                    <a:cubicBezTo>
                      <a:pt x="151" y="13"/>
                      <a:pt x="151" y="12"/>
                      <a:pt x="150" y="12"/>
                    </a:cubicBezTo>
                    <a:cubicBezTo>
                      <a:pt x="149" y="11"/>
                      <a:pt x="148" y="11"/>
                      <a:pt x="146" y="11"/>
                    </a:cubicBezTo>
                    <a:cubicBezTo>
                      <a:pt x="140" y="11"/>
                      <a:pt x="134" y="11"/>
                      <a:pt x="127" y="11"/>
                    </a:cubicBezTo>
                    <a:cubicBezTo>
                      <a:pt x="125" y="11"/>
                      <a:pt x="123" y="13"/>
                      <a:pt x="121" y="14"/>
                    </a:cubicBezTo>
                    <a:cubicBezTo>
                      <a:pt x="120" y="15"/>
                      <a:pt x="120" y="16"/>
                      <a:pt x="119" y="16"/>
                    </a:cubicBezTo>
                    <a:cubicBezTo>
                      <a:pt x="118" y="17"/>
                      <a:pt x="117" y="17"/>
                      <a:pt x="116" y="17"/>
                    </a:cubicBezTo>
                    <a:cubicBezTo>
                      <a:pt x="114" y="17"/>
                      <a:pt x="112" y="18"/>
                      <a:pt x="110" y="18"/>
                    </a:cubicBezTo>
                    <a:cubicBezTo>
                      <a:pt x="109" y="18"/>
                      <a:pt x="109" y="18"/>
                      <a:pt x="108" y="19"/>
                    </a:cubicBezTo>
                    <a:cubicBezTo>
                      <a:pt x="108" y="19"/>
                      <a:pt x="107" y="19"/>
                      <a:pt x="107" y="20"/>
                    </a:cubicBezTo>
                    <a:cubicBezTo>
                      <a:pt x="106" y="20"/>
                      <a:pt x="105" y="21"/>
                      <a:pt x="104" y="21"/>
                    </a:cubicBezTo>
                    <a:cubicBezTo>
                      <a:pt x="103" y="22"/>
                      <a:pt x="101" y="22"/>
                      <a:pt x="100" y="21"/>
                    </a:cubicBezTo>
                    <a:cubicBezTo>
                      <a:pt x="99" y="21"/>
                      <a:pt x="98" y="20"/>
                      <a:pt x="98" y="20"/>
                    </a:cubicBezTo>
                    <a:cubicBezTo>
                      <a:pt x="97" y="19"/>
                      <a:pt x="96" y="19"/>
                      <a:pt x="96" y="18"/>
                    </a:cubicBezTo>
                    <a:cubicBezTo>
                      <a:pt x="95" y="18"/>
                      <a:pt x="95" y="17"/>
                      <a:pt x="96" y="16"/>
                    </a:cubicBezTo>
                    <a:cubicBezTo>
                      <a:pt x="96" y="15"/>
                      <a:pt x="96" y="15"/>
                      <a:pt x="97" y="14"/>
                    </a:cubicBezTo>
                    <a:cubicBezTo>
                      <a:pt x="97" y="13"/>
                      <a:pt x="96" y="12"/>
                      <a:pt x="96" y="12"/>
                    </a:cubicBezTo>
                    <a:cubicBezTo>
                      <a:pt x="95" y="12"/>
                      <a:pt x="94" y="12"/>
                      <a:pt x="94" y="13"/>
                    </a:cubicBezTo>
                    <a:cubicBezTo>
                      <a:pt x="94" y="13"/>
                      <a:pt x="93" y="14"/>
                      <a:pt x="93" y="14"/>
                    </a:cubicBezTo>
                    <a:cubicBezTo>
                      <a:pt x="92" y="16"/>
                      <a:pt x="92" y="17"/>
                      <a:pt x="90" y="17"/>
                    </a:cubicBezTo>
                    <a:cubicBezTo>
                      <a:pt x="90" y="18"/>
                      <a:pt x="89" y="18"/>
                      <a:pt x="89" y="18"/>
                    </a:cubicBezTo>
                    <a:cubicBezTo>
                      <a:pt x="88" y="18"/>
                      <a:pt x="88" y="17"/>
                      <a:pt x="87" y="17"/>
                    </a:cubicBezTo>
                    <a:cubicBezTo>
                      <a:pt x="87" y="17"/>
                      <a:pt x="86" y="16"/>
                      <a:pt x="85" y="17"/>
                    </a:cubicBezTo>
                    <a:cubicBezTo>
                      <a:pt x="86" y="18"/>
                      <a:pt x="88" y="19"/>
                      <a:pt x="87" y="20"/>
                    </a:cubicBezTo>
                    <a:cubicBezTo>
                      <a:pt x="87" y="20"/>
                      <a:pt x="87" y="21"/>
                      <a:pt x="87" y="21"/>
                    </a:cubicBezTo>
                    <a:cubicBezTo>
                      <a:pt x="85" y="22"/>
                      <a:pt x="85" y="24"/>
                      <a:pt x="85" y="26"/>
                    </a:cubicBezTo>
                    <a:cubicBezTo>
                      <a:pt x="84" y="29"/>
                      <a:pt x="83" y="31"/>
                      <a:pt x="81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1" y="36"/>
                      <a:pt x="81" y="36"/>
                    </a:cubicBezTo>
                    <a:cubicBezTo>
                      <a:pt x="82" y="36"/>
                      <a:pt x="83" y="36"/>
                      <a:pt x="84" y="36"/>
                    </a:cubicBezTo>
                    <a:cubicBezTo>
                      <a:pt x="85" y="36"/>
                      <a:pt x="85" y="37"/>
                      <a:pt x="85" y="37"/>
                    </a:cubicBezTo>
                    <a:cubicBezTo>
                      <a:pt x="85" y="38"/>
                      <a:pt x="84" y="38"/>
                      <a:pt x="84" y="38"/>
                    </a:cubicBezTo>
                    <a:cubicBezTo>
                      <a:pt x="80" y="39"/>
                      <a:pt x="77" y="39"/>
                      <a:pt x="74" y="38"/>
                    </a:cubicBezTo>
                    <a:cubicBezTo>
                      <a:pt x="74" y="37"/>
                      <a:pt x="75" y="37"/>
                      <a:pt x="75" y="36"/>
                    </a:cubicBezTo>
                    <a:cubicBezTo>
                      <a:pt x="75" y="35"/>
                      <a:pt x="74" y="36"/>
                      <a:pt x="73" y="36"/>
                    </a:cubicBezTo>
                    <a:cubicBezTo>
                      <a:pt x="72" y="36"/>
                      <a:pt x="71" y="36"/>
                      <a:pt x="70" y="36"/>
                    </a:cubicBezTo>
                    <a:cubicBezTo>
                      <a:pt x="68" y="36"/>
                      <a:pt x="67" y="36"/>
                      <a:pt x="66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4" y="37"/>
                      <a:pt x="64" y="37"/>
                      <a:pt x="63" y="37"/>
                    </a:cubicBezTo>
                    <a:cubicBezTo>
                      <a:pt x="60" y="38"/>
                      <a:pt x="56" y="38"/>
                      <a:pt x="52" y="38"/>
                    </a:cubicBezTo>
                    <a:cubicBezTo>
                      <a:pt x="48" y="38"/>
                      <a:pt x="45" y="38"/>
                      <a:pt x="41" y="38"/>
                    </a:cubicBezTo>
                    <a:cubicBezTo>
                      <a:pt x="41" y="38"/>
                      <a:pt x="41" y="38"/>
                      <a:pt x="40" y="38"/>
                    </a:cubicBezTo>
                    <a:cubicBezTo>
                      <a:pt x="40" y="38"/>
                      <a:pt x="34" y="37"/>
                      <a:pt x="33" y="37"/>
                    </a:cubicBezTo>
                    <a:cubicBezTo>
                      <a:pt x="32" y="37"/>
                      <a:pt x="25" y="38"/>
                      <a:pt x="24" y="38"/>
                    </a:cubicBezTo>
                    <a:cubicBezTo>
                      <a:pt x="23" y="38"/>
                      <a:pt x="20" y="40"/>
                      <a:pt x="19" y="40"/>
                    </a:cubicBezTo>
                    <a:cubicBezTo>
                      <a:pt x="19" y="40"/>
                      <a:pt x="0" y="40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11" y="30"/>
                      <a:pt x="11" y="30"/>
                    </a:cubicBezTo>
                    <a:cubicBezTo>
                      <a:pt x="11" y="31"/>
                      <a:pt x="17" y="32"/>
                      <a:pt x="17" y="32"/>
                    </a:cubicBezTo>
                    <a:cubicBezTo>
                      <a:pt x="17" y="32"/>
                      <a:pt x="21" y="30"/>
                      <a:pt x="21" y="30"/>
                    </a:cubicBezTo>
                    <a:cubicBezTo>
                      <a:pt x="21" y="30"/>
                      <a:pt x="24" y="25"/>
                      <a:pt x="2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0" y="16"/>
                      <a:pt x="60" y="16"/>
                    </a:cubicBezTo>
                    <a:cubicBezTo>
                      <a:pt x="60" y="16"/>
                      <a:pt x="66" y="9"/>
                      <a:pt x="66" y="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6" y="8"/>
                      <a:pt x="87" y="8"/>
                    </a:cubicBezTo>
                    <a:cubicBezTo>
                      <a:pt x="87" y="8"/>
                      <a:pt x="92" y="7"/>
                      <a:pt x="92" y="7"/>
                    </a:cubicBezTo>
                    <a:cubicBezTo>
                      <a:pt x="92" y="7"/>
                      <a:pt x="92" y="4"/>
                      <a:pt x="93" y="4"/>
                    </a:cubicBezTo>
                    <a:cubicBezTo>
                      <a:pt x="93" y="4"/>
                      <a:pt x="95" y="2"/>
                      <a:pt x="9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71" y="4"/>
                      <a:pt x="171" y="4"/>
                      <a:pt x="171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6" y="9"/>
                      <a:pt x="166" y="9"/>
                      <a:pt x="166" y="9"/>
                    </a:cubicBezTo>
                    <a:lnTo>
                      <a:pt x="166" y="12"/>
                    </a:lnTo>
                    <a:close/>
                    <a:moveTo>
                      <a:pt x="202" y="32"/>
                    </a:moveTo>
                    <a:cubicBezTo>
                      <a:pt x="195" y="33"/>
                      <a:pt x="195" y="33"/>
                      <a:pt x="195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81" y="28"/>
                      <a:pt x="181" y="28"/>
                      <a:pt x="181" y="28"/>
                    </a:cubicBezTo>
                    <a:cubicBezTo>
                      <a:pt x="181" y="29"/>
                      <a:pt x="182" y="29"/>
                      <a:pt x="182" y="29"/>
                    </a:cubicBezTo>
                    <a:cubicBezTo>
                      <a:pt x="183" y="30"/>
                      <a:pt x="184" y="30"/>
                      <a:pt x="185" y="31"/>
                    </a:cubicBezTo>
                    <a:cubicBezTo>
                      <a:pt x="185" y="32"/>
                      <a:pt x="184" y="32"/>
                      <a:pt x="183" y="32"/>
                    </a:cubicBezTo>
                    <a:cubicBezTo>
                      <a:pt x="182" y="33"/>
                      <a:pt x="181" y="33"/>
                      <a:pt x="182" y="34"/>
                    </a:cubicBezTo>
                    <a:cubicBezTo>
                      <a:pt x="182" y="34"/>
                      <a:pt x="183" y="34"/>
                      <a:pt x="183" y="34"/>
                    </a:cubicBezTo>
                    <a:cubicBezTo>
                      <a:pt x="184" y="34"/>
                      <a:pt x="185" y="35"/>
                      <a:pt x="187" y="35"/>
                    </a:cubicBezTo>
                    <a:cubicBezTo>
                      <a:pt x="185" y="36"/>
                      <a:pt x="183" y="35"/>
                      <a:pt x="182" y="35"/>
                    </a:cubicBezTo>
                    <a:cubicBezTo>
                      <a:pt x="180" y="35"/>
                      <a:pt x="177" y="35"/>
                      <a:pt x="176" y="34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5" y="34"/>
                      <a:pt x="176" y="33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7" y="33"/>
                      <a:pt x="177" y="33"/>
                      <a:pt x="177" y="32"/>
                    </a:cubicBezTo>
                    <a:cubicBezTo>
                      <a:pt x="177" y="32"/>
                      <a:pt x="177" y="32"/>
                      <a:pt x="177" y="32"/>
                    </a:cubicBezTo>
                    <a:cubicBezTo>
                      <a:pt x="177" y="31"/>
                      <a:pt x="177" y="31"/>
                      <a:pt x="176" y="31"/>
                    </a:cubicBezTo>
                    <a:cubicBezTo>
                      <a:pt x="175" y="31"/>
                      <a:pt x="174" y="32"/>
                      <a:pt x="173" y="32"/>
                    </a:cubicBezTo>
                    <a:cubicBezTo>
                      <a:pt x="173" y="33"/>
                      <a:pt x="175" y="34"/>
                      <a:pt x="175" y="35"/>
                    </a:cubicBezTo>
                    <a:cubicBezTo>
                      <a:pt x="173" y="35"/>
                      <a:pt x="172" y="34"/>
                      <a:pt x="171" y="33"/>
                    </a:cubicBezTo>
                    <a:cubicBezTo>
                      <a:pt x="168" y="32"/>
                      <a:pt x="165" y="30"/>
                      <a:pt x="162" y="28"/>
                    </a:cubicBezTo>
                    <a:cubicBezTo>
                      <a:pt x="161" y="27"/>
                      <a:pt x="161" y="26"/>
                      <a:pt x="160" y="26"/>
                    </a:cubicBezTo>
                    <a:cubicBezTo>
                      <a:pt x="159" y="26"/>
                      <a:pt x="159" y="26"/>
                      <a:pt x="158" y="26"/>
                    </a:cubicBezTo>
                    <a:cubicBezTo>
                      <a:pt x="156" y="26"/>
                      <a:pt x="155" y="26"/>
                      <a:pt x="153" y="26"/>
                    </a:cubicBezTo>
                    <a:cubicBezTo>
                      <a:pt x="153" y="26"/>
                      <a:pt x="152" y="26"/>
                      <a:pt x="152" y="26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4" y="24"/>
                      <a:pt x="155" y="23"/>
                      <a:pt x="157" y="24"/>
                    </a:cubicBezTo>
                    <a:cubicBezTo>
                      <a:pt x="157" y="24"/>
                      <a:pt x="158" y="24"/>
                      <a:pt x="159" y="25"/>
                    </a:cubicBezTo>
                    <a:cubicBezTo>
                      <a:pt x="160" y="25"/>
                      <a:pt x="162" y="25"/>
                      <a:pt x="163" y="26"/>
                    </a:cubicBezTo>
                    <a:cubicBezTo>
                      <a:pt x="164" y="26"/>
                      <a:pt x="164" y="26"/>
                      <a:pt x="165" y="26"/>
                    </a:cubicBezTo>
                    <a:cubicBezTo>
                      <a:pt x="166" y="27"/>
                      <a:pt x="168" y="27"/>
                      <a:pt x="170" y="26"/>
                    </a:cubicBezTo>
                    <a:cubicBezTo>
                      <a:pt x="170" y="26"/>
                      <a:pt x="171" y="26"/>
                      <a:pt x="171" y="26"/>
                    </a:cubicBezTo>
                    <a:cubicBezTo>
                      <a:pt x="171" y="26"/>
                      <a:pt x="171" y="25"/>
                      <a:pt x="171" y="25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1"/>
                      <a:pt x="171" y="21"/>
                    </a:cubicBezTo>
                    <a:cubicBezTo>
                      <a:pt x="170" y="20"/>
                      <a:pt x="169" y="20"/>
                      <a:pt x="169" y="20"/>
                    </a:cubicBezTo>
                    <a:cubicBezTo>
                      <a:pt x="167" y="20"/>
                      <a:pt x="166" y="19"/>
                      <a:pt x="164" y="19"/>
                    </a:cubicBezTo>
                    <a:cubicBezTo>
                      <a:pt x="163" y="19"/>
                      <a:pt x="161" y="19"/>
                      <a:pt x="160" y="19"/>
                    </a:cubicBezTo>
                    <a:cubicBezTo>
                      <a:pt x="159" y="18"/>
                      <a:pt x="159" y="18"/>
                      <a:pt x="158" y="17"/>
                    </a:cubicBezTo>
                    <a:cubicBezTo>
                      <a:pt x="157" y="16"/>
                      <a:pt x="156" y="16"/>
                      <a:pt x="154" y="16"/>
                    </a:cubicBezTo>
                    <a:cubicBezTo>
                      <a:pt x="154" y="15"/>
                      <a:pt x="152" y="15"/>
                      <a:pt x="152" y="14"/>
                    </a:cubicBezTo>
                    <a:cubicBezTo>
                      <a:pt x="152" y="14"/>
                      <a:pt x="151" y="14"/>
                      <a:pt x="151" y="14"/>
                    </a:cubicBezTo>
                    <a:cubicBezTo>
                      <a:pt x="150" y="13"/>
                      <a:pt x="149" y="12"/>
                      <a:pt x="148" y="12"/>
                    </a:cubicBezTo>
                    <a:cubicBezTo>
                      <a:pt x="145" y="12"/>
                      <a:pt x="143" y="13"/>
                      <a:pt x="141" y="13"/>
                    </a:cubicBezTo>
                    <a:cubicBezTo>
                      <a:pt x="139" y="14"/>
                      <a:pt x="137" y="14"/>
                      <a:pt x="135" y="14"/>
                    </a:cubicBezTo>
                    <a:cubicBezTo>
                      <a:pt x="132" y="15"/>
                      <a:pt x="130" y="17"/>
                      <a:pt x="129" y="19"/>
                    </a:cubicBezTo>
                    <a:cubicBezTo>
                      <a:pt x="128" y="20"/>
                      <a:pt x="128" y="20"/>
                      <a:pt x="127" y="21"/>
                    </a:cubicBezTo>
                    <a:cubicBezTo>
                      <a:pt x="125" y="22"/>
                      <a:pt x="123" y="21"/>
                      <a:pt x="121" y="22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19" y="23"/>
                      <a:pt x="119" y="23"/>
                      <a:pt x="118" y="23"/>
                    </a:cubicBezTo>
                    <a:cubicBezTo>
                      <a:pt x="116" y="23"/>
                      <a:pt x="113" y="23"/>
                      <a:pt x="111" y="23"/>
                    </a:cubicBezTo>
                    <a:cubicBezTo>
                      <a:pt x="110" y="23"/>
                      <a:pt x="109" y="23"/>
                      <a:pt x="109" y="24"/>
                    </a:cubicBezTo>
                    <a:cubicBezTo>
                      <a:pt x="108" y="24"/>
                      <a:pt x="108" y="26"/>
                      <a:pt x="107" y="27"/>
                    </a:cubicBezTo>
                    <a:cubicBezTo>
                      <a:pt x="107" y="28"/>
                      <a:pt x="106" y="28"/>
                      <a:pt x="105" y="29"/>
                    </a:cubicBezTo>
                    <a:cubicBezTo>
                      <a:pt x="102" y="30"/>
                      <a:pt x="99" y="31"/>
                      <a:pt x="96" y="32"/>
                    </a:cubicBezTo>
                    <a:cubicBezTo>
                      <a:pt x="96" y="32"/>
                      <a:pt x="95" y="32"/>
                      <a:pt x="94" y="32"/>
                    </a:cubicBezTo>
                    <a:cubicBezTo>
                      <a:pt x="94" y="32"/>
                      <a:pt x="94" y="31"/>
                      <a:pt x="93" y="31"/>
                    </a:cubicBezTo>
                    <a:cubicBezTo>
                      <a:pt x="92" y="30"/>
                      <a:pt x="90" y="30"/>
                      <a:pt x="88" y="30"/>
                    </a:cubicBezTo>
                    <a:cubicBezTo>
                      <a:pt x="87" y="30"/>
                      <a:pt x="87" y="30"/>
                      <a:pt x="86" y="31"/>
                    </a:cubicBezTo>
                    <a:cubicBezTo>
                      <a:pt x="86" y="31"/>
                      <a:pt x="85" y="31"/>
                      <a:pt x="85" y="32"/>
                    </a:cubicBezTo>
                    <a:cubicBezTo>
                      <a:pt x="85" y="33"/>
                      <a:pt x="87" y="33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6" y="37"/>
                      <a:pt x="88" y="37"/>
                      <a:pt x="88" y="37"/>
                    </a:cubicBezTo>
                    <a:cubicBezTo>
                      <a:pt x="89" y="36"/>
                      <a:pt x="90" y="36"/>
                      <a:pt x="90" y="35"/>
                    </a:cubicBezTo>
                    <a:cubicBezTo>
                      <a:pt x="90" y="35"/>
                      <a:pt x="91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2" y="35"/>
                      <a:pt x="94" y="36"/>
                      <a:pt x="95" y="36"/>
                    </a:cubicBezTo>
                    <a:cubicBezTo>
                      <a:pt x="106" y="35"/>
                      <a:pt x="118" y="34"/>
                      <a:pt x="130" y="33"/>
                    </a:cubicBezTo>
                    <a:cubicBezTo>
                      <a:pt x="136" y="33"/>
                      <a:pt x="142" y="33"/>
                      <a:pt x="147" y="33"/>
                    </a:cubicBezTo>
                    <a:cubicBezTo>
                      <a:pt x="154" y="33"/>
                      <a:pt x="160" y="34"/>
                      <a:pt x="167" y="36"/>
                    </a:cubicBezTo>
                    <a:cubicBezTo>
                      <a:pt x="177" y="37"/>
                      <a:pt x="186" y="37"/>
                      <a:pt x="196" y="40"/>
                    </a:cubicBezTo>
                    <a:cubicBezTo>
                      <a:pt x="198" y="41"/>
                      <a:pt x="201" y="42"/>
                      <a:pt x="203" y="42"/>
                    </a:cubicBezTo>
                    <a:cubicBezTo>
                      <a:pt x="202" y="38"/>
                      <a:pt x="202" y="38"/>
                      <a:pt x="202" y="38"/>
                    </a:cubicBezTo>
                    <a:lnTo>
                      <a:pt x="202" y="3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46" name="Freeform 72">
                <a:extLst>
                  <a:ext uri="{FF2B5EF4-FFF2-40B4-BE49-F238E27FC236}">
                    <a16:creationId xmlns:a16="http://schemas.microsoft.com/office/drawing/2014/main" id="{E4AFC847-64FB-58EA-4281-60C13FED5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582" y="2100646"/>
                <a:ext cx="1924344" cy="1228503"/>
              </a:xfrm>
              <a:custGeom>
                <a:avLst/>
                <a:gdLst>
                  <a:gd name="T0" fmla="*/ 2147483646 w 428"/>
                  <a:gd name="T1" fmla="*/ 2147483646 h 273"/>
                  <a:gd name="T2" fmla="*/ 2147483646 w 428"/>
                  <a:gd name="T3" fmla="*/ 2147483646 h 273"/>
                  <a:gd name="T4" fmla="*/ 2147483646 w 428"/>
                  <a:gd name="T5" fmla="*/ 2147483646 h 273"/>
                  <a:gd name="T6" fmla="*/ 2147483646 w 428"/>
                  <a:gd name="T7" fmla="*/ 2147483646 h 273"/>
                  <a:gd name="T8" fmla="*/ 2147483646 w 428"/>
                  <a:gd name="T9" fmla="*/ 2147483646 h 273"/>
                  <a:gd name="T10" fmla="*/ 2147483646 w 428"/>
                  <a:gd name="T11" fmla="*/ 2147483646 h 273"/>
                  <a:gd name="T12" fmla="*/ 2147483646 w 428"/>
                  <a:gd name="T13" fmla="*/ 2147483646 h 273"/>
                  <a:gd name="T14" fmla="*/ 2147483646 w 428"/>
                  <a:gd name="T15" fmla="*/ 2147483646 h 273"/>
                  <a:gd name="T16" fmla="*/ 2147483646 w 428"/>
                  <a:gd name="T17" fmla="*/ 2147483646 h 273"/>
                  <a:gd name="T18" fmla="*/ 2147483646 w 428"/>
                  <a:gd name="T19" fmla="*/ 2147483646 h 273"/>
                  <a:gd name="T20" fmla="*/ 2147483646 w 428"/>
                  <a:gd name="T21" fmla="*/ 2147483646 h 273"/>
                  <a:gd name="T22" fmla="*/ 2147483646 w 428"/>
                  <a:gd name="T23" fmla="*/ 1914952820 h 273"/>
                  <a:gd name="T24" fmla="*/ 2147483646 w 428"/>
                  <a:gd name="T25" fmla="*/ 1769881907 h 273"/>
                  <a:gd name="T26" fmla="*/ 2147483646 w 428"/>
                  <a:gd name="T27" fmla="*/ 1914952820 h 273"/>
                  <a:gd name="T28" fmla="*/ 2147483646 w 428"/>
                  <a:gd name="T29" fmla="*/ 1595795287 h 273"/>
                  <a:gd name="T30" fmla="*/ 2147483646 w 428"/>
                  <a:gd name="T31" fmla="*/ 1233114193 h 273"/>
                  <a:gd name="T32" fmla="*/ 2147483646 w 428"/>
                  <a:gd name="T33" fmla="*/ 812405496 h 273"/>
                  <a:gd name="T34" fmla="*/ 2147483646 w 428"/>
                  <a:gd name="T35" fmla="*/ 580287464 h 273"/>
                  <a:gd name="T36" fmla="*/ 2147483646 w 428"/>
                  <a:gd name="T37" fmla="*/ 609303170 h 273"/>
                  <a:gd name="T38" fmla="*/ 2147483646 w 428"/>
                  <a:gd name="T39" fmla="*/ 522259860 h 273"/>
                  <a:gd name="T40" fmla="*/ 2147483646 w 428"/>
                  <a:gd name="T41" fmla="*/ 464232256 h 273"/>
                  <a:gd name="T42" fmla="*/ 2147483646 w 428"/>
                  <a:gd name="T43" fmla="*/ 377188946 h 273"/>
                  <a:gd name="T44" fmla="*/ 2085437082 w 428"/>
                  <a:gd name="T45" fmla="*/ 304653489 h 273"/>
                  <a:gd name="T46" fmla="*/ 1926132993 w 428"/>
                  <a:gd name="T47" fmla="*/ 203102326 h 273"/>
                  <a:gd name="T48" fmla="*/ 1853721005 w 428"/>
                  <a:gd name="T49" fmla="*/ 246622077 h 273"/>
                  <a:gd name="T50" fmla="*/ 1752344984 w 428"/>
                  <a:gd name="T51" fmla="*/ 174086620 h 273"/>
                  <a:gd name="T52" fmla="*/ 1694416916 w 428"/>
                  <a:gd name="T53" fmla="*/ 0 h 273"/>
                  <a:gd name="T54" fmla="*/ 1564076860 w 428"/>
                  <a:gd name="T55" fmla="*/ 391696800 h 273"/>
                  <a:gd name="T56" fmla="*/ 1404772771 w 428"/>
                  <a:gd name="T57" fmla="*/ 594795317 h 273"/>
                  <a:gd name="T58" fmla="*/ 1071684478 w 428"/>
                  <a:gd name="T59" fmla="*/ 725362186 h 273"/>
                  <a:gd name="T60" fmla="*/ 1057200558 w 428"/>
                  <a:gd name="T61" fmla="*/ 942968557 h 273"/>
                  <a:gd name="T62" fmla="*/ 941344422 w 428"/>
                  <a:gd name="T63" fmla="*/ 1059027573 h 273"/>
                  <a:gd name="T64" fmla="*/ 738592379 w 428"/>
                  <a:gd name="T65" fmla="*/ 1276633944 h 273"/>
                  <a:gd name="T66" fmla="*/ 695144426 w 428"/>
                  <a:gd name="T67" fmla="*/ 1726358347 h 273"/>
                  <a:gd name="T68" fmla="*/ 86892102 w 428"/>
                  <a:gd name="T69" fmla="*/ 2016503984 h 273"/>
                  <a:gd name="T70" fmla="*/ 86892102 w 428"/>
                  <a:gd name="T71" fmla="*/ 2147483646 h 273"/>
                  <a:gd name="T72" fmla="*/ 86892102 w 428"/>
                  <a:gd name="T73" fmla="*/ 2147483646 h 273"/>
                  <a:gd name="T74" fmla="*/ 72411988 w 428"/>
                  <a:gd name="T75" fmla="*/ 2147483646 h 273"/>
                  <a:gd name="T76" fmla="*/ 14483920 w 428"/>
                  <a:gd name="T77" fmla="*/ 2147483646 h 273"/>
                  <a:gd name="T78" fmla="*/ 43447954 w 428"/>
                  <a:gd name="T79" fmla="*/ 2147483646 h 273"/>
                  <a:gd name="T80" fmla="*/ 130340055 w 428"/>
                  <a:gd name="T81" fmla="*/ 2147483646 h 273"/>
                  <a:gd name="T82" fmla="*/ 666180392 w 428"/>
                  <a:gd name="T83" fmla="*/ 2147483646 h 273"/>
                  <a:gd name="T84" fmla="*/ 1187540614 w 428"/>
                  <a:gd name="T85" fmla="*/ 2147483646 h 273"/>
                  <a:gd name="T86" fmla="*/ 1853721005 w 428"/>
                  <a:gd name="T87" fmla="*/ 1885940923 h 273"/>
                  <a:gd name="T88" fmla="*/ 2114401116 w 428"/>
                  <a:gd name="T89" fmla="*/ 1842417364 h 273"/>
                  <a:gd name="T90" fmla="*/ 2147483646 w 428"/>
                  <a:gd name="T91" fmla="*/ 2089039441 h 273"/>
                  <a:gd name="T92" fmla="*/ 2147483646 w 428"/>
                  <a:gd name="T93" fmla="*/ 2147483646 h 273"/>
                  <a:gd name="T94" fmla="*/ 2147483646 w 428"/>
                  <a:gd name="T95" fmla="*/ 2147483646 h 273"/>
                  <a:gd name="T96" fmla="*/ 2147483646 w 428"/>
                  <a:gd name="T97" fmla="*/ 2147483646 h 273"/>
                  <a:gd name="T98" fmla="*/ 2147483646 w 428"/>
                  <a:gd name="T99" fmla="*/ 2147483646 h 273"/>
                  <a:gd name="T100" fmla="*/ 2147483646 w 428"/>
                  <a:gd name="T101" fmla="*/ 2147483646 h 273"/>
                  <a:gd name="T102" fmla="*/ 2147483646 w 428"/>
                  <a:gd name="T103" fmla="*/ 2147483646 h 273"/>
                  <a:gd name="T104" fmla="*/ 2147483646 w 428"/>
                  <a:gd name="T105" fmla="*/ 2147483646 h 273"/>
                  <a:gd name="T106" fmla="*/ 2147483646 w 428"/>
                  <a:gd name="T107" fmla="*/ 2147483646 h 273"/>
                  <a:gd name="T108" fmla="*/ 2147483646 w 428"/>
                  <a:gd name="T109" fmla="*/ 2147483646 h 273"/>
                  <a:gd name="T110" fmla="*/ 2147483646 w 428"/>
                  <a:gd name="T111" fmla="*/ 2147483646 h 273"/>
                  <a:gd name="T112" fmla="*/ 2147483646 w 428"/>
                  <a:gd name="T113" fmla="*/ 2147483646 h 273"/>
                  <a:gd name="T114" fmla="*/ 2147483646 w 428"/>
                  <a:gd name="T115" fmla="*/ 2147483646 h 273"/>
                  <a:gd name="T116" fmla="*/ 2147483646 w 428"/>
                  <a:gd name="T117" fmla="*/ 2147483646 h 273"/>
                  <a:gd name="T118" fmla="*/ 2147483646 w 428"/>
                  <a:gd name="T119" fmla="*/ 2147483646 h 2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28" h="273">
                    <a:moveTo>
                      <a:pt x="347" y="252"/>
                    </a:moveTo>
                    <a:cubicBezTo>
                      <a:pt x="347" y="249"/>
                      <a:pt x="347" y="249"/>
                      <a:pt x="347" y="249"/>
                    </a:cubicBezTo>
                    <a:cubicBezTo>
                      <a:pt x="343" y="246"/>
                      <a:pt x="343" y="246"/>
                      <a:pt x="343" y="246"/>
                    </a:cubicBezTo>
                    <a:cubicBezTo>
                      <a:pt x="339" y="249"/>
                      <a:pt x="339" y="249"/>
                      <a:pt x="339" y="249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29" y="236"/>
                      <a:pt x="329" y="236"/>
                      <a:pt x="329" y="236"/>
                    </a:cubicBezTo>
                    <a:cubicBezTo>
                      <a:pt x="325" y="239"/>
                      <a:pt x="325" y="239"/>
                      <a:pt x="325" y="239"/>
                    </a:cubicBezTo>
                    <a:cubicBezTo>
                      <a:pt x="323" y="234"/>
                      <a:pt x="323" y="234"/>
                      <a:pt x="323" y="234"/>
                    </a:cubicBezTo>
                    <a:cubicBezTo>
                      <a:pt x="319" y="230"/>
                      <a:pt x="319" y="230"/>
                      <a:pt x="319" y="230"/>
                    </a:cubicBezTo>
                    <a:cubicBezTo>
                      <a:pt x="341" y="207"/>
                      <a:pt x="341" y="207"/>
                      <a:pt x="341" y="207"/>
                    </a:cubicBezTo>
                    <a:cubicBezTo>
                      <a:pt x="345" y="207"/>
                      <a:pt x="345" y="207"/>
                      <a:pt x="345" y="207"/>
                    </a:cubicBezTo>
                    <a:cubicBezTo>
                      <a:pt x="359" y="214"/>
                      <a:pt x="359" y="214"/>
                      <a:pt x="359" y="214"/>
                    </a:cubicBezTo>
                    <a:cubicBezTo>
                      <a:pt x="376" y="220"/>
                      <a:pt x="376" y="220"/>
                      <a:pt x="376" y="220"/>
                    </a:cubicBezTo>
                    <a:cubicBezTo>
                      <a:pt x="396" y="222"/>
                      <a:pt x="396" y="222"/>
                      <a:pt x="396" y="222"/>
                    </a:cubicBezTo>
                    <a:cubicBezTo>
                      <a:pt x="411" y="224"/>
                      <a:pt x="411" y="224"/>
                      <a:pt x="411" y="224"/>
                    </a:cubicBezTo>
                    <a:cubicBezTo>
                      <a:pt x="418" y="220"/>
                      <a:pt x="418" y="220"/>
                      <a:pt x="418" y="220"/>
                    </a:cubicBezTo>
                    <a:cubicBezTo>
                      <a:pt x="419" y="204"/>
                      <a:pt x="419" y="204"/>
                      <a:pt x="419" y="204"/>
                    </a:cubicBezTo>
                    <a:cubicBezTo>
                      <a:pt x="428" y="185"/>
                      <a:pt x="428" y="185"/>
                      <a:pt x="428" y="185"/>
                    </a:cubicBezTo>
                    <a:cubicBezTo>
                      <a:pt x="424" y="183"/>
                      <a:pt x="424" y="183"/>
                      <a:pt x="424" y="183"/>
                    </a:cubicBezTo>
                    <a:cubicBezTo>
                      <a:pt x="422" y="183"/>
                      <a:pt x="422" y="183"/>
                      <a:pt x="422" y="183"/>
                    </a:cubicBezTo>
                    <a:cubicBezTo>
                      <a:pt x="418" y="179"/>
                      <a:pt x="418" y="179"/>
                      <a:pt x="418" y="179"/>
                    </a:cubicBezTo>
                    <a:cubicBezTo>
                      <a:pt x="414" y="178"/>
                      <a:pt x="414" y="178"/>
                      <a:pt x="414" y="178"/>
                    </a:cubicBezTo>
                    <a:cubicBezTo>
                      <a:pt x="408" y="179"/>
                      <a:pt x="408" y="179"/>
                      <a:pt x="408" y="179"/>
                    </a:cubicBezTo>
                    <a:cubicBezTo>
                      <a:pt x="388" y="180"/>
                      <a:pt x="388" y="180"/>
                      <a:pt x="388" y="180"/>
                    </a:cubicBezTo>
                    <a:cubicBezTo>
                      <a:pt x="379" y="180"/>
                      <a:pt x="379" y="180"/>
                      <a:pt x="379" y="180"/>
                    </a:cubicBezTo>
                    <a:cubicBezTo>
                      <a:pt x="379" y="180"/>
                      <a:pt x="375" y="178"/>
                      <a:pt x="375" y="177"/>
                    </a:cubicBezTo>
                    <a:cubicBezTo>
                      <a:pt x="374" y="176"/>
                      <a:pt x="370" y="171"/>
                      <a:pt x="370" y="170"/>
                    </a:cubicBezTo>
                    <a:cubicBezTo>
                      <a:pt x="369" y="170"/>
                      <a:pt x="359" y="168"/>
                      <a:pt x="359" y="168"/>
                    </a:cubicBezTo>
                    <a:cubicBezTo>
                      <a:pt x="359" y="168"/>
                      <a:pt x="353" y="164"/>
                      <a:pt x="353" y="163"/>
                    </a:cubicBezTo>
                    <a:cubicBezTo>
                      <a:pt x="352" y="163"/>
                      <a:pt x="348" y="157"/>
                      <a:pt x="348" y="157"/>
                    </a:cubicBezTo>
                    <a:cubicBezTo>
                      <a:pt x="337" y="154"/>
                      <a:pt x="337" y="154"/>
                      <a:pt x="337" y="154"/>
                    </a:cubicBezTo>
                    <a:cubicBezTo>
                      <a:pt x="336" y="152"/>
                      <a:pt x="336" y="152"/>
                      <a:pt x="336" y="152"/>
                    </a:cubicBezTo>
                    <a:cubicBezTo>
                      <a:pt x="319" y="148"/>
                      <a:pt x="319" y="148"/>
                      <a:pt x="319" y="148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298" y="132"/>
                      <a:pt x="298" y="132"/>
                      <a:pt x="298" y="132"/>
                    </a:cubicBezTo>
                    <a:cubicBezTo>
                      <a:pt x="293" y="131"/>
                      <a:pt x="293" y="131"/>
                      <a:pt x="293" y="131"/>
                    </a:cubicBezTo>
                    <a:cubicBezTo>
                      <a:pt x="282" y="122"/>
                      <a:pt x="282" y="122"/>
                      <a:pt x="282" y="122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26"/>
                      <a:pt x="270" y="126"/>
                      <a:pt x="270" y="126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0" y="127"/>
                      <a:pt x="250" y="127"/>
                      <a:pt x="250" y="127"/>
                    </a:cubicBezTo>
                    <a:cubicBezTo>
                      <a:pt x="249" y="116"/>
                      <a:pt x="249" y="116"/>
                      <a:pt x="249" y="116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2" y="103"/>
                      <a:pt x="232" y="103"/>
                      <a:pt x="232" y="103"/>
                    </a:cubicBezTo>
                    <a:cubicBezTo>
                      <a:pt x="219" y="94"/>
                      <a:pt x="219" y="94"/>
                      <a:pt x="219" y="94"/>
                    </a:cubicBez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85"/>
                      <a:pt x="209" y="82"/>
                      <a:pt x="209" y="82"/>
                    </a:cubicBezTo>
                    <a:cubicBezTo>
                      <a:pt x="209" y="82"/>
                      <a:pt x="200" y="75"/>
                      <a:pt x="200" y="75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78" y="47"/>
                      <a:pt x="176" y="43"/>
                      <a:pt x="176" y="42"/>
                    </a:cubicBezTo>
                    <a:cubicBezTo>
                      <a:pt x="176" y="42"/>
                      <a:pt x="174" y="40"/>
                      <a:pt x="174" y="40"/>
                    </a:cubicBezTo>
                    <a:cubicBezTo>
                      <a:pt x="171" y="40"/>
                      <a:pt x="171" y="40"/>
                      <a:pt x="171" y="40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58" y="37"/>
                      <a:pt x="158" y="36"/>
                    </a:cubicBezTo>
                    <a:cubicBezTo>
                      <a:pt x="158" y="36"/>
                      <a:pt x="156" y="35"/>
                      <a:pt x="156" y="35"/>
                    </a:cubicBezTo>
                    <a:cubicBezTo>
                      <a:pt x="156" y="35"/>
                      <a:pt x="149" y="35"/>
                      <a:pt x="149" y="35"/>
                    </a:cubicBezTo>
                    <a:cubicBezTo>
                      <a:pt x="149" y="35"/>
                      <a:pt x="148" y="32"/>
                      <a:pt x="149" y="32"/>
                    </a:cubicBezTo>
                    <a:cubicBezTo>
                      <a:pt x="149" y="32"/>
                      <a:pt x="153" y="31"/>
                      <a:pt x="153" y="31"/>
                    </a:cubicBezTo>
                    <a:cubicBezTo>
                      <a:pt x="153" y="30"/>
                      <a:pt x="149" y="28"/>
                      <a:pt x="149" y="28"/>
                    </a:cubicBezTo>
                    <a:cubicBezTo>
                      <a:pt x="149" y="27"/>
                      <a:pt x="151" y="26"/>
                      <a:pt x="151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35" y="16"/>
                      <a:pt x="135" y="16"/>
                    </a:cubicBezTo>
                    <a:cubicBezTo>
                      <a:pt x="135" y="16"/>
                      <a:pt x="133" y="14"/>
                      <a:pt x="133" y="14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8"/>
                      <a:pt x="121" y="7"/>
                    </a:cubicBezTo>
                    <a:cubicBezTo>
                      <a:pt x="121" y="7"/>
                      <a:pt x="120" y="3"/>
                      <a:pt x="120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5" y="67"/>
                      <a:pt x="64" y="68"/>
                    </a:cubicBezTo>
                    <a:cubicBezTo>
                      <a:pt x="64" y="68"/>
                      <a:pt x="65" y="73"/>
                      <a:pt x="65" y="73"/>
                    </a:cubicBezTo>
                    <a:cubicBezTo>
                      <a:pt x="65" y="73"/>
                      <a:pt x="58" y="84"/>
                      <a:pt x="58" y="84"/>
                    </a:cubicBezTo>
                    <a:cubicBezTo>
                      <a:pt x="58" y="84"/>
                      <a:pt x="53" y="85"/>
                      <a:pt x="53" y="86"/>
                    </a:cubicBezTo>
                    <a:cubicBezTo>
                      <a:pt x="53" y="86"/>
                      <a:pt x="51" y="88"/>
                      <a:pt x="51" y="88"/>
                    </a:cubicBezTo>
                    <a:cubicBezTo>
                      <a:pt x="51" y="89"/>
                      <a:pt x="49" y="94"/>
                      <a:pt x="49" y="94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65"/>
                      <a:pt x="3" y="167"/>
                      <a:pt x="4" y="167"/>
                    </a:cubicBezTo>
                    <a:cubicBezTo>
                      <a:pt x="4" y="168"/>
                      <a:pt x="5" y="171"/>
                      <a:pt x="5" y="17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3" y="180"/>
                      <a:pt x="3" y="180"/>
                      <a:pt x="3" y="180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4" y="185"/>
                      <a:pt x="4" y="185"/>
                      <a:pt x="4" y="185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6" y="199"/>
                      <a:pt x="6" y="199"/>
                      <a:pt x="6" y="199"/>
                    </a:cubicBezTo>
                    <a:cubicBezTo>
                      <a:pt x="9" y="197"/>
                      <a:pt x="9" y="197"/>
                      <a:pt x="9" y="197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4" y="184"/>
                      <a:pt x="34" y="184"/>
                      <a:pt x="34" y="184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82" y="168"/>
                      <a:pt x="82" y="168"/>
                      <a:pt x="82" y="168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22" y="147"/>
                      <a:pt x="128" y="131"/>
                      <a:pt x="128" y="130"/>
                    </a:cubicBezTo>
                    <a:cubicBezTo>
                      <a:pt x="128" y="129"/>
                      <a:pt x="133" y="127"/>
                      <a:pt x="133" y="127"/>
                    </a:cubicBezTo>
                    <a:cubicBezTo>
                      <a:pt x="133" y="127"/>
                      <a:pt x="140" y="125"/>
                      <a:pt x="140" y="125"/>
                    </a:cubicBezTo>
                    <a:cubicBezTo>
                      <a:pt x="140" y="125"/>
                      <a:pt x="146" y="127"/>
                      <a:pt x="146" y="127"/>
                    </a:cubicBezTo>
                    <a:cubicBezTo>
                      <a:pt x="146" y="127"/>
                      <a:pt x="151" y="131"/>
                      <a:pt x="151" y="132"/>
                    </a:cubicBezTo>
                    <a:cubicBezTo>
                      <a:pt x="151" y="132"/>
                      <a:pt x="152" y="138"/>
                      <a:pt x="152" y="138"/>
                    </a:cubicBezTo>
                    <a:cubicBezTo>
                      <a:pt x="152" y="139"/>
                      <a:pt x="158" y="144"/>
                      <a:pt x="158" y="144"/>
                    </a:cubicBezTo>
                    <a:cubicBezTo>
                      <a:pt x="177" y="151"/>
                      <a:pt x="177" y="151"/>
                      <a:pt x="177" y="151"/>
                    </a:cubicBezTo>
                    <a:cubicBezTo>
                      <a:pt x="182" y="152"/>
                      <a:pt x="182" y="152"/>
                      <a:pt x="182" y="152"/>
                    </a:cubicBezTo>
                    <a:cubicBezTo>
                      <a:pt x="190" y="151"/>
                      <a:pt x="190" y="151"/>
                      <a:pt x="190" y="151"/>
                    </a:cubicBezTo>
                    <a:cubicBezTo>
                      <a:pt x="193" y="150"/>
                      <a:pt x="193" y="150"/>
                      <a:pt x="193" y="150"/>
                    </a:cubicBezTo>
                    <a:cubicBezTo>
                      <a:pt x="196" y="150"/>
                      <a:pt x="196" y="150"/>
                      <a:pt x="196" y="150"/>
                    </a:cubicBezTo>
                    <a:cubicBezTo>
                      <a:pt x="198" y="151"/>
                      <a:pt x="198" y="151"/>
                      <a:pt x="198" y="151"/>
                    </a:cubicBezTo>
                    <a:cubicBezTo>
                      <a:pt x="198" y="151"/>
                      <a:pt x="198" y="154"/>
                      <a:pt x="198" y="154"/>
                    </a:cubicBezTo>
                    <a:cubicBezTo>
                      <a:pt x="198" y="154"/>
                      <a:pt x="195" y="156"/>
                      <a:pt x="194" y="157"/>
                    </a:cubicBezTo>
                    <a:cubicBezTo>
                      <a:pt x="193" y="158"/>
                      <a:pt x="188" y="162"/>
                      <a:pt x="188" y="162"/>
                    </a:cubicBezTo>
                    <a:cubicBezTo>
                      <a:pt x="188" y="162"/>
                      <a:pt x="181" y="170"/>
                      <a:pt x="181" y="170"/>
                    </a:cubicBezTo>
                    <a:cubicBezTo>
                      <a:pt x="181" y="171"/>
                      <a:pt x="180" y="176"/>
                      <a:pt x="180" y="177"/>
                    </a:cubicBezTo>
                    <a:cubicBezTo>
                      <a:pt x="180" y="177"/>
                      <a:pt x="183" y="189"/>
                      <a:pt x="183" y="189"/>
                    </a:cubicBezTo>
                    <a:cubicBezTo>
                      <a:pt x="183" y="190"/>
                      <a:pt x="187" y="199"/>
                      <a:pt x="187" y="199"/>
                    </a:cubicBezTo>
                    <a:cubicBezTo>
                      <a:pt x="204" y="234"/>
                      <a:pt x="204" y="234"/>
                      <a:pt x="204" y="234"/>
                    </a:cubicBezTo>
                    <a:cubicBezTo>
                      <a:pt x="216" y="247"/>
                      <a:pt x="216" y="247"/>
                      <a:pt x="216" y="247"/>
                    </a:cubicBezTo>
                    <a:cubicBezTo>
                      <a:pt x="219" y="261"/>
                      <a:pt x="219" y="261"/>
                      <a:pt x="219" y="261"/>
                    </a:cubicBezTo>
                    <a:cubicBezTo>
                      <a:pt x="227" y="266"/>
                      <a:pt x="227" y="266"/>
                      <a:pt x="227" y="266"/>
                    </a:cubicBezTo>
                    <a:cubicBezTo>
                      <a:pt x="234" y="264"/>
                      <a:pt x="234" y="264"/>
                      <a:pt x="234" y="264"/>
                    </a:cubicBezTo>
                    <a:cubicBezTo>
                      <a:pt x="236" y="266"/>
                      <a:pt x="236" y="266"/>
                      <a:pt x="236" y="266"/>
                    </a:cubicBezTo>
                    <a:cubicBezTo>
                      <a:pt x="239" y="268"/>
                      <a:pt x="239" y="268"/>
                      <a:pt x="239" y="268"/>
                    </a:cubicBezTo>
                    <a:cubicBezTo>
                      <a:pt x="251" y="265"/>
                      <a:pt x="251" y="265"/>
                      <a:pt x="251" y="265"/>
                    </a:cubicBezTo>
                    <a:cubicBezTo>
                      <a:pt x="258" y="267"/>
                      <a:pt x="258" y="267"/>
                      <a:pt x="258" y="267"/>
                    </a:cubicBezTo>
                    <a:cubicBezTo>
                      <a:pt x="262" y="265"/>
                      <a:pt x="262" y="265"/>
                      <a:pt x="262" y="265"/>
                    </a:cubicBezTo>
                    <a:cubicBezTo>
                      <a:pt x="263" y="261"/>
                      <a:pt x="263" y="261"/>
                      <a:pt x="263" y="261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72" y="263"/>
                      <a:pt x="275" y="267"/>
                      <a:pt x="276" y="268"/>
                    </a:cubicBezTo>
                    <a:cubicBezTo>
                      <a:pt x="276" y="268"/>
                      <a:pt x="278" y="270"/>
                      <a:pt x="278" y="270"/>
                    </a:cubicBezTo>
                    <a:cubicBezTo>
                      <a:pt x="284" y="264"/>
                      <a:pt x="284" y="264"/>
                      <a:pt x="284" y="264"/>
                    </a:cubicBezTo>
                    <a:cubicBezTo>
                      <a:pt x="288" y="268"/>
                      <a:pt x="288" y="268"/>
                      <a:pt x="288" y="268"/>
                    </a:cubicBezTo>
                    <a:cubicBezTo>
                      <a:pt x="292" y="270"/>
                      <a:pt x="292" y="270"/>
                      <a:pt x="292" y="270"/>
                    </a:cubicBezTo>
                    <a:cubicBezTo>
                      <a:pt x="297" y="265"/>
                      <a:pt x="297" y="265"/>
                      <a:pt x="297" y="265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313" y="271"/>
                      <a:pt x="313" y="271"/>
                      <a:pt x="313" y="271"/>
                    </a:cubicBezTo>
                    <a:cubicBezTo>
                      <a:pt x="319" y="273"/>
                      <a:pt x="319" y="273"/>
                      <a:pt x="319" y="273"/>
                    </a:cubicBezTo>
                    <a:cubicBezTo>
                      <a:pt x="323" y="269"/>
                      <a:pt x="323" y="269"/>
                      <a:pt x="323" y="269"/>
                    </a:cubicBezTo>
                    <a:cubicBezTo>
                      <a:pt x="326" y="265"/>
                      <a:pt x="326" y="265"/>
                      <a:pt x="326" y="265"/>
                    </a:cubicBezTo>
                    <a:cubicBezTo>
                      <a:pt x="326" y="260"/>
                      <a:pt x="326" y="260"/>
                      <a:pt x="326" y="260"/>
                    </a:cubicBezTo>
                    <a:cubicBezTo>
                      <a:pt x="334" y="260"/>
                      <a:pt x="334" y="260"/>
                      <a:pt x="334" y="260"/>
                    </a:cubicBezTo>
                    <a:cubicBezTo>
                      <a:pt x="342" y="259"/>
                      <a:pt x="342" y="259"/>
                      <a:pt x="342" y="259"/>
                    </a:cubicBezTo>
                    <a:cubicBezTo>
                      <a:pt x="346" y="255"/>
                      <a:pt x="346" y="255"/>
                      <a:pt x="346" y="255"/>
                    </a:cubicBezTo>
                    <a:lnTo>
                      <a:pt x="347" y="25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73">
                <a:extLst>
                  <a:ext uri="{FF2B5EF4-FFF2-40B4-BE49-F238E27FC236}">
                    <a16:creationId xmlns:a16="http://schemas.microsoft.com/office/drawing/2014/main" id="{32B2B71D-2676-28A3-8CF9-138A26E2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523" y="2914648"/>
                <a:ext cx="1412311" cy="1234130"/>
              </a:xfrm>
              <a:custGeom>
                <a:avLst/>
                <a:gdLst>
                  <a:gd name="T0" fmla="*/ 2147483646 w 314"/>
                  <a:gd name="T1" fmla="*/ 2147483646 h 274"/>
                  <a:gd name="T2" fmla="*/ 2147483646 w 314"/>
                  <a:gd name="T3" fmla="*/ 2147483646 h 274"/>
                  <a:gd name="T4" fmla="*/ 2147483646 w 314"/>
                  <a:gd name="T5" fmla="*/ 2147483646 h 274"/>
                  <a:gd name="T6" fmla="*/ 2147483646 w 314"/>
                  <a:gd name="T7" fmla="*/ 1802185423 h 274"/>
                  <a:gd name="T8" fmla="*/ 2147483646 w 314"/>
                  <a:gd name="T9" fmla="*/ 1264438976 h 274"/>
                  <a:gd name="T10" fmla="*/ 2147483646 w 314"/>
                  <a:gd name="T11" fmla="*/ 1380707036 h 274"/>
                  <a:gd name="T12" fmla="*/ 2147483646 w 314"/>
                  <a:gd name="T13" fmla="*/ 1467909986 h 274"/>
                  <a:gd name="T14" fmla="*/ 2147483646 w 314"/>
                  <a:gd name="T15" fmla="*/ 1002830123 h 274"/>
                  <a:gd name="T16" fmla="*/ 2147483646 w 314"/>
                  <a:gd name="T17" fmla="*/ 595884290 h 274"/>
                  <a:gd name="T18" fmla="*/ 2147483646 w 314"/>
                  <a:gd name="T19" fmla="*/ 595884290 h 274"/>
                  <a:gd name="T20" fmla="*/ 2147483646 w 314"/>
                  <a:gd name="T21" fmla="*/ 741221270 h 274"/>
                  <a:gd name="T22" fmla="*/ 2147483646 w 314"/>
                  <a:gd name="T23" fmla="*/ 842956776 h 274"/>
                  <a:gd name="T24" fmla="*/ 2147483646 w 314"/>
                  <a:gd name="T25" fmla="*/ 988297569 h 274"/>
                  <a:gd name="T26" fmla="*/ 2147483646 w 314"/>
                  <a:gd name="T27" fmla="*/ 755757637 h 274"/>
                  <a:gd name="T28" fmla="*/ 2115977618 w 314"/>
                  <a:gd name="T29" fmla="*/ 581351735 h 274"/>
                  <a:gd name="T30" fmla="*/ 1884091381 w 314"/>
                  <a:gd name="T31" fmla="*/ 130804426 h 274"/>
                  <a:gd name="T32" fmla="*/ 1594228826 w 314"/>
                  <a:gd name="T33" fmla="*/ 0 h 274"/>
                  <a:gd name="T34" fmla="*/ 1434808227 w 314"/>
                  <a:gd name="T35" fmla="*/ 566815369 h 274"/>
                  <a:gd name="T36" fmla="*/ 826100668 w 314"/>
                  <a:gd name="T37" fmla="*/ 566815369 h 274"/>
                  <a:gd name="T38" fmla="*/ 318845004 w 314"/>
                  <a:gd name="T39" fmla="*/ 377876912 h 274"/>
                  <a:gd name="T40" fmla="*/ 86958767 w 314"/>
                  <a:gd name="T41" fmla="*/ 842956776 h 274"/>
                  <a:gd name="T42" fmla="*/ 202903789 w 314"/>
                  <a:gd name="T43" fmla="*/ 944696093 h 274"/>
                  <a:gd name="T44" fmla="*/ 405803770 w 314"/>
                  <a:gd name="T45" fmla="*/ 988297569 h 274"/>
                  <a:gd name="T46" fmla="*/ 333338131 w 314"/>
                  <a:gd name="T47" fmla="*/ 1133634550 h 274"/>
                  <a:gd name="T48" fmla="*/ 362324387 w 314"/>
                  <a:gd name="T49" fmla="*/ 1293504085 h 274"/>
                  <a:gd name="T50" fmla="*/ 608707559 w 314"/>
                  <a:gd name="T51" fmla="*/ 1191768579 h 274"/>
                  <a:gd name="T52" fmla="*/ 623200687 w 314"/>
                  <a:gd name="T53" fmla="*/ 1322573006 h 274"/>
                  <a:gd name="T54" fmla="*/ 507255665 w 314"/>
                  <a:gd name="T55" fmla="*/ 1424308511 h 274"/>
                  <a:gd name="T56" fmla="*/ 608707559 w 314"/>
                  <a:gd name="T57" fmla="*/ 1656848443 h 274"/>
                  <a:gd name="T58" fmla="*/ 840593796 w 314"/>
                  <a:gd name="T59" fmla="*/ 1729518839 h 274"/>
                  <a:gd name="T60" fmla="*/ 971031946 w 314"/>
                  <a:gd name="T61" fmla="*/ 1831254345 h 274"/>
                  <a:gd name="T62" fmla="*/ 1231904439 w 314"/>
                  <a:gd name="T63" fmla="*/ 2147483646 h 274"/>
                  <a:gd name="T64" fmla="*/ 1434808227 w 314"/>
                  <a:gd name="T65" fmla="*/ 2078326831 h 274"/>
                  <a:gd name="T66" fmla="*/ 1507273866 w 314"/>
                  <a:gd name="T67" fmla="*/ 2147483646 h 274"/>
                  <a:gd name="T68" fmla="*/ 1434808227 w 314"/>
                  <a:gd name="T69" fmla="*/ 2147483646 h 274"/>
                  <a:gd name="T70" fmla="*/ 1565246377 w 314"/>
                  <a:gd name="T71" fmla="*/ 2147483646 h 274"/>
                  <a:gd name="T72" fmla="*/ 1753653231 w 314"/>
                  <a:gd name="T73" fmla="*/ 2147483646 h 274"/>
                  <a:gd name="T74" fmla="*/ 2000036403 w 314"/>
                  <a:gd name="T75" fmla="*/ 2147483646 h 274"/>
                  <a:gd name="T76" fmla="*/ 2144963873 w 314"/>
                  <a:gd name="T77" fmla="*/ 2147483646 h 274"/>
                  <a:gd name="T78" fmla="*/ 2147483646 w 314"/>
                  <a:gd name="T79" fmla="*/ 2147483646 h 274"/>
                  <a:gd name="T80" fmla="*/ 2147483646 w 314"/>
                  <a:gd name="T81" fmla="*/ 2147483646 h 274"/>
                  <a:gd name="T82" fmla="*/ 2147483646 w 314"/>
                  <a:gd name="T83" fmla="*/ 2147483646 h 274"/>
                  <a:gd name="T84" fmla="*/ 2147483646 w 314"/>
                  <a:gd name="T85" fmla="*/ 2147483646 h 274"/>
                  <a:gd name="T86" fmla="*/ 2147483646 w 314"/>
                  <a:gd name="T87" fmla="*/ 2147483646 h 274"/>
                  <a:gd name="T88" fmla="*/ 2147483646 w 314"/>
                  <a:gd name="T89" fmla="*/ 2147483646 h 274"/>
                  <a:gd name="T90" fmla="*/ 2147483646 w 314"/>
                  <a:gd name="T91" fmla="*/ 2147483646 h 274"/>
                  <a:gd name="T92" fmla="*/ 2147483646 w 314"/>
                  <a:gd name="T93" fmla="*/ 2147483646 h 274"/>
                  <a:gd name="T94" fmla="*/ 2147483646 w 314"/>
                  <a:gd name="T95" fmla="*/ 2147483646 h 274"/>
                  <a:gd name="T96" fmla="*/ 2147483646 w 314"/>
                  <a:gd name="T97" fmla="*/ 2147483646 h 274"/>
                  <a:gd name="T98" fmla="*/ 2147483646 w 314"/>
                  <a:gd name="T99" fmla="*/ 2147483646 h 274"/>
                  <a:gd name="T100" fmla="*/ 2147483646 w 314"/>
                  <a:gd name="T101" fmla="*/ 2147483646 h 274"/>
                  <a:gd name="T102" fmla="*/ 2147483646 w 314"/>
                  <a:gd name="T103" fmla="*/ 2147483646 h 274"/>
                  <a:gd name="T104" fmla="*/ 2147483646 w 314"/>
                  <a:gd name="T105" fmla="*/ 2147483646 h 2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4" h="274">
                    <a:moveTo>
                      <a:pt x="283" y="212"/>
                    </a:moveTo>
                    <a:cubicBezTo>
                      <a:pt x="284" y="212"/>
                      <a:pt x="282" y="205"/>
                      <a:pt x="282" y="205"/>
                    </a:cubicBezTo>
                    <a:cubicBezTo>
                      <a:pt x="290" y="199"/>
                      <a:pt x="290" y="199"/>
                      <a:pt x="290" y="199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305" y="192"/>
                      <a:pt x="306" y="187"/>
                      <a:pt x="307" y="187"/>
                    </a:cubicBezTo>
                    <a:cubicBezTo>
                      <a:pt x="307" y="187"/>
                      <a:pt x="309" y="180"/>
                      <a:pt x="309" y="180"/>
                    </a:cubicBezTo>
                    <a:cubicBezTo>
                      <a:pt x="314" y="170"/>
                      <a:pt x="314" y="170"/>
                      <a:pt x="314" y="170"/>
                    </a:cubicBezTo>
                    <a:cubicBezTo>
                      <a:pt x="314" y="170"/>
                      <a:pt x="314" y="167"/>
                      <a:pt x="314" y="167"/>
                    </a:cubicBezTo>
                    <a:cubicBezTo>
                      <a:pt x="314" y="166"/>
                      <a:pt x="312" y="164"/>
                      <a:pt x="312" y="164"/>
                    </a:cubicBezTo>
                    <a:cubicBezTo>
                      <a:pt x="312" y="164"/>
                      <a:pt x="309" y="166"/>
                      <a:pt x="308" y="166"/>
                    </a:cubicBezTo>
                    <a:cubicBezTo>
                      <a:pt x="308" y="166"/>
                      <a:pt x="301" y="162"/>
                      <a:pt x="301" y="162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291" y="106"/>
                      <a:pt x="291" y="106"/>
                      <a:pt x="291" y="106"/>
                    </a:cubicBezTo>
                    <a:cubicBezTo>
                      <a:pt x="292" y="90"/>
                      <a:pt x="292" y="90"/>
                      <a:pt x="292" y="90"/>
                    </a:cubicBezTo>
                    <a:cubicBezTo>
                      <a:pt x="275" y="87"/>
                      <a:pt x="275" y="87"/>
                      <a:pt x="275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28" y="95"/>
                      <a:pt x="228" y="95"/>
                      <a:pt x="228" y="95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7"/>
                      <a:pt x="202" y="102"/>
                      <a:pt x="202" y="101"/>
                    </a:cubicBezTo>
                    <a:cubicBezTo>
                      <a:pt x="202" y="101"/>
                      <a:pt x="206" y="89"/>
                      <a:pt x="206" y="89"/>
                    </a:cubicBezTo>
                    <a:cubicBezTo>
                      <a:pt x="206" y="89"/>
                      <a:pt x="207" y="81"/>
                      <a:pt x="207" y="81"/>
                    </a:cubicBezTo>
                    <a:cubicBezTo>
                      <a:pt x="207" y="80"/>
                      <a:pt x="208" y="69"/>
                      <a:pt x="208" y="69"/>
                    </a:cubicBezTo>
                    <a:cubicBezTo>
                      <a:pt x="200" y="55"/>
                      <a:pt x="200" y="55"/>
                      <a:pt x="200" y="55"/>
                    </a:cubicBezTo>
                    <a:cubicBezTo>
                      <a:pt x="200" y="55"/>
                      <a:pt x="201" y="50"/>
                      <a:pt x="202" y="50"/>
                    </a:cubicBezTo>
                    <a:cubicBezTo>
                      <a:pt x="202" y="49"/>
                      <a:pt x="204" y="41"/>
                      <a:pt x="204" y="41"/>
                    </a:cubicBezTo>
                    <a:cubicBezTo>
                      <a:pt x="204" y="41"/>
                      <a:pt x="206" y="35"/>
                      <a:pt x="206" y="35"/>
                    </a:cubicBezTo>
                    <a:cubicBezTo>
                      <a:pt x="187" y="35"/>
                      <a:pt x="187" y="35"/>
                      <a:pt x="187" y="35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4" y="58"/>
                      <a:pt x="172" y="62"/>
                      <a:pt x="172" y="62"/>
                    </a:cubicBezTo>
                    <a:cubicBezTo>
                      <a:pt x="172" y="63"/>
                      <a:pt x="172" y="67"/>
                      <a:pt x="172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3" y="59"/>
                      <a:pt x="160" y="53"/>
                      <a:pt x="160" y="52"/>
                    </a:cubicBezTo>
                    <a:cubicBezTo>
                      <a:pt x="159" y="52"/>
                      <a:pt x="153" y="47"/>
                      <a:pt x="153" y="47"/>
                    </a:cubicBezTo>
                    <a:cubicBezTo>
                      <a:pt x="152" y="47"/>
                      <a:pt x="148" y="44"/>
                      <a:pt x="148" y="44"/>
                    </a:cubicBezTo>
                    <a:cubicBezTo>
                      <a:pt x="148" y="44"/>
                      <a:pt x="146" y="40"/>
                      <a:pt x="146" y="40"/>
                    </a:cubicBezTo>
                    <a:cubicBezTo>
                      <a:pt x="145" y="39"/>
                      <a:pt x="140" y="35"/>
                      <a:pt x="140" y="35"/>
                    </a:cubicBezTo>
                    <a:cubicBezTo>
                      <a:pt x="140" y="35"/>
                      <a:pt x="135" y="18"/>
                      <a:pt x="135" y="18"/>
                    </a:cubicBezTo>
                    <a:cubicBezTo>
                      <a:pt x="135" y="18"/>
                      <a:pt x="130" y="9"/>
                      <a:pt x="130" y="9"/>
                    </a:cubicBezTo>
                    <a:cubicBezTo>
                      <a:pt x="130" y="8"/>
                      <a:pt x="122" y="3"/>
                      <a:pt x="122" y="3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4" y="84"/>
                      <a:pt x="23" y="85"/>
                    </a:cubicBezTo>
                    <a:cubicBezTo>
                      <a:pt x="23" y="85"/>
                      <a:pt x="25" y="89"/>
                      <a:pt x="25" y="89"/>
                    </a:cubicBezTo>
                    <a:cubicBezTo>
                      <a:pt x="29" y="84"/>
                      <a:pt x="29" y="84"/>
                      <a:pt x="29" y="84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8"/>
                      <a:pt x="37" y="108"/>
                      <a:pt x="37" y="108"/>
                    </a:cubicBezTo>
                    <a:cubicBezTo>
                      <a:pt x="37" y="109"/>
                      <a:pt x="39" y="113"/>
                      <a:pt x="39" y="113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62" y="126"/>
                      <a:pt x="62" y="126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5" y="123"/>
                      <a:pt x="76" y="136"/>
                      <a:pt x="76" y="136"/>
                    </a:cubicBezTo>
                    <a:cubicBezTo>
                      <a:pt x="76" y="137"/>
                      <a:pt x="85" y="150"/>
                      <a:pt x="85" y="150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9" y="146"/>
                      <a:pt x="93" y="144"/>
                      <a:pt x="94" y="144"/>
                    </a:cubicBezTo>
                    <a:cubicBezTo>
                      <a:pt x="94" y="144"/>
                      <a:pt x="99" y="143"/>
                      <a:pt x="99" y="143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04" y="149"/>
                      <a:pt x="104" y="149"/>
                      <a:pt x="104" y="149"/>
                    </a:cubicBezTo>
                    <a:cubicBezTo>
                      <a:pt x="103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8" y="156"/>
                      <a:pt x="98" y="158"/>
                      <a:pt x="99" y="158"/>
                    </a:cubicBezTo>
                    <a:cubicBezTo>
                      <a:pt x="99" y="158"/>
                      <a:pt x="100" y="162"/>
                      <a:pt x="100" y="162"/>
                    </a:cubicBezTo>
                    <a:cubicBezTo>
                      <a:pt x="100" y="162"/>
                      <a:pt x="103" y="163"/>
                      <a:pt x="104" y="163"/>
                    </a:cubicBezTo>
                    <a:cubicBezTo>
                      <a:pt x="105" y="163"/>
                      <a:pt x="108" y="163"/>
                      <a:pt x="108" y="162"/>
                    </a:cubicBezTo>
                    <a:cubicBezTo>
                      <a:pt x="108" y="162"/>
                      <a:pt x="112" y="159"/>
                      <a:pt x="113" y="158"/>
                    </a:cubicBezTo>
                    <a:cubicBezTo>
                      <a:pt x="113" y="158"/>
                      <a:pt x="116" y="157"/>
                      <a:pt x="116" y="157"/>
                    </a:cubicBezTo>
                    <a:cubicBezTo>
                      <a:pt x="117" y="157"/>
                      <a:pt x="121" y="155"/>
                      <a:pt x="121" y="155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1" y="167"/>
                      <a:pt x="138" y="165"/>
                      <a:pt x="138" y="165"/>
                    </a:cubicBezTo>
                    <a:cubicBezTo>
                      <a:pt x="138" y="166"/>
                      <a:pt x="138" y="172"/>
                      <a:pt x="138" y="172"/>
                    </a:cubicBezTo>
                    <a:cubicBezTo>
                      <a:pt x="138" y="172"/>
                      <a:pt x="143" y="172"/>
                      <a:pt x="143" y="172"/>
                    </a:cubicBezTo>
                    <a:cubicBezTo>
                      <a:pt x="143" y="172"/>
                      <a:pt x="146" y="175"/>
                      <a:pt x="146" y="175"/>
                    </a:cubicBezTo>
                    <a:cubicBezTo>
                      <a:pt x="146" y="175"/>
                      <a:pt x="148" y="183"/>
                      <a:pt x="148" y="183"/>
                    </a:cubicBezTo>
                    <a:cubicBezTo>
                      <a:pt x="148" y="183"/>
                      <a:pt x="152" y="183"/>
                      <a:pt x="152" y="183"/>
                    </a:cubicBezTo>
                    <a:cubicBezTo>
                      <a:pt x="152" y="183"/>
                      <a:pt x="158" y="181"/>
                      <a:pt x="158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9" y="187"/>
                      <a:pt x="171" y="192"/>
                      <a:pt x="171" y="192"/>
                    </a:cubicBezTo>
                    <a:cubicBezTo>
                      <a:pt x="171" y="192"/>
                      <a:pt x="171" y="195"/>
                      <a:pt x="172" y="195"/>
                    </a:cubicBezTo>
                    <a:cubicBezTo>
                      <a:pt x="172" y="196"/>
                      <a:pt x="172" y="199"/>
                      <a:pt x="172" y="199"/>
                    </a:cubicBezTo>
                    <a:cubicBezTo>
                      <a:pt x="172" y="199"/>
                      <a:pt x="172" y="204"/>
                      <a:pt x="172" y="204"/>
                    </a:cubicBezTo>
                    <a:cubicBezTo>
                      <a:pt x="172" y="204"/>
                      <a:pt x="168" y="212"/>
                      <a:pt x="168" y="212"/>
                    </a:cubicBezTo>
                    <a:cubicBezTo>
                      <a:pt x="168" y="213"/>
                      <a:pt x="168" y="215"/>
                      <a:pt x="168" y="216"/>
                    </a:cubicBezTo>
                    <a:cubicBezTo>
                      <a:pt x="168" y="217"/>
                      <a:pt x="168" y="220"/>
                      <a:pt x="168" y="220"/>
                    </a:cubicBezTo>
                    <a:cubicBezTo>
                      <a:pt x="168" y="221"/>
                      <a:pt x="167" y="223"/>
                      <a:pt x="167" y="224"/>
                    </a:cubicBezTo>
                    <a:cubicBezTo>
                      <a:pt x="167" y="225"/>
                      <a:pt x="166" y="227"/>
                      <a:pt x="166" y="228"/>
                    </a:cubicBezTo>
                    <a:cubicBezTo>
                      <a:pt x="166" y="229"/>
                      <a:pt x="162" y="233"/>
                      <a:pt x="162" y="234"/>
                    </a:cubicBezTo>
                    <a:cubicBezTo>
                      <a:pt x="162" y="235"/>
                      <a:pt x="161" y="237"/>
                      <a:pt x="161" y="239"/>
                    </a:cubicBezTo>
                    <a:cubicBezTo>
                      <a:pt x="160" y="240"/>
                      <a:pt x="161" y="243"/>
                      <a:pt x="162" y="244"/>
                    </a:cubicBezTo>
                    <a:cubicBezTo>
                      <a:pt x="162" y="245"/>
                      <a:pt x="163" y="246"/>
                      <a:pt x="162" y="247"/>
                    </a:cubicBezTo>
                    <a:cubicBezTo>
                      <a:pt x="162" y="248"/>
                      <a:pt x="161" y="252"/>
                      <a:pt x="161" y="253"/>
                    </a:cubicBezTo>
                    <a:cubicBezTo>
                      <a:pt x="161" y="254"/>
                      <a:pt x="161" y="255"/>
                      <a:pt x="161" y="256"/>
                    </a:cubicBezTo>
                    <a:cubicBezTo>
                      <a:pt x="162" y="257"/>
                      <a:pt x="164" y="260"/>
                      <a:pt x="164" y="260"/>
                    </a:cubicBezTo>
                    <a:cubicBezTo>
                      <a:pt x="164" y="261"/>
                      <a:pt x="165" y="263"/>
                      <a:pt x="166" y="264"/>
                    </a:cubicBezTo>
                    <a:cubicBezTo>
                      <a:pt x="166" y="265"/>
                      <a:pt x="166" y="267"/>
                      <a:pt x="166" y="268"/>
                    </a:cubicBezTo>
                    <a:cubicBezTo>
                      <a:pt x="166" y="268"/>
                      <a:pt x="167" y="274"/>
                      <a:pt x="167" y="274"/>
                    </a:cubicBezTo>
                    <a:cubicBezTo>
                      <a:pt x="174" y="272"/>
                      <a:pt x="174" y="272"/>
                      <a:pt x="174" y="272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83" y="255"/>
                      <a:pt x="183" y="255"/>
                      <a:pt x="183" y="255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05" y="236"/>
                      <a:pt x="205" y="236"/>
                      <a:pt x="205" y="236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7" y="220"/>
                      <a:pt x="237" y="220"/>
                      <a:pt x="237" y="220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54" y="211"/>
                      <a:pt x="254" y="211"/>
                      <a:pt x="254" y="211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266" y="204"/>
                      <a:pt x="266" y="204"/>
                      <a:pt x="266" y="204"/>
                    </a:cubicBezTo>
                    <a:cubicBezTo>
                      <a:pt x="274" y="213"/>
                      <a:pt x="274" y="213"/>
                      <a:pt x="274" y="213"/>
                    </a:cubicBezTo>
                    <a:cubicBezTo>
                      <a:pt x="283" y="216"/>
                      <a:pt x="283" y="216"/>
                      <a:pt x="283" y="216"/>
                    </a:cubicBezTo>
                    <a:cubicBezTo>
                      <a:pt x="283" y="216"/>
                      <a:pt x="283" y="213"/>
                      <a:pt x="283" y="212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74">
                <a:extLst>
                  <a:ext uri="{FF2B5EF4-FFF2-40B4-BE49-F238E27FC236}">
                    <a16:creationId xmlns:a16="http://schemas.microsoft.com/office/drawing/2014/main" id="{7C3CA505-F0E6-4B4B-2917-5511FC198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586" y="350732"/>
                <a:ext cx="1419813" cy="1791177"/>
              </a:xfrm>
              <a:custGeom>
                <a:avLst/>
                <a:gdLst>
                  <a:gd name="T0" fmla="*/ 2147483646 w 316"/>
                  <a:gd name="T1" fmla="*/ 2147483646 h 398"/>
                  <a:gd name="T2" fmla="*/ 2147483646 w 316"/>
                  <a:gd name="T3" fmla="*/ 2147483646 h 398"/>
                  <a:gd name="T4" fmla="*/ 2147483646 w 316"/>
                  <a:gd name="T5" fmla="*/ 2147483646 h 398"/>
                  <a:gd name="T6" fmla="*/ 2147483646 w 316"/>
                  <a:gd name="T7" fmla="*/ 2147483646 h 398"/>
                  <a:gd name="T8" fmla="*/ 2147483646 w 316"/>
                  <a:gd name="T9" fmla="*/ 2147483646 h 398"/>
                  <a:gd name="T10" fmla="*/ 2147483646 w 316"/>
                  <a:gd name="T11" fmla="*/ 2147483646 h 398"/>
                  <a:gd name="T12" fmla="*/ 2147483646 w 316"/>
                  <a:gd name="T13" fmla="*/ 2147483646 h 398"/>
                  <a:gd name="T14" fmla="*/ 2147483646 w 316"/>
                  <a:gd name="T15" fmla="*/ 2147483646 h 398"/>
                  <a:gd name="T16" fmla="*/ 2147483646 w 316"/>
                  <a:gd name="T17" fmla="*/ 2147483646 h 398"/>
                  <a:gd name="T18" fmla="*/ 1807820870 w 316"/>
                  <a:gd name="T19" fmla="*/ 2147483646 h 398"/>
                  <a:gd name="T20" fmla="*/ 1721044738 w 316"/>
                  <a:gd name="T21" fmla="*/ 2147483646 h 398"/>
                  <a:gd name="T22" fmla="*/ 1909059690 w 316"/>
                  <a:gd name="T23" fmla="*/ 2147483646 h 398"/>
                  <a:gd name="T24" fmla="*/ 1995835822 w 316"/>
                  <a:gd name="T25" fmla="*/ 1668650974 h 398"/>
                  <a:gd name="T26" fmla="*/ 2147483646 w 316"/>
                  <a:gd name="T27" fmla="*/ 1567082438 h 398"/>
                  <a:gd name="T28" fmla="*/ 2147483646 w 316"/>
                  <a:gd name="T29" fmla="*/ 1726691770 h 398"/>
                  <a:gd name="T30" fmla="*/ 2147483646 w 316"/>
                  <a:gd name="T31" fmla="*/ 1334919255 h 398"/>
                  <a:gd name="T32" fmla="*/ 2147483646 w 316"/>
                  <a:gd name="T33" fmla="*/ 972169044 h 398"/>
                  <a:gd name="T34" fmla="*/ 2147483646 w 316"/>
                  <a:gd name="T35" fmla="*/ 681968874 h 398"/>
                  <a:gd name="T36" fmla="*/ 2140458906 w 316"/>
                  <a:gd name="T37" fmla="*/ 304709416 h 398"/>
                  <a:gd name="T38" fmla="*/ 2068145462 w 316"/>
                  <a:gd name="T39" fmla="*/ 261181676 h 398"/>
                  <a:gd name="T40" fmla="*/ 1851208936 w 316"/>
                  <a:gd name="T41" fmla="*/ 246668620 h 398"/>
                  <a:gd name="T42" fmla="*/ 1533033588 w 316"/>
                  <a:gd name="T43" fmla="*/ 101568536 h 398"/>
                  <a:gd name="T44" fmla="*/ 1287167881 w 316"/>
                  <a:gd name="T45" fmla="*/ 0 h 398"/>
                  <a:gd name="T46" fmla="*/ 1099156732 w 316"/>
                  <a:gd name="T47" fmla="*/ 522359543 h 398"/>
                  <a:gd name="T48" fmla="*/ 245861904 w 316"/>
                  <a:gd name="T49" fmla="*/ 2103951228 h 398"/>
                  <a:gd name="T50" fmla="*/ 231399215 w 316"/>
                  <a:gd name="T51" fmla="*/ 2147483646 h 398"/>
                  <a:gd name="T52" fmla="*/ 173552264 w 316"/>
                  <a:gd name="T53" fmla="*/ 2147483646 h 398"/>
                  <a:gd name="T54" fmla="*/ 404951479 w 316"/>
                  <a:gd name="T55" fmla="*/ 2147483646 h 398"/>
                  <a:gd name="T56" fmla="*/ 968992534 w 316"/>
                  <a:gd name="T57" fmla="*/ 2147483646 h 398"/>
                  <a:gd name="T58" fmla="*/ 1388406702 w 316"/>
                  <a:gd name="T59" fmla="*/ 2147483646 h 398"/>
                  <a:gd name="T60" fmla="*/ 1692119360 w 316"/>
                  <a:gd name="T61" fmla="*/ 2147483646 h 398"/>
                  <a:gd name="T62" fmla="*/ 2097070840 w 316"/>
                  <a:gd name="T63" fmla="*/ 2147483646 h 398"/>
                  <a:gd name="T64" fmla="*/ 2147483646 w 316"/>
                  <a:gd name="T65" fmla="*/ 2147483646 h 398"/>
                  <a:gd name="T66" fmla="*/ 1851208936 w 316"/>
                  <a:gd name="T67" fmla="*/ 2147483646 h 398"/>
                  <a:gd name="T68" fmla="*/ 1807820870 w 316"/>
                  <a:gd name="T69" fmla="*/ 2147483646 h 398"/>
                  <a:gd name="T70" fmla="*/ 1851208936 w 316"/>
                  <a:gd name="T71" fmla="*/ 2147483646 h 398"/>
                  <a:gd name="T72" fmla="*/ 2082608151 w 316"/>
                  <a:gd name="T73" fmla="*/ 2147483646 h 398"/>
                  <a:gd name="T74" fmla="*/ 2125996217 w 316"/>
                  <a:gd name="T75" fmla="*/ 2147483646 h 398"/>
                  <a:gd name="T76" fmla="*/ 2147483646 w 316"/>
                  <a:gd name="T77" fmla="*/ 2147483646 h 398"/>
                  <a:gd name="T78" fmla="*/ 2147483646 w 316"/>
                  <a:gd name="T79" fmla="*/ 2147483646 h 398"/>
                  <a:gd name="T80" fmla="*/ 2147483646 w 316"/>
                  <a:gd name="T81" fmla="*/ 2147483646 h 398"/>
                  <a:gd name="T82" fmla="*/ 2147483646 w 316"/>
                  <a:gd name="T83" fmla="*/ 2147483646 h 398"/>
                  <a:gd name="T84" fmla="*/ 2147483646 w 316"/>
                  <a:gd name="T85" fmla="*/ 2147483646 h 398"/>
                  <a:gd name="T86" fmla="*/ 2147483646 w 316"/>
                  <a:gd name="T87" fmla="*/ 2147483646 h 398"/>
                  <a:gd name="T88" fmla="*/ 2147483646 w 316"/>
                  <a:gd name="T89" fmla="*/ 2147483646 h 398"/>
                  <a:gd name="T90" fmla="*/ 2147483646 w 316"/>
                  <a:gd name="T91" fmla="*/ 2147483646 h 398"/>
                  <a:gd name="T92" fmla="*/ 2147483646 w 316"/>
                  <a:gd name="T93" fmla="*/ 2147483646 h 398"/>
                  <a:gd name="T94" fmla="*/ 2147483646 w 316"/>
                  <a:gd name="T95" fmla="*/ 2147483646 h 398"/>
                  <a:gd name="T96" fmla="*/ 2147483646 w 316"/>
                  <a:gd name="T97" fmla="*/ 2147483646 h 398"/>
                  <a:gd name="T98" fmla="*/ 2147483646 w 316"/>
                  <a:gd name="T99" fmla="*/ 2147483646 h 398"/>
                  <a:gd name="T100" fmla="*/ 2147483646 w 316"/>
                  <a:gd name="T101" fmla="*/ 2147483646 h 398"/>
                  <a:gd name="T102" fmla="*/ 2147483646 w 316"/>
                  <a:gd name="T103" fmla="*/ 2147483646 h 398"/>
                  <a:gd name="T104" fmla="*/ 2147483646 w 316"/>
                  <a:gd name="T105" fmla="*/ 2147483646 h 398"/>
                  <a:gd name="T106" fmla="*/ 2147483646 w 316"/>
                  <a:gd name="T107" fmla="*/ 2147483646 h 398"/>
                  <a:gd name="T108" fmla="*/ 2147483646 w 316"/>
                  <a:gd name="T109" fmla="*/ 2147483646 h 398"/>
                  <a:gd name="T110" fmla="*/ 2147483646 w 316"/>
                  <a:gd name="T111" fmla="*/ 2147483646 h 398"/>
                  <a:gd name="T112" fmla="*/ 2147483646 w 316"/>
                  <a:gd name="T113" fmla="*/ 2147483646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16" h="398">
                    <a:moveTo>
                      <a:pt x="306" y="254"/>
                    </a:moveTo>
                    <a:cubicBezTo>
                      <a:pt x="306" y="253"/>
                      <a:pt x="301" y="246"/>
                      <a:pt x="301" y="246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6" y="245"/>
                      <a:pt x="315" y="237"/>
                      <a:pt x="316" y="237"/>
                    </a:cubicBezTo>
                    <a:cubicBezTo>
                      <a:pt x="316" y="236"/>
                      <a:pt x="311" y="226"/>
                      <a:pt x="311" y="226"/>
                    </a:cubicBezTo>
                    <a:cubicBezTo>
                      <a:pt x="311" y="226"/>
                      <a:pt x="301" y="217"/>
                      <a:pt x="300" y="217"/>
                    </a:cubicBezTo>
                    <a:cubicBezTo>
                      <a:pt x="299" y="217"/>
                      <a:pt x="296" y="211"/>
                      <a:pt x="295" y="211"/>
                    </a:cubicBezTo>
                    <a:cubicBezTo>
                      <a:pt x="295" y="210"/>
                      <a:pt x="294" y="207"/>
                      <a:pt x="293" y="207"/>
                    </a:cubicBezTo>
                    <a:cubicBezTo>
                      <a:pt x="293" y="207"/>
                      <a:pt x="287" y="205"/>
                      <a:pt x="286" y="205"/>
                    </a:cubicBezTo>
                    <a:cubicBezTo>
                      <a:pt x="285" y="204"/>
                      <a:pt x="283" y="200"/>
                      <a:pt x="282" y="200"/>
                    </a:cubicBezTo>
                    <a:cubicBezTo>
                      <a:pt x="282" y="200"/>
                      <a:pt x="279" y="200"/>
                      <a:pt x="279" y="200"/>
                    </a:cubicBezTo>
                    <a:cubicBezTo>
                      <a:pt x="274" y="200"/>
                      <a:pt x="274" y="200"/>
                      <a:pt x="274" y="200"/>
                    </a:cubicBezTo>
                    <a:cubicBezTo>
                      <a:pt x="267" y="204"/>
                      <a:pt x="267" y="204"/>
                      <a:pt x="267" y="204"/>
                    </a:cubicBezTo>
                    <a:cubicBezTo>
                      <a:pt x="267" y="204"/>
                      <a:pt x="256" y="199"/>
                      <a:pt x="256" y="200"/>
                    </a:cubicBezTo>
                    <a:cubicBezTo>
                      <a:pt x="256" y="200"/>
                      <a:pt x="253" y="203"/>
                      <a:pt x="253" y="203"/>
                    </a:cubicBezTo>
                    <a:cubicBezTo>
                      <a:pt x="253" y="203"/>
                      <a:pt x="243" y="203"/>
                      <a:pt x="243" y="203"/>
                    </a:cubicBezTo>
                    <a:cubicBezTo>
                      <a:pt x="243" y="202"/>
                      <a:pt x="241" y="199"/>
                      <a:pt x="241" y="199"/>
                    </a:cubicBezTo>
                    <a:cubicBezTo>
                      <a:pt x="229" y="198"/>
                      <a:pt x="229" y="198"/>
                      <a:pt x="229" y="198"/>
                    </a:cubicBezTo>
                    <a:cubicBezTo>
                      <a:pt x="229" y="198"/>
                      <a:pt x="228" y="195"/>
                      <a:pt x="228" y="195"/>
                    </a:cubicBezTo>
                    <a:cubicBezTo>
                      <a:pt x="228" y="195"/>
                      <a:pt x="223" y="188"/>
                      <a:pt x="223" y="188"/>
                    </a:cubicBezTo>
                    <a:cubicBezTo>
                      <a:pt x="214" y="192"/>
                      <a:pt x="214" y="192"/>
                      <a:pt x="214" y="192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03" y="196"/>
                      <a:pt x="203" y="196"/>
                      <a:pt x="203" y="196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97" y="195"/>
                      <a:pt x="194" y="197"/>
                      <a:pt x="194" y="197"/>
                    </a:cubicBezTo>
                    <a:cubicBezTo>
                      <a:pt x="194" y="197"/>
                      <a:pt x="191" y="197"/>
                      <a:pt x="191" y="197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78" y="194"/>
                      <a:pt x="178" y="194"/>
                      <a:pt x="178" y="194"/>
                    </a:cubicBezTo>
                    <a:cubicBezTo>
                      <a:pt x="173" y="197"/>
                      <a:pt x="173" y="197"/>
                      <a:pt x="173" y="197"/>
                    </a:cubicBezTo>
                    <a:cubicBezTo>
                      <a:pt x="171" y="195"/>
                      <a:pt x="171" y="195"/>
                      <a:pt x="171" y="195"/>
                    </a:cubicBezTo>
                    <a:cubicBezTo>
                      <a:pt x="166" y="197"/>
                      <a:pt x="166" y="197"/>
                      <a:pt x="166" y="197"/>
                    </a:cubicBezTo>
                    <a:cubicBezTo>
                      <a:pt x="163" y="196"/>
                      <a:pt x="163" y="196"/>
                      <a:pt x="163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6" y="201"/>
                      <a:pt x="156" y="201"/>
                      <a:pt x="156" y="201"/>
                    </a:cubicBezTo>
                    <a:cubicBezTo>
                      <a:pt x="149" y="204"/>
                      <a:pt x="149" y="204"/>
                      <a:pt x="149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0" y="210"/>
                      <a:pt x="119" y="210"/>
                    </a:cubicBezTo>
                    <a:cubicBezTo>
                      <a:pt x="119" y="209"/>
                      <a:pt x="112" y="202"/>
                      <a:pt x="112" y="202"/>
                    </a:cubicBezTo>
                    <a:cubicBezTo>
                      <a:pt x="112" y="202"/>
                      <a:pt x="113" y="199"/>
                      <a:pt x="113" y="198"/>
                    </a:cubicBezTo>
                    <a:cubicBezTo>
                      <a:pt x="114" y="197"/>
                      <a:pt x="119" y="195"/>
                      <a:pt x="119" y="195"/>
                    </a:cubicBezTo>
                    <a:cubicBezTo>
                      <a:pt x="119" y="195"/>
                      <a:pt x="123" y="191"/>
                      <a:pt x="123" y="190"/>
                    </a:cubicBezTo>
                    <a:cubicBezTo>
                      <a:pt x="124" y="190"/>
                      <a:pt x="129" y="187"/>
                      <a:pt x="129" y="187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0" y="143"/>
                      <a:pt x="127" y="133"/>
                      <a:pt x="127" y="133"/>
                    </a:cubicBezTo>
                    <a:cubicBezTo>
                      <a:pt x="127" y="133"/>
                      <a:pt x="127" y="125"/>
                      <a:pt x="127" y="12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2" y="115"/>
                      <a:pt x="152" y="115"/>
                      <a:pt x="152" y="115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58" y="119"/>
                      <a:pt x="159" y="111"/>
                      <a:pt x="159" y="110"/>
                    </a:cubicBezTo>
                    <a:cubicBezTo>
                      <a:pt x="159" y="110"/>
                      <a:pt x="162" y="106"/>
                      <a:pt x="163" y="105"/>
                    </a:cubicBezTo>
                    <a:cubicBezTo>
                      <a:pt x="164" y="104"/>
                      <a:pt x="168" y="101"/>
                      <a:pt x="168" y="100"/>
                    </a:cubicBezTo>
                    <a:cubicBezTo>
                      <a:pt x="168" y="100"/>
                      <a:pt x="170" y="92"/>
                      <a:pt x="170" y="92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5"/>
                      <a:pt x="159" y="78"/>
                      <a:pt x="159" y="78"/>
                    </a:cubicBezTo>
                    <a:cubicBezTo>
                      <a:pt x="159" y="77"/>
                      <a:pt x="159" y="72"/>
                      <a:pt x="159" y="71"/>
                    </a:cubicBezTo>
                    <a:cubicBezTo>
                      <a:pt x="160" y="71"/>
                      <a:pt x="162" y="68"/>
                      <a:pt x="162" y="67"/>
                    </a:cubicBezTo>
                    <a:cubicBezTo>
                      <a:pt x="162" y="67"/>
                      <a:pt x="163" y="64"/>
                      <a:pt x="163" y="63"/>
                    </a:cubicBezTo>
                    <a:cubicBezTo>
                      <a:pt x="163" y="62"/>
                      <a:pt x="161" y="56"/>
                      <a:pt x="161" y="56"/>
                    </a:cubicBezTo>
                    <a:cubicBezTo>
                      <a:pt x="161" y="55"/>
                      <a:pt x="155" y="52"/>
                      <a:pt x="155" y="52"/>
                    </a:cubicBezTo>
                    <a:cubicBezTo>
                      <a:pt x="155" y="52"/>
                      <a:pt x="150" y="47"/>
                      <a:pt x="150" y="47"/>
                    </a:cubicBezTo>
                    <a:cubicBezTo>
                      <a:pt x="149" y="47"/>
                      <a:pt x="143" y="38"/>
                      <a:pt x="142" y="38"/>
                    </a:cubicBezTo>
                    <a:cubicBezTo>
                      <a:pt x="142" y="37"/>
                      <a:pt x="143" y="32"/>
                      <a:pt x="143" y="32"/>
                    </a:cubicBezTo>
                    <a:cubicBezTo>
                      <a:pt x="143" y="32"/>
                      <a:pt x="146" y="29"/>
                      <a:pt x="146" y="28"/>
                    </a:cubicBezTo>
                    <a:cubicBezTo>
                      <a:pt x="147" y="27"/>
                      <a:pt x="148" y="22"/>
                      <a:pt x="148" y="21"/>
                    </a:cubicBezTo>
                    <a:cubicBezTo>
                      <a:pt x="148" y="20"/>
                      <a:pt x="149" y="17"/>
                      <a:pt x="149" y="16"/>
                    </a:cubicBezTo>
                    <a:cubicBezTo>
                      <a:pt x="149" y="15"/>
                      <a:pt x="149" y="13"/>
                      <a:pt x="149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3"/>
                      <a:pt x="135" y="22"/>
                      <a:pt x="135" y="22"/>
                    </a:cubicBezTo>
                    <a:cubicBezTo>
                      <a:pt x="134" y="21"/>
                      <a:pt x="129" y="19"/>
                      <a:pt x="129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5"/>
                      <a:pt x="117" y="14"/>
                      <a:pt x="116" y="14"/>
                    </a:cubicBezTo>
                    <a:cubicBezTo>
                      <a:pt x="116" y="14"/>
                      <a:pt x="107" y="12"/>
                      <a:pt x="107" y="12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7" y="5"/>
                      <a:pt x="95" y="3"/>
                      <a:pt x="95" y="3"/>
                    </a:cubicBezTo>
                    <a:cubicBezTo>
                      <a:pt x="95" y="3"/>
                      <a:pt x="92" y="0"/>
                      <a:pt x="9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6" y="182"/>
                      <a:pt x="22" y="185"/>
                      <a:pt x="22" y="185"/>
                    </a:cubicBezTo>
                    <a:cubicBezTo>
                      <a:pt x="22" y="185"/>
                      <a:pt x="23" y="192"/>
                      <a:pt x="23" y="192"/>
                    </a:cubicBezTo>
                    <a:cubicBezTo>
                      <a:pt x="15" y="200"/>
                      <a:pt x="15" y="200"/>
                      <a:pt x="15" y="200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17" y="263"/>
                      <a:pt x="17" y="263"/>
                    </a:cubicBezTo>
                    <a:cubicBezTo>
                      <a:pt x="18" y="264"/>
                      <a:pt x="28" y="270"/>
                      <a:pt x="28" y="270"/>
                    </a:cubicBezTo>
                    <a:cubicBezTo>
                      <a:pt x="37" y="272"/>
                      <a:pt x="37" y="272"/>
                      <a:pt x="37" y="272"/>
                    </a:cubicBezTo>
                    <a:cubicBezTo>
                      <a:pt x="47" y="278"/>
                      <a:pt x="47" y="278"/>
                      <a:pt x="47" y="278"/>
                    </a:cubicBezTo>
                    <a:cubicBezTo>
                      <a:pt x="47" y="278"/>
                      <a:pt x="58" y="283"/>
                      <a:pt x="58" y="283"/>
                    </a:cubicBezTo>
                    <a:cubicBezTo>
                      <a:pt x="58" y="283"/>
                      <a:pt x="67" y="283"/>
                      <a:pt x="67" y="283"/>
                    </a:cubicBezTo>
                    <a:cubicBezTo>
                      <a:pt x="71" y="283"/>
                      <a:pt x="76" y="282"/>
                      <a:pt x="80" y="282"/>
                    </a:cubicBezTo>
                    <a:cubicBezTo>
                      <a:pt x="82" y="282"/>
                      <a:pt x="84" y="282"/>
                      <a:pt x="85" y="283"/>
                    </a:cubicBezTo>
                    <a:cubicBezTo>
                      <a:pt x="86" y="283"/>
                      <a:pt x="88" y="284"/>
                      <a:pt x="89" y="285"/>
                    </a:cubicBezTo>
                    <a:cubicBezTo>
                      <a:pt x="91" y="286"/>
                      <a:pt x="93" y="287"/>
                      <a:pt x="96" y="289"/>
                    </a:cubicBezTo>
                    <a:cubicBezTo>
                      <a:pt x="97" y="289"/>
                      <a:pt x="98" y="290"/>
                      <a:pt x="98" y="291"/>
                    </a:cubicBezTo>
                    <a:cubicBezTo>
                      <a:pt x="99" y="293"/>
                      <a:pt x="98" y="295"/>
                      <a:pt x="99" y="296"/>
                    </a:cubicBezTo>
                    <a:cubicBezTo>
                      <a:pt x="99" y="296"/>
                      <a:pt x="100" y="297"/>
                      <a:pt x="101" y="297"/>
                    </a:cubicBezTo>
                    <a:cubicBezTo>
                      <a:pt x="106" y="299"/>
                      <a:pt x="111" y="300"/>
                      <a:pt x="117" y="300"/>
                    </a:cubicBezTo>
                    <a:cubicBezTo>
                      <a:pt x="122" y="299"/>
                      <a:pt x="126" y="297"/>
                      <a:pt x="131" y="297"/>
                    </a:cubicBezTo>
                    <a:cubicBezTo>
                      <a:pt x="132" y="298"/>
                      <a:pt x="134" y="298"/>
                      <a:pt x="135" y="298"/>
                    </a:cubicBezTo>
                    <a:cubicBezTo>
                      <a:pt x="139" y="298"/>
                      <a:pt x="141" y="295"/>
                      <a:pt x="144" y="293"/>
                    </a:cubicBezTo>
                    <a:cubicBezTo>
                      <a:pt x="145" y="293"/>
                      <a:pt x="145" y="292"/>
                      <a:pt x="145" y="292"/>
                    </a:cubicBezTo>
                    <a:cubicBezTo>
                      <a:pt x="146" y="292"/>
                      <a:pt x="146" y="293"/>
                      <a:pt x="147" y="293"/>
                    </a:cubicBezTo>
                    <a:cubicBezTo>
                      <a:pt x="149" y="295"/>
                      <a:pt x="150" y="297"/>
                      <a:pt x="152" y="299"/>
                    </a:cubicBezTo>
                    <a:cubicBezTo>
                      <a:pt x="152" y="300"/>
                      <a:pt x="153" y="302"/>
                      <a:pt x="153" y="303"/>
                    </a:cubicBezTo>
                    <a:cubicBezTo>
                      <a:pt x="154" y="304"/>
                      <a:pt x="153" y="305"/>
                      <a:pt x="153" y="307"/>
                    </a:cubicBezTo>
                    <a:cubicBezTo>
                      <a:pt x="152" y="311"/>
                      <a:pt x="151" y="316"/>
                      <a:pt x="150" y="321"/>
                    </a:cubicBezTo>
                    <a:cubicBezTo>
                      <a:pt x="149" y="324"/>
                      <a:pt x="149" y="326"/>
                      <a:pt x="147" y="329"/>
                    </a:cubicBezTo>
                    <a:cubicBezTo>
                      <a:pt x="145" y="335"/>
                      <a:pt x="139" y="339"/>
                      <a:pt x="134" y="341"/>
                    </a:cubicBezTo>
                    <a:cubicBezTo>
                      <a:pt x="132" y="342"/>
                      <a:pt x="129" y="343"/>
                      <a:pt x="128" y="345"/>
                    </a:cubicBezTo>
                    <a:cubicBezTo>
                      <a:pt x="123" y="349"/>
                      <a:pt x="122" y="355"/>
                      <a:pt x="122" y="361"/>
                    </a:cubicBezTo>
                    <a:cubicBezTo>
                      <a:pt x="122" y="363"/>
                      <a:pt x="122" y="365"/>
                      <a:pt x="122" y="368"/>
                    </a:cubicBezTo>
                    <a:cubicBezTo>
                      <a:pt x="122" y="368"/>
                      <a:pt x="122" y="369"/>
                      <a:pt x="123" y="370"/>
                    </a:cubicBezTo>
                    <a:cubicBezTo>
                      <a:pt x="123" y="371"/>
                      <a:pt x="124" y="372"/>
                      <a:pt x="125" y="373"/>
                    </a:cubicBezTo>
                    <a:cubicBezTo>
                      <a:pt x="128" y="375"/>
                      <a:pt x="130" y="377"/>
                      <a:pt x="131" y="380"/>
                    </a:cubicBezTo>
                    <a:cubicBezTo>
                      <a:pt x="132" y="383"/>
                      <a:pt x="131" y="387"/>
                      <a:pt x="130" y="390"/>
                    </a:cubicBezTo>
                    <a:cubicBezTo>
                      <a:pt x="130" y="392"/>
                      <a:pt x="129" y="395"/>
                      <a:pt x="128" y="397"/>
                    </a:cubicBezTo>
                    <a:cubicBezTo>
                      <a:pt x="128" y="397"/>
                      <a:pt x="128" y="398"/>
                      <a:pt x="128" y="398"/>
                    </a:cubicBezTo>
                    <a:cubicBezTo>
                      <a:pt x="131" y="397"/>
                      <a:pt x="133" y="396"/>
                      <a:pt x="135" y="395"/>
                    </a:cubicBezTo>
                    <a:cubicBezTo>
                      <a:pt x="138" y="395"/>
                      <a:pt x="140" y="396"/>
                      <a:pt x="142" y="397"/>
                    </a:cubicBezTo>
                    <a:cubicBezTo>
                      <a:pt x="143" y="397"/>
                      <a:pt x="143" y="398"/>
                      <a:pt x="143" y="398"/>
                    </a:cubicBezTo>
                    <a:cubicBezTo>
                      <a:pt x="144" y="398"/>
                      <a:pt x="144" y="398"/>
                      <a:pt x="144" y="398"/>
                    </a:cubicBezTo>
                    <a:cubicBezTo>
                      <a:pt x="146" y="398"/>
                      <a:pt x="147" y="398"/>
                      <a:pt x="148" y="397"/>
                    </a:cubicBezTo>
                    <a:cubicBezTo>
                      <a:pt x="148" y="397"/>
                      <a:pt x="149" y="397"/>
                      <a:pt x="149" y="396"/>
                    </a:cubicBezTo>
                    <a:cubicBezTo>
                      <a:pt x="150" y="396"/>
                      <a:pt x="150" y="396"/>
                      <a:pt x="150" y="395"/>
                    </a:cubicBezTo>
                    <a:cubicBezTo>
                      <a:pt x="151" y="392"/>
                      <a:pt x="150" y="388"/>
                      <a:pt x="147" y="387"/>
                    </a:cubicBezTo>
                    <a:cubicBezTo>
                      <a:pt x="146" y="386"/>
                      <a:pt x="146" y="386"/>
                      <a:pt x="146" y="386"/>
                    </a:cubicBezTo>
                    <a:cubicBezTo>
                      <a:pt x="146" y="385"/>
                      <a:pt x="146" y="385"/>
                      <a:pt x="146" y="385"/>
                    </a:cubicBezTo>
                    <a:cubicBezTo>
                      <a:pt x="147" y="383"/>
                      <a:pt x="148" y="382"/>
                      <a:pt x="149" y="381"/>
                    </a:cubicBezTo>
                    <a:cubicBezTo>
                      <a:pt x="150" y="379"/>
                      <a:pt x="151" y="378"/>
                      <a:pt x="151" y="376"/>
                    </a:cubicBezTo>
                    <a:cubicBezTo>
                      <a:pt x="151" y="375"/>
                      <a:pt x="150" y="374"/>
                      <a:pt x="151" y="374"/>
                    </a:cubicBezTo>
                    <a:cubicBezTo>
                      <a:pt x="151" y="373"/>
                      <a:pt x="152" y="373"/>
                      <a:pt x="152" y="373"/>
                    </a:cubicBezTo>
                    <a:cubicBezTo>
                      <a:pt x="155" y="373"/>
                      <a:pt x="158" y="374"/>
                      <a:pt x="161" y="375"/>
                    </a:cubicBezTo>
                    <a:cubicBezTo>
                      <a:pt x="161" y="375"/>
                      <a:pt x="162" y="375"/>
                      <a:pt x="162" y="375"/>
                    </a:cubicBezTo>
                    <a:cubicBezTo>
                      <a:pt x="162" y="375"/>
                      <a:pt x="162" y="375"/>
                      <a:pt x="162" y="374"/>
                    </a:cubicBezTo>
                    <a:cubicBezTo>
                      <a:pt x="165" y="373"/>
                      <a:pt x="165" y="370"/>
                      <a:pt x="166" y="367"/>
                    </a:cubicBezTo>
                    <a:cubicBezTo>
                      <a:pt x="167" y="364"/>
                      <a:pt x="167" y="362"/>
                      <a:pt x="167" y="359"/>
                    </a:cubicBezTo>
                    <a:cubicBezTo>
                      <a:pt x="168" y="357"/>
                      <a:pt x="168" y="354"/>
                      <a:pt x="166" y="352"/>
                    </a:cubicBezTo>
                    <a:cubicBezTo>
                      <a:pt x="166" y="352"/>
                      <a:pt x="165" y="351"/>
                      <a:pt x="165" y="351"/>
                    </a:cubicBezTo>
                    <a:cubicBezTo>
                      <a:pt x="163" y="349"/>
                      <a:pt x="163" y="347"/>
                      <a:pt x="164" y="345"/>
                    </a:cubicBezTo>
                    <a:cubicBezTo>
                      <a:pt x="164" y="342"/>
                      <a:pt x="165" y="339"/>
                      <a:pt x="163" y="336"/>
                    </a:cubicBezTo>
                    <a:cubicBezTo>
                      <a:pt x="162" y="335"/>
                      <a:pt x="161" y="334"/>
                      <a:pt x="161" y="333"/>
                    </a:cubicBezTo>
                    <a:cubicBezTo>
                      <a:pt x="161" y="332"/>
                      <a:pt x="161" y="332"/>
                      <a:pt x="161" y="331"/>
                    </a:cubicBezTo>
                    <a:cubicBezTo>
                      <a:pt x="162" y="329"/>
                      <a:pt x="162" y="327"/>
                      <a:pt x="163" y="326"/>
                    </a:cubicBezTo>
                    <a:cubicBezTo>
                      <a:pt x="163" y="325"/>
                      <a:pt x="163" y="325"/>
                      <a:pt x="163" y="325"/>
                    </a:cubicBezTo>
                    <a:cubicBezTo>
                      <a:pt x="164" y="324"/>
                      <a:pt x="164" y="324"/>
                      <a:pt x="165" y="324"/>
                    </a:cubicBezTo>
                    <a:cubicBezTo>
                      <a:pt x="169" y="323"/>
                      <a:pt x="174" y="325"/>
                      <a:pt x="178" y="326"/>
                    </a:cubicBezTo>
                    <a:cubicBezTo>
                      <a:pt x="179" y="326"/>
                      <a:pt x="179" y="326"/>
                      <a:pt x="180" y="325"/>
                    </a:cubicBezTo>
                    <a:cubicBezTo>
                      <a:pt x="181" y="325"/>
                      <a:pt x="181" y="324"/>
                      <a:pt x="182" y="323"/>
                    </a:cubicBezTo>
                    <a:cubicBezTo>
                      <a:pt x="184" y="322"/>
                      <a:pt x="186" y="322"/>
                      <a:pt x="188" y="320"/>
                    </a:cubicBezTo>
                    <a:cubicBezTo>
                      <a:pt x="188" y="320"/>
                      <a:pt x="188" y="319"/>
                      <a:pt x="189" y="319"/>
                    </a:cubicBezTo>
                    <a:cubicBezTo>
                      <a:pt x="189" y="319"/>
                      <a:pt x="190" y="319"/>
                      <a:pt x="191" y="319"/>
                    </a:cubicBezTo>
                    <a:cubicBezTo>
                      <a:pt x="192" y="320"/>
                      <a:pt x="193" y="319"/>
                      <a:pt x="195" y="319"/>
                    </a:cubicBezTo>
                    <a:cubicBezTo>
                      <a:pt x="197" y="318"/>
                      <a:pt x="198" y="317"/>
                      <a:pt x="199" y="316"/>
                    </a:cubicBezTo>
                    <a:cubicBezTo>
                      <a:pt x="200" y="315"/>
                      <a:pt x="199" y="313"/>
                      <a:pt x="198" y="312"/>
                    </a:cubicBezTo>
                    <a:cubicBezTo>
                      <a:pt x="198" y="311"/>
                      <a:pt x="196" y="311"/>
                      <a:pt x="195" y="310"/>
                    </a:cubicBezTo>
                    <a:cubicBezTo>
                      <a:pt x="193" y="309"/>
                      <a:pt x="192" y="308"/>
                      <a:pt x="191" y="306"/>
                    </a:cubicBezTo>
                    <a:cubicBezTo>
                      <a:pt x="190" y="305"/>
                      <a:pt x="189" y="302"/>
                      <a:pt x="190" y="300"/>
                    </a:cubicBezTo>
                    <a:cubicBezTo>
                      <a:pt x="192" y="298"/>
                      <a:pt x="195" y="297"/>
                      <a:pt x="195" y="295"/>
                    </a:cubicBezTo>
                    <a:cubicBezTo>
                      <a:pt x="196" y="294"/>
                      <a:pt x="195" y="293"/>
                      <a:pt x="195" y="292"/>
                    </a:cubicBezTo>
                    <a:cubicBezTo>
                      <a:pt x="194" y="289"/>
                      <a:pt x="193" y="286"/>
                      <a:pt x="191" y="282"/>
                    </a:cubicBezTo>
                    <a:cubicBezTo>
                      <a:pt x="191" y="282"/>
                      <a:pt x="191" y="281"/>
                      <a:pt x="191" y="281"/>
                    </a:cubicBezTo>
                    <a:cubicBezTo>
                      <a:pt x="190" y="280"/>
                      <a:pt x="190" y="280"/>
                      <a:pt x="189" y="280"/>
                    </a:cubicBezTo>
                    <a:cubicBezTo>
                      <a:pt x="188" y="279"/>
                      <a:pt x="186" y="279"/>
                      <a:pt x="185" y="278"/>
                    </a:cubicBezTo>
                    <a:cubicBezTo>
                      <a:pt x="184" y="278"/>
                      <a:pt x="182" y="277"/>
                      <a:pt x="181" y="277"/>
                    </a:cubicBezTo>
                    <a:cubicBezTo>
                      <a:pt x="179" y="277"/>
                      <a:pt x="177" y="277"/>
                      <a:pt x="175" y="277"/>
                    </a:cubicBezTo>
                    <a:cubicBezTo>
                      <a:pt x="173" y="276"/>
                      <a:pt x="170" y="274"/>
                      <a:pt x="167" y="273"/>
                    </a:cubicBezTo>
                    <a:cubicBezTo>
                      <a:pt x="166" y="273"/>
                      <a:pt x="164" y="273"/>
                      <a:pt x="162" y="273"/>
                    </a:cubicBezTo>
                    <a:cubicBezTo>
                      <a:pt x="159" y="272"/>
                      <a:pt x="158" y="271"/>
                      <a:pt x="156" y="269"/>
                    </a:cubicBezTo>
                    <a:cubicBezTo>
                      <a:pt x="155" y="267"/>
                      <a:pt x="154" y="265"/>
                      <a:pt x="152" y="264"/>
                    </a:cubicBezTo>
                    <a:cubicBezTo>
                      <a:pt x="151" y="262"/>
                      <a:pt x="149" y="261"/>
                      <a:pt x="149" y="259"/>
                    </a:cubicBezTo>
                    <a:cubicBezTo>
                      <a:pt x="149" y="257"/>
                      <a:pt x="152" y="256"/>
                      <a:pt x="154" y="255"/>
                    </a:cubicBezTo>
                    <a:cubicBezTo>
                      <a:pt x="155" y="254"/>
                      <a:pt x="156" y="252"/>
                      <a:pt x="157" y="251"/>
                    </a:cubicBezTo>
                    <a:cubicBezTo>
                      <a:pt x="158" y="250"/>
                      <a:pt x="158" y="249"/>
                      <a:pt x="158" y="248"/>
                    </a:cubicBezTo>
                    <a:cubicBezTo>
                      <a:pt x="159" y="247"/>
                      <a:pt x="160" y="247"/>
                      <a:pt x="160" y="246"/>
                    </a:cubicBezTo>
                    <a:cubicBezTo>
                      <a:pt x="164" y="244"/>
                      <a:pt x="168" y="242"/>
                      <a:pt x="172" y="241"/>
                    </a:cubicBezTo>
                    <a:cubicBezTo>
                      <a:pt x="174" y="241"/>
                      <a:pt x="176" y="240"/>
                      <a:pt x="177" y="242"/>
                    </a:cubicBezTo>
                    <a:cubicBezTo>
                      <a:pt x="178" y="242"/>
                      <a:pt x="178" y="241"/>
                      <a:pt x="179" y="241"/>
                    </a:cubicBezTo>
                    <a:cubicBezTo>
                      <a:pt x="180" y="240"/>
                      <a:pt x="181" y="241"/>
                      <a:pt x="182" y="242"/>
                    </a:cubicBezTo>
                    <a:cubicBezTo>
                      <a:pt x="182" y="242"/>
                      <a:pt x="183" y="244"/>
                      <a:pt x="183" y="245"/>
                    </a:cubicBezTo>
                    <a:cubicBezTo>
                      <a:pt x="184" y="248"/>
                      <a:pt x="185" y="252"/>
                      <a:pt x="187" y="255"/>
                    </a:cubicBezTo>
                    <a:cubicBezTo>
                      <a:pt x="188" y="254"/>
                      <a:pt x="190" y="254"/>
                      <a:pt x="191" y="254"/>
                    </a:cubicBezTo>
                    <a:cubicBezTo>
                      <a:pt x="192" y="254"/>
                      <a:pt x="193" y="254"/>
                      <a:pt x="193" y="255"/>
                    </a:cubicBezTo>
                    <a:cubicBezTo>
                      <a:pt x="193" y="256"/>
                      <a:pt x="192" y="257"/>
                      <a:pt x="192" y="258"/>
                    </a:cubicBezTo>
                    <a:cubicBezTo>
                      <a:pt x="191" y="259"/>
                      <a:pt x="191" y="260"/>
                      <a:pt x="192" y="260"/>
                    </a:cubicBezTo>
                    <a:cubicBezTo>
                      <a:pt x="196" y="256"/>
                      <a:pt x="199" y="250"/>
                      <a:pt x="199" y="243"/>
                    </a:cubicBezTo>
                    <a:cubicBezTo>
                      <a:pt x="204" y="244"/>
                      <a:pt x="210" y="244"/>
                      <a:pt x="212" y="248"/>
                    </a:cubicBezTo>
                    <a:cubicBezTo>
                      <a:pt x="213" y="250"/>
                      <a:pt x="213" y="253"/>
                      <a:pt x="215" y="254"/>
                    </a:cubicBezTo>
                    <a:cubicBezTo>
                      <a:pt x="213" y="251"/>
                      <a:pt x="214" y="247"/>
                      <a:pt x="216" y="245"/>
                    </a:cubicBezTo>
                    <a:cubicBezTo>
                      <a:pt x="218" y="242"/>
                      <a:pt x="221" y="240"/>
                      <a:pt x="224" y="241"/>
                    </a:cubicBezTo>
                    <a:cubicBezTo>
                      <a:pt x="225" y="241"/>
                      <a:pt x="226" y="241"/>
                      <a:pt x="227" y="242"/>
                    </a:cubicBezTo>
                    <a:cubicBezTo>
                      <a:pt x="227" y="243"/>
                      <a:pt x="228" y="244"/>
                      <a:pt x="228" y="245"/>
                    </a:cubicBezTo>
                    <a:cubicBezTo>
                      <a:pt x="230" y="250"/>
                      <a:pt x="228" y="256"/>
                      <a:pt x="231" y="260"/>
                    </a:cubicBezTo>
                    <a:cubicBezTo>
                      <a:pt x="233" y="265"/>
                      <a:pt x="239" y="267"/>
                      <a:pt x="241" y="271"/>
                    </a:cubicBezTo>
                    <a:cubicBezTo>
                      <a:pt x="242" y="275"/>
                      <a:pt x="241" y="278"/>
                      <a:pt x="240" y="282"/>
                    </a:cubicBezTo>
                    <a:cubicBezTo>
                      <a:pt x="240" y="285"/>
                      <a:pt x="240" y="289"/>
                      <a:pt x="243" y="291"/>
                    </a:cubicBezTo>
                    <a:cubicBezTo>
                      <a:pt x="244" y="292"/>
                      <a:pt x="246" y="293"/>
                      <a:pt x="248" y="293"/>
                    </a:cubicBezTo>
                    <a:cubicBezTo>
                      <a:pt x="259" y="293"/>
                      <a:pt x="270" y="290"/>
                      <a:pt x="279" y="285"/>
                    </a:cubicBezTo>
                    <a:cubicBezTo>
                      <a:pt x="283" y="283"/>
                      <a:pt x="286" y="280"/>
                      <a:pt x="290" y="280"/>
                    </a:cubicBezTo>
                    <a:cubicBezTo>
                      <a:pt x="292" y="279"/>
                      <a:pt x="294" y="280"/>
                      <a:pt x="296" y="279"/>
                    </a:cubicBezTo>
                    <a:cubicBezTo>
                      <a:pt x="300" y="278"/>
                      <a:pt x="302" y="274"/>
                      <a:pt x="305" y="271"/>
                    </a:cubicBezTo>
                    <a:cubicBezTo>
                      <a:pt x="305" y="271"/>
                      <a:pt x="303" y="261"/>
                      <a:pt x="303" y="261"/>
                    </a:cubicBezTo>
                    <a:cubicBezTo>
                      <a:pt x="302" y="260"/>
                      <a:pt x="306" y="254"/>
                      <a:pt x="306" y="25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75">
                <a:extLst>
                  <a:ext uri="{FF2B5EF4-FFF2-40B4-BE49-F238E27FC236}">
                    <a16:creationId xmlns:a16="http://schemas.microsoft.com/office/drawing/2014/main" id="{618D48A4-BAEE-B042-AA63-E2267C8FD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787" y="309470"/>
                <a:ext cx="1213500" cy="1251010"/>
              </a:xfrm>
              <a:custGeom>
                <a:avLst/>
                <a:gdLst>
                  <a:gd name="T0" fmla="*/ 303899912 w 270"/>
                  <a:gd name="T1" fmla="*/ 2147483646 h 278"/>
                  <a:gd name="T2" fmla="*/ 202599941 w 270"/>
                  <a:gd name="T3" fmla="*/ 2147483646 h 278"/>
                  <a:gd name="T4" fmla="*/ 361783436 w 270"/>
                  <a:gd name="T5" fmla="*/ 2147483646 h 278"/>
                  <a:gd name="T6" fmla="*/ 694625110 w 270"/>
                  <a:gd name="T7" fmla="*/ 2147483646 h 278"/>
                  <a:gd name="T8" fmla="*/ 622266901 w 270"/>
                  <a:gd name="T9" fmla="*/ 2147483646 h 278"/>
                  <a:gd name="T10" fmla="*/ 766979514 w 270"/>
                  <a:gd name="T11" fmla="*/ 2147483646 h 278"/>
                  <a:gd name="T12" fmla="*/ 911695932 w 270"/>
                  <a:gd name="T13" fmla="*/ 2147483646 h 278"/>
                  <a:gd name="T14" fmla="*/ 955108575 w 270"/>
                  <a:gd name="T15" fmla="*/ 2147483646 h 278"/>
                  <a:gd name="T16" fmla="*/ 1114292069 w 270"/>
                  <a:gd name="T17" fmla="*/ 2147483646 h 278"/>
                  <a:gd name="T18" fmla="*/ 1259008487 w 270"/>
                  <a:gd name="T19" fmla="*/ 2147483646 h 278"/>
                  <a:gd name="T20" fmla="*/ 1490550190 w 270"/>
                  <a:gd name="T21" fmla="*/ 2147483646 h 278"/>
                  <a:gd name="T22" fmla="*/ 1606321041 w 270"/>
                  <a:gd name="T23" fmla="*/ 2147483646 h 278"/>
                  <a:gd name="T24" fmla="*/ 1490550190 w 270"/>
                  <a:gd name="T25" fmla="*/ 2147483646 h 278"/>
                  <a:gd name="T26" fmla="*/ 1591846356 w 270"/>
                  <a:gd name="T27" fmla="*/ 2147483646 h 278"/>
                  <a:gd name="T28" fmla="*/ 1881275387 w 270"/>
                  <a:gd name="T29" fmla="*/ 2147483646 h 278"/>
                  <a:gd name="T30" fmla="*/ 1823388059 w 270"/>
                  <a:gd name="T31" fmla="*/ 2147483646 h 278"/>
                  <a:gd name="T32" fmla="*/ 1765504536 w 270"/>
                  <a:gd name="T33" fmla="*/ 2147483646 h 278"/>
                  <a:gd name="T34" fmla="*/ 1751033655 w 270"/>
                  <a:gd name="T35" fmla="*/ 2016526502 h 278"/>
                  <a:gd name="T36" fmla="*/ 1881275387 w 270"/>
                  <a:gd name="T37" fmla="*/ 1827930991 h 278"/>
                  <a:gd name="T38" fmla="*/ 2147483646 w 270"/>
                  <a:gd name="T39" fmla="*/ 1755395135 h 278"/>
                  <a:gd name="T40" fmla="*/ 2147483646 w 270"/>
                  <a:gd name="T41" fmla="*/ 1581303749 h 278"/>
                  <a:gd name="T42" fmla="*/ 2147483646 w 270"/>
                  <a:gd name="T43" fmla="*/ 1363692373 h 278"/>
                  <a:gd name="T44" fmla="*/ 2147483646 w 270"/>
                  <a:gd name="T45" fmla="*/ 1291156517 h 278"/>
                  <a:gd name="T46" fmla="*/ 2147483646 w 270"/>
                  <a:gd name="T47" fmla="*/ 1088053073 h 278"/>
                  <a:gd name="T48" fmla="*/ 2147483646 w 270"/>
                  <a:gd name="T49" fmla="*/ 928473429 h 278"/>
                  <a:gd name="T50" fmla="*/ 2147483646 w 270"/>
                  <a:gd name="T51" fmla="*/ 913965496 h 278"/>
                  <a:gd name="T52" fmla="*/ 2147483646 w 270"/>
                  <a:gd name="T53" fmla="*/ 942981362 h 278"/>
                  <a:gd name="T54" fmla="*/ 2147483646 w 270"/>
                  <a:gd name="T55" fmla="*/ 957489294 h 278"/>
                  <a:gd name="T56" fmla="*/ 2147483646 w 270"/>
                  <a:gd name="T57" fmla="*/ 1117068939 h 278"/>
                  <a:gd name="T58" fmla="*/ 2147483646 w 270"/>
                  <a:gd name="T59" fmla="*/ 1160588929 h 278"/>
                  <a:gd name="T60" fmla="*/ 2147483646 w 270"/>
                  <a:gd name="T61" fmla="*/ 1175096862 h 278"/>
                  <a:gd name="T62" fmla="*/ 2147483646 w 270"/>
                  <a:gd name="T63" fmla="*/ 1131576872 h 278"/>
                  <a:gd name="T64" fmla="*/ 2147483646 w 270"/>
                  <a:gd name="T65" fmla="*/ 986501352 h 278"/>
                  <a:gd name="T66" fmla="*/ 2147483646 w 270"/>
                  <a:gd name="T67" fmla="*/ 942981362 h 278"/>
                  <a:gd name="T68" fmla="*/ 2147483646 w 270"/>
                  <a:gd name="T69" fmla="*/ 739877918 h 278"/>
                  <a:gd name="T70" fmla="*/ 2147483646 w 270"/>
                  <a:gd name="T71" fmla="*/ 536774475 h 278"/>
                  <a:gd name="T72" fmla="*/ 2147483646 w 270"/>
                  <a:gd name="T73" fmla="*/ 522266542 h 278"/>
                  <a:gd name="T74" fmla="*/ 2147483646 w 270"/>
                  <a:gd name="T75" fmla="*/ 203103443 h 278"/>
                  <a:gd name="T76" fmla="*/ 2147483646 w 270"/>
                  <a:gd name="T77" fmla="*/ 43523799 h 278"/>
                  <a:gd name="T78" fmla="*/ 1693146327 w 270"/>
                  <a:gd name="T79" fmla="*/ 14507933 h 278"/>
                  <a:gd name="T80" fmla="*/ 651212467 w 270"/>
                  <a:gd name="T81" fmla="*/ 391698954 h 278"/>
                  <a:gd name="T82" fmla="*/ 376254317 w 270"/>
                  <a:gd name="T83" fmla="*/ 623818263 h 278"/>
                  <a:gd name="T84" fmla="*/ 332841674 w 270"/>
                  <a:gd name="T85" fmla="*/ 768889975 h 278"/>
                  <a:gd name="T86" fmla="*/ 376254317 w 270"/>
                  <a:gd name="T87" fmla="*/ 1653843414 h 278"/>
                  <a:gd name="T88" fmla="*/ 535441615 w 270"/>
                  <a:gd name="T89" fmla="*/ 2118078224 h 278"/>
                  <a:gd name="T90" fmla="*/ 419670764 w 270"/>
                  <a:gd name="T91" fmla="*/ 2147483646 h 278"/>
                  <a:gd name="T92" fmla="*/ 636737782 w 270"/>
                  <a:gd name="T93" fmla="*/ 2147483646 h 278"/>
                  <a:gd name="T94" fmla="*/ 622266901 w 270"/>
                  <a:gd name="T95" fmla="*/ 2147483646 h 278"/>
                  <a:gd name="T96" fmla="*/ 477554287 w 270"/>
                  <a:gd name="T97" fmla="*/ 2147483646 h 278"/>
                  <a:gd name="T98" fmla="*/ 260483465 w 270"/>
                  <a:gd name="T99" fmla="*/ 2147483646 h 278"/>
                  <a:gd name="T100" fmla="*/ 0 w 270"/>
                  <a:gd name="T101" fmla="*/ 2147483646 h 278"/>
                  <a:gd name="T102" fmla="*/ 72358209 w 270"/>
                  <a:gd name="T103" fmla="*/ 2147483646 h 278"/>
                  <a:gd name="T104" fmla="*/ 188129060 w 270"/>
                  <a:gd name="T105" fmla="*/ 2147483646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70" h="278">
                    <a:moveTo>
                      <a:pt x="19" y="251"/>
                    </a:moveTo>
                    <a:cubicBezTo>
                      <a:pt x="19" y="251"/>
                      <a:pt x="21" y="253"/>
                      <a:pt x="21" y="253"/>
                    </a:cubicBezTo>
                    <a:cubicBezTo>
                      <a:pt x="21" y="253"/>
                      <a:pt x="21" y="255"/>
                      <a:pt x="21" y="256"/>
                    </a:cubicBezTo>
                    <a:cubicBezTo>
                      <a:pt x="21" y="256"/>
                      <a:pt x="14" y="265"/>
                      <a:pt x="14" y="265"/>
                    </a:cubicBezTo>
                    <a:cubicBezTo>
                      <a:pt x="17" y="267"/>
                      <a:pt x="17" y="267"/>
                      <a:pt x="17" y="267"/>
                    </a:cubicBezTo>
                    <a:cubicBezTo>
                      <a:pt x="25" y="267"/>
                      <a:pt x="25" y="267"/>
                      <a:pt x="25" y="267"/>
                    </a:cubicBezTo>
                    <a:cubicBezTo>
                      <a:pt x="36" y="278"/>
                      <a:pt x="36" y="278"/>
                      <a:pt x="36" y="278"/>
                    </a:cubicBezTo>
                    <a:cubicBezTo>
                      <a:pt x="48" y="272"/>
                      <a:pt x="48" y="272"/>
                      <a:pt x="48" y="272"/>
                    </a:cubicBezTo>
                    <a:cubicBezTo>
                      <a:pt x="48" y="272"/>
                      <a:pt x="45" y="268"/>
                      <a:pt x="45" y="268"/>
                    </a:cubicBezTo>
                    <a:cubicBezTo>
                      <a:pt x="45" y="267"/>
                      <a:pt x="43" y="262"/>
                      <a:pt x="43" y="262"/>
                    </a:cubicBezTo>
                    <a:cubicBezTo>
                      <a:pt x="47" y="259"/>
                      <a:pt x="47" y="259"/>
                      <a:pt x="47" y="259"/>
                    </a:cubicBezTo>
                    <a:cubicBezTo>
                      <a:pt x="47" y="259"/>
                      <a:pt x="53" y="258"/>
                      <a:pt x="53" y="258"/>
                    </a:cubicBezTo>
                    <a:cubicBezTo>
                      <a:pt x="53" y="258"/>
                      <a:pt x="60" y="261"/>
                      <a:pt x="60" y="261"/>
                    </a:cubicBezTo>
                    <a:cubicBezTo>
                      <a:pt x="63" y="260"/>
                      <a:pt x="63" y="260"/>
                      <a:pt x="63" y="260"/>
                    </a:cubicBezTo>
                    <a:cubicBezTo>
                      <a:pt x="63" y="260"/>
                      <a:pt x="64" y="255"/>
                      <a:pt x="64" y="255"/>
                    </a:cubicBezTo>
                    <a:cubicBezTo>
                      <a:pt x="64" y="255"/>
                      <a:pt x="66" y="249"/>
                      <a:pt x="66" y="249"/>
                    </a:cubicBezTo>
                    <a:cubicBezTo>
                      <a:pt x="67" y="248"/>
                      <a:pt x="71" y="245"/>
                      <a:pt x="71" y="245"/>
                    </a:cubicBezTo>
                    <a:cubicBezTo>
                      <a:pt x="72" y="245"/>
                      <a:pt x="77" y="244"/>
                      <a:pt x="77" y="244"/>
                    </a:cubicBezTo>
                    <a:cubicBezTo>
                      <a:pt x="77" y="244"/>
                      <a:pt x="81" y="251"/>
                      <a:pt x="81" y="251"/>
                    </a:cubicBezTo>
                    <a:cubicBezTo>
                      <a:pt x="87" y="252"/>
                      <a:pt x="87" y="252"/>
                      <a:pt x="87" y="25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103" y="258"/>
                      <a:pt x="103" y="258"/>
                    </a:cubicBezTo>
                    <a:cubicBezTo>
                      <a:pt x="104" y="258"/>
                      <a:pt x="111" y="256"/>
                      <a:pt x="111" y="25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06" y="244"/>
                      <a:pt x="106" y="244"/>
                    </a:cubicBezTo>
                    <a:cubicBezTo>
                      <a:pt x="106" y="244"/>
                      <a:pt x="103" y="235"/>
                      <a:pt x="103" y="234"/>
                    </a:cubicBezTo>
                    <a:cubicBezTo>
                      <a:pt x="103" y="233"/>
                      <a:pt x="104" y="229"/>
                      <a:pt x="105" y="228"/>
                    </a:cubicBezTo>
                    <a:cubicBezTo>
                      <a:pt x="106" y="226"/>
                      <a:pt x="109" y="222"/>
                      <a:pt x="110" y="221"/>
                    </a:cubicBezTo>
                    <a:cubicBezTo>
                      <a:pt x="111" y="220"/>
                      <a:pt x="118" y="217"/>
                      <a:pt x="120" y="217"/>
                    </a:cubicBezTo>
                    <a:cubicBezTo>
                      <a:pt x="122" y="216"/>
                      <a:pt x="130" y="213"/>
                      <a:pt x="130" y="213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127" y="203"/>
                      <a:pt x="126" y="193"/>
                      <a:pt x="126" y="192"/>
                    </a:cubicBezTo>
                    <a:cubicBezTo>
                      <a:pt x="126" y="192"/>
                      <a:pt x="121" y="176"/>
                      <a:pt x="121" y="176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9"/>
                      <a:pt x="120" y="148"/>
                      <a:pt x="120" y="148"/>
                    </a:cubicBezTo>
                    <a:cubicBezTo>
                      <a:pt x="120" y="147"/>
                      <a:pt x="121" y="140"/>
                      <a:pt x="121" y="139"/>
                    </a:cubicBezTo>
                    <a:cubicBezTo>
                      <a:pt x="121" y="138"/>
                      <a:pt x="124" y="130"/>
                      <a:pt x="124" y="129"/>
                    </a:cubicBezTo>
                    <a:cubicBezTo>
                      <a:pt x="124" y="129"/>
                      <a:pt x="129" y="126"/>
                      <a:pt x="130" y="126"/>
                    </a:cubicBezTo>
                    <a:cubicBezTo>
                      <a:pt x="130" y="126"/>
                      <a:pt x="138" y="124"/>
                      <a:pt x="139" y="124"/>
                    </a:cubicBezTo>
                    <a:cubicBezTo>
                      <a:pt x="140" y="124"/>
                      <a:pt x="149" y="121"/>
                      <a:pt x="149" y="121"/>
                    </a:cubicBezTo>
                    <a:cubicBezTo>
                      <a:pt x="149" y="121"/>
                      <a:pt x="157" y="118"/>
                      <a:pt x="157" y="118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8" y="97"/>
                      <a:pt x="168" y="97"/>
                    </a:cubicBezTo>
                    <a:cubicBezTo>
                      <a:pt x="168" y="97"/>
                      <a:pt x="177" y="94"/>
                      <a:pt x="177" y="94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58" y="85"/>
                      <a:pt x="159" y="85"/>
                    </a:cubicBezTo>
                    <a:cubicBezTo>
                      <a:pt x="159" y="84"/>
                      <a:pt x="162" y="75"/>
                      <a:pt x="162" y="75"/>
                    </a:cubicBezTo>
                    <a:cubicBezTo>
                      <a:pt x="162" y="75"/>
                      <a:pt x="163" y="65"/>
                      <a:pt x="163" y="65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75" y="63"/>
                      <a:pt x="175" y="63"/>
                    </a:cubicBezTo>
                    <a:cubicBezTo>
                      <a:pt x="176" y="63"/>
                      <a:pt x="187" y="63"/>
                      <a:pt x="187" y="63"/>
                    </a:cubicBezTo>
                    <a:cubicBezTo>
                      <a:pt x="187" y="63"/>
                      <a:pt x="193" y="65"/>
                      <a:pt x="194" y="65"/>
                    </a:cubicBezTo>
                    <a:cubicBezTo>
                      <a:pt x="194" y="65"/>
                      <a:pt x="201" y="65"/>
                      <a:pt x="201" y="65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4" y="66"/>
                      <a:pt x="215" y="73"/>
                      <a:pt x="216" y="73"/>
                    </a:cubicBezTo>
                    <a:cubicBezTo>
                      <a:pt x="216" y="73"/>
                      <a:pt x="218" y="77"/>
                      <a:pt x="218" y="77"/>
                    </a:cubicBezTo>
                    <a:cubicBezTo>
                      <a:pt x="218" y="77"/>
                      <a:pt x="221" y="77"/>
                      <a:pt x="221" y="77"/>
                    </a:cubicBezTo>
                    <a:cubicBezTo>
                      <a:pt x="221" y="77"/>
                      <a:pt x="224" y="80"/>
                      <a:pt x="225" y="80"/>
                    </a:cubicBezTo>
                    <a:cubicBezTo>
                      <a:pt x="225" y="80"/>
                      <a:pt x="229" y="80"/>
                      <a:pt x="229" y="80"/>
                    </a:cubicBezTo>
                    <a:cubicBezTo>
                      <a:pt x="229" y="80"/>
                      <a:pt x="233" y="81"/>
                      <a:pt x="233" y="81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56" y="78"/>
                      <a:pt x="256" y="78"/>
                      <a:pt x="256" y="78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60" y="68"/>
                      <a:pt x="260" y="68"/>
                      <a:pt x="260" y="68"/>
                    </a:cubicBezTo>
                    <a:cubicBezTo>
                      <a:pt x="270" y="67"/>
                      <a:pt x="270" y="67"/>
                      <a:pt x="270" y="67"/>
                    </a:cubicBezTo>
                    <a:cubicBezTo>
                      <a:pt x="270" y="65"/>
                      <a:pt x="270" y="65"/>
                      <a:pt x="270" y="65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192" y="36"/>
                      <a:pt x="192" y="36"/>
                      <a:pt x="192" y="36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0" y="128"/>
                      <a:pt x="37" y="145"/>
                      <a:pt x="37" y="146"/>
                    </a:cubicBezTo>
                    <a:cubicBezTo>
                      <a:pt x="37" y="146"/>
                      <a:pt x="35" y="154"/>
                      <a:pt x="35" y="155"/>
                    </a:cubicBezTo>
                    <a:cubicBezTo>
                      <a:pt x="34" y="156"/>
                      <a:pt x="29" y="161"/>
                      <a:pt x="29" y="161"/>
                    </a:cubicBezTo>
                    <a:cubicBezTo>
                      <a:pt x="29" y="161"/>
                      <a:pt x="37" y="169"/>
                      <a:pt x="37" y="169"/>
                    </a:cubicBezTo>
                    <a:cubicBezTo>
                      <a:pt x="38" y="170"/>
                      <a:pt x="44" y="171"/>
                      <a:pt x="44" y="171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43" y="181"/>
                      <a:pt x="43" y="181"/>
                      <a:pt x="43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1"/>
                      <a:pt x="34" y="188"/>
                      <a:pt x="33" y="188"/>
                    </a:cubicBezTo>
                    <a:cubicBezTo>
                      <a:pt x="33" y="189"/>
                      <a:pt x="26" y="194"/>
                      <a:pt x="26" y="194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6" y="247"/>
                      <a:pt x="6" y="247"/>
                      <a:pt x="6" y="247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13" y="251"/>
                      <a:pt x="19" y="251"/>
                      <a:pt x="19" y="25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76">
                <a:extLst>
                  <a:ext uri="{FF2B5EF4-FFF2-40B4-BE49-F238E27FC236}">
                    <a16:creationId xmlns:a16="http://schemas.microsoft.com/office/drawing/2014/main" id="{253C7EF4-CA57-9B4D-C14F-8D1E001B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7054" y="733351"/>
                <a:ext cx="926536" cy="1160983"/>
              </a:xfrm>
              <a:custGeom>
                <a:avLst/>
                <a:gdLst>
                  <a:gd name="T0" fmla="*/ 608691842 w 206"/>
                  <a:gd name="T1" fmla="*/ 2045445232 h 258"/>
                  <a:gd name="T2" fmla="*/ 811585316 w 206"/>
                  <a:gd name="T3" fmla="*/ 2001926255 h 258"/>
                  <a:gd name="T4" fmla="*/ 855064120 w 206"/>
                  <a:gd name="T5" fmla="*/ 2132486994 h 258"/>
                  <a:gd name="T6" fmla="*/ 826078251 w 206"/>
                  <a:gd name="T7" fmla="*/ 2147483646 h 258"/>
                  <a:gd name="T8" fmla="*/ 1043468466 w 206"/>
                  <a:gd name="T9" fmla="*/ 2147483646 h 258"/>
                  <a:gd name="T10" fmla="*/ 1130426075 w 206"/>
                  <a:gd name="T11" fmla="*/ 2147483646 h 258"/>
                  <a:gd name="T12" fmla="*/ 1391291288 w 206"/>
                  <a:gd name="T13" fmla="*/ 2147483646 h 258"/>
                  <a:gd name="T14" fmla="*/ 1521723895 w 206"/>
                  <a:gd name="T15" fmla="*/ 2147483646 h 258"/>
                  <a:gd name="T16" fmla="*/ 1623174439 w 206"/>
                  <a:gd name="T17" fmla="*/ 2147483646 h 258"/>
                  <a:gd name="T18" fmla="*/ 1594188569 w 206"/>
                  <a:gd name="T19" fmla="*/ 2147483646 h 258"/>
                  <a:gd name="T20" fmla="*/ 1579695634 w 206"/>
                  <a:gd name="T21" fmla="*/ 2147483646 h 258"/>
                  <a:gd name="T22" fmla="*/ 1594188569 w 206"/>
                  <a:gd name="T23" fmla="*/ 2147483646 h 258"/>
                  <a:gd name="T24" fmla="*/ 1478248897 w 206"/>
                  <a:gd name="T25" fmla="*/ 2147483646 h 258"/>
                  <a:gd name="T26" fmla="*/ 1565202699 w 206"/>
                  <a:gd name="T27" fmla="*/ 2147483646 h 258"/>
                  <a:gd name="T28" fmla="*/ 1695635306 w 206"/>
                  <a:gd name="T29" fmla="*/ 2147483646 h 258"/>
                  <a:gd name="T30" fmla="*/ 1840564654 w 206"/>
                  <a:gd name="T31" fmla="*/ 2147483646 h 258"/>
                  <a:gd name="T32" fmla="*/ 2043458128 w 206"/>
                  <a:gd name="T33" fmla="*/ 2147483646 h 258"/>
                  <a:gd name="T34" fmla="*/ 2043458128 w 206"/>
                  <a:gd name="T35" fmla="*/ 2147483646 h 258"/>
                  <a:gd name="T36" fmla="*/ 1913025521 w 206"/>
                  <a:gd name="T37" fmla="*/ 2147483646 h 258"/>
                  <a:gd name="T38" fmla="*/ 1942011391 w 206"/>
                  <a:gd name="T39" fmla="*/ 2147483646 h 258"/>
                  <a:gd name="T40" fmla="*/ 2144908672 w 206"/>
                  <a:gd name="T41" fmla="*/ 2147483646 h 258"/>
                  <a:gd name="T42" fmla="*/ 2147483646 w 206"/>
                  <a:gd name="T43" fmla="*/ 2147483646 h 258"/>
                  <a:gd name="T44" fmla="*/ 2147483646 w 206"/>
                  <a:gd name="T45" fmla="*/ 2001926255 h 258"/>
                  <a:gd name="T46" fmla="*/ 2147483646 w 206"/>
                  <a:gd name="T47" fmla="*/ 1885873111 h 258"/>
                  <a:gd name="T48" fmla="*/ 2147483646 w 206"/>
                  <a:gd name="T49" fmla="*/ 1784323754 h 258"/>
                  <a:gd name="T50" fmla="*/ 2147483646 w 206"/>
                  <a:gd name="T51" fmla="*/ 1711793395 h 258"/>
                  <a:gd name="T52" fmla="*/ 2147483646 w 206"/>
                  <a:gd name="T53" fmla="*/ 1610244038 h 258"/>
                  <a:gd name="T54" fmla="*/ 2147483646 w 206"/>
                  <a:gd name="T55" fmla="*/ 1552217466 h 258"/>
                  <a:gd name="T56" fmla="*/ 2147483646 w 206"/>
                  <a:gd name="T57" fmla="*/ 1305603583 h 258"/>
                  <a:gd name="T58" fmla="*/ 2147483646 w 206"/>
                  <a:gd name="T59" fmla="*/ 1102508676 h 258"/>
                  <a:gd name="T60" fmla="*/ 2147483646 w 206"/>
                  <a:gd name="T61" fmla="*/ 870402388 h 258"/>
                  <a:gd name="T62" fmla="*/ 2147483646 w 206"/>
                  <a:gd name="T63" fmla="*/ 957444151 h 258"/>
                  <a:gd name="T64" fmla="*/ 2147483646 w 206"/>
                  <a:gd name="T65" fmla="*/ 1058989700 h 258"/>
                  <a:gd name="T66" fmla="*/ 2147483646 w 206"/>
                  <a:gd name="T67" fmla="*/ 942936556 h 258"/>
                  <a:gd name="T68" fmla="*/ 2147483646 w 206"/>
                  <a:gd name="T69" fmla="*/ 957444151 h 258"/>
                  <a:gd name="T70" fmla="*/ 2147483646 w 206"/>
                  <a:gd name="T71" fmla="*/ 971947937 h 258"/>
                  <a:gd name="T72" fmla="*/ 2147483646 w 206"/>
                  <a:gd name="T73" fmla="*/ 797868221 h 258"/>
                  <a:gd name="T74" fmla="*/ 2147483646 w 206"/>
                  <a:gd name="T75" fmla="*/ 565761933 h 258"/>
                  <a:gd name="T76" fmla="*/ 2115922802 w 206"/>
                  <a:gd name="T77" fmla="*/ 536746743 h 258"/>
                  <a:gd name="T78" fmla="*/ 2057951063 w 206"/>
                  <a:gd name="T79" fmla="*/ 522242957 h 258"/>
                  <a:gd name="T80" fmla="*/ 1942011391 w 206"/>
                  <a:gd name="T81" fmla="*/ 609280910 h 258"/>
                  <a:gd name="T82" fmla="*/ 1840564654 w 206"/>
                  <a:gd name="T83" fmla="*/ 667307482 h 258"/>
                  <a:gd name="T84" fmla="*/ 1869546717 w 206"/>
                  <a:gd name="T85" fmla="*/ 536746743 h 258"/>
                  <a:gd name="T86" fmla="*/ 1999983130 w 206"/>
                  <a:gd name="T87" fmla="*/ 391682217 h 258"/>
                  <a:gd name="T88" fmla="*/ 1811578785 w 206"/>
                  <a:gd name="T89" fmla="*/ 275629073 h 258"/>
                  <a:gd name="T90" fmla="*/ 1840564654 w 206"/>
                  <a:gd name="T91" fmla="*/ 43518977 h 258"/>
                  <a:gd name="T92" fmla="*/ 1405784223 w 206"/>
                  <a:gd name="T93" fmla="*/ 14507595 h 258"/>
                  <a:gd name="T94" fmla="*/ 1260858682 w 206"/>
                  <a:gd name="T95" fmla="*/ 217602501 h 258"/>
                  <a:gd name="T96" fmla="*/ 1130426075 w 206"/>
                  <a:gd name="T97" fmla="*/ 188587311 h 258"/>
                  <a:gd name="T98" fmla="*/ 1072454336 w 206"/>
                  <a:gd name="T99" fmla="*/ 0 h 258"/>
                  <a:gd name="T100" fmla="*/ 898542925 w 206"/>
                  <a:gd name="T101" fmla="*/ 217602501 h 258"/>
                  <a:gd name="T102" fmla="*/ 666659775 w 206"/>
                  <a:gd name="T103" fmla="*/ 391682217 h 258"/>
                  <a:gd name="T104" fmla="*/ 391301627 w 206"/>
                  <a:gd name="T105" fmla="*/ 464216385 h 258"/>
                  <a:gd name="T106" fmla="*/ 260869020 w 206"/>
                  <a:gd name="T107" fmla="*/ 652803696 h 258"/>
                  <a:gd name="T108" fmla="*/ 275358148 w 206"/>
                  <a:gd name="T109" fmla="*/ 942936556 h 258"/>
                  <a:gd name="T110" fmla="*/ 333329887 w 206"/>
                  <a:gd name="T111" fmla="*/ 1421656727 h 258"/>
                  <a:gd name="T112" fmla="*/ 391301627 w 206"/>
                  <a:gd name="T113" fmla="*/ 1726297182 h 258"/>
                  <a:gd name="T114" fmla="*/ 101446737 w 206"/>
                  <a:gd name="T115" fmla="*/ 1842350326 h 258"/>
                  <a:gd name="T116" fmla="*/ 0 w 206"/>
                  <a:gd name="T117" fmla="*/ 2030937637 h 258"/>
                  <a:gd name="T118" fmla="*/ 115939672 w 206"/>
                  <a:gd name="T119" fmla="*/ 2147483646 h 258"/>
                  <a:gd name="T120" fmla="*/ 492748363 w 206"/>
                  <a:gd name="T121" fmla="*/ 2088968017 h 2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06" h="258">
                    <a:moveTo>
                      <a:pt x="34" y="144"/>
                    </a:moveTo>
                    <a:cubicBezTo>
                      <a:pt x="42" y="141"/>
                      <a:pt x="42" y="141"/>
                      <a:pt x="42" y="141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59" y="147"/>
                      <a:pt x="59" y="147"/>
                      <a:pt x="59" y="147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7" y="156"/>
                      <a:pt x="57" y="156"/>
                      <a:pt x="57" y="156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96" y="177"/>
                      <a:pt x="96" y="177"/>
                      <a:pt x="96" y="177"/>
                    </a:cubicBezTo>
                    <a:cubicBezTo>
                      <a:pt x="103" y="183"/>
                      <a:pt x="103" y="183"/>
                      <a:pt x="103" y="183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2" y="196"/>
                      <a:pt x="113" y="199"/>
                      <a:pt x="113" y="199"/>
                    </a:cubicBezTo>
                    <a:cubicBezTo>
                      <a:pt x="113" y="200"/>
                      <a:pt x="110" y="208"/>
                      <a:pt x="110" y="208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109" y="220"/>
                      <a:pt x="109" y="220"/>
                      <a:pt x="109" y="220"/>
                    </a:cubicBezTo>
                    <a:cubicBezTo>
                      <a:pt x="111" y="236"/>
                      <a:pt x="111" y="236"/>
                      <a:pt x="111" y="236"/>
                    </a:cubicBezTo>
                    <a:cubicBezTo>
                      <a:pt x="110" y="237"/>
                      <a:pt x="110" y="237"/>
                      <a:pt x="110" y="237"/>
                    </a:cubicBezTo>
                    <a:cubicBezTo>
                      <a:pt x="102" y="238"/>
                      <a:pt x="102" y="238"/>
                      <a:pt x="102" y="238"/>
                    </a:cubicBezTo>
                    <a:cubicBezTo>
                      <a:pt x="102" y="238"/>
                      <a:pt x="102" y="242"/>
                      <a:pt x="102" y="242"/>
                    </a:cubicBezTo>
                    <a:cubicBezTo>
                      <a:pt x="102" y="243"/>
                      <a:pt x="103" y="247"/>
                      <a:pt x="103" y="247"/>
                    </a:cubicBezTo>
                    <a:cubicBezTo>
                      <a:pt x="108" y="248"/>
                      <a:pt x="108" y="248"/>
                      <a:pt x="108" y="248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7" y="246"/>
                      <a:pt x="117" y="246"/>
                      <a:pt x="117" y="246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35" y="257"/>
                      <a:pt x="135" y="257"/>
                      <a:pt x="135" y="257"/>
                    </a:cubicBezTo>
                    <a:cubicBezTo>
                      <a:pt x="141" y="250"/>
                      <a:pt x="141" y="250"/>
                      <a:pt x="141" y="250"/>
                    </a:cubicBezTo>
                    <a:cubicBezTo>
                      <a:pt x="144" y="241"/>
                      <a:pt x="144" y="241"/>
                      <a:pt x="144" y="24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32" y="223"/>
                      <a:pt x="132" y="223"/>
                      <a:pt x="132" y="223"/>
                    </a:cubicBezTo>
                    <a:cubicBezTo>
                      <a:pt x="132" y="223"/>
                      <a:pt x="132" y="219"/>
                      <a:pt x="132" y="219"/>
                    </a:cubicBezTo>
                    <a:cubicBezTo>
                      <a:pt x="132" y="218"/>
                      <a:pt x="135" y="211"/>
                      <a:pt x="135" y="211"/>
                    </a:cubicBezTo>
                    <a:cubicBezTo>
                      <a:pt x="134" y="199"/>
                      <a:pt x="134" y="199"/>
                      <a:pt x="134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67" y="169"/>
                      <a:pt x="167" y="169"/>
                      <a:pt x="167" y="169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9" y="142"/>
                      <a:pt x="189" y="142"/>
                      <a:pt x="189" y="142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6" y="134"/>
                      <a:pt x="206" y="134"/>
                      <a:pt x="206" y="134"/>
                    </a:cubicBezTo>
                    <a:cubicBezTo>
                      <a:pt x="206" y="130"/>
                      <a:pt x="206" y="130"/>
                      <a:pt x="206" y="130"/>
                    </a:cubicBezTo>
                    <a:cubicBezTo>
                      <a:pt x="206" y="130"/>
                      <a:pt x="199" y="126"/>
                      <a:pt x="198" y="125"/>
                    </a:cubicBezTo>
                    <a:cubicBezTo>
                      <a:pt x="198" y="125"/>
                      <a:pt x="194" y="123"/>
                      <a:pt x="194" y="123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2" y="118"/>
                      <a:pt x="189" y="116"/>
                      <a:pt x="189" y="115"/>
                    </a:cubicBezTo>
                    <a:cubicBezTo>
                      <a:pt x="189" y="115"/>
                      <a:pt x="192" y="111"/>
                      <a:pt x="192" y="111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79" y="107"/>
                      <a:pt x="179" y="107"/>
                      <a:pt x="179" y="107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91" y="90"/>
                      <a:pt x="191" y="90"/>
                      <a:pt x="191" y="90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93" y="76"/>
                      <a:pt x="193" y="76"/>
                      <a:pt x="193" y="76"/>
                    </a:cubicBezTo>
                    <a:cubicBezTo>
                      <a:pt x="193" y="76"/>
                      <a:pt x="188" y="74"/>
                      <a:pt x="188" y="73"/>
                    </a:cubicBezTo>
                    <a:cubicBezTo>
                      <a:pt x="188" y="73"/>
                      <a:pt x="188" y="60"/>
                      <a:pt x="188" y="6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4" y="61"/>
                      <a:pt x="154" y="61"/>
                    </a:cubicBezTo>
                    <a:cubicBezTo>
                      <a:pt x="154" y="60"/>
                      <a:pt x="158" y="55"/>
                      <a:pt x="158" y="55"/>
                    </a:cubicBezTo>
                    <a:cubicBezTo>
                      <a:pt x="148" y="41"/>
                      <a:pt x="148" y="41"/>
                      <a:pt x="148" y="41"/>
                    </a:cubicBezTo>
                    <a:cubicBezTo>
                      <a:pt x="148" y="41"/>
                      <a:pt x="150" y="39"/>
                      <a:pt x="150" y="39"/>
                    </a:cubicBezTo>
                    <a:cubicBezTo>
                      <a:pt x="150" y="38"/>
                      <a:pt x="149" y="36"/>
                      <a:pt x="149" y="36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4" y="42"/>
                      <a:pt x="134" y="42"/>
                      <a:pt x="134" y="42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9" y="42"/>
                      <a:pt x="129" y="41"/>
                    </a:cubicBezTo>
                    <a:cubicBezTo>
                      <a:pt x="129" y="41"/>
                      <a:pt x="129" y="38"/>
                      <a:pt x="129" y="37"/>
                    </a:cubicBezTo>
                    <a:cubicBezTo>
                      <a:pt x="129" y="37"/>
                      <a:pt x="131" y="34"/>
                      <a:pt x="131" y="33"/>
                    </a:cubicBezTo>
                    <a:cubicBezTo>
                      <a:pt x="132" y="33"/>
                      <a:pt x="138" y="27"/>
                      <a:pt x="138" y="27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78" y="13"/>
                      <a:pt x="78" y="13"/>
                    </a:cubicBezTo>
                    <a:cubicBezTo>
                      <a:pt x="78" y="12"/>
                      <a:pt x="77" y="2"/>
                      <a:pt x="77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65" y="3"/>
                      <a:pt x="65" y="3"/>
                    </a:cubicBezTo>
                    <a:cubicBezTo>
                      <a:pt x="65" y="3"/>
                      <a:pt x="62" y="15"/>
                      <a:pt x="62" y="1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46" y="27"/>
                      <a:pt x="46" y="27"/>
                    </a:cubicBezTo>
                    <a:cubicBezTo>
                      <a:pt x="46" y="27"/>
                      <a:pt x="37" y="30"/>
                      <a:pt x="36" y="30"/>
                    </a:cubicBezTo>
                    <a:cubicBezTo>
                      <a:pt x="35" y="30"/>
                      <a:pt x="27" y="32"/>
                      <a:pt x="27" y="32"/>
                    </a:cubicBezTo>
                    <a:cubicBezTo>
                      <a:pt x="26" y="32"/>
                      <a:pt x="21" y="35"/>
                      <a:pt x="21" y="35"/>
                    </a:cubicBezTo>
                    <a:cubicBezTo>
                      <a:pt x="21" y="36"/>
                      <a:pt x="18" y="44"/>
                      <a:pt x="18" y="45"/>
                    </a:cubicBezTo>
                    <a:cubicBezTo>
                      <a:pt x="18" y="46"/>
                      <a:pt x="17" y="53"/>
                      <a:pt x="17" y="54"/>
                    </a:cubicBezTo>
                    <a:cubicBezTo>
                      <a:pt x="17" y="54"/>
                      <a:pt x="19" y="65"/>
                      <a:pt x="19" y="65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23" y="98"/>
                      <a:pt x="23" y="98"/>
                    </a:cubicBezTo>
                    <a:cubicBezTo>
                      <a:pt x="23" y="99"/>
                      <a:pt x="24" y="109"/>
                      <a:pt x="24" y="10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19" y="122"/>
                      <a:pt x="17" y="123"/>
                    </a:cubicBezTo>
                    <a:cubicBezTo>
                      <a:pt x="15" y="123"/>
                      <a:pt x="8" y="126"/>
                      <a:pt x="7" y="127"/>
                    </a:cubicBezTo>
                    <a:cubicBezTo>
                      <a:pt x="6" y="128"/>
                      <a:pt x="3" y="132"/>
                      <a:pt x="2" y="134"/>
                    </a:cubicBezTo>
                    <a:cubicBezTo>
                      <a:pt x="1" y="135"/>
                      <a:pt x="0" y="139"/>
                      <a:pt x="0" y="140"/>
                    </a:cubicBezTo>
                    <a:cubicBezTo>
                      <a:pt x="0" y="141"/>
                      <a:pt x="3" y="150"/>
                      <a:pt x="3" y="150"/>
                    </a:cubicBezTo>
                    <a:cubicBezTo>
                      <a:pt x="3" y="150"/>
                      <a:pt x="8" y="154"/>
                      <a:pt x="8" y="154"/>
                    </a:cubicBezTo>
                    <a:cubicBezTo>
                      <a:pt x="23" y="154"/>
                      <a:pt x="23" y="154"/>
                      <a:pt x="23" y="154"/>
                    </a:cubicBezTo>
                    <a:lnTo>
                      <a:pt x="34" y="14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77">
                <a:extLst>
                  <a:ext uri="{FF2B5EF4-FFF2-40B4-BE49-F238E27FC236}">
                    <a16:creationId xmlns:a16="http://schemas.microsoft.com/office/drawing/2014/main" id="{4E08F41F-7B95-23D0-7E45-70CCED15C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9906" y="1354167"/>
                <a:ext cx="1511716" cy="1417937"/>
              </a:xfrm>
              <a:custGeom>
                <a:avLst/>
                <a:gdLst>
                  <a:gd name="T0" fmla="*/ 2147483646 w 336"/>
                  <a:gd name="T1" fmla="*/ 2147483646 h 315"/>
                  <a:gd name="T2" fmla="*/ 2147483646 w 336"/>
                  <a:gd name="T3" fmla="*/ 2147483646 h 315"/>
                  <a:gd name="T4" fmla="*/ 2147483646 w 336"/>
                  <a:gd name="T5" fmla="*/ 2147483646 h 315"/>
                  <a:gd name="T6" fmla="*/ 2147483646 w 336"/>
                  <a:gd name="T7" fmla="*/ 2147483646 h 315"/>
                  <a:gd name="T8" fmla="*/ 2147483646 w 336"/>
                  <a:gd name="T9" fmla="*/ 2032254000 h 315"/>
                  <a:gd name="T10" fmla="*/ 2147483646 w 336"/>
                  <a:gd name="T11" fmla="*/ 1974189600 h 315"/>
                  <a:gd name="T12" fmla="*/ 2147483646 w 336"/>
                  <a:gd name="T13" fmla="*/ 1741932000 h 315"/>
                  <a:gd name="T14" fmla="*/ 2147483646 w 336"/>
                  <a:gd name="T15" fmla="*/ 1596771000 h 315"/>
                  <a:gd name="T16" fmla="*/ 2147483646 w 336"/>
                  <a:gd name="T17" fmla="*/ 1437093900 h 315"/>
                  <a:gd name="T18" fmla="*/ 2147483646 w 336"/>
                  <a:gd name="T19" fmla="*/ 1016127000 h 315"/>
                  <a:gd name="T20" fmla="*/ 2147483646 w 336"/>
                  <a:gd name="T21" fmla="*/ 754837200 h 315"/>
                  <a:gd name="T22" fmla="*/ 2147483646 w 336"/>
                  <a:gd name="T23" fmla="*/ 537095700 h 315"/>
                  <a:gd name="T24" fmla="*/ 2147483646 w 336"/>
                  <a:gd name="T25" fmla="*/ 261289800 h 315"/>
                  <a:gd name="T26" fmla="*/ 2147483646 w 336"/>
                  <a:gd name="T27" fmla="*/ 0 h 315"/>
                  <a:gd name="T28" fmla="*/ 2147483646 w 336"/>
                  <a:gd name="T29" fmla="*/ 232257600 h 315"/>
                  <a:gd name="T30" fmla="*/ 2147483646 w 336"/>
                  <a:gd name="T31" fmla="*/ 406450800 h 315"/>
                  <a:gd name="T32" fmla="*/ 2147483646 w 336"/>
                  <a:gd name="T33" fmla="*/ 188709300 h 315"/>
                  <a:gd name="T34" fmla="*/ 2147483646 w 336"/>
                  <a:gd name="T35" fmla="*/ 420966900 h 315"/>
                  <a:gd name="T36" fmla="*/ 2015735505 w 336"/>
                  <a:gd name="T37" fmla="*/ 522579600 h 315"/>
                  <a:gd name="T38" fmla="*/ 1609688147 w 336"/>
                  <a:gd name="T39" fmla="*/ 508063500 h 315"/>
                  <a:gd name="T40" fmla="*/ 1638690714 w 336"/>
                  <a:gd name="T41" fmla="*/ 275805900 h 315"/>
                  <a:gd name="T42" fmla="*/ 1174638223 w 336"/>
                  <a:gd name="T43" fmla="*/ 435483000 h 315"/>
                  <a:gd name="T44" fmla="*/ 1102127998 w 336"/>
                  <a:gd name="T45" fmla="*/ 740321100 h 315"/>
                  <a:gd name="T46" fmla="*/ 928108790 w 336"/>
                  <a:gd name="T47" fmla="*/ 827417700 h 315"/>
                  <a:gd name="T48" fmla="*/ 638075507 w 336"/>
                  <a:gd name="T49" fmla="*/ 929030400 h 315"/>
                  <a:gd name="T50" fmla="*/ 261030716 w 336"/>
                  <a:gd name="T51" fmla="*/ 1001610900 h 315"/>
                  <a:gd name="T52" fmla="*/ 14501283 w 336"/>
                  <a:gd name="T53" fmla="*/ 1349997300 h 315"/>
                  <a:gd name="T54" fmla="*/ 14501283 w 336"/>
                  <a:gd name="T55" fmla="*/ 1480642200 h 315"/>
                  <a:gd name="T56" fmla="*/ 58005133 w 336"/>
                  <a:gd name="T57" fmla="*/ 1698383700 h 315"/>
                  <a:gd name="T58" fmla="*/ 43503850 w 336"/>
                  <a:gd name="T59" fmla="*/ 1901609100 h 315"/>
                  <a:gd name="T60" fmla="*/ 290033283 w 336"/>
                  <a:gd name="T61" fmla="*/ 1945157400 h 315"/>
                  <a:gd name="T62" fmla="*/ 768590865 w 336"/>
                  <a:gd name="T63" fmla="*/ 1669351500 h 315"/>
                  <a:gd name="T64" fmla="*/ 1029621582 w 336"/>
                  <a:gd name="T65" fmla="*/ 1669351500 h 315"/>
                  <a:gd name="T66" fmla="*/ 1116629282 w 336"/>
                  <a:gd name="T67" fmla="*/ 1582254900 h 315"/>
                  <a:gd name="T68" fmla="*/ 1319654864 w 336"/>
                  <a:gd name="T69" fmla="*/ 1756448100 h 315"/>
                  <a:gd name="T70" fmla="*/ 1406666373 w 336"/>
                  <a:gd name="T71" fmla="*/ 1741932000 h 315"/>
                  <a:gd name="T72" fmla="*/ 1493674073 w 336"/>
                  <a:gd name="T73" fmla="*/ 2032254000 h 315"/>
                  <a:gd name="T74" fmla="*/ 1653195805 w 336"/>
                  <a:gd name="T75" fmla="*/ 2104834500 h 315"/>
                  <a:gd name="T76" fmla="*/ 1609688147 w 336"/>
                  <a:gd name="T77" fmla="*/ 2147483646 h 315"/>
                  <a:gd name="T78" fmla="*/ 1537181731 w 336"/>
                  <a:gd name="T79" fmla="*/ 2147483646 h 315"/>
                  <a:gd name="T80" fmla="*/ 1508175356 w 336"/>
                  <a:gd name="T81" fmla="*/ 2147483646 h 315"/>
                  <a:gd name="T82" fmla="*/ 2073744446 w 336"/>
                  <a:gd name="T83" fmla="*/ 2147483646 h 315"/>
                  <a:gd name="T84" fmla="*/ 2117248296 w 336"/>
                  <a:gd name="T85" fmla="*/ 2147483646 h 315"/>
                  <a:gd name="T86" fmla="*/ 2001234222 w 336"/>
                  <a:gd name="T87" fmla="*/ 2147483646 h 315"/>
                  <a:gd name="T88" fmla="*/ 2147483646 w 336"/>
                  <a:gd name="T89" fmla="*/ 2147483646 h 315"/>
                  <a:gd name="T90" fmla="*/ 2088245730 w 336"/>
                  <a:gd name="T91" fmla="*/ 2147483646 h 315"/>
                  <a:gd name="T92" fmla="*/ 2044741880 w 336"/>
                  <a:gd name="T93" fmla="*/ 2147483646 h 315"/>
                  <a:gd name="T94" fmla="*/ 2073744446 w 336"/>
                  <a:gd name="T95" fmla="*/ 2147483646 h 315"/>
                  <a:gd name="T96" fmla="*/ 2147483646 w 336"/>
                  <a:gd name="T97" fmla="*/ 2147483646 h 315"/>
                  <a:gd name="T98" fmla="*/ 2147483646 w 336"/>
                  <a:gd name="T99" fmla="*/ 2147483646 h 315"/>
                  <a:gd name="T100" fmla="*/ 2147483646 w 336"/>
                  <a:gd name="T101" fmla="*/ 2147483646 h 315"/>
                  <a:gd name="T102" fmla="*/ 2147483646 w 336"/>
                  <a:gd name="T103" fmla="*/ 2147483646 h 315"/>
                  <a:gd name="T104" fmla="*/ 2147483646 w 336"/>
                  <a:gd name="T105" fmla="*/ 2147483646 h 315"/>
                  <a:gd name="T106" fmla="*/ 2147483646 w 336"/>
                  <a:gd name="T107" fmla="*/ 2147483646 h 315"/>
                  <a:gd name="T108" fmla="*/ 2147483646 w 336"/>
                  <a:gd name="T109" fmla="*/ 2147483646 h 315"/>
                  <a:gd name="T110" fmla="*/ 2147483646 w 336"/>
                  <a:gd name="T111" fmla="*/ 2147483646 h 3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36" h="315">
                    <a:moveTo>
                      <a:pt x="320" y="279"/>
                    </a:move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14" y="265"/>
                      <a:pt x="314" y="265"/>
                      <a:pt x="314" y="265"/>
                    </a:cubicBezTo>
                    <a:cubicBezTo>
                      <a:pt x="314" y="265"/>
                      <a:pt x="311" y="257"/>
                      <a:pt x="311" y="256"/>
                    </a:cubicBezTo>
                    <a:cubicBezTo>
                      <a:pt x="311" y="256"/>
                      <a:pt x="306" y="252"/>
                      <a:pt x="306" y="252"/>
                    </a:cubicBezTo>
                    <a:cubicBezTo>
                      <a:pt x="306" y="252"/>
                      <a:pt x="304" y="237"/>
                      <a:pt x="304" y="237"/>
                    </a:cubicBezTo>
                    <a:cubicBezTo>
                      <a:pt x="304" y="237"/>
                      <a:pt x="303" y="232"/>
                      <a:pt x="303" y="232"/>
                    </a:cubicBezTo>
                    <a:cubicBezTo>
                      <a:pt x="308" y="229"/>
                      <a:pt x="308" y="229"/>
                      <a:pt x="308" y="229"/>
                    </a:cubicBezTo>
                    <a:cubicBezTo>
                      <a:pt x="309" y="222"/>
                      <a:pt x="309" y="222"/>
                      <a:pt x="309" y="222"/>
                    </a:cubicBezTo>
                    <a:cubicBezTo>
                      <a:pt x="313" y="220"/>
                      <a:pt x="313" y="220"/>
                      <a:pt x="313" y="220"/>
                    </a:cubicBezTo>
                    <a:cubicBezTo>
                      <a:pt x="311" y="203"/>
                      <a:pt x="311" y="203"/>
                      <a:pt x="311" y="203"/>
                    </a:cubicBezTo>
                    <a:cubicBezTo>
                      <a:pt x="314" y="200"/>
                      <a:pt x="314" y="200"/>
                      <a:pt x="314" y="200"/>
                    </a:cubicBezTo>
                    <a:cubicBezTo>
                      <a:pt x="311" y="194"/>
                      <a:pt x="311" y="194"/>
                      <a:pt x="311" y="194"/>
                    </a:cubicBezTo>
                    <a:cubicBezTo>
                      <a:pt x="320" y="189"/>
                      <a:pt x="320" y="189"/>
                      <a:pt x="320" y="189"/>
                    </a:cubicBezTo>
                    <a:cubicBezTo>
                      <a:pt x="320" y="189"/>
                      <a:pt x="313" y="178"/>
                      <a:pt x="313" y="177"/>
                    </a:cubicBezTo>
                    <a:cubicBezTo>
                      <a:pt x="313" y="177"/>
                      <a:pt x="313" y="172"/>
                      <a:pt x="313" y="172"/>
                    </a:cubicBezTo>
                    <a:cubicBezTo>
                      <a:pt x="313" y="171"/>
                      <a:pt x="317" y="163"/>
                      <a:pt x="317" y="163"/>
                    </a:cubicBezTo>
                    <a:cubicBezTo>
                      <a:pt x="330" y="152"/>
                      <a:pt x="330" y="152"/>
                      <a:pt x="330" y="152"/>
                    </a:cubicBezTo>
                    <a:cubicBezTo>
                      <a:pt x="330" y="141"/>
                      <a:pt x="330" y="141"/>
                      <a:pt x="330" y="141"/>
                    </a:cubicBezTo>
                    <a:cubicBezTo>
                      <a:pt x="332" y="140"/>
                      <a:pt x="332" y="140"/>
                      <a:pt x="332" y="140"/>
                    </a:cubicBezTo>
                    <a:cubicBezTo>
                      <a:pt x="336" y="141"/>
                      <a:pt x="336" y="141"/>
                      <a:pt x="336" y="141"/>
                    </a:cubicBezTo>
                    <a:cubicBezTo>
                      <a:pt x="335" y="138"/>
                      <a:pt x="335" y="138"/>
                      <a:pt x="335" y="138"/>
                    </a:cubicBezTo>
                    <a:cubicBezTo>
                      <a:pt x="332" y="137"/>
                      <a:pt x="332" y="137"/>
                      <a:pt x="332" y="137"/>
                    </a:cubicBezTo>
                    <a:cubicBezTo>
                      <a:pt x="327" y="136"/>
                      <a:pt x="327" y="136"/>
                      <a:pt x="327" y="136"/>
                    </a:cubicBezTo>
                    <a:cubicBezTo>
                      <a:pt x="325" y="132"/>
                      <a:pt x="325" y="132"/>
                      <a:pt x="325" y="132"/>
                    </a:cubicBezTo>
                    <a:cubicBezTo>
                      <a:pt x="330" y="127"/>
                      <a:pt x="330" y="127"/>
                      <a:pt x="330" y="127"/>
                    </a:cubicBezTo>
                    <a:cubicBezTo>
                      <a:pt x="332" y="119"/>
                      <a:pt x="332" y="119"/>
                      <a:pt x="332" y="119"/>
                    </a:cubicBezTo>
                    <a:cubicBezTo>
                      <a:pt x="324" y="120"/>
                      <a:pt x="324" y="120"/>
                      <a:pt x="324" y="120"/>
                    </a:cubicBezTo>
                    <a:cubicBezTo>
                      <a:pt x="319" y="117"/>
                      <a:pt x="319" y="117"/>
                      <a:pt x="319" y="117"/>
                    </a:cubicBezTo>
                    <a:cubicBezTo>
                      <a:pt x="314" y="108"/>
                      <a:pt x="314" y="108"/>
                      <a:pt x="314" y="108"/>
                    </a:cubicBezTo>
                    <a:cubicBezTo>
                      <a:pt x="311" y="108"/>
                      <a:pt x="311" y="108"/>
                      <a:pt x="311" y="108"/>
                    </a:cubicBezTo>
                    <a:cubicBezTo>
                      <a:pt x="305" y="110"/>
                      <a:pt x="305" y="110"/>
                      <a:pt x="305" y="110"/>
                    </a:cubicBezTo>
                    <a:cubicBezTo>
                      <a:pt x="300" y="109"/>
                      <a:pt x="300" y="109"/>
                      <a:pt x="300" y="109"/>
                    </a:cubicBezTo>
                    <a:cubicBezTo>
                      <a:pt x="300" y="109"/>
                      <a:pt x="299" y="105"/>
                      <a:pt x="299" y="104"/>
                    </a:cubicBezTo>
                    <a:cubicBezTo>
                      <a:pt x="299" y="104"/>
                      <a:pt x="299" y="100"/>
                      <a:pt x="299" y="100"/>
                    </a:cubicBezTo>
                    <a:cubicBezTo>
                      <a:pt x="307" y="99"/>
                      <a:pt x="307" y="99"/>
                      <a:pt x="307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6" y="82"/>
                      <a:pt x="306" y="82"/>
                      <a:pt x="306" y="82"/>
                    </a:cubicBezTo>
                    <a:cubicBezTo>
                      <a:pt x="306" y="77"/>
                      <a:pt x="306" y="77"/>
                      <a:pt x="306" y="77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7" y="70"/>
                      <a:pt x="310" y="62"/>
                      <a:pt x="310" y="61"/>
                    </a:cubicBezTo>
                    <a:cubicBezTo>
                      <a:pt x="310" y="61"/>
                      <a:pt x="309" y="58"/>
                      <a:pt x="309" y="58"/>
                    </a:cubicBezTo>
                    <a:cubicBezTo>
                      <a:pt x="306" y="54"/>
                      <a:pt x="306" y="54"/>
                      <a:pt x="306" y="54"/>
                    </a:cubicBezTo>
                    <a:cubicBezTo>
                      <a:pt x="302" y="52"/>
                      <a:pt x="302" y="52"/>
                      <a:pt x="302" y="52"/>
                    </a:cubicBezTo>
                    <a:cubicBezTo>
                      <a:pt x="300" y="45"/>
                      <a:pt x="300" y="45"/>
                      <a:pt x="300" y="45"/>
                    </a:cubicBezTo>
                    <a:cubicBezTo>
                      <a:pt x="293" y="39"/>
                      <a:pt x="293" y="39"/>
                      <a:pt x="293" y="39"/>
                    </a:cubicBezTo>
                    <a:cubicBezTo>
                      <a:pt x="284" y="35"/>
                      <a:pt x="284" y="35"/>
                      <a:pt x="284" y="35"/>
                    </a:cubicBezTo>
                    <a:cubicBezTo>
                      <a:pt x="275" y="37"/>
                      <a:pt x="275" y="37"/>
                      <a:pt x="275" y="37"/>
                    </a:cubicBezTo>
                    <a:cubicBezTo>
                      <a:pt x="269" y="30"/>
                      <a:pt x="269" y="30"/>
                      <a:pt x="269" y="30"/>
                    </a:cubicBezTo>
                    <a:cubicBezTo>
                      <a:pt x="269" y="24"/>
                      <a:pt x="269" y="24"/>
                      <a:pt x="269" y="24"/>
                    </a:cubicBezTo>
                    <a:cubicBezTo>
                      <a:pt x="262" y="24"/>
                      <a:pt x="262" y="24"/>
                      <a:pt x="262" y="24"/>
                    </a:cubicBezTo>
                    <a:cubicBezTo>
                      <a:pt x="254" y="18"/>
                      <a:pt x="254" y="18"/>
                      <a:pt x="254" y="18"/>
                    </a:cubicBezTo>
                    <a:cubicBezTo>
                      <a:pt x="252" y="14"/>
                      <a:pt x="252" y="14"/>
                      <a:pt x="252" y="14"/>
                    </a:cubicBezTo>
                    <a:cubicBezTo>
                      <a:pt x="256" y="9"/>
                      <a:pt x="256" y="9"/>
                      <a:pt x="256" y="9"/>
                    </a:cubicBezTo>
                    <a:cubicBezTo>
                      <a:pt x="256" y="2"/>
                      <a:pt x="256" y="2"/>
                      <a:pt x="256" y="2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39" y="3"/>
                      <a:pt x="239" y="3"/>
                      <a:pt x="239" y="3"/>
                    </a:cubicBezTo>
                    <a:cubicBezTo>
                      <a:pt x="231" y="6"/>
                      <a:pt x="231" y="6"/>
                      <a:pt x="231" y="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05" y="16"/>
                      <a:pt x="205" y="16"/>
                      <a:pt x="205" y="16"/>
                    </a:cubicBezTo>
                    <a:cubicBezTo>
                      <a:pt x="205" y="24"/>
                      <a:pt x="205" y="24"/>
                      <a:pt x="205" y="24"/>
                    </a:cubicBezTo>
                    <a:cubicBezTo>
                      <a:pt x="205" y="24"/>
                      <a:pt x="198" y="26"/>
                      <a:pt x="197" y="26"/>
                    </a:cubicBezTo>
                    <a:cubicBezTo>
                      <a:pt x="197" y="26"/>
                      <a:pt x="190" y="28"/>
                      <a:pt x="190" y="28"/>
                    </a:cubicBezTo>
                    <a:cubicBezTo>
                      <a:pt x="181" y="20"/>
                      <a:pt x="181" y="20"/>
                      <a:pt x="181" y="20"/>
                    </a:cubicBezTo>
                    <a:cubicBezTo>
                      <a:pt x="175" y="19"/>
                      <a:pt x="175" y="19"/>
                      <a:pt x="175" y="19"/>
                    </a:cubicBezTo>
                    <a:cubicBezTo>
                      <a:pt x="175" y="19"/>
                      <a:pt x="171" y="12"/>
                      <a:pt x="171" y="12"/>
                    </a:cubicBezTo>
                    <a:cubicBezTo>
                      <a:pt x="171" y="12"/>
                      <a:pt x="166" y="13"/>
                      <a:pt x="165" y="13"/>
                    </a:cubicBezTo>
                    <a:cubicBezTo>
                      <a:pt x="165" y="13"/>
                      <a:pt x="161" y="16"/>
                      <a:pt x="160" y="17"/>
                    </a:cubicBezTo>
                    <a:cubicBezTo>
                      <a:pt x="160" y="17"/>
                      <a:pt x="158" y="23"/>
                      <a:pt x="158" y="23"/>
                    </a:cubicBezTo>
                    <a:cubicBezTo>
                      <a:pt x="158" y="23"/>
                      <a:pt x="157" y="28"/>
                      <a:pt x="157" y="28"/>
                    </a:cubicBezTo>
                    <a:cubicBezTo>
                      <a:pt x="154" y="29"/>
                      <a:pt x="154" y="29"/>
                      <a:pt x="154" y="29"/>
                    </a:cubicBezTo>
                    <a:cubicBezTo>
                      <a:pt x="154" y="29"/>
                      <a:pt x="147" y="26"/>
                      <a:pt x="147" y="26"/>
                    </a:cubicBezTo>
                    <a:cubicBezTo>
                      <a:pt x="147" y="26"/>
                      <a:pt x="141" y="27"/>
                      <a:pt x="141" y="27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9" y="35"/>
                      <a:pt x="139" y="36"/>
                    </a:cubicBezTo>
                    <a:cubicBezTo>
                      <a:pt x="139" y="36"/>
                      <a:pt x="142" y="40"/>
                      <a:pt x="142" y="40"/>
                    </a:cubicBezTo>
                    <a:cubicBezTo>
                      <a:pt x="130" y="46"/>
                      <a:pt x="130" y="46"/>
                      <a:pt x="130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08" y="33"/>
                      <a:pt x="115" y="24"/>
                      <a:pt x="115" y="24"/>
                    </a:cubicBezTo>
                    <a:cubicBezTo>
                      <a:pt x="115" y="23"/>
                      <a:pt x="115" y="21"/>
                      <a:pt x="115" y="21"/>
                    </a:cubicBezTo>
                    <a:cubicBezTo>
                      <a:pt x="115" y="21"/>
                      <a:pt x="113" y="19"/>
                      <a:pt x="113" y="19"/>
                    </a:cubicBezTo>
                    <a:cubicBezTo>
                      <a:pt x="113" y="19"/>
                      <a:pt x="107" y="19"/>
                      <a:pt x="107" y="19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7" y="46"/>
                      <a:pt x="76" y="47"/>
                    </a:cubicBezTo>
                    <a:cubicBezTo>
                      <a:pt x="76" y="47"/>
                      <a:pt x="76" y="51"/>
                      <a:pt x="76" y="51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6" y="82"/>
                      <a:pt x="4" y="84"/>
                      <a:pt x="3" y="86"/>
                    </a:cubicBezTo>
                    <a:cubicBezTo>
                      <a:pt x="1" y="88"/>
                      <a:pt x="1" y="91"/>
                      <a:pt x="1" y="93"/>
                    </a:cubicBezTo>
                    <a:cubicBezTo>
                      <a:pt x="1" y="94"/>
                      <a:pt x="2" y="95"/>
                      <a:pt x="2" y="97"/>
                    </a:cubicBezTo>
                    <a:cubicBezTo>
                      <a:pt x="1" y="98"/>
                      <a:pt x="1" y="99"/>
                      <a:pt x="0" y="10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0" y="102"/>
                      <a:pt x="1" y="102"/>
                    </a:cubicBezTo>
                    <a:cubicBezTo>
                      <a:pt x="1" y="103"/>
                      <a:pt x="2" y="103"/>
                      <a:pt x="3" y="104"/>
                    </a:cubicBezTo>
                    <a:cubicBezTo>
                      <a:pt x="4" y="105"/>
                      <a:pt x="5" y="105"/>
                      <a:pt x="5" y="106"/>
                    </a:cubicBezTo>
                    <a:cubicBezTo>
                      <a:pt x="5" y="109"/>
                      <a:pt x="3" y="110"/>
                      <a:pt x="3" y="113"/>
                    </a:cubicBezTo>
                    <a:cubicBezTo>
                      <a:pt x="3" y="114"/>
                      <a:pt x="4" y="115"/>
                      <a:pt x="4" y="117"/>
                    </a:cubicBezTo>
                    <a:cubicBezTo>
                      <a:pt x="3" y="119"/>
                      <a:pt x="1" y="120"/>
                      <a:pt x="0" y="122"/>
                    </a:cubicBezTo>
                    <a:cubicBezTo>
                      <a:pt x="0" y="123"/>
                      <a:pt x="0" y="124"/>
                      <a:pt x="0" y="125"/>
                    </a:cubicBezTo>
                    <a:cubicBezTo>
                      <a:pt x="0" y="127"/>
                      <a:pt x="0" y="128"/>
                      <a:pt x="1" y="129"/>
                    </a:cubicBezTo>
                    <a:cubicBezTo>
                      <a:pt x="1" y="130"/>
                      <a:pt x="2" y="130"/>
                      <a:pt x="3" y="131"/>
                    </a:cubicBezTo>
                    <a:cubicBezTo>
                      <a:pt x="4" y="133"/>
                      <a:pt x="7" y="134"/>
                      <a:pt x="8" y="136"/>
                    </a:cubicBezTo>
                    <a:cubicBezTo>
                      <a:pt x="8" y="137"/>
                      <a:pt x="9" y="140"/>
                      <a:pt x="10" y="140"/>
                    </a:cubicBezTo>
                    <a:cubicBezTo>
                      <a:pt x="11" y="140"/>
                      <a:pt x="12" y="140"/>
                      <a:pt x="12" y="140"/>
                    </a:cubicBezTo>
                    <a:cubicBezTo>
                      <a:pt x="16" y="138"/>
                      <a:pt x="18" y="136"/>
                      <a:pt x="20" y="134"/>
                    </a:cubicBezTo>
                    <a:cubicBezTo>
                      <a:pt x="21" y="132"/>
                      <a:pt x="22" y="130"/>
                      <a:pt x="24" y="128"/>
                    </a:cubicBezTo>
                    <a:cubicBezTo>
                      <a:pt x="27" y="125"/>
                      <a:pt x="32" y="124"/>
                      <a:pt x="35" y="121"/>
                    </a:cubicBezTo>
                    <a:cubicBezTo>
                      <a:pt x="36" y="120"/>
                      <a:pt x="37" y="119"/>
                      <a:pt x="37" y="118"/>
                    </a:cubicBezTo>
                    <a:cubicBezTo>
                      <a:pt x="41" y="114"/>
                      <a:pt x="48" y="113"/>
                      <a:pt x="53" y="115"/>
                    </a:cubicBezTo>
                    <a:cubicBezTo>
                      <a:pt x="53" y="116"/>
                      <a:pt x="53" y="117"/>
                      <a:pt x="54" y="118"/>
                    </a:cubicBezTo>
                    <a:cubicBezTo>
                      <a:pt x="54" y="119"/>
                      <a:pt x="55" y="120"/>
                      <a:pt x="57" y="120"/>
                    </a:cubicBezTo>
                    <a:cubicBezTo>
                      <a:pt x="58" y="120"/>
                      <a:pt x="58" y="120"/>
                      <a:pt x="59" y="120"/>
                    </a:cubicBezTo>
                    <a:cubicBezTo>
                      <a:pt x="63" y="118"/>
                      <a:pt x="66" y="115"/>
                      <a:pt x="71" y="115"/>
                    </a:cubicBezTo>
                    <a:cubicBezTo>
                      <a:pt x="73" y="115"/>
                      <a:pt x="75" y="115"/>
                      <a:pt x="77" y="115"/>
                    </a:cubicBezTo>
                    <a:cubicBezTo>
                      <a:pt x="77" y="115"/>
                      <a:pt x="78" y="115"/>
                      <a:pt x="78" y="114"/>
                    </a:cubicBezTo>
                    <a:cubicBezTo>
                      <a:pt x="78" y="114"/>
                      <a:pt x="78" y="114"/>
                      <a:pt x="78" y="113"/>
                    </a:cubicBezTo>
                    <a:cubicBezTo>
                      <a:pt x="78" y="112"/>
                      <a:pt x="78" y="110"/>
                      <a:pt x="77" y="109"/>
                    </a:cubicBezTo>
                    <a:cubicBezTo>
                      <a:pt x="80" y="108"/>
                      <a:pt x="84" y="108"/>
                      <a:pt x="88" y="109"/>
                    </a:cubicBezTo>
                    <a:cubicBezTo>
                      <a:pt x="88" y="109"/>
                      <a:pt x="89" y="109"/>
                      <a:pt x="89" y="109"/>
                    </a:cubicBezTo>
                    <a:cubicBezTo>
                      <a:pt x="90" y="110"/>
                      <a:pt x="90" y="110"/>
                      <a:pt x="90" y="111"/>
                    </a:cubicBezTo>
                    <a:cubicBezTo>
                      <a:pt x="91" y="114"/>
                      <a:pt x="92" y="118"/>
                      <a:pt x="91" y="121"/>
                    </a:cubicBezTo>
                    <a:cubicBezTo>
                      <a:pt x="91" y="121"/>
                      <a:pt x="91" y="122"/>
                      <a:pt x="92" y="122"/>
                    </a:cubicBezTo>
                    <a:cubicBezTo>
                      <a:pt x="93" y="122"/>
                      <a:pt x="93" y="122"/>
                      <a:pt x="93" y="121"/>
                    </a:cubicBezTo>
                    <a:cubicBezTo>
                      <a:pt x="94" y="121"/>
                      <a:pt x="94" y="120"/>
                      <a:pt x="95" y="120"/>
                    </a:cubicBezTo>
                    <a:cubicBezTo>
                      <a:pt x="95" y="119"/>
                      <a:pt x="96" y="119"/>
                      <a:pt x="97" y="120"/>
                    </a:cubicBezTo>
                    <a:cubicBezTo>
                      <a:pt x="101" y="121"/>
                      <a:pt x="105" y="125"/>
                      <a:pt x="106" y="129"/>
                    </a:cubicBezTo>
                    <a:cubicBezTo>
                      <a:pt x="106" y="130"/>
                      <a:pt x="107" y="131"/>
                      <a:pt x="106" y="132"/>
                    </a:cubicBezTo>
                    <a:cubicBezTo>
                      <a:pt x="106" y="133"/>
                      <a:pt x="106" y="134"/>
                      <a:pt x="105" y="134"/>
                    </a:cubicBezTo>
                    <a:cubicBezTo>
                      <a:pt x="104" y="136"/>
                      <a:pt x="104" y="138"/>
                      <a:pt x="103" y="140"/>
                    </a:cubicBezTo>
                    <a:cubicBezTo>
                      <a:pt x="103" y="141"/>
                      <a:pt x="103" y="142"/>
                      <a:pt x="103" y="142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107" y="143"/>
                      <a:pt x="110" y="144"/>
                      <a:pt x="112" y="144"/>
                    </a:cubicBezTo>
                    <a:cubicBezTo>
                      <a:pt x="113" y="145"/>
                      <a:pt x="114" y="145"/>
                      <a:pt x="114" y="145"/>
                    </a:cubicBezTo>
                    <a:cubicBezTo>
                      <a:pt x="115" y="146"/>
                      <a:pt x="115" y="146"/>
                      <a:pt x="116" y="147"/>
                    </a:cubicBezTo>
                    <a:cubicBezTo>
                      <a:pt x="117" y="149"/>
                      <a:pt x="118" y="150"/>
                      <a:pt x="118" y="152"/>
                    </a:cubicBezTo>
                    <a:cubicBezTo>
                      <a:pt x="117" y="154"/>
                      <a:pt x="115" y="156"/>
                      <a:pt x="114" y="158"/>
                    </a:cubicBezTo>
                    <a:cubicBezTo>
                      <a:pt x="113" y="158"/>
                      <a:pt x="112" y="159"/>
                      <a:pt x="111" y="159"/>
                    </a:cubicBezTo>
                    <a:cubicBezTo>
                      <a:pt x="111" y="159"/>
                      <a:pt x="111" y="159"/>
                      <a:pt x="110" y="159"/>
                    </a:cubicBezTo>
                    <a:cubicBezTo>
                      <a:pt x="110" y="159"/>
                      <a:pt x="110" y="159"/>
                      <a:pt x="110" y="159"/>
                    </a:cubicBezTo>
                    <a:cubicBezTo>
                      <a:pt x="109" y="161"/>
                      <a:pt x="108" y="162"/>
                      <a:pt x="108" y="163"/>
                    </a:cubicBezTo>
                    <a:cubicBezTo>
                      <a:pt x="107" y="164"/>
                      <a:pt x="107" y="165"/>
                      <a:pt x="106" y="165"/>
                    </a:cubicBezTo>
                    <a:cubicBezTo>
                      <a:pt x="105" y="166"/>
                      <a:pt x="102" y="166"/>
                      <a:pt x="100" y="167"/>
                    </a:cubicBezTo>
                    <a:cubicBezTo>
                      <a:pt x="98" y="168"/>
                      <a:pt x="98" y="171"/>
                      <a:pt x="98" y="173"/>
                    </a:cubicBezTo>
                    <a:cubicBezTo>
                      <a:pt x="98" y="175"/>
                      <a:pt x="98" y="177"/>
                      <a:pt x="99" y="178"/>
                    </a:cubicBezTo>
                    <a:cubicBezTo>
                      <a:pt x="101" y="180"/>
                      <a:pt x="102" y="181"/>
                      <a:pt x="104" y="182"/>
                    </a:cubicBezTo>
                    <a:cubicBezTo>
                      <a:pt x="106" y="183"/>
                      <a:pt x="108" y="183"/>
                      <a:pt x="110" y="184"/>
                    </a:cubicBezTo>
                    <a:cubicBezTo>
                      <a:pt x="115" y="184"/>
                      <a:pt x="120" y="185"/>
                      <a:pt x="125" y="185"/>
                    </a:cubicBezTo>
                    <a:cubicBezTo>
                      <a:pt x="130" y="185"/>
                      <a:pt x="135" y="183"/>
                      <a:pt x="140" y="184"/>
                    </a:cubicBezTo>
                    <a:cubicBezTo>
                      <a:pt x="141" y="184"/>
                      <a:pt x="142" y="184"/>
                      <a:pt x="143" y="185"/>
                    </a:cubicBezTo>
                    <a:cubicBezTo>
                      <a:pt x="146" y="186"/>
                      <a:pt x="147" y="190"/>
                      <a:pt x="147" y="193"/>
                    </a:cubicBezTo>
                    <a:cubicBezTo>
                      <a:pt x="148" y="196"/>
                      <a:pt x="148" y="199"/>
                      <a:pt x="149" y="201"/>
                    </a:cubicBezTo>
                    <a:cubicBezTo>
                      <a:pt x="149" y="204"/>
                      <a:pt x="150" y="207"/>
                      <a:pt x="149" y="209"/>
                    </a:cubicBezTo>
                    <a:cubicBezTo>
                      <a:pt x="149" y="212"/>
                      <a:pt x="148" y="214"/>
                      <a:pt x="146" y="216"/>
                    </a:cubicBezTo>
                    <a:cubicBezTo>
                      <a:pt x="145" y="215"/>
                      <a:pt x="143" y="215"/>
                      <a:pt x="141" y="215"/>
                    </a:cubicBezTo>
                    <a:cubicBezTo>
                      <a:pt x="139" y="216"/>
                      <a:pt x="138" y="217"/>
                      <a:pt x="137" y="219"/>
                    </a:cubicBezTo>
                    <a:cubicBezTo>
                      <a:pt x="137" y="219"/>
                      <a:pt x="137" y="219"/>
                      <a:pt x="137" y="220"/>
                    </a:cubicBezTo>
                    <a:cubicBezTo>
                      <a:pt x="138" y="220"/>
                      <a:pt x="138" y="220"/>
                      <a:pt x="138" y="220"/>
                    </a:cubicBezTo>
                    <a:cubicBezTo>
                      <a:pt x="140" y="221"/>
                      <a:pt x="144" y="222"/>
                      <a:pt x="146" y="224"/>
                    </a:cubicBezTo>
                    <a:cubicBezTo>
                      <a:pt x="147" y="229"/>
                      <a:pt x="147" y="229"/>
                      <a:pt x="147" y="229"/>
                    </a:cubicBezTo>
                    <a:cubicBezTo>
                      <a:pt x="150" y="230"/>
                      <a:pt x="150" y="230"/>
                      <a:pt x="150" y="230"/>
                    </a:cubicBezTo>
                    <a:cubicBezTo>
                      <a:pt x="155" y="237"/>
                      <a:pt x="155" y="237"/>
                      <a:pt x="155" y="237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49" y="240"/>
                      <a:pt x="149" y="241"/>
                    </a:cubicBezTo>
                    <a:cubicBezTo>
                      <a:pt x="148" y="241"/>
                      <a:pt x="147" y="243"/>
                      <a:pt x="147" y="244"/>
                    </a:cubicBezTo>
                    <a:cubicBezTo>
                      <a:pt x="147" y="244"/>
                      <a:pt x="145" y="247"/>
                      <a:pt x="144" y="248"/>
                    </a:cubicBezTo>
                    <a:cubicBezTo>
                      <a:pt x="144" y="248"/>
                      <a:pt x="141" y="251"/>
                      <a:pt x="141" y="251"/>
                    </a:cubicBezTo>
                    <a:cubicBezTo>
                      <a:pt x="141" y="251"/>
                      <a:pt x="139" y="252"/>
                      <a:pt x="139" y="253"/>
                    </a:cubicBezTo>
                    <a:cubicBezTo>
                      <a:pt x="139" y="253"/>
                      <a:pt x="139" y="256"/>
                      <a:pt x="139" y="256"/>
                    </a:cubicBezTo>
                    <a:cubicBezTo>
                      <a:pt x="139" y="257"/>
                      <a:pt x="141" y="259"/>
                      <a:pt x="141" y="259"/>
                    </a:cubicBezTo>
                    <a:cubicBezTo>
                      <a:pt x="141" y="260"/>
                      <a:pt x="146" y="261"/>
                      <a:pt x="146" y="261"/>
                    </a:cubicBez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5" y="266"/>
                      <a:pt x="145" y="266"/>
                      <a:pt x="145" y="266"/>
                    </a:cubicBezTo>
                    <a:cubicBezTo>
                      <a:pt x="143" y="270"/>
                      <a:pt x="143" y="270"/>
                      <a:pt x="143" y="270"/>
                    </a:cubicBezTo>
                    <a:cubicBezTo>
                      <a:pt x="143" y="270"/>
                      <a:pt x="148" y="270"/>
                      <a:pt x="149" y="270"/>
                    </a:cubicBezTo>
                    <a:cubicBezTo>
                      <a:pt x="149" y="270"/>
                      <a:pt x="153" y="268"/>
                      <a:pt x="153" y="268"/>
                    </a:cubicBezTo>
                    <a:cubicBezTo>
                      <a:pt x="158" y="269"/>
                      <a:pt x="158" y="269"/>
                      <a:pt x="158" y="269"/>
                    </a:cubicBezTo>
                    <a:cubicBezTo>
                      <a:pt x="159" y="272"/>
                      <a:pt x="159" y="272"/>
                      <a:pt x="159" y="272"/>
                    </a:cubicBezTo>
                    <a:cubicBezTo>
                      <a:pt x="163" y="268"/>
                      <a:pt x="163" y="268"/>
                      <a:pt x="163" y="268"/>
                    </a:cubicBezTo>
                    <a:cubicBezTo>
                      <a:pt x="175" y="269"/>
                      <a:pt x="175" y="269"/>
                      <a:pt x="175" y="269"/>
                    </a:cubicBezTo>
                    <a:cubicBezTo>
                      <a:pt x="184" y="260"/>
                      <a:pt x="184" y="260"/>
                      <a:pt x="184" y="260"/>
                    </a:cubicBezTo>
                    <a:cubicBezTo>
                      <a:pt x="196" y="264"/>
                      <a:pt x="196" y="264"/>
                      <a:pt x="196" y="264"/>
                    </a:cubicBezTo>
                    <a:cubicBezTo>
                      <a:pt x="202" y="273"/>
                      <a:pt x="202" y="273"/>
                      <a:pt x="202" y="273"/>
                    </a:cubicBezTo>
                    <a:cubicBezTo>
                      <a:pt x="210" y="281"/>
                      <a:pt x="210" y="281"/>
                      <a:pt x="210" y="281"/>
                    </a:cubicBezTo>
                    <a:cubicBezTo>
                      <a:pt x="213" y="281"/>
                      <a:pt x="213" y="281"/>
                      <a:pt x="213" y="281"/>
                    </a:cubicBezTo>
                    <a:cubicBezTo>
                      <a:pt x="223" y="265"/>
                      <a:pt x="223" y="265"/>
                      <a:pt x="223" y="265"/>
                    </a:cubicBezTo>
                    <a:cubicBezTo>
                      <a:pt x="230" y="265"/>
                      <a:pt x="230" y="265"/>
                      <a:pt x="230" y="265"/>
                    </a:cubicBezTo>
                    <a:cubicBezTo>
                      <a:pt x="235" y="270"/>
                      <a:pt x="235" y="270"/>
                      <a:pt x="235" y="270"/>
                    </a:cubicBezTo>
                    <a:cubicBezTo>
                      <a:pt x="235" y="270"/>
                      <a:pt x="235" y="275"/>
                      <a:pt x="235" y="275"/>
                    </a:cubicBezTo>
                    <a:cubicBezTo>
                      <a:pt x="235" y="275"/>
                      <a:pt x="246" y="283"/>
                      <a:pt x="246" y="283"/>
                    </a:cubicBezTo>
                    <a:cubicBezTo>
                      <a:pt x="246" y="283"/>
                      <a:pt x="248" y="292"/>
                      <a:pt x="248" y="292"/>
                    </a:cubicBezTo>
                    <a:cubicBezTo>
                      <a:pt x="248" y="293"/>
                      <a:pt x="249" y="307"/>
                      <a:pt x="249" y="307"/>
                    </a:cubicBezTo>
                    <a:cubicBezTo>
                      <a:pt x="252" y="308"/>
                      <a:pt x="252" y="308"/>
                      <a:pt x="252" y="308"/>
                    </a:cubicBezTo>
                    <a:cubicBezTo>
                      <a:pt x="255" y="307"/>
                      <a:pt x="255" y="307"/>
                      <a:pt x="255" y="307"/>
                    </a:cubicBezTo>
                    <a:cubicBezTo>
                      <a:pt x="264" y="295"/>
                      <a:pt x="264" y="295"/>
                      <a:pt x="264" y="295"/>
                    </a:cubicBezTo>
                    <a:cubicBezTo>
                      <a:pt x="269" y="290"/>
                      <a:pt x="269" y="290"/>
                      <a:pt x="269" y="290"/>
                    </a:cubicBezTo>
                    <a:cubicBezTo>
                      <a:pt x="282" y="292"/>
                      <a:pt x="282" y="292"/>
                      <a:pt x="282" y="292"/>
                    </a:cubicBezTo>
                    <a:cubicBezTo>
                      <a:pt x="289" y="298"/>
                      <a:pt x="289" y="298"/>
                      <a:pt x="289" y="298"/>
                    </a:cubicBezTo>
                    <a:cubicBezTo>
                      <a:pt x="294" y="309"/>
                      <a:pt x="294" y="309"/>
                      <a:pt x="294" y="309"/>
                    </a:cubicBezTo>
                    <a:cubicBezTo>
                      <a:pt x="299" y="315"/>
                      <a:pt x="299" y="315"/>
                      <a:pt x="299" y="315"/>
                    </a:cubicBezTo>
                    <a:cubicBezTo>
                      <a:pt x="303" y="311"/>
                      <a:pt x="303" y="311"/>
                      <a:pt x="303" y="311"/>
                    </a:cubicBezTo>
                    <a:cubicBezTo>
                      <a:pt x="309" y="303"/>
                      <a:pt x="309" y="303"/>
                      <a:pt x="309" y="303"/>
                    </a:cubicBezTo>
                    <a:cubicBezTo>
                      <a:pt x="313" y="296"/>
                      <a:pt x="313" y="296"/>
                      <a:pt x="313" y="296"/>
                    </a:cubicBezTo>
                    <a:cubicBezTo>
                      <a:pt x="317" y="290"/>
                      <a:pt x="317" y="290"/>
                      <a:pt x="317" y="290"/>
                    </a:cubicBezTo>
                    <a:cubicBezTo>
                      <a:pt x="314" y="283"/>
                      <a:pt x="314" y="283"/>
                      <a:pt x="314" y="283"/>
                    </a:cubicBezTo>
                    <a:lnTo>
                      <a:pt x="320" y="27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6B671855-F8EC-CAB0-978E-2978A452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630" y="480147"/>
                <a:ext cx="1365421" cy="1192868"/>
              </a:xfrm>
              <a:custGeom>
                <a:avLst/>
                <a:gdLst>
                  <a:gd name="T0" fmla="*/ 2147483646 w 304"/>
                  <a:gd name="T1" fmla="*/ 2147483646 h 265"/>
                  <a:gd name="T2" fmla="*/ 2147483646 w 304"/>
                  <a:gd name="T3" fmla="*/ 2147483646 h 265"/>
                  <a:gd name="T4" fmla="*/ 2147483646 w 304"/>
                  <a:gd name="T5" fmla="*/ 2147483646 h 265"/>
                  <a:gd name="T6" fmla="*/ 2147483646 w 304"/>
                  <a:gd name="T7" fmla="*/ 2147483646 h 265"/>
                  <a:gd name="T8" fmla="*/ 2147483646 w 304"/>
                  <a:gd name="T9" fmla="*/ 2147483646 h 265"/>
                  <a:gd name="T10" fmla="*/ 2147483646 w 304"/>
                  <a:gd name="T11" fmla="*/ 2147483646 h 265"/>
                  <a:gd name="T12" fmla="*/ 2147483646 w 304"/>
                  <a:gd name="T13" fmla="*/ 2147483646 h 265"/>
                  <a:gd name="T14" fmla="*/ 2147483646 w 304"/>
                  <a:gd name="T15" fmla="*/ 2147483646 h 265"/>
                  <a:gd name="T16" fmla="*/ 2147483646 w 304"/>
                  <a:gd name="T17" fmla="*/ 2147483646 h 265"/>
                  <a:gd name="T18" fmla="*/ 2147483646 w 304"/>
                  <a:gd name="T19" fmla="*/ 2147483646 h 265"/>
                  <a:gd name="T20" fmla="*/ 2147483646 w 304"/>
                  <a:gd name="T21" fmla="*/ 2147483646 h 265"/>
                  <a:gd name="T22" fmla="*/ 2147483646 w 304"/>
                  <a:gd name="T23" fmla="*/ 2147483646 h 265"/>
                  <a:gd name="T24" fmla="*/ 2147483646 w 304"/>
                  <a:gd name="T25" fmla="*/ 2147483646 h 265"/>
                  <a:gd name="T26" fmla="*/ 2147483646 w 304"/>
                  <a:gd name="T27" fmla="*/ 2147483646 h 265"/>
                  <a:gd name="T28" fmla="*/ 2147483646 w 304"/>
                  <a:gd name="T29" fmla="*/ 2147483646 h 265"/>
                  <a:gd name="T30" fmla="*/ 2147483646 w 304"/>
                  <a:gd name="T31" fmla="*/ 2147483646 h 265"/>
                  <a:gd name="T32" fmla="*/ 2147483646 w 304"/>
                  <a:gd name="T33" fmla="*/ 2104834500 h 265"/>
                  <a:gd name="T34" fmla="*/ 2147483646 w 304"/>
                  <a:gd name="T35" fmla="*/ 2075802300 h 265"/>
                  <a:gd name="T36" fmla="*/ 2147483646 w 304"/>
                  <a:gd name="T37" fmla="*/ 1843544700 h 265"/>
                  <a:gd name="T38" fmla="*/ 2147483646 w 304"/>
                  <a:gd name="T39" fmla="*/ 1291932900 h 265"/>
                  <a:gd name="T40" fmla="*/ 2147483646 w 304"/>
                  <a:gd name="T41" fmla="*/ 1045159200 h 265"/>
                  <a:gd name="T42" fmla="*/ 2147483646 w 304"/>
                  <a:gd name="T43" fmla="*/ 958062600 h 265"/>
                  <a:gd name="T44" fmla="*/ 2147483646 w 304"/>
                  <a:gd name="T45" fmla="*/ 449999100 h 265"/>
                  <a:gd name="T46" fmla="*/ 2147483646 w 304"/>
                  <a:gd name="T47" fmla="*/ 406450800 h 265"/>
                  <a:gd name="T48" fmla="*/ 2147483646 w 304"/>
                  <a:gd name="T49" fmla="*/ 362902500 h 265"/>
                  <a:gd name="T50" fmla="*/ 2147483646 w 304"/>
                  <a:gd name="T51" fmla="*/ 87096600 h 265"/>
                  <a:gd name="T52" fmla="*/ 2147483646 w 304"/>
                  <a:gd name="T53" fmla="*/ 159677100 h 265"/>
                  <a:gd name="T54" fmla="*/ 2147483646 w 304"/>
                  <a:gd name="T55" fmla="*/ 420966900 h 265"/>
                  <a:gd name="T56" fmla="*/ 1474156176 w 304"/>
                  <a:gd name="T57" fmla="*/ 435483000 h 265"/>
                  <a:gd name="T58" fmla="*/ 1141747964 w 304"/>
                  <a:gd name="T59" fmla="*/ 653224500 h 265"/>
                  <a:gd name="T60" fmla="*/ 968316931 w 304"/>
                  <a:gd name="T61" fmla="*/ 609676200 h 265"/>
                  <a:gd name="T62" fmla="*/ 838243656 w 304"/>
                  <a:gd name="T63" fmla="*/ 508063500 h 265"/>
                  <a:gd name="T64" fmla="*/ 621458667 w 304"/>
                  <a:gd name="T65" fmla="*/ 391934700 h 265"/>
                  <a:gd name="T66" fmla="*/ 245692696 w 304"/>
                  <a:gd name="T67" fmla="*/ 362902500 h 265"/>
                  <a:gd name="T68" fmla="*/ 57811612 w 304"/>
                  <a:gd name="T69" fmla="*/ 537095700 h 265"/>
                  <a:gd name="T70" fmla="*/ 274596601 w 304"/>
                  <a:gd name="T71" fmla="*/ 740321100 h 265"/>
                  <a:gd name="T72" fmla="*/ 332408213 w 304"/>
                  <a:gd name="T73" fmla="*/ 1001610900 h 265"/>
                  <a:gd name="T74" fmla="*/ 563647055 w 304"/>
                  <a:gd name="T75" fmla="*/ 870966000 h 265"/>
                  <a:gd name="T76" fmla="*/ 1040578594 w 304"/>
                  <a:gd name="T77" fmla="*/ 856449900 h 265"/>
                  <a:gd name="T78" fmla="*/ 1185105722 w 304"/>
                  <a:gd name="T79" fmla="*/ 1132255800 h 265"/>
                  <a:gd name="T80" fmla="*/ 1069486301 w 304"/>
                  <a:gd name="T81" fmla="*/ 1349997300 h 265"/>
                  <a:gd name="T82" fmla="*/ 1083936352 w 304"/>
                  <a:gd name="T83" fmla="*/ 1509674400 h 265"/>
                  <a:gd name="T84" fmla="*/ 1257367385 w 304"/>
                  <a:gd name="T85" fmla="*/ 1335481200 h 265"/>
                  <a:gd name="T86" fmla="*/ 1358536755 w 304"/>
                  <a:gd name="T87" fmla="*/ 1335481200 h 265"/>
                  <a:gd name="T88" fmla="*/ 1488606228 w 304"/>
                  <a:gd name="T89" fmla="*/ 1611287100 h 265"/>
                  <a:gd name="T90" fmla="*/ 1517513935 w 304"/>
                  <a:gd name="T91" fmla="*/ 1741932000 h 265"/>
                  <a:gd name="T92" fmla="*/ 1662037261 w 304"/>
                  <a:gd name="T93" fmla="*/ 1756448100 h 265"/>
                  <a:gd name="T94" fmla="*/ 1821014440 w 304"/>
                  <a:gd name="T95" fmla="*/ 1843544700 h 265"/>
                  <a:gd name="T96" fmla="*/ 1922183810 w 304"/>
                  <a:gd name="T97" fmla="*/ 1683867600 h 265"/>
                  <a:gd name="T98" fmla="*/ 1936633862 w 304"/>
                  <a:gd name="T99" fmla="*/ 2003221800 h 265"/>
                  <a:gd name="T100" fmla="*/ 1792110536 w 304"/>
                  <a:gd name="T101" fmla="*/ 2147483646 h 265"/>
                  <a:gd name="T102" fmla="*/ 1936633862 w 304"/>
                  <a:gd name="T103" fmla="*/ 2147483646 h 265"/>
                  <a:gd name="T104" fmla="*/ 2008899327 w 304"/>
                  <a:gd name="T105" fmla="*/ 2147483646 h 265"/>
                  <a:gd name="T106" fmla="*/ 2147483646 w 304"/>
                  <a:gd name="T107" fmla="*/ 2147483646 h 265"/>
                  <a:gd name="T108" fmla="*/ 1907729957 w 304"/>
                  <a:gd name="T109" fmla="*/ 2147483646 h 26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4" h="265">
                    <a:moveTo>
                      <a:pt x="147" y="211"/>
                    </a:moveTo>
                    <a:cubicBezTo>
                      <a:pt x="162" y="219"/>
                      <a:pt x="162" y="219"/>
                      <a:pt x="162" y="219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9" y="226"/>
                      <a:pt x="179" y="226"/>
                      <a:pt x="179" y="226"/>
                    </a:cubicBezTo>
                    <a:cubicBezTo>
                      <a:pt x="186" y="226"/>
                      <a:pt x="186" y="226"/>
                      <a:pt x="186" y="226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12" y="230"/>
                      <a:pt x="212" y="230"/>
                      <a:pt x="212" y="230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2" y="244"/>
                      <a:pt x="212" y="244"/>
                      <a:pt x="212" y="244"/>
                    </a:cubicBezTo>
                    <a:cubicBezTo>
                      <a:pt x="212" y="244"/>
                      <a:pt x="214" y="258"/>
                      <a:pt x="214" y="258"/>
                    </a:cubicBezTo>
                    <a:cubicBezTo>
                      <a:pt x="214" y="258"/>
                      <a:pt x="226" y="263"/>
                      <a:pt x="226" y="263"/>
                    </a:cubicBezTo>
                    <a:cubicBezTo>
                      <a:pt x="240" y="259"/>
                      <a:pt x="240" y="259"/>
                      <a:pt x="240" y="259"/>
                    </a:cubicBezTo>
                    <a:cubicBezTo>
                      <a:pt x="243" y="262"/>
                      <a:pt x="243" y="262"/>
                      <a:pt x="243" y="262"/>
                    </a:cubicBezTo>
                    <a:cubicBezTo>
                      <a:pt x="243" y="262"/>
                      <a:pt x="248" y="265"/>
                      <a:pt x="248" y="265"/>
                    </a:cubicBezTo>
                    <a:cubicBezTo>
                      <a:pt x="248" y="265"/>
                      <a:pt x="253" y="265"/>
                      <a:pt x="253" y="265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5" y="262"/>
                      <a:pt x="252" y="259"/>
                      <a:pt x="252" y="259"/>
                    </a:cubicBezTo>
                    <a:cubicBezTo>
                      <a:pt x="251" y="259"/>
                      <a:pt x="248" y="256"/>
                      <a:pt x="248" y="256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7" y="245"/>
                      <a:pt x="257" y="245"/>
                      <a:pt x="257" y="245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2"/>
                      <a:pt x="265" y="242"/>
                      <a:pt x="265" y="242"/>
                    </a:cubicBezTo>
                    <a:cubicBezTo>
                      <a:pt x="270" y="242"/>
                      <a:pt x="270" y="242"/>
                      <a:pt x="270" y="242"/>
                    </a:cubicBez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9" y="231"/>
                      <a:pt x="269" y="231"/>
                      <a:pt x="269" y="231"/>
                    </a:cubicBezTo>
                    <a:cubicBezTo>
                      <a:pt x="252" y="230"/>
                      <a:pt x="252" y="230"/>
                      <a:pt x="252" y="230"/>
                    </a:cubicBezTo>
                    <a:cubicBezTo>
                      <a:pt x="242" y="227"/>
                      <a:pt x="242" y="227"/>
                      <a:pt x="242" y="227"/>
                    </a:cubicBezTo>
                    <a:cubicBezTo>
                      <a:pt x="242" y="227"/>
                      <a:pt x="239" y="225"/>
                      <a:pt x="239" y="225"/>
                    </a:cubicBezTo>
                    <a:cubicBezTo>
                      <a:pt x="238" y="225"/>
                      <a:pt x="230" y="227"/>
                      <a:pt x="230" y="227"/>
                    </a:cubicBezTo>
                    <a:cubicBezTo>
                      <a:pt x="228" y="224"/>
                      <a:pt x="228" y="224"/>
                      <a:pt x="228" y="224"/>
                    </a:cubicBezTo>
                    <a:cubicBezTo>
                      <a:pt x="225" y="217"/>
                      <a:pt x="225" y="217"/>
                      <a:pt x="225" y="217"/>
                    </a:cubicBezTo>
                    <a:cubicBezTo>
                      <a:pt x="225" y="217"/>
                      <a:pt x="216" y="211"/>
                      <a:pt x="216" y="211"/>
                    </a:cubicBezTo>
                    <a:cubicBezTo>
                      <a:pt x="216" y="211"/>
                      <a:pt x="215" y="198"/>
                      <a:pt x="215" y="198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9" y="179"/>
                      <a:pt x="209" y="179"/>
                    </a:cubicBezTo>
                    <a:cubicBezTo>
                      <a:pt x="209" y="178"/>
                      <a:pt x="207" y="164"/>
                      <a:pt x="207" y="164"/>
                    </a:cubicBezTo>
                    <a:cubicBezTo>
                      <a:pt x="201" y="163"/>
                      <a:pt x="201" y="163"/>
                      <a:pt x="201" y="163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84" y="163"/>
                      <a:pt x="184" y="163"/>
                      <a:pt x="184" y="163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8" y="147"/>
                      <a:pt x="198" y="147"/>
                      <a:pt x="198" y="147"/>
                    </a:cubicBezTo>
                    <a:cubicBezTo>
                      <a:pt x="198" y="147"/>
                      <a:pt x="202" y="146"/>
                      <a:pt x="203" y="145"/>
                    </a:cubicBezTo>
                    <a:cubicBezTo>
                      <a:pt x="203" y="145"/>
                      <a:pt x="207" y="143"/>
                      <a:pt x="208" y="143"/>
                    </a:cubicBezTo>
                    <a:cubicBezTo>
                      <a:pt x="208" y="142"/>
                      <a:pt x="214" y="139"/>
                      <a:pt x="214" y="139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44" y="127"/>
                      <a:pt x="252" y="126"/>
                      <a:pt x="252" y="126"/>
                    </a:cubicBezTo>
                    <a:cubicBezTo>
                      <a:pt x="252" y="125"/>
                      <a:pt x="250" y="113"/>
                      <a:pt x="250" y="113"/>
                    </a:cubicBezTo>
                    <a:cubicBezTo>
                      <a:pt x="261" y="89"/>
                      <a:pt x="261" y="89"/>
                      <a:pt x="261" y="89"/>
                    </a:cubicBezTo>
                    <a:cubicBezTo>
                      <a:pt x="261" y="89"/>
                      <a:pt x="260" y="82"/>
                      <a:pt x="261" y="81"/>
                    </a:cubicBezTo>
                    <a:cubicBezTo>
                      <a:pt x="261" y="81"/>
                      <a:pt x="266" y="75"/>
                      <a:pt x="266" y="75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83" y="72"/>
                      <a:pt x="283" y="72"/>
                      <a:pt x="283" y="72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304" y="42"/>
                      <a:pt x="301" y="37"/>
                      <a:pt x="301" y="36"/>
                    </a:cubicBezTo>
                    <a:cubicBezTo>
                      <a:pt x="301" y="35"/>
                      <a:pt x="301" y="31"/>
                      <a:pt x="301" y="31"/>
                    </a:cubicBezTo>
                    <a:cubicBezTo>
                      <a:pt x="301" y="31"/>
                      <a:pt x="299" y="28"/>
                      <a:pt x="299" y="28"/>
                    </a:cubicBezTo>
                    <a:cubicBezTo>
                      <a:pt x="299" y="28"/>
                      <a:pt x="296" y="27"/>
                      <a:pt x="296" y="27"/>
                    </a:cubicBezTo>
                    <a:cubicBezTo>
                      <a:pt x="296" y="27"/>
                      <a:pt x="288" y="28"/>
                      <a:pt x="288" y="28"/>
                    </a:cubicBezTo>
                    <a:cubicBezTo>
                      <a:pt x="288" y="28"/>
                      <a:pt x="283" y="27"/>
                      <a:pt x="283" y="27"/>
                    </a:cubicBezTo>
                    <a:cubicBezTo>
                      <a:pt x="283" y="27"/>
                      <a:pt x="275" y="22"/>
                      <a:pt x="275" y="22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2" y="25"/>
                      <a:pt x="261" y="23"/>
                      <a:pt x="261" y="23"/>
                    </a:cubicBezTo>
                    <a:cubicBezTo>
                      <a:pt x="262" y="23"/>
                      <a:pt x="265" y="11"/>
                      <a:pt x="265" y="11"/>
                    </a:cubicBezTo>
                    <a:cubicBezTo>
                      <a:pt x="265" y="10"/>
                      <a:pt x="263" y="6"/>
                      <a:pt x="262" y="6"/>
                    </a:cubicBezTo>
                    <a:cubicBezTo>
                      <a:pt x="262" y="5"/>
                      <a:pt x="259" y="0"/>
                      <a:pt x="259" y="0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18" y="22"/>
                      <a:pt x="218" y="22"/>
                      <a:pt x="218" y="22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188" y="29"/>
                      <a:pt x="188" y="29"/>
                      <a:pt x="188" y="29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1" y="42"/>
                      <a:pt x="71" y="42"/>
                    </a:cubicBezTo>
                    <a:cubicBezTo>
                      <a:pt x="71" y="42"/>
                      <a:pt x="67" y="42"/>
                      <a:pt x="67" y="42"/>
                    </a:cubicBezTo>
                    <a:cubicBezTo>
                      <a:pt x="66" y="42"/>
                      <a:pt x="63" y="39"/>
                      <a:pt x="63" y="39"/>
                    </a:cubicBezTo>
                    <a:cubicBezTo>
                      <a:pt x="63" y="39"/>
                      <a:pt x="60" y="39"/>
                      <a:pt x="60" y="39"/>
                    </a:cubicBezTo>
                    <a:cubicBezTo>
                      <a:pt x="60" y="39"/>
                      <a:pt x="58" y="35"/>
                      <a:pt x="58" y="35"/>
                    </a:cubicBezTo>
                    <a:cubicBezTo>
                      <a:pt x="57" y="35"/>
                      <a:pt x="56" y="28"/>
                      <a:pt x="56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6" y="27"/>
                      <a:pt x="36" y="27"/>
                    </a:cubicBezTo>
                    <a:cubicBezTo>
                      <a:pt x="35" y="27"/>
                      <a:pt x="29" y="25"/>
                      <a:pt x="29" y="25"/>
                    </a:cubicBezTo>
                    <a:cubicBezTo>
                      <a:pt x="29" y="25"/>
                      <a:pt x="18" y="25"/>
                      <a:pt x="17" y="25"/>
                    </a:cubicBezTo>
                    <a:cubicBezTo>
                      <a:pt x="17" y="25"/>
                      <a:pt x="7" y="26"/>
                      <a:pt x="7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37"/>
                      <a:pt x="4" y="37"/>
                    </a:cubicBezTo>
                    <a:cubicBezTo>
                      <a:pt x="4" y="37"/>
                      <a:pt x="1" y="46"/>
                      <a:pt x="1" y="47"/>
                    </a:cubicBezTo>
                    <a:cubicBezTo>
                      <a:pt x="0" y="47"/>
                      <a:pt x="8" y="51"/>
                      <a:pt x="8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3" y="68"/>
                      <a:pt x="23" y="69"/>
                    </a:cubicBezTo>
                    <a:cubicBezTo>
                      <a:pt x="23" y="69"/>
                      <a:pt x="31" y="76"/>
                      <a:pt x="31" y="76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77" y="89"/>
                      <a:pt x="76" y="89"/>
                    </a:cubicBezTo>
                    <a:cubicBezTo>
                      <a:pt x="76" y="90"/>
                      <a:pt x="74" y="93"/>
                      <a:pt x="74" y="93"/>
                    </a:cubicBezTo>
                    <a:cubicBezTo>
                      <a:pt x="74" y="94"/>
                      <a:pt x="74" y="97"/>
                      <a:pt x="74" y="97"/>
                    </a:cubicBezTo>
                    <a:cubicBezTo>
                      <a:pt x="74" y="98"/>
                      <a:pt x="72" y="102"/>
                      <a:pt x="72" y="102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5" y="94"/>
                      <a:pt x="95" y="95"/>
                    </a:cubicBezTo>
                    <a:cubicBezTo>
                      <a:pt x="95" y="95"/>
                      <a:pt x="93" y="97"/>
                      <a:pt x="93" y="97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3" y="111"/>
                      <a:pt x="99" y="116"/>
                      <a:pt x="99" y="117"/>
                    </a:cubicBezTo>
                    <a:cubicBezTo>
                      <a:pt x="99" y="117"/>
                      <a:pt x="101" y="123"/>
                      <a:pt x="101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7" y="122"/>
                      <a:pt x="107" y="122"/>
                      <a:pt x="107" y="122"/>
                    </a:cubicBezTo>
                    <a:cubicBezTo>
                      <a:pt x="111" y="122"/>
                      <a:pt x="111" y="122"/>
                      <a:pt x="111" y="122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29"/>
                      <a:pt x="133" y="129"/>
                    </a:cubicBezTo>
                    <a:cubicBezTo>
                      <a:pt x="133" y="130"/>
                      <a:pt x="138" y="132"/>
                      <a:pt x="138" y="132"/>
                    </a:cubicBezTo>
                    <a:cubicBezTo>
                      <a:pt x="134" y="138"/>
                      <a:pt x="134" y="138"/>
                      <a:pt x="134" y="138"/>
                    </a:cubicBezTo>
                    <a:cubicBezTo>
                      <a:pt x="136" y="146"/>
                      <a:pt x="136" y="146"/>
                      <a:pt x="136" y="146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37" y="167"/>
                      <a:pt x="134" y="171"/>
                      <a:pt x="134" y="171"/>
                    </a:cubicBezTo>
                    <a:cubicBezTo>
                      <a:pt x="134" y="172"/>
                      <a:pt x="137" y="174"/>
                      <a:pt x="137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43" y="181"/>
                      <a:pt x="143" y="181"/>
                    </a:cubicBezTo>
                    <a:cubicBezTo>
                      <a:pt x="144" y="182"/>
                      <a:pt x="151" y="186"/>
                      <a:pt x="151" y="186"/>
                    </a:cubicBezTo>
                    <a:cubicBezTo>
                      <a:pt x="151" y="190"/>
                      <a:pt x="151" y="190"/>
                      <a:pt x="151" y="190"/>
                    </a:cubicBezTo>
                    <a:cubicBezTo>
                      <a:pt x="147" y="194"/>
                      <a:pt x="147" y="194"/>
                      <a:pt x="147" y="194"/>
                    </a:cubicBezTo>
                    <a:cubicBezTo>
                      <a:pt x="134" y="198"/>
                      <a:pt x="134" y="198"/>
                      <a:pt x="134" y="198"/>
                    </a:cubicBezTo>
                    <a:cubicBezTo>
                      <a:pt x="132" y="212"/>
                      <a:pt x="132" y="212"/>
                      <a:pt x="132" y="212"/>
                    </a:cubicBezTo>
                    <a:cubicBezTo>
                      <a:pt x="138" y="211"/>
                      <a:pt x="138" y="211"/>
                      <a:pt x="138" y="211"/>
                    </a:cubicBezTo>
                    <a:lnTo>
                      <a:pt x="147" y="211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79">
                <a:extLst>
                  <a:ext uri="{FF2B5EF4-FFF2-40B4-BE49-F238E27FC236}">
                    <a16:creationId xmlns:a16="http://schemas.microsoft.com/office/drawing/2014/main" id="{BB30A178-C429-C134-982E-8064D66C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874" y="4486383"/>
                <a:ext cx="440762" cy="414502"/>
              </a:xfrm>
              <a:custGeom>
                <a:avLst/>
                <a:gdLst>
                  <a:gd name="T0" fmla="*/ 1173808469 w 98"/>
                  <a:gd name="T1" fmla="*/ 1119761114 h 92"/>
                  <a:gd name="T2" fmla="*/ 1202793180 w 98"/>
                  <a:gd name="T3" fmla="*/ 1017964996 h 92"/>
                  <a:gd name="T4" fmla="*/ 1231774084 w 98"/>
                  <a:gd name="T5" fmla="*/ 945254028 h 92"/>
                  <a:gd name="T6" fmla="*/ 1289739699 w 98"/>
                  <a:gd name="T7" fmla="*/ 857998578 h 92"/>
                  <a:gd name="T8" fmla="*/ 1347705315 w 98"/>
                  <a:gd name="T9" fmla="*/ 756202459 h 92"/>
                  <a:gd name="T10" fmla="*/ 1391178574 w 98"/>
                  <a:gd name="T11" fmla="*/ 683491491 h 92"/>
                  <a:gd name="T12" fmla="*/ 1420163285 w 98"/>
                  <a:gd name="T13" fmla="*/ 567150891 h 92"/>
                  <a:gd name="T14" fmla="*/ 1362197670 w 98"/>
                  <a:gd name="T15" fmla="*/ 494439923 h 92"/>
                  <a:gd name="T16" fmla="*/ 1362197670 w 98"/>
                  <a:gd name="T17" fmla="*/ 421728955 h 92"/>
                  <a:gd name="T18" fmla="*/ 1362197670 w 98"/>
                  <a:gd name="T19" fmla="*/ 349017986 h 92"/>
                  <a:gd name="T20" fmla="*/ 1362197670 w 98"/>
                  <a:gd name="T21" fmla="*/ 247221868 h 92"/>
                  <a:gd name="T22" fmla="*/ 1347705315 w 98"/>
                  <a:gd name="T23" fmla="*/ 145421937 h 92"/>
                  <a:gd name="T24" fmla="*/ 1362197670 w 98"/>
                  <a:gd name="T25" fmla="*/ 58170300 h 92"/>
                  <a:gd name="T26" fmla="*/ 1304232055 w 98"/>
                  <a:gd name="T27" fmla="*/ 43625818 h 92"/>
                  <a:gd name="T28" fmla="*/ 1231774084 w 98"/>
                  <a:gd name="T29" fmla="*/ 29085150 h 92"/>
                  <a:gd name="T30" fmla="*/ 1173808469 w 98"/>
                  <a:gd name="T31" fmla="*/ 29085150 h 92"/>
                  <a:gd name="T32" fmla="*/ 1130335209 w 98"/>
                  <a:gd name="T33" fmla="*/ 0 h 92"/>
                  <a:gd name="T34" fmla="*/ 1028892527 w 98"/>
                  <a:gd name="T35" fmla="*/ 14540668 h 92"/>
                  <a:gd name="T36" fmla="*/ 985419267 w 98"/>
                  <a:gd name="T37" fmla="*/ 58170300 h 92"/>
                  <a:gd name="T38" fmla="*/ 956438363 w 98"/>
                  <a:gd name="T39" fmla="*/ 43625818 h 92"/>
                  <a:gd name="T40" fmla="*/ 826014777 w 98"/>
                  <a:gd name="T41" fmla="*/ 14540668 h 92"/>
                  <a:gd name="T42" fmla="*/ 739064450 w 98"/>
                  <a:gd name="T43" fmla="*/ 14540668 h 92"/>
                  <a:gd name="T44" fmla="*/ 666606480 w 98"/>
                  <a:gd name="T45" fmla="*/ 43625818 h 92"/>
                  <a:gd name="T46" fmla="*/ 594148509 w 98"/>
                  <a:gd name="T47" fmla="*/ 130881268 h 92"/>
                  <a:gd name="T48" fmla="*/ 550675249 w 98"/>
                  <a:gd name="T49" fmla="*/ 189051568 h 92"/>
                  <a:gd name="T50" fmla="*/ 449236374 w 98"/>
                  <a:gd name="T51" fmla="*/ 247221868 h 92"/>
                  <a:gd name="T52" fmla="*/ 420251663 w 98"/>
                  <a:gd name="T53" fmla="*/ 334473505 h 92"/>
                  <a:gd name="T54" fmla="*/ 347793692 w 98"/>
                  <a:gd name="T55" fmla="*/ 290847686 h 92"/>
                  <a:gd name="T56" fmla="*/ 260847172 w 98"/>
                  <a:gd name="T57" fmla="*/ 261762536 h 92"/>
                  <a:gd name="T58" fmla="*/ 144915942 w 98"/>
                  <a:gd name="T59" fmla="*/ 319932836 h 92"/>
                  <a:gd name="T60" fmla="*/ 57965615 w 98"/>
                  <a:gd name="T61" fmla="*/ 392643805 h 92"/>
                  <a:gd name="T62" fmla="*/ 57965615 w 98"/>
                  <a:gd name="T63" fmla="*/ 436269623 h 92"/>
                  <a:gd name="T64" fmla="*/ 43473260 w 98"/>
                  <a:gd name="T65" fmla="*/ 567150891 h 92"/>
                  <a:gd name="T66" fmla="*/ 0 w 98"/>
                  <a:gd name="T67" fmla="*/ 712576641 h 92"/>
                  <a:gd name="T68" fmla="*/ 14492356 w 98"/>
                  <a:gd name="T69" fmla="*/ 785287609 h 92"/>
                  <a:gd name="T70" fmla="*/ 72457971 w 98"/>
                  <a:gd name="T71" fmla="*/ 799832091 h 92"/>
                  <a:gd name="T72" fmla="*/ 188389201 w 98"/>
                  <a:gd name="T73" fmla="*/ 814372759 h 92"/>
                  <a:gd name="T74" fmla="*/ 202881557 w 98"/>
                  <a:gd name="T75" fmla="*/ 901628209 h 92"/>
                  <a:gd name="T76" fmla="*/ 202881557 w 98"/>
                  <a:gd name="T77" fmla="*/ 1105220446 h 92"/>
                  <a:gd name="T78" fmla="*/ 318812788 w 98"/>
                  <a:gd name="T79" fmla="*/ 1221557232 h 92"/>
                  <a:gd name="T80" fmla="*/ 449236374 w 98"/>
                  <a:gd name="T81" fmla="*/ 1279727532 h 92"/>
                  <a:gd name="T82" fmla="*/ 521694345 w 98"/>
                  <a:gd name="T83" fmla="*/ 1279727532 h 92"/>
                  <a:gd name="T84" fmla="*/ 652114124 w 98"/>
                  <a:gd name="T85" fmla="*/ 1250642382 h 92"/>
                  <a:gd name="T86" fmla="*/ 739064450 w 98"/>
                  <a:gd name="T87" fmla="*/ 1236101714 h 92"/>
                  <a:gd name="T88" fmla="*/ 869488037 w 98"/>
                  <a:gd name="T89" fmla="*/ 1279727532 h 92"/>
                  <a:gd name="T90" fmla="*/ 970926912 w 98"/>
                  <a:gd name="T91" fmla="*/ 1323357164 h 92"/>
                  <a:gd name="T92" fmla="*/ 1072369594 w 98"/>
                  <a:gd name="T93" fmla="*/ 1323357164 h 92"/>
                  <a:gd name="T94" fmla="*/ 1115842853 w 98"/>
                  <a:gd name="T95" fmla="*/ 1294272014 h 92"/>
                  <a:gd name="T96" fmla="*/ 1144823758 w 98"/>
                  <a:gd name="T97" fmla="*/ 1207016564 h 92"/>
                  <a:gd name="T98" fmla="*/ 1173808469 w 98"/>
                  <a:gd name="T99" fmla="*/ 1119761114 h 9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8" h="92">
                    <a:moveTo>
                      <a:pt x="81" y="77"/>
                    </a:moveTo>
                    <a:cubicBezTo>
                      <a:pt x="81" y="76"/>
                      <a:pt x="83" y="71"/>
                      <a:pt x="83" y="70"/>
                    </a:cubicBezTo>
                    <a:cubicBezTo>
                      <a:pt x="83" y="69"/>
                      <a:pt x="85" y="66"/>
                      <a:pt x="85" y="65"/>
                    </a:cubicBezTo>
                    <a:cubicBezTo>
                      <a:pt x="85" y="64"/>
                      <a:pt x="89" y="60"/>
                      <a:pt x="89" y="59"/>
                    </a:cubicBezTo>
                    <a:cubicBezTo>
                      <a:pt x="89" y="59"/>
                      <a:pt x="93" y="52"/>
                      <a:pt x="93" y="52"/>
                    </a:cubicBezTo>
                    <a:cubicBezTo>
                      <a:pt x="94" y="51"/>
                      <a:pt x="96" y="48"/>
                      <a:pt x="96" y="47"/>
                    </a:cubicBezTo>
                    <a:cubicBezTo>
                      <a:pt x="96" y="47"/>
                      <a:pt x="98" y="40"/>
                      <a:pt x="98" y="39"/>
                    </a:cubicBezTo>
                    <a:cubicBezTo>
                      <a:pt x="97" y="38"/>
                      <a:pt x="95" y="35"/>
                      <a:pt x="94" y="34"/>
                    </a:cubicBezTo>
                    <a:cubicBezTo>
                      <a:pt x="94" y="33"/>
                      <a:pt x="94" y="30"/>
                      <a:pt x="94" y="29"/>
                    </a:cubicBezTo>
                    <a:cubicBezTo>
                      <a:pt x="93" y="29"/>
                      <a:pt x="94" y="25"/>
                      <a:pt x="94" y="24"/>
                    </a:cubicBezTo>
                    <a:cubicBezTo>
                      <a:pt x="95" y="24"/>
                      <a:pt x="94" y="17"/>
                      <a:pt x="94" y="17"/>
                    </a:cubicBezTo>
                    <a:cubicBezTo>
                      <a:pt x="94" y="16"/>
                      <a:pt x="93" y="11"/>
                      <a:pt x="93" y="10"/>
                    </a:cubicBezTo>
                    <a:cubicBezTo>
                      <a:pt x="93" y="9"/>
                      <a:pt x="94" y="4"/>
                      <a:pt x="94" y="4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85" y="2"/>
                      <a:pt x="85" y="2"/>
                    </a:cubicBezTo>
                    <a:cubicBezTo>
                      <a:pt x="84" y="2"/>
                      <a:pt x="81" y="2"/>
                      <a:pt x="81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2" y="1"/>
                      <a:pt x="71" y="1"/>
                    </a:cubicBezTo>
                    <a:cubicBezTo>
                      <a:pt x="71" y="0"/>
                      <a:pt x="68" y="4"/>
                      <a:pt x="68" y="4"/>
                    </a:cubicBezTo>
                    <a:cubicBezTo>
                      <a:pt x="68" y="4"/>
                      <a:pt x="66" y="3"/>
                      <a:pt x="66" y="3"/>
                    </a:cubicBezTo>
                    <a:cubicBezTo>
                      <a:pt x="65" y="3"/>
                      <a:pt x="58" y="1"/>
                      <a:pt x="57" y="1"/>
                    </a:cubicBezTo>
                    <a:cubicBezTo>
                      <a:pt x="55" y="0"/>
                      <a:pt x="52" y="1"/>
                      <a:pt x="51" y="1"/>
                    </a:cubicBezTo>
                    <a:cubicBezTo>
                      <a:pt x="50" y="1"/>
                      <a:pt x="46" y="3"/>
                      <a:pt x="46" y="3"/>
                    </a:cubicBezTo>
                    <a:cubicBezTo>
                      <a:pt x="46" y="3"/>
                      <a:pt x="41" y="8"/>
                      <a:pt x="41" y="9"/>
                    </a:cubicBezTo>
                    <a:cubicBezTo>
                      <a:pt x="41" y="9"/>
                      <a:pt x="38" y="13"/>
                      <a:pt x="38" y="13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4" y="20"/>
                      <a:pt x="24" y="20"/>
                    </a:cubicBezTo>
                    <a:cubicBezTo>
                      <a:pt x="23" y="19"/>
                      <a:pt x="18" y="18"/>
                      <a:pt x="18" y="18"/>
                    </a:cubicBezTo>
                    <a:cubicBezTo>
                      <a:pt x="18" y="18"/>
                      <a:pt x="10" y="21"/>
                      <a:pt x="10" y="22"/>
                    </a:cubicBezTo>
                    <a:cubicBezTo>
                      <a:pt x="9" y="22"/>
                      <a:pt x="4" y="26"/>
                      <a:pt x="4" y="27"/>
                    </a:cubicBezTo>
                    <a:cubicBezTo>
                      <a:pt x="4" y="27"/>
                      <a:pt x="4" y="29"/>
                      <a:pt x="4" y="30"/>
                    </a:cubicBezTo>
                    <a:cubicBezTo>
                      <a:pt x="3" y="31"/>
                      <a:pt x="3" y="38"/>
                      <a:pt x="3" y="39"/>
                    </a:cubicBezTo>
                    <a:cubicBezTo>
                      <a:pt x="2" y="40"/>
                      <a:pt x="1" y="48"/>
                      <a:pt x="0" y="49"/>
                    </a:cubicBezTo>
                    <a:cubicBezTo>
                      <a:pt x="0" y="50"/>
                      <a:pt x="1" y="54"/>
                      <a:pt x="1" y="54"/>
                    </a:cubicBezTo>
                    <a:cubicBezTo>
                      <a:pt x="1" y="54"/>
                      <a:pt x="4" y="55"/>
                      <a:pt x="5" y="55"/>
                    </a:cubicBezTo>
                    <a:cubicBezTo>
                      <a:pt x="6" y="55"/>
                      <a:pt x="13" y="56"/>
                      <a:pt x="13" y="56"/>
                    </a:cubicBezTo>
                    <a:cubicBezTo>
                      <a:pt x="14" y="57"/>
                      <a:pt x="15" y="61"/>
                      <a:pt x="14" y="62"/>
                    </a:cubicBezTo>
                    <a:cubicBezTo>
                      <a:pt x="14" y="62"/>
                      <a:pt x="14" y="76"/>
                      <a:pt x="14" y="76"/>
                    </a:cubicBezTo>
                    <a:cubicBezTo>
                      <a:pt x="14" y="76"/>
                      <a:pt x="21" y="83"/>
                      <a:pt x="22" y="84"/>
                    </a:cubicBezTo>
                    <a:cubicBezTo>
                      <a:pt x="23" y="84"/>
                      <a:pt x="30" y="88"/>
                      <a:pt x="31" y="88"/>
                    </a:cubicBezTo>
                    <a:cubicBezTo>
                      <a:pt x="32" y="88"/>
                      <a:pt x="35" y="88"/>
                      <a:pt x="36" y="88"/>
                    </a:cubicBezTo>
                    <a:cubicBezTo>
                      <a:pt x="37" y="88"/>
                      <a:pt x="44" y="86"/>
                      <a:pt x="45" y="86"/>
                    </a:cubicBezTo>
                    <a:cubicBezTo>
                      <a:pt x="45" y="86"/>
                      <a:pt x="50" y="85"/>
                      <a:pt x="51" y="85"/>
                    </a:cubicBezTo>
                    <a:cubicBezTo>
                      <a:pt x="52" y="85"/>
                      <a:pt x="59" y="87"/>
                      <a:pt x="60" y="88"/>
                    </a:cubicBezTo>
                    <a:cubicBezTo>
                      <a:pt x="61" y="88"/>
                      <a:pt x="65" y="90"/>
                      <a:pt x="67" y="91"/>
                    </a:cubicBezTo>
                    <a:cubicBezTo>
                      <a:pt x="68" y="92"/>
                      <a:pt x="74" y="91"/>
                      <a:pt x="74" y="9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80" y="78"/>
                      <a:pt x="81" y="77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80">
                <a:extLst>
                  <a:ext uri="{FF2B5EF4-FFF2-40B4-BE49-F238E27FC236}">
                    <a16:creationId xmlns:a16="http://schemas.microsoft.com/office/drawing/2014/main" id="{D833DF82-50BE-926B-5BE4-758E61284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2531" y="1461075"/>
                <a:ext cx="765236" cy="999682"/>
              </a:xfrm>
              <a:custGeom>
                <a:avLst/>
                <a:gdLst>
                  <a:gd name="T0" fmla="*/ 2003221800 w 170"/>
                  <a:gd name="T1" fmla="*/ 2033777942 h 222"/>
                  <a:gd name="T2" fmla="*/ 1988705700 w 170"/>
                  <a:gd name="T3" fmla="*/ 1932089045 h 222"/>
                  <a:gd name="T4" fmla="*/ 1887093000 w 170"/>
                  <a:gd name="T5" fmla="*/ 1859454663 h 222"/>
                  <a:gd name="T6" fmla="*/ 2061286200 w 170"/>
                  <a:gd name="T7" fmla="*/ 1699656736 h 222"/>
                  <a:gd name="T8" fmla="*/ 2090318400 w 170"/>
                  <a:gd name="T9" fmla="*/ 1656076869 h 222"/>
                  <a:gd name="T10" fmla="*/ 2090318400 w 170"/>
                  <a:gd name="T11" fmla="*/ 1292901147 h 222"/>
                  <a:gd name="T12" fmla="*/ 1901609100 w 170"/>
                  <a:gd name="T13" fmla="*/ 1351010178 h 222"/>
                  <a:gd name="T14" fmla="*/ 1858060800 w 170"/>
                  <a:gd name="T15" fmla="*/ 1336481014 h 222"/>
                  <a:gd name="T16" fmla="*/ 1858060800 w 170"/>
                  <a:gd name="T17" fmla="*/ 1147632383 h 222"/>
                  <a:gd name="T18" fmla="*/ 1901609100 w 170"/>
                  <a:gd name="T19" fmla="*/ 973309104 h 222"/>
                  <a:gd name="T20" fmla="*/ 1901609100 w 170"/>
                  <a:gd name="T21" fmla="*/ 726347632 h 222"/>
                  <a:gd name="T22" fmla="*/ 1785480300 w 170"/>
                  <a:gd name="T23" fmla="*/ 552024353 h 222"/>
                  <a:gd name="T24" fmla="*/ 1567738800 w 170"/>
                  <a:gd name="T25" fmla="*/ 319592043 h 222"/>
                  <a:gd name="T26" fmla="*/ 1495158300 w 170"/>
                  <a:gd name="T27" fmla="*/ 130743412 h 222"/>
                  <a:gd name="T28" fmla="*/ 1291932900 w 170"/>
                  <a:gd name="T29" fmla="*/ 101688897 h 222"/>
                  <a:gd name="T30" fmla="*/ 1190320200 w 170"/>
                  <a:gd name="T31" fmla="*/ 72634382 h 222"/>
                  <a:gd name="T32" fmla="*/ 1074191400 w 170"/>
                  <a:gd name="T33" fmla="*/ 0 h 222"/>
                  <a:gd name="T34" fmla="*/ 972578700 w 170"/>
                  <a:gd name="T35" fmla="*/ 29054515 h 222"/>
                  <a:gd name="T36" fmla="*/ 972578700 w 170"/>
                  <a:gd name="T37" fmla="*/ 116214249 h 222"/>
                  <a:gd name="T38" fmla="*/ 682256700 w 170"/>
                  <a:gd name="T39" fmla="*/ 450335455 h 222"/>
                  <a:gd name="T40" fmla="*/ 580644000 w 170"/>
                  <a:gd name="T41" fmla="*/ 363175722 h 222"/>
                  <a:gd name="T42" fmla="*/ 522579600 w 170"/>
                  <a:gd name="T43" fmla="*/ 363175722 h 222"/>
                  <a:gd name="T44" fmla="*/ 420966900 w 170"/>
                  <a:gd name="T45" fmla="*/ 479389970 h 222"/>
                  <a:gd name="T46" fmla="*/ 333870300 w 170"/>
                  <a:gd name="T47" fmla="*/ 552024353 h 222"/>
                  <a:gd name="T48" fmla="*/ 246773700 w 170"/>
                  <a:gd name="T49" fmla="*/ 595608031 h 222"/>
                  <a:gd name="T50" fmla="*/ 232257600 w 170"/>
                  <a:gd name="T51" fmla="*/ 653713250 h 222"/>
                  <a:gd name="T52" fmla="*/ 304838100 w 170"/>
                  <a:gd name="T53" fmla="*/ 813511177 h 222"/>
                  <a:gd name="T54" fmla="*/ 290322000 w 170"/>
                  <a:gd name="T55" fmla="*/ 842565692 h 222"/>
                  <a:gd name="T56" fmla="*/ 246773700 w 170"/>
                  <a:gd name="T57" fmla="*/ 842565692 h 222"/>
                  <a:gd name="T58" fmla="*/ 217741500 w 170"/>
                  <a:gd name="T59" fmla="*/ 784456662 h 222"/>
                  <a:gd name="T60" fmla="*/ 174193200 w 170"/>
                  <a:gd name="T61" fmla="*/ 784456662 h 222"/>
                  <a:gd name="T62" fmla="*/ 101612700 w 170"/>
                  <a:gd name="T63" fmla="*/ 1016888971 h 222"/>
                  <a:gd name="T64" fmla="*/ 0 w 170"/>
                  <a:gd name="T65" fmla="*/ 1162157735 h 222"/>
                  <a:gd name="T66" fmla="*/ 87096600 w 170"/>
                  <a:gd name="T67" fmla="*/ 1234792117 h 222"/>
                  <a:gd name="T68" fmla="*/ 203225400 w 170"/>
                  <a:gd name="T69" fmla="*/ 1438169911 h 222"/>
                  <a:gd name="T70" fmla="*/ 304838100 w 170"/>
                  <a:gd name="T71" fmla="*/ 1496278942 h 222"/>
                  <a:gd name="T72" fmla="*/ 537095700 w 170"/>
                  <a:gd name="T73" fmla="*/ 1539858809 h 222"/>
                  <a:gd name="T74" fmla="*/ 638708400 w 170"/>
                  <a:gd name="T75" fmla="*/ 1641547706 h 222"/>
                  <a:gd name="T76" fmla="*/ 624192300 w 170"/>
                  <a:gd name="T77" fmla="*/ 1873980015 h 222"/>
                  <a:gd name="T78" fmla="*/ 682256700 w 170"/>
                  <a:gd name="T79" fmla="*/ 1975668912 h 222"/>
                  <a:gd name="T80" fmla="*/ 609676200 w 170"/>
                  <a:gd name="T81" fmla="*/ 2077357809 h 222"/>
                  <a:gd name="T82" fmla="*/ 595160100 w 170"/>
                  <a:gd name="T83" fmla="*/ 2147483646 h 222"/>
                  <a:gd name="T84" fmla="*/ 406450800 w 170"/>
                  <a:gd name="T85" fmla="*/ 2147483646 h 222"/>
                  <a:gd name="T86" fmla="*/ 377418600 w 170"/>
                  <a:gd name="T87" fmla="*/ 2147483646 h 222"/>
                  <a:gd name="T88" fmla="*/ 798385500 w 170"/>
                  <a:gd name="T89" fmla="*/ 2147483646 h 222"/>
                  <a:gd name="T90" fmla="*/ 841933800 w 170"/>
                  <a:gd name="T91" fmla="*/ 2147483646 h 222"/>
                  <a:gd name="T92" fmla="*/ 841933800 w 170"/>
                  <a:gd name="T93" fmla="*/ 2147483646 h 222"/>
                  <a:gd name="T94" fmla="*/ 885482100 w 170"/>
                  <a:gd name="T95" fmla="*/ 2147483646 h 222"/>
                  <a:gd name="T96" fmla="*/ 958062600 w 170"/>
                  <a:gd name="T97" fmla="*/ 2147483646 h 222"/>
                  <a:gd name="T98" fmla="*/ 1248384600 w 170"/>
                  <a:gd name="T99" fmla="*/ 2147483646 h 222"/>
                  <a:gd name="T100" fmla="*/ 1335481200 w 170"/>
                  <a:gd name="T101" fmla="*/ 2147483646 h 222"/>
                  <a:gd name="T102" fmla="*/ 1393545600 w 170"/>
                  <a:gd name="T103" fmla="*/ 2147483646 h 222"/>
                  <a:gd name="T104" fmla="*/ 1712899800 w 170"/>
                  <a:gd name="T105" fmla="*/ 2147483646 h 222"/>
                  <a:gd name="T106" fmla="*/ 1799996400 w 170"/>
                  <a:gd name="T107" fmla="*/ 2147483646 h 222"/>
                  <a:gd name="T108" fmla="*/ 2017737900 w 170"/>
                  <a:gd name="T109" fmla="*/ 2147483646 h 222"/>
                  <a:gd name="T110" fmla="*/ 2147483646 w 170"/>
                  <a:gd name="T111" fmla="*/ 2147483646 h 222"/>
                  <a:gd name="T112" fmla="*/ 2147483646 w 170"/>
                  <a:gd name="T113" fmla="*/ 2147483646 h 222"/>
                  <a:gd name="T114" fmla="*/ 2147483646 w 170"/>
                  <a:gd name="T115" fmla="*/ 2147483646 h 222"/>
                  <a:gd name="T116" fmla="*/ 2147483646 w 170"/>
                  <a:gd name="T117" fmla="*/ 2147483646 h 222"/>
                  <a:gd name="T118" fmla="*/ 2147483646 w 170"/>
                  <a:gd name="T119" fmla="*/ 2147483646 h 222"/>
                  <a:gd name="T120" fmla="*/ 2147483646 w 170"/>
                  <a:gd name="T121" fmla="*/ 2147483646 h 222"/>
                  <a:gd name="T122" fmla="*/ 2147483646 w 170"/>
                  <a:gd name="T123" fmla="*/ 2106412324 h 222"/>
                  <a:gd name="T124" fmla="*/ 2003221800 w 170"/>
                  <a:gd name="T125" fmla="*/ 2033777942 h 22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0" h="222">
                    <a:moveTo>
                      <a:pt x="138" y="140"/>
                    </a:moveTo>
                    <a:cubicBezTo>
                      <a:pt x="138" y="140"/>
                      <a:pt x="137" y="133"/>
                      <a:pt x="137" y="133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0" y="128"/>
                      <a:pt x="142" y="117"/>
                      <a:pt x="142" y="117"/>
                    </a:cubicBezTo>
                    <a:cubicBezTo>
                      <a:pt x="142" y="117"/>
                      <a:pt x="144" y="114"/>
                      <a:pt x="144" y="114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31" y="93"/>
                      <a:pt x="131" y="93"/>
                      <a:pt x="131" y="93"/>
                    </a:cubicBezTo>
                    <a:cubicBezTo>
                      <a:pt x="131" y="93"/>
                      <a:pt x="128" y="92"/>
                      <a:pt x="128" y="92"/>
                    </a:cubicBezTo>
                    <a:cubicBezTo>
                      <a:pt x="127" y="92"/>
                      <a:pt x="128" y="79"/>
                      <a:pt x="128" y="7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50"/>
                      <a:pt x="131" y="50"/>
                    </a:cubicBezTo>
                    <a:cubicBezTo>
                      <a:pt x="131" y="49"/>
                      <a:pt x="123" y="38"/>
                      <a:pt x="123" y="38"/>
                    </a:cubicBezTo>
                    <a:cubicBezTo>
                      <a:pt x="123" y="38"/>
                      <a:pt x="109" y="22"/>
                      <a:pt x="108" y="22"/>
                    </a:cubicBezTo>
                    <a:cubicBezTo>
                      <a:pt x="108" y="21"/>
                      <a:pt x="103" y="9"/>
                      <a:pt x="103" y="9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29" y="33"/>
                      <a:pt x="29" y="33"/>
                    </a:cubicBezTo>
                    <a:cubicBezTo>
                      <a:pt x="29" y="33"/>
                      <a:pt x="24" y="37"/>
                      <a:pt x="23" y="38"/>
                    </a:cubicBezTo>
                    <a:cubicBezTo>
                      <a:pt x="23" y="38"/>
                      <a:pt x="17" y="41"/>
                      <a:pt x="17" y="41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21" y="56"/>
                      <a:pt x="21" y="56"/>
                    </a:cubicBezTo>
                    <a:cubicBezTo>
                      <a:pt x="21" y="56"/>
                      <a:pt x="20" y="58"/>
                      <a:pt x="20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5" y="54"/>
                      <a:pt x="15" y="54"/>
                    </a:cubicBezTo>
                    <a:cubicBezTo>
                      <a:pt x="15" y="54"/>
                      <a:pt x="12" y="54"/>
                      <a:pt x="12" y="54"/>
                    </a:cubicBezTo>
                    <a:cubicBezTo>
                      <a:pt x="12" y="54"/>
                      <a:pt x="7" y="70"/>
                      <a:pt x="7" y="70"/>
                    </a:cubicBezTo>
                    <a:cubicBezTo>
                      <a:pt x="7" y="71"/>
                      <a:pt x="0" y="80"/>
                      <a:pt x="0" y="80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44" y="113"/>
                      <a:pt x="44" y="113"/>
                      <a:pt x="44" y="113"/>
                    </a:cubicBezTo>
                    <a:cubicBezTo>
                      <a:pt x="44" y="113"/>
                      <a:pt x="43" y="129"/>
                      <a:pt x="43" y="129"/>
                    </a:cubicBezTo>
                    <a:cubicBezTo>
                      <a:pt x="43" y="129"/>
                      <a:pt x="47" y="136"/>
                      <a:pt x="47" y="136"/>
                    </a:cubicBezTo>
                    <a:cubicBezTo>
                      <a:pt x="42" y="143"/>
                      <a:pt x="42" y="143"/>
                      <a:pt x="42" y="143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28" y="151"/>
                      <a:pt x="28" y="151"/>
                      <a:pt x="28" y="151"/>
                    </a:cubicBezTo>
                    <a:cubicBezTo>
                      <a:pt x="26" y="155"/>
                      <a:pt x="26" y="155"/>
                      <a:pt x="26" y="155"/>
                    </a:cubicBezTo>
                    <a:cubicBezTo>
                      <a:pt x="55" y="176"/>
                      <a:pt x="55" y="176"/>
                      <a:pt x="55" y="17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61" y="216"/>
                      <a:pt x="61" y="216"/>
                      <a:pt x="61" y="216"/>
                    </a:cubicBezTo>
                    <a:cubicBezTo>
                      <a:pt x="66" y="222"/>
                      <a:pt x="66" y="222"/>
                      <a:pt x="66" y="222"/>
                    </a:cubicBezTo>
                    <a:cubicBezTo>
                      <a:pt x="86" y="221"/>
                      <a:pt x="86" y="221"/>
                      <a:pt x="86" y="221"/>
                    </a:cubicBezTo>
                    <a:cubicBezTo>
                      <a:pt x="92" y="219"/>
                      <a:pt x="92" y="219"/>
                      <a:pt x="92" y="219"/>
                    </a:cubicBezTo>
                    <a:cubicBezTo>
                      <a:pt x="96" y="221"/>
                      <a:pt x="96" y="221"/>
                      <a:pt x="96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24" y="215"/>
                      <a:pt x="124" y="215"/>
                      <a:pt x="124" y="215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39" y="215"/>
                      <a:pt x="170" y="192"/>
                      <a:pt x="170" y="192"/>
                    </a:cubicBezTo>
                    <a:cubicBezTo>
                      <a:pt x="170" y="192"/>
                      <a:pt x="168" y="185"/>
                      <a:pt x="168" y="185"/>
                    </a:cubicBezTo>
                    <a:cubicBezTo>
                      <a:pt x="168" y="185"/>
                      <a:pt x="168" y="181"/>
                      <a:pt x="168" y="181"/>
                    </a:cubicBezTo>
                    <a:cubicBezTo>
                      <a:pt x="168" y="180"/>
                      <a:pt x="170" y="175"/>
                      <a:pt x="170" y="175"/>
                    </a:cubicBezTo>
                    <a:cubicBezTo>
                      <a:pt x="169" y="166"/>
                      <a:pt x="169" y="166"/>
                      <a:pt x="169" y="166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56" y="145"/>
                      <a:pt x="156" y="145"/>
                      <a:pt x="156" y="145"/>
                    </a:cubicBezTo>
                    <a:cubicBezTo>
                      <a:pt x="156" y="145"/>
                      <a:pt x="138" y="140"/>
                      <a:pt x="138" y="14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81">
                <a:extLst>
                  <a:ext uri="{FF2B5EF4-FFF2-40B4-BE49-F238E27FC236}">
                    <a16:creationId xmlns:a16="http://schemas.microsoft.com/office/drawing/2014/main" id="{58308FEA-D064-913C-2CCA-E4685436A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196" y="3267256"/>
                <a:ext cx="512034" cy="467018"/>
              </a:xfrm>
              <a:custGeom>
                <a:avLst/>
                <a:gdLst>
                  <a:gd name="T0" fmla="*/ 1604231302 w 114"/>
                  <a:gd name="T1" fmla="*/ 548962423 h 104"/>
                  <a:gd name="T2" fmla="*/ 1560873494 w 114"/>
                  <a:gd name="T3" fmla="*/ 505621484 h 104"/>
                  <a:gd name="T4" fmla="*/ 1416350000 w 114"/>
                  <a:gd name="T5" fmla="*/ 520068464 h 104"/>
                  <a:gd name="T6" fmla="*/ 1372992192 w 114"/>
                  <a:gd name="T7" fmla="*/ 505621484 h 104"/>
                  <a:gd name="T8" fmla="*/ 1344084452 w 114"/>
                  <a:gd name="T9" fmla="*/ 433390386 h 104"/>
                  <a:gd name="T10" fmla="*/ 1315180514 w 114"/>
                  <a:gd name="T11" fmla="*/ 288928191 h 104"/>
                  <a:gd name="T12" fmla="*/ 1387442261 w 114"/>
                  <a:gd name="T13" fmla="*/ 274481211 h 104"/>
                  <a:gd name="T14" fmla="*/ 1430800069 w 114"/>
                  <a:gd name="T15" fmla="*/ 231140272 h 104"/>
                  <a:gd name="T16" fmla="*/ 1430800069 w 114"/>
                  <a:gd name="T17" fmla="*/ 187803134 h 104"/>
                  <a:gd name="T18" fmla="*/ 1401896131 w 114"/>
                  <a:gd name="T19" fmla="*/ 144462195 h 104"/>
                  <a:gd name="T20" fmla="*/ 1387442261 w 114"/>
                  <a:gd name="T21" fmla="*/ 115572037 h 104"/>
                  <a:gd name="T22" fmla="*/ 1416350000 w 114"/>
                  <a:gd name="T23" fmla="*/ 57784118 h 104"/>
                  <a:gd name="T24" fmla="*/ 1315180514 w 114"/>
                  <a:gd name="T25" fmla="*/ 57784118 h 104"/>
                  <a:gd name="T26" fmla="*/ 1228464898 w 114"/>
                  <a:gd name="T27" fmla="*/ 86678077 h 104"/>
                  <a:gd name="T28" fmla="*/ 1170657021 w 114"/>
                  <a:gd name="T29" fmla="*/ 158909175 h 104"/>
                  <a:gd name="T30" fmla="*/ 1141749281 w 114"/>
                  <a:gd name="T31" fmla="*/ 101125057 h 104"/>
                  <a:gd name="T32" fmla="*/ 1185107089 w 114"/>
                  <a:gd name="T33" fmla="*/ 43340939 h 104"/>
                  <a:gd name="T34" fmla="*/ 1141749281 w 114"/>
                  <a:gd name="T35" fmla="*/ 0 h 104"/>
                  <a:gd name="T36" fmla="*/ 1026129726 w 114"/>
                  <a:gd name="T37" fmla="*/ 14446980 h 104"/>
                  <a:gd name="T38" fmla="*/ 910510172 w 114"/>
                  <a:gd name="T39" fmla="*/ 14446980 h 104"/>
                  <a:gd name="T40" fmla="*/ 910510172 w 114"/>
                  <a:gd name="T41" fmla="*/ 86678077 h 104"/>
                  <a:gd name="T42" fmla="*/ 867152363 w 114"/>
                  <a:gd name="T43" fmla="*/ 144462195 h 104"/>
                  <a:gd name="T44" fmla="*/ 809340685 w 114"/>
                  <a:gd name="T45" fmla="*/ 202250114 h 104"/>
                  <a:gd name="T46" fmla="*/ 722625069 w 114"/>
                  <a:gd name="T47" fmla="*/ 173356155 h 104"/>
                  <a:gd name="T48" fmla="*/ 578101576 w 114"/>
                  <a:gd name="T49" fmla="*/ 173356155 h 104"/>
                  <a:gd name="T50" fmla="*/ 491385959 w 114"/>
                  <a:gd name="T51" fmla="*/ 86678077 h 104"/>
                  <a:gd name="T52" fmla="*/ 419124212 w 114"/>
                  <a:gd name="T53" fmla="*/ 158909175 h 104"/>
                  <a:gd name="T54" fmla="*/ 361312534 w 114"/>
                  <a:gd name="T55" fmla="*/ 130019016 h 104"/>
                  <a:gd name="T56" fmla="*/ 303504658 w 114"/>
                  <a:gd name="T57" fmla="*/ 216697094 h 104"/>
                  <a:gd name="T58" fmla="*/ 289050788 w 114"/>
                  <a:gd name="T59" fmla="*/ 274481211 h 104"/>
                  <a:gd name="T60" fmla="*/ 202335171 w 114"/>
                  <a:gd name="T61" fmla="*/ 332265329 h 104"/>
                  <a:gd name="T62" fmla="*/ 144523493 w 114"/>
                  <a:gd name="T63" fmla="*/ 390053248 h 104"/>
                  <a:gd name="T64" fmla="*/ 86715616 w 114"/>
                  <a:gd name="T65" fmla="*/ 476731325 h 104"/>
                  <a:gd name="T66" fmla="*/ 101169486 w 114"/>
                  <a:gd name="T67" fmla="*/ 577852581 h 104"/>
                  <a:gd name="T68" fmla="*/ 86715616 w 114"/>
                  <a:gd name="T69" fmla="*/ 635640500 h 104"/>
                  <a:gd name="T70" fmla="*/ 57811678 w 114"/>
                  <a:gd name="T71" fmla="*/ 722318577 h 104"/>
                  <a:gd name="T72" fmla="*/ 0 w 114"/>
                  <a:gd name="T73" fmla="*/ 866780773 h 104"/>
                  <a:gd name="T74" fmla="*/ 72261747 w 114"/>
                  <a:gd name="T75" fmla="*/ 953458850 h 104"/>
                  <a:gd name="T76" fmla="*/ 130073425 w 114"/>
                  <a:gd name="T77" fmla="*/ 1141261984 h 104"/>
                  <a:gd name="T78" fmla="*/ 187881301 w 114"/>
                  <a:gd name="T79" fmla="*/ 1213493082 h 104"/>
                  <a:gd name="T80" fmla="*/ 260146849 w 114"/>
                  <a:gd name="T81" fmla="*/ 1256834021 h 104"/>
                  <a:gd name="T82" fmla="*/ 375766404 w 114"/>
                  <a:gd name="T83" fmla="*/ 1170155943 h 104"/>
                  <a:gd name="T84" fmla="*/ 476932089 w 114"/>
                  <a:gd name="T85" fmla="*/ 1199046102 h 104"/>
                  <a:gd name="T86" fmla="*/ 549197637 w 114"/>
                  <a:gd name="T87" fmla="*/ 1213493082 h 104"/>
                  <a:gd name="T88" fmla="*/ 809340685 w 114"/>
                  <a:gd name="T89" fmla="*/ 1199046102 h 104"/>
                  <a:gd name="T90" fmla="*/ 867152363 w 114"/>
                  <a:gd name="T91" fmla="*/ 1329065118 h 104"/>
                  <a:gd name="T92" fmla="*/ 881606233 w 114"/>
                  <a:gd name="T93" fmla="*/ 1487974293 h 104"/>
                  <a:gd name="T94" fmla="*/ 910510172 w 114"/>
                  <a:gd name="T95" fmla="*/ 1502421273 h 104"/>
                  <a:gd name="T96" fmla="*/ 1040583596 w 114"/>
                  <a:gd name="T97" fmla="*/ 1473527313 h 104"/>
                  <a:gd name="T98" fmla="*/ 1170657021 w 114"/>
                  <a:gd name="T99" fmla="*/ 1430190175 h 104"/>
                  <a:gd name="T100" fmla="*/ 1300726644 w 114"/>
                  <a:gd name="T101" fmla="*/ 1213493082 h 104"/>
                  <a:gd name="T102" fmla="*/ 1358538322 w 114"/>
                  <a:gd name="T103" fmla="*/ 1025689947 h 104"/>
                  <a:gd name="T104" fmla="*/ 1372992192 w 114"/>
                  <a:gd name="T105" fmla="*/ 953458850 h 104"/>
                  <a:gd name="T106" fmla="*/ 1416350000 w 114"/>
                  <a:gd name="T107" fmla="*/ 881227752 h 104"/>
                  <a:gd name="T108" fmla="*/ 1488611747 w 114"/>
                  <a:gd name="T109" fmla="*/ 866780773 h 104"/>
                  <a:gd name="T110" fmla="*/ 1488611747 w 114"/>
                  <a:gd name="T111" fmla="*/ 780102695 h 104"/>
                  <a:gd name="T112" fmla="*/ 1618685172 w 114"/>
                  <a:gd name="T113" fmla="*/ 650087480 h 104"/>
                  <a:gd name="T114" fmla="*/ 1647589110 w 114"/>
                  <a:gd name="T115" fmla="*/ 592299561 h 104"/>
                  <a:gd name="T116" fmla="*/ 1604231302 w 114"/>
                  <a:gd name="T117" fmla="*/ 548962423 h 10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4" h="104">
                    <a:moveTo>
                      <a:pt x="111" y="38"/>
                    </a:moveTo>
                    <a:cubicBezTo>
                      <a:pt x="108" y="35"/>
                      <a:pt x="108" y="35"/>
                      <a:pt x="108" y="35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93" y="31"/>
                      <a:pt x="93" y="30"/>
                    </a:cubicBezTo>
                    <a:cubicBezTo>
                      <a:pt x="93" y="30"/>
                      <a:pt x="91" y="20"/>
                      <a:pt x="91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79" y="7"/>
                      <a:pt x="79" y="7"/>
                    </a:cubicBezTo>
                    <a:cubicBezTo>
                      <a:pt x="80" y="6"/>
                      <a:pt x="82" y="3"/>
                      <a:pt x="82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1" y="15"/>
                      <a:pt x="21" y="15"/>
                    </a:cubicBezTo>
                    <a:cubicBezTo>
                      <a:pt x="21" y="15"/>
                      <a:pt x="20" y="19"/>
                      <a:pt x="20" y="19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26"/>
                      <a:pt x="10" y="27"/>
                    </a:cubicBezTo>
                    <a:cubicBezTo>
                      <a:pt x="10" y="27"/>
                      <a:pt x="6" y="32"/>
                      <a:pt x="6" y="33"/>
                    </a:cubicBezTo>
                    <a:cubicBezTo>
                      <a:pt x="6" y="33"/>
                      <a:pt x="7" y="39"/>
                      <a:pt x="7" y="40"/>
                    </a:cubicBezTo>
                    <a:cubicBezTo>
                      <a:pt x="7" y="41"/>
                      <a:pt x="6" y="43"/>
                      <a:pt x="6" y="44"/>
                    </a:cubicBezTo>
                    <a:cubicBezTo>
                      <a:pt x="6" y="44"/>
                      <a:pt x="4" y="50"/>
                      <a:pt x="4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32" y="83"/>
                      <a:pt x="33" y="83"/>
                    </a:cubicBezTo>
                    <a:cubicBezTo>
                      <a:pt x="33" y="83"/>
                      <a:pt x="38" y="84"/>
                      <a:pt x="38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4" y="41"/>
                      <a:pt x="114" y="41"/>
                      <a:pt x="114" y="41"/>
                    </a:cubicBezTo>
                    <a:lnTo>
                      <a:pt x="111" y="38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82">
                <a:extLst>
                  <a:ext uri="{FF2B5EF4-FFF2-40B4-BE49-F238E27FC236}">
                    <a16:creationId xmlns:a16="http://schemas.microsoft.com/office/drawing/2014/main" id="{5422B234-6DE7-5E91-ECAA-262985648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173" y="3833681"/>
                <a:ext cx="536415" cy="662079"/>
              </a:xfrm>
              <a:custGeom>
                <a:avLst/>
                <a:gdLst>
                  <a:gd name="T0" fmla="*/ 1717702481 w 119"/>
                  <a:gd name="T1" fmla="*/ 537704669 h 147"/>
                  <a:gd name="T2" fmla="*/ 1688587651 w 119"/>
                  <a:gd name="T3" fmla="*/ 406909581 h 147"/>
                  <a:gd name="T4" fmla="*/ 1353780459 w 119"/>
                  <a:gd name="T5" fmla="*/ 435977274 h 147"/>
                  <a:gd name="T6" fmla="*/ 1149988095 w 119"/>
                  <a:gd name="T7" fmla="*/ 290650245 h 147"/>
                  <a:gd name="T8" fmla="*/ 1091758435 w 119"/>
                  <a:gd name="T9" fmla="*/ 130791276 h 147"/>
                  <a:gd name="T10" fmla="*/ 844291918 w 119"/>
                  <a:gd name="T11" fmla="*/ 29063881 h 147"/>
                  <a:gd name="T12" fmla="*/ 742395736 w 119"/>
                  <a:gd name="T13" fmla="*/ 145327029 h 147"/>
                  <a:gd name="T14" fmla="*/ 553158879 w 119"/>
                  <a:gd name="T15" fmla="*/ 334249879 h 147"/>
                  <a:gd name="T16" fmla="*/ 334807192 w 119"/>
                  <a:gd name="T17" fmla="*/ 479573095 h 147"/>
                  <a:gd name="T18" fmla="*/ 116455505 w 119"/>
                  <a:gd name="T19" fmla="*/ 566768550 h 147"/>
                  <a:gd name="T20" fmla="*/ 29114830 w 119"/>
                  <a:gd name="T21" fmla="*/ 523172729 h 147"/>
                  <a:gd name="T22" fmla="*/ 0 w 119"/>
                  <a:gd name="T23" fmla="*/ 741159459 h 147"/>
                  <a:gd name="T24" fmla="*/ 363918207 w 119"/>
                  <a:gd name="T25" fmla="*/ 813822974 h 147"/>
                  <a:gd name="T26" fmla="*/ 291136854 w 119"/>
                  <a:gd name="T27" fmla="*/ 944614250 h 147"/>
                  <a:gd name="T28" fmla="*/ 174681350 w 119"/>
                  <a:gd name="T29" fmla="*/ 1191668674 h 147"/>
                  <a:gd name="T30" fmla="*/ 334807192 w 119"/>
                  <a:gd name="T31" fmla="*/ 1264332188 h 147"/>
                  <a:gd name="T32" fmla="*/ 393033037 w 119"/>
                  <a:gd name="T33" fmla="*/ 1467786978 h 147"/>
                  <a:gd name="T34" fmla="*/ 494929219 w 119"/>
                  <a:gd name="T35" fmla="*/ 1569514374 h 147"/>
                  <a:gd name="T36" fmla="*/ 538599556 w 119"/>
                  <a:gd name="T37" fmla="*/ 1743905283 h 147"/>
                  <a:gd name="T38" fmla="*/ 669610568 w 119"/>
                  <a:gd name="T39" fmla="*/ 1903760440 h 147"/>
                  <a:gd name="T40" fmla="*/ 815180903 w 119"/>
                  <a:gd name="T41" fmla="*/ 1918296193 h 147"/>
                  <a:gd name="T42" fmla="*/ 960747423 w 119"/>
                  <a:gd name="T43" fmla="*/ 1961892014 h 147"/>
                  <a:gd name="T44" fmla="*/ 1106317758 w 119"/>
                  <a:gd name="T45" fmla="*/ 1990955895 h 147"/>
                  <a:gd name="T46" fmla="*/ 1280999107 w 119"/>
                  <a:gd name="T47" fmla="*/ 2092687102 h 147"/>
                  <a:gd name="T48" fmla="*/ 1412010119 w 119"/>
                  <a:gd name="T49" fmla="*/ 2092687102 h 147"/>
                  <a:gd name="T50" fmla="*/ 1368339782 w 119"/>
                  <a:gd name="T51" fmla="*/ 1976423954 h 147"/>
                  <a:gd name="T52" fmla="*/ 1412010119 w 119"/>
                  <a:gd name="T53" fmla="*/ 1845632678 h 147"/>
                  <a:gd name="T54" fmla="*/ 1470235964 w 119"/>
                  <a:gd name="T55" fmla="*/ 1642177888 h 147"/>
                  <a:gd name="T56" fmla="*/ 1397450797 w 119"/>
                  <a:gd name="T57" fmla="*/ 1453255038 h 147"/>
                  <a:gd name="T58" fmla="*/ 1455680457 w 119"/>
                  <a:gd name="T59" fmla="*/ 1104473219 h 147"/>
                  <a:gd name="T60" fmla="*/ 1412010119 w 119"/>
                  <a:gd name="T61" fmla="*/ 915550369 h 147"/>
                  <a:gd name="T62" fmla="*/ 1586691469 w 119"/>
                  <a:gd name="T63" fmla="*/ 842886855 h 147"/>
                  <a:gd name="T64" fmla="*/ 1732257988 w 119"/>
                  <a:gd name="T65" fmla="*/ 610368183 h 1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9" h="147">
                    <a:moveTo>
                      <a:pt x="119" y="42"/>
                    </a:move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0" y="21"/>
                      <a:pt x="79" y="20"/>
                    </a:cubicBezTo>
                    <a:cubicBezTo>
                      <a:pt x="79" y="19"/>
                      <a:pt x="77" y="14"/>
                      <a:pt x="77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6" y="135"/>
                      <a:pt x="66" y="135"/>
                      <a:pt x="66" y="135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93" y="147"/>
                      <a:pt x="93" y="147"/>
                    </a:cubicBezTo>
                    <a:cubicBezTo>
                      <a:pt x="93" y="147"/>
                      <a:pt x="97" y="144"/>
                      <a:pt x="97" y="14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98" y="105"/>
                      <a:pt x="98" y="104"/>
                    </a:cubicBezTo>
                    <a:cubicBezTo>
                      <a:pt x="97" y="103"/>
                      <a:pt x="96" y="100"/>
                      <a:pt x="96" y="10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0"/>
                      <a:pt x="100" y="76"/>
                      <a:pt x="100" y="76"/>
                    </a:cubicBezTo>
                    <a:cubicBezTo>
                      <a:pt x="100" y="76"/>
                      <a:pt x="99" y="68"/>
                      <a:pt x="99" y="68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47"/>
                      <a:pt x="114" y="47"/>
                      <a:pt x="114" y="47"/>
                    </a:cubicBezTo>
                    <a:lnTo>
                      <a:pt x="119" y="4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83">
                <a:extLst>
                  <a:ext uri="{FF2B5EF4-FFF2-40B4-BE49-F238E27FC236}">
                    <a16:creationId xmlns:a16="http://schemas.microsoft.com/office/drawing/2014/main" id="{F55E5CF4-E024-9169-BDC3-9D1A0E835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45" y="3559846"/>
                <a:ext cx="945291" cy="1029692"/>
              </a:xfrm>
              <a:custGeom>
                <a:avLst/>
                <a:gdLst>
                  <a:gd name="T0" fmla="*/ 2147483646 w 210"/>
                  <a:gd name="T1" fmla="*/ 1636738874 h 229"/>
                  <a:gd name="T2" fmla="*/ 2147483646 w 210"/>
                  <a:gd name="T3" fmla="*/ 1462926233 h 229"/>
                  <a:gd name="T4" fmla="*/ 2147483646 w 210"/>
                  <a:gd name="T5" fmla="*/ 1231173508 h 229"/>
                  <a:gd name="T6" fmla="*/ 2147483646 w 210"/>
                  <a:gd name="T7" fmla="*/ 1057360867 h 229"/>
                  <a:gd name="T8" fmla="*/ 2147483646 w 210"/>
                  <a:gd name="T9" fmla="*/ 811126927 h 229"/>
                  <a:gd name="T10" fmla="*/ 2147483646 w 210"/>
                  <a:gd name="T11" fmla="*/ 637314286 h 229"/>
                  <a:gd name="T12" fmla="*/ 2147483646 w 210"/>
                  <a:gd name="T13" fmla="*/ 579378007 h 229"/>
                  <a:gd name="T14" fmla="*/ 2147483646 w 210"/>
                  <a:gd name="T15" fmla="*/ 420046581 h 229"/>
                  <a:gd name="T16" fmla="*/ 2147483646 w 210"/>
                  <a:gd name="T17" fmla="*/ 347625282 h 229"/>
                  <a:gd name="T18" fmla="*/ 2147483646 w 210"/>
                  <a:gd name="T19" fmla="*/ 217267704 h 229"/>
                  <a:gd name="T20" fmla="*/ 2003221800 w 210"/>
                  <a:gd name="T21" fmla="*/ 275203983 h 229"/>
                  <a:gd name="T22" fmla="*/ 2046770100 w 210"/>
                  <a:gd name="T23" fmla="*/ 115876363 h 229"/>
                  <a:gd name="T24" fmla="*/ 2003221800 w 210"/>
                  <a:gd name="T25" fmla="*/ 57936278 h 229"/>
                  <a:gd name="T26" fmla="*/ 1843544700 w 210"/>
                  <a:gd name="T27" fmla="*/ 43455063 h 229"/>
                  <a:gd name="T28" fmla="*/ 1683867600 w 210"/>
                  <a:gd name="T29" fmla="*/ 173812641 h 229"/>
                  <a:gd name="T30" fmla="*/ 1741932000 w 210"/>
                  <a:gd name="T31" fmla="*/ 289689004 h 229"/>
                  <a:gd name="T32" fmla="*/ 1698383700 w 210"/>
                  <a:gd name="T33" fmla="*/ 449016624 h 229"/>
                  <a:gd name="T34" fmla="*/ 1596771000 w 210"/>
                  <a:gd name="T35" fmla="*/ 593859222 h 229"/>
                  <a:gd name="T36" fmla="*/ 1509674400 w 210"/>
                  <a:gd name="T37" fmla="*/ 840096969 h 229"/>
                  <a:gd name="T38" fmla="*/ 1437093900 w 210"/>
                  <a:gd name="T39" fmla="*/ 955969526 h 229"/>
                  <a:gd name="T40" fmla="*/ 1408061700 w 210"/>
                  <a:gd name="T41" fmla="*/ 1260143550 h 229"/>
                  <a:gd name="T42" fmla="*/ 1262900700 w 210"/>
                  <a:gd name="T43" fmla="*/ 1535347533 h 229"/>
                  <a:gd name="T44" fmla="*/ 1059675300 w 210"/>
                  <a:gd name="T45" fmla="*/ 1578798790 h 229"/>
                  <a:gd name="T46" fmla="*/ 987094800 w 210"/>
                  <a:gd name="T47" fmla="*/ 1491892470 h 229"/>
                  <a:gd name="T48" fmla="*/ 987094800 w 210"/>
                  <a:gd name="T49" fmla="*/ 1361534892 h 229"/>
                  <a:gd name="T50" fmla="*/ 958062600 w 210"/>
                  <a:gd name="T51" fmla="*/ 1274628571 h 229"/>
                  <a:gd name="T52" fmla="*/ 333870300 w 210"/>
                  <a:gd name="T53" fmla="*/ 1477411254 h 229"/>
                  <a:gd name="T54" fmla="*/ 188709300 w 210"/>
                  <a:gd name="T55" fmla="*/ 1752611431 h 229"/>
                  <a:gd name="T56" fmla="*/ 261289800 w 210"/>
                  <a:gd name="T57" fmla="*/ 1955394114 h 229"/>
                  <a:gd name="T58" fmla="*/ 43548300 w 210"/>
                  <a:gd name="T59" fmla="*/ 2147483646 h 229"/>
                  <a:gd name="T60" fmla="*/ 145161000 w 210"/>
                  <a:gd name="T61" fmla="*/ 2147483646 h 229"/>
                  <a:gd name="T62" fmla="*/ 217741500 w 210"/>
                  <a:gd name="T63" fmla="*/ 2147483646 h 229"/>
                  <a:gd name="T64" fmla="*/ 319354200 w 210"/>
                  <a:gd name="T65" fmla="*/ 2147483646 h 229"/>
                  <a:gd name="T66" fmla="*/ 391934700 w 210"/>
                  <a:gd name="T67" fmla="*/ 2147483646 h 229"/>
                  <a:gd name="T68" fmla="*/ 449999100 w 210"/>
                  <a:gd name="T69" fmla="*/ 2147483646 h 229"/>
                  <a:gd name="T70" fmla="*/ 566127900 w 210"/>
                  <a:gd name="T71" fmla="*/ 2147483646 h 229"/>
                  <a:gd name="T72" fmla="*/ 740321100 w 210"/>
                  <a:gd name="T73" fmla="*/ 2147483646 h 229"/>
                  <a:gd name="T74" fmla="*/ 885482100 w 210"/>
                  <a:gd name="T75" fmla="*/ 2147483646 h 229"/>
                  <a:gd name="T76" fmla="*/ 1132255800 w 210"/>
                  <a:gd name="T77" fmla="*/ 2147483646 h 229"/>
                  <a:gd name="T78" fmla="*/ 1364513400 w 210"/>
                  <a:gd name="T79" fmla="*/ 2147483646 h 229"/>
                  <a:gd name="T80" fmla="*/ 1640319300 w 210"/>
                  <a:gd name="T81" fmla="*/ 2147483646 h 229"/>
                  <a:gd name="T82" fmla="*/ 1640319300 w 210"/>
                  <a:gd name="T83" fmla="*/ 2147483646 h 229"/>
                  <a:gd name="T84" fmla="*/ 1945157400 w 210"/>
                  <a:gd name="T85" fmla="*/ 2147483646 h 229"/>
                  <a:gd name="T86" fmla="*/ 2147483646 w 210"/>
                  <a:gd name="T87" fmla="*/ 2147483646 h 229"/>
                  <a:gd name="T88" fmla="*/ 2017737900 w 210"/>
                  <a:gd name="T89" fmla="*/ 2147483646 h 229"/>
                  <a:gd name="T90" fmla="*/ 1916125200 w 210"/>
                  <a:gd name="T91" fmla="*/ 2147483646 h 229"/>
                  <a:gd name="T92" fmla="*/ 2017737900 w 210"/>
                  <a:gd name="T93" fmla="*/ 2147483646 h 229"/>
                  <a:gd name="T94" fmla="*/ 2147483646 w 210"/>
                  <a:gd name="T95" fmla="*/ 2147483646 h 229"/>
                  <a:gd name="T96" fmla="*/ 2147483646 w 210"/>
                  <a:gd name="T97" fmla="*/ 2143691776 h 229"/>
                  <a:gd name="T98" fmla="*/ 2147483646 w 210"/>
                  <a:gd name="T99" fmla="*/ 1984364156 h 229"/>
                  <a:gd name="T100" fmla="*/ 2147483646 w 210"/>
                  <a:gd name="T101" fmla="*/ 1810551515 h 2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0" h="229">
                    <a:moveTo>
                      <a:pt x="204" y="121"/>
                    </a:moveTo>
                    <a:cubicBezTo>
                      <a:pt x="203" y="120"/>
                      <a:pt x="202" y="118"/>
                      <a:pt x="202" y="117"/>
                    </a:cubicBezTo>
                    <a:cubicBezTo>
                      <a:pt x="202" y="117"/>
                      <a:pt x="200" y="114"/>
                      <a:pt x="199" y="113"/>
                    </a:cubicBezTo>
                    <a:cubicBezTo>
                      <a:pt x="199" y="112"/>
                      <a:pt x="199" y="111"/>
                      <a:pt x="199" y="110"/>
                    </a:cubicBezTo>
                    <a:cubicBezTo>
                      <a:pt x="199" y="109"/>
                      <a:pt x="200" y="105"/>
                      <a:pt x="200" y="104"/>
                    </a:cubicBezTo>
                    <a:cubicBezTo>
                      <a:pt x="201" y="103"/>
                      <a:pt x="200" y="102"/>
                      <a:pt x="200" y="101"/>
                    </a:cubicBezTo>
                    <a:cubicBezTo>
                      <a:pt x="199" y="100"/>
                      <a:pt x="198" y="97"/>
                      <a:pt x="199" y="96"/>
                    </a:cubicBezTo>
                    <a:cubicBezTo>
                      <a:pt x="199" y="94"/>
                      <a:pt x="200" y="92"/>
                      <a:pt x="200" y="91"/>
                    </a:cubicBezTo>
                    <a:cubicBezTo>
                      <a:pt x="200" y="90"/>
                      <a:pt x="204" y="86"/>
                      <a:pt x="204" y="85"/>
                    </a:cubicBezTo>
                    <a:cubicBezTo>
                      <a:pt x="204" y="84"/>
                      <a:pt x="205" y="82"/>
                      <a:pt x="205" y="81"/>
                    </a:cubicBezTo>
                    <a:cubicBezTo>
                      <a:pt x="205" y="80"/>
                      <a:pt x="206" y="78"/>
                      <a:pt x="206" y="77"/>
                    </a:cubicBezTo>
                    <a:cubicBezTo>
                      <a:pt x="206" y="77"/>
                      <a:pt x="206" y="74"/>
                      <a:pt x="206" y="73"/>
                    </a:cubicBezTo>
                    <a:cubicBezTo>
                      <a:pt x="206" y="72"/>
                      <a:pt x="206" y="70"/>
                      <a:pt x="206" y="69"/>
                    </a:cubicBezTo>
                    <a:cubicBezTo>
                      <a:pt x="206" y="69"/>
                      <a:pt x="210" y="61"/>
                      <a:pt x="210" y="61"/>
                    </a:cubicBezTo>
                    <a:cubicBezTo>
                      <a:pt x="210" y="61"/>
                      <a:pt x="210" y="56"/>
                      <a:pt x="210" y="56"/>
                    </a:cubicBezTo>
                    <a:cubicBezTo>
                      <a:pt x="210" y="56"/>
                      <a:pt x="210" y="53"/>
                      <a:pt x="210" y="52"/>
                    </a:cubicBezTo>
                    <a:cubicBezTo>
                      <a:pt x="209" y="52"/>
                      <a:pt x="209" y="49"/>
                      <a:pt x="209" y="49"/>
                    </a:cubicBezTo>
                    <a:cubicBezTo>
                      <a:pt x="209" y="49"/>
                      <a:pt x="207" y="44"/>
                      <a:pt x="207" y="44"/>
                    </a:cubicBezTo>
                    <a:cubicBezTo>
                      <a:pt x="202" y="38"/>
                      <a:pt x="202" y="38"/>
                      <a:pt x="202" y="38"/>
                    </a:cubicBezTo>
                    <a:cubicBezTo>
                      <a:pt x="196" y="38"/>
                      <a:pt x="196" y="38"/>
                      <a:pt x="196" y="38"/>
                    </a:cubicBezTo>
                    <a:cubicBezTo>
                      <a:pt x="196" y="38"/>
                      <a:pt x="190" y="40"/>
                      <a:pt x="190" y="40"/>
                    </a:cubicBezTo>
                    <a:cubicBezTo>
                      <a:pt x="190" y="40"/>
                      <a:pt x="186" y="40"/>
                      <a:pt x="186" y="40"/>
                    </a:cubicBezTo>
                    <a:cubicBezTo>
                      <a:pt x="186" y="40"/>
                      <a:pt x="184" y="32"/>
                      <a:pt x="184" y="32"/>
                    </a:cubicBezTo>
                    <a:cubicBezTo>
                      <a:pt x="184" y="32"/>
                      <a:pt x="181" y="29"/>
                      <a:pt x="181" y="29"/>
                    </a:cubicBezTo>
                    <a:cubicBezTo>
                      <a:pt x="181" y="29"/>
                      <a:pt x="176" y="29"/>
                      <a:pt x="176" y="29"/>
                    </a:cubicBezTo>
                    <a:cubicBezTo>
                      <a:pt x="176" y="29"/>
                      <a:pt x="176" y="23"/>
                      <a:pt x="176" y="22"/>
                    </a:cubicBezTo>
                    <a:cubicBezTo>
                      <a:pt x="176" y="22"/>
                      <a:pt x="169" y="24"/>
                      <a:pt x="169" y="24"/>
                    </a:cubicBezTo>
                    <a:cubicBezTo>
                      <a:pt x="159" y="12"/>
                      <a:pt x="159" y="12"/>
                      <a:pt x="159" y="12"/>
                    </a:cubicBezTo>
                    <a:cubicBezTo>
                      <a:pt x="159" y="12"/>
                      <a:pt x="155" y="14"/>
                      <a:pt x="154" y="14"/>
                    </a:cubicBezTo>
                    <a:cubicBezTo>
                      <a:pt x="154" y="14"/>
                      <a:pt x="151" y="15"/>
                      <a:pt x="151" y="15"/>
                    </a:cubicBezTo>
                    <a:cubicBezTo>
                      <a:pt x="150" y="16"/>
                      <a:pt x="146" y="19"/>
                      <a:pt x="146" y="19"/>
                    </a:cubicBezTo>
                    <a:cubicBezTo>
                      <a:pt x="146" y="20"/>
                      <a:pt x="143" y="20"/>
                      <a:pt x="142" y="20"/>
                    </a:cubicBezTo>
                    <a:cubicBezTo>
                      <a:pt x="141" y="20"/>
                      <a:pt x="138" y="19"/>
                      <a:pt x="138" y="19"/>
                    </a:cubicBezTo>
                    <a:cubicBezTo>
                      <a:pt x="138" y="19"/>
                      <a:pt x="137" y="15"/>
                      <a:pt x="137" y="15"/>
                    </a:cubicBezTo>
                    <a:cubicBezTo>
                      <a:pt x="136" y="15"/>
                      <a:pt x="136" y="13"/>
                      <a:pt x="136" y="13"/>
                    </a:cubicBezTo>
                    <a:cubicBezTo>
                      <a:pt x="141" y="8"/>
                      <a:pt x="141" y="8"/>
                      <a:pt x="141" y="8"/>
                    </a:cubicBezTo>
                    <a:cubicBezTo>
                      <a:pt x="142" y="6"/>
                      <a:pt x="142" y="6"/>
                      <a:pt x="142" y="6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2" y="1"/>
                      <a:pt x="132" y="1"/>
                    </a:cubicBezTo>
                    <a:cubicBezTo>
                      <a:pt x="131" y="1"/>
                      <a:pt x="127" y="3"/>
                      <a:pt x="127" y="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18"/>
                      <a:pt x="120" y="20"/>
                      <a:pt x="120" y="20"/>
                    </a:cubicBezTo>
                    <a:cubicBezTo>
                      <a:pt x="120" y="21"/>
                      <a:pt x="119" y="25"/>
                      <a:pt x="119" y="25"/>
                    </a:cubicBezTo>
                    <a:cubicBezTo>
                      <a:pt x="119" y="25"/>
                      <a:pt x="121" y="30"/>
                      <a:pt x="121" y="30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3" y="38"/>
                      <a:pt x="110" y="40"/>
                      <a:pt x="110" y="41"/>
                    </a:cubicBezTo>
                    <a:cubicBezTo>
                      <a:pt x="110" y="41"/>
                      <a:pt x="109" y="44"/>
                      <a:pt x="109" y="45"/>
                    </a:cubicBezTo>
                    <a:cubicBezTo>
                      <a:pt x="109" y="45"/>
                      <a:pt x="109" y="52"/>
                      <a:pt x="109" y="52"/>
                    </a:cubicBezTo>
                    <a:cubicBezTo>
                      <a:pt x="109" y="52"/>
                      <a:pt x="105" y="57"/>
                      <a:pt x="104" y="58"/>
                    </a:cubicBezTo>
                    <a:cubicBezTo>
                      <a:pt x="104" y="58"/>
                      <a:pt x="104" y="61"/>
                      <a:pt x="104" y="61"/>
                    </a:cubicBezTo>
                    <a:cubicBezTo>
                      <a:pt x="103" y="61"/>
                      <a:pt x="102" y="63"/>
                      <a:pt x="102" y="63"/>
                    </a:cubicBezTo>
                    <a:cubicBezTo>
                      <a:pt x="102" y="63"/>
                      <a:pt x="99" y="66"/>
                      <a:pt x="99" y="66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97" y="73"/>
                      <a:pt x="96" y="78"/>
                      <a:pt x="96" y="79"/>
                    </a:cubicBezTo>
                    <a:cubicBezTo>
                      <a:pt x="96" y="79"/>
                      <a:pt x="97" y="87"/>
                      <a:pt x="97" y="87"/>
                    </a:cubicBezTo>
                    <a:cubicBezTo>
                      <a:pt x="97" y="87"/>
                      <a:pt x="94" y="92"/>
                      <a:pt x="93" y="93"/>
                    </a:cubicBezTo>
                    <a:cubicBezTo>
                      <a:pt x="93" y="93"/>
                      <a:pt x="95" y="99"/>
                      <a:pt x="95" y="99"/>
                    </a:cubicBezTo>
                    <a:cubicBezTo>
                      <a:pt x="87" y="106"/>
                      <a:pt x="87" y="106"/>
                      <a:pt x="87" y="106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3" y="109"/>
                      <a:pt x="69" y="109"/>
                      <a:pt x="69" y="109"/>
                    </a:cubicBezTo>
                    <a:cubicBezTo>
                      <a:pt x="69" y="109"/>
                      <a:pt x="69" y="107"/>
                      <a:pt x="69" y="106"/>
                    </a:cubicBezTo>
                    <a:cubicBezTo>
                      <a:pt x="69" y="106"/>
                      <a:pt x="68" y="104"/>
                      <a:pt x="68" y="103"/>
                    </a:cubicBezTo>
                    <a:cubicBezTo>
                      <a:pt x="68" y="103"/>
                      <a:pt x="67" y="100"/>
                      <a:pt x="67" y="10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68" y="94"/>
                      <a:pt x="68" y="94"/>
                      <a:pt x="68" y="94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27" y="96"/>
                      <a:pt x="26" y="96"/>
                    </a:cubicBezTo>
                    <a:cubicBezTo>
                      <a:pt x="26" y="97"/>
                      <a:pt x="23" y="102"/>
                      <a:pt x="23" y="102"/>
                    </a:cubicBezTo>
                    <a:cubicBezTo>
                      <a:pt x="23" y="102"/>
                      <a:pt x="17" y="107"/>
                      <a:pt x="17" y="107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3" y="113"/>
                      <a:pt x="13" y="121"/>
                      <a:pt x="13" y="121"/>
                    </a:cubicBezTo>
                    <a:cubicBezTo>
                      <a:pt x="13" y="121"/>
                      <a:pt x="17" y="126"/>
                      <a:pt x="17" y="126"/>
                    </a:cubicBezTo>
                    <a:cubicBezTo>
                      <a:pt x="17" y="126"/>
                      <a:pt x="19" y="130"/>
                      <a:pt x="19" y="130"/>
                    </a:cubicBezTo>
                    <a:cubicBezTo>
                      <a:pt x="19" y="131"/>
                      <a:pt x="18" y="135"/>
                      <a:pt x="18" y="135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0" y="173"/>
                      <a:pt x="10" y="173"/>
                      <a:pt x="10" y="173"/>
                    </a:cubicBezTo>
                    <a:cubicBezTo>
                      <a:pt x="15" y="173"/>
                      <a:pt x="15" y="173"/>
                      <a:pt x="15" y="173"/>
                    </a:cubicBezTo>
                    <a:cubicBezTo>
                      <a:pt x="15" y="176"/>
                      <a:pt x="15" y="176"/>
                      <a:pt x="15" y="176"/>
                    </a:cubicBezTo>
                    <a:cubicBezTo>
                      <a:pt x="15" y="178"/>
                      <a:pt x="15" y="178"/>
                      <a:pt x="15" y="178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0" y="177"/>
                      <a:pt x="20" y="177"/>
                      <a:pt x="20" y="177"/>
                    </a:cubicBezTo>
                    <a:cubicBezTo>
                      <a:pt x="20" y="177"/>
                      <a:pt x="22" y="179"/>
                      <a:pt x="22" y="179"/>
                    </a:cubicBezTo>
                    <a:cubicBezTo>
                      <a:pt x="22" y="179"/>
                      <a:pt x="26" y="180"/>
                      <a:pt x="26" y="180"/>
                    </a:cubicBezTo>
                    <a:cubicBezTo>
                      <a:pt x="26" y="180"/>
                      <a:pt x="27" y="183"/>
                      <a:pt x="27" y="183"/>
                    </a:cubicBezTo>
                    <a:cubicBezTo>
                      <a:pt x="27" y="183"/>
                      <a:pt x="27" y="188"/>
                      <a:pt x="27" y="188"/>
                    </a:cubicBezTo>
                    <a:cubicBezTo>
                      <a:pt x="27" y="189"/>
                      <a:pt x="32" y="192"/>
                      <a:pt x="32" y="192"/>
                    </a:cubicBezTo>
                    <a:cubicBezTo>
                      <a:pt x="32" y="192"/>
                      <a:pt x="30" y="199"/>
                      <a:pt x="30" y="200"/>
                    </a:cubicBezTo>
                    <a:cubicBezTo>
                      <a:pt x="30" y="201"/>
                      <a:pt x="31" y="204"/>
                      <a:pt x="31" y="204"/>
                    </a:cubicBezTo>
                    <a:cubicBezTo>
                      <a:pt x="31" y="205"/>
                      <a:pt x="33" y="208"/>
                      <a:pt x="33" y="209"/>
                    </a:cubicBezTo>
                    <a:cubicBezTo>
                      <a:pt x="36" y="207"/>
                      <a:pt x="39" y="205"/>
                      <a:pt x="42" y="202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39" y="198"/>
                      <a:pt x="40" y="195"/>
                      <a:pt x="40" y="195"/>
                    </a:cubicBezTo>
                    <a:cubicBezTo>
                      <a:pt x="40" y="195"/>
                      <a:pt x="45" y="195"/>
                      <a:pt x="47" y="195"/>
                    </a:cubicBezTo>
                    <a:cubicBezTo>
                      <a:pt x="48" y="195"/>
                      <a:pt x="51" y="197"/>
                      <a:pt x="51" y="197"/>
                    </a:cubicBezTo>
                    <a:cubicBezTo>
                      <a:pt x="52" y="193"/>
                      <a:pt x="52" y="193"/>
                      <a:pt x="52" y="193"/>
                    </a:cubicBezTo>
                    <a:cubicBezTo>
                      <a:pt x="55" y="195"/>
                      <a:pt x="55" y="195"/>
                      <a:pt x="55" y="195"/>
                    </a:cubicBezTo>
                    <a:cubicBezTo>
                      <a:pt x="61" y="194"/>
                      <a:pt x="61" y="194"/>
                      <a:pt x="61" y="194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66" y="200"/>
                      <a:pt x="69" y="198"/>
                      <a:pt x="70" y="198"/>
                    </a:cubicBezTo>
                    <a:cubicBezTo>
                      <a:pt x="70" y="197"/>
                      <a:pt x="78" y="194"/>
                      <a:pt x="78" y="194"/>
                    </a:cubicBezTo>
                    <a:cubicBezTo>
                      <a:pt x="83" y="192"/>
                      <a:pt x="83" y="192"/>
                      <a:pt x="83" y="192"/>
                    </a:cubicBezTo>
                    <a:cubicBezTo>
                      <a:pt x="83" y="192"/>
                      <a:pt x="88" y="195"/>
                      <a:pt x="88" y="195"/>
                    </a:cubicBezTo>
                    <a:cubicBezTo>
                      <a:pt x="89" y="196"/>
                      <a:pt x="93" y="199"/>
                      <a:pt x="94" y="199"/>
                    </a:cubicBezTo>
                    <a:cubicBezTo>
                      <a:pt x="95" y="199"/>
                      <a:pt x="99" y="200"/>
                      <a:pt x="99" y="200"/>
                    </a:cubicBezTo>
                    <a:cubicBezTo>
                      <a:pt x="100" y="200"/>
                      <a:pt x="103" y="206"/>
                      <a:pt x="104" y="206"/>
                    </a:cubicBezTo>
                    <a:cubicBezTo>
                      <a:pt x="105" y="207"/>
                      <a:pt x="113" y="213"/>
                      <a:pt x="113" y="213"/>
                    </a:cubicBezTo>
                    <a:cubicBezTo>
                      <a:pt x="113" y="213"/>
                      <a:pt x="111" y="218"/>
                      <a:pt x="111" y="219"/>
                    </a:cubicBezTo>
                    <a:cubicBezTo>
                      <a:pt x="110" y="220"/>
                      <a:pt x="110" y="224"/>
                      <a:pt x="110" y="224"/>
                    </a:cubicBezTo>
                    <a:cubicBezTo>
                      <a:pt x="110" y="224"/>
                      <a:pt x="112" y="228"/>
                      <a:pt x="113" y="228"/>
                    </a:cubicBezTo>
                    <a:cubicBezTo>
                      <a:pt x="113" y="228"/>
                      <a:pt x="118" y="229"/>
                      <a:pt x="119" y="229"/>
                    </a:cubicBezTo>
                    <a:cubicBezTo>
                      <a:pt x="120" y="229"/>
                      <a:pt x="128" y="226"/>
                      <a:pt x="129" y="226"/>
                    </a:cubicBezTo>
                    <a:cubicBezTo>
                      <a:pt x="130" y="225"/>
                      <a:pt x="133" y="223"/>
                      <a:pt x="134" y="222"/>
                    </a:cubicBezTo>
                    <a:cubicBezTo>
                      <a:pt x="135" y="221"/>
                      <a:pt x="147" y="210"/>
                      <a:pt x="148" y="209"/>
                    </a:cubicBezTo>
                    <a:cubicBezTo>
                      <a:pt x="148" y="209"/>
                      <a:pt x="150" y="207"/>
                      <a:pt x="150" y="206"/>
                    </a:cubicBezTo>
                    <a:cubicBezTo>
                      <a:pt x="151" y="204"/>
                      <a:pt x="154" y="195"/>
                      <a:pt x="154" y="195"/>
                    </a:cubicBezTo>
                    <a:cubicBezTo>
                      <a:pt x="154" y="195"/>
                      <a:pt x="148" y="192"/>
                      <a:pt x="147" y="191"/>
                    </a:cubicBezTo>
                    <a:cubicBezTo>
                      <a:pt x="147" y="191"/>
                      <a:pt x="143" y="187"/>
                      <a:pt x="142" y="186"/>
                    </a:cubicBezTo>
                    <a:cubicBezTo>
                      <a:pt x="141" y="185"/>
                      <a:pt x="139" y="182"/>
                      <a:pt x="139" y="180"/>
                    </a:cubicBezTo>
                    <a:cubicBezTo>
                      <a:pt x="138" y="178"/>
                      <a:pt x="137" y="171"/>
                      <a:pt x="137" y="171"/>
                    </a:cubicBezTo>
                    <a:cubicBezTo>
                      <a:pt x="137" y="170"/>
                      <a:pt x="136" y="168"/>
                      <a:pt x="136" y="168"/>
                    </a:cubicBezTo>
                    <a:cubicBezTo>
                      <a:pt x="135" y="167"/>
                      <a:pt x="132" y="165"/>
                      <a:pt x="132" y="164"/>
                    </a:cubicBezTo>
                    <a:cubicBezTo>
                      <a:pt x="133" y="164"/>
                      <a:pt x="132" y="162"/>
                      <a:pt x="132" y="162"/>
                    </a:cubicBezTo>
                    <a:cubicBezTo>
                      <a:pt x="132" y="161"/>
                      <a:pt x="134" y="158"/>
                      <a:pt x="134" y="157"/>
                    </a:cubicBezTo>
                    <a:cubicBezTo>
                      <a:pt x="135" y="155"/>
                      <a:pt x="137" y="155"/>
                      <a:pt x="139" y="155"/>
                    </a:cubicBezTo>
                    <a:cubicBezTo>
                      <a:pt x="140" y="155"/>
                      <a:pt x="143" y="156"/>
                      <a:pt x="143" y="156"/>
                    </a:cubicBezTo>
                    <a:cubicBezTo>
                      <a:pt x="143" y="157"/>
                      <a:pt x="149" y="163"/>
                      <a:pt x="149" y="163"/>
                    </a:cubicBezTo>
                    <a:cubicBezTo>
                      <a:pt x="149" y="163"/>
                      <a:pt x="153" y="158"/>
                      <a:pt x="154" y="157"/>
                    </a:cubicBezTo>
                    <a:cubicBezTo>
                      <a:pt x="155" y="155"/>
                      <a:pt x="158" y="153"/>
                      <a:pt x="159" y="152"/>
                    </a:cubicBezTo>
                    <a:cubicBezTo>
                      <a:pt x="160" y="151"/>
                      <a:pt x="161" y="152"/>
                      <a:pt x="163" y="151"/>
                    </a:cubicBezTo>
                    <a:cubicBezTo>
                      <a:pt x="165" y="151"/>
                      <a:pt x="172" y="148"/>
                      <a:pt x="174" y="148"/>
                    </a:cubicBezTo>
                    <a:cubicBezTo>
                      <a:pt x="177" y="147"/>
                      <a:pt x="180" y="144"/>
                      <a:pt x="181" y="143"/>
                    </a:cubicBezTo>
                    <a:cubicBezTo>
                      <a:pt x="182" y="142"/>
                      <a:pt x="186" y="138"/>
                      <a:pt x="187" y="137"/>
                    </a:cubicBezTo>
                    <a:cubicBezTo>
                      <a:pt x="188" y="137"/>
                      <a:pt x="192" y="137"/>
                      <a:pt x="193" y="137"/>
                    </a:cubicBezTo>
                    <a:cubicBezTo>
                      <a:pt x="195" y="136"/>
                      <a:pt x="205" y="136"/>
                      <a:pt x="205" y="136"/>
                    </a:cubicBezTo>
                    <a:cubicBezTo>
                      <a:pt x="205" y="131"/>
                      <a:pt x="205" y="131"/>
                      <a:pt x="205" y="131"/>
                    </a:cubicBezTo>
                    <a:cubicBezTo>
                      <a:pt x="205" y="131"/>
                      <a:pt x="204" y="125"/>
                      <a:pt x="204" y="125"/>
                    </a:cubicBezTo>
                    <a:cubicBezTo>
                      <a:pt x="204" y="124"/>
                      <a:pt x="204" y="122"/>
                      <a:pt x="204" y="12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Freeform 84">
                <a:extLst>
                  <a:ext uri="{FF2B5EF4-FFF2-40B4-BE49-F238E27FC236}">
                    <a16:creationId xmlns:a16="http://schemas.microsoft.com/office/drawing/2014/main" id="{4CBE47C6-ADA0-4F31-A884-426D8BF80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6405" y="4004360"/>
                <a:ext cx="502655" cy="620816"/>
              </a:xfrm>
              <a:custGeom>
                <a:avLst/>
                <a:gdLst>
                  <a:gd name="T0" fmla="*/ 1255392789 w 112"/>
                  <a:gd name="T1" fmla="*/ 115990025 h 138"/>
                  <a:gd name="T2" fmla="*/ 1226534363 w 112"/>
                  <a:gd name="T3" fmla="*/ 0 h 138"/>
                  <a:gd name="T4" fmla="*/ 1111096863 w 112"/>
                  <a:gd name="T5" fmla="*/ 43495307 h 138"/>
                  <a:gd name="T6" fmla="*/ 1024517788 w 112"/>
                  <a:gd name="T7" fmla="*/ 144985627 h 138"/>
                  <a:gd name="T8" fmla="*/ 808070100 w 112"/>
                  <a:gd name="T9" fmla="*/ 333466562 h 138"/>
                  <a:gd name="T10" fmla="*/ 692632600 w 112"/>
                  <a:gd name="T11" fmla="*/ 463952484 h 138"/>
                  <a:gd name="T12" fmla="*/ 548332875 w 112"/>
                  <a:gd name="T13" fmla="*/ 362462165 h 138"/>
                  <a:gd name="T14" fmla="*/ 476184913 w 112"/>
                  <a:gd name="T15" fmla="*/ 289971255 h 138"/>
                  <a:gd name="T16" fmla="*/ 303026763 w 112"/>
                  <a:gd name="T17" fmla="*/ 362462165 h 138"/>
                  <a:gd name="T18" fmla="*/ 346316300 w 112"/>
                  <a:gd name="T19" fmla="*/ 550943099 h 138"/>
                  <a:gd name="T20" fmla="*/ 288595650 w 112"/>
                  <a:gd name="T21" fmla="*/ 898909366 h 138"/>
                  <a:gd name="T22" fmla="*/ 360747412 w 112"/>
                  <a:gd name="T23" fmla="*/ 1087390301 h 138"/>
                  <a:gd name="T24" fmla="*/ 303026763 w 112"/>
                  <a:gd name="T25" fmla="*/ 1290370941 h 138"/>
                  <a:gd name="T26" fmla="*/ 259737225 w 112"/>
                  <a:gd name="T27" fmla="*/ 1420856863 h 138"/>
                  <a:gd name="T28" fmla="*/ 303026763 w 112"/>
                  <a:gd name="T29" fmla="*/ 1536846888 h 138"/>
                  <a:gd name="T30" fmla="*/ 173158150 w 112"/>
                  <a:gd name="T31" fmla="*/ 1536846888 h 138"/>
                  <a:gd name="T32" fmla="*/ 0 w 112"/>
                  <a:gd name="T33" fmla="*/ 1435356568 h 138"/>
                  <a:gd name="T34" fmla="*/ 0 w 112"/>
                  <a:gd name="T35" fmla="*/ 1710828118 h 138"/>
                  <a:gd name="T36" fmla="*/ 389605838 w 112"/>
                  <a:gd name="T37" fmla="*/ 1754323426 h 138"/>
                  <a:gd name="T38" fmla="*/ 461753800 w 112"/>
                  <a:gd name="T39" fmla="*/ 1899309053 h 138"/>
                  <a:gd name="T40" fmla="*/ 620480838 w 112"/>
                  <a:gd name="T41" fmla="*/ 2000799373 h 138"/>
                  <a:gd name="T42" fmla="*/ 721491025 w 112"/>
                  <a:gd name="T43" fmla="*/ 1855813745 h 138"/>
                  <a:gd name="T44" fmla="*/ 707059913 w 112"/>
                  <a:gd name="T45" fmla="*/ 1783322836 h 138"/>
                  <a:gd name="T46" fmla="*/ 750349451 w 112"/>
                  <a:gd name="T47" fmla="*/ 1681832516 h 138"/>
                  <a:gd name="T48" fmla="*/ 779211675 w 112"/>
                  <a:gd name="T49" fmla="*/ 1580342196 h 138"/>
                  <a:gd name="T50" fmla="*/ 851359638 w 112"/>
                  <a:gd name="T51" fmla="*/ 1449856273 h 138"/>
                  <a:gd name="T52" fmla="*/ 1010086676 w 112"/>
                  <a:gd name="T53" fmla="*/ 1536846888 h 138"/>
                  <a:gd name="T54" fmla="*/ 1183244826 w 112"/>
                  <a:gd name="T55" fmla="*/ 1420856863 h 138"/>
                  <a:gd name="T56" fmla="*/ 1341971864 w 112"/>
                  <a:gd name="T57" fmla="*/ 1232375929 h 138"/>
                  <a:gd name="T58" fmla="*/ 1558419551 w 112"/>
                  <a:gd name="T59" fmla="*/ 971404084 h 138"/>
                  <a:gd name="T60" fmla="*/ 1515130014 w 112"/>
                  <a:gd name="T61" fmla="*/ 840914354 h 138"/>
                  <a:gd name="T62" fmla="*/ 1587281775 w 112"/>
                  <a:gd name="T63" fmla="*/ 739424034 h 138"/>
                  <a:gd name="T64" fmla="*/ 1616140201 w 112"/>
                  <a:gd name="T65" fmla="*/ 666933124 h 138"/>
                  <a:gd name="T66" fmla="*/ 1543992238 w 112"/>
                  <a:gd name="T67" fmla="*/ 507447792 h 138"/>
                  <a:gd name="T68" fmla="*/ 1428550939 w 112"/>
                  <a:gd name="T69" fmla="*/ 405957472 h 138"/>
                  <a:gd name="T70" fmla="*/ 1385261401 w 112"/>
                  <a:gd name="T71" fmla="*/ 289971255 h 138"/>
                  <a:gd name="T72" fmla="*/ 1313113438 w 112"/>
                  <a:gd name="T73" fmla="*/ 188480935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2" h="138">
                    <a:moveTo>
                      <a:pt x="91" y="9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4" y="7"/>
                      <a:pt x="74" y="8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23"/>
                      <a:pt x="56" y="23"/>
                    </a:cubicBezTo>
                    <a:cubicBezTo>
                      <a:pt x="55" y="24"/>
                      <a:pt x="50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1" y="30"/>
                      <a:pt x="41" y="30"/>
                    </a:cubicBezTo>
                    <a:cubicBezTo>
                      <a:pt x="41" y="30"/>
                      <a:pt x="38" y="25"/>
                      <a:pt x="38" y="2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4" y="38"/>
                      <a:pt x="24" y="38"/>
                    </a:cubicBezTo>
                    <a:cubicBezTo>
                      <a:pt x="24" y="38"/>
                      <a:pt x="26" y="52"/>
                      <a:pt x="26" y="5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1" y="65"/>
                      <a:pt x="22" y="66"/>
                    </a:cubicBezTo>
                    <a:cubicBezTo>
                      <a:pt x="22" y="67"/>
                      <a:pt x="25" y="75"/>
                      <a:pt x="25" y="7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17" y="109"/>
                      <a:pt x="17" y="109"/>
                    </a:cubicBezTo>
                    <a:cubicBezTo>
                      <a:pt x="17" y="109"/>
                      <a:pt x="12" y="106"/>
                      <a:pt x="12" y="106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59"/>
                      <a:pt x="105" y="58"/>
                    </a:cubicBezTo>
                    <a:cubicBezTo>
                      <a:pt x="105" y="58"/>
                      <a:pt x="107" y="53"/>
                      <a:pt x="107" y="53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1" y="13"/>
                      <a:pt x="91" y="13"/>
                      <a:pt x="91" y="13"/>
                    </a:cubicBezTo>
                    <a:lnTo>
                      <a:pt x="91" y="9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Freeform 85">
                <a:extLst>
                  <a:ext uri="{FF2B5EF4-FFF2-40B4-BE49-F238E27FC236}">
                    <a16:creationId xmlns:a16="http://schemas.microsoft.com/office/drawing/2014/main" id="{4016E7B2-ACD8-1271-C2FD-8AF03B45F5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0966" y="4171285"/>
                <a:ext cx="988430" cy="827129"/>
              </a:xfrm>
              <a:custGeom>
                <a:avLst/>
                <a:gdLst>
                  <a:gd name="T0" fmla="*/ 2147483646 w 220"/>
                  <a:gd name="T1" fmla="*/ 2099115749 h 184"/>
                  <a:gd name="T2" fmla="*/ 2147483646 w 220"/>
                  <a:gd name="T3" fmla="*/ 2128070434 h 184"/>
                  <a:gd name="T4" fmla="*/ 2147483646 w 220"/>
                  <a:gd name="T5" fmla="*/ 2147483646 h 184"/>
                  <a:gd name="T6" fmla="*/ 2096871612 w 220"/>
                  <a:gd name="T7" fmla="*/ 2147483646 h 184"/>
                  <a:gd name="T8" fmla="*/ 1851032882 w 220"/>
                  <a:gd name="T9" fmla="*/ 2147483646 h 184"/>
                  <a:gd name="T10" fmla="*/ 1691958526 w 220"/>
                  <a:gd name="T11" fmla="*/ 2147483646 h 184"/>
                  <a:gd name="T12" fmla="*/ 1532884169 w 220"/>
                  <a:gd name="T13" fmla="*/ 2147483646 h 184"/>
                  <a:gd name="T14" fmla="*/ 1359351619 w 220"/>
                  <a:gd name="T15" fmla="*/ 2147483646 h 184"/>
                  <a:gd name="T16" fmla="*/ 1156895076 w 220"/>
                  <a:gd name="T17" fmla="*/ 2147483646 h 184"/>
                  <a:gd name="T18" fmla="*/ 896594349 w 220"/>
                  <a:gd name="T19" fmla="*/ 2147483646 h 184"/>
                  <a:gd name="T20" fmla="*/ 896594349 w 220"/>
                  <a:gd name="T21" fmla="*/ 2147483646 h 184"/>
                  <a:gd name="T22" fmla="*/ 708599803 w 220"/>
                  <a:gd name="T23" fmla="*/ 2147483646 h 184"/>
                  <a:gd name="T24" fmla="*/ 621831626 w 220"/>
                  <a:gd name="T25" fmla="*/ 2084638406 h 184"/>
                  <a:gd name="T26" fmla="*/ 867670356 w 220"/>
                  <a:gd name="T27" fmla="*/ 2055687526 h 184"/>
                  <a:gd name="T28" fmla="*/ 954438533 w 220"/>
                  <a:gd name="T29" fmla="*/ 2026732841 h 184"/>
                  <a:gd name="T30" fmla="*/ 983358723 w 220"/>
                  <a:gd name="T31" fmla="*/ 2041210183 h 184"/>
                  <a:gd name="T32" fmla="*/ 1055664903 w 220"/>
                  <a:gd name="T33" fmla="*/ 2026732841 h 184"/>
                  <a:gd name="T34" fmla="*/ 1026744713 w 220"/>
                  <a:gd name="T35" fmla="*/ 1983300813 h 184"/>
                  <a:gd name="T36" fmla="*/ 1012282716 w 220"/>
                  <a:gd name="T37" fmla="*/ 1795106774 h 184"/>
                  <a:gd name="T38" fmla="*/ 1026744713 w 220"/>
                  <a:gd name="T39" fmla="*/ 1766152089 h 184"/>
                  <a:gd name="T40" fmla="*/ 867670356 w 220"/>
                  <a:gd name="T41" fmla="*/ 1983300813 h 184"/>
                  <a:gd name="T42" fmla="*/ 361530900 w 220"/>
                  <a:gd name="T43" fmla="*/ 1737197404 h 184"/>
                  <a:gd name="T44" fmla="*/ 520601453 w 220"/>
                  <a:gd name="T45" fmla="*/ 1650340958 h 184"/>
                  <a:gd name="T46" fmla="*/ 766443986 w 220"/>
                  <a:gd name="T47" fmla="*/ 1606908930 h 184"/>
                  <a:gd name="T48" fmla="*/ 535063450 w 220"/>
                  <a:gd name="T49" fmla="*/ 1577954245 h 184"/>
                  <a:gd name="T50" fmla="*/ 274762723 w 220"/>
                  <a:gd name="T51" fmla="*/ 1534526022 h 184"/>
                  <a:gd name="T52" fmla="*/ 216918540 w 220"/>
                  <a:gd name="T53" fmla="*/ 1317377298 h 184"/>
                  <a:gd name="T54" fmla="*/ 780902180 w 220"/>
                  <a:gd name="T55" fmla="*/ 940981610 h 184"/>
                  <a:gd name="T56" fmla="*/ 983358723 w 220"/>
                  <a:gd name="T57" fmla="*/ 998890980 h 184"/>
                  <a:gd name="T58" fmla="*/ 679675810 w 220"/>
                  <a:gd name="T59" fmla="*/ 955458953 h 184"/>
                  <a:gd name="T60" fmla="*/ 737519993 w 220"/>
                  <a:gd name="T61" fmla="*/ 854121359 h 184"/>
                  <a:gd name="T62" fmla="*/ 939976536 w 220"/>
                  <a:gd name="T63" fmla="*/ 839647822 h 184"/>
                  <a:gd name="T64" fmla="*/ 1258121446 w 220"/>
                  <a:gd name="T65" fmla="*/ 810693136 h 184"/>
                  <a:gd name="T66" fmla="*/ 1561808162 w 220"/>
                  <a:gd name="T67" fmla="*/ 1013364518 h 184"/>
                  <a:gd name="T68" fmla="*/ 1691958526 w 220"/>
                  <a:gd name="T69" fmla="*/ 1331854640 h 184"/>
                  <a:gd name="T70" fmla="*/ 2147483646 w 220"/>
                  <a:gd name="T71" fmla="*/ 1056796546 h 184"/>
                  <a:gd name="T72" fmla="*/ 2111333609 w 220"/>
                  <a:gd name="T73" fmla="*/ 723832886 h 184"/>
                  <a:gd name="T74" fmla="*/ 1966721249 w 220"/>
                  <a:gd name="T75" fmla="*/ 405346568 h 184"/>
                  <a:gd name="T76" fmla="*/ 2125795605 w 220"/>
                  <a:gd name="T77" fmla="*/ 289531632 h 184"/>
                  <a:gd name="T78" fmla="*/ 2147483646 w 220"/>
                  <a:gd name="T79" fmla="*/ 217148724 h 184"/>
                  <a:gd name="T80" fmla="*/ 2147483646 w 220"/>
                  <a:gd name="T81" fmla="*/ 14477343 h 184"/>
                  <a:gd name="T82" fmla="*/ 2147483646 w 220"/>
                  <a:gd name="T83" fmla="*/ 448774791 h 184"/>
                  <a:gd name="T84" fmla="*/ 2147483646 w 220"/>
                  <a:gd name="T85" fmla="*/ 767261109 h 184"/>
                  <a:gd name="T86" fmla="*/ 2147483646 w 220"/>
                  <a:gd name="T87" fmla="*/ 1172607677 h 184"/>
                  <a:gd name="T88" fmla="*/ 2147483646 w 220"/>
                  <a:gd name="T89" fmla="*/ 1534526022 h 184"/>
                  <a:gd name="T90" fmla="*/ 2147483646 w 220"/>
                  <a:gd name="T91" fmla="*/ 1766152089 h 184"/>
                  <a:gd name="T92" fmla="*/ 491681263 w 220"/>
                  <a:gd name="T93" fmla="*/ 926508072 h 184"/>
                  <a:gd name="T94" fmla="*/ 433837080 w 220"/>
                  <a:gd name="T95" fmla="*/ 636972635 h 184"/>
                  <a:gd name="T96" fmla="*/ 274762723 w 220"/>
                  <a:gd name="T97" fmla="*/ 608017950 h 184"/>
                  <a:gd name="T98" fmla="*/ 520601453 w 220"/>
                  <a:gd name="T99" fmla="*/ 1071273888 h 1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20" h="184">
                    <a:moveTo>
                      <a:pt x="186" y="134"/>
                    </a:move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8" y="140"/>
                      <a:pt x="188" y="140"/>
                      <a:pt x="188" y="142"/>
                    </a:cubicBezTo>
                    <a:cubicBezTo>
                      <a:pt x="188" y="143"/>
                      <a:pt x="188" y="144"/>
                      <a:pt x="187" y="145"/>
                    </a:cubicBezTo>
                    <a:cubicBezTo>
                      <a:pt x="186" y="146"/>
                      <a:pt x="184" y="145"/>
                      <a:pt x="183" y="145"/>
                    </a:cubicBezTo>
                    <a:cubicBezTo>
                      <a:pt x="181" y="145"/>
                      <a:pt x="179" y="148"/>
                      <a:pt x="176" y="148"/>
                    </a:cubicBezTo>
                    <a:cubicBezTo>
                      <a:pt x="174" y="148"/>
                      <a:pt x="172" y="146"/>
                      <a:pt x="170" y="146"/>
                    </a:cubicBezTo>
                    <a:cubicBezTo>
                      <a:pt x="169" y="146"/>
                      <a:pt x="168" y="147"/>
                      <a:pt x="167" y="147"/>
                    </a:cubicBezTo>
                    <a:cubicBezTo>
                      <a:pt x="166" y="148"/>
                      <a:pt x="165" y="149"/>
                      <a:pt x="163" y="150"/>
                    </a:cubicBezTo>
                    <a:cubicBezTo>
                      <a:pt x="163" y="150"/>
                      <a:pt x="162" y="150"/>
                      <a:pt x="162" y="151"/>
                    </a:cubicBezTo>
                    <a:cubicBezTo>
                      <a:pt x="162" y="152"/>
                      <a:pt x="162" y="153"/>
                      <a:pt x="162" y="154"/>
                    </a:cubicBezTo>
                    <a:cubicBezTo>
                      <a:pt x="162" y="155"/>
                      <a:pt x="161" y="156"/>
                      <a:pt x="159" y="157"/>
                    </a:cubicBezTo>
                    <a:cubicBezTo>
                      <a:pt x="158" y="157"/>
                      <a:pt x="157" y="157"/>
                      <a:pt x="155" y="157"/>
                    </a:cubicBezTo>
                    <a:cubicBezTo>
                      <a:pt x="154" y="158"/>
                      <a:pt x="152" y="158"/>
                      <a:pt x="152" y="159"/>
                    </a:cubicBezTo>
                    <a:cubicBezTo>
                      <a:pt x="151" y="161"/>
                      <a:pt x="151" y="162"/>
                      <a:pt x="150" y="164"/>
                    </a:cubicBezTo>
                    <a:cubicBezTo>
                      <a:pt x="149" y="166"/>
                      <a:pt x="147" y="166"/>
                      <a:pt x="145" y="168"/>
                    </a:cubicBezTo>
                    <a:cubicBezTo>
                      <a:pt x="145" y="168"/>
                      <a:pt x="144" y="169"/>
                      <a:pt x="143" y="169"/>
                    </a:cubicBezTo>
                    <a:cubicBezTo>
                      <a:pt x="141" y="170"/>
                      <a:pt x="139" y="168"/>
                      <a:pt x="137" y="168"/>
                    </a:cubicBezTo>
                    <a:cubicBezTo>
                      <a:pt x="135" y="168"/>
                      <a:pt x="135" y="171"/>
                      <a:pt x="133" y="173"/>
                    </a:cubicBezTo>
                    <a:cubicBezTo>
                      <a:pt x="132" y="174"/>
                      <a:pt x="130" y="174"/>
                      <a:pt x="128" y="173"/>
                    </a:cubicBezTo>
                    <a:cubicBezTo>
                      <a:pt x="127" y="172"/>
                      <a:pt x="126" y="171"/>
                      <a:pt x="124" y="169"/>
                    </a:cubicBezTo>
                    <a:cubicBezTo>
                      <a:pt x="124" y="168"/>
                      <a:pt x="123" y="167"/>
                      <a:pt x="122" y="166"/>
                    </a:cubicBezTo>
                    <a:cubicBezTo>
                      <a:pt x="121" y="166"/>
                      <a:pt x="119" y="166"/>
                      <a:pt x="118" y="167"/>
                    </a:cubicBezTo>
                    <a:cubicBezTo>
                      <a:pt x="117" y="168"/>
                      <a:pt x="117" y="169"/>
                      <a:pt x="117" y="170"/>
                    </a:cubicBezTo>
                    <a:cubicBezTo>
                      <a:pt x="117" y="170"/>
                      <a:pt x="116" y="171"/>
                      <a:pt x="115" y="172"/>
                    </a:cubicBezTo>
                    <a:cubicBezTo>
                      <a:pt x="114" y="173"/>
                      <a:pt x="112" y="174"/>
                      <a:pt x="111" y="175"/>
                    </a:cubicBezTo>
                    <a:cubicBezTo>
                      <a:pt x="110" y="176"/>
                      <a:pt x="110" y="176"/>
                      <a:pt x="109" y="177"/>
                    </a:cubicBezTo>
                    <a:cubicBezTo>
                      <a:pt x="109" y="178"/>
                      <a:pt x="107" y="178"/>
                      <a:pt x="106" y="177"/>
                    </a:cubicBezTo>
                    <a:cubicBezTo>
                      <a:pt x="105" y="177"/>
                      <a:pt x="103" y="177"/>
                      <a:pt x="102" y="176"/>
                    </a:cubicBezTo>
                    <a:cubicBezTo>
                      <a:pt x="102" y="176"/>
                      <a:pt x="102" y="176"/>
                      <a:pt x="101" y="176"/>
                    </a:cubicBezTo>
                    <a:cubicBezTo>
                      <a:pt x="100" y="176"/>
                      <a:pt x="99" y="178"/>
                      <a:pt x="98" y="178"/>
                    </a:cubicBezTo>
                    <a:cubicBezTo>
                      <a:pt x="97" y="179"/>
                      <a:pt x="95" y="178"/>
                      <a:pt x="94" y="179"/>
                    </a:cubicBezTo>
                    <a:cubicBezTo>
                      <a:pt x="92" y="179"/>
                      <a:pt x="91" y="182"/>
                      <a:pt x="89" y="182"/>
                    </a:cubicBezTo>
                    <a:cubicBezTo>
                      <a:pt x="88" y="183"/>
                      <a:pt x="87" y="183"/>
                      <a:pt x="85" y="183"/>
                    </a:cubicBezTo>
                    <a:cubicBezTo>
                      <a:pt x="84" y="183"/>
                      <a:pt x="83" y="184"/>
                      <a:pt x="82" y="184"/>
                    </a:cubicBezTo>
                    <a:cubicBezTo>
                      <a:pt x="81" y="183"/>
                      <a:pt x="81" y="183"/>
                      <a:pt x="80" y="183"/>
                    </a:cubicBezTo>
                    <a:cubicBezTo>
                      <a:pt x="76" y="180"/>
                      <a:pt x="71" y="180"/>
                      <a:pt x="68" y="177"/>
                    </a:cubicBezTo>
                    <a:cubicBezTo>
                      <a:pt x="68" y="177"/>
                      <a:pt x="64" y="174"/>
                      <a:pt x="64" y="174"/>
                    </a:cubicBezTo>
                    <a:cubicBezTo>
                      <a:pt x="64" y="174"/>
                      <a:pt x="62" y="174"/>
                      <a:pt x="61" y="174"/>
                    </a:cubicBezTo>
                    <a:cubicBezTo>
                      <a:pt x="61" y="174"/>
                      <a:pt x="62" y="173"/>
                      <a:pt x="62" y="173"/>
                    </a:cubicBezTo>
                    <a:cubicBezTo>
                      <a:pt x="62" y="173"/>
                      <a:pt x="62" y="172"/>
                      <a:pt x="61" y="172"/>
                    </a:cubicBezTo>
                    <a:cubicBezTo>
                      <a:pt x="61" y="171"/>
                      <a:pt x="61" y="171"/>
                      <a:pt x="61" y="170"/>
                    </a:cubicBezTo>
                    <a:cubicBezTo>
                      <a:pt x="61" y="170"/>
                      <a:pt x="62" y="170"/>
                      <a:pt x="62" y="169"/>
                    </a:cubicBezTo>
                    <a:cubicBezTo>
                      <a:pt x="62" y="169"/>
                      <a:pt x="62" y="169"/>
                      <a:pt x="62" y="168"/>
                    </a:cubicBezTo>
                    <a:cubicBezTo>
                      <a:pt x="61" y="168"/>
                      <a:pt x="61" y="168"/>
                      <a:pt x="60" y="168"/>
                    </a:cubicBezTo>
                    <a:cubicBezTo>
                      <a:pt x="58" y="167"/>
                      <a:pt x="56" y="167"/>
                      <a:pt x="54" y="168"/>
                    </a:cubicBezTo>
                    <a:cubicBezTo>
                      <a:pt x="53" y="169"/>
                      <a:pt x="52" y="169"/>
                      <a:pt x="50" y="169"/>
                    </a:cubicBezTo>
                    <a:cubicBezTo>
                      <a:pt x="49" y="168"/>
                      <a:pt x="49" y="167"/>
                      <a:pt x="49" y="166"/>
                    </a:cubicBezTo>
                    <a:cubicBezTo>
                      <a:pt x="49" y="165"/>
                      <a:pt x="49" y="163"/>
                      <a:pt x="48" y="161"/>
                    </a:cubicBezTo>
                    <a:cubicBezTo>
                      <a:pt x="48" y="160"/>
                      <a:pt x="47" y="158"/>
                      <a:pt x="47" y="157"/>
                    </a:cubicBezTo>
                    <a:cubicBezTo>
                      <a:pt x="46" y="155"/>
                      <a:pt x="46" y="152"/>
                      <a:pt x="45" y="150"/>
                    </a:cubicBezTo>
                    <a:cubicBezTo>
                      <a:pt x="45" y="148"/>
                      <a:pt x="44" y="146"/>
                      <a:pt x="43" y="144"/>
                    </a:cubicBezTo>
                    <a:cubicBezTo>
                      <a:pt x="43" y="143"/>
                      <a:pt x="43" y="143"/>
                      <a:pt x="44" y="143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8" y="142"/>
                      <a:pt x="52" y="142"/>
                      <a:pt x="55" y="142"/>
                    </a:cubicBezTo>
                    <a:cubicBezTo>
                      <a:pt x="57" y="142"/>
                      <a:pt x="58" y="142"/>
                      <a:pt x="60" y="142"/>
                    </a:cubicBezTo>
                    <a:cubicBezTo>
                      <a:pt x="61" y="143"/>
                      <a:pt x="62" y="143"/>
                      <a:pt x="63" y="143"/>
                    </a:cubicBezTo>
                    <a:cubicBezTo>
                      <a:pt x="64" y="143"/>
                      <a:pt x="65" y="142"/>
                      <a:pt x="65" y="141"/>
                    </a:cubicBezTo>
                    <a:cubicBezTo>
                      <a:pt x="65" y="141"/>
                      <a:pt x="64" y="140"/>
                      <a:pt x="65" y="140"/>
                    </a:cubicBezTo>
                    <a:cubicBezTo>
                      <a:pt x="65" y="140"/>
                      <a:pt x="65" y="140"/>
                      <a:pt x="66" y="140"/>
                    </a:cubicBezTo>
                    <a:cubicBezTo>
                      <a:pt x="66" y="141"/>
                      <a:pt x="67" y="141"/>
                      <a:pt x="67" y="140"/>
                    </a:cubicBezTo>
                    <a:cubicBezTo>
                      <a:pt x="67" y="139"/>
                      <a:pt x="67" y="139"/>
                      <a:pt x="68" y="139"/>
                    </a:cubicBezTo>
                    <a:cubicBezTo>
                      <a:pt x="68" y="138"/>
                      <a:pt x="69" y="139"/>
                      <a:pt x="69" y="139"/>
                    </a:cubicBezTo>
                    <a:cubicBezTo>
                      <a:pt x="69" y="140"/>
                      <a:pt x="69" y="141"/>
                      <a:pt x="68" y="141"/>
                    </a:cubicBezTo>
                    <a:cubicBezTo>
                      <a:pt x="68" y="141"/>
                      <a:pt x="67" y="141"/>
                      <a:pt x="67" y="142"/>
                    </a:cubicBezTo>
                    <a:cubicBezTo>
                      <a:pt x="68" y="142"/>
                      <a:pt x="70" y="142"/>
                      <a:pt x="70" y="141"/>
                    </a:cubicBezTo>
                    <a:cubicBezTo>
                      <a:pt x="71" y="141"/>
                      <a:pt x="71" y="140"/>
                      <a:pt x="71" y="140"/>
                    </a:cubicBezTo>
                    <a:cubicBezTo>
                      <a:pt x="72" y="139"/>
                      <a:pt x="73" y="140"/>
                      <a:pt x="73" y="140"/>
                    </a:cubicBezTo>
                    <a:cubicBezTo>
                      <a:pt x="74" y="140"/>
                      <a:pt x="75" y="141"/>
                      <a:pt x="75" y="142"/>
                    </a:cubicBezTo>
                    <a:cubicBezTo>
                      <a:pt x="76" y="143"/>
                      <a:pt x="77" y="143"/>
                      <a:pt x="77" y="143"/>
                    </a:cubicBezTo>
                    <a:cubicBezTo>
                      <a:pt x="78" y="141"/>
                      <a:pt x="76" y="139"/>
                      <a:pt x="74" y="138"/>
                    </a:cubicBezTo>
                    <a:cubicBezTo>
                      <a:pt x="73" y="138"/>
                      <a:pt x="72" y="138"/>
                      <a:pt x="71" y="137"/>
                    </a:cubicBezTo>
                    <a:cubicBezTo>
                      <a:pt x="70" y="137"/>
                      <a:pt x="69" y="136"/>
                      <a:pt x="69" y="135"/>
                    </a:cubicBezTo>
                    <a:cubicBezTo>
                      <a:pt x="68" y="132"/>
                      <a:pt x="68" y="129"/>
                      <a:pt x="69" y="126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9" y="125"/>
                      <a:pt x="70" y="125"/>
                      <a:pt x="70" y="124"/>
                    </a:cubicBezTo>
                    <a:cubicBezTo>
                      <a:pt x="72" y="124"/>
                      <a:pt x="74" y="125"/>
                      <a:pt x="76" y="124"/>
                    </a:cubicBezTo>
                    <a:cubicBezTo>
                      <a:pt x="77" y="124"/>
                      <a:pt x="78" y="123"/>
                      <a:pt x="77" y="122"/>
                    </a:cubicBezTo>
                    <a:cubicBezTo>
                      <a:pt x="77" y="121"/>
                      <a:pt x="76" y="121"/>
                      <a:pt x="75" y="121"/>
                    </a:cubicBezTo>
                    <a:cubicBezTo>
                      <a:pt x="74" y="121"/>
                      <a:pt x="72" y="121"/>
                      <a:pt x="71" y="122"/>
                    </a:cubicBezTo>
                    <a:cubicBezTo>
                      <a:pt x="70" y="122"/>
                      <a:pt x="69" y="122"/>
                      <a:pt x="68" y="123"/>
                    </a:cubicBezTo>
                    <a:cubicBezTo>
                      <a:pt x="67" y="123"/>
                      <a:pt x="67" y="124"/>
                      <a:pt x="67" y="125"/>
                    </a:cubicBezTo>
                    <a:cubicBezTo>
                      <a:pt x="66" y="127"/>
                      <a:pt x="65" y="129"/>
                      <a:pt x="64" y="131"/>
                    </a:cubicBezTo>
                    <a:cubicBezTo>
                      <a:pt x="63" y="133"/>
                      <a:pt x="62" y="136"/>
                      <a:pt x="60" y="137"/>
                    </a:cubicBezTo>
                    <a:cubicBezTo>
                      <a:pt x="58" y="138"/>
                      <a:pt x="56" y="138"/>
                      <a:pt x="54" y="138"/>
                    </a:cubicBezTo>
                    <a:cubicBezTo>
                      <a:pt x="49" y="137"/>
                      <a:pt x="44" y="136"/>
                      <a:pt x="40" y="134"/>
                    </a:cubicBezTo>
                    <a:cubicBezTo>
                      <a:pt x="35" y="133"/>
                      <a:pt x="31" y="130"/>
                      <a:pt x="28" y="126"/>
                    </a:cubicBezTo>
                    <a:cubicBezTo>
                      <a:pt x="27" y="124"/>
                      <a:pt x="26" y="122"/>
                      <a:pt x="25" y="120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6" y="117"/>
                      <a:pt x="28" y="115"/>
                      <a:pt x="30" y="114"/>
                    </a:cubicBezTo>
                    <a:cubicBezTo>
                      <a:pt x="32" y="114"/>
                      <a:pt x="34" y="114"/>
                      <a:pt x="36" y="114"/>
                    </a:cubicBezTo>
                    <a:cubicBezTo>
                      <a:pt x="41" y="114"/>
                      <a:pt x="45" y="114"/>
                      <a:pt x="50" y="115"/>
                    </a:cubicBezTo>
                    <a:cubicBezTo>
                      <a:pt x="50" y="115"/>
                      <a:pt x="51" y="115"/>
                      <a:pt x="51" y="115"/>
                    </a:cubicBezTo>
                    <a:cubicBezTo>
                      <a:pt x="51" y="114"/>
                      <a:pt x="51" y="114"/>
                      <a:pt x="52" y="113"/>
                    </a:cubicBezTo>
                    <a:cubicBezTo>
                      <a:pt x="52" y="113"/>
                      <a:pt x="53" y="112"/>
                      <a:pt x="53" y="111"/>
                    </a:cubicBezTo>
                    <a:cubicBezTo>
                      <a:pt x="53" y="110"/>
                      <a:pt x="52" y="110"/>
                      <a:pt x="51" y="111"/>
                    </a:cubicBezTo>
                    <a:cubicBezTo>
                      <a:pt x="50" y="111"/>
                      <a:pt x="49" y="112"/>
                      <a:pt x="48" y="113"/>
                    </a:cubicBezTo>
                    <a:cubicBezTo>
                      <a:pt x="47" y="113"/>
                      <a:pt x="47" y="112"/>
                      <a:pt x="46" y="111"/>
                    </a:cubicBezTo>
                    <a:cubicBezTo>
                      <a:pt x="43" y="110"/>
                      <a:pt x="40" y="109"/>
                      <a:pt x="37" y="109"/>
                    </a:cubicBezTo>
                    <a:cubicBezTo>
                      <a:pt x="35" y="109"/>
                      <a:pt x="34" y="109"/>
                      <a:pt x="32" y="110"/>
                    </a:cubicBezTo>
                    <a:cubicBezTo>
                      <a:pt x="31" y="110"/>
                      <a:pt x="29" y="111"/>
                      <a:pt x="27" y="111"/>
                    </a:cubicBezTo>
                    <a:cubicBezTo>
                      <a:pt x="26" y="111"/>
                      <a:pt x="24" y="110"/>
                      <a:pt x="23" y="109"/>
                    </a:cubicBezTo>
                    <a:cubicBezTo>
                      <a:pt x="21" y="109"/>
                      <a:pt x="20" y="107"/>
                      <a:pt x="19" y="106"/>
                    </a:cubicBezTo>
                    <a:cubicBezTo>
                      <a:pt x="17" y="104"/>
                      <a:pt x="15" y="101"/>
                      <a:pt x="14" y="99"/>
                    </a:cubicBezTo>
                    <a:cubicBezTo>
                      <a:pt x="14" y="98"/>
                      <a:pt x="14" y="98"/>
                      <a:pt x="14" y="97"/>
                    </a:cubicBezTo>
                    <a:cubicBezTo>
                      <a:pt x="13" y="96"/>
                      <a:pt x="14" y="95"/>
                      <a:pt x="15" y="95"/>
                    </a:cubicBezTo>
                    <a:cubicBezTo>
                      <a:pt x="15" y="93"/>
                      <a:pt x="15" y="92"/>
                      <a:pt x="15" y="91"/>
                    </a:cubicBezTo>
                    <a:cubicBezTo>
                      <a:pt x="16" y="88"/>
                      <a:pt x="20" y="86"/>
                      <a:pt x="23" y="84"/>
                    </a:cubicBezTo>
                    <a:cubicBezTo>
                      <a:pt x="28" y="82"/>
                      <a:pt x="34" y="80"/>
                      <a:pt x="38" y="76"/>
                    </a:cubicBezTo>
                    <a:cubicBezTo>
                      <a:pt x="41" y="74"/>
                      <a:pt x="43" y="72"/>
                      <a:pt x="45" y="70"/>
                    </a:cubicBezTo>
                    <a:cubicBezTo>
                      <a:pt x="48" y="68"/>
                      <a:pt x="51" y="66"/>
                      <a:pt x="54" y="65"/>
                    </a:cubicBezTo>
                    <a:cubicBezTo>
                      <a:pt x="57" y="65"/>
                      <a:pt x="61" y="65"/>
                      <a:pt x="64" y="67"/>
                    </a:cubicBezTo>
                    <a:cubicBezTo>
                      <a:pt x="65" y="68"/>
                      <a:pt x="66" y="69"/>
                      <a:pt x="67" y="70"/>
                    </a:cubicBezTo>
                    <a:cubicBezTo>
                      <a:pt x="68" y="71"/>
                      <a:pt x="70" y="71"/>
                      <a:pt x="71" y="70"/>
                    </a:cubicBezTo>
                    <a:cubicBezTo>
                      <a:pt x="71" y="69"/>
                      <a:pt x="69" y="69"/>
                      <a:pt x="68" y="69"/>
                    </a:cubicBezTo>
                    <a:cubicBezTo>
                      <a:pt x="67" y="69"/>
                      <a:pt x="65" y="67"/>
                      <a:pt x="64" y="65"/>
                    </a:cubicBezTo>
                    <a:cubicBezTo>
                      <a:pt x="62" y="64"/>
                      <a:pt x="60" y="64"/>
                      <a:pt x="58" y="64"/>
                    </a:cubicBezTo>
                    <a:cubicBezTo>
                      <a:pt x="56" y="63"/>
                      <a:pt x="54" y="63"/>
                      <a:pt x="51" y="63"/>
                    </a:cubicBezTo>
                    <a:cubicBezTo>
                      <a:pt x="50" y="64"/>
                      <a:pt x="49" y="65"/>
                      <a:pt x="47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2"/>
                      <a:pt x="44" y="59"/>
                      <a:pt x="44" y="59"/>
                    </a:cubicBezTo>
                    <a:cubicBezTo>
                      <a:pt x="44" y="59"/>
                      <a:pt x="49" y="59"/>
                      <a:pt x="51" y="59"/>
                    </a:cubicBezTo>
                    <a:cubicBezTo>
                      <a:pt x="52" y="59"/>
                      <a:pt x="55" y="61"/>
                      <a:pt x="55" y="6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3" y="62"/>
                      <a:pt x="74" y="62"/>
                    </a:cubicBezTo>
                    <a:cubicBezTo>
                      <a:pt x="74" y="61"/>
                      <a:pt x="82" y="58"/>
                      <a:pt x="82" y="58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92" y="59"/>
                      <a:pt x="92" y="59"/>
                    </a:cubicBezTo>
                    <a:cubicBezTo>
                      <a:pt x="93" y="60"/>
                      <a:pt x="97" y="63"/>
                      <a:pt x="98" y="63"/>
                    </a:cubicBezTo>
                    <a:cubicBezTo>
                      <a:pt x="99" y="63"/>
                      <a:pt x="103" y="64"/>
                      <a:pt x="103" y="64"/>
                    </a:cubicBezTo>
                    <a:cubicBezTo>
                      <a:pt x="104" y="64"/>
                      <a:pt x="107" y="70"/>
                      <a:pt x="108" y="70"/>
                    </a:cubicBezTo>
                    <a:cubicBezTo>
                      <a:pt x="109" y="71"/>
                      <a:pt x="117" y="77"/>
                      <a:pt x="117" y="77"/>
                    </a:cubicBezTo>
                    <a:cubicBezTo>
                      <a:pt x="117" y="77"/>
                      <a:pt x="115" y="82"/>
                      <a:pt x="115" y="83"/>
                    </a:cubicBezTo>
                    <a:cubicBezTo>
                      <a:pt x="114" y="84"/>
                      <a:pt x="114" y="88"/>
                      <a:pt x="114" y="88"/>
                    </a:cubicBezTo>
                    <a:cubicBezTo>
                      <a:pt x="114" y="88"/>
                      <a:pt x="116" y="92"/>
                      <a:pt x="117" y="92"/>
                    </a:cubicBezTo>
                    <a:cubicBezTo>
                      <a:pt x="117" y="92"/>
                      <a:pt x="122" y="93"/>
                      <a:pt x="123" y="93"/>
                    </a:cubicBezTo>
                    <a:cubicBezTo>
                      <a:pt x="124" y="93"/>
                      <a:pt x="132" y="90"/>
                      <a:pt x="133" y="90"/>
                    </a:cubicBezTo>
                    <a:cubicBezTo>
                      <a:pt x="134" y="89"/>
                      <a:pt x="137" y="87"/>
                      <a:pt x="138" y="86"/>
                    </a:cubicBezTo>
                    <a:cubicBezTo>
                      <a:pt x="139" y="85"/>
                      <a:pt x="151" y="74"/>
                      <a:pt x="152" y="73"/>
                    </a:cubicBezTo>
                    <a:cubicBezTo>
                      <a:pt x="152" y="73"/>
                      <a:pt x="154" y="71"/>
                      <a:pt x="154" y="70"/>
                    </a:cubicBezTo>
                    <a:cubicBezTo>
                      <a:pt x="155" y="68"/>
                      <a:pt x="158" y="59"/>
                      <a:pt x="158" y="59"/>
                    </a:cubicBezTo>
                    <a:cubicBezTo>
                      <a:pt x="158" y="59"/>
                      <a:pt x="152" y="56"/>
                      <a:pt x="151" y="55"/>
                    </a:cubicBezTo>
                    <a:cubicBezTo>
                      <a:pt x="151" y="55"/>
                      <a:pt x="147" y="51"/>
                      <a:pt x="146" y="50"/>
                    </a:cubicBezTo>
                    <a:cubicBezTo>
                      <a:pt x="145" y="49"/>
                      <a:pt x="143" y="46"/>
                      <a:pt x="143" y="44"/>
                    </a:cubicBezTo>
                    <a:cubicBezTo>
                      <a:pt x="142" y="42"/>
                      <a:pt x="141" y="35"/>
                      <a:pt x="141" y="35"/>
                    </a:cubicBezTo>
                    <a:cubicBezTo>
                      <a:pt x="141" y="34"/>
                      <a:pt x="140" y="32"/>
                      <a:pt x="140" y="32"/>
                    </a:cubicBezTo>
                    <a:cubicBezTo>
                      <a:pt x="139" y="31"/>
                      <a:pt x="136" y="29"/>
                      <a:pt x="136" y="28"/>
                    </a:cubicBezTo>
                    <a:cubicBezTo>
                      <a:pt x="137" y="28"/>
                      <a:pt x="136" y="26"/>
                      <a:pt x="136" y="26"/>
                    </a:cubicBezTo>
                    <a:cubicBezTo>
                      <a:pt x="136" y="25"/>
                      <a:pt x="138" y="22"/>
                      <a:pt x="138" y="21"/>
                    </a:cubicBezTo>
                    <a:cubicBezTo>
                      <a:pt x="139" y="19"/>
                      <a:pt x="141" y="19"/>
                      <a:pt x="143" y="19"/>
                    </a:cubicBezTo>
                    <a:cubicBezTo>
                      <a:pt x="144" y="19"/>
                      <a:pt x="147" y="20"/>
                      <a:pt x="147" y="20"/>
                    </a:cubicBezTo>
                    <a:cubicBezTo>
                      <a:pt x="147" y="21"/>
                      <a:pt x="153" y="27"/>
                      <a:pt x="153" y="27"/>
                    </a:cubicBezTo>
                    <a:cubicBezTo>
                      <a:pt x="153" y="27"/>
                      <a:pt x="157" y="22"/>
                      <a:pt x="158" y="21"/>
                    </a:cubicBezTo>
                    <a:cubicBezTo>
                      <a:pt x="159" y="19"/>
                      <a:pt x="162" y="17"/>
                      <a:pt x="163" y="16"/>
                    </a:cubicBezTo>
                    <a:cubicBezTo>
                      <a:pt x="164" y="15"/>
                      <a:pt x="165" y="16"/>
                      <a:pt x="167" y="15"/>
                    </a:cubicBezTo>
                    <a:cubicBezTo>
                      <a:pt x="169" y="15"/>
                      <a:pt x="176" y="12"/>
                      <a:pt x="178" y="12"/>
                    </a:cubicBezTo>
                    <a:cubicBezTo>
                      <a:pt x="181" y="11"/>
                      <a:pt x="184" y="8"/>
                      <a:pt x="185" y="7"/>
                    </a:cubicBezTo>
                    <a:cubicBezTo>
                      <a:pt x="186" y="6"/>
                      <a:pt x="190" y="2"/>
                      <a:pt x="191" y="1"/>
                    </a:cubicBezTo>
                    <a:cubicBezTo>
                      <a:pt x="192" y="1"/>
                      <a:pt x="196" y="1"/>
                      <a:pt x="197" y="1"/>
                    </a:cubicBezTo>
                    <a:cubicBezTo>
                      <a:pt x="199" y="0"/>
                      <a:pt x="209" y="0"/>
                      <a:pt x="209" y="0"/>
                    </a:cubicBezTo>
                    <a:cubicBezTo>
                      <a:pt x="209" y="0"/>
                      <a:pt x="212" y="10"/>
                      <a:pt x="212" y="11"/>
                    </a:cubicBezTo>
                    <a:cubicBezTo>
                      <a:pt x="212" y="12"/>
                      <a:pt x="215" y="25"/>
                      <a:pt x="216" y="26"/>
                    </a:cubicBezTo>
                    <a:cubicBezTo>
                      <a:pt x="216" y="26"/>
                      <a:pt x="216" y="30"/>
                      <a:pt x="217" y="31"/>
                    </a:cubicBezTo>
                    <a:cubicBezTo>
                      <a:pt x="217" y="32"/>
                      <a:pt x="220" y="37"/>
                      <a:pt x="220" y="38"/>
                    </a:cubicBezTo>
                    <a:cubicBezTo>
                      <a:pt x="220" y="38"/>
                      <a:pt x="220" y="44"/>
                      <a:pt x="220" y="45"/>
                    </a:cubicBezTo>
                    <a:cubicBezTo>
                      <a:pt x="220" y="46"/>
                      <a:pt x="218" y="49"/>
                      <a:pt x="217" y="50"/>
                    </a:cubicBezTo>
                    <a:cubicBezTo>
                      <a:pt x="216" y="51"/>
                      <a:pt x="214" y="53"/>
                      <a:pt x="214" y="53"/>
                    </a:cubicBezTo>
                    <a:cubicBezTo>
                      <a:pt x="214" y="53"/>
                      <a:pt x="216" y="58"/>
                      <a:pt x="216" y="59"/>
                    </a:cubicBezTo>
                    <a:cubicBezTo>
                      <a:pt x="217" y="59"/>
                      <a:pt x="215" y="65"/>
                      <a:pt x="214" y="67"/>
                    </a:cubicBezTo>
                    <a:cubicBezTo>
                      <a:pt x="214" y="69"/>
                      <a:pt x="212" y="74"/>
                      <a:pt x="211" y="74"/>
                    </a:cubicBezTo>
                    <a:cubicBezTo>
                      <a:pt x="211" y="75"/>
                      <a:pt x="208" y="80"/>
                      <a:pt x="207" y="81"/>
                    </a:cubicBezTo>
                    <a:cubicBezTo>
                      <a:pt x="207" y="82"/>
                      <a:pt x="208" y="89"/>
                      <a:pt x="207" y="90"/>
                    </a:cubicBezTo>
                    <a:cubicBezTo>
                      <a:pt x="207" y="91"/>
                      <a:pt x="205" y="94"/>
                      <a:pt x="204" y="96"/>
                    </a:cubicBezTo>
                    <a:cubicBezTo>
                      <a:pt x="204" y="97"/>
                      <a:pt x="201" y="101"/>
                      <a:pt x="201" y="101"/>
                    </a:cubicBezTo>
                    <a:cubicBezTo>
                      <a:pt x="201" y="101"/>
                      <a:pt x="203" y="105"/>
                      <a:pt x="203" y="106"/>
                    </a:cubicBezTo>
                    <a:cubicBezTo>
                      <a:pt x="203" y="107"/>
                      <a:pt x="201" y="112"/>
                      <a:pt x="200" y="113"/>
                    </a:cubicBezTo>
                    <a:cubicBezTo>
                      <a:pt x="200" y="114"/>
                      <a:pt x="197" y="118"/>
                      <a:pt x="197" y="118"/>
                    </a:cubicBezTo>
                    <a:cubicBezTo>
                      <a:pt x="197" y="118"/>
                      <a:pt x="194" y="118"/>
                      <a:pt x="194" y="119"/>
                    </a:cubicBezTo>
                    <a:cubicBezTo>
                      <a:pt x="194" y="119"/>
                      <a:pt x="192" y="122"/>
                      <a:pt x="192" y="122"/>
                    </a:cubicBezTo>
                    <a:cubicBezTo>
                      <a:pt x="192" y="130"/>
                      <a:pt x="192" y="130"/>
                      <a:pt x="192" y="130"/>
                    </a:cubicBezTo>
                    <a:cubicBezTo>
                      <a:pt x="192" y="130"/>
                      <a:pt x="189" y="133"/>
                      <a:pt x="188" y="133"/>
                    </a:cubicBezTo>
                    <a:cubicBezTo>
                      <a:pt x="188" y="133"/>
                      <a:pt x="186" y="134"/>
                      <a:pt x="186" y="134"/>
                    </a:cubicBezTo>
                    <a:close/>
                    <a:moveTo>
                      <a:pt x="34" y="64"/>
                    </a:moveTo>
                    <a:cubicBezTo>
                      <a:pt x="34" y="63"/>
                      <a:pt x="36" y="56"/>
                      <a:pt x="36" y="56"/>
                    </a:cubicBezTo>
                    <a:cubicBezTo>
                      <a:pt x="36" y="56"/>
                      <a:pt x="31" y="53"/>
                      <a:pt x="31" y="52"/>
                    </a:cubicBezTo>
                    <a:cubicBezTo>
                      <a:pt x="31" y="52"/>
                      <a:pt x="31" y="47"/>
                      <a:pt x="31" y="47"/>
                    </a:cubicBezTo>
                    <a:cubicBezTo>
                      <a:pt x="31" y="47"/>
                      <a:pt x="30" y="44"/>
                      <a:pt x="30" y="44"/>
                    </a:cubicBezTo>
                    <a:cubicBezTo>
                      <a:pt x="30" y="44"/>
                      <a:pt x="26" y="43"/>
                      <a:pt x="26" y="43"/>
                    </a:cubicBezTo>
                    <a:cubicBezTo>
                      <a:pt x="26" y="43"/>
                      <a:pt x="24" y="41"/>
                      <a:pt x="24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6"/>
                      <a:pt x="1" y="77"/>
                      <a:pt x="1" y="78"/>
                    </a:cubicBezTo>
                    <a:cubicBezTo>
                      <a:pt x="4" y="82"/>
                      <a:pt x="7" y="87"/>
                      <a:pt x="10" y="91"/>
                    </a:cubicBezTo>
                    <a:cubicBezTo>
                      <a:pt x="16" y="83"/>
                      <a:pt x="27" y="80"/>
                      <a:pt x="36" y="74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7" y="72"/>
                      <a:pt x="35" y="69"/>
                      <a:pt x="35" y="68"/>
                    </a:cubicBezTo>
                    <a:cubicBezTo>
                      <a:pt x="35" y="68"/>
                      <a:pt x="34" y="65"/>
                      <a:pt x="34" y="6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Freeform 86">
                <a:extLst>
                  <a:ext uri="{FF2B5EF4-FFF2-40B4-BE49-F238E27FC236}">
                    <a16:creationId xmlns:a16="http://schemas.microsoft.com/office/drawing/2014/main" id="{A9686E1E-58F6-0521-A1E5-5E1298871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7082" y="3946216"/>
                <a:ext cx="898402" cy="1237882"/>
              </a:xfrm>
              <a:custGeom>
                <a:avLst/>
                <a:gdLst>
                  <a:gd name="T0" fmla="*/ 2124989337 w 200"/>
                  <a:gd name="T1" fmla="*/ 464515200 h 275"/>
                  <a:gd name="T2" fmla="*/ 2009341926 w 200"/>
                  <a:gd name="T3" fmla="*/ 319354200 h 275"/>
                  <a:gd name="T4" fmla="*/ 1965975572 w 200"/>
                  <a:gd name="T5" fmla="*/ 174193200 h 275"/>
                  <a:gd name="T6" fmla="*/ 1590126239 w 200"/>
                  <a:gd name="T7" fmla="*/ 29032200 h 275"/>
                  <a:gd name="T8" fmla="*/ 1329924316 w 200"/>
                  <a:gd name="T9" fmla="*/ 87096600 h 275"/>
                  <a:gd name="T10" fmla="*/ 1373290670 w 200"/>
                  <a:gd name="T11" fmla="*/ 217741500 h 275"/>
                  <a:gd name="T12" fmla="*/ 1113088747 w 200"/>
                  <a:gd name="T13" fmla="*/ 275805900 h 275"/>
                  <a:gd name="T14" fmla="*/ 896253178 w 200"/>
                  <a:gd name="T15" fmla="*/ 377418600 h 275"/>
                  <a:gd name="T16" fmla="*/ 838431374 w 200"/>
                  <a:gd name="T17" fmla="*/ 479031300 h 275"/>
                  <a:gd name="T18" fmla="*/ 954074983 w 200"/>
                  <a:gd name="T19" fmla="*/ 638708400 h 275"/>
                  <a:gd name="T20" fmla="*/ 1069722394 w 200"/>
                  <a:gd name="T21" fmla="*/ 856449900 h 275"/>
                  <a:gd name="T22" fmla="*/ 997441336 w 200"/>
                  <a:gd name="T23" fmla="*/ 958062600 h 275"/>
                  <a:gd name="T24" fmla="*/ 1011900589 w 200"/>
                  <a:gd name="T25" fmla="*/ 1161288000 h 275"/>
                  <a:gd name="T26" fmla="*/ 766150316 w 200"/>
                  <a:gd name="T27" fmla="*/ 1611287100 h 275"/>
                  <a:gd name="T28" fmla="*/ 462582040 w 200"/>
                  <a:gd name="T29" fmla="*/ 1727415900 h 275"/>
                  <a:gd name="T30" fmla="*/ 245746471 w 200"/>
                  <a:gd name="T31" fmla="*/ 1654835400 h 275"/>
                  <a:gd name="T32" fmla="*/ 202380118 w 200"/>
                  <a:gd name="T33" fmla="*/ 1872576900 h 275"/>
                  <a:gd name="T34" fmla="*/ 202380118 w 200"/>
                  <a:gd name="T35" fmla="*/ 2032254000 h 275"/>
                  <a:gd name="T36" fmla="*/ 72277256 w 200"/>
                  <a:gd name="T37" fmla="*/ 2147483646 h 275"/>
                  <a:gd name="T38" fmla="*/ 202380118 w 200"/>
                  <a:gd name="T39" fmla="*/ 2147483646 h 275"/>
                  <a:gd name="T40" fmla="*/ 72277256 w 200"/>
                  <a:gd name="T41" fmla="*/ 2147483646 h 275"/>
                  <a:gd name="T42" fmla="*/ 28910902 w 200"/>
                  <a:gd name="T43" fmla="*/ 2147483646 h 275"/>
                  <a:gd name="T44" fmla="*/ 231291020 w 200"/>
                  <a:gd name="T45" fmla="*/ 2147483646 h 275"/>
                  <a:gd name="T46" fmla="*/ 375849334 w 200"/>
                  <a:gd name="T47" fmla="*/ 2147483646 h 275"/>
                  <a:gd name="T48" fmla="*/ 419215687 w 200"/>
                  <a:gd name="T49" fmla="*/ 2147483646 h 275"/>
                  <a:gd name="T50" fmla="*/ 448126589 w 200"/>
                  <a:gd name="T51" fmla="*/ 2147483646 h 275"/>
                  <a:gd name="T52" fmla="*/ 636051256 w 200"/>
                  <a:gd name="T53" fmla="*/ 2147483646 h 275"/>
                  <a:gd name="T54" fmla="*/ 679417609 w 200"/>
                  <a:gd name="T55" fmla="*/ 2147483646 h 275"/>
                  <a:gd name="T56" fmla="*/ 679417609 w 200"/>
                  <a:gd name="T57" fmla="*/ 2147483646 h 275"/>
                  <a:gd name="T58" fmla="*/ 838431374 w 200"/>
                  <a:gd name="T59" fmla="*/ 2147483646 h 275"/>
                  <a:gd name="T60" fmla="*/ 867342276 w 200"/>
                  <a:gd name="T61" fmla="*/ 2147483646 h 275"/>
                  <a:gd name="T62" fmla="*/ 925164081 w 200"/>
                  <a:gd name="T63" fmla="*/ 2147483646 h 275"/>
                  <a:gd name="T64" fmla="*/ 968530434 w 200"/>
                  <a:gd name="T65" fmla="*/ 2147483646 h 275"/>
                  <a:gd name="T66" fmla="*/ 968530434 w 200"/>
                  <a:gd name="T67" fmla="*/ 2147483646 h 275"/>
                  <a:gd name="T68" fmla="*/ 1011900589 w 200"/>
                  <a:gd name="T69" fmla="*/ 2147483646 h 275"/>
                  <a:gd name="T70" fmla="*/ 997441336 w 200"/>
                  <a:gd name="T71" fmla="*/ 2147483646 h 275"/>
                  <a:gd name="T72" fmla="*/ 1026356041 w 200"/>
                  <a:gd name="T73" fmla="*/ 2147483646 h 275"/>
                  <a:gd name="T74" fmla="*/ 1141999650 w 200"/>
                  <a:gd name="T75" fmla="*/ 2147483646 h 275"/>
                  <a:gd name="T76" fmla="*/ 1199821454 w 200"/>
                  <a:gd name="T77" fmla="*/ 2147483646 h 275"/>
                  <a:gd name="T78" fmla="*/ 1257647061 w 200"/>
                  <a:gd name="T79" fmla="*/ 2147483646 h 275"/>
                  <a:gd name="T80" fmla="*/ 1373290670 w 200"/>
                  <a:gd name="T81" fmla="*/ 2147483646 h 275"/>
                  <a:gd name="T82" fmla="*/ 1344379767 w 200"/>
                  <a:gd name="T83" fmla="*/ 2147483646 h 275"/>
                  <a:gd name="T84" fmla="*/ 1503393532 w 200"/>
                  <a:gd name="T85" fmla="*/ 2147483646 h 275"/>
                  <a:gd name="T86" fmla="*/ 1546759885 w 200"/>
                  <a:gd name="T87" fmla="*/ 2147483646 h 275"/>
                  <a:gd name="T88" fmla="*/ 1734684552 w 200"/>
                  <a:gd name="T89" fmla="*/ 2147483646 h 275"/>
                  <a:gd name="T90" fmla="*/ 1778050906 w 200"/>
                  <a:gd name="T91" fmla="*/ 2147483646 h 275"/>
                  <a:gd name="T92" fmla="*/ 1908153768 w 200"/>
                  <a:gd name="T93" fmla="*/ 2147483646 h 275"/>
                  <a:gd name="T94" fmla="*/ 1749140003 w 200"/>
                  <a:gd name="T95" fmla="*/ 2147483646 h 275"/>
                  <a:gd name="T96" fmla="*/ 1835872710 w 200"/>
                  <a:gd name="T97" fmla="*/ 2046770100 h 275"/>
                  <a:gd name="T98" fmla="*/ 1792506357 w 200"/>
                  <a:gd name="T99" fmla="*/ 1901609100 h 275"/>
                  <a:gd name="T100" fmla="*/ 2096074632 w 200"/>
                  <a:gd name="T101" fmla="*/ 1654835400 h 275"/>
                  <a:gd name="T102" fmla="*/ 2147483646 w 200"/>
                  <a:gd name="T103" fmla="*/ 1306449000 h 275"/>
                  <a:gd name="T104" fmla="*/ 2147483646 w 200"/>
                  <a:gd name="T105" fmla="*/ 987094800 h 275"/>
                  <a:gd name="T106" fmla="*/ 2147483646 w 200"/>
                  <a:gd name="T107" fmla="*/ 667740600 h 2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00" h="275">
                    <a:moveTo>
                      <a:pt x="178" y="22"/>
                    </a:moveTo>
                    <a:cubicBezTo>
                      <a:pt x="161" y="27"/>
                      <a:pt x="161" y="27"/>
                      <a:pt x="161" y="27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7" y="71"/>
                      <a:pt x="67" y="71"/>
                    </a:cubicBezTo>
                    <a:cubicBezTo>
                      <a:pt x="67" y="72"/>
                      <a:pt x="67" y="75"/>
                      <a:pt x="67" y="7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7" y="192"/>
                      <a:pt x="17" y="192"/>
                      <a:pt x="17" y="192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2" y="196"/>
                      <a:pt x="2" y="196"/>
                    </a:cubicBezTo>
                    <a:cubicBezTo>
                      <a:pt x="3" y="196"/>
                      <a:pt x="8" y="198"/>
                      <a:pt x="8" y="198"/>
                    </a:cubicBezTo>
                    <a:cubicBezTo>
                      <a:pt x="8" y="198"/>
                      <a:pt x="12" y="205"/>
                      <a:pt x="12" y="206"/>
                    </a:cubicBezTo>
                    <a:cubicBezTo>
                      <a:pt x="13" y="206"/>
                      <a:pt x="15" y="209"/>
                      <a:pt x="16" y="209"/>
                    </a:cubicBezTo>
                    <a:cubicBezTo>
                      <a:pt x="16" y="209"/>
                      <a:pt x="21" y="205"/>
                      <a:pt x="21" y="205"/>
                    </a:cubicBezTo>
                    <a:cubicBezTo>
                      <a:pt x="24" y="208"/>
                      <a:pt x="24" y="208"/>
                      <a:pt x="24" y="208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7" y="216"/>
                      <a:pt x="27" y="216"/>
                      <a:pt x="27" y="216"/>
                    </a:cubicBezTo>
                    <a:cubicBezTo>
                      <a:pt x="29" y="221"/>
                      <a:pt x="29" y="221"/>
                      <a:pt x="29" y="221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29"/>
                      <a:pt x="31" y="232"/>
                      <a:pt x="31" y="232"/>
                    </a:cubicBezTo>
                    <a:cubicBezTo>
                      <a:pt x="31" y="232"/>
                      <a:pt x="34" y="239"/>
                      <a:pt x="34" y="239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4" y="247"/>
                      <a:pt x="44" y="247"/>
                      <a:pt x="44" y="247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7" y="253"/>
                      <a:pt x="49" y="254"/>
                      <a:pt x="51" y="254"/>
                    </a:cubicBezTo>
                    <a:cubicBezTo>
                      <a:pt x="50" y="252"/>
                      <a:pt x="48" y="249"/>
                      <a:pt x="47" y="247"/>
                    </a:cubicBezTo>
                    <a:cubicBezTo>
                      <a:pt x="46" y="245"/>
                      <a:pt x="45" y="244"/>
                      <a:pt x="44" y="243"/>
                    </a:cubicBezTo>
                    <a:cubicBezTo>
                      <a:pt x="43" y="242"/>
                      <a:pt x="41" y="241"/>
                      <a:pt x="41" y="239"/>
                    </a:cubicBezTo>
                    <a:cubicBezTo>
                      <a:pt x="43" y="240"/>
                      <a:pt x="45" y="242"/>
                      <a:pt x="47" y="244"/>
                    </a:cubicBezTo>
                    <a:cubicBezTo>
                      <a:pt x="48" y="245"/>
                      <a:pt x="49" y="247"/>
                      <a:pt x="51" y="247"/>
                    </a:cubicBezTo>
                    <a:cubicBezTo>
                      <a:pt x="53" y="247"/>
                      <a:pt x="54" y="245"/>
                      <a:pt x="55" y="243"/>
                    </a:cubicBezTo>
                    <a:cubicBezTo>
                      <a:pt x="55" y="242"/>
                      <a:pt x="57" y="240"/>
                      <a:pt x="58" y="240"/>
                    </a:cubicBezTo>
                    <a:cubicBezTo>
                      <a:pt x="58" y="244"/>
                      <a:pt x="53" y="246"/>
                      <a:pt x="53" y="249"/>
                    </a:cubicBezTo>
                    <a:cubicBezTo>
                      <a:pt x="54" y="252"/>
                      <a:pt x="58" y="253"/>
                      <a:pt x="58" y="256"/>
                    </a:cubicBezTo>
                    <a:cubicBezTo>
                      <a:pt x="59" y="256"/>
                      <a:pt x="60" y="258"/>
                      <a:pt x="60" y="259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0" y="261"/>
                      <a:pt x="60" y="261"/>
                      <a:pt x="61" y="261"/>
                    </a:cubicBezTo>
                    <a:cubicBezTo>
                      <a:pt x="62" y="262"/>
                      <a:pt x="63" y="263"/>
                      <a:pt x="64" y="264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5" y="264"/>
                      <a:pt x="65" y="264"/>
                      <a:pt x="65" y="264"/>
                    </a:cubicBezTo>
                    <a:cubicBezTo>
                      <a:pt x="66" y="263"/>
                      <a:pt x="67" y="262"/>
                      <a:pt x="67" y="261"/>
                    </a:cubicBezTo>
                    <a:cubicBezTo>
                      <a:pt x="68" y="260"/>
                      <a:pt x="68" y="260"/>
                      <a:pt x="68" y="260"/>
                    </a:cubicBezTo>
                    <a:cubicBezTo>
                      <a:pt x="68" y="259"/>
                      <a:pt x="68" y="258"/>
                      <a:pt x="68" y="258"/>
                    </a:cubicBezTo>
                    <a:cubicBezTo>
                      <a:pt x="68" y="257"/>
                      <a:pt x="67" y="256"/>
                      <a:pt x="67" y="255"/>
                    </a:cubicBezTo>
                    <a:cubicBezTo>
                      <a:pt x="67" y="255"/>
                      <a:pt x="67" y="253"/>
                      <a:pt x="67" y="253"/>
                    </a:cubicBezTo>
                    <a:cubicBezTo>
                      <a:pt x="68" y="253"/>
                      <a:pt x="68" y="254"/>
                      <a:pt x="69" y="255"/>
                    </a:cubicBezTo>
                    <a:cubicBezTo>
                      <a:pt x="69" y="255"/>
                      <a:pt x="69" y="256"/>
                      <a:pt x="70" y="257"/>
                    </a:cubicBezTo>
                    <a:cubicBezTo>
                      <a:pt x="70" y="258"/>
                      <a:pt x="70" y="260"/>
                      <a:pt x="69" y="262"/>
                    </a:cubicBezTo>
                    <a:cubicBezTo>
                      <a:pt x="69" y="262"/>
                      <a:pt x="69" y="263"/>
                      <a:pt x="69" y="263"/>
                    </a:cubicBezTo>
                    <a:cubicBezTo>
                      <a:pt x="69" y="264"/>
                      <a:pt x="69" y="264"/>
                      <a:pt x="69" y="265"/>
                    </a:cubicBezTo>
                    <a:cubicBezTo>
                      <a:pt x="70" y="266"/>
                      <a:pt x="70" y="267"/>
                      <a:pt x="70" y="268"/>
                    </a:cubicBezTo>
                    <a:cubicBezTo>
                      <a:pt x="70" y="268"/>
                      <a:pt x="70" y="268"/>
                      <a:pt x="71" y="269"/>
                    </a:cubicBezTo>
                    <a:cubicBezTo>
                      <a:pt x="71" y="269"/>
                      <a:pt x="71" y="269"/>
                      <a:pt x="71" y="269"/>
                    </a:cubicBezTo>
                    <a:cubicBezTo>
                      <a:pt x="73" y="269"/>
                      <a:pt x="74" y="269"/>
                      <a:pt x="76" y="269"/>
                    </a:cubicBezTo>
                    <a:cubicBezTo>
                      <a:pt x="76" y="269"/>
                      <a:pt x="77" y="273"/>
                      <a:pt x="77" y="273"/>
                    </a:cubicBezTo>
                    <a:cubicBezTo>
                      <a:pt x="77" y="274"/>
                      <a:pt x="79" y="275"/>
                      <a:pt x="79" y="275"/>
                    </a:cubicBezTo>
                    <a:cubicBezTo>
                      <a:pt x="79" y="275"/>
                      <a:pt x="82" y="274"/>
                      <a:pt x="82" y="273"/>
                    </a:cubicBezTo>
                    <a:cubicBezTo>
                      <a:pt x="83" y="272"/>
                      <a:pt x="83" y="270"/>
                      <a:pt x="83" y="269"/>
                    </a:cubicBezTo>
                    <a:cubicBezTo>
                      <a:pt x="83" y="269"/>
                      <a:pt x="83" y="266"/>
                      <a:pt x="83" y="266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85" y="261"/>
                      <a:pt x="87" y="260"/>
                      <a:pt x="87" y="260"/>
                    </a:cubicBezTo>
                    <a:cubicBezTo>
                      <a:pt x="88" y="259"/>
                      <a:pt x="92" y="259"/>
                      <a:pt x="92" y="259"/>
                    </a:cubicBezTo>
                    <a:cubicBezTo>
                      <a:pt x="92" y="258"/>
                      <a:pt x="96" y="258"/>
                      <a:pt x="96" y="258"/>
                    </a:cubicBezTo>
                    <a:cubicBezTo>
                      <a:pt x="96" y="258"/>
                      <a:pt x="95" y="256"/>
                      <a:pt x="95" y="255"/>
                    </a:cubicBezTo>
                    <a:cubicBezTo>
                      <a:pt x="95" y="255"/>
                      <a:pt x="94" y="254"/>
                      <a:pt x="94" y="254"/>
                    </a:cubicBezTo>
                    <a:cubicBezTo>
                      <a:pt x="94" y="253"/>
                      <a:pt x="94" y="252"/>
                      <a:pt x="94" y="252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8" y="243"/>
                      <a:pt x="98" y="243"/>
                      <a:pt x="98" y="243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4" y="237"/>
                      <a:pt x="104" y="237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107" y="232"/>
                      <a:pt x="107" y="232"/>
                      <a:pt x="107" y="232"/>
                    </a:cubicBezTo>
                    <a:cubicBezTo>
                      <a:pt x="107" y="227"/>
                      <a:pt x="107" y="227"/>
                      <a:pt x="107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2" y="191"/>
                      <a:pt x="123" y="188"/>
                      <a:pt x="123" y="187"/>
                    </a:cubicBezTo>
                    <a:cubicBezTo>
                      <a:pt x="123" y="187"/>
                      <a:pt x="122" y="184"/>
                      <a:pt x="122" y="184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59"/>
                      <a:pt x="130" y="159"/>
                      <a:pt x="130" y="159"/>
                    </a:cubicBezTo>
                    <a:cubicBezTo>
                      <a:pt x="121" y="151"/>
                      <a:pt x="121" y="151"/>
                      <a:pt x="121" y="151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7" y="141"/>
                      <a:pt x="127" y="141"/>
                      <a:pt x="127" y="14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0" y="129"/>
                      <a:pt x="130" y="129"/>
                      <a:pt x="130" y="129"/>
                    </a:cubicBezTo>
                    <a:cubicBezTo>
                      <a:pt x="130" y="124"/>
                      <a:pt x="130" y="124"/>
                      <a:pt x="130" y="124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9" y="90"/>
                      <a:pt x="169" y="90"/>
                      <a:pt x="169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83" y="76"/>
                      <a:pt x="183" y="76"/>
                      <a:pt x="183" y="76"/>
                    </a:cubicBezTo>
                    <a:cubicBezTo>
                      <a:pt x="185" y="68"/>
                      <a:pt x="185" y="68"/>
                      <a:pt x="185" y="68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00" y="46"/>
                      <a:pt x="200" y="46"/>
                      <a:pt x="200" y="46"/>
                    </a:cubicBezTo>
                    <a:lnTo>
                      <a:pt x="178" y="2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" name="Freeform 87">
                <a:extLst>
                  <a:ext uri="{FF2B5EF4-FFF2-40B4-BE49-F238E27FC236}">
                    <a16:creationId xmlns:a16="http://schemas.microsoft.com/office/drawing/2014/main" id="{380DAE9E-61AA-B45C-3BC7-9A06E814A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7711" y="93778"/>
                <a:ext cx="1744288" cy="2100647"/>
              </a:xfrm>
              <a:custGeom>
                <a:avLst/>
                <a:gdLst>
                  <a:gd name="T0" fmla="*/ 2147483646 w 388"/>
                  <a:gd name="T1" fmla="*/ 2147483646 h 467"/>
                  <a:gd name="T2" fmla="*/ 2147483646 w 388"/>
                  <a:gd name="T3" fmla="*/ 2147483646 h 467"/>
                  <a:gd name="T4" fmla="*/ 2147483646 w 388"/>
                  <a:gd name="T5" fmla="*/ 2147483646 h 467"/>
                  <a:gd name="T6" fmla="*/ 2147483646 w 388"/>
                  <a:gd name="T7" fmla="*/ 2147483646 h 467"/>
                  <a:gd name="T8" fmla="*/ 2147483646 w 388"/>
                  <a:gd name="T9" fmla="*/ 2147483646 h 467"/>
                  <a:gd name="T10" fmla="*/ 2147483646 w 388"/>
                  <a:gd name="T11" fmla="*/ 2147483646 h 467"/>
                  <a:gd name="T12" fmla="*/ 2147483646 w 388"/>
                  <a:gd name="T13" fmla="*/ 2145318809 h 467"/>
                  <a:gd name="T14" fmla="*/ 2147483646 w 388"/>
                  <a:gd name="T15" fmla="*/ 0 h 467"/>
                  <a:gd name="T16" fmla="*/ 2147483646 w 388"/>
                  <a:gd name="T17" fmla="*/ 173943225 h 467"/>
                  <a:gd name="T18" fmla="*/ 2147483646 w 388"/>
                  <a:gd name="T19" fmla="*/ 289909182 h 467"/>
                  <a:gd name="T20" fmla="*/ 2147483646 w 388"/>
                  <a:gd name="T21" fmla="*/ 347890257 h 467"/>
                  <a:gd name="T22" fmla="*/ 2147483646 w 388"/>
                  <a:gd name="T23" fmla="*/ 333392133 h 467"/>
                  <a:gd name="T24" fmla="*/ 2147483646 w 388"/>
                  <a:gd name="T25" fmla="*/ 333392133 h 467"/>
                  <a:gd name="T26" fmla="*/ 2147483646 w 388"/>
                  <a:gd name="T27" fmla="*/ 347890257 h 467"/>
                  <a:gd name="T28" fmla="*/ 2147483646 w 388"/>
                  <a:gd name="T29" fmla="*/ 362384574 h 467"/>
                  <a:gd name="T30" fmla="*/ 2147483646 w 388"/>
                  <a:gd name="T31" fmla="*/ 420365649 h 467"/>
                  <a:gd name="T32" fmla="*/ 2147483646 w 388"/>
                  <a:gd name="T33" fmla="*/ 449358090 h 467"/>
                  <a:gd name="T34" fmla="*/ 2147483646 w 388"/>
                  <a:gd name="T35" fmla="*/ 521833482 h 467"/>
                  <a:gd name="T36" fmla="*/ 2147483646 w 388"/>
                  <a:gd name="T37" fmla="*/ 608806998 h 467"/>
                  <a:gd name="T38" fmla="*/ 2113891228 w 388"/>
                  <a:gd name="T39" fmla="*/ 768255906 h 467"/>
                  <a:gd name="T40" fmla="*/ 2012542651 w 388"/>
                  <a:gd name="T41" fmla="*/ 797244540 h 467"/>
                  <a:gd name="T42" fmla="*/ 1867755163 w 388"/>
                  <a:gd name="T43" fmla="*/ 884218056 h 467"/>
                  <a:gd name="T44" fmla="*/ 1824316254 w 388"/>
                  <a:gd name="T45" fmla="*/ 1058161281 h 467"/>
                  <a:gd name="T46" fmla="*/ 1549223452 w 388"/>
                  <a:gd name="T47" fmla="*/ 1188621555 h 467"/>
                  <a:gd name="T48" fmla="*/ 1679528766 w 388"/>
                  <a:gd name="T49" fmla="*/ 1826417186 h 467"/>
                  <a:gd name="T50" fmla="*/ 1303083582 w 388"/>
                  <a:gd name="T51" fmla="*/ 2147483646 h 467"/>
                  <a:gd name="T52" fmla="*/ 1303083582 w 388"/>
                  <a:gd name="T53" fmla="*/ 2147483646 h 467"/>
                  <a:gd name="T54" fmla="*/ 1389957596 w 388"/>
                  <a:gd name="T55" fmla="*/ 2147483646 h 467"/>
                  <a:gd name="T56" fmla="*/ 1042465343 w 388"/>
                  <a:gd name="T57" fmla="*/ 2147483646 h 467"/>
                  <a:gd name="T58" fmla="*/ 912160029 w 388"/>
                  <a:gd name="T59" fmla="*/ 2147483646 h 467"/>
                  <a:gd name="T60" fmla="*/ 217179329 w 388"/>
                  <a:gd name="T61" fmla="*/ 2147483646 h 467"/>
                  <a:gd name="T62" fmla="*/ 419884094 w 388"/>
                  <a:gd name="T63" fmla="*/ 2147483646 h 467"/>
                  <a:gd name="T64" fmla="*/ 202700960 w 388"/>
                  <a:gd name="T65" fmla="*/ 2147483646 h 467"/>
                  <a:gd name="T66" fmla="*/ 115830751 w 388"/>
                  <a:gd name="T67" fmla="*/ 2147483646 h 467"/>
                  <a:gd name="T68" fmla="*/ 1013508607 w 388"/>
                  <a:gd name="T69" fmla="*/ 2147483646 h 467"/>
                  <a:gd name="T70" fmla="*/ 1360997055 w 388"/>
                  <a:gd name="T71" fmla="*/ 2147483646 h 467"/>
                  <a:gd name="T72" fmla="*/ 1853276795 w 388"/>
                  <a:gd name="T73" fmla="*/ 2147483646 h 467"/>
                  <a:gd name="T74" fmla="*/ 2147483646 w 388"/>
                  <a:gd name="T75" fmla="*/ 2147483646 h 467"/>
                  <a:gd name="T76" fmla="*/ 2147483646 w 388"/>
                  <a:gd name="T77" fmla="*/ 2147483646 h 467"/>
                  <a:gd name="T78" fmla="*/ 2147483646 w 388"/>
                  <a:gd name="T79" fmla="*/ 2147483646 h 467"/>
                  <a:gd name="T80" fmla="*/ 2147483646 w 388"/>
                  <a:gd name="T81" fmla="*/ 2147483646 h 467"/>
                  <a:gd name="T82" fmla="*/ 2147483646 w 388"/>
                  <a:gd name="T83" fmla="*/ 2147483646 h 467"/>
                  <a:gd name="T84" fmla="*/ 2147483646 w 388"/>
                  <a:gd name="T85" fmla="*/ 2147483646 h 467"/>
                  <a:gd name="T86" fmla="*/ 2147483646 w 388"/>
                  <a:gd name="T87" fmla="*/ 2147483646 h 467"/>
                  <a:gd name="T88" fmla="*/ 2147483646 w 388"/>
                  <a:gd name="T89" fmla="*/ 2147483646 h 467"/>
                  <a:gd name="T90" fmla="*/ 2147483646 w 388"/>
                  <a:gd name="T91" fmla="*/ 2147483646 h 467"/>
                  <a:gd name="T92" fmla="*/ 2147483646 w 388"/>
                  <a:gd name="T93" fmla="*/ 2147483646 h 467"/>
                  <a:gd name="T94" fmla="*/ 2147483646 w 388"/>
                  <a:gd name="T95" fmla="*/ 2147483646 h 467"/>
                  <a:gd name="T96" fmla="*/ 2147483646 w 388"/>
                  <a:gd name="T97" fmla="*/ 2147483646 h 4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88" h="467">
                    <a:moveTo>
                      <a:pt x="388" y="194"/>
                    </a:moveTo>
                    <a:cubicBezTo>
                      <a:pt x="388" y="194"/>
                      <a:pt x="386" y="193"/>
                      <a:pt x="386" y="193"/>
                    </a:cubicBezTo>
                    <a:cubicBezTo>
                      <a:pt x="384" y="193"/>
                      <a:pt x="384" y="193"/>
                      <a:pt x="384" y="193"/>
                    </a:cubicBezTo>
                    <a:cubicBezTo>
                      <a:pt x="380" y="194"/>
                      <a:pt x="380" y="194"/>
                      <a:pt x="380" y="194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3" y="188"/>
                      <a:pt x="373" y="188"/>
                      <a:pt x="373" y="188"/>
                    </a:cubicBezTo>
                    <a:cubicBezTo>
                      <a:pt x="373" y="182"/>
                      <a:pt x="373" y="182"/>
                      <a:pt x="373" y="182"/>
                    </a:cubicBezTo>
                    <a:cubicBezTo>
                      <a:pt x="373" y="182"/>
                      <a:pt x="368" y="180"/>
                      <a:pt x="368" y="180"/>
                    </a:cubicBezTo>
                    <a:cubicBezTo>
                      <a:pt x="368" y="180"/>
                      <a:pt x="369" y="178"/>
                      <a:pt x="369" y="178"/>
                    </a:cubicBezTo>
                    <a:cubicBezTo>
                      <a:pt x="369" y="176"/>
                      <a:pt x="369" y="176"/>
                      <a:pt x="369" y="176"/>
                    </a:cubicBezTo>
                    <a:cubicBezTo>
                      <a:pt x="366" y="176"/>
                      <a:pt x="366" y="176"/>
                      <a:pt x="366" y="176"/>
                    </a:cubicBezTo>
                    <a:cubicBezTo>
                      <a:pt x="364" y="173"/>
                      <a:pt x="364" y="173"/>
                      <a:pt x="364" y="173"/>
                    </a:cubicBezTo>
                    <a:cubicBezTo>
                      <a:pt x="364" y="173"/>
                      <a:pt x="355" y="172"/>
                      <a:pt x="354" y="172"/>
                    </a:cubicBezTo>
                    <a:cubicBezTo>
                      <a:pt x="354" y="172"/>
                      <a:pt x="347" y="170"/>
                      <a:pt x="347" y="170"/>
                    </a:cubicBezTo>
                    <a:cubicBezTo>
                      <a:pt x="344" y="173"/>
                      <a:pt x="344" y="173"/>
                      <a:pt x="344" y="173"/>
                    </a:cubicBezTo>
                    <a:cubicBezTo>
                      <a:pt x="344" y="173"/>
                      <a:pt x="342" y="172"/>
                      <a:pt x="342" y="172"/>
                    </a:cubicBezTo>
                    <a:cubicBezTo>
                      <a:pt x="341" y="172"/>
                      <a:pt x="340" y="173"/>
                      <a:pt x="340" y="173"/>
                    </a:cubicBezTo>
                    <a:cubicBezTo>
                      <a:pt x="340" y="173"/>
                      <a:pt x="338" y="171"/>
                      <a:pt x="338" y="171"/>
                    </a:cubicBezTo>
                    <a:cubicBezTo>
                      <a:pt x="336" y="171"/>
                      <a:pt x="336" y="171"/>
                      <a:pt x="336" y="171"/>
                    </a:cubicBezTo>
                    <a:cubicBezTo>
                      <a:pt x="333" y="172"/>
                      <a:pt x="333" y="172"/>
                      <a:pt x="333" y="172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26" y="166"/>
                      <a:pt x="326" y="166"/>
                      <a:pt x="326" y="166"/>
                    </a:cubicBezTo>
                    <a:cubicBezTo>
                      <a:pt x="329" y="163"/>
                      <a:pt x="329" y="163"/>
                      <a:pt x="329" y="163"/>
                    </a:cubicBezTo>
                    <a:cubicBezTo>
                      <a:pt x="329" y="163"/>
                      <a:pt x="329" y="160"/>
                      <a:pt x="328" y="160"/>
                    </a:cubicBezTo>
                    <a:cubicBezTo>
                      <a:pt x="328" y="160"/>
                      <a:pt x="327" y="158"/>
                      <a:pt x="327" y="158"/>
                    </a:cubicBezTo>
                    <a:cubicBezTo>
                      <a:pt x="327" y="157"/>
                      <a:pt x="327" y="157"/>
                      <a:pt x="327" y="157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16" y="81"/>
                      <a:pt x="316" y="81"/>
                      <a:pt x="316" y="81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5" y="12"/>
                      <a:pt x="212" y="12"/>
                      <a:pt x="212" y="12"/>
                    </a:cubicBezTo>
                    <a:cubicBezTo>
                      <a:pt x="212" y="12"/>
                      <a:pt x="214" y="15"/>
                      <a:pt x="215" y="15"/>
                    </a:cubicBezTo>
                    <a:cubicBezTo>
                      <a:pt x="215" y="16"/>
                      <a:pt x="214" y="17"/>
                      <a:pt x="214" y="17"/>
                    </a:cubicBezTo>
                    <a:cubicBezTo>
                      <a:pt x="214" y="17"/>
                      <a:pt x="210" y="17"/>
                      <a:pt x="210" y="17"/>
                    </a:cubicBezTo>
                    <a:cubicBezTo>
                      <a:pt x="209" y="17"/>
                      <a:pt x="211" y="20"/>
                      <a:pt x="211" y="20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6" y="25"/>
                      <a:pt x="205" y="23"/>
                      <a:pt x="205" y="23"/>
                    </a:cubicBezTo>
                    <a:cubicBezTo>
                      <a:pt x="204" y="23"/>
                      <a:pt x="202" y="24"/>
                      <a:pt x="202" y="24"/>
                    </a:cubicBezTo>
                    <a:cubicBezTo>
                      <a:pt x="202" y="24"/>
                      <a:pt x="200" y="25"/>
                      <a:pt x="200" y="25"/>
                    </a:cubicBezTo>
                    <a:cubicBezTo>
                      <a:pt x="200" y="25"/>
                      <a:pt x="198" y="22"/>
                      <a:pt x="198" y="22"/>
                    </a:cubicBezTo>
                    <a:cubicBezTo>
                      <a:pt x="198" y="22"/>
                      <a:pt x="196" y="24"/>
                      <a:pt x="196" y="24"/>
                    </a:cubicBezTo>
                    <a:cubicBezTo>
                      <a:pt x="196" y="24"/>
                      <a:pt x="195" y="23"/>
                      <a:pt x="195" y="23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1" y="25"/>
                      <a:pt x="191" y="25"/>
                      <a:pt x="191" y="25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91" y="23"/>
                      <a:pt x="191" y="23"/>
                      <a:pt x="191" y="23"/>
                    </a:cubicBezTo>
                    <a:cubicBezTo>
                      <a:pt x="191" y="23"/>
                      <a:pt x="189" y="21"/>
                      <a:pt x="189" y="21"/>
                    </a:cubicBezTo>
                    <a:cubicBezTo>
                      <a:pt x="189" y="21"/>
                      <a:pt x="188" y="22"/>
                      <a:pt x="188" y="22"/>
                    </a:cubicBezTo>
                    <a:cubicBezTo>
                      <a:pt x="187" y="23"/>
                      <a:pt x="186" y="25"/>
                      <a:pt x="186" y="25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2" y="26"/>
                      <a:pt x="182" y="26"/>
                      <a:pt x="182" y="26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27"/>
                      <a:pt x="180" y="26"/>
                      <a:pt x="180" y="26"/>
                    </a:cubicBezTo>
                    <a:cubicBezTo>
                      <a:pt x="180" y="26"/>
                      <a:pt x="177" y="25"/>
                      <a:pt x="177" y="25"/>
                    </a:cubicBezTo>
                    <a:cubicBezTo>
                      <a:pt x="176" y="28"/>
                      <a:pt x="176" y="28"/>
                      <a:pt x="176" y="28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72" y="29"/>
                      <a:pt x="172" y="29"/>
                      <a:pt x="172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4" y="29"/>
                      <a:pt x="164" y="29"/>
                      <a:pt x="164" y="29"/>
                    </a:cubicBezTo>
                    <a:cubicBezTo>
                      <a:pt x="164" y="29"/>
                      <a:pt x="163" y="31"/>
                      <a:pt x="163" y="31"/>
                    </a:cubicBezTo>
                    <a:cubicBezTo>
                      <a:pt x="163" y="32"/>
                      <a:pt x="163" y="35"/>
                      <a:pt x="163" y="35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6" y="40"/>
                      <a:pt x="156" y="40"/>
                      <a:pt x="156" y="40"/>
                    </a:cubicBezTo>
                    <a:cubicBezTo>
                      <a:pt x="155" y="43"/>
                      <a:pt x="155" y="43"/>
                      <a:pt x="155" y="43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50" y="50"/>
                      <a:pt x="150" y="50"/>
                      <a:pt x="150" y="50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4"/>
                      <a:pt x="143" y="54"/>
                    </a:cubicBezTo>
                    <a:cubicBezTo>
                      <a:pt x="144" y="55"/>
                      <a:pt x="142" y="57"/>
                      <a:pt x="142" y="56"/>
                    </a:cubicBezTo>
                    <a:cubicBezTo>
                      <a:pt x="142" y="56"/>
                      <a:pt x="139" y="55"/>
                      <a:pt x="139" y="55"/>
                    </a:cubicBezTo>
                    <a:cubicBezTo>
                      <a:pt x="137" y="52"/>
                      <a:pt x="137" y="52"/>
                      <a:pt x="137" y="52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26" y="73"/>
                      <a:pt x="121" y="72"/>
                      <a:pt x="121" y="72"/>
                    </a:cubicBezTo>
                    <a:cubicBezTo>
                      <a:pt x="121" y="72"/>
                      <a:pt x="117" y="83"/>
                      <a:pt x="117" y="83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8" y="86"/>
                      <a:pt x="108" y="91"/>
                      <a:pt x="108" y="91"/>
                    </a:cubicBezTo>
                    <a:cubicBezTo>
                      <a:pt x="108" y="91"/>
                      <a:pt x="103" y="102"/>
                      <a:pt x="103" y="103"/>
                    </a:cubicBezTo>
                    <a:cubicBezTo>
                      <a:pt x="103" y="104"/>
                      <a:pt x="103" y="111"/>
                      <a:pt x="103" y="111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4" y="142"/>
                      <a:pt x="114" y="142"/>
                      <a:pt x="114" y="142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0" y="164"/>
                      <a:pt x="96" y="179"/>
                      <a:pt x="96" y="179"/>
                    </a:cubicBezTo>
                    <a:cubicBezTo>
                      <a:pt x="96" y="179"/>
                      <a:pt x="94" y="194"/>
                      <a:pt x="94" y="19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79" y="264"/>
                      <a:pt x="79" y="264"/>
                      <a:pt x="79" y="264"/>
                    </a:cubicBezTo>
                    <a:cubicBezTo>
                      <a:pt x="79" y="264"/>
                      <a:pt x="89" y="264"/>
                      <a:pt x="89" y="264"/>
                    </a:cubicBezTo>
                    <a:cubicBezTo>
                      <a:pt x="89" y="265"/>
                      <a:pt x="96" y="271"/>
                      <a:pt x="96" y="271"/>
                    </a:cubicBezTo>
                    <a:cubicBezTo>
                      <a:pt x="96" y="272"/>
                      <a:pt x="98" y="284"/>
                      <a:pt x="98" y="284"/>
                    </a:cubicBezTo>
                    <a:cubicBezTo>
                      <a:pt x="98" y="284"/>
                      <a:pt x="86" y="293"/>
                      <a:pt x="85" y="294"/>
                    </a:cubicBezTo>
                    <a:cubicBezTo>
                      <a:pt x="85" y="294"/>
                      <a:pt x="84" y="304"/>
                      <a:pt x="84" y="304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72" y="323"/>
                      <a:pt x="75" y="331"/>
                      <a:pt x="76" y="332"/>
                    </a:cubicBezTo>
                    <a:cubicBezTo>
                      <a:pt x="76" y="332"/>
                      <a:pt x="76" y="336"/>
                      <a:pt x="76" y="336"/>
                    </a:cubicBezTo>
                    <a:cubicBezTo>
                      <a:pt x="63" y="335"/>
                      <a:pt x="63" y="335"/>
                      <a:pt x="63" y="335"/>
                    </a:cubicBezTo>
                    <a:cubicBezTo>
                      <a:pt x="50" y="348"/>
                      <a:pt x="50" y="348"/>
                      <a:pt x="50" y="348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12" y="361"/>
                      <a:pt x="12" y="361"/>
                      <a:pt x="12" y="361"/>
                    </a:cubicBezTo>
                    <a:cubicBezTo>
                      <a:pt x="15" y="365"/>
                      <a:pt x="15" y="365"/>
                      <a:pt x="15" y="365"/>
                    </a:cubicBezTo>
                    <a:cubicBezTo>
                      <a:pt x="23" y="366"/>
                      <a:pt x="23" y="366"/>
                      <a:pt x="23" y="366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3" y="375"/>
                      <a:pt x="23" y="375"/>
                      <a:pt x="23" y="375"/>
                    </a:cubicBezTo>
                    <a:cubicBezTo>
                      <a:pt x="23" y="375"/>
                      <a:pt x="28" y="381"/>
                      <a:pt x="29" y="381"/>
                    </a:cubicBezTo>
                    <a:cubicBezTo>
                      <a:pt x="29" y="381"/>
                      <a:pt x="30" y="384"/>
                      <a:pt x="30" y="384"/>
                    </a:cubicBezTo>
                    <a:cubicBezTo>
                      <a:pt x="30" y="385"/>
                      <a:pt x="24" y="389"/>
                      <a:pt x="24" y="390"/>
                    </a:cubicBezTo>
                    <a:cubicBezTo>
                      <a:pt x="23" y="390"/>
                      <a:pt x="14" y="393"/>
                      <a:pt x="14" y="393"/>
                    </a:cubicBezTo>
                    <a:cubicBezTo>
                      <a:pt x="14" y="418"/>
                      <a:pt x="14" y="418"/>
                      <a:pt x="14" y="418"/>
                    </a:cubicBezTo>
                    <a:cubicBezTo>
                      <a:pt x="14" y="418"/>
                      <a:pt x="12" y="421"/>
                      <a:pt x="12" y="421"/>
                    </a:cubicBezTo>
                    <a:cubicBezTo>
                      <a:pt x="12" y="421"/>
                      <a:pt x="0" y="432"/>
                      <a:pt x="0" y="432"/>
                    </a:cubicBezTo>
                    <a:cubicBezTo>
                      <a:pt x="7" y="437"/>
                      <a:pt x="7" y="437"/>
                      <a:pt x="7" y="437"/>
                    </a:cubicBezTo>
                    <a:cubicBezTo>
                      <a:pt x="7" y="437"/>
                      <a:pt x="8" y="444"/>
                      <a:pt x="8" y="444"/>
                    </a:cubicBezTo>
                    <a:cubicBezTo>
                      <a:pt x="8" y="444"/>
                      <a:pt x="26" y="449"/>
                      <a:pt x="26" y="449"/>
                    </a:cubicBezTo>
                    <a:cubicBezTo>
                      <a:pt x="39" y="464"/>
                      <a:pt x="39" y="464"/>
                      <a:pt x="39" y="464"/>
                    </a:cubicBezTo>
                    <a:cubicBezTo>
                      <a:pt x="55" y="467"/>
                      <a:pt x="55" y="467"/>
                      <a:pt x="55" y="467"/>
                    </a:cubicBezTo>
                    <a:cubicBezTo>
                      <a:pt x="70" y="465"/>
                      <a:pt x="70" y="465"/>
                      <a:pt x="70" y="46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59"/>
                      <a:pt x="81" y="445"/>
                      <a:pt x="81" y="445"/>
                    </a:cubicBezTo>
                    <a:cubicBezTo>
                      <a:pt x="82" y="445"/>
                      <a:pt x="90" y="441"/>
                      <a:pt x="90" y="441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8" y="429"/>
                      <a:pt x="98" y="429"/>
                      <a:pt x="98" y="429"/>
                    </a:cubicBezTo>
                    <a:cubicBezTo>
                      <a:pt x="114" y="430"/>
                      <a:pt x="114" y="430"/>
                      <a:pt x="114" y="430"/>
                    </a:cubicBezTo>
                    <a:cubicBezTo>
                      <a:pt x="127" y="424"/>
                      <a:pt x="127" y="424"/>
                      <a:pt x="127" y="424"/>
                    </a:cubicBezTo>
                    <a:cubicBezTo>
                      <a:pt x="128" y="416"/>
                      <a:pt x="128" y="416"/>
                      <a:pt x="128" y="416"/>
                    </a:cubicBezTo>
                    <a:cubicBezTo>
                      <a:pt x="134" y="412"/>
                      <a:pt x="134" y="412"/>
                      <a:pt x="134" y="412"/>
                    </a:cubicBezTo>
                    <a:cubicBezTo>
                      <a:pt x="139" y="414"/>
                      <a:pt x="139" y="414"/>
                      <a:pt x="139" y="414"/>
                    </a:cubicBezTo>
                    <a:cubicBezTo>
                      <a:pt x="139" y="414"/>
                      <a:pt x="147" y="402"/>
                      <a:pt x="147" y="402"/>
                    </a:cubicBezTo>
                    <a:cubicBezTo>
                      <a:pt x="147" y="401"/>
                      <a:pt x="151" y="397"/>
                      <a:pt x="151" y="397"/>
                    </a:cubicBezTo>
                    <a:cubicBezTo>
                      <a:pt x="151" y="397"/>
                      <a:pt x="172" y="399"/>
                      <a:pt x="172" y="399"/>
                    </a:cubicBezTo>
                    <a:cubicBezTo>
                      <a:pt x="172" y="399"/>
                      <a:pt x="183" y="404"/>
                      <a:pt x="183" y="404"/>
                    </a:cubicBezTo>
                    <a:cubicBezTo>
                      <a:pt x="189" y="412"/>
                      <a:pt x="189" y="412"/>
                      <a:pt x="189" y="412"/>
                    </a:cubicBezTo>
                    <a:cubicBezTo>
                      <a:pt x="195" y="414"/>
                      <a:pt x="195" y="414"/>
                      <a:pt x="195" y="414"/>
                    </a:cubicBezTo>
                    <a:cubicBezTo>
                      <a:pt x="204" y="416"/>
                      <a:pt x="204" y="416"/>
                      <a:pt x="204" y="416"/>
                    </a:cubicBez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11" y="399"/>
                      <a:pt x="211" y="399"/>
                      <a:pt x="211" y="399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24" y="353"/>
                      <a:pt x="224" y="353"/>
                      <a:pt x="224" y="353"/>
                    </a:cubicBezTo>
                    <a:cubicBezTo>
                      <a:pt x="240" y="356"/>
                      <a:pt x="240" y="356"/>
                      <a:pt x="240" y="356"/>
                    </a:cubicBezTo>
                    <a:cubicBezTo>
                      <a:pt x="253" y="350"/>
                      <a:pt x="253" y="350"/>
                      <a:pt x="253" y="350"/>
                    </a:cubicBezTo>
                    <a:cubicBezTo>
                      <a:pt x="270" y="350"/>
                      <a:pt x="270" y="350"/>
                      <a:pt x="270" y="350"/>
                    </a:cubicBezTo>
                    <a:cubicBezTo>
                      <a:pt x="270" y="349"/>
                      <a:pt x="269" y="348"/>
                      <a:pt x="269" y="348"/>
                    </a:cubicBezTo>
                    <a:cubicBezTo>
                      <a:pt x="273" y="343"/>
                      <a:pt x="273" y="343"/>
                      <a:pt x="273" y="343"/>
                    </a:cubicBezTo>
                    <a:cubicBezTo>
                      <a:pt x="280" y="343"/>
                      <a:pt x="280" y="343"/>
                      <a:pt x="280" y="343"/>
                    </a:cubicBezTo>
                    <a:cubicBezTo>
                      <a:pt x="282" y="335"/>
                      <a:pt x="282" y="335"/>
                      <a:pt x="282" y="335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25"/>
                      <a:pt x="290" y="325"/>
                      <a:pt x="290" y="325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02" y="305"/>
                      <a:pt x="302" y="305"/>
                      <a:pt x="302" y="305"/>
                    </a:cubicBezTo>
                    <a:cubicBezTo>
                      <a:pt x="316" y="310"/>
                      <a:pt x="316" y="310"/>
                      <a:pt x="316" y="310"/>
                    </a:cubicBezTo>
                    <a:cubicBezTo>
                      <a:pt x="318" y="309"/>
                      <a:pt x="318" y="309"/>
                      <a:pt x="318" y="309"/>
                    </a:cubicBezTo>
                    <a:cubicBezTo>
                      <a:pt x="324" y="313"/>
                      <a:pt x="324" y="313"/>
                      <a:pt x="324" y="313"/>
                    </a:cubicBezTo>
                    <a:cubicBezTo>
                      <a:pt x="330" y="313"/>
                      <a:pt x="330" y="313"/>
                      <a:pt x="330" y="313"/>
                    </a:cubicBezTo>
                    <a:cubicBezTo>
                      <a:pt x="336" y="305"/>
                      <a:pt x="336" y="305"/>
                      <a:pt x="336" y="305"/>
                    </a:cubicBezTo>
                    <a:cubicBezTo>
                      <a:pt x="346" y="302"/>
                      <a:pt x="346" y="302"/>
                      <a:pt x="346" y="302"/>
                    </a:cubicBezTo>
                    <a:cubicBezTo>
                      <a:pt x="357" y="291"/>
                      <a:pt x="357" y="291"/>
                      <a:pt x="357" y="291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70" y="283"/>
                      <a:pt x="370" y="283"/>
                      <a:pt x="370" y="283"/>
                    </a:cubicBezTo>
                    <a:cubicBezTo>
                      <a:pt x="381" y="279"/>
                      <a:pt x="381" y="279"/>
                      <a:pt x="381" y="279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385" y="264"/>
                      <a:pt x="385" y="264"/>
                      <a:pt x="385" y="264"/>
                    </a:cubicBezTo>
                    <a:cubicBezTo>
                      <a:pt x="383" y="259"/>
                      <a:pt x="383" y="259"/>
                      <a:pt x="383" y="259"/>
                    </a:cubicBezTo>
                    <a:cubicBezTo>
                      <a:pt x="378" y="255"/>
                      <a:pt x="378" y="255"/>
                      <a:pt x="378" y="255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82" y="245"/>
                      <a:pt x="382" y="245"/>
                      <a:pt x="382" y="245"/>
                    </a:cubicBezTo>
                    <a:cubicBezTo>
                      <a:pt x="380" y="234"/>
                      <a:pt x="380" y="234"/>
                      <a:pt x="380" y="234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3" y="226"/>
                      <a:pt x="383" y="226"/>
                      <a:pt x="383" y="226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81" y="212"/>
                      <a:pt x="381" y="212"/>
                      <a:pt x="381" y="212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8" y="197"/>
                      <a:pt x="388" y="194"/>
                      <a:pt x="388" y="194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" name="Freeform 88">
                <a:extLst>
                  <a:ext uri="{FF2B5EF4-FFF2-40B4-BE49-F238E27FC236}">
                    <a16:creationId xmlns:a16="http://schemas.microsoft.com/office/drawing/2014/main" id="{35371001-EAD1-CCE8-C4B6-66181F1F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0778" y="3244749"/>
                <a:ext cx="1303528" cy="958420"/>
              </a:xfrm>
              <a:custGeom>
                <a:avLst/>
                <a:gdLst>
                  <a:gd name="T0" fmla="*/ 2147483646 w 290"/>
                  <a:gd name="T1" fmla="*/ 2147483646 h 213"/>
                  <a:gd name="T2" fmla="*/ 2147483646 w 290"/>
                  <a:gd name="T3" fmla="*/ 1943633484 h 213"/>
                  <a:gd name="T4" fmla="*/ 2147483646 w 290"/>
                  <a:gd name="T5" fmla="*/ 1581014103 h 213"/>
                  <a:gd name="T6" fmla="*/ 2147483646 w 290"/>
                  <a:gd name="T7" fmla="*/ 1145873131 h 213"/>
                  <a:gd name="T8" fmla="*/ 2147483646 w 290"/>
                  <a:gd name="T9" fmla="*/ 696225555 h 213"/>
                  <a:gd name="T10" fmla="*/ 2147483646 w 290"/>
                  <a:gd name="T11" fmla="*/ 565685168 h 213"/>
                  <a:gd name="T12" fmla="*/ 2147483646 w 290"/>
                  <a:gd name="T13" fmla="*/ 623703964 h 213"/>
                  <a:gd name="T14" fmla="*/ 2147483646 w 290"/>
                  <a:gd name="T15" fmla="*/ 449647575 h 213"/>
                  <a:gd name="T16" fmla="*/ 2147483646 w 290"/>
                  <a:gd name="T17" fmla="*/ 130544196 h 213"/>
                  <a:gd name="T18" fmla="*/ 2147483646 w 290"/>
                  <a:gd name="T19" fmla="*/ 174056389 h 213"/>
                  <a:gd name="T20" fmla="*/ 1823776389 w 290"/>
                  <a:gd name="T21" fmla="*/ 14506603 h 213"/>
                  <a:gd name="T22" fmla="*/ 1635612064 w 290"/>
                  <a:gd name="T23" fmla="*/ 58018796 h 213"/>
                  <a:gd name="T24" fmla="*/ 1476392584 w 290"/>
                  <a:gd name="T25" fmla="*/ 246581788 h 213"/>
                  <a:gd name="T26" fmla="*/ 1534289885 w 290"/>
                  <a:gd name="T27" fmla="*/ 420638177 h 213"/>
                  <a:gd name="T28" fmla="*/ 1534289885 w 290"/>
                  <a:gd name="T29" fmla="*/ 609197361 h 213"/>
                  <a:gd name="T30" fmla="*/ 1534289885 w 290"/>
                  <a:gd name="T31" fmla="*/ 696225555 h 213"/>
                  <a:gd name="T32" fmla="*/ 926364422 w 290"/>
                  <a:gd name="T33" fmla="*/ 493159768 h 213"/>
                  <a:gd name="T34" fmla="*/ 260537854 w 290"/>
                  <a:gd name="T35" fmla="*/ 246581788 h 213"/>
                  <a:gd name="T36" fmla="*/ 390808683 w 290"/>
                  <a:gd name="T37" fmla="*/ 739741557 h 213"/>
                  <a:gd name="T38" fmla="*/ 492130861 w 290"/>
                  <a:gd name="T39" fmla="*/ 1348938918 h 213"/>
                  <a:gd name="T40" fmla="*/ 578976813 w 290"/>
                  <a:gd name="T41" fmla="*/ 1363445521 h 213"/>
                  <a:gd name="T42" fmla="*/ 506603284 w 290"/>
                  <a:gd name="T43" fmla="*/ 1552004705 h 213"/>
                  <a:gd name="T44" fmla="*/ 448705984 w 290"/>
                  <a:gd name="T45" fmla="*/ 1726061094 h 213"/>
                  <a:gd name="T46" fmla="*/ 115794602 w 290"/>
                  <a:gd name="T47" fmla="*/ 1914624086 h 213"/>
                  <a:gd name="T48" fmla="*/ 130270829 w 290"/>
                  <a:gd name="T49" fmla="*/ 2074177680 h 213"/>
                  <a:gd name="T50" fmla="*/ 28948650 w 290"/>
                  <a:gd name="T51" fmla="*/ 2103187078 h 213"/>
                  <a:gd name="T52" fmla="*/ 159219479 w 290"/>
                  <a:gd name="T53" fmla="*/ 2147483646 h 213"/>
                  <a:gd name="T54" fmla="*/ 434233561 w 290"/>
                  <a:gd name="T55" fmla="*/ 2147483646 h 213"/>
                  <a:gd name="T56" fmla="*/ 622401690 w 290"/>
                  <a:gd name="T57" fmla="*/ 2147483646 h 213"/>
                  <a:gd name="T58" fmla="*/ 636874113 w 290"/>
                  <a:gd name="T59" fmla="*/ 2147483646 h 213"/>
                  <a:gd name="T60" fmla="*/ 492130861 w 290"/>
                  <a:gd name="T61" fmla="*/ 2147483646 h 213"/>
                  <a:gd name="T62" fmla="*/ 564504390 w 290"/>
                  <a:gd name="T63" fmla="*/ 2147483646 h 213"/>
                  <a:gd name="T64" fmla="*/ 709247642 w 290"/>
                  <a:gd name="T65" fmla="*/ 2147483646 h 213"/>
                  <a:gd name="T66" fmla="*/ 825042243 w 290"/>
                  <a:gd name="T67" fmla="*/ 2147483646 h 213"/>
                  <a:gd name="T68" fmla="*/ 1042159024 w 290"/>
                  <a:gd name="T69" fmla="*/ 2147483646 h 213"/>
                  <a:gd name="T70" fmla="*/ 1129004975 w 290"/>
                  <a:gd name="T71" fmla="*/ 2147483646 h 213"/>
                  <a:gd name="T72" fmla="*/ 1244799576 w 290"/>
                  <a:gd name="T73" fmla="*/ 2147483646 h 213"/>
                  <a:gd name="T74" fmla="*/ 1273748227 w 290"/>
                  <a:gd name="T75" fmla="*/ 2147483646 h 213"/>
                  <a:gd name="T76" fmla="*/ 1331649332 w 290"/>
                  <a:gd name="T77" fmla="*/ 2147483646 h 213"/>
                  <a:gd name="T78" fmla="*/ 1404019056 w 290"/>
                  <a:gd name="T79" fmla="*/ 2147483646 h 213"/>
                  <a:gd name="T80" fmla="*/ 1548762308 w 290"/>
                  <a:gd name="T81" fmla="*/ 2147483646 h 213"/>
                  <a:gd name="T82" fmla="*/ 1679033137 w 290"/>
                  <a:gd name="T83" fmla="*/ 2147483646 h 213"/>
                  <a:gd name="T84" fmla="*/ 1881677494 w 290"/>
                  <a:gd name="T85" fmla="*/ 2147483646 h 213"/>
                  <a:gd name="T86" fmla="*/ 1968523446 w 290"/>
                  <a:gd name="T87" fmla="*/ 2147483646 h 213"/>
                  <a:gd name="T88" fmla="*/ 1896149917 w 290"/>
                  <a:gd name="T89" fmla="*/ 2147483646 h 213"/>
                  <a:gd name="T90" fmla="*/ 2098794275 w 290"/>
                  <a:gd name="T91" fmla="*/ 2147483646 h 213"/>
                  <a:gd name="T92" fmla="*/ 2147483646 w 290"/>
                  <a:gd name="T93" fmla="*/ 2147483646 h 213"/>
                  <a:gd name="T94" fmla="*/ 2147483646 w 290"/>
                  <a:gd name="T95" fmla="*/ 2147483646 h 213"/>
                  <a:gd name="T96" fmla="*/ 2147483646 w 290"/>
                  <a:gd name="T97" fmla="*/ 2147483646 h 213"/>
                  <a:gd name="T98" fmla="*/ 2147483646 w 290"/>
                  <a:gd name="T99" fmla="*/ 2147483646 h 213"/>
                  <a:gd name="T100" fmla="*/ 2147483646 w 290"/>
                  <a:gd name="T101" fmla="*/ 2147483646 h 213"/>
                  <a:gd name="T102" fmla="*/ 2147483646 w 290"/>
                  <a:gd name="T103" fmla="*/ 2147483646 h 213"/>
                  <a:gd name="T104" fmla="*/ 2147483646 w 290"/>
                  <a:gd name="T105" fmla="*/ 2147483646 h 213"/>
                  <a:gd name="T106" fmla="*/ 2147483646 w 290"/>
                  <a:gd name="T107" fmla="*/ 2147483646 h 213"/>
                  <a:gd name="T108" fmla="*/ 2147483646 w 290"/>
                  <a:gd name="T109" fmla="*/ 2147483646 h 213"/>
                  <a:gd name="T110" fmla="*/ 2147483646 w 290"/>
                  <a:gd name="T111" fmla="*/ 2147483646 h 21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90" h="213">
                    <a:moveTo>
                      <a:pt x="261" y="174"/>
                    </a:moveTo>
                    <a:cubicBezTo>
                      <a:pt x="261" y="155"/>
                      <a:pt x="261" y="155"/>
                      <a:pt x="261" y="155"/>
                    </a:cubicBezTo>
                    <a:cubicBezTo>
                      <a:pt x="268" y="143"/>
                      <a:pt x="268" y="143"/>
                      <a:pt x="268" y="143"/>
                    </a:cubicBezTo>
                    <a:cubicBezTo>
                      <a:pt x="272" y="134"/>
                      <a:pt x="272" y="134"/>
                      <a:pt x="272" y="134"/>
                    </a:cubicBezTo>
                    <a:cubicBezTo>
                      <a:pt x="283" y="122"/>
                      <a:pt x="283" y="122"/>
                      <a:pt x="283" y="122"/>
                    </a:cubicBezTo>
                    <a:cubicBezTo>
                      <a:pt x="283" y="109"/>
                      <a:pt x="283" y="109"/>
                      <a:pt x="283" y="109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0" y="79"/>
                      <a:pt x="290" y="79"/>
                      <a:pt x="290" y="79"/>
                    </a:cubicBezTo>
                    <a:cubicBezTo>
                      <a:pt x="270" y="60"/>
                      <a:pt x="270" y="60"/>
                      <a:pt x="270" y="60"/>
                    </a:cubicBezTo>
                    <a:cubicBezTo>
                      <a:pt x="270" y="60"/>
                      <a:pt x="263" y="48"/>
                      <a:pt x="263" y="48"/>
                    </a:cubicBezTo>
                    <a:cubicBezTo>
                      <a:pt x="263" y="48"/>
                      <a:pt x="254" y="40"/>
                      <a:pt x="254" y="40"/>
                    </a:cubicBezTo>
                    <a:cubicBezTo>
                      <a:pt x="227" y="39"/>
                      <a:pt x="227" y="39"/>
                      <a:pt x="227" y="39"/>
                    </a:cubicBezTo>
                    <a:cubicBezTo>
                      <a:pt x="197" y="46"/>
                      <a:pt x="197" y="46"/>
                      <a:pt x="197" y="46"/>
                    </a:cubicBezTo>
                    <a:cubicBezTo>
                      <a:pt x="195" y="43"/>
                      <a:pt x="195" y="43"/>
                      <a:pt x="195" y="43"/>
                    </a:cubicBezTo>
                    <a:cubicBezTo>
                      <a:pt x="203" y="34"/>
                      <a:pt x="203" y="34"/>
                      <a:pt x="203" y="34"/>
                    </a:cubicBezTo>
                    <a:cubicBezTo>
                      <a:pt x="203" y="31"/>
                      <a:pt x="203" y="31"/>
                      <a:pt x="203" y="31"/>
                    </a:cubicBezTo>
                    <a:cubicBezTo>
                      <a:pt x="196" y="19"/>
                      <a:pt x="196" y="19"/>
                      <a:pt x="196" y="1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5" y="12"/>
                      <a:pt x="102" y="17"/>
                      <a:pt x="102" y="17"/>
                    </a:cubicBezTo>
                    <a:cubicBezTo>
                      <a:pt x="102" y="17"/>
                      <a:pt x="103" y="24"/>
                      <a:pt x="103" y="24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7" y="89"/>
                      <a:pt x="34" y="93"/>
                      <a:pt x="34" y="93"/>
                    </a:cubicBezTo>
                    <a:cubicBezTo>
                      <a:pt x="35" y="93"/>
                      <a:pt x="38" y="91"/>
                      <a:pt x="38" y="91"/>
                    </a:cubicBezTo>
                    <a:cubicBezTo>
                      <a:pt x="38" y="91"/>
                      <a:pt x="40" y="93"/>
                      <a:pt x="40" y="94"/>
                    </a:cubicBezTo>
                    <a:cubicBezTo>
                      <a:pt x="40" y="94"/>
                      <a:pt x="40" y="97"/>
                      <a:pt x="40" y="97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5" y="107"/>
                      <a:pt x="33" y="114"/>
                      <a:pt x="33" y="114"/>
                    </a:cubicBezTo>
                    <a:cubicBezTo>
                      <a:pt x="32" y="114"/>
                      <a:pt x="31" y="119"/>
                      <a:pt x="31" y="119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8" y="132"/>
                      <a:pt x="10" y="139"/>
                      <a:pt x="9" y="139"/>
                    </a:cubicBezTo>
                    <a:cubicBezTo>
                      <a:pt x="9" y="140"/>
                      <a:pt x="9" y="143"/>
                      <a:pt x="9" y="14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2" y="145"/>
                      <a:pt x="4" y="150"/>
                      <a:pt x="4" y="151"/>
                    </a:cubicBezTo>
                    <a:cubicBezTo>
                      <a:pt x="5" y="152"/>
                      <a:pt x="11" y="154"/>
                      <a:pt x="11" y="154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30" y="158"/>
                      <a:pt x="30" y="158"/>
                      <a:pt x="30" y="158"/>
                    </a:cubicBezTo>
                    <a:cubicBezTo>
                      <a:pt x="41" y="159"/>
                      <a:pt x="41" y="159"/>
                      <a:pt x="41" y="159"/>
                    </a:cubicBezTo>
                    <a:cubicBezTo>
                      <a:pt x="43" y="162"/>
                      <a:pt x="43" y="162"/>
                      <a:pt x="43" y="162"/>
                    </a:cubicBezTo>
                    <a:cubicBezTo>
                      <a:pt x="43" y="168"/>
                      <a:pt x="43" y="168"/>
                      <a:pt x="43" y="168"/>
                    </a:cubicBezTo>
                    <a:cubicBezTo>
                      <a:pt x="44" y="173"/>
                      <a:pt x="44" y="173"/>
                      <a:pt x="44" y="173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4" y="189"/>
                      <a:pt x="34" y="189"/>
                      <a:pt x="34" y="189"/>
                    </a:cubicBezTo>
                    <a:cubicBezTo>
                      <a:pt x="38" y="189"/>
                      <a:pt x="38" y="189"/>
                      <a:pt x="38" y="189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39" y="194"/>
                      <a:pt x="42" y="199"/>
                      <a:pt x="42" y="199"/>
                    </a:cubicBezTo>
                    <a:cubicBezTo>
                      <a:pt x="42" y="199"/>
                      <a:pt x="49" y="201"/>
                      <a:pt x="49" y="201"/>
                    </a:cubicBezTo>
                    <a:cubicBezTo>
                      <a:pt x="51" y="201"/>
                      <a:pt x="51" y="201"/>
                      <a:pt x="51" y="201"/>
                    </a:cubicBezTo>
                    <a:cubicBezTo>
                      <a:pt x="51" y="201"/>
                      <a:pt x="56" y="193"/>
                      <a:pt x="57" y="192"/>
                    </a:cubicBezTo>
                    <a:cubicBezTo>
                      <a:pt x="57" y="192"/>
                      <a:pt x="58" y="180"/>
                      <a:pt x="58" y="180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5" y="177"/>
                      <a:pt x="75" y="177"/>
                    </a:cubicBezTo>
                    <a:cubicBezTo>
                      <a:pt x="75" y="176"/>
                      <a:pt x="78" y="172"/>
                      <a:pt x="78" y="172"/>
                    </a:cubicBezTo>
                    <a:cubicBezTo>
                      <a:pt x="82" y="172"/>
                      <a:pt x="82" y="172"/>
                      <a:pt x="82" y="172"/>
                    </a:cubicBezTo>
                    <a:cubicBezTo>
                      <a:pt x="86" y="169"/>
                      <a:pt x="86" y="169"/>
                      <a:pt x="86" y="169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7"/>
                      <a:pt x="88" y="177"/>
                      <a:pt x="88" y="177"/>
                    </a:cubicBezTo>
                    <a:cubicBezTo>
                      <a:pt x="92" y="178"/>
                      <a:pt x="92" y="178"/>
                      <a:pt x="92" y="178"/>
                    </a:cubicBezTo>
                    <a:cubicBezTo>
                      <a:pt x="92" y="182"/>
                      <a:pt x="92" y="182"/>
                      <a:pt x="92" y="182"/>
                    </a:cubicBezTo>
                    <a:cubicBezTo>
                      <a:pt x="94" y="184"/>
                      <a:pt x="94" y="184"/>
                      <a:pt x="94" y="184"/>
                    </a:cubicBezTo>
                    <a:cubicBezTo>
                      <a:pt x="97" y="183"/>
                      <a:pt x="97" y="183"/>
                      <a:pt x="97" y="183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7" y="175"/>
                      <a:pt x="107" y="175"/>
                      <a:pt x="107" y="175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75"/>
                      <a:pt x="116" y="175"/>
                      <a:pt x="116" y="175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4" y="171"/>
                      <a:pt x="134" y="171"/>
                      <a:pt x="134" y="171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36" y="165"/>
                      <a:pt x="136" y="165"/>
                      <a:pt x="136" y="165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66" y="163"/>
                      <a:pt x="166" y="163"/>
                      <a:pt x="166" y="163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4"/>
                      <a:pt x="180" y="174"/>
                      <a:pt x="180" y="174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7" y="182"/>
                      <a:pt x="177" y="182"/>
                      <a:pt x="177" y="182"/>
                    </a:cubicBezTo>
                    <a:cubicBezTo>
                      <a:pt x="181" y="183"/>
                      <a:pt x="181" y="183"/>
                      <a:pt x="181" y="183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17" y="178"/>
                      <a:pt x="217" y="178"/>
                      <a:pt x="217" y="178"/>
                    </a:cubicBezTo>
                    <a:cubicBezTo>
                      <a:pt x="239" y="202"/>
                      <a:pt x="239" y="202"/>
                      <a:pt x="239" y="202"/>
                    </a:cubicBezTo>
                    <a:cubicBezTo>
                      <a:pt x="238" y="213"/>
                      <a:pt x="238" y="213"/>
                      <a:pt x="238" y="213"/>
                    </a:cubicBezTo>
                    <a:cubicBezTo>
                      <a:pt x="246" y="213"/>
                      <a:pt x="246" y="213"/>
                      <a:pt x="246" y="213"/>
                    </a:cubicBezTo>
                    <a:cubicBezTo>
                      <a:pt x="253" y="209"/>
                      <a:pt x="253" y="209"/>
                      <a:pt x="253" y="209"/>
                    </a:cubicBezTo>
                    <a:cubicBezTo>
                      <a:pt x="254" y="202"/>
                      <a:pt x="254" y="202"/>
                      <a:pt x="254" y="202"/>
                    </a:cubicBezTo>
                    <a:cubicBezTo>
                      <a:pt x="256" y="202"/>
                      <a:pt x="256" y="202"/>
                      <a:pt x="256" y="202"/>
                    </a:cubicBezTo>
                    <a:cubicBezTo>
                      <a:pt x="256" y="198"/>
                      <a:pt x="256" y="198"/>
                      <a:pt x="256" y="198"/>
                    </a:cubicBezTo>
                    <a:lnTo>
                      <a:pt x="261" y="174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Freeform 89">
                <a:extLst>
                  <a:ext uri="{FF2B5EF4-FFF2-40B4-BE49-F238E27FC236}">
                    <a16:creationId xmlns:a16="http://schemas.microsoft.com/office/drawing/2014/main" id="{07A49B38-0B71-3309-9A22-0F38D6E28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537" y="4795853"/>
                <a:ext cx="671457" cy="620816"/>
              </a:xfrm>
              <a:custGeom>
                <a:avLst/>
                <a:gdLst>
                  <a:gd name="T0" fmla="*/ 2022252920 w 149"/>
                  <a:gd name="T1" fmla="*/ 1333866249 h 138"/>
                  <a:gd name="T2" fmla="*/ 2147483646 w 149"/>
                  <a:gd name="T3" fmla="*/ 1145385314 h 138"/>
                  <a:gd name="T4" fmla="*/ 1905864538 w 149"/>
                  <a:gd name="T5" fmla="*/ 1174380916 h 138"/>
                  <a:gd name="T6" fmla="*/ 1862221755 w 149"/>
                  <a:gd name="T7" fmla="*/ 826418457 h 138"/>
                  <a:gd name="T8" fmla="*/ 1862221755 w 149"/>
                  <a:gd name="T9" fmla="*/ 579942509 h 138"/>
                  <a:gd name="T10" fmla="*/ 1949511135 w 149"/>
                  <a:gd name="T11" fmla="*/ 434956882 h 138"/>
                  <a:gd name="T12" fmla="*/ 2094998520 w 149"/>
                  <a:gd name="T13" fmla="*/ 275471550 h 138"/>
                  <a:gd name="T14" fmla="*/ 2051351923 w 149"/>
                  <a:gd name="T15" fmla="*/ 188480935 h 138"/>
                  <a:gd name="T16" fmla="*/ 2094998520 w 149"/>
                  <a:gd name="T17" fmla="*/ 57995012 h 138"/>
                  <a:gd name="T18" fmla="*/ 2065899518 w 149"/>
                  <a:gd name="T19" fmla="*/ 0 h 138"/>
                  <a:gd name="T20" fmla="*/ 1964058729 w 149"/>
                  <a:gd name="T21" fmla="*/ 86990615 h 138"/>
                  <a:gd name="T22" fmla="*/ 1716734369 w 149"/>
                  <a:gd name="T23" fmla="*/ 101490320 h 138"/>
                  <a:gd name="T24" fmla="*/ 1600345986 w 149"/>
                  <a:gd name="T25" fmla="*/ 173981230 h 138"/>
                  <a:gd name="T26" fmla="*/ 1498505197 w 149"/>
                  <a:gd name="T27" fmla="*/ 260975652 h 138"/>
                  <a:gd name="T28" fmla="*/ 1353017812 w 149"/>
                  <a:gd name="T29" fmla="*/ 420457177 h 138"/>
                  <a:gd name="T30" fmla="*/ 1178435237 w 149"/>
                  <a:gd name="T31" fmla="*/ 492951895 h 138"/>
                  <a:gd name="T32" fmla="*/ 1018400257 w 149"/>
                  <a:gd name="T33" fmla="*/ 391461575 h 138"/>
                  <a:gd name="T34" fmla="*/ 916559469 w 149"/>
                  <a:gd name="T35" fmla="*/ 478452189 h 138"/>
                  <a:gd name="T36" fmla="*/ 785623492 w 149"/>
                  <a:gd name="T37" fmla="*/ 550943099 h 138"/>
                  <a:gd name="T38" fmla="*/ 669235109 w 149"/>
                  <a:gd name="T39" fmla="*/ 565442804 h 138"/>
                  <a:gd name="T40" fmla="*/ 480104940 w 149"/>
                  <a:gd name="T41" fmla="*/ 637937522 h 138"/>
                  <a:gd name="T42" fmla="*/ 232776766 w 149"/>
                  <a:gd name="T43" fmla="*/ 550943099 h 138"/>
                  <a:gd name="T44" fmla="*/ 130935977 w 149"/>
                  <a:gd name="T45" fmla="*/ 507447792 h 138"/>
                  <a:gd name="T46" fmla="*/ 116388383 w 149"/>
                  <a:gd name="T47" fmla="*/ 463952484 h 138"/>
                  <a:gd name="T48" fmla="*/ 58194191 w 149"/>
                  <a:gd name="T49" fmla="*/ 449456587 h 138"/>
                  <a:gd name="T50" fmla="*/ 145487386 w 149"/>
                  <a:gd name="T51" fmla="*/ 913409072 h 138"/>
                  <a:gd name="T52" fmla="*/ 349165149 w 149"/>
                  <a:gd name="T53" fmla="*/ 1290370941 h 138"/>
                  <a:gd name="T54" fmla="*/ 960206066 w 149"/>
                  <a:gd name="T55" fmla="*/ 1855813745 h 138"/>
                  <a:gd name="T56" fmla="*/ 989305069 w 149"/>
                  <a:gd name="T57" fmla="*/ 1797818733 h 138"/>
                  <a:gd name="T58" fmla="*/ 1062046855 w 149"/>
                  <a:gd name="T59" fmla="*/ 1870313450 h 138"/>
                  <a:gd name="T60" fmla="*/ 1207534240 w 149"/>
                  <a:gd name="T61" fmla="*/ 1971803770 h 138"/>
                  <a:gd name="T62" fmla="*/ 1207534240 w 149"/>
                  <a:gd name="T63" fmla="*/ 1841314040 h 138"/>
                  <a:gd name="T64" fmla="*/ 1294823620 w 149"/>
                  <a:gd name="T65" fmla="*/ 1739823720 h 138"/>
                  <a:gd name="T66" fmla="*/ 1251180837 w 149"/>
                  <a:gd name="T67" fmla="*/ 1841314040 h 138"/>
                  <a:gd name="T68" fmla="*/ 1251180837 w 149"/>
                  <a:gd name="T69" fmla="*/ 1986299668 h 138"/>
                  <a:gd name="T70" fmla="*/ 1513052792 w 149"/>
                  <a:gd name="T71" fmla="*/ 1971803770 h 138"/>
                  <a:gd name="T72" fmla="*/ 1483957603 w 149"/>
                  <a:gd name="T73" fmla="*/ 1855813745 h 138"/>
                  <a:gd name="T74" fmla="*/ 1571246983 w 149"/>
                  <a:gd name="T75" fmla="*/ 1739823720 h 138"/>
                  <a:gd name="T76" fmla="*/ 1629441175 w 149"/>
                  <a:gd name="T77" fmla="*/ 1710828118 h 138"/>
                  <a:gd name="T78" fmla="*/ 1687635366 w 149"/>
                  <a:gd name="T79" fmla="*/ 1681832516 h 138"/>
                  <a:gd name="T80" fmla="*/ 1716734369 w 149"/>
                  <a:gd name="T81" fmla="*/ 1725327823 h 138"/>
                  <a:gd name="T82" fmla="*/ 1571246983 w 149"/>
                  <a:gd name="T83" fmla="*/ 1855813745 h 138"/>
                  <a:gd name="T84" fmla="*/ 1513052792 w 149"/>
                  <a:gd name="T85" fmla="*/ 1942804360 h 138"/>
                  <a:gd name="T86" fmla="*/ 1614893580 w 149"/>
                  <a:gd name="T87" fmla="*/ 1957304065 h 138"/>
                  <a:gd name="T88" fmla="*/ 1818575158 w 149"/>
                  <a:gd name="T89" fmla="*/ 1928308463 h 138"/>
                  <a:gd name="T90" fmla="*/ 2065899518 w 149"/>
                  <a:gd name="T91" fmla="*/ 1899309053 h 138"/>
                  <a:gd name="T92" fmla="*/ 2007705326 w 149"/>
                  <a:gd name="T93" fmla="*/ 1710828118 h 138"/>
                  <a:gd name="T94" fmla="*/ 1905864538 w 149"/>
                  <a:gd name="T95" fmla="*/ 1420856863 h 138"/>
                  <a:gd name="T96" fmla="*/ 2036804329 w 149"/>
                  <a:gd name="T97" fmla="*/ 1623837503 h 13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9" h="138">
                    <a:moveTo>
                      <a:pt x="143" y="101"/>
                    </a:moveTo>
                    <a:cubicBezTo>
                      <a:pt x="142" y="101"/>
                      <a:pt x="142" y="99"/>
                      <a:pt x="141" y="97"/>
                    </a:cubicBezTo>
                    <a:cubicBezTo>
                      <a:pt x="140" y="95"/>
                      <a:pt x="139" y="94"/>
                      <a:pt x="139" y="92"/>
                    </a:cubicBezTo>
                    <a:cubicBezTo>
                      <a:pt x="139" y="90"/>
                      <a:pt x="140" y="88"/>
                      <a:pt x="142" y="87"/>
                    </a:cubicBezTo>
                    <a:cubicBezTo>
                      <a:pt x="143" y="85"/>
                      <a:pt x="145" y="84"/>
                      <a:pt x="147" y="82"/>
                    </a:cubicBezTo>
                    <a:cubicBezTo>
                      <a:pt x="148" y="82"/>
                      <a:pt x="149" y="80"/>
                      <a:pt x="149" y="79"/>
                    </a:cubicBezTo>
                    <a:cubicBezTo>
                      <a:pt x="144" y="77"/>
                      <a:pt x="139" y="77"/>
                      <a:pt x="135" y="81"/>
                    </a:cubicBezTo>
                    <a:cubicBezTo>
                      <a:pt x="134" y="81"/>
                      <a:pt x="133" y="83"/>
                      <a:pt x="131" y="82"/>
                    </a:cubicBezTo>
                    <a:cubicBezTo>
                      <a:pt x="131" y="82"/>
                      <a:pt x="131" y="81"/>
                      <a:pt x="131" y="81"/>
                    </a:cubicBezTo>
                    <a:cubicBezTo>
                      <a:pt x="129" y="78"/>
                      <a:pt x="127" y="76"/>
                      <a:pt x="126" y="73"/>
                    </a:cubicBezTo>
                    <a:cubicBezTo>
                      <a:pt x="125" y="70"/>
                      <a:pt x="124" y="67"/>
                      <a:pt x="125" y="65"/>
                    </a:cubicBezTo>
                    <a:cubicBezTo>
                      <a:pt x="125" y="62"/>
                      <a:pt x="127" y="59"/>
                      <a:pt x="128" y="57"/>
                    </a:cubicBezTo>
                    <a:cubicBezTo>
                      <a:pt x="129" y="54"/>
                      <a:pt x="128" y="51"/>
                      <a:pt x="126" y="49"/>
                    </a:cubicBezTo>
                    <a:cubicBezTo>
                      <a:pt x="125" y="48"/>
                      <a:pt x="125" y="46"/>
                      <a:pt x="126" y="45"/>
                    </a:cubicBezTo>
                    <a:cubicBezTo>
                      <a:pt x="126" y="43"/>
                      <a:pt x="127" y="42"/>
                      <a:pt x="128" y="40"/>
                    </a:cubicBezTo>
                    <a:cubicBezTo>
                      <a:pt x="129" y="40"/>
                      <a:pt x="130" y="39"/>
                      <a:pt x="130" y="38"/>
                    </a:cubicBezTo>
                    <a:cubicBezTo>
                      <a:pt x="131" y="37"/>
                      <a:pt x="131" y="37"/>
                      <a:pt x="131" y="36"/>
                    </a:cubicBezTo>
                    <a:cubicBezTo>
                      <a:pt x="131" y="34"/>
                      <a:pt x="132" y="31"/>
                      <a:pt x="134" y="30"/>
                    </a:cubicBezTo>
                    <a:cubicBezTo>
                      <a:pt x="134" y="29"/>
                      <a:pt x="135" y="28"/>
                      <a:pt x="135" y="27"/>
                    </a:cubicBezTo>
                    <a:cubicBezTo>
                      <a:pt x="137" y="26"/>
                      <a:pt x="139" y="26"/>
                      <a:pt x="140" y="25"/>
                    </a:cubicBezTo>
                    <a:cubicBezTo>
                      <a:pt x="142" y="23"/>
                      <a:pt x="143" y="21"/>
                      <a:pt x="144" y="19"/>
                    </a:cubicBezTo>
                    <a:cubicBezTo>
                      <a:pt x="144" y="18"/>
                      <a:pt x="144" y="18"/>
                      <a:pt x="144" y="17"/>
                    </a:cubicBezTo>
                    <a:cubicBezTo>
                      <a:pt x="143" y="15"/>
                      <a:pt x="142" y="14"/>
                      <a:pt x="141" y="13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12"/>
                      <a:pt x="141" y="12"/>
                      <a:pt x="141" y="11"/>
                    </a:cubicBezTo>
                    <a:cubicBezTo>
                      <a:pt x="142" y="10"/>
                      <a:pt x="143" y="9"/>
                      <a:pt x="144" y="7"/>
                    </a:cubicBezTo>
                    <a:cubicBezTo>
                      <a:pt x="145" y="6"/>
                      <a:pt x="144" y="5"/>
                      <a:pt x="144" y="4"/>
                    </a:cubicBezTo>
                    <a:cubicBezTo>
                      <a:pt x="144" y="3"/>
                      <a:pt x="144" y="2"/>
                      <a:pt x="144" y="2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0"/>
                      <a:pt x="143" y="0"/>
                      <a:pt x="142" y="0"/>
                    </a:cubicBezTo>
                    <a:cubicBezTo>
                      <a:pt x="140" y="0"/>
                      <a:pt x="137" y="0"/>
                      <a:pt x="135" y="0"/>
                    </a:cubicBezTo>
                    <a:cubicBezTo>
                      <a:pt x="136" y="1"/>
                      <a:pt x="136" y="1"/>
                      <a:pt x="136" y="3"/>
                    </a:cubicBezTo>
                    <a:cubicBezTo>
                      <a:pt x="136" y="4"/>
                      <a:pt x="136" y="5"/>
                      <a:pt x="135" y="6"/>
                    </a:cubicBezTo>
                    <a:cubicBezTo>
                      <a:pt x="134" y="7"/>
                      <a:pt x="132" y="6"/>
                      <a:pt x="131" y="6"/>
                    </a:cubicBezTo>
                    <a:cubicBezTo>
                      <a:pt x="129" y="6"/>
                      <a:pt x="127" y="9"/>
                      <a:pt x="124" y="9"/>
                    </a:cubicBezTo>
                    <a:cubicBezTo>
                      <a:pt x="122" y="9"/>
                      <a:pt x="120" y="7"/>
                      <a:pt x="118" y="7"/>
                    </a:cubicBezTo>
                    <a:cubicBezTo>
                      <a:pt x="117" y="7"/>
                      <a:pt x="116" y="8"/>
                      <a:pt x="115" y="8"/>
                    </a:cubicBezTo>
                    <a:cubicBezTo>
                      <a:pt x="114" y="9"/>
                      <a:pt x="113" y="10"/>
                      <a:pt x="111" y="11"/>
                    </a:cubicBezTo>
                    <a:cubicBezTo>
                      <a:pt x="111" y="11"/>
                      <a:pt x="110" y="11"/>
                      <a:pt x="110" y="12"/>
                    </a:cubicBezTo>
                    <a:cubicBezTo>
                      <a:pt x="110" y="13"/>
                      <a:pt x="110" y="14"/>
                      <a:pt x="110" y="15"/>
                    </a:cubicBezTo>
                    <a:cubicBezTo>
                      <a:pt x="110" y="16"/>
                      <a:pt x="109" y="17"/>
                      <a:pt x="107" y="18"/>
                    </a:cubicBezTo>
                    <a:cubicBezTo>
                      <a:pt x="106" y="18"/>
                      <a:pt x="105" y="18"/>
                      <a:pt x="103" y="18"/>
                    </a:cubicBezTo>
                    <a:cubicBezTo>
                      <a:pt x="102" y="19"/>
                      <a:pt x="100" y="19"/>
                      <a:pt x="100" y="20"/>
                    </a:cubicBezTo>
                    <a:cubicBezTo>
                      <a:pt x="99" y="22"/>
                      <a:pt x="99" y="23"/>
                      <a:pt x="98" y="25"/>
                    </a:cubicBezTo>
                    <a:cubicBezTo>
                      <a:pt x="97" y="27"/>
                      <a:pt x="95" y="27"/>
                      <a:pt x="93" y="29"/>
                    </a:cubicBezTo>
                    <a:cubicBezTo>
                      <a:pt x="93" y="29"/>
                      <a:pt x="92" y="30"/>
                      <a:pt x="91" y="30"/>
                    </a:cubicBezTo>
                    <a:cubicBezTo>
                      <a:pt x="89" y="31"/>
                      <a:pt x="87" y="29"/>
                      <a:pt x="85" y="29"/>
                    </a:cubicBezTo>
                    <a:cubicBezTo>
                      <a:pt x="83" y="29"/>
                      <a:pt x="83" y="32"/>
                      <a:pt x="81" y="34"/>
                    </a:cubicBezTo>
                    <a:cubicBezTo>
                      <a:pt x="80" y="35"/>
                      <a:pt x="78" y="35"/>
                      <a:pt x="76" y="34"/>
                    </a:cubicBezTo>
                    <a:cubicBezTo>
                      <a:pt x="75" y="33"/>
                      <a:pt x="74" y="32"/>
                      <a:pt x="72" y="30"/>
                    </a:cubicBezTo>
                    <a:cubicBezTo>
                      <a:pt x="72" y="29"/>
                      <a:pt x="71" y="28"/>
                      <a:pt x="70" y="27"/>
                    </a:cubicBezTo>
                    <a:cubicBezTo>
                      <a:pt x="69" y="27"/>
                      <a:pt x="67" y="27"/>
                      <a:pt x="66" y="28"/>
                    </a:cubicBezTo>
                    <a:cubicBezTo>
                      <a:pt x="65" y="29"/>
                      <a:pt x="65" y="30"/>
                      <a:pt x="65" y="31"/>
                    </a:cubicBezTo>
                    <a:cubicBezTo>
                      <a:pt x="65" y="31"/>
                      <a:pt x="64" y="32"/>
                      <a:pt x="63" y="33"/>
                    </a:cubicBezTo>
                    <a:cubicBezTo>
                      <a:pt x="62" y="34"/>
                      <a:pt x="60" y="35"/>
                      <a:pt x="59" y="36"/>
                    </a:cubicBezTo>
                    <a:cubicBezTo>
                      <a:pt x="58" y="37"/>
                      <a:pt x="58" y="37"/>
                      <a:pt x="57" y="38"/>
                    </a:cubicBezTo>
                    <a:cubicBezTo>
                      <a:pt x="57" y="39"/>
                      <a:pt x="55" y="39"/>
                      <a:pt x="54" y="38"/>
                    </a:cubicBezTo>
                    <a:cubicBezTo>
                      <a:pt x="53" y="38"/>
                      <a:pt x="51" y="38"/>
                      <a:pt x="50" y="37"/>
                    </a:cubicBezTo>
                    <a:cubicBezTo>
                      <a:pt x="50" y="37"/>
                      <a:pt x="50" y="37"/>
                      <a:pt x="49" y="37"/>
                    </a:cubicBezTo>
                    <a:cubicBezTo>
                      <a:pt x="48" y="37"/>
                      <a:pt x="47" y="39"/>
                      <a:pt x="46" y="39"/>
                    </a:cubicBezTo>
                    <a:cubicBezTo>
                      <a:pt x="45" y="40"/>
                      <a:pt x="43" y="39"/>
                      <a:pt x="42" y="40"/>
                    </a:cubicBezTo>
                    <a:cubicBezTo>
                      <a:pt x="40" y="40"/>
                      <a:pt x="39" y="43"/>
                      <a:pt x="37" y="43"/>
                    </a:cubicBezTo>
                    <a:cubicBezTo>
                      <a:pt x="36" y="44"/>
                      <a:pt x="35" y="44"/>
                      <a:pt x="33" y="44"/>
                    </a:cubicBezTo>
                    <a:cubicBezTo>
                      <a:pt x="32" y="44"/>
                      <a:pt x="31" y="45"/>
                      <a:pt x="30" y="45"/>
                    </a:cubicBezTo>
                    <a:cubicBezTo>
                      <a:pt x="29" y="44"/>
                      <a:pt x="29" y="44"/>
                      <a:pt x="28" y="44"/>
                    </a:cubicBezTo>
                    <a:cubicBezTo>
                      <a:pt x="24" y="41"/>
                      <a:pt x="19" y="41"/>
                      <a:pt x="16" y="38"/>
                    </a:cubicBezTo>
                    <a:cubicBezTo>
                      <a:pt x="16" y="38"/>
                      <a:pt x="12" y="35"/>
                      <a:pt x="12" y="35"/>
                    </a:cubicBezTo>
                    <a:cubicBezTo>
                      <a:pt x="12" y="35"/>
                      <a:pt x="10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5"/>
                      <a:pt x="8" y="35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9" y="33"/>
                      <a:pt x="8" y="32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5" y="32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1" y="32"/>
                      <a:pt x="0" y="33"/>
                    </a:cubicBezTo>
                    <a:cubicBezTo>
                      <a:pt x="2" y="39"/>
                      <a:pt x="5" y="45"/>
                      <a:pt x="7" y="52"/>
                    </a:cubicBezTo>
                    <a:cubicBezTo>
                      <a:pt x="8" y="56"/>
                      <a:pt x="8" y="60"/>
                      <a:pt x="10" y="63"/>
                    </a:cubicBezTo>
                    <a:cubicBezTo>
                      <a:pt x="10" y="65"/>
                      <a:pt x="11" y="67"/>
                      <a:pt x="12" y="68"/>
                    </a:cubicBezTo>
                    <a:cubicBezTo>
                      <a:pt x="14" y="71"/>
                      <a:pt x="15" y="74"/>
                      <a:pt x="17" y="76"/>
                    </a:cubicBezTo>
                    <a:cubicBezTo>
                      <a:pt x="19" y="81"/>
                      <a:pt x="21" y="85"/>
                      <a:pt x="24" y="89"/>
                    </a:cubicBezTo>
                    <a:cubicBezTo>
                      <a:pt x="29" y="96"/>
                      <a:pt x="34" y="101"/>
                      <a:pt x="39" y="107"/>
                    </a:cubicBezTo>
                    <a:cubicBezTo>
                      <a:pt x="40" y="108"/>
                      <a:pt x="41" y="109"/>
                      <a:pt x="42" y="110"/>
                    </a:cubicBezTo>
                    <a:cubicBezTo>
                      <a:pt x="49" y="116"/>
                      <a:pt x="57" y="123"/>
                      <a:pt x="66" y="128"/>
                    </a:cubicBezTo>
                    <a:cubicBezTo>
                      <a:pt x="67" y="128"/>
                      <a:pt x="68" y="129"/>
                      <a:pt x="69" y="129"/>
                    </a:cubicBezTo>
                    <a:cubicBezTo>
                      <a:pt x="70" y="128"/>
                      <a:pt x="71" y="127"/>
                      <a:pt x="70" y="126"/>
                    </a:cubicBezTo>
                    <a:cubicBezTo>
                      <a:pt x="70" y="125"/>
                      <a:pt x="68" y="125"/>
                      <a:pt x="68" y="124"/>
                    </a:cubicBezTo>
                    <a:cubicBezTo>
                      <a:pt x="68" y="124"/>
                      <a:pt x="69" y="123"/>
                      <a:pt x="70" y="123"/>
                    </a:cubicBezTo>
                    <a:cubicBezTo>
                      <a:pt x="71" y="123"/>
                      <a:pt x="72" y="122"/>
                      <a:pt x="72" y="121"/>
                    </a:cubicBezTo>
                    <a:cubicBezTo>
                      <a:pt x="72" y="124"/>
                      <a:pt x="73" y="126"/>
                      <a:pt x="73" y="129"/>
                    </a:cubicBezTo>
                    <a:cubicBezTo>
                      <a:pt x="73" y="131"/>
                      <a:pt x="73" y="132"/>
                      <a:pt x="74" y="134"/>
                    </a:cubicBezTo>
                    <a:cubicBezTo>
                      <a:pt x="75" y="135"/>
                      <a:pt x="77" y="135"/>
                      <a:pt x="78" y="135"/>
                    </a:cubicBezTo>
                    <a:cubicBezTo>
                      <a:pt x="80" y="135"/>
                      <a:pt x="81" y="136"/>
                      <a:pt x="83" y="136"/>
                    </a:cubicBezTo>
                    <a:cubicBezTo>
                      <a:pt x="83" y="133"/>
                      <a:pt x="82" y="130"/>
                      <a:pt x="81" y="128"/>
                    </a:cubicBezTo>
                    <a:cubicBezTo>
                      <a:pt x="80" y="126"/>
                      <a:pt x="80" y="125"/>
                      <a:pt x="80" y="123"/>
                    </a:cubicBezTo>
                    <a:cubicBezTo>
                      <a:pt x="81" y="125"/>
                      <a:pt x="82" y="126"/>
                      <a:pt x="83" y="127"/>
                    </a:cubicBezTo>
                    <a:cubicBezTo>
                      <a:pt x="83" y="124"/>
                      <a:pt x="85" y="122"/>
                      <a:pt x="87" y="119"/>
                    </a:cubicBezTo>
                    <a:cubicBezTo>
                      <a:pt x="87" y="119"/>
                      <a:pt x="87" y="119"/>
                      <a:pt x="88" y="118"/>
                    </a:cubicBezTo>
                    <a:cubicBezTo>
                      <a:pt x="89" y="118"/>
                      <a:pt x="89" y="119"/>
                      <a:pt x="89" y="120"/>
                    </a:cubicBezTo>
                    <a:cubicBezTo>
                      <a:pt x="89" y="121"/>
                      <a:pt x="88" y="121"/>
                      <a:pt x="88" y="122"/>
                    </a:cubicBezTo>
                    <a:cubicBezTo>
                      <a:pt x="87" y="122"/>
                      <a:pt x="86" y="122"/>
                      <a:pt x="85" y="123"/>
                    </a:cubicBezTo>
                    <a:cubicBezTo>
                      <a:pt x="85" y="124"/>
                      <a:pt x="86" y="126"/>
                      <a:pt x="86" y="127"/>
                    </a:cubicBezTo>
                    <a:cubicBezTo>
                      <a:pt x="86" y="127"/>
                      <a:pt x="86" y="128"/>
                      <a:pt x="86" y="128"/>
                    </a:cubicBezTo>
                    <a:cubicBezTo>
                      <a:pt x="85" y="131"/>
                      <a:pt x="85" y="133"/>
                      <a:pt x="86" y="136"/>
                    </a:cubicBezTo>
                    <a:cubicBezTo>
                      <a:pt x="86" y="136"/>
                      <a:pt x="86" y="137"/>
                      <a:pt x="86" y="137"/>
                    </a:cubicBezTo>
                    <a:cubicBezTo>
                      <a:pt x="86" y="137"/>
                      <a:pt x="87" y="137"/>
                      <a:pt x="87" y="137"/>
                    </a:cubicBezTo>
                    <a:cubicBezTo>
                      <a:pt x="90" y="138"/>
                      <a:pt x="94" y="138"/>
                      <a:pt x="97" y="138"/>
                    </a:cubicBezTo>
                    <a:cubicBezTo>
                      <a:pt x="99" y="138"/>
                      <a:pt x="102" y="137"/>
                      <a:pt x="104" y="136"/>
                    </a:cubicBezTo>
                    <a:cubicBezTo>
                      <a:pt x="104" y="135"/>
                      <a:pt x="103" y="135"/>
                      <a:pt x="102" y="134"/>
                    </a:cubicBezTo>
                    <a:cubicBezTo>
                      <a:pt x="101" y="134"/>
                      <a:pt x="101" y="133"/>
                      <a:pt x="101" y="132"/>
                    </a:cubicBezTo>
                    <a:cubicBezTo>
                      <a:pt x="101" y="131"/>
                      <a:pt x="101" y="129"/>
                      <a:pt x="102" y="128"/>
                    </a:cubicBezTo>
                    <a:cubicBezTo>
                      <a:pt x="102" y="126"/>
                      <a:pt x="103" y="125"/>
                      <a:pt x="104" y="123"/>
                    </a:cubicBezTo>
                    <a:cubicBezTo>
                      <a:pt x="105" y="121"/>
                      <a:pt x="106" y="118"/>
                      <a:pt x="106" y="115"/>
                    </a:cubicBezTo>
                    <a:cubicBezTo>
                      <a:pt x="108" y="116"/>
                      <a:pt x="109" y="118"/>
                      <a:pt x="108" y="120"/>
                    </a:cubicBezTo>
                    <a:cubicBezTo>
                      <a:pt x="107" y="121"/>
                      <a:pt x="107" y="121"/>
                      <a:pt x="107" y="122"/>
                    </a:cubicBezTo>
                    <a:cubicBezTo>
                      <a:pt x="108" y="123"/>
                      <a:pt x="109" y="122"/>
                      <a:pt x="110" y="122"/>
                    </a:cubicBezTo>
                    <a:cubicBezTo>
                      <a:pt x="111" y="121"/>
                      <a:pt x="112" y="120"/>
                      <a:pt x="112" y="118"/>
                    </a:cubicBezTo>
                    <a:cubicBezTo>
                      <a:pt x="112" y="117"/>
                      <a:pt x="112" y="116"/>
                      <a:pt x="113" y="116"/>
                    </a:cubicBezTo>
                    <a:cubicBezTo>
                      <a:pt x="114" y="116"/>
                      <a:pt x="114" y="118"/>
                      <a:pt x="115" y="118"/>
                    </a:cubicBezTo>
                    <a:cubicBezTo>
                      <a:pt x="116" y="118"/>
                      <a:pt x="116" y="117"/>
                      <a:pt x="116" y="116"/>
                    </a:cubicBezTo>
                    <a:cubicBezTo>
                      <a:pt x="116" y="115"/>
                      <a:pt x="117" y="114"/>
                      <a:pt x="118" y="114"/>
                    </a:cubicBezTo>
                    <a:cubicBezTo>
                      <a:pt x="118" y="115"/>
                      <a:pt x="118" y="117"/>
                      <a:pt x="118" y="118"/>
                    </a:cubicBezTo>
                    <a:cubicBezTo>
                      <a:pt x="118" y="118"/>
                      <a:pt x="118" y="119"/>
                      <a:pt x="118" y="119"/>
                    </a:cubicBezTo>
                    <a:cubicBezTo>
                      <a:pt x="117" y="119"/>
                      <a:pt x="116" y="120"/>
                      <a:pt x="116" y="120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9" y="127"/>
                      <a:pt x="108" y="128"/>
                    </a:cubicBezTo>
                    <a:cubicBezTo>
                      <a:pt x="107" y="130"/>
                      <a:pt x="106" y="131"/>
                      <a:pt x="105" y="133"/>
                    </a:cubicBezTo>
                    <a:cubicBezTo>
                      <a:pt x="105" y="133"/>
                      <a:pt x="105" y="133"/>
                      <a:pt x="105" y="133"/>
                    </a:cubicBezTo>
                    <a:cubicBezTo>
                      <a:pt x="104" y="134"/>
                      <a:pt x="104" y="134"/>
                      <a:pt x="104" y="134"/>
                    </a:cubicBezTo>
                    <a:cubicBezTo>
                      <a:pt x="105" y="135"/>
                      <a:pt x="105" y="135"/>
                      <a:pt x="106" y="135"/>
                    </a:cubicBezTo>
                    <a:cubicBezTo>
                      <a:pt x="107" y="135"/>
                      <a:pt x="108" y="135"/>
                      <a:pt x="110" y="135"/>
                    </a:cubicBezTo>
                    <a:cubicBezTo>
                      <a:pt x="110" y="135"/>
                      <a:pt x="111" y="135"/>
                      <a:pt x="111" y="135"/>
                    </a:cubicBezTo>
                    <a:cubicBezTo>
                      <a:pt x="113" y="135"/>
                      <a:pt x="114" y="134"/>
                      <a:pt x="116" y="135"/>
                    </a:cubicBezTo>
                    <a:cubicBezTo>
                      <a:pt x="117" y="135"/>
                      <a:pt x="119" y="133"/>
                      <a:pt x="121" y="133"/>
                    </a:cubicBezTo>
                    <a:cubicBezTo>
                      <a:pt x="123" y="133"/>
                      <a:pt x="124" y="134"/>
                      <a:pt x="125" y="133"/>
                    </a:cubicBezTo>
                    <a:cubicBezTo>
                      <a:pt x="124" y="132"/>
                      <a:pt x="124" y="130"/>
                      <a:pt x="124" y="129"/>
                    </a:cubicBezTo>
                    <a:cubicBezTo>
                      <a:pt x="129" y="132"/>
                      <a:pt x="135" y="132"/>
                      <a:pt x="141" y="132"/>
                    </a:cubicBezTo>
                    <a:cubicBezTo>
                      <a:pt x="141" y="132"/>
                      <a:pt x="142" y="131"/>
                      <a:pt x="142" y="131"/>
                    </a:cubicBezTo>
                    <a:cubicBezTo>
                      <a:pt x="142" y="130"/>
                      <a:pt x="142" y="128"/>
                      <a:pt x="142" y="128"/>
                    </a:cubicBezTo>
                    <a:cubicBezTo>
                      <a:pt x="142" y="128"/>
                      <a:pt x="138" y="126"/>
                      <a:pt x="138" y="125"/>
                    </a:cubicBezTo>
                    <a:cubicBezTo>
                      <a:pt x="138" y="125"/>
                      <a:pt x="138" y="119"/>
                      <a:pt x="138" y="118"/>
                    </a:cubicBezTo>
                    <a:cubicBezTo>
                      <a:pt x="138" y="118"/>
                      <a:pt x="139" y="115"/>
                      <a:pt x="139" y="114"/>
                    </a:cubicBezTo>
                    <a:cubicBezTo>
                      <a:pt x="139" y="113"/>
                      <a:pt x="138" y="111"/>
                      <a:pt x="137" y="110"/>
                    </a:cubicBezTo>
                    <a:cubicBezTo>
                      <a:pt x="135" y="106"/>
                      <a:pt x="133" y="102"/>
                      <a:pt x="131" y="98"/>
                    </a:cubicBezTo>
                    <a:cubicBezTo>
                      <a:pt x="131" y="98"/>
                      <a:pt x="130" y="96"/>
                      <a:pt x="131" y="96"/>
                    </a:cubicBezTo>
                    <a:cubicBezTo>
                      <a:pt x="133" y="98"/>
                      <a:pt x="133" y="101"/>
                      <a:pt x="134" y="103"/>
                    </a:cubicBezTo>
                    <a:cubicBezTo>
                      <a:pt x="136" y="107"/>
                      <a:pt x="138" y="109"/>
                      <a:pt x="140" y="112"/>
                    </a:cubicBezTo>
                    <a:cubicBezTo>
                      <a:pt x="140" y="111"/>
                      <a:pt x="142" y="107"/>
                      <a:pt x="143" y="106"/>
                    </a:cubicBezTo>
                    <a:cubicBezTo>
                      <a:pt x="143" y="105"/>
                      <a:pt x="144" y="103"/>
                      <a:pt x="143" y="101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" name="Freeform 90">
                <a:extLst>
                  <a:ext uri="{FF2B5EF4-FFF2-40B4-BE49-F238E27FC236}">
                    <a16:creationId xmlns:a16="http://schemas.microsoft.com/office/drawing/2014/main" id="{A15A4C31-B448-B268-B52D-17A53AE39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2857" y="778364"/>
                <a:ext cx="1271642" cy="1708651"/>
              </a:xfrm>
              <a:custGeom>
                <a:avLst/>
                <a:gdLst>
                  <a:gd name="T0" fmla="*/ 2147483646 w 283"/>
                  <a:gd name="T1" fmla="*/ 2147483646 h 380"/>
                  <a:gd name="T2" fmla="*/ 2147483646 w 283"/>
                  <a:gd name="T3" fmla="*/ 2147483646 h 380"/>
                  <a:gd name="T4" fmla="*/ 2147483646 w 283"/>
                  <a:gd name="T5" fmla="*/ 2129189423 h 380"/>
                  <a:gd name="T6" fmla="*/ 2147483646 w 283"/>
                  <a:gd name="T7" fmla="*/ 1303585050 h 380"/>
                  <a:gd name="T8" fmla="*/ 2147483646 w 283"/>
                  <a:gd name="T9" fmla="*/ 970446310 h 380"/>
                  <a:gd name="T10" fmla="*/ 2147483646 w 283"/>
                  <a:gd name="T11" fmla="*/ 217262906 h 380"/>
                  <a:gd name="T12" fmla="*/ 2147483646 w 283"/>
                  <a:gd name="T13" fmla="*/ 0 h 380"/>
                  <a:gd name="T14" fmla="*/ 2147483646 w 283"/>
                  <a:gd name="T15" fmla="*/ 86905924 h 380"/>
                  <a:gd name="T16" fmla="*/ 2147483646 w 283"/>
                  <a:gd name="T17" fmla="*/ 333138740 h 380"/>
                  <a:gd name="T18" fmla="*/ 2147483646 w 283"/>
                  <a:gd name="T19" fmla="*/ 883540386 h 380"/>
                  <a:gd name="T20" fmla="*/ 1952754008 w 283"/>
                  <a:gd name="T21" fmla="*/ 1115288248 h 380"/>
                  <a:gd name="T22" fmla="*/ 1706853680 w 283"/>
                  <a:gd name="T23" fmla="*/ 1144258158 h 380"/>
                  <a:gd name="T24" fmla="*/ 1663458386 w 283"/>
                  <a:gd name="T25" fmla="*/ 1448426988 h 380"/>
                  <a:gd name="T26" fmla="*/ 1967221642 w 283"/>
                  <a:gd name="T27" fmla="*/ 1636723790 h 380"/>
                  <a:gd name="T28" fmla="*/ 1909358714 w 283"/>
                  <a:gd name="T29" fmla="*/ 1926407665 h 380"/>
                  <a:gd name="T30" fmla="*/ 2054008427 w 283"/>
                  <a:gd name="T31" fmla="*/ 1911922711 h 380"/>
                  <a:gd name="T32" fmla="*/ 2147483646 w 283"/>
                  <a:gd name="T33" fmla="*/ 2147483646 h 380"/>
                  <a:gd name="T34" fmla="*/ 2147483646 w 283"/>
                  <a:gd name="T35" fmla="*/ 2147483646 h 380"/>
                  <a:gd name="T36" fmla="*/ 2147483646 w 283"/>
                  <a:gd name="T37" fmla="*/ 2147483646 h 380"/>
                  <a:gd name="T38" fmla="*/ 2147483646 w 283"/>
                  <a:gd name="T39" fmla="*/ 2147483646 h 380"/>
                  <a:gd name="T40" fmla="*/ 2147483646 w 283"/>
                  <a:gd name="T41" fmla="*/ 2147483646 h 380"/>
                  <a:gd name="T42" fmla="*/ 2147483646 w 283"/>
                  <a:gd name="T43" fmla="*/ 2147483646 h 380"/>
                  <a:gd name="T44" fmla="*/ 2147483646 w 283"/>
                  <a:gd name="T45" fmla="*/ 2147483646 h 380"/>
                  <a:gd name="T46" fmla="*/ 2147483646 w 283"/>
                  <a:gd name="T47" fmla="*/ 2147483646 h 380"/>
                  <a:gd name="T48" fmla="*/ 2010613133 w 283"/>
                  <a:gd name="T49" fmla="*/ 2147483646 h 380"/>
                  <a:gd name="T50" fmla="*/ 2010613133 w 283"/>
                  <a:gd name="T51" fmla="*/ 2147483646 h 380"/>
                  <a:gd name="T52" fmla="*/ 1634526922 w 283"/>
                  <a:gd name="T53" fmla="*/ 2147483646 h 380"/>
                  <a:gd name="T54" fmla="*/ 1475413379 w 283"/>
                  <a:gd name="T55" fmla="*/ 2147483646 h 380"/>
                  <a:gd name="T56" fmla="*/ 940213625 w 283"/>
                  <a:gd name="T57" fmla="*/ 2100219513 h 380"/>
                  <a:gd name="T58" fmla="*/ 289295622 w 283"/>
                  <a:gd name="T59" fmla="*/ 2147483646 h 380"/>
                  <a:gd name="T60" fmla="*/ 101254419 w 283"/>
                  <a:gd name="T61" fmla="*/ 2147483646 h 380"/>
                  <a:gd name="T62" fmla="*/ 188041204 w 283"/>
                  <a:gd name="T63" fmla="*/ 2147483646 h 380"/>
                  <a:gd name="T64" fmla="*/ 101254419 w 283"/>
                  <a:gd name="T65" fmla="*/ 2147483646 h 380"/>
                  <a:gd name="T66" fmla="*/ 28931464 w 283"/>
                  <a:gd name="T67" fmla="*/ 2147483646 h 380"/>
                  <a:gd name="T68" fmla="*/ 159113543 w 283"/>
                  <a:gd name="T69" fmla="*/ 2147483646 h 380"/>
                  <a:gd name="T70" fmla="*/ 390550041 w 283"/>
                  <a:gd name="T71" fmla="*/ 2147483646 h 380"/>
                  <a:gd name="T72" fmla="*/ 433945335 w 283"/>
                  <a:gd name="T73" fmla="*/ 2147483646 h 380"/>
                  <a:gd name="T74" fmla="*/ 694313297 w 283"/>
                  <a:gd name="T75" fmla="*/ 2147483646 h 380"/>
                  <a:gd name="T76" fmla="*/ 969145089 w 283"/>
                  <a:gd name="T77" fmla="*/ 2147483646 h 380"/>
                  <a:gd name="T78" fmla="*/ 752172421 w 283"/>
                  <a:gd name="T79" fmla="*/ 2147483646 h 380"/>
                  <a:gd name="T80" fmla="*/ 969145089 w 283"/>
                  <a:gd name="T81" fmla="*/ 2147483646 h 380"/>
                  <a:gd name="T82" fmla="*/ 1055935677 w 283"/>
                  <a:gd name="T83" fmla="*/ 2147483646 h 380"/>
                  <a:gd name="T84" fmla="*/ 1215049220 w 283"/>
                  <a:gd name="T85" fmla="*/ 2147483646 h 380"/>
                  <a:gd name="T86" fmla="*/ 1475413379 w 283"/>
                  <a:gd name="T87" fmla="*/ 2147483646 h 380"/>
                  <a:gd name="T88" fmla="*/ 2010613133 w 283"/>
                  <a:gd name="T89" fmla="*/ 2147483646 h 380"/>
                  <a:gd name="T90" fmla="*/ 2147483646 w 283"/>
                  <a:gd name="T91" fmla="*/ 2147483646 h 380"/>
                  <a:gd name="T92" fmla="*/ 2147483646 w 283"/>
                  <a:gd name="T93" fmla="*/ 2147483646 h 380"/>
                  <a:gd name="T94" fmla="*/ 2147483646 w 283"/>
                  <a:gd name="T95" fmla="*/ 2147483646 h 380"/>
                  <a:gd name="T96" fmla="*/ 2147483646 w 283"/>
                  <a:gd name="T97" fmla="*/ 2147483646 h 380"/>
                  <a:gd name="T98" fmla="*/ 2147483646 w 283"/>
                  <a:gd name="T99" fmla="*/ 2147483646 h 380"/>
                  <a:gd name="T100" fmla="*/ 2147483646 w 283"/>
                  <a:gd name="T101" fmla="*/ 2147483646 h 380"/>
                  <a:gd name="T102" fmla="*/ 2147483646 w 283"/>
                  <a:gd name="T103" fmla="*/ 2147483646 h 380"/>
                  <a:gd name="T104" fmla="*/ 2147483646 w 283"/>
                  <a:gd name="T105" fmla="*/ 2147483646 h 380"/>
                  <a:gd name="T106" fmla="*/ 2147483646 w 283"/>
                  <a:gd name="T107" fmla="*/ 2147483646 h 380"/>
                  <a:gd name="T108" fmla="*/ 2147483646 w 283"/>
                  <a:gd name="T109" fmla="*/ 2147483646 h 380"/>
                  <a:gd name="T110" fmla="*/ 2147483646 w 283"/>
                  <a:gd name="T111" fmla="*/ 2147483646 h 380"/>
                  <a:gd name="T112" fmla="*/ 2147483646 w 283"/>
                  <a:gd name="T113" fmla="*/ 2147483646 h 380"/>
                  <a:gd name="T114" fmla="*/ 2147483646 w 283"/>
                  <a:gd name="T115" fmla="*/ 2147483646 h 380"/>
                  <a:gd name="T116" fmla="*/ 2147483646 w 283"/>
                  <a:gd name="T117" fmla="*/ 2147483646 h 38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3" h="380">
                    <a:moveTo>
                      <a:pt x="239" y="190"/>
                    </a:moveTo>
                    <a:cubicBezTo>
                      <a:pt x="240" y="189"/>
                      <a:pt x="245" y="185"/>
                      <a:pt x="245" y="185"/>
                    </a:cubicBezTo>
                    <a:cubicBezTo>
                      <a:pt x="245" y="185"/>
                      <a:pt x="252" y="177"/>
                      <a:pt x="252" y="177"/>
                    </a:cubicBezTo>
                    <a:cubicBezTo>
                      <a:pt x="256" y="177"/>
                      <a:pt x="256" y="177"/>
                      <a:pt x="256" y="177"/>
                    </a:cubicBezTo>
                    <a:cubicBezTo>
                      <a:pt x="263" y="183"/>
                      <a:pt x="263" y="183"/>
                      <a:pt x="263" y="183"/>
                    </a:cubicBezTo>
                    <a:cubicBezTo>
                      <a:pt x="283" y="160"/>
                      <a:pt x="283" y="160"/>
                      <a:pt x="283" y="160"/>
                    </a:cubicBezTo>
                    <a:cubicBezTo>
                      <a:pt x="283" y="154"/>
                      <a:pt x="283" y="154"/>
                      <a:pt x="283" y="154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62" y="147"/>
                      <a:pt x="262" y="147"/>
                      <a:pt x="262" y="147"/>
                    </a:cubicBezTo>
                    <a:cubicBezTo>
                      <a:pt x="273" y="136"/>
                      <a:pt x="273" y="136"/>
                      <a:pt x="273" y="136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8"/>
                      <a:pt x="263" y="90"/>
                      <a:pt x="263" y="90"/>
                    </a:cubicBezTo>
                    <a:cubicBezTo>
                      <a:pt x="263" y="89"/>
                      <a:pt x="257" y="84"/>
                      <a:pt x="257" y="84"/>
                    </a:cubicBezTo>
                    <a:cubicBezTo>
                      <a:pt x="257" y="84"/>
                      <a:pt x="258" y="78"/>
                      <a:pt x="258" y="78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54" y="54"/>
                      <a:pt x="254" y="54"/>
                      <a:pt x="254" y="54"/>
                    </a:cubicBezTo>
                    <a:cubicBezTo>
                      <a:pt x="254" y="54"/>
                      <a:pt x="248" y="37"/>
                      <a:pt x="248" y="36"/>
                    </a:cubicBezTo>
                    <a:cubicBezTo>
                      <a:pt x="248" y="36"/>
                      <a:pt x="247" y="15"/>
                      <a:pt x="247" y="15"/>
                    </a:cubicBezTo>
                    <a:cubicBezTo>
                      <a:pt x="247" y="14"/>
                      <a:pt x="246" y="8"/>
                      <a:pt x="246" y="8"/>
                    </a:cubicBezTo>
                    <a:cubicBezTo>
                      <a:pt x="246" y="8"/>
                      <a:pt x="235" y="1"/>
                      <a:pt x="235" y="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0" y="6"/>
                      <a:pt x="210" y="6"/>
                      <a:pt x="210" y="6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193" y="9"/>
                      <a:pt x="193" y="9"/>
                      <a:pt x="193" y="9"/>
                    </a:cubicBezTo>
                    <a:cubicBezTo>
                      <a:pt x="193" y="9"/>
                      <a:pt x="188" y="15"/>
                      <a:pt x="188" y="15"/>
                    </a:cubicBezTo>
                    <a:cubicBezTo>
                      <a:pt x="187" y="16"/>
                      <a:pt x="188" y="23"/>
                      <a:pt x="188" y="23"/>
                    </a:cubicBezTo>
                    <a:cubicBezTo>
                      <a:pt x="177" y="47"/>
                      <a:pt x="177" y="47"/>
                      <a:pt x="177" y="47"/>
                    </a:cubicBezTo>
                    <a:cubicBezTo>
                      <a:pt x="177" y="47"/>
                      <a:pt x="179" y="59"/>
                      <a:pt x="179" y="60"/>
                    </a:cubicBezTo>
                    <a:cubicBezTo>
                      <a:pt x="179" y="60"/>
                      <a:pt x="171" y="61"/>
                      <a:pt x="171" y="61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41" y="73"/>
                      <a:pt x="141" y="73"/>
                      <a:pt x="141" y="73"/>
                    </a:cubicBezTo>
                    <a:cubicBezTo>
                      <a:pt x="141" y="73"/>
                      <a:pt x="135" y="76"/>
                      <a:pt x="135" y="77"/>
                    </a:cubicBezTo>
                    <a:cubicBezTo>
                      <a:pt x="134" y="77"/>
                      <a:pt x="130" y="79"/>
                      <a:pt x="130" y="79"/>
                    </a:cubicBezTo>
                    <a:cubicBezTo>
                      <a:pt x="129" y="80"/>
                      <a:pt x="125" y="81"/>
                      <a:pt x="125" y="81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134" y="98"/>
                      <a:pt x="134" y="98"/>
                      <a:pt x="134" y="98"/>
                    </a:cubicBezTo>
                    <a:cubicBezTo>
                      <a:pt x="134" y="98"/>
                      <a:pt x="136" y="112"/>
                      <a:pt x="136" y="113"/>
                    </a:cubicBezTo>
                    <a:cubicBezTo>
                      <a:pt x="136" y="113"/>
                      <a:pt x="135" y="119"/>
                      <a:pt x="135" y="119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7" y="132"/>
                      <a:pt x="137" y="132"/>
                      <a:pt x="137" y="132"/>
                    </a:cubicBezTo>
                    <a:cubicBezTo>
                      <a:pt x="138" y="129"/>
                      <a:pt x="138" y="129"/>
                      <a:pt x="138" y="129"/>
                    </a:cubicBezTo>
                    <a:cubicBezTo>
                      <a:pt x="142" y="132"/>
                      <a:pt x="142" y="132"/>
                      <a:pt x="142" y="132"/>
                    </a:cubicBezTo>
                    <a:cubicBezTo>
                      <a:pt x="142" y="132"/>
                      <a:pt x="143" y="145"/>
                      <a:pt x="143" y="145"/>
                    </a:cubicBezTo>
                    <a:cubicBezTo>
                      <a:pt x="143" y="145"/>
                      <a:pt x="152" y="151"/>
                      <a:pt x="152" y="151"/>
                    </a:cubicBezTo>
                    <a:cubicBezTo>
                      <a:pt x="155" y="158"/>
                      <a:pt x="155" y="158"/>
                      <a:pt x="155" y="158"/>
                    </a:cubicBezTo>
                    <a:cubicBezTo>
                      <a:pt x="157" y="161"/>
                      <a:pt x="157" y="161"/>
                      <a:pt x="157" y="161"/>
                    </a:cubicBezTo>
                    <a:cubicBezTo>
                      <a:pt x="157" y="161"/>
                      <a:pt x="165" y="159"/>
                      <a:pt x="166" y="159"/>
                    </a:cubicBezTo>
                    <a:cubicBezTo>
                      <a:pt x="166" y="159"/>
                      <a:pt x="169" y="161"/>
                      <a:pt x="169" y="161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96" y="165"/>
                      <a:pt x="196" y="165"/>
                      <a:pt x="196" y="165"/>
                    </a:cubicBezTo>
                    <a:cubicBezTo>
                      <a:pt x="202" y="166"/>
                      <a:pt x="202" y="166"/>
                      <a:pt x="202" y="166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0" y="173"/>
                      <a:pt x="200" y="173"/>
                      <a:pt x="200" y="173"/>
                    </a:cubicBezTo>
                    <a:cubicBezTo>
                      <a:pt x="197" y="176"/>
                      <a:pt x="197" y="176"/>
                      <a:pt x="197" y="176"/>
                    </a:cubicBezTo>
                    <a:cubicBezTo>
                      <a:pt x="192" y="176"/>
                      <a:pt x="192" y="176"/>
                      <a:pt x="192" y="176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84" y="179"/>
                      <a:pt x="184" y="179"/>
                      <a:pt x="184" y="179"/>
                    </a:cubicBezTo>
                    <a:cubicBezTo>
                      <a:pt x="182" y="179"/>
                      <a:pt x="182" y="179"/>
                      <a:pt x="182" y="179"/>
                    </a:cubicBezTo>
                    <a:cubicBezTo>
                      <a:pt x="175" y="190"/>
                      <a:pt x="175" y="190"/>
                      <a:pt x="175" y="190"/>
                    </a:cubicBezTo>
                    <a:cubicBezTo>
                      <a:pt x="175" y="190"/>
                      <a:pt x="178" y="193"/>
                      <a:pt x="179" y="193"/>
                    </a:cubicBezTo>
                    <a:cubicBezTo>
                      <a:pt x="179" y="193"/>
                      <a:pt x="182" y="196"/>
                      <a:pt x="182" y="196"/>
                    </a:cubicBezTo>
                    <a:cubicBezTo>
                      <a:pt x="180" y="199"/>
                      <a:pt x="180" y="199"/>
                      <a:pt x="180" y="199"/>
                    </a:cubicBezTo>
                    <a:cubicBezTo>
                      <a:pt x="180" y="199"/>
                      <a:pt x="175" y="199"/>
                      <a:pt x="175" y="199"/>
                    </a:cubicBezTo>
                    <a:cubicBezTo>
                      <a:pt x="175" y="199"/>
                      <a:pt x="170" y="196"/>
                      <a:pt x="170" y="196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53" y="197"/>
                      <a:pt x="153" y="197"/>
                      <a:pt x="153" y="197"/>
                    </a:cubicBezTo>
                    <a:cubicBezTo>
                      <a:pt x="153" y="197"/>
                      <a:pt x="141" y="192"/>
                      <a:pt x="141" y="192"/>
                    </a:cubicBezTo>
                    <a:cubicBezTo>
                      <a:pt x="141" y="192"/>
                      <a:pt x="139" y="178"/>
                      <a:pt x="139" y="178"/>
                    </a:cubicBezTo>
                    <a:cubicBezTo>
                      <a:pt x="144" y="171"/>
                      <a:pt x="144" y="171"/>
                      <a:pt x="144" y="171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36" y="156"/>
                      <a:pt x="136" y="156"/>
                      <a:pt x="136" y="156"/>
                    </a:cubicBezTo>
                    <a:cubicBezTo>
                      <a:pt x="121" y="159"/>
                      <a:pt x="121" y="159"/>
                      <a:pt x="121" y="159"/>
                    </a:cubicBezTo>
                    <a:cubicBezTo>
                      <a:pt x="113" y="160"/>
                      <a:pt x="113" y="160"/>
                      <a:pt x="113" y="160"/>
                    </a:cubicBezTo>
                    <a:cubicBezTo>
                      <a:pt x="106" y="160"/>
                      <a:pt x="106" y="160"/>
                      <a:pt x="106" y="160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2" y="149"/>
                      <a:pt x="102" y="149"/>
                      <a:pt x="102" y="149"/>
                    </a:cubicBezTo>
                    <a:cubicBezTo>
                      <a:pt x="89" y="153"/>
                      <a:pt x="89" y="153"/>
                      <a:pt x="89" y="153"/>
                    </a:cubicBezTo>
                    <a:cubicBezTo>
                      <a:pt x="74" y="145"/>
                      <a:pt x="74" y="145"/>
                      <a:pt x="74" y="145"/>
                    </a:cubicBezTo>
                    <a:cubicBezTo>
                      <a:pt x="65" y="145"/>
                      <a:pt x="65" y="145"/>
                      <a:pt x="65" y="145"/>
                    </a:cubicBezTo>
                    <a:cubicBezTo>
                      <a:pt x="59" y="146"/>
                      <a:pt x="59" y="146"/>
                      <a:pt x="59" y="146"/>
                    </a:cubicBezTo>
                    <a:cubicBezTo>
                      <a:pt x="39" y="159"/>
                      <a:pt x="39" y="159"/>
                      <a:pt x="39" y="159"/>
                    </a:cubicBezTo>
                    <a:cubicBezTo>
                      <a:pt x="20" y="179"/>
                      <a:pt x="20" y="179"/>
                      <a:pt x="20" y="179"/>
                    </a:cubicBezTo>
                    <a:cubicBezTo>
                      <a:pt x="11" y="180"/>
                      <a:pt x="11" y="180"/>
                      <a:pt x="11" y="180"/>
                    </a:cubicBezTo>
                    <a:cubicBezTo>
                      <a:pt x="6" y="189"/>
                      <a:pt x="6" y="189"/>
                      <a:pt x="6" y="189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7" y="201"/>
                      <a:pt x="4" y="208"/>
                      <a:pt x="4" y="209"/>
                    </a:cubicBezTo>
                    <a:cubicBezTo>
                      <a:pt x="4" y="209"/>
                      <a:pt x="4" y="213"/>
                      <a:pt x="4" y="213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6" y="231"/>
                      <a:pt x="16" y="231"/>
                      <a:pt x="16" y="231"/>
                    </a:cubicBezTo>
                    <a:cubicBezTo>
                      <a:pt x="13" y="240"/>
                      <a:pt x="13" y="240"/>
                      <a:pt x="13" y="240"/>
                    </a:cubicBezTo>
                    <a:cubicBezTo>
                      <a:pt x="7" y="247"/>
                      <a:pt x="7" y="247"/>
                      <a:pt x="7" y="247"/>
                    </a:cubicBezTo>
                    <a:cubicBezTo>
                      <a:pt x="5" y="255"/>
                      <a:pt x="5" y="255"/>
                      <a:pt x="5" y="255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2" y="264"/>
                      <a:pt x="2" y="264"/>
                      <a:pt x="2" y="264"/>
                    </a:cubicBezTo>
                    <a:cubicBezTo>
                      <a:pt x="7" y="265"/>
                      <a:pt x="7" y="265"/>
                      <a:pt x="7" y="265"/>
                    </a:cubicBezTo>
                    <a:cubicBezTo>
                      <a:pt x="10" y="266"/>
                      <a:pt x="10" y="266"/>
                      <a:pt x="10" y="266"/>
                    </a:cubicBezTo>
                    <a:cubicBezTo>
                      <a:pt x="11" y="269"/>
                      <a:pt x="11" y="269"/>
                      <a:pt x="11" y="269"/>
                    </a:cubicBezTo>
                    <a:cubicBezTo>
                      <a:pt x="25" y="273"/>
                      <a:pt x="25" y="273"/>
                      <a:pt x="25" y="273"/>
                    </a:cubicBezTo>
                    <a:cubicBezTo>
                      <a:pt x="25" y="273"/>
                      <a:pt x="28" y="278"/>
                      <a:pt x="28" y="278"/>
                    </a:cubicBezTo>
                    <a:cubicBezTo>
                      <a:pt x="28" y="278"/>
                      <a:pt x="28" y="282"/>
                      <a:pt x="27" y="283"/>
                    </a:cubicBezTo>
                    <a:cubicBezTo>
                      <a:pt x="27" y="284"/>
                      <a:pt x="25" y="290"/>
                      <a:pt x="25" y="290"/>
                    </a:cubicBezTo>
                    <a:cubicBezTo>
                      <a:pt x="25" y="291"/>
                      <a:pt x="31" y="295"/>
                      <a:pt x="31" y="295"/>
                    </a:cubicBezTo>
                    <a:cubicBezTo>
                      <a:pt x="31" y="295"/>
                      <a:pt x="30" y="303"/>
                      <a:pt x="30" y="304"/>
                    </a:cubicBezTo>
                    <a:cubicBezTo>
                      <a:pt x="29" y="304"/>
                      <a:pt x="29" y="311"/>
                      <a:pt x="29" y="311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48" y="314"/>
                      <a:pt x="48" y="314"/>
                      <a:pt x="48" y="314"/>
                    </a:cubicBezTo>
                    <a:cubicBezTo>
                      <a:pt x="58" y="311"/>
                      <a:pt x="58" y="311"/>
                      <a:pt x="58" y="311"/>
                    </a:cubicBezTo>
                    <a:cubicBezTo>
                      <a:pt x="65" y="314"/>
                      <a:pt x="65" y="314"/>
                      <a:pt x="65" y="314"/>
                    </a:cubicBezTo>
                    <a:cubicBezTo>
                      <a:pt x="65" y="314"/>
                      <a:pt x="67" y="323"/>
                      <a:pt x="67" y="324"/>
                    </a:cubicBezTo>
                    <a:cubicBezTo>
                      <a:pt x="67" y="324"/>
                      <a:pt x="69" y="332"/>
                      <a:pt x="69" y="332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52" y="349"/>
                      <a:pt x="52" y="349"/>
                      <a:pt x="52" y="349"/>
                    </a:cubicBezTo>
                    <a:cubicBezTo>
                      <a:pt x="52" y="349"/>
                      <a:pt x="58" y="353"/>
                      <a:pt x="58" y="353"/>
                    </a:cubicBezTo>
                    <a:cubicBezTo>
                      <a:pt x="59" y="353"/>
                      <a:pt x="62" y="355"/>
                      <a:pt x="62" y="355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7" y="352"/>
                      <a:pt x="69" y="356"/>
                      <a:pt x="69" y="357"/>
                    </a:cubicBezTo>
                    <a:cubicBezTo>
                      <a:pt x="69" y="357"/>
                      <a:pt x="70" y="363"/>
                      <a:pt x="70" y="363"/>
                    </a:cubicBezTo>
                    <a:cubicBezTo>
                      <a:pt x="70" y="363"/>
                      <a:pt x="73" y="365"/>
                      <a:pt x="73" y="365"/>
                    </a:cubicBezTo>
                    <a:cubicBezTo>
                      <a:pt x="74" y="365"/>
                      <a:pt x="75" y="370"/>
                      <a:pt x="75" y="370"/>
                    </a:cubicBezTo>
                    <a:cubicBezTo>
                      <a:pt x="75" y="370"/>
                      <a:pt x="82" y="374"/>
                      <a:pt x="82" y="375"/>
                    </a:cubicBezTo>
                    <a:cubicBezTo>
                      <a:pt x="82" y="375"/>
                      <a:pt x="84" y="379"/>
                      <a:pt x="84" y="379"/>
                    </a:cubicBezTo>
                    <a:cubicBezTo>
                      <a:pt x="90" y="380"/>
                      <a:pt x="90" y="380"/>
                      <a:pt x="90" y="380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02" y="379"/>
                      <a:pt x="102" y="379"/>
                      <a:pt x="102" y="379"/>
                    </a:cubicBezTo>
                    <a:cubicBezTo>
                      <a:pt x="120" y="377"/>
                      <a:pt x="120" y="377"/>
                      <a:pt x="120" y="377"/>
                    </a:cubicBezTo>
                    <a:cubicBezTo>
                      <a:pt x="130" y="373"/>
                      <a:pt x="130" y="373"/>
                      <a:pt x="130" y="373"/>
                    </a:cubicBezTo>
                    <a:cubicBezTo>
                      <a:pt x="139" y="366"/>
                      <a:pt x="139" y="366"/>
                      <a:pt x="139" y="366"/>
                    </a:cubicBezTo>
                    <a:cubicBezTo>
                      <a:pt x="153" y="366"/>
                      <a:pt x="153" y="366"/>
                      <a:pt x="153" y="366"/>
                    </a:cubicBezTo>
                    <a:cubicBezTo>
                      <a:pt x="153" y="366"/>
                      <a:pt x="156" y="360"/>
                      <a:pt x="156" y="360"/>
                    </a:cubicBezTo>
                    <a:cubicBezTo>
                      <a:pt x="156" y="360"/>
                      <a:pt x="153" y="354"/>
                      <a:pt x="153" y="353"/>
                    </a:cubicBezTo>
                    <a:cubicBezTo>
                      <a:pt x="153" y="353"/>
                      <a:pt x="152" y="349"/>
                      <a:pt x="152" y="349"/>
                    </a:cubicBezTo>
                    <a:cubicBezTo>
                      <a:pt x="152" y="349"/>
                      <a:pt x="152" y="345"/>
                      <a:pt x="152" y="345"/>
                    </a:cubicBezTo>
                    <a:cubicBezTo>
                      <a:pt x="163" y="348"/>
                      <a:pt x="163" y="348"/>
                      <a:pt x="163" y="348"/>
                    </a:cubicBezTo>
                    <a:cubicBezTo>
                      <a:pt x="171" y="351"/>
                      <a:pt x="171" y="351"/>
                      <a:pt x="171" y="351"/>
                    </a:cubicBezTo>
                    <a:cubicBezTo>
                      <a:pt x="171" y="351"/>
                      <a:pt x="175" y="355"/>
                      <a:pt x="175" y="355"/>
                    </a:cubicBezTo>
                    <a:cubicBezTo>
                      <a:pt x="175" y="356"/>
                      <a:pt x="178" y="361"/>
                      <a:pt x="178" y="361"/>
                    </a:cubicBezTo>
                    <a:cubicBezTo>
                      <a:pt x="190" y="359"/>
                      <a:pt x="190" y="359"/>
                      <a:pt x="190" y="359"/>
                    </a:cubicBezTo>
                    <a:cubicBezTo>
                      <a:pt x="196" y="361"/>
                      <a:pt x="196" y="361"/>
                      <a:pt x="196" y="361"/>
                    </a:cubicBezTo>
                    <a:cubicBezTo>
                      <a:pt x="202" y="366"/>
                      <a:pt x="202" y="366"/>
                      <a:pt x="202" y="366"/>
                    </a:cubicBezTo>
                    <a:cubicBezTo>
                      <a:pt x="217" y="373"/>
                      <a:pt x="217" y="373"/>
                      <a:pt x="217" y="373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31" y="371"/>
                      <a:pt x="231" y="371"/>
                      <a:pt x="231" y="371"/>
                    </a:cubicBezTo>
                    <a:cubicBezTo>
                      <a:pt x="242" y="375"/>
                      <a:pt x="242" y="375"/>
                      <a:pt x="242" y="375"/>
                    </a:cubicBezTo>
                    <a:cubicBezTo>
                      <a:pt x="252" y="366"/>
                      <a:pt x="252" y="366"/>
                      <a:pt x="252" y="366"/>
                    </a:cubicBezTo>
                    <a:cubicBezTo>
                      <a:pt x="260" y="366"/>
                      <a:pt x="260" y="366"/>
                      <a:pt x="260" y="366"/>
                    </a:cubicBezTo>
                    <a:cubicBezTo>
                      <a:pt x="270" y="366"/>
                      <a:pt x="270" y="366"/>
                      <a:pt x="270" y="366"/>
                    </a:cubicBezTo>
                    <a:cubicBezTo>
                      <a:pt x="277" y="368"/>
                      <a:pt x="277" y="368"/>
                      <a:pt x="277" y="368"/>
                    </a:cubicBezTo>
                    <a:cubicBezTo>
                      <a:pt x="274" y="358"/>
                      <a:pt x="274" y="358"/>
                      <a:pt x="274" y="358"/>
                    </a:cubicBezTo>
                    <a:cubicBezTo>
                      <a:pt x="274" y="338"/>
                      <a:pt x="274" y="338"/>
                      <a:pt x="274" y="338"/>
                    </a:cubicBezTo>
                    <a:cubicBezTo>
                      <a:pt x="271" y="328"/>
                      <a:pt x="271" y="328"/>
                      <a:pt x="271" y="328"/>
                    </a:cubicBezTo>
                    <a:cubicBezTo>
                      <a:pt x="242" y="307"/>
                      <a:pt x="242" y="307"/>
                      <a:pt x="242" y="307"/>
                    </a:cubicBezTo>
                    <a:cubicBezTo>
                      <a:pt x="244" y="303"/>
                      <a:pt x="244" y="303"/>
                      <a:pt x="244" y="303"/>
                    </a:cubicBezTo>
                    <a:cubicBezTo>
                      <a:pt x="257" y="304"/>
                      <a:pt x="257" y="304"/>
                      <a:pt x="257" y="304"/>
                    </a:cubicBezTo>
                    <a:cubicBezTo>
                      <a:pt x="258" y="295"/>
                      <a:pt x="258" y="295"/>
                      <a:pt x="258" y="295"/>
                    </a:cubicBezTo>
                    <a:cubicBezTo>
                      <a:pt x="263" y="288"/>
                      <a:pt x="263" y="288"/>
                      <a:pt x="263" y="288"/>
                    </a:cubicBezTo>
                    <a:cubicBezTo>
                      <a:pt x="263" y="288"/>
                      <a:pt x="259" y="281"/>
                      <a:pt x="259" y="281"/>
                    </a:cubicBezTo>
                    <a:cubicBezTo>
                      <a:pt x="259" y="281"/>
                      <a:pt x="260" y="265"/>
                      <a:pt x="260" y="265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37" y="255"/>
                      <a:pt x="237" y="255"/>
                      <a:pt x="237" y="255"/>
                    </a:cubicBezTo>
                    <a:cubicBezTo>
                      <a:pt x="230" y="251"/>
                      <a:pt x="230" y="251"/>
                      <a:pt x="230" y="25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16" y="232"/>
                      <a:pt x="216" y="232"/>
                      <a:pt x="216" y="232"/>
                    </a:cubicBezTo>
                    <a:cubicBezTo>
                      <a:pt x="216" y="232"/>
                      <a:pt x="223" y="223"/>
                      <a:pt x="223" y="222"/>
                    </a:cubicBezTo>
                    <a:cubicBezTo>
                      <a:pt x="223" y="222"/>
                      <a:pt x="228" y="206"/>
                      <a:pt x="228" y="206"/>
                    </a:cubicBezTo>
                    <a:cubicBezTo>
                      <a:pt x="228" y="206"/>
                      <a:pt x="231" y="206"/>
                      <a:pt x="231" y="206"/>
                    </a:cubicBezTo>
                    <a:cubicBezTo>
                      <a:pt x="231" y="206"/>
                      <a:pt x="233" y="210"/>
                      <a:pt x="233" y="210"/>
                    </a:cubicBezTo>
                    <a:cubicBezTo>
                      <a:pt x="236" y="210"/>
                      <a:pt x="236" y="210"/>
                      <a:pt x="236" y="210"/>
                    </a:cubicBezTo>
                    <a:cubicBezTo>
                      <a:pt x="236" y="210"/>
                      <a:pt x="237" y="208"/>
                      <a:pt x="237" y="208"/>
                    </a:cubicBezTo>
                    <a:cubicBezTo>
                      <a:pt x="237" y="208"/>
                      <a:pt x="232" y="197"/>
                      <a:pt x="232" y="197"/>
                    </a:cubicBezTo>
                    <a:cubicBezTo>
                      <a:pt x="233" y="193"/>
                      <a:pt x="233" y="193"/>
                      <a:pt x="233" y="193"/>
                    </a:cubicBezTo>
                    <a:cubicBezTo>
                      <a:pt x="233" y="193"/>
                      <a:pt x="239" y="190"/>
                      <a:pt x="239" y="190"/>
                    </a:cubicBez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Freeform 91">
                <a:extLst>
                  <a:ext uri="{FF2B5EF4-FFF2-40B4-BE49-F238E27FC236}">
                    <a16:creationId xmlns:a16="http://schemas.microsoft.com/office/drawing/2014/main" id="{CE47BA4E-F474-DD93-7D89-FC863B74F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122" y="4000608"/>
                <a:ext cx="390121" cy="607688"/>
              </a:xfrm>
              <a:custGeom>
                <a:avLst/>
                <a:gdLst>
                  <a:gd name="T0" fmla="*/ 1138002039 w 87"/>
                  <a:gd name="T1" fmla="*/ 1335481200 h 135"/>
                  <a:gd name="T2" fmla="*/ 1065976690 w 87"/>
                  <a:gd name="T3" fmla="*/ 1204836300 h 135"/>
                  <a:gd name="T4" fmla="*/ 1065976690 w 87"/>
                  <a:gd name="T5" fmla="*/ 1146771900 h 135"/>
                  <a:gd name="T6" fmla="*/ 1022762239 w 87"/>
                  <a:gd name="T7" fmla="*/ 1030643100 h 135"/>
                  <a:gd name="T8" fmla="*/ 921925991 w 87"/>
                  <a:gd name="T9" fmla="*/ 1030643100 h 135"/>
                  <a:gd name="T10" fmla="*/ 921925991 w 87"/>
                  <a:gd name="T11" fmla="*/ 929030400 h 135"/>
                  <a:gd name="T12" fmla="*/ 936329543 w 87"/>
                  <a:gd name="T13" fmla="*/ 870966000 h 135"/>
                  <a:gd name="T14" fmla="*/ 864304193 w 87"/>
                  <a:gd name="T15" fmla="*/ 725805000 h 135"/>
                  <a:gd name="T16" fmla="*/ 821089743 w 87"/>
                  <a:gd name="T17" fmla="*/ 682256700 h 135"/>
                  <a:gd name="T18" fmla="*/ 705849943 w 87"/>
                  <a:gd name="T19" fmla="*/ 653224500 h 135"/>
                  <a:gd name="T20" fmla="*/ 777875292 w 87"/>
                  <a:gd name="T21" fmla="*/ 435483000 h 135"/>
                  <a:gd name="T22" fmla="*/ 821089743 w 87"/>
                  <a:gd name="T23" fmla="*/ 406450800 h 135"/>
                  <a:gd name="T24" fmla="*/ 893115092 w 87"/>
                  <a:gd name="T25" fmla="*/ 319354200 h 135"/>
                  <a:gd name="T26" fmla="*/ 893115092 w 87"/>
                  <a:gd name="T27" fmla="*/ 275805900 h 135"/>
                  <a:gd name="T28" fmla="*/ 648228145 w 87"/>
                  <a:gd name="T29" fmla="*/ 159677100 h 135"/>
                  <a:gd name="T30" fmla="*/ 532988345 w 87"/>
                  <a:gd name="T31" fmla="*/ 203225400 h 135"/>
                  <a:gd name="T32" fmla="*/ 532988345 w 87"/>
                  <a:gd name="T33" fmla="*/ 43548300 h 135"/>
                  <a:gd name="T34" fmla="*/ 489773894 w 87"/>
                  <a:gd name="T35" fmla="*/ 0 h 135"/>
                  <a:gd name="T36" fmla="*/ 302504949 w 87"/>
                  <a:gd name="T37" fmla="*/ 203225400 h 135"/>
                  <a:gd name="T38" fmla="*/ 302504949 w 87"/>
                  <a:gd name="T39" fmla="*/ 406450800 h 135"/>
                  <a:gd name="T40" fmla="*/ 172861598 w 87"/>
                  <a:gd name="T41" fmla="*/ 449999100 h 135"/>
                  <a:gd name="T42" fmla="*/ 72025349 w 87"/>
                  <a:gd name="T43" fmla="*/ 479031300 h 135"/>
                  <a:gd name="T44" fmla="*/ 72025349 w 87"/>
                  <a:gd name="T45" fmla="*/ 551611800 h 135"/>
                  <a:gd name="T46" fmla="*/ 115239800 w 87"/>
                  <a:gd name="T47" fmla="*/ 711288900 h 135"/>
                  <a:gd name="T48" fmla="*/ 172861598 w 87"/>
                  <a:gd name="T49" fmla="*/ 929030400 h 135"/>
                  <a:gd name="T50" fmla="*/ 187265149 w 87"/>
                  <a:gd name="T51" fmla="*/ 1001610900 h 135"/>
                  <a:gd name="T52" fmla="*/ 230479600 w 87"/>
                  <a:gd name="T53" fmla="*/ 1103223600 h 135"/>
                  <a:gd name="T54" fmla="*/ 230479600 w 87"/>
                  <a:gd name="T55" fmla="*/ 1204836300 h 135"/>
                  <a:gd name="T56" fmla="*/ 187265149 w 87"/>
                  <a:gd name="T57" fmla="*/ 1277416800 h 135"/>
                  <a:gd name="T58" fmla="*/ 144050699 w 87"/>
                  <a:gd name="T59" fmla="*/ 1320965100 h 135"/>
                  <a:gd name="T60" fmla="*/ 172861598 w 87"/>
                  <a:gd name="T61" fmla="*/ 1408061700 h 135"/>
                  <a:gd name="T62" fmla="*/ 144050699 w 87"/>
                  <a:gd name="T63" fmla="*/ 1524190500 h 135"/>
                  <a:gd name="T64" fmla="*/ 100836248 w 87"/>
                  <a:gd name="T65" fmla="*/ 1625803200 h 135"/>
                  <a:gd name="T66" fmla="*/ 43214451 w 87"/>
                  <a:gd name="T67" fmla="*/ 1727415900 h 135"/>
                  <a:gd name="T68" fmla="*/ 43214451 w 87"/>
                  <a:gd name="T69" fmla="*/ 1858060800 h 135"/>
                  <a:gd name="T70" fmla="*/ 0 w 87"/>
                  <a:gd name="T71" fmla="*/ 1945157400 h 135"/>
                  <a:gd name="T72" fmla="*/ 72025349 w 87"/>
                  <a:gd name="T73" fmla="*/ 1959673500 h 135"/>
                  <a:gd name="T74" fmla="*/ 158454251 w 87"/>
                  <a:gd name="T75" fmla="*/ 1887093000 h 135"/>
                  <a:gd name="T76" fmla="*/ 273697846 w 87"/>
                  <a:gd name="T77" fmla="*/ 1829028600 h 135"/>
                  <a:gd name="T78" fmla="*/ 360126747 w 87"/>
                  <a:gd name="T79" fmla="*/ 1858060800 h 135"/>
                  <a:gd name="T80" fmla="*/ 432152097 w 87"/>
                  <a:gd name="T81" fmla="*/ 1901609100 h 135"/>
                  <a:gd name="T82" fmla="*/ 460962995 w 87"/>
                  <a:gd name="T83" fmla="*/ 1814512500 h 135"/>
                  <a:gd name="T84" fmla="*/ 561799244 w 87"/>
                  <a:gd name="T85" fmla="*/ 1756448100 h 135"/>
                  <a:gd name="T86" fmla="*/ 605013694 w 87"/>
                  <a:gd name="T87" fmla="*/ 1698383700 h 135"/>
                  <a:gd name="T88" fmla="*/ 677039044 w 87"/>
                  <a:gd name="T89" fmla="*/ 1611287100 h 135"/>
                  <a:gd name="T90" fmla="*/ 749064393 w 87"/>
                  <a:gd name="T91" fmla="*/ 1582254900 h 135"/>
                  <a:gd name="T92" fmla="*/ 835493294 w 87"/>
                  <a:gd name="T93" fmla="*/ 1582254900 h 135"/>
                  <a:gd name="T94" fmla="*/ 965140441 w 87"/>
                  <a:gd name="T95" fmla="*/ 1611287100 h 135"/>
                  <a:gd name="T96" fmla="*/ 993951340 w 87"/>
                  <a:gd name="T97" fmla="*/ 1625803200 h 135"/>
                  <a:gd name="T98" fmla="*/ 1037165791 w 87"/>
                  <a:gd name="T99" fmla="*/ 1582254900 h 135"/>
                  <a:gd name="T100" fmla="*/ 1138002039 w 87"/>
                  <a:gd name="T101" fmla="*/ 1567738800 h 135"/>
                  <a:gd name="T102" fmla="*/ 1123594692 w 87"/>
                  <a:gd name="T103" fmla="*/ 1466126100 h 135"/>
                  <a:gd name="T104" fmla="*/ 1195620041 w 87"/>
                  <a:gd name="T105" fmla="*/ 1466126100 h 135"/>
                  <a:gd name="T106" fmla="*/ 1238838287 w 87"/>
                  <a:gd name="T107" fmla="*/ 1422577800 h 135"/>
                  <a:gd name="T108" fmla="*/ 1253241839 w 87"/>
                  <a:gd name="T109" fmla="*/ 1379029500 h 135"/>
                  <a:gd name="T110" fmla="*/ 1195620041 w 87"/>
                  <a:gd name="T111" fmla="*/ 1364513400 h 135"/>
                  <a:gd name="T112" fmla="*/ 1138002039 w 87"/>
                  <a:gd name="T113" fmla="*/ 1335481200 h 13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7" h="135">
                    <a:moveTo>
                      <a:pt x="79" y="92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9"/>
                      <a:pt x="74" y="79"/>
                      <a:pt x="74" y="7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8" y="48"/>
                      <a:pt x="8" y="49"/>
                    </a:cubicBezTo>
                    <a:cubicBezTo>
                      <a:pt x="8" y="50"/>
                      <a:pt x="11" y="63"/>
                      <a:pt x="12" y="64"/>
                    </a:cubicBezTo>
                    <a:cubicBezTo>
                      <a:pt x="12" y="64"/>
                      <a:pt x="12" y="68"/>
                      <a:pt x="13" y="69"/>
                    </a:cubicBezTo>
                    <a:cubicBezTo>
                      <a:pt x="13" y="70"/>
                      <a:pt x="16" y="75"/>
                      <a:pt x="16" y="76"/>
                    </a:cubicBezTo>
                    <a:cubicBezTo>
                      <a:pt x="16" y="76"/>
                      <a:pt x="16" y="82"/>
                      <a:pt x="16" y="83"/>
                    </a:cubicBezTo>
                    <a:cubicBezTo>
                      <a:pt x="16" y="84"/>
                      <a:pt x="14" y="87"/>
                      <a:pt x="13" y="88"/>
                    </a:cubicBezTo>
                    <a:cubicBezTo>
                      <a:pt x="12" y="89"/>
                      <a:pt x="10" y="91"/>
                      <a:pt x="10" y="91"/>
                    </a:cubicBezTo>
                    <a:cubicBezTo>
                      <a:pt x="10" y="91"/>
                      <a:pt x="12" y="96"/>
                      <a:pt x="12" y="97"/>
                    </a:cubicBezTo>
                    <a:cubicBezTo>
                      <a:pt x="13" y="97"/>
                      <a:pt x="11" y="103"/>
                      <a:pt x="10" y="105"/>
                    </a:cubicBezTo>
                    <a:cubicBezTo>
                      <a:pt x="10" y="107"/>
                      <a:pt x="8" y="112"/>
                      <a:pt x="7" y="112"/>
                    </a:cubicBezTo>
                    <a:cubicBezTo>
                      <a:pt x="7" y="113"/>
                      <a:pt x="4" y="118"/>
                      <a:pt x="3" y="119"/>
                    </a:cubicBezTo>
                    <a:cubicBezTo>
                      <a:pt x="3" y="120"/>
                      <a:pt x="4" y="127"/>
                      <a:pt x="3" y="128"/>
                    </a:cubicBezTo>
                    <a:cubicBezTo>
                      <a:pt x="3" y="129"/>
                      <a:pt x="1" y="132"/>
                      <a:pt x="0" y="134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4"/>
                      <a:pt x="10" y="130"/>
                      <a:pt x="11" y="130"/>
                    </a:cubicBezTo>
                    <a:cubicBezTo>
                      <a:pt x="11" y="129"/>
                      <a:pt x="19" y="126"/>
                      <a:pt x="19" y="126"/>
                    </a:cubicBezTo>
                    <a:cubicBezTo>
                      <a:pt x="19" y="126"/>
                      <a:pt x="24" y="127"/>
                      <a:pt x="25" y="128"/>
                    </a:cubicBezTo>
                    <a:cubicBezTo>
                      <a:pt x="25" y="128"/>
                      <a:pt x="30" y="131"/>
                      <a:pt x="30" y="131"/>
                    </a:cubicBezTo>
                    <a:cubicBezTo>
                      <a:pt x="32" y="125"/>
                      <a:pt x="32" y="125"/>
                      <a:pt x="32" y="125"/>
                    </a:cubicBezTo>
                    <a:cubicBezTo>
                      <a:pt x="39" y="121"/>
                      <a:pt x="39" y="121"/>
                      <a:pt x="39" y="121"/>
                    </a:cubicBezTo>
                    <a:cubicBezTo>
                      <a:pt x="39" y="121"/>
                      <a:pt x="42" y="117"/>
                      <a:pt x="42" y="117"/>
                    </a:cubicBezTo>
                    <a:cubicBezTo>
                      <a:pt x="42" y="116"/>
                      <a:pt x="47" y="111"/>
                      <a:pt x="47" y="111"/>
                    </a:cubicBezTo>
                    <a:cubicBezTo>
                      <a:pt x="47" y="111"/>
                      <a:pt x="51" y="109"/>
                      <a:pt x="52" y="109"/>
                    </a:cubicBezTo>
                    <a:cubicBezTo>
                      <a:pt x="53" y="109"/>
                      <a:pt x="56" y="108"/>
                      <a:pt x="58" y="109"/>
                    </a:cubicBezTo>
                    <a:cubicBezTo>
                      <a:pt x="59" y="109"/>
                      <a:pt x="66" y="111"/>
                      <a:pt x="67" y="111"/>
                    </a:cubicBezTo>
                    <a:cubicBezTo>
                      <a:pt x="67" y="111"/>
                      <a:pt x="69" y="112"/>
                      <a:pt x="69" y="112"/>
                    </a:cubicBezTo>
                    <a:cubicBezTo>
                      <a:pt x="69" y="112"/>
                      <a:pt x="72" y="108"/>
                      <a:pt x="72" y="109"/>
                    </a:cubicBezTo>
                    <a:cubicBezTo>
                      <a:pt x="73" y="109"/>
                      <a:pt x="79" y="108"/>
                      <a:pt x="79" y="108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87" y="95"/>
                      <a:pt x="87" y="95"/>
                      <a:pt x="87" y="95"/>
                    </a:cubicBezTo>
                    <a:cubicBezTo>
                      <a:pt x="83" y="94"/>
                      <a:pt x="83" y="94"/>
                      <a:pt x="83" y="94"/>
                    </a:cubicBezTo>
                    <a:lnTo>
                      <a:pt x="79" y="92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Freeform 92">
                <a:extLst>
                  <a:ext uri="{FF2B5EF4-FFF2-40B4-BE49-F238E27FC236}">
                    <a16:creationId xmlns:a16="http://schemas.microsoft.com/office/drawing/2014/main" id="{631834FD-9BF2-2475-C5E6-2DC39F17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391" y="4720830"/>
                <a:ext cx="480148" cy="585180"/>
              </a:xfrm>
              <a:custGeom>
                <a:avLst/>
                <a:gdLst>
                  <a:gd name="T0" fmla="*/ 1182916456 w 107"/>
                  <a:gd name="T1" fmla="*/ 972578700 h 130"/>
                  <a:gd name="T2" fmla="*/ 1139636755 w 107"/>
                  <a:gd name="T3" fmla="*/ 827417700 h 130"/>
                  <a:gd name="T4" fmla="*/ 1110786153 w 107"/>
                  <a:gd name="T5" fmla="*/ 711288900 h 130"/>
                  <a:gd name="T6" fmla="*/ 1067510250 w 107"/>
                  <a:gd name="T7" fmla="*/ 566127900 h 130"/>
                  <a:gd name="T8" fmla="*/ 1038655850 w 107"/>
                  <a:gd name="T9" fmla="*/ 522579600 h 130"/>
                  <a:gd name="T10" fmla="*/ 923249645 w 107"/>
                  <a:gd name="T11" fmla="*/ 537095700 h 130"/>
                  <a:gd name="T12" fmla="*/ 807843439 w 107"/>
                  <a:gd name="T13" fmla="*/ 377418600 h 130"/>
                  <a:gd name="T14" fmla="*/ 692437234 w 107"/>
                  <a:gd name="T15" fmla="*/ 319354200 h 130"/>
                  <a:gd name="T16" fmla="*/ 764567536 w 107"/>
                  <a:gd name="T17" fmla="*/ 304838100 h 130"/>
                  <a:gd name="T18" fmla="*/ 735716935 w 107"/>
                  <a:gd name="T19" fmla="*/ 261289800 h 130"/>
                  <a:gd name="T20" fmla="*/ 678011933 w 107"/>
                  <a:gd name="T21" fmla="*/ 159677100 h 130"/>
                  <a:gd name="T22" fmla="*/ 562605727 w 107"/>
                  <a:gd name="T23" fmla="*/ 72580500 h 130"/>
                  <a:gd name="T24" fmla="*/ 461624822 w 107"/>
                  <a:gd name="T25" fmla="*/ 0 h 130"/>
                  <a:gd name="T26" fmla="*/ 432774221 w 107"/>
                  <a:gd name="T27" fmla="*/ 72580500 h 130"/>
                  <a:gd name="T28" fmla="*/ 403923619 w 107"/>
                  <a:gd name="T29" fmla="*/ 145161000 h 130"/>
                  <a:gd name="T30" fmla="*/ 317368015 w 107"/>
                  <a:gd name="T31" fmla="*/ 174193200 h 130"/>
                  <a:gd name="T32" fmla="*/ 331793316 w 107"/>
                  <a:gd name="T33" fmla="*/ 232257600 h 130"/>
                  <a:gd name="T34" fmla="*/ 346218617 w 107"/>
                  <a:gd name="T35" fmla="*/ 319354200 h 130"/>
                  <a:gd name="T36" fmla="*/ 201961809 w 107"/>
                  <a:gd name="T37" fmla="*/ 348386400 h 130"/>
                  <a:gd name="T38" fmla="*/ 158682108 w 107"/>
                  <a:gd name="T39" fmla="*/ 435483000 h 130"/>
                  <a:gd name="T40" fmla="*/ 129831507 w 107"/>
                  <a:gd name="T41" fmla="*/ 624192300 h 130"/>
                  <a:gd name="T42" fmla="*/ 144256807 w 107"/>
                  <a:gd name="T43" fmla="*/ 754837200 h 130"/>
                  <a:gd name="T44" fmla="*/ 129831507 w 107"/>
                  <a:gd name="T45" fmla="*/ 856449900 h 130"/>
                  <a:gd name="T46" fmla="*/ 0 w 107"/>
                  <a:gd name="T47" fmla="*/ 958062600 h 130"/>
                  <a:gd name="T48" fmla="*/ 28850602 w 107"/>
                  <a:gd name="T49" fmla="*/ 1074191400 h 130"/>
                  <a:gd name="T50" fmla="*/ 72130303 w 107"/>
                  <a:gd name="T51" fmla="*/ 1219352400 h 130"/>
                  <a:gd name="T52" fmla="*/ 57705002 w 107"/>
                  <a:gd name="T53" fmla="*/ 1262900700 h 130"/>
                  <a:gd name="T54" fmla="*/ 129831507 w 107"/>
                  <a:gd name="T55" fmla="*/ 1451610000 h 130"/>
                  <a:gd name="T56" fmla="*/ 115406206 w 107"/>
                  <a:gd name="T57" fmla="*/ 1625803200 h 130"/>
                  <a:gd name="T58" fmla="*/ 144256807 w 107"/>
                  <a:gd name="T59" fmla="*/ 1741932000 h 130"/>
                  <a:gd name="T60" fmla="*/ 259663013 w 107"/>
                  <a:gd name="T61" fmla="*/ 1858060800 h 130"/>
                  <a:gd name="T62" fmla="*/ 317368015 w 107"/>
                  <a:gd name="T63" fmla="*/ 1872576900 h 130"/>
                  <a:gd name="T64" fmla="*/ 331793316 w 107"/>
                  <a:gd name="T65" fmla="*/ 1858060800 h 130"/>
                  <a:gd name="T66" fmla="*/ 577031028 w 107"/>
                  <a:gd name="T67" fmla="*/ 1814512500 h 130"/>
                  <a:gd name="T68" fmla="*/ 1024230550 w 107"/>
                  <a:gd name="T69" fmla="*/ 1770964200 h 130"/>
                  <a:gd name="T70" fmla="*/ 1485855372 w 107"/>
                  <a:gd name="T71" fmla="*/ 1756448100 h 130"/>
                  <a:gd name="T72" fmla="*/ 1543560374 w 107"/>
                  <a:gd name="T73" fmla="*/ 1611287100 h 130"/>
                  <a:gd name="T74" fmla="*/ 1529135073 w 107"/>
                  <a:gd name="T75" fmla="*/ 1466126100 h 130"/>
                  <a:gd name="T76" fmla="*/ 1514709772 w 107"/>
                  <a:gd name="T77" fmla="*/ 1364513400 h 130"/>
                  <a:gd name="T78" fmla="*/ 1370449166 w 107"/>
                  <a:gd name="T79" fmla="*/ 1219352400 h 130"/>
                  <a:gd name="T80" fmla="*/ 1341598564 w 107"/>
                  <a:gd name="T81" fmla="*/ 1161288000 h 130"/>
                  <a:gd name="T82" fmla="*/ 1327173264 w 107"/>
                  <a:gd name="T83" fmla="*/ 1088707500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" h="130">
                    <a:moveTo>
                      <a:pt x="89" y="73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79" y="60"/>
                      <a:pt x="79" y="60"/>
                    </a:cubicBezTo>
                    <a:cubicBezTo>
                      <a:pt x="79" y="60"/>
                      <a:pt x="79" y="57"/>
                      <a:pt x="79" y="57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4" y="37"/>
                      <a:pt x="64" y="37"/>
                    </a:cubicBezTo>
                    <a:cubicBezTo>
                      <a:pt x="63" y="37"/>
                      <a:pt x="61" y="34"/>
                      <a:pt x="60" y="34"/>
                    </a:cubicBezTo>
                    <a:cubicBezTo>
                      <a:pt x="60" y="33"/>
                      <a:pt x="56" y="26"/>
                      <a:pt x="56" y="26"/>
                    </a:cubicBezTo>
                    <a:cubicBezTo>
                      <a:pt x="56" y="26"/>
                      <a:pt x="51" y="24"/>
                      <a:pt x="50" y="24"/>
                    </a:cubicBezTo>
                    <a:cubicBezTo>
                      <a:pt x="50" y="24"/>
                      <a:pt x="48" y="22"/>
                      <a:pt x="48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30" y="4"/>
                      <a:pt x="30" y="5"/>
                    </a:cubicBezTo>
                    <a:cubicBezTo>
                      <a:pt x="30" y="5"/>
                      <a:pt x="30" y="8"/>
                      <a:pt x="30" y="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1"/>
                      <a:pt x="22" y="12"/>
                    </a:cubicBezTo>
                    <a:cubicBezTo>
                      <a:pt x="21" y="13"/>
                      <a:pt x="20" y="15"/>
                      <a:pt x="20" y="15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20" y="23"/>
                    </a:cubicBezTo>
                    <a:cubicBezTo>
                      <a:pt x="20" y="23"/>
                      <a:pt x="15" y="24"/>
                      <a:pt x="14" y="24"/>
                    </a:cubicBezTo>
                    <a:cubicBezTo>
                      <a:pt x="14" y="24"/>
                      <a:pt x="9" y="27"/>
                      <a:pt x="9" y="27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9"/>
                      <a:pt x="6" y="61"/>
                      <a:pt x="5" y="61"/>
                    </a:cubicBezTo>
                    <a:cubicBezTo>
                      <a:pt x="5" y="61"/>
                      <a:pt x="0" y="66"/>
                      <a:pt x="0" y="66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3"/>
                      <a:pt x="2" y="74"/>
                    </a:cubicBezTo>
                    <a:cubicBezTo>
                      <a:pt x="2" y="75"/>
                      <a:pt x="2" y="76"/>
                      <a:pt x="2" y="77"/>
                    </a:cubicBezTo>
                    <a:cubicBezTo>
                      <a:pt x="2" y="78"/>
                      <a:pt x="5" y="84"/>
                      <a:pt x="5" y="84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5" y="88"/>
                      <a:pt x="10" y="97"/>
                      <a:pt x="10" y="97"/>
                    </a:cubicBezTo>
                    <a:cubicBezTo>
                      <a:pt x="10" y="98"/>
                      <a:pt x="9" y="100"/>
                      <a:pt x="9" y="100"/>
                    </a:cubicBezTo>
                    <a:cubicBezTo>
                      <a:pt x="9" y="100"/>
                      <a:pt x="7" y="105"/>
                      <a:pt x="7" y="106"/>
                    </a:cubicBezTo>
                    <a:cubicBezTo>
                      <a:pt x="6" y="108"/>
                      <a:pt x="7" y="110"/>
                      <a:pt x="8" y="112"/>
                    </a:cubicBezTo>
                    <a:cubicBezTo>
                      <a:pt x="9" y="113"/>
                      <a:pt x="10" y="115"/>
                      <a:pt x="10" y="115"/>
                    </a:cubicBezTo>
                    <a:cubicBezTo>
                      <a:pt x="11" y="117"/>
                      <a:pt x="10" y="118"/>
                      <a:pt x="10" y="120"/>
                    </a:cubicBezTo>
                    <a:cubicBezTo>
                      <a:pt x="10" y="122"/>
                      <a:pt x="12" y="124"/>
                      <a:pt x="13" y="125"/>
                    </a:cubicBezTo>
                    <a:cubicBezTo>
                      <a:pt x="15" y="126"/>
                      <a:pt x="17" y="127"/>
                      <a:pt x="18" y="128"/>
                    </a:cubicBezTo>
                    <a:cubicBezTo>
                      <a:pt x="18" y="129"/>
                      <a:pt x="19" y="130"/>
                      <a:pt x="20" y="130"/>
                    </a:cubicBezTo>
                    <a:cubicBezTo>
                      <a:pt x="21" y="130"/>
                      <a:pt x="21" y="130"/>
                      <a:pt x="22" y="129"/>
                    </a:cubicBezTo>
                    <a:cubicBezTo>
                      <a:pt x="22" y="129"/>
                      <a:pt x="22" y="129"/>
                      <a:pt x="23" y="129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4" y="127"/>
                      <a:pt x="25" y="126"/>
                      <a:pt x="26" y="126"/>
                    </a:cubicBezTo>
                    <a:cubicBezTo>
                      <a:pt x="31" y="126"/>
                      <a:pt x="36" y="126"/>
                      <a:pt x="40" y="125"/>
                    </a:cubicBezTo>
                    <a:cubicBezTo>
                      <a:pt x="45" y="124"/>
                      <a:pt x="50" y="123"/>
                      <a:pt x="56" y="122"/>
                    </a:cubicBezTo>
                    <a:cubicBezTo>
                      <a:pt x="61" y="121"/>
                      <a:pt x="66" y="122"/>
                      <a:pt x="71" y="122"/>
                    </a:cubicBezTo>
                    <a:cubicBezTo>
                      <a:pt x="81" y="122"/>
                      <a:pt x="91" y="122"/>
                      <a:pt x="100" y="122"/>
                    </a:cubicBezTo>
                    <a:cubicBezTo>
                      <a:pt x="101" y="122"/>
                      <a:pt x="103" y="122"/>
                      <a:pt x="103" y="121"/>
                    </a:cubicBezTo>
                    <a:cubicBezTo>
                      <a:pt x="103" y="120"/>
                      <a:pt x="103" y="120"/>
                      <a:pt x="103" y="119"/>
                    </a:cubicBezTo>
                    <a:cubicBezTo>
                      <a:pt x="104" y="116"/>
                      <a:pt x="106" y="114"/>
                      <a:pt x="107" y="111"/>
                    </a:cubicBezTo>
                    <a:cubicBezTo>
                      <a:pt x="107" y="108"/>
                      <a:pt x="107" y="106"/>
                      <a:pt x="107" y="103"/>
                    </a:cubicBezTo>
                    <a:cubicBezTo>
                      <a:pt x="106" y="102"/>
                      <a:pt x="106" y="102"/>
                      <a:pt x="106" y="101"/>
                    </a:cubicBezTo>
                    <a:cubicBezTo>
                      <a:pt x="106" y="99"/>
                      <a:pt x="105" y="97"/>
                      <a:pt x="105" y="95"/>
                    </a:cubicBezTo>
                    <a:cubicBezTo>
                      <a:pt x="105" y="95"/>
                      <a:pt x="105" y="94"/>
                      <a:pt x="105" y="94"/>
                    </a:cubicBezTo>
                    <a:cubicBezTo>
                      <a:pt x="104" y="93"/>
                      <a:pt x="104" y="93"/>
                      <a:pt x="103" y="92"/>
                    </a:cubicBezTo>
                    <a:cubicBezTo>
                      <a:pt x="100" y="90"/>
                      <a:pt x="97" y="87"/>
                      <a:pt x="95" y="84"/>
                    </a:cubicBezTo>
                    <a:cubicBezTo>
                      <a:pt x="95" y="83"/>
                      <a:pt x="95" y="82"/>
                      <a:pt x="94" y="81"/>
                    </a:cubicBezTo>
                    <a:cubicBezTo>
                      <a:pt x="94" y="81"/>
                      <a:pt x="93" y="81"/>
                      <a:pt x="93" y="80"/>
                    </a:cubicBezTo>
                    <a:cubicBezTo>
                      <a:pt x="93" y="80"/>
                      <a:pt x="93" y="79"/>
                      <a:pt x="93" y="79"/>
                    </a:cubicBezTo>
                    <a:cubicBezTo>
                      <a:pt x="92" y="75"/>
                      <a:pt x="92" y="75"/>
                      <a:pt x="92" y="75"/>
                    </a:cubicBezTo>
                    <a:lnTo>
                      <a:pt x="89" y="73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Freeform 93">
                <a:extLst>
                  <a:ext uri="{FF2B5EF4-FFF2-40B4-BE49-F238E27FC236}">
                    <a16:creationId xmlns:a16="http://schemas.microsoft.com/office/drawing/2014/main" id="{23055AED-FAE1-7BAF-8BC5-2370E400E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0804" y="1669264"/>
                <a:ext cx="1326034" cy="2016246"/>
              </a:xfrm>
              <a:custGeom>
                <a:avLst/>
                <a:gdLst>
                  <a:gd name="T0" fmla="*/ 2147483646 w 295"/>
                  <a:gd name="T1" fmla="*/ 391789304 h 448"/>
                  <a:gd name="T2" fmla="*/ 2147483646 w 295"/>
                  <a:gd name="T3" fmla="*/ 957705072 h 448"/>
                  <a:gd name="T4" fmla="*/ 2147483646 w 295"/>
                  <a:gd name="T5" fmla="*/ 783578608 h 448"/>
                  <a:gd name="T6" fmla="*/ 2147483646 w 295"/>
                  <a:gd name="T7" fmla="*/ 754555626 h 448"/>
                  <a:gd name="T8" fmla="*/ 2147483646 w 295"/>
                  <a:gd name="T9" fmla="*/ 957705072 h 448"/>
                  <a:gd name="T10" fmla="*/ 1765967795 w 295"/>
                  <a:gd name="T11" fmla="*/ 1146344931 h 448"/>
                  <a:gd name="T12" fmla="*/ 1519888756 w 295"/>
                  <a:gd name="T13" fmla="*/ 1378517358 h 448"/>
                  <a:gd name="T14" fmla="*/ 1143535712 w 295"/>
                  <a:gd name="T15" fmla="*/ 1697751112 h 448"/>
                  <a:gd name="T16" fmla="*/ 926409834 w 295"/>
                  <a:gd name="T17" fmla="*/ 1871877575 h 448"/>
                  <a:gd name="T18" fmla="*/ 926409834 w 295"/>
                  <a:gd name="T19" fmla="*/ 2118559589 h 448"/>
                  <a:gd name="T20" fmla="*/ 173699942 w 295"/>
                  <a:gd name="T21" fmla="*/ 2147483646 h 448"/>
                  <a:gd name="T22" fmla="*/ 477677693 w 295"/>
                  <a:gd name="T23" fmla="*/ 2147483646 h 448"/>
                  <a:gd name="T24" fmla="*/ 665858019 w 295"/>
                  <a:gd name="T25" fmla="*/ 2147483646 h 448"/>
                  <a:gd name="T26" fmla="*/ 1013257903 w 295"/>
                  <a:gd name="T27" fmla="*/ 2147483646 h 448"/>
                  <a:gd name="T28" fmla="*/ 810608605 w 295"/>
                  <a:gd name="T29" fmla="*/ 2147483646 h 448"/>
                  <a:gd name="T30" fmla="*/ 347403688 w 295"/>
                  <a:gd name="T31" fmla="*/ 2147483646 h 448"/>
                  <a:gd name="T32" fmla="*/ 275028395 w 295"/>
                  <a:gd name="T33" fmla="*/ 2147483646 h 448"/>
                  <a:gd name="T34" fmla="*/ 448728337 w 295"/>
                  <a:gd name="T35" fmla="*/ 2147483646 h 448"/>
                  <a:gd name="T36" fmla="*/ 752706088 w 295"/>
                  <a:gd name="T37" fmla="*/ 2147483646 h 448"/>
                  <a:gd name="T38" fmla="*/ 911933254 w 295"/>
                  <a:gd name="T39" fmla="*/ 2147483646 h 448"/>
                  <a:gd name="T40" fmla="*/ 1071160419 w 295"/>
                  <a:gd name="T41" fmla="*/ 2147483646 h 448"/>
                  <a:gd name="T42" fmla="*/ 1230387585 w 295"/>
                  <a:gd name="T43" fmla="*/ 2147483646 h 448"/>
                  <a:gd name="T44" fmla="*/ 1215911005 w 295"/>
                  <a:gd name="T45" fmla="*/ 2147483646 h 448"/>
                  <a:gd name="T46" fmla="*/ 1519888756 w 295"/>
                  <a:gd name="T47" fmla="*/ 2147483646 h 448"/>
                  <a:gd name="T48" fmla="*/ 1650166566 w 295"/>
                  <a:gd name="T49" fmla="*/ 2147483646 h 448"/>
                  <a:gd name="T50" fmla="*/ 1780440571 w 295"/>
                  <a:gd name="T51" fmla="*/ 2147483646 h 448"/>
                  <a:gd name="T52" fmla="*/ 1954144317 w 295"/>
                  <a:gd name="T53" fmla="*/ 2147483646 h 448"/>
                  <a:gd name="T54" fmla="*/ 2147483646 w 295"/>
                  <a:gd name="T55" fmla="*/ 2147483646 h 448"/>
                  <a:gd name="T56" fmla="*/ 2147483646 w 295"/>
                  <a:gd name="T57" fmla="*/ 2147483646 h 448"/>
                  <a:gd name="T58" fmla="*/ 2147483646 w 295"/>
                  <a:gd name="T59" fmla="*/ 2147483646 h 448"/>
                  <a:gd name="T60" fmla="*/ 2147483646 w 295"/>
                  <a:gd name="T61" fmla="*/ 2147483646 h 448"/>
                  <a:gd name="T62" fmla="*/ 2147483646 w 295"/>
                  <a:gd name="T63" fmla="*/ 2147483646 h 448"/>
                  <a:gd name="T64" fmla="*/ 2147483646 w 295"/>
                  <a:gd name="T65" fmla="*/ 2147483646 h 448"/>
                  <a:gd name="T66" fmla="*/ 2147483646 w 295"/>
                  <a:gd name="T67" fmla="*/ 2147483646 h 448"/>
                  <a:gd name="T68" fmla="*/ 2147483646 w 295"/>
                  <a:gd name="T69" fmla="*/ 2147483646 h 448"/>
                  <a:gd name="T70" fmla="*/ 2147483646 w 295"/>
                  <a:gd name="T71" fmla="*/ 2147483646 h 448"/>
                  <a:gd name="T72" fmla="*/ 2147483646 w 295"/>
                  <a:gd name="T73" fmla="*/ 2147483646 h 448"/>
                  <a:gd name="T74" fmla="*/ 2147483646 w 295"/>
                  <a:gd name="T75" fmla="*/ 2147483646 h 448"/>
                  <a:gd name="T76" fmla="*/ 2147483646 w 295"/>
                  <a:gd name="T77" fmla="*/ 2147483646 h 448"/>
                  <a:gd name="T78" fmla="*/ 2147483646 w 295"/>
                  <a:gd name="T79" fmla="*/ 1886390971 h 448"/>
                  <a:gd name="T80" fmla="*/ 2147483646 w 295"/>
                  <a:gd name="T81" fmla="*/ 1726774094 h 448"/>
                  <a:gd name="T82" fmla="*/ 2147483646 w 295"/>
                  <a:gd name="T83" fmla="*/ 1523620839 h 448"/>
                  <a:gd name="T84" fmla="*/ 2147483646 w 295"/>
                  <a:gd name="T85" fmla="*/ 1509111253 h 448"/>
                  <a:gd name="T86" fmla="*/ 2147483646 w 295"/>
                  <a:gd name="T87" fmla="*/ 1349494376 h 448"/>
                  <a:gd name="T88" fmla="*/ 2147483646 w 295"/>
                  <a:gd name="T89" fmla="*/ 1131835344 h 448"/>
                  <a:gd name="T90" fmla="*/ 2147483646 w 295"/>
                  <a:gd name="T91" fmla="*/ 870639935 h 448"/>
                  <a:gd name="T92" fmla="*/ 2147483646 w 295"/>
                  <a:gd name="T93" fmla="*/ 798088195 h 448"/>
                  <a:gd name="T94" fmla="*/ 2147483646 w 295"/>
                  <a:gd name="T95" fmla="*/ 609448336 h 448"/>
                  <a:gd name="T96" fmla="*/ 2147483646 w 295"/>
                  <a:gd name="T97" fmla="*/ 449831459 h 448"/>
                  <a:gd name="T98" fmla="*/ 2147483646 w 295"/>
                  <a:gd name="T99" fmla="*/ 290214582 h 448"/>
                  <a:gd name="T100" fmla="*/ 2147483646 w 295"/>
                  <a:gd name="T101" fmla="*/ 203149445 h 448"/>
                  <a:gd name="T102" fmla="*/ 2147483646 w 295"/>
                  <a:gd name="T103" fmla="*/ 43532568 h 448"/>
                  <a:gd name="T104" fmla="*/ 2147483646 w 295"/>
                  <a:gd name="T105" fmla="*/ 0 h 44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95" h="448">
                    <a:moveTo>
                      <a:pt x="264" y="6"/>
                    </a:moveTo>
                    <a:cubicBezTo>
                      <a:pt x="248" y="3"/>
                      <a:pt x="248" y="3"/>
                      <a:pt x="248" y="3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228" y="66"/>
                      <a:pt x="228" y="66"/>
                      <a:pt x="228" y="66"/>
                    </a:cubicBezTo>
                    <a:cubicBezTo>
                      <a:pt x="219" y="64"/>
                      <a:pt x="219" y="64"/>
                      <a:pt x="219" y="64"/>
                    </a:cubicBezTo>
                    <a:cubicBezTo>
                      <a:pt x="213" y="62"/>
                      <a:pt x="213" y="62"/>
                      <a:pt x="213" y="62"/>
                    </a:cubicBezTo>
                    <a:cubicBezTo>
                      <a:pt x="207" y="54"/>
                      <a:pt x="207" y="54"/>
                      <a:pt x="207" y="54"/>
                    </a:cubicBezTo>
                    <a:cubicBezTo>
                      <a:pt x="207" y="54"/>
                      <a:pt x="196" y="49"/>
                      <a:pt x="196" y="49"/>
                    </a:cubicBezTo>
                    <a:cubicBezTo>
                      <a:pt x="196" y="49"/>
                      <a:pt x="175" y="47"/>
                      <a:pt x="175" y="47"/>
                    </a:cubicBezTo>
                    <a:cubicBezTo>
                      <a:pt x="175" y="47"/>
                      <a:pt x="171" y="51"/>
                      <a:pt x="171" y="52"/>
                    </a:cubicBezTo>
                    <a:cubicBezTo>
                      <a:pt x="171" y="52"/>
                      <a:pt x="163" y="64"/>
                      <a:pt x="163" y="64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2" y="66"/>
                      <a:pt x="152" y="66"/>
                      <a:pt x="152" y="66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38" y="80"/>
                      <a:pt x="138" y="80"/>
                      <a:pt x="138" y="80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1"/>
                      <a:pt x="106" y="95"/>
                      <a:pt x="105" y="95"/>
                    </a:cubicBezTo>
                    <a:cubicBezTo>
                      <a:pt x="105" y="95"/>
                      <a:pt x="95" y="109"/>
                      <a:pt x="95" y="109"/>
                    </a:cubicBezTo>
                    <a:cubicBezTo>
                      <a:pt x="94" y="115"/>
                      <a:pt x="94" y="115"/>
                      <a:pt x="94" y="115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63" y="114"/>
                      <a:pt x="63" y="114"/>
                      <a:pt x="63" y="114"/>
                    </a:cubicBezTo>
                    <a:cubicBezTo>
                      <a:pt x="63" y="120"/>
                      <a:pt x="63" y="120"/>
                      <a:pt x="63" y="120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2" y="134"/>
                      <a:pt x="62" y="135"/>
                    </a:cubicBezTo>
                    <a:cubicBezTo>
                      <a:pt x="62" y="135"/>
                      <a:pt x="62" y="139"/>
                      <a:pt x="62" y="139"/>
                    </a:cubicBezTo>
                    <a:cubicBezTo>
                      <a:pt x="62" y="139"/>
                      <a:pt x="64" y="146"/>
                      <a:pt x="64" y="146"/>
                    </a:cubicBezTo>
                    <a:cubicBezTo>
                      <a:pt x="64" y="146"/>
                      <a:pt x="33" y="169"/>
                      <a:pt x="33" y="169"/>
                    </a:cubicBezTo>
                    <a:cubicBezTo>
                      <a:pt x="18" y="169"/>
                      <a:pt x="18" y="169"/>
                      <a:pt x="18" y="169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7" y="184"/>
                      <a:pt x="17" y="184"/>
                      <a:pt x="17" y="184"/>
                    </a:cubicBezTo>
                    <a:cubicBezTo>
                      <a:pt x="17" y="184"/>
                      <a:pt x="27" y="196"/>
                      <a:pt x="27" y="196"/>
                    </a:cubicBezTo>
                    <a:cubicBezTo>
                      <a:pt x="27" y="197"/>
                      <a:pt x="33" y="197"/>
                      <a:pt x="33" y="197"/>
                    </a:cubicBezTo>
                    <a:cubicBezTo>
                      <a:pt x="33" y="197"/>
                      <a:pt x="39" y="206"/>
                      <a:pt x="39" y="206"/>
                    </a:cubicBezTo>
                    <a:cubicBezTo>
                      <a:pt x="39" y="207"/>
                      <a:pt x="45" y="217"/>
                      <a:pt x="45" y="217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55" y="242"/>
                      <a:pt x="55" y="242"/>
                      <a:pt x="55" y="242"/>
                    </a:cubicBezTo>
                    <a:cubicBezTo>
                      <a:pt x="64" y="244"/>
                      <a:pt x="64" y="244"/>
                      <a:pt x="64" y="244"/>
                    </a:cubicBezTo>
                    <a:cubicBezTo>
                      <a:pt x="64" y="244"/>
                      <a:pt x="70" y="255"/>
                      <a:pt x="70" y="256"/>
                    </a:cubicBezTo>
                    <a:cubicBezTo>
                      <a:pt x="70" y="257"/>
                      <a:pt x="69" y="264"/>
                      <a:pt x="69" y="264"/>
                    </a:cubicBezTo>
                    <a:cubicBezTo>
                      <a:pt x="55" y="290"/>
                      <a:pt x="55" y="290"/>
                      <a:pt x="55" y="290"/>
                    </a:cubicBezTo>
                    <a:cubicBezTo>
                      <a:pt x="56" y="303"/>
                      <a:pt x="56" y="303"/>
                      <a:pt x="56" y="303"/>
                    </a:cubicBezTo>
                    <a:cubicBezTo>
                      <a:pt x="42" y="314"/>
                      <a:pt x="42" y="314"/>
                      <a:pt x="42" y="314"/>
                    </a:cubicBezTo>
                    <a:cubicBezTo>
                      <a:pt x="42" y="314"/>
                      <a:pt x="34" y="324"/>
                      <a:pt x="34" y="325"/>
                    </a:cubicBezTo>
                    <a:cubicBezTo>
                      <a:pt x="34" y="325"/>
                      <a:pt x="24" y="341"/>
                      <a:pt x="24" y="341"/>
                    </a:cubicBezTo>
                    <a:cubicBezTo>
                      <a:pt x="6" y="359"/>
                      <a:pt x="6" y="359"/>
                      <a:pt x="6" y="359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19" y="395"/>
                      <a:pt x="19" y="395"/>
                      <a:pt x="19" y="395"/>
                    </a:cubicBezTo>
                    <a:cubicBezTo>
                      <a:pt x="23" y="391"/>
                      <a:pt x="23" y="391"/>
                      <a:pt x="23" y="391"/>
                    </a:cubicBezTo>
                    <a:cubicBezTo>
                      <a:pt x="26" y="383"/>
                      <a:pt x="26" y="383"/>
                      <a:pt x="26" y="383"/>
                    </a:cubicBezTo>
                    <a:cubicBezTo>
                      <a:pt x="31" y="381"/>
                      <a:pt x="31" y="381"/>
                      <a:pt x="31" y="381"/>
                    </a:cubicBezTo>
                    <a:cubicBezTo>
                      <a:pt x="31" y="381"/>
                      <a:pt x="37" y="384"/>
                      <a:pt x="37" y="385"/>
                    </a:cubicBezTo>
                    <a:cubicBezTo>
                      <a:pt x="38" y="385"/>
                      <a:pt x="44" y="396"/>
                      <a:pt x="44" y="396"/>
                    </a:cubicBezTo>
                    <a:cubicBezTo>
                      <a:pt x="52" y="401"/>
                      <a:pt x="52" y="401"/>
                      <a:pt x="52" y="401"/>
                    </a:cubicBezTo>
                    <a:cubicBezTo>
                      <a:pt x="54" y="413"/>
                      <a:pt x="54" y="413"/>
                      <a:pt x="54" y="413"/>
                    </a:cubicBezTo>
                    <a:cubicBezTo>
                      <a:pt x="54" y="432"/>
                      <a:pt x="54" y="432"/>
                      <a:pt x="54" y="432"/>
                    </a:cubicBezTo>
                    <a:cubicBezTo>
                      <a:pt x="54" y="432"/>
                      <a:pt x="62" y="445"/>
                      <a:pt x="63" y="445"/>
                    </a:cubicBezTo>
                    <a:cubicBezTo>
                      <a:pt x="63" y="446"/>
                      <a:pt x="68" y="448"/>
                      <a:pt x="68" y="448"/>
                    </a:cubicBezTo>
                    <a:cubicBezTo>
                      <a:pt x="74" y="445"/>
                      <a:pt x="74" y="445"/>
                      <a:pt x="74" y="445"/>
                    </a:cubicBezTo>
                    <a:cubicBezTo>
                      <a:pt x="74" y="438"/>
                      <a:pt x="74" y="438"/>
                      <a:pt x="74" y="438"/>
                    </a:cubicBezTo>
                    <a:cubicBezTo>
                      <a:pt x="72" y="435"/>
                      <a:pt x="72" y="435"/>
                      <a:pt x="72" y="435"/>
                    </a:cubicBezTo>
                    <a:cubicBezTo>
                      <a:pt x="75" y="434"/>
                      <a:pt x="75" y="434"/>
                      <a:pt x="75" y="434"/>
                    </a:cubicBezTo>
                    <a:cubicBezTo>
                      <a:pt x="85" y="428"/>
                      <a:pt x="85" y="428"/>
                      <a:pt x="85" y="428"/>
                    </a:cubicBezTo>
                    <a:cubicBezTo>
                      <a:pt x="83" y="426"/>
                      <a:pt x="83" y="426"/>
                      <a:pt x="83" y="426"/>
                    </a:cubicBezTo>
                    <a:cubicBezTo>
                      <a:pt x="81" y="410"/>
                      <a:pt x="81" y="410"/>
                      <a:pt x="81" y="410"/>
                    </a:cubicBezTo>
                    <a:cubicBezTo>
                      <a:pt x="84" y="410"/>
                      <a:pt x="84" y="410"/>
                      <a:pt x="84" y="410"/>
                    </a:cubicBezTo>
                    <a:cubicBezTo>
                      <a:pt x="91" y="394"/>
                      <a:pt x="91" y="394"/>
                      <a:pt x="91" y="394"/>
                    </a:cubicBezTo>
                    <a:cubicBezTo>
                      <a:pt x="108" y="371"/>
                      <a:pt x="108" y="371"/>
                      <a:pt x="108" y="371"/>
                    </a:cubicBezTo>
                    <a:cubicBezTo>
                      <a:pt x="105" y="356"/>
                      <a:pt x="105" y="356"/>
                      <a:pt x="105" y="356"/>
                    </a:cubicBezTo>
                    <a:cubicBezTo>
                      <a:pt x="113" y="348"/>
                      <a:pt x="113" y="348"/>
                      <a:pt x="113" y="348"/>
                    </a:cubicBezTo>
                    <a:cubicBezTo>
                      <a:pt x="113" y="318"/>
                      <a:pt x="113" y="318"/>
                      <a:pt x="113" y="318"/>
                    </a:cubicBezTo>
                    <a:cubicBezTo>
                      <a:pt x="114" y="313"/>
                      <a:pt x="114" y="313"/>
                      <a:pt x="114" y="313"/>
                    </a:cubicBezTo>
                    <a:cubicBezTo>
                      <a:pt x="116" y="314"/>
                      <a:pt x="116" y="314"/>
                      <a:pt x="116" y="314"/>
                    </a:cubicBezTo>
                    <a:cubicBezTo>
                      <a:pt x="123" y="316"/>
                      <a:pt x="123" y="316"/>
                      <a:pt x="123" y="316"/>
                    </a:cubicBezTo>
                    <a:cubicBezTo>
                      <a:pt x="123" y="312"/>
                      <a:pt x="123" y="312"/>
                      <a:pt x="123" y="312"/>
                    </a:cubicBezTo>
                    <a:cubicBezTo>
                      <a:pt x="138" y="305"/>
                      <a:pt x="138" y="305"/>
                      <a:pt x="138" y="305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35" y="291"/>
                      <a:pt x="135" y="291"/>
                      <a:pt x="135" y="291"/>
                    </a:cubicBezTo>
                    <a:cubicBezTo>
                      <a:pt x="143" y="288"/>
                      <a:pt x="143" y="288"/>
                      <a:pt x="143" y="288"/>
                    </a:cubicBezTo>
                    <a:cubicBezTo>
                      <a:pt x="157" y="295"/>
                      <a:pt x="157" y="295"/>
                      <a:pt x="157" y="295"/>
                    </a:cubicBezTo>
                    <a:cubicBezTo>
                      <a:pt x="157" y="294"/>
                      <a:pt x="157" y="294"/>
                      <a:pt x="157" y="294"/>
                    </a:cubicBezTo>
                    <a:cubicBezTo>
                      <a:pt x="157" y="292"/>
                      <a:pt x="157" y="292"/>
                      <a:pt x="157" y="292"/>
                    </a:cubicBezTo>
                    <a:cubicBezTo>
                      <a:pt x="158" y="290"/>
                      <a:pt x="158" y="290"/>
                      <a:pt x="158" y="290"/>
                    </a:cubicBezTo>
                    <a:cubicBezTo>
                      <a:pt x="158" y="290"/>
                      <a:pt x="162" y="288"/>
                      <a:pt x="163" y="287"/>
                    </a:cubicBezTo>
                    <a:cubicBezTo>
                      <a:pt x="163" y="287"/>
                      <a:pt x="166" y="288"/>
                      <a:pt x="166" y="288"/>
                    </a:cubicBezTo>
                    <a:cubicBezTo>
                      <a:pt x="168" y="284"/>
                      <a:pt x="168" y="284"/>
                      <a:pt x="168" y="284"/>
                    </a:cubicBezTo>
                    <a:cubicBezTo>
                      <a:pt x="170" y="278"/>
                      <a:pt x="170" y="278"/>
                      <a:pt x="170" y="278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83" y="267"/>
                      <a:pt x="183" y="267"/>
                      <a:pt x="183" y="267"/>
                    </a:cubicBezTo>
                    <a:cubicBezTo>
                      <a:pt x="182" y="265"/>
                      <a:pt x="182" y="265"/>
                      <a:pt x="182" y="265"/>
                    </a:cubicBezTo>
                    <a:cubicBezTo>
                      <a:pt x="181" y="263"/>
                      <a:pt x="181" y="263"/>
                      <a:pt x="181" y="263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2" y="256"/>
                      <a:pt x="182" y="256"/>
                      <a:pt x="182" y="256"/>
                    </a:cubicBezTo>
                    <a:cubicBezTo>
                      <a:pt x="181" y="254"/>
                      <a:pt x="181" y="254"/>
                      <a:pt x="181" y="254"/>
                    </a:cubicBezTo>
                    <a:cubicBezTo>
                      <a:pt x="194" y="231"/>
                      <a:pt x="194" y="231"/>
                      <a:pt x="194" y="231"/>
                    </a:cubicBezTo>
                    <a:cubicBezTo>
                      <a:pt x="191" y="225"/>
                      <a:pt x="191" y="225"/>
                      <a:pt x="191" y="225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6" y="214"/>
                      <a:pt x="196" y="214"/>
                      <a:pt x="196" y="214"/>
                    </a:cubicBezTo>
                    <a:cubicBezTo>
                      <a:pt x="196" y="201"/>
                      <a:pt x="196" y="201"/>
                      <a:pt x="196" y="201"/>
                    </a:cubicBezTo>
                    <a:cubicBezTo>
                      <a:pt x="189" y="201"/>
                      <a:pt x="189" y="201"/>
                      <a:pt x="189" y="201"/>
                    </a:cubicBezTo>
                    <a:cubicBezTo>
                      <a:pt x="187" y="198"/>
                      <a:pt x="187" y="198"/>
                      <a:pt x="187" y="198"/>
                    </a:cubicBezTo>
                    <a:cubicBezTo>
                      <a:pt x="189" y="199"/>
                      <a:pt x="189" y="199"/>
                      <a:pt x="189" y="199"/>
                    </a:cubicBezTo>
                    <a:cubicBezTo>
                      <a:pt x="192" y="195"/>
                      <a:pt x="192" y="195"/>
                      <a:pt x="192" y="195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8" y="182"/>
                      <a:pt x="208" y="182"/>
                      <a:pt x="208" y="182"/>
                    </a:cubicBezTo>
                    <a:cubicBezTo>
                      <a:pt x="214" y="180"/>
                      <a:pt x="214" y="180"/>
                      <a:pt x="214" y="180"/>
                    </a:cubicBezTo>
                    <a:cubicBezTo>
                      <a:pt x="225" y="178"/>
                      <a:pt x="225" y="178"/>
                      <a:pt x="225" y="178"/>
                    </a:cubicBezTo>
                    <a:cubicBezTo>
                      <a:pt x="234" y="171"/>
                      <a:pt x="234" y="171"/>
                      <a:pt x="234" y="171"/>
                    </a:cubicBezTo>
                    <a:cubicBezTo>
                      <a:pt x="234" y="160"/>
                      <a:pt x="234" y="160"/>
                      <a:pt x="234" y="160"/>
                    </a:cubicBezTo>
                    <a:cubicBezTo>
                      <a:pt x="237" y="156"/>
                      <a:pt x="237" y="156"/>
                      <a:pt x="237" y="156"/>
                    </a:cubicBezTo>
                    <a:cubicBezTo>
                      <a:pt x="237" y="149"/>
                      <a:pt x="237" y="149"/>
                      <a:pt x="237" y="149"/>
                    </a:cubicBezTo>
                    <a:cubicBezTo>
                      <a:pt x="243" y="141"/>
                      <a:pt x="243" y="141"/>
                      <a:pt x="243" y="141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35" y="130"/>
                      <a:pt x="235" y="130"/>
                      <a:pt x="235" y="130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41" y="122"/>
                      <a:pt x="241" y="122"/>
                      <a:pt x="241" y="122"/>
                    </a:cubicBezTo>
                    <a:cubicBezTo>
                      <a:pt x="236" y="119"/>
                      <a:pt x="236" y="119"/>
                      <a:pt x="236" y="119"/>
                    </a:cubicBezTo>
                    <a:cubicBezTo>
                      <a:pt x="236" y="114"/>
                      <a:pt x="236" y="114"/>
                      <a:pt x="236" y="114"/>
                    </a:cubicBezTo>
                    <a:cubicBezTo>
                      <a:pt x="241" y="114"/>
                      <a:pt x="241" y="114"/>
                      <a:pt x="241" y="114"/>
                    </a:cubicBezTo>
                    <a:cubicBezTo>
                      <a:pt x="244" y="105"/>
                      <a:pt x="244" y="105"/>
                      <a:pt x="244" y="105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2"/>
                      <a:pt x="255" y="102"/>
                      <a:pt x="255" y="102"/>
                    </a:cubicBezTo>
                    <a:cubicBezTo>
                      <a:pt x="259" y="104"/>
                      <a:pt x="259" y="104"/>
                      <a:pt x="259" y="104"/>
                    </a:cubicBezTo>
                    <a:cubicBezTo>
                      <a:pt x="258" y="99"/>
                      <a:pt x="258" y="99"/>
                      <a:pt x="258" y="99"/>
                    </a:cubicBezTo>
                    <a:cubicBezTo>
                      <a:pt x="263" y="99"/>
                      <a:pt x="263" y="99"/>
                      <a:pt x="263" y="99"/>
                    </a:cubicBezTo>
                    <a:cubicBezTo>
                      <a:pt x="268" y="93"/>
                      <a:pt x="268" y="93"/>
                      <a:pt x="268" y="93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70" y="84"/>
                      <a:pt x="270" y="84"/>
                      <a:pt x="270" y="84"/>
                    </a:cubicBezTo>
                    <a:cubicBezTo>
                      <a:pt x="272" y="78"/>
                      <a:pt x="272" y="78"/>
                      <a:pt x="272" y="7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72" y="60"/>
                      <a:pt x="272" y="60"/>
                      <a:pt x="272" y="60"/>
                    </a:cubicBezTo>
                    <a:cubicBezTo>
                      <a:pt x="272" y="58"/>
                      <a:pt x="272" y="58"/>
                      <a:pt x="272" y="58"/>
                    </a:cubicBezTo>
                    <a:cubicBezTo>
                      <a:pt x="272" y="58"/>
                      <a:pt x="273" y="55"/>
                      <a:pt x="273" y="55"/>
                    </a:cubicBezTo>
                    <a:cubicBezTo>
                      <a:pt x="273" y="55"/>
                      <a:pt x="277" y="56"/>
                      <a:pt x="277" y="55"/>
                    </a:cubicBezTo>
                    <a:cubicBezTo>
                      <a:pt x="278" y="55"/>
                      <a:pt x="279" y="53"/>
                      <a:pt x="279" y="53"/>
                    </a:cubicBezTo>
                    <a:cubicBezTo>
                      <a:pt x="279" y="52"/>
                      <a:pt x="275" y="48"/>
                      <a:pt x="275" y="48"/>
                    </a:cubicBezTo>
                    <a:cubicBezTo>
                      <a:pt x="275" y="42"/>
                      <a:pt x="275" y="42"/>
                      <a:pt x="275" y="42"/>
                    </a:cubicBezTo>
                    <a:cubicBezTo>
                      <a:pt x="279" y="36"/>
                      <a:pt x="279" y="36"/>
                      <a:pt x="279" y="36"/>
                    </a:cubicBezTo>
                    <a:cubicBezTo>
                      <a:pt x="276" y="32"/>
                      <a:pt x="276" y="32"/>
                      <a:pt x="276" y="32"/>
                    </a:cubicBezTo>
                    <a:cubicBezTo>
                      <a:pt x="276" y="32"/>
                      <a:pt x="282" y="31"/>
                      <a:pt x="282" y="31"/>
                    </a:cubicBezTo>
                    <a:cubicBezTo>
                      <a:pt x="283" y="30"/>
                      <a:pt x="284" y="27"/>
                      <a:pt x="284" y="27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6" y="18"/>
                      <a:pt x="286" y="18"/>
                      <a:pt x="286" y="18"/>
                    </a:cubicBezTo>
                    <a:cubicBezTo>
                      <a:pt x="288" y="17"/>
                      <a:pt x="288" y="17"/>
                      <a:pt x="288" y="17"/>
                    </a:cubicBezTo>
                    <a:cubicBezTo>
                      <a:pt x="289" y="14"/>
                      <a:pt x="289" y="14"/>
                      <a:pt x="289" y="14"/>
                    </a:cubicBezTo>
                    <a:cubicBezTo>
                      <a:pt x="294" y="11"/>
                      <a:pt x="294" y="11"/>
                      <a:pt x="294" y="11"/>
                    </a:cubicBezTo>
                    <a:cubicBezTo>
                      <a:pt x="294" y="11"/>
                      <a:pt x="295" y="7"/>
                      <a:pt x="295" y="7"/>
                    </a:cubicBezTo>
                    <a:cubicBezTo>
                      <a:pt x="295" y="7"/>
                      <a:pt x="295" y="3"/>
                      <a:pt x="295" y="3"/>
                    </a:cubicBezTo>
                    <a:cubicBezTo>
                      <a:pt x="295" y="3"/>
                      <a:pt x="294" y="2"/>
                      <a:pt x="294" y="1"/>
                    </a:cubicBezTo>
                    <a:cubicBezTo>
                      <a:pt x="294" y="1"/>
                      <a:pt x="294" y="0"/>
                      <a:pt x="294" y="0"/>
                    </a:cubicBezTo>
                    <a:cubicBezTo>
                      <a:pt x="277" y="0"/>
                      <a:pt x="277" y="0"/>
                      <a:pt x="277" y="0"/>
                    </a:cubicBezTo>
                    <a:lnTo>
                      <a:pt x="264" y="6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Freeform 94">
                <a:extLst>
                  <a:ext uri="{FF2B5EF4-FFF2-40B4-BE49-F238E27FC236}">
                    <a16:creationId xmlns:a16="http://schemas.microsoft.com/office/drawing/2014/main" id="{14F48C22-2C5B-EAEB-1B3E-E1F9A42F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087" y="4428240"/>
                <a:ext cx="467020" cy="678960"/>
              </a:xfrm>
              <a:custGeom>
                <a:avLst/>
                <a:gdLst>
                  <a:gd name="T0" fmla="*/ 1357966314 w 104"/>
                  <a:gd name="T1" fmla="*/ 898011512 h 151"/>
                  <a:gd name="T2" fmla="*/ 1314625265 w 104"/>
                  <a:gd name="T3" fmla="*/ 637299352 h 151"/>
                  <a:gd name="T4" fmla="*/ 1141268672 w 104"/>
                  <a:gd name="T5" fmla="*/ 420037950 h 151"/>
                  <a:gd name="T6" fmla="*/ 852339750 w 104"/>
                  <a:gd name="T7" fmla="*/ 391068240 h 151"/>
                  <a:gd name="T8" fmla="*/ 707873389 w 104"/>
                  <a:gd name="T9" fmla="*/ 115871225 h 151"/>
                  <a:gd name="T10" fmla="*/ 621195092 w 104"/>
                  <a:gd name="T11" fmla="*/ 28969709 h 151"/>
                  <a:gd name="T12" fmla="*/ 462285515 w 104"/>
                  <a:gd name="T13" fmla="*/ 57935613 h 151"/>
                  <a:gd name="T14" fmla="*/ 332266170 w 104"/>
                  <a:gd name="T15" fmla="*/ 0 h 151"/>
                  <a:gd name="T16" fmla="*/ 274481906 w 104"/>
                  <a:gd name="T17" fmla="*/ 86905322 h 151"/>
                  <a:gd name="T18" fmla="*/ 216697642 w 104"/>
                  <a:gd name="T19" fmla="*/ 188291693 h 151"/>
                  <a:gd name="T20" fmla="*/ 317822955 w 104"/>
                  <a:gd name="T21" fmla="*/ 217261402 h 151"/>
                  <a:gd name="T22" fmla="*/ 447838499 w 104"/>
                  <a:gd name="T23" fmla="*/ 246231111 h 151"/>
                  <a:gd name="T24" fmla="*/ 447838499 w 104"/>
                  <a:gd name="T25" fmla="*/ 434522804 h 151"/>
                  <a:gd name="T26" fmla="*/ 447838499 w 104"/>
                  <a:gd name="T27" fmla="*/ 608329643 h 151"/>
                  <a:gd name="T28" fmla="*/ 505626564 w 104"/>
                  <a:gd name="T29" fmla="*/ 753170577 h 151"/>
                  <a:gd name="T30" fmla="*/ 433391483 w 104"/>
                  <a:gd name="T31" fmla="*/ 941466076 h 151"/>
                  <a:gd name="T32" fmla="*/ 317822955 w 104"/>
                  <a:gd name="T33" fmla="*/ 1129757769 h 151"/>
                  <a:gd name="T34" fmla="*/ 260034890 w 104"/>
                  <a:gd name="T35" fmla="*/ 1303568413 h 151"/>
                  <a:gd name="T36" fmla="*/ 202250626 w 104"/>
                  <a:gd name="T37" fmla="*/ 1477375251 h 151"/>
                  <a:gd name="T38" fmla="*/ 187803609 w 104"/>
                  <a:gd name="T39" fmla="*/ 1781541975 h 151"/>
                  <a:gd name="T40" fmla="*/ 101125313 w 104"/>
                  <a:gd name="T41" fmla="*/ 1926382910 h 151"/>
                  <a:gd name="T42" fmla="*/ 14447016 w 104"/>
                  <a:gd name="T43" fmla="*/ 2071223845 h 151"/>
                  <a:gd name="T44" fmla="*/ 202250626 w 104"/>
                  <a:gd name="T45" fmla="*/ 2100189748 h 151"/>
                  <a:gd name="T46" fmla="*/ 375607219 w 104"/>
                  <a:gd name="T47" fmla="*/ 2085704894 h 151"/>
                  <a:gd name="T48" fmla="*/ 606751877 w 104"/>
                  <a:gd name="T49" fmla="*/ 2147483646 h 151"/>
                  <a:gd name="T50" fmla="*/ 592304860 w 104"/>
                  <a:gd name="T51" fmla="*/ 2056738990 h 151"/>
                  <a:gd name="T52" fmla="*/ 606751877 w 104"/>
                  <a:gd name="T53" fmla="*/ 1955348814 h 151"/>
                  <a:gd name="T54" fmla="*/ 635642108 w 104"/>
                  <a:gd name="T55" fmla="*/ 1824992733 h 151"/>
                  <a:gd name="T56" fmla="*/ 678983157 w 104"/>
                  <a:gd name="T57" fmla="*/ 1767057121 h 151"/>
                  <a:gd name="T58" fmla="*/ 693430173 w 104"/>
                  <a:gd name="T59" fmla="*/ 1607731331 h 151"/>
                  <a:gd name="T60" fmla="*/ 722320405 w 104"/>
                  <a:gd name="T61" fmla="*/ 1419439638 h 151"/>
                  <a:gd name="T62" fmla="*/ 693430173 w 104"/>
                  <a:gd name="T63" fmla="*/ 1332534316 h 151"/>
                  <a:gd name="T64" fmla="*/ 852339750 w 104"/>
                  <a:gd name="T65" fmla="*/ 1274598704 h 151"/>
                  <a:gd name="T66" fmla="*/ 953465063 w 104"/>
                  <a:gd name="T67" fmla="*/ 1173208527 h 151"/>
                  <a:gd name="T68" fmla="*/ 852339750 w 104"/>
                  <a:gd name="T69" fmla="*/ 1158727478 h 151"/>
                  <a:gd name="T70" fmla="*/ 895676998 w 104"/>
                  <a:gd name="T71" fmla="*/ 1071822156 h 151"/>
                  <a:gd name="T72" fmla="*/ 996802311 w 104"/>
                  <a:gd name="T73" fmla="*/ 1057337301 h 151"/>
                  <a:gd name="T74" fmla="*/ 967912079 w 104"/>
                  <a:gd name="T75" fmla="*/ 941466076 h 151"/>
                  <a:gd name="T76" fmla="*/ 1083480607 w 104"/>
                  <a:gd name="T77" fmla="*/ 941466076 h 151"/>
                  <a:gd name="T78" fmla="*/ 1170162705 w 104"/>
                  <a:gd name="T79" fmla="*/ 1100788060 h 151"/>
                  <a:gd name="T80" fmla="*/ 1285731233 w 104"/>
                  <a:gd name="T81" fmla="*/ 1115272914 h 151"/>
                  <a:gd name="T82" fmla="*/ 1343519298 w 104"/>
                  <a:gd name="T83" fmla="*/ 1216663091 h 151"/>
                  <a:gd name="T84" fmla="*/ 1459087826 w 104"/>
                  <a:gd name="T85" fmla="*/ 1100788060 h 15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4" h="151">
                    <a:moveTo>
                      <a:pt x="101" y="76"/>
                    </a:moveTo>
                    <a:cubicBezTo>
                      <a:pt x="94" y="62"/>
                      <a:pt x="94" y="62"/>
                      <a:pt x="94" y="62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21" y="15"/>
                      <a:pt x="22" y="15"/>
                    </a:cubicBezTo>
                    <a:cubicBezTo>
                      <a:pt x="22" y="15"/>
                      <a:pt x="27" y="16"/>
                      <a:pt x="27" y="16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0" y="22"/>
                      <a:pt x="30" y="23"/>
                    </a:cubicBezTo>
                    <a:cubicBezTo>
                      <a:pt x="30" y="24"/>
                      <a:pt x="31" y="29"/>
                      <a:pt x="31" y="30"/>
                    </a:cubicBezTo>
                    <a:cubicBezTo>
                      <a:pt x="31" y="30"/>
                      <a:pt x="32" y="37"/>
                      <a:pt x="31" y="37"/>
                    </a:cubicBezTo>
                    <a:cubicBezTo>
                      <a:pt x="31" y="38"/>
                      <a:pt x="30" y="42"/>
                      <a:pt x="31" y="42"/>
                    </a:cubicBezTo>
                    <a:cubicBezTo>
                      <a:pt x="31" y="43"/>
                      <a:pt x="31" y="46"/>
                      <a:pt x="31" y="47"/>
                    </a:cubicBezTo>
                    <a:cubicBezTo>
                      <a:pt x="32" y="48"/>
                      <a:pt x="34" y="51"/>
                      <a:pt x="35" y="52"/>
                    </a:cubicBezTo>
                    <a:cubicBezTo>
                      <a:pt x="35" y="53"/>
                      <a:pt x="33" y="60"/>
                      <a:pt x="33" y="60"/>
                    </a:cubicBezTo>
                    <a:cubicBezTo>
                      <a:pt x="33" y="61"/>
                      <a:pt x="31" y="64"/>
                      <a:pt x="30" y="65"/>
                    </a:cubicBezTo>
                    <a:cubicBezTo>
                      <a:pt x="30" y="65"/>
                      <a:pt x="26" y="72"/>
                      <a:pt x="26" y="72"/>
                    </a:cubicBezTo>
                    <a:cubicBezTo>
                      <a:pt x="26" y="73"/>
                      <a:pt x="22" y="77"/>
                      <a:pt x="22" y="78"/>
                    </a:cubicBezTo>
                    <a:cubicBezTo>
                      <a:pt x="22" y="79"/>
                      <a:pt x="20" y="82"/>
                      <a:pt x="20" y="83"/>
                    </a:cubicBezTo>
                    <a:cubicBezTo>
                      <a:pt x="20" y="84"/>
                      <a:pt x="18" y="89"/>
                      <a:pt x="18" y="90"/>
                    </a:cubicBezTo>
                    <a:cubicBezTo>
                      <a:pt x="17" y="91"/>
                      <a:pt x="16" y="96"/>
                      <a:pt x="16" y="96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8" y="108"/>
                      <a:pt x="18" y="108"/>
                    </a:cubicBezTo>
                    <a:cubicBezTo>
                      <a:pt x="18" y="109"/>
                      <a:pt x="13" y="121"/>
                      <a:pt x="13" y="123"/>
                    </a:cubicBezTo>
                    <a:cubicBezTo>
                      <a:pt x="12" y="125"/>
                      <a:pt x="12" y="132"/>
                      <a:pt x="12" y="132"/>
                    </a:cubicBezTo>
                    <a:cubicBezTo>
                      <a:pt x="12" y="132"/>
                      <a:pt x="7" y="133"/>
                      <a:pt x="7" y="133"/>
                    </a:cubicBezTo>
                    <a:cubicBezTo>
                      <a:pt x="6" y="134"/>
                      <a:pt x="0" y="138"/>
                      <a:pt x="0" y="138"/>
                    </a:cubicBezTo>
                    <a:cubicBezTo>
                      <a:pt x="0" y="139"/>
                      <a:pt x="1" y="143"/>
                      <a:pt x="1" y="143"/>
                    </a:cubicBezTo>
                    <a:cubicBezTo>
                      <a:pt x="1" y="143"/>
                      <a:pt x="7" y="146"/>
                      <a:pt x="8" y="146"/>
                    </a:cubicBezTo>
                    <a:cubicBezTo>
                      <a:pt x="9" y="146"/>
                      <a:pt x="14" y="145"/>
                      <a:pt x="14" y="145"/>
                    </a:cubicBezTo>
                    <a:cubicBezTo>
                      <a:pt x="14" y="145"/>
                      <a:pt x="21" y="143"/>
                      <a:pt x="22" y="143"/>
                    </a:cubicBezTo>
                    <a:cubicBezTo>
                      <a:pt x="22" y="143"/>
                      <a:pt x="25" y="144"/>
                      <a:pt x="26" y="144"/>
                    </a:cubicBezTo>
                    <a:cubicBezTo>
                      <a:pt x="26" y="144"/>
                      <a:pt x="35" y="145"/>
                      <a:pt x="36" y="146"/>
                    </a:cubicBezTo>
                    <a:cubicBezTo>
                      <a:pt x="36" y="146"/>
                      <a:pt x="40" y="149"/>
                      <a:pt x="42" y="151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1" y="143"/>
                      <a:pt x="41" y="142"/>
                    </a:cubicBezTo>
                    <a:cubicBezTo>
                      <a:pt x="41" y="141"/>
                      <a:pt x="41" y="140"/>
                      <a:pt x="41" y="139"/>
                    </a:cubicBezTo>
                    <a:cubicBezTo>
                      <a:pt x="42" y="138"/>
                      <a:pt x="42" y="135"/>
                      <a:pt x="42" y="135"/>
                    </a:cubicBezTo>
                    <a:cubicBezTo>
                      <a:pt x="39" y="131"/>
                      <a:pt x="39" y="131"/>
                      <a:pt x="39" y="131"/>
                    </a:cubicBezTo>
                    <a:cubicBezTo>
                      <a:pt x="39" y="131"/>
                      <a:pt x="44" y="126"/>
                      <a:pt x="44" y="126"/>
                    </a:cubicBezTo>
                    <a:cubicBezTo>
                      <a:pt x="45" y="126"/>
                      <a:pt x="48" y="124"/>
                      <a:pt x="48" y="12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3" y="89"/>
                      <a:pt x="53" y="89"/>
                    </a:cubicBezTo>
                    <a:cubicBezTo>
                      <a:pt x="54" y="89"/>
                      <a:pt x="59" y="88"/>
                      <a:pt x="59" y="88"/>
                    </a:cubicBezTo>
                    <a:cubicBezTo>
                      <a:pt x="59" y="88"/>
                      <a:pt x="63" y="87"/>
                      <a:pt x="63" y="87"/>
                    </a:cubicBezTo>
                    <a:cubicBezTo>
                      <a:pt x="63" y="87"/>
                      <a:pt x="66" y="81"/>
                      <a:pt x="66" y="8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9" y="80"/>
                      <a:pt x="60" y="78"/>
                      <a:pt x="61" y="77"/>
                    </a:cubicBezTo>
                    <a:cubicBezTo>
                      <a:pt x="61" y="76"/>
                      <a:pt x="62" y="74"/>
                      <a:pt x="62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0"/>
                      <a:pt x="69" y="70"/>
                    </a:cubicBezTo>
                    <a:cubicBezTo>
                      <a:pt x="69" y="69"/>
                      <a:pt x="67" y="65"/>
                      <a:pt x="67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04" y="85"/>
                      <a:pt x="104" y="85"/>
                      <a:pt x="104" y="85"/>
                    </a:cubicBezTo>
                    <a:lnTo>
                      <a:pt x="101" y="76"/>
                    </a:lnTo>
                    <a:close/>
                  </a:path>
                </a:pathLst>
              </a:custGeom>
              <a:grpFill/>
              <a:ln w="7938" cap="flat">
                <a:solidFill>
                  <a:schemeClr val="tx1">
                    <a:lumMod val="65000"/>
                    <a:lumOff val="35000"/>
                    <a:alpha val="87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B8EA492-F9CE-8AB3-534F-1D9BA7472D18}"/>
              </a:ext>
            </a:extLst>
          </p:cNvPr>
          <p:cNvSpPr txBox="1"/>
          <p:nvPr/>
        </p:nvSpPr>
        <p:spPr>
          <a:xfrm>
            <a:off x="454258" y="2753420"/>
            <a:ext cx="3635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Bold" panose="00000800000000000000" pitchFamily="2" charset="0"/>
              </a:rPr>
              <a:t>THANK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Montserrat Bold" panose="00000800000000000000" pitchFamily="2" charset="0"/>
              </a:rPr>
              <a:t> YOU</a:t>
            </a:r>
            <a:endParaRPr lang="en-GB" sz="72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5">
            <a:extLst>
              <a:ext uri="{FF2B5EF4-FFF2-40B4-BE49-F238E27FC236}">
                <a16:creationId xmlns:a16="http://schemas.microsoft.com/office/drawing/2014/main" id="{F743B9F2-5E98-3C9B-4BEB-4774B311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8" y="-477859"/>
            <a:ext cx="12276084" cy="9036269"/>
          </a:xfrm>
          <a:prstGeom prst="ellipse">
            <a:avLst/>
          </a:prstGeom>
          <a:solidFill>
            <a:srgbClr val="FDFEFC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3764A4B5-6B4E-54B9-656B-7002C5E7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76" y="-96859"/>
            <a:ext cx="9303610" cy="6974763"/>
          </a:xfrm>
          <a:prstGeom prst="ellipse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3D6FF385-F92E-46CF-B026-4FF22CD6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76" y="360341"/>
            <a:ext cx="6197373" cy="4505251"/>
          </a:xfrm>
          <a:prstGeom prst="ellipse">
            <a:avLst/>
          </a:prstGeom>
          <a:solidFill>
            <a:srgbClr val="B8E7A7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E3EA90B7-6DC9-07C0-4561-C2850489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40" y="733405"/>
            <a:ext cx="3563434" cy="2482397"/>
          </a:xfrm>
          <a:prstGeom prst="ellipse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3074CB1F-6ED9-C775-3DC8-31C70DB0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26" y="1039792"/>
            <a:ext cx="1000121" cy="828898"/>
          </a:xfrm>
          <a:prstGeom prst="ellipse">
            <a:avLst/>
          </a:prstGeom>
          <a:solidFill>
            <a:srgbClr val="74D054">
              <a:alpha val="64706"/>
            </a:srgbClr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B7088-5426-6337-00C8-057C18310C7A}"/>
              </a:ext>
            </a:extLst>
          </p:cNvPr>
          <p:cNvSpPr txBox="1"/>
          <p:nvPr/>
        </p:nvSpPr>
        <p:spPr>
          <a:xfrm>
            <a:off x="414799" y="5277440"/>
            <a:ext cx="507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ontserrat Bold" panose="00000800000000000000" pitchFamily="2" charset="0"/>
              </a:rPr>
              <a:t>Acknowledgements</a:t>
            </a:r>
            <a:endParaRPr lang="en-GB" sz="3600" dirty="0">
              <a:latin typeface="Montserrat Bold" panose="00000800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47A453-0946-3E5B-D7DD-8A2669B79163}"/>
              </a:ext>
            </a:extLst>
          </p:cNvPr>
          <p:cNvCxnSpPr>
            <a:cxnSpLocks/>
          </p:cNvCxnSpPr>
          <p:nvPr/>
        </p:nvCxnSpPr>
        <p:spPr>
          <a:xfrm>
            <a:off x="525161" y="6031113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F6E592-D45E-F6D5-4147-8F5199567C7B}"/>
              </a:ext>
            </a:extLst>
          </p:cNvPr>
          <p:cNvGrpSpPr/>
          <p:nvPr/>
        </p:nvGrpSpPr>
        <p:grpSpPr>
          <a:xfrm>
            <a:off x="2816068" y="656405"/>
            <a:ext cx="1209755" cy="1180339"/>
            <a:chOff x="2816068" y="656405"/>
            <a:chExt cx="1209755" cy="118033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960154B-D9BE-3A55-DD15-9A577A5FD285}"/>
                </a:ext>
              </a:extLst>
            </p:cNvPr>
            <p:cNvGrpSpPr/>
            <p:nvPr/>
          </p:nvGrpSpPr>
          <p:grpSpPr>
            <a:xfrm>
              <a:off x="3198318" y="656405"/>
              <a:ext cx="504805" cy="504805"/>
              <a:chOff x="10646624" y="682605"/>
              <a:chExt cx="660400" cy="660400"/>
            </a:xfrm>
          </p:grpSpPr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id="{814A1144-9267-D536-5B85-7C10DE9A6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624" y="682605"/>
                <a:ext cx="660400" cy="660400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4">
                <a:extLst>
                  <a:ext uri="{FF2B5EF4-FFF2-40B4-BE49-F238E27FC236}">
                    <a16:creationId xmlns:a16="http://schemas.microsoft.com/office/drawing/2014/main" id="{6A120EB9-9A4D-307C-FF1F-8470E95F4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7910" y="1052492"/>
                <a:ext cx="373063" cy="252414"/>
              </a:xfrm>
              <a:custGeom>
                <a:avLst/>
                <a:gdLst>
                  <a:gd name="T0" fmla="*/ 50 w 98"/>
                  <a:gd name="T1" fmla="*/ 66 h 66"/>
                  <a:gd name="T2" fmla="*/ 1 w 98"/>
                  <a:gd name="T3" fmla="*/ 48 h 66"/>
                  <a:gd name="T4" fmla="*/ 1 w 98"/>
                  <a:gd name="T5" fmla="*/ 47 h 66"/>
                  <a:gd name="T6" fmla="*/ 37 w 98"/>
                  <a:gd name="T7" fmla="*/ 6 h 66"/>
                  <a:gd name="T8" fmla="*/ 94 w 98"/>
                  <a:gd name="T9" fmla="*/ 32 h 66"/>
                  <a:gd name="T10" fmla="*/ 98 w 98"/>
                  <a:gd name="T11" fmla="*/ 47 h 66"/>
                  <a:gd name="T12" fmla="*/ 98 w 98"/>
                  <a:gd name="T13" fmla="*/ 48 h 66"/>
                  <a:gd name="T14" fmla="*/ 59 w 98"/>
                  <a:gd name="T15" fmla="*/ 65 h 66"/>
                  <a:gd name="T16" fmla="*/ 50 w 98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50" y="66"/>
                    </a:moveTo>
                    <a:cubicBezTo>
                      <a:pt x="31" y="65"/>
                      <a:pt x="15" y="60"/>
                      <a:pt x="1" y="48"/>
                    </a:cubicBezTo>
                    <a:cubicBezTo>
                      <a:pt x="1" y="48"/>
                      <a:pt x="0" y="48"/>
                      <a:pt x="1" y="47"/>
                    </a:cubicBezTo>
                    <a:cubicBezTo>
                      <a:pt x="3" y="28"/>
                      <a:pt x="18" y="11"/>
                      <a:pt x="37" y="6"/>
                    </a:cubicBezTo>
                    <a:cubicBezTo>
                      <a:pt x="60" y="0"/>
                      <a:pt x="83" y="10"/>
                      <a:pt x="94" y="32"/>
                    </a:cubicBezTo>
                    <a:cubicBezTo>
                      <a:pt x="96" y="37"/>
                      <a:pt x="97" y="42"/>
                      <a:pt x="98" y="47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86" y="57"/>
                      <a:pt x="74" y="63"/>
                      <a:pt x="59" y="65"/>
                    </a:cubicBezTo>
                    <a:cubicBezTo>
                      <a:pt x="56" y="65"/>
                      <a:pt x="53" y="65"/>
                      <a:pt x="50" y="6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Oval 15">
                <a:extLst>
                  <a:ext uri="{FF2B5EF4-FFF2-40B4-BE49-F238E27FC236}">
                    <a16:creationId xmlns:a16="http://schemas.microsoft.com/office/drawing/2014/main" id="{B5D4206B-67D0-871E-9AF6-D68267204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5224" y="827067"/>
                <a:ext cx="201613" cy="203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F556DC3-ADB3-6DCA-9432-221910DDDF1D}"/>
                </a:ext>
              </a:extLst>
            </p:cNvPr>
            <p:cNvSpPr txBox="1"/>
            <p:nvPr/>
          </p:nvSpPr>
          <p:spPr>
            <a:xfrm>
              <a:off x="2816068" y="1190413"/>
              <a:ext cx="120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Prof. Ikechi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Okpechi</a:t>
              </a:r>
              <a:endPara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CA42A2-0A50-8DD2-D505-3706A25B3018}"/>
              </a:ext>
            </a:extLst>
          </p:cNvPr>
          <p:cNvGrpSpPr/>
          <p:nvPr/>
        </p:nvGrpSpPr>
        <p:grpSpPr>
          <a:xfrm>
            <a:off x="2418022" y="1955241"/>
            <a:ext cx="1341842" cy="1152063"/>
            <a:chOff x="2418022" y="1955241"/>
            <a:chExt cx="1341842" cy="115206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87F8043-5AF0-097E-A53F-201AAE225B93}"/>
                </a:ext>
              </a:extLst>
            </p:cNvPr>
            <p:cNvGrpSpPr/>
            <p:nvPr/>
          </p:nvGrpSpPr>
          <p:grpSpPr>
            <a:xfrm>
              <a:off x="2821152" y="1955241"/>
              <a:ext cx="504805" cy="504805"/>
              <a:chOff x="10646624" y="682605"/>
              <a:chExt cx="660400" cy="660400"/>
            </a:xfrm>
          </p:grpSpPr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BB60C65B-D3BD-A1EA-36E3-E3D1B432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624" y="682605"/>
                <a:ext cx="660400" cy="660400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414753B8-0EAE-BCC9-8791-B4044E462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7911" y="1052492"/>
                <a:ext cx="373063" cy="252413"/>
              </a:xfrm>
              <a:custGeom>
                <a:avLst/>
                <a:gdLst>
                  <a:gd name="T0" fmla="*/ 50 w 98"/>
                  <a:gd name="T1" fmla="*/ 66 h 66"/>
                  <a:gd name="T2" fmla="*/ 1 w 98"/>
                  <a:gd name="T3" fmla="*/ 48 h 66"/>
                  <a:gd name="T4" fmla="*/ 1 w 98"/>
                  <a:gd name="T5" fmla="*/ 47 h 66"/>
                  <a:gd name="T6" fmla="*/ 37 w 98"/>
                  <a:gd name="T7" fmla="*/ 6 h 66"/>
                  <a:gd name="T8" fmla="*/ 94 w 98"/>
                  <a:gd name="T9" fmla="*/ 32 h 66"/>
                  <a:gd name="T10" fmla="*/ 98 w 98"/>
                  <a:gd name="T11" fmla="*/ 47 h 66"/>
                  <a:gd name="T12" fmla="*/ 98 w 98"/>
                  <a:gd name="T13" fmla="*/ 48 h 66"/>
                  <a:gd name="T14" fmla="*/ 59 w 98"/>
                  <a:gd name="T15" fmla="*/ 65 h 66"/>
                  <a:gd name="T16" fmla="*/ 50 w 98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50" y="66"/>
                    </a:moveTo>
                    <a:cubicBezTo>
                      <a:pt x="31" y="65"/>
                      <a:pt x="15" y="60"/>
                      <a:pt x="1" y="48"/>
                    </a:cubicBezTo>
                    <a:cubicBezTo>
                      <a:pt x="1" y="48"/>
                      <a:pt x="0" y="48"/>
                      <a:pt x="1" y="47"/>
                    </a:cubicBezTo>
                    <a:cubicBezTo>
                      <a:pt x="3" y="28"/>
                      <a:pt x="18" y="11"/>
                      <a:pt x="37" y="6"/>
                    </a:cubicBezTo>
                    <a:cubicBezTo>
                      <a:pt x="60" y="0"/>
                      <a:pt x="83" y="10"/>
                      <a:pt x="94" y="32"/>
                    </a:cubicBezTo>
                    <a:cubicBezTo>
                      <a:pt x="96" y="37"/>
                      <a:pt x="97" y="42"/>
                      <a:pt x="98" y="47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86" y="57"/>
                      <a:pt x="74" y="63"/>
                      <a:pt x="59" y="65"/>
                    </a:cubicBezTo>
                    <a:cubicBezTo>
                      <a:pt x="56" y="65"/>
                      <a:pt x="53" y="65"/>
                      <a:pt x="50" y="6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5">
                <a:extLst>
                  <a:ext uri="{FF2B5EF4-FFF2-40B4-BE49-F238E27FC236}">
                    <a16:creationId xmlns:a16="http://schemas.microsoft.com/office/drawing/2014/main" id="{0888F1D4-6753-5F1C-2F1F-23D278818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5224" y="827067"/>
                <a:ext cx="201613" cy="203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D3B4478-A209-4452-2AE4-989F28E857D4}"/>
                </a:ext>
              </a:extLst>
            </p:cNvPr>
            <p:cNvSpPr txBox="1"/>
            <p:nvPr/>
          </p:nvSpPr>
          <p:spPr>
            <a:xfrm>
              <a:off x="2418022" y="2460973"/>
              <a:ext cx="1341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Prof. Razeen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Davids</a:t>
              </a:r>
              <a:endPara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B0F7A-E1AD-5040-B95A-116653822F32}"/>
              </a:ext>
            </a:extLst>
          </p:cNvPr>
          <p:cNvGrpSpPr/>
          <p:nvPr/>
        </p:nvGrpSpPr>
        <p:grpSpPr>
          <a:xfrm>
            <a:off x="5141015" y="1110202"/>
            <a:ext cx="1605119" cy="1164601"/>
            <a:chOff x="5141015" y="1110202"/>
            <a:chExt cx="1605119" cy="11646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DB3775F-DF4D-F304-1E9E-F9BE18F19D00}"/>
                </a:ext>
              </a:extLst>
            </p:cNvPr>
            <p:cNvGrpSpPr/>
            <p:nvPr/>
          </p:nvGrpSpPr>
          <p:grpSpPr>
            <a:xfrm>
              <a:off x="5691172" y="1110202"/>
              <a:ext cx="504805" cy="504805"/>
              <a:chOff x="10646624" y="682605"/>
              <a:chExt cx="660400" cy="660400"/>
            </a:xfrm>
          </p:grpSpPr>
          <p:sp>
            <p:nvSpPr>
              <p:cNvPr id="68" name="Freeform 13">
                <a:extLst>
                  <a:ext uri="{FF2B5EF4-FFF2-40B4-BE49-F238E27FC236}">
                    <a16:creationId xmlns:a16="http://schemas.microsoft.com/office/drawing/2014/main" id="{B8D5C131-8338-38C0-984E-9AC11D3B4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624" y="682605"/>
                <a:ext cx="660400" cy="660400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DB1714F9-DB96-1807-6376-F2EDAEA06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7911" y="1052492"/>
                <a:ext cx="373063" cy="252413"/>
              </a:xfrm>
              <a:custGeom>
                <a:avLst/>
                <a:gdLst>
                  <a:gd name="T0" fmla="*/ 50 w 98"/>
                  <a:gd name="T1" fmla="*/ 66 h 66"/>
                  <a:gd name="T2" fmla="*/ 1 w 98"/>
                  <a:gd name="T3" fmla="*/ 48 h 66"/>
                  <a:gd name="T4" fmla="*/ 1 w 98"/>
                  <a:gd name="T5" fmla="*/ 47 h 66"/>
                  <a:gd name="T6" fmla="*/ 37 w 98"/>
                  <a:gd name="T7" fmla="*/ 6 h 66"/>
                  <a:gd name="T8" fmla="*/ 94 w 98"/>
                  <a:gd name="T9" fmla="*/ 32 h 66"/>
                  <a:gd name="T10" fmla="*/ 98 w 98"/>
                  <a:gd name="T11" fmla="*/ 47 h 66"/>
                  <a:gd name="T12" fmla="*/ 98 w 98"/>
                  <a:gd name="T13" fmla="*/ 48 h 66"/>
                  <a:gd name="T14" fmla="*/ 59 w 98"/>
                  <a:gd name="T15" fmla="*/ 65 h 66"/>
                  <a:gd name="T16" fmla="*/ 50 w 98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50" y="66"/>
                    </a:moveTo>
                    <a:cubicBezTo>
                      <a:pt x="31" y="65"/>
                      <a:pt x="15" y="60"/>
                      <a:pt x="1" y="48"/>
                    </a:cubicBezTo>
                    <a:cubicBezTo>
                      <a:pt x="1" y="48"/>
                      <a:pt x="0" y="48"/>
                      <a:pt x="1" y="47"/>
                    </a:cubicBezTo>
                    <a:cubicBezTo>
                      <a:pt x="3" y="28"/>
                      <a:pt x="18" y="11"/>
                      <a:pt x="37" y="6"/>
                    </a:cubicBezTo>
                    <a:cubicBezTo>
                      <a:pt x="60" y="0"/>
                      <a:pt x="83" y="10"/>
                      <a:pt x="94" y="32"/>
                    </a:cubicBezTo>
                    <a:cubicBezTo>
                      <a:pt x="96" y="37"/>
                      <a:pt x="97" y="42"/>
                      <a:pt x="98" y="47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86" y="57"/>
                      <a:pt x="74" y="63"/>
                      <a:pt x="59" y="65"/>
                    </a:cubicBezTo>
                    <a:cubicBezTo>
                      <a:pt x="56" y="65"/>
                      <a:pt x="53" y="65"/>
                      <a:pt x="50" y="6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5">
                <a:extLst>
                  <a:ext uri="{FF2B5EF4-FFF2-40B4-BE49-F238E27FC236}">
                    <a16:creationId xmlns:a16="http://schemas.microsoft.com/office/drawing/2014/main" id="{A97F4A62-9DFF-73CA-9C87-CE9A61898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5224" y="827067"/>
                <a:ext cx="201613" cy="203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4575C5-5688-61EA-B2CE-42958804D8D6}"/>
                </a:ext>
              </a:extLst>
            </p:cNvPr>
            <p:cNvSpPr txBox="1"/>
            <p:nvPr/>
          </p:nvSpPr>
          <p:spPr>
            <a:xfrm>
              <a:off x="5141015" y="1628472"/>
              <a:ext cx="1605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Prof. Chinwuba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Ijoma 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E1A9E73-6FE6-203F-C101-DD269ED519D8}"/>
              </a:ext>
            </a:extLst>
          </p:cNvPr>
          <p:cNvSpPr txBox="1"/>
          <p:nvPr/>
        </p:nvSpPr>
        <p:spPr>
          <a:xfrm>
            <a:off x="3704802" y="1757591"/>
            <a:ext cx="952377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African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Renal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0C87259-3FF1-2390-55F4-64912AA98DC4}"/>
              </a:ext>
            </a:extLst>
          </p:cNvPr>
          <p:cNvSpPr txBox="1"/>
          <p:nvPr/>
        </p:nvSpPr>
        <p:spPr>
          <a:xfrm>
            <a:off x="5698184" y="2468489"/>
            <a:ext cx="1306831" cy="12003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Committee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Executives &amp; Members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B13978-E140-BEF7-17F4-38CC62CD3118}"/>
              </a:ext>
            </a:extLst>
          </p:cNvPr>
          <p:cNvGrpSpPr/>
          <p:nvPr/>
        </p:nvGrpSpPr>
        <p:grpSpPr>
          <a:xfrm>
            <a:off x="7355828" y="1336769"/>
            <a:ext cx="2260875" cy="874137"/>
            <a:chOff x="7355828" y="1336769"/>
            <a:chExt cx="2260875" cy="87413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EB46B41-DC29-A539-6D54-6042EA2A3704}"/>
                </a:ext>
              </a:extLst>
            </p:cNvPr>
            <p:cNvGrpSpPr/>
            <p:nvPr/>
          </p:nvGrpSpPr>
          <p:grpSpPr>
            <a:xfrm>
              <a:off x="8157056" y="1336769"/>
              <a:ext cx="504805" cy="504805"/>
              <a:chOff x="10646624" y="682605"/>
              <a:chExt cx="660400" cy="660400"/>
            </a:xfrm>
          </p:grpSpPr>
          <p:sp>
            <p:nvSpPr>
              <p:cNvPr id="85" name="Freeform 13">
                <a:extLst>
                  <a:ext uri="{FF2B5EF4-FFF2-40B4-BE49-F238E27FC236}">
                    <a16:creationId xmlns:a16="http://schemas.microsoft.com/office/drawing/2014/main" id="{ED11C6C3-D0BE-A90F-C8E7-2AF12A464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624" y="682605"/>
                <a:ext cx="660400" cy="660400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48B67FAA-C582-A220-EDA8-4E0CAC890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7911" y="1052492"/>
                <a:ext cx="373063" cy="252413"/>
              </a:xfrm>
              <a:custGeom>
                <a:avLst/>
                <a:gdLst>
                  <a:gd name="T0" fmla="*/ 50 w 98"/>
                  <a:gd name="T1" fmla="*/ 66 h 66"/>
                  <a:gd name="T2" fmla="*/ 1 w 98"/>
                  <a:gd name="T3" fmla="*/ 48 h 66"/>
                  <a:gd name="T4" fmla="*/ 1 w 98"/>
                  <a:gd name="T5" fmla="*/ 47 h 66"/>
                  <a:gd name="T6" fmla="*/ 37 w 98"/>
                  <a:gd name="T7" fmla="*/ 6 h 66"/>
                  <a:gd name="T8" fmla="*/ 94 w 98"/>
                  <a:gd name="T9" fmla="*/ 32 h 66"/>
                  <a:gd name="T10" fmla="*/ 98 w 98"/>
                  <a:gd name="T11" fmla="*/ 47 h 66"/>
                  <a:gd name="T12" fmla="*/ 98 w 98"/>
                  <a:gd name="T13" fmla="*/ 48 h 66"/>
                  <a:gd name="T14" fmla="*/ 59 w 98"/>
                  <a:gd name="T15" fmla="*/ 65 h 66"/>
                  <a:gd name="T16" fmla="*/ 50 w 98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50" y="66"/>
                    </a:moveTo>
                    <a:cubicBezTo>
                      <a:pt x="31" y="65"/>
                      <a:pt x="15" y="60"/>
                      <a:pt x="1" y="48"/>
                    </a:cubicBezTo>
                    <a:cubicBezTo>
                      <a:pt x="1" y="48"/>
                      <a:pt x="0" y="48"/>
                      <a:pt x="1" y="47"/>
                    </a:cubicBezTo>
                    <a:cubicBezTo>
                      <a:pt x="3" y="28"/>
                      <a:pt x="18" y="11"/>
                      <a:pt x="37" y="6"/>
                    </a:cubicBezTo>
                    <a:cubicBezTo>
                      <a:pt x="60" y="0"/>
                      <a:pt x="83" y="10"/>
                      <a:pt x="94" y="32"/>
                    </a:cubicBezTo>
                    <a:cubicBezTo>
                      <a:pt x="96" y="37"/>
                      <a:pt x="97" y="42"/>
                      <a:pt x="98" y="47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86" y="57"/>
                      <a:pt x="74" y="63"/>
                      <a:pt x="59" y="65"/>
                    </a:cubicBezTo>
                    <a:cubicBezTo>
                      <a:pt x="56" y="65"/>
                      <a:pt x="53" y="65"/>
                      <a:pt x="50" y="6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Oval 15">
                <a:extLst>
                  <a:ext uri="{FF2B5EF4-FFF2-40B4-BE49-F238E27FC236}">
                    <a16:creationId xmlns:a16="http://schemas.microsoft.com/office/drawing/2014/main" id="{8320CAC3-AF24-DCFF-AF3F-B08C33BE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5224" y="827067"/>
                <a:ext cx="201613" cy="203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98BDE5-6892-0A5F-0559-B7A7A059A4BA}"/>
                </a:ext>
              </a:extLst>
            </p:cNvPr>
            <p:cNvSpPr txBox="1"/>
            <p:nvPr/>
          </p:nvSpPr>
          <p:spPr>
            <a:xfrm>
              <a:off x="7355828" y="1841574"/>
              <a:ext cx="226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Prof. Oluseyi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Adejumo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4CEDA4-2A4C-6B2C-284D-78222BFBC525}"/>
              </a:ext>
            </a:extLst>
          </p:cNvPr>
          <p:cNvGrpSpPr/>
          <p:nvPr/>
        </p:nvGrpSpPr>
        <p:grpSpPr>
          <a:xfrm>
            <a:off x="7180935" y="2843626"/>
            <a:ext cx="2313005" cy="2221531"/>
            <a:chOff x="7180935" y="2843626"/>
            <a:chExt cx="2313005" cy="222153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021EF67-562B-379A-F835-764B65D3349D}"/>
                </a:ext>
              </a:extLst>
            </p:cNvPr>
            <p:cNvGrpSpPr/>
            <p:nvPr/>
          </p:nvGrpSpPr>
          <p:grpSpPr>
            <a:xfrm>
              <a:off x="7325585" y="2843626"/>
              <a:ext cx="1560512" cy="1120036"/>
              <a:chOff x="6302936" y="3508001"/>
              <a:chExt cx="1560512" cy="11200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0C622FC-260C-0EA8-743A-1DBB861EC45B}"/>
                  </a:ext>
                </a:extLst>
              </p:cNvPr>
              <p:cNvGrpSpPr/>
              <p:nvPr/>
            </p:nvGrpSpPr>
            <p:grpSpPr>
              <a:xfrm>
                <a:off x="6302936" y="3903716"/>
                <a:ext cx="504805" cy="504805"/>
                <a:chOff x="10646624" y="682605"/>
                <a:chExt cx="660400" cy="660400"/>
              </a:xfrm>
            </p:grpSpPr>
            <p:sp>
              <p:nvSpPr>
                <p:cNvPr id="89" name="Freeform 13">
                  <a:extLst>
                    <a:ext uri="{FF2B5EF4-FFF2-40B4-BE49-F238E27FC236}">
                      <a16:creationId xmlns:a16="http://schemas.microsoft.com/office/drawing/2014/main" id="{62283218-6008-188B-CC2F-48A3007E0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14">
                  <a:extLst>
                    <a:ext uri="{FF2B5EF4-FFF2-40B4-BE49-F238E27FC236}">
                      <a16:creationId xmlns:a16="http://schemas.microsoft.com/office/drawing/2014/main" id="{0362320F-B8DA-91FA-36FD-743DD8396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Oval 15">
                  <a:extLst>
                    <a:ext uri="{FF2B5EF4-FFF2-40B4-BE49-F238E27FC236}">
                      <a16:creationId xmlns:a16="http://schemas.microsoft.com/office/drawing/2014/main" id="{53161FFB-DF51-0365-D010-88F095D53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DF095EF-9997-2E69-7F09-8E29C94A8F73}"/>
                  </a:ext>
                </a:extLst>
              </p:cNvPr>
              <p:cNvGrpSpPr/>
              <p:nvPr/>
            </p:nvGrpSpPr>
            <p:grpSpPr>
              <a:xfrm>
                <a:off x="6882005" y="4123232"/>
                <a:ext cx="504805" cy="504805"/>
                <a:chOff x="10646624" y="682605"/>
                <a:chExt cx="660400" cy="660400"/>
              </a:xfrm>
            </p:grpSpPr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14FA85BC-7127-6874-DF24-AA2A62D56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331C5F43-F7C9-5AB4-42F3-955B687BC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Oval 15">
                  <a:extLst>
                    <a:ext uri="{FF2B5EF4-FFF2-40B4-BE49-F238E27FC236}">
                      <a16:creationId xmlns:a16="http://schemas.microsoft.com/office/drawing/2014/main" id="{2383CD70-D945-C771-C030-33BEFC3A2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613B9DD-F854-BD49-2E8B-1ACAB31E135F}"/>
                  </a:ext>
                </a:extLst>
              </p:cNvPr>
              <p:cNvGrpSpPr/>
              <p:nvPr/>
            </p:nvGrpSpPr>
            <p:grpSpPr>
              <a:xfrm>
                <a:off x="7358643" y="3733029"/>
                <a:ext cx="504805" cy="504805"/>
                <a:chOff x="10646624" y="682605"/>
                <a:chExt cx="660400" cy="660400"/>
              </a:xfrm>
            </p:grpSpPr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EEA806EA-0E7B-B55E-6956-02899A939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4">
                  <a:extLst>
                    <a:ext uri="{FF2B5EF4-FFF2-40B4-BE49-F238E27FC236}">
                      <a16:creationId xmlns:a16="http://schemas.microsoft.com/office/drawing/2014/main" id="{3BF2055E-0564-0471-5BC9-5C50A6A62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Oval 15">
                  <a:extLst>
                    <a:ext uri="{FF2B5EF4-FFF2-40B4-BE49-F238E27FC236}">
                      <a16:creationId xmlns:a16="http://schemas.microsoft.com/office/drawing/2014/main" id="{78951BBB-E16A-EA7D-B7CE-3108FA878A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3BEDB674-EC4A-4ECD-283A-A31D253B9EB4}"/>
                  </a:ext>
                </a:extLst>
              </p:cNvPr>
              <p:cNvGrpSpPr/>
              <p:nvPr/>
            </p:nvGrpSpPr>
            <p:grpSpPr>
              <a:xfrm>
                <a:off x="6745839" y="3508001"/>
                <a:ext cx="504805" cy="504805"/>
                <a:chOff x="10646624" y="682605"/>
                <a:chExt cx="660400" cy="660400"/>
              </a:xfrm>
            </p:grpSpPr>
            <p:sp>
              <p:nvSpPr>
                <p:cNvPr id="110" name="Freeform 13">
                  <a:extLst>
                    <a:ext uri="{FF2B5EF4-FFF2-40B4-BE49-F238E27FC236}">
                      <a16:creationId xmlns:a16="http://schemas.microsoft.com/office/drawing/2014/main" id="{78D68455-7061-A848-D1C8-FDE1DDC44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4">
                  <a:extLst>
                    <a:ext uri="{FF2B5EF4-FFF2-40B4-BE49-F238E27FC236}">
                      <a16:creationId xmlns:a16="http://schemas.microsoft.com/office/drawing/2014/main" id="{9AE30A21-FF67-BBFA-0E56-42F7F5892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Oval 15">
                  <a:extLst>
                    <a:ext uri="{FF2B5EF4-FFF2-40B4-BE49-F238E27FC236}">
                      <a16:creationId xmlns:a16="http://schemas.microsoft.com/office/drawing/2014/main" id="{977E7183-95CC-BF17-EB00-6BC9B093C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5C59E0-32E7-5FE6-609D-EE245E927C21}"/>
                </a:ext>
              </a:extLst>
            </p:cNvPr>
            <p:cNvSpPr txBox="1"/>
            <p:nvPr/>
          </p:nvSpPr>
          <p:spPr>
            <a:xfrm>
              <a:off x="7180935" y="4141827"/>
              <a:ext cx="23130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Drs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Mamven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Manmak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Bala Waziri, Stephen</a:t>
              </a:r>
            </a:p>
            <a:p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Oguntola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Ugochi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Onu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FC4BB-1DA6-6169-936E-40B80DDC2983}"/>
              </a:ext>
            </a:extLst>
          </p:cNvPr>
          <p:cNvGrpSpPr/>
          <p:nvPr/>
        </p:nvGrpSpPr>
        <p:grpSpPr>
          <a:xfrm>
            <a:off x="10140903" y="2410506"/>
            <a:ext cx="1758045" cy="1198429"/>
            <a:chOff x="10140903" y="2410506"/>
            <a:chExt cx="1758045" cy="119842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360F820-CA69-E22C-9220-8F9B78661E78}"/>
                </a:ext>
              </a:extLst>
            </p:cNvPr>
            <p:cNvGrpSpPr/>
            <p:nvPr/>
          </p:nvGrpSpPr>
          <p:grpSpPr>
            <a:xfrm>
              <a:off x="10737121" y="2410506"/>
              <a:ext cx="504805" cy="504805"/>
              <a:chOff x="10646624" y="682605"/>
              <a:chExt cx="660400" cy="660400"/>
            </a:xfrm>
          </p:grpSpPr>
          <p:sp>
            <p:nvSpPr>
              <p:cNvPr id="106" name="Freeform 13">
                <a:extLst>
                  <a:ext uri="{FF2B5EF4-FFF2-40B4-BE49-F238E27FC236}">
                    <a16:creationId xmlns:a16="http://schemas.microsoft.com/office/drawing/2014/main" id="{4F221DED-BA9C-FF2D-BF95-23933C5F4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624" y="682605"/>
                <a:ext cx="660400" cy="660400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14">
                <a:extLst>
                  <a:ext uri="{FF2B5EF4-FFF2-40B4-BE49-F238E27FC236}">
                    <a16:creationId xmlns:a16="http://schemas.microsoft.com/office/drawing/2014/main" id="{B0A2ECE9-B22F-97E5-74A4-6767E68F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7911" y="1052492"/>
                <a:ext cx="373063" cy="252413"/>
              </a:xfrm>
              <a:custGeom>
                <a:avLst/>
                <a:gdLst>
                  <a:gd name="T0" fmla="*/ 50 w 98"/>
                  <a:gd name="T1" fmla="*/ 66 h 66"/>
                  <a:gd name="T2" fmla="*/ 1 w 98"/>
                  <a:gd name="T3" fmla="*/ 48 h 66"/>
                  <a:gd name="T4" fmla="*/ 1 w 98"/>
                  <a:gd name="T5" fmla="*/ 47 h 66"/>
                  <a:gd name="T6" fmla="*/ 37 w 98"/>
                  <a:gd name="T7" fmla="*/ 6 h 66"/>
                  <a:gd name="T8" fmla="*/ 94 w 98"/>
                  <a:gd name="T9" fmla="*/ 32 h 66"/>
                  <a:gd name="T10" fmla="*/ 98 w 98"/>
                  <a:gd name="T11" fmla="*/ 47 h 66"/>
                  <a:gd name="T12" fmla="*/ 98 w 98"/>
                  <a:gd name="T13" fmla="*/ 48 h 66"/>
                  <a:gd name="T14" fmla="*/ 59 w 98"/>
                  <a:gd name="T15" fmla="*/ 65 h 66"/>
                  <a:gd name="T16" fmla="*/ 50 w 98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50" y="66"/>
                    </a:moveTo>
                    <a:cubicBezTo>
                      <a:pt x="31" y="65"/>
                      <a:pt x="15" y="60"/>
                      <a:pt x="1" y="48"/>
                    </a:cubicBezTo>
                    <a:cubicBezTo>
                      <a:pt x="1" y="48"/>
                      <a:pt x="0" y="48"/>
                      <a:pt x="1" y="47"/>
                    </a:cubicBezTo>
                    <a:cubicBezTo>
                      <a:pt x="3" y="28"/>
                      <a:pt x="18" y="11"/>
                      <a:pt x="37" y="6"/>
                    </a:cubicBezTo>
                    <a:cubicBezTo>
                      <a:pt x="60" y="0"/>
                      <a:pt x="83" y="10"/>
                      <a:pt x="94" y="32"/>
                    </a:cubicBezTo>
                    <a:cubicBezTo>
                      <a:pt x="96" y="37"/>
                      <a:pt x="97" y="42"/>
                      <a:pt x="98" y="47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86" y="57"/>
                      <a:pt x="74" y="63"/>
                      <a:pt x="59" y="65"/>
                    </a:cubicBezTo>
                    <a:cubicBezTo>
                      <a:pt x="56" y="65"/>
                      <a:pt x="53" y="65"/>
                      <a:pt x="50" y="6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15">
                <a:extLst>
                  <a:ext uri="{FF2B5EF4-FFF2-40B4-BE49-F238E27FC236}">
                    <a16:creationId xmlns:a16="http://schemas.microsoft.com/office/drawing/2014/main" id="{74AC215D-2A4C-7B17-D4EB-F3454D2D0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5224" y="827067"/>
                <a:ext cx="201613" cy="203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4F2C1DC-79F8-D6C9-EDEA-B876997EEB1B}"/>
                </a:ext>
              </a:extLst>
            </p:cNvPr>
            <p:cNvSpPr txBox="1"/>
            <p:nvPr/>
          </p:nvSpPr>
          <p:spPr>
            <a:xfrm>
              <a:off x="10140903" y="2962604"/>
              <a:ext cx="1758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Dr. Udeme-Abasi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Nelson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9E8340-0C3F-1A12-1BC4-044224AF0679}"/>
              </a:ext>
            </a:extLst>
          </p:cNvPr>
          <p:cNvGrpSpPr/>
          <p:nvPr/>
        </p:nvGrpSpPr>
        <p:grpSpPr>
          <a:xfrm>
            <a:off x="9499890" y="4691851"/>
            <a:ext cx="2156360" cy="1341636"/>
            <a:chOff x="9499890" y="4691851"/>
            <a:chExt cx="2156360" cy="134163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E627DC-F6EF-443C-9CCE-1DC68CA828A6}"/>
                </a:ext>
              </a:extLst>
            </p:cNvPr>
            <p:cNvGrpSpPr/>
            <p:nvPr/>
          </p:nvGrpSpPr>
          <p:grpSpPr>
            <a:xfrm>
              <a:off x="9830909" y="4691851"/>
              <a:ext cx="504805" cy="504805"/>
              <a:chOff x="12893102" y="2500595"/>
              <a:chExt cx="504805" cy="504805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068213-CCA7-E1E7-B501-F454B1F9B1DA}"/>
                  </a:ext>
                </a:extLst>
              </p:cNvPr>
              <p:cNvSpPr/>
              <p:nvPr/>
            </p:nvSpPr>
            <p:spPr>
              <a:xfrm>
                <a:off x="13039372" y="2593799"/>
                <a:ext cx="212264" cy="318396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">
                <a:extLst>
                  <a:ext uri="{FF2B5EF4-FFF2-40B4-BE49-F238E27FC236}">
                    <a16:creationId xmlns:a16="http://schemas.microsoft.com/office/drawing/2014/main" id="{3D81B245-B487-DEA9-4AE7-96351ED57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3102" y="2500595"/>
                <a:ext cx="504805" cy="504805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CB6ED2F-0AB3-32EE-7324-E0B7E0803C34}"/>
                </a:ext>
              </a:extLst>
            </p:cNvPr>
            <p:cNvGrpSpPr/>
            <p:nvPr/>
          </p:nvGrpSpPr>
          <p:grpSpPr>
            <a:xfrm>
              <a:off x="10427731" y="4766539"/>
              <a:ext cx="504805" cy="504805"/>
              <a:chOff x="12947276" y="3137344"/>
              <a:chExt cx="504805" cy="504805"/>
            </a:xfrm>
          </p:grpSpPr>
          <p:pic>
            <p:nvPicPr>
              <p:cNvPr id="144" name="Graphic 143" descr="Sleep with solid fill">
                <a:extLst>
                  <a:ext uri="{FF2B5EF4-FFF2-40B4-BE49-F238E27FC236}">
                    <a16:creationId xmlns:a16="http://schemas.microsoft.com/office/drawing/2014/main" id="{473F4F16-BF32-54B4-11E7-EAE748F21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01448" y="3202358"/>
                <a:ext cx="396459" cy="396459"/>
              </a:xfrm>
              <a:prstGeom prst="rect">
                <a:avLst/>
              </a:prstGeom>
            </p:spPr>
          </p:pic>
          <p:sp>
            <p:nvSpPr>
              <p:cNvPr id="145" name="Freeform 13">
                <a:extLst>
                  <a:ext uri="{FF2B5EF4-FFF2-40B4-BE49-F238E27FC236}">
                    <a16:creationId xmlns:a16="http://schemas.microsoft.com/office/drawing/2014/main" id="{229836E1-B083-1A10-9D83-B881D07F3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7276" y="3137344"/>
                <a:ext cx="504805" cy="504805"/>
              </a:xfrm>
              <a:custGeom>
                <a:avLst/>
                <a:gdLst>
                  <a:gd name="T0" fmla="*/ 173 w 173"/>
                  <a:gd name="T1" fmla="*/ 83 h 173"/>
                  <a:gd name="T2" fmla="*/ 173 w 173"/>
                  <a:gd name="T3" fmla="*/ 89 h 173"/>
                  <a:gd name="T4" fmla="*/ 173 w 173"/>
                  <a:gd name="T5" fmla="*/ 91 h 173"/>
                  <a:gd name="T6" fmla="*/ 173 w 173"/>
                  <a:gd name="T7" fmla="*/ 91 h 173"/>
                  <a:gd name="T8" fmla="*/ 173 w 173"/>
                  <a:gd name="T9" fmla="*/ 92 h 173"/>
                  <a:gd name="T10" fmla="*/ 173 w 173"/>
                  <a:gd name="T11" fmla="*/ 93 h 173"/>
                  <a:gd name="T12" fmla="*/ 171 w 173"/>
                  <a:gd name="T13" fmla="*/ 106 h 173"/>
                  <a:gd name="T14" fmla="*/ 153 w 173"/>
                  <a:gd name="T15" fmla="*/ 142 h 173"/>
                  <a:gd name="T16" fmla="*/ 127 w 173"/>
                  <a:gd name="T17" fmla="*/ 163 h 173"/>
                  <a:gd name="T18" fmla="*/ 92 w 173"/>
                  <a:gd name="T19" fmla="*/ 173 h 173"/>
                  <a:gd name="T20" fmla="*/ 71 w 173"/>
                  <a:gd name="T21" fmla="*/ 172 h 173"/>
                  <a:gd name="T22" fmla="*/ 31 w 173"/>
                  <a:gd name="T23" fmla="*/ 153 h 173"/>
                  <a:gd name="T24" fmla="*/ 9 w 173"/>
                  <a:gd name="T25" fmla="*/ 126 h 173"/>
                  <a:gd name="T26" fmla="*/ 0 w 173"/>
                  <a:gd name="T27" fmla="*/ 92 h 173"/>
                  <a:gd name="T28" fmla="*/ 1 w 173"/>
                  <a:gd name="T29" fmla="*/ 71 h 173"/>
                  <a:gd name="T30" fmla="*/ 20 w 173"/>
                  <a:gd name="T31" fmla="*/ 31 h 173"/>
                  <a:gd name="T32" fmla="*/ 46 w 173"/>
                  <a:gd name="T33" fmla="*/ 9 h 173"/>
                  <a:gd name="T34" fmla="*/ 74 w 173"/>
                  <a:gd name="T35" fmla="*/ 0 h 173"/>
                  <a:gd name="T36" fmla="*/ 80 w 173"/>
                  <a:gd name="T37" fmla="*/ 0 h 173"/>
                  <a:gd name="T38" fmla="*/ 81 w 173"/>
                  <a:gd name="T39" fmla="*/ 0 h 173"/>
                  <a:gd name="T40" fmla="*/ 82 w 173"/>
                  <a:gd name="T41" fmla="*/ 0 h 173"/>
                  <a:gd name="T42" fmla="*/ 83 w 173"/>
                  <a:gd name="T43" fmla="*/ 0 h 173"/>
                  <a:gd name="T44" fmla="*/ 85 w 173"/>
                  <a:gd name="T45" fmla="*/ 0 h 173"/>
                  <a:gd name="T46" fmla="*/ 87 w 173"/>
                  <a:gd name="T47" fmla="*/ 0 h 173"/>
                  <a:gd name="T48" fmla="*/ 89 w 173"/>
                  <a:gd name="T49" fmla="*/ 0 h 173"/>
                  <a:gd name="T50" fmla="*/ 91 w 173"/>
                  <a:gd name="T51" fmla="*/ 0 h 173"/>
                  <a:gd name="T52" fmla="*/ 92 w 173"/>
                  <a:gd name="T53" fmla="*/ 0 h 173"/>
                  <a:gd name="T54" fmla="*/ 93 w 173"/>
                  <a:gd name="T55" fmla="*/ 0 h 173"/>
                  <a:gd name="T56" fmla="*/ 101 w 173"/>
                  <a:gd name="T57" fmla="*/ 1 h 173"/>
                  <a:gd name="T58" fmla="*/ 142 w 173"/>
                  <a:gd name="T59" fmla="*/ 20 h 173"/>
                  <a:gd name="T60" fmla="*/ 164 w 173"/>
                  <a:gd name="T61" fmla="*/ 46 h 173"/>
                  <a:gd name="T62" fmla="*/ 172 w 173"/>
                  <a:gd name="T63" fmla="*/ 74 h 173"/>
                  <a:gd name="T64" fmla="*/ 173 w 173"/>
                  <a:gd name="T65" fmla="*/ 80 h 173"/>
                  <a:gd name="T66" fmla="*/ 173 w 173"/>
                  <a:gd name="T67" fmla="*/ 81 h 173"/>
                  <a:gd name="T68" fmla="*/ 173 w 173"/>
                  <a:gd name="T69" fmla="*/ 81 h 173"/>
                  <a:gd name="T70" fmla="*/ 173 w 173"/>
                  <a:gd name="T71" fmla="*/ 82 h 173"/>
                  <a:gd name="T72" fmla="*/ 173 w 173"/>
                  <a:gd name="T73" fmla="*/ 8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73">
                    <a:moveTo>
                      <a:pt x="173" y="83"/>
                    </a:moveTo>
                    <a:cubicBezTo>
                      <a:pt x="173" y="85"/>
                      <a:pt x="173" y="87"/>
                      <a:pt x="173" y="89"/>
                    </a:cubicBezTo>
                    <a:cubicBezTo>
                      <a:pt x="173" y="90"/>
                      <a:pt x="173" y="90"/>
                      <a:pt x="173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3" y="92"/>
                      <a:pt x="173" y="92"/>
                      <a:pt x="173" y="92"/>
                    </a:cubicBezTo>
                    <a:cubicBezTo>
                      <a:pt x="173" y="92"/>
                      <a:pt x="173" y="93"/>
                      <a:pt x="173" y="93"/>
                    </a:cubicBezTo>
                    <a:cubicBezTo>
                      <a:pt x="172" y="98"/>
                      <a:pt x="172" y="102"/>
                      <a:pt x="171" y="106"/>
                    </a:cubicBezTo>
                    <a:cubicBezTo>
                      <a:pt x="168" y="119"/>
                      <a:pt x="162" y="131"/>
                      <a:pt x="153" y="142"/>
                    </a:cubicBezTo>
                    <a:cubicBezTo>
                      <a:pt x="146" y="151"/>
                      <a:pt x="137" y="158"/>
                      <a:pt x="127" y="163"/>
                    </a:cubicBezTo>
                    <a:cubicBezTo>
                      <a:pt x="116" y="169"/>
                      <a:pt x="105" y="172"/>
                      <a:pt x="92" y="173"/>
                    </a:cubicBezTo>
                    <a:cubicBezTo>
                      <a:pt x="85" y="173"/>
                      <a:pt x="78" y="173"/>
                      <a:pt x="71" y="172"/>
                    </a:cubicBezTo>
                    <a:cubicBezTo>
                      <a:pt x="56" y="169"/>
                      <a:pt x="43" y="163"/>
                      <a:pt x="31" y="153"/>
                    </a:cubicBezTo>
                    <a:cubicBezTo>
                      <a:pt x="22" y="146"/>
                      <a:pt x="15" y="137"/>
                      <a:pt x="9" y="126"/>
                    </a:cubicBezTo>
                    <a:cubicBezTo>
                      <a:pt x="4" y="116"/>
                      <a:pt x="0" y="104"/>
                      <a:pt x="0" y="92"/>
                    </a:cubicBezTo>
                    <a:cubicBezTo>
                      <a:pt x="0" y="85"/>
                      <a:pt x="0" y="78"/>
                      <a:pt x="1" y="71"/>
                    </a:cubicBezTo>
                    <a:cubicBezTo>
                      <a:pt x="4" y="56"/>
                      <a:pt x="10" y="43"/>
                      <a:pt x="20" y="31"/>
                    </a:cubicBezTo>
                    <a:cubicBezTo>
                      <a:pt x="27" y="22"/>
                      <a:pt x="36" y="15"/>
                      <a:pt x="46" y="9"/>
                    </a:cubicBezTo>
                    <a:cubicBezTo>
                      <a:pt x="55" y="5"/>
                      <a:pt x="65" y="2"/>
                      <a:pt x="74" y="0"/>
                    </a:cubicBezTo>
                    <a:cubicBezTo>
                      <a:pt x="76" y="0"/>
                      <a:pt x="78" y="0"/>
                      <a:pt x="80" y="0"/>
                    </a:cubicBezTo>
                    <a:cubicBezTo>
                      <a:pt x="80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2" y="0"/>
                    </a:cubicBezTo>
                    <a:cubicBezTo>
                      <a:pt x="82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5" y="0"/>
                    </a:cubicBezTo>
                    <a:cubicBezTo>
                      <a:pt x="86" y="0"/>
                      <a:pt x="87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0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3" y="0"/>
                    </a:cubicBezTo>
                    <a:cubicBezTo>
                      <a:pt x="96" y="0"/>
                      <a:pt x="99" y="0"/>
                      <a:pt x="101" y="1"/>
                    </a:cubicBezTo>
                    <a:cubicBezTo>
                      <a:pt x="117" y="3"/>
                      <a:pt x="130" y="10"/>
                      <a:pt x="142" y="20"/>
                    </a:cubicBezTo>
                    <a:cubicBezTo>
                      <a:pt x="151" y="27"/>
                      <a:pt x="158" y="36"/>
                      <a:pt x="164" y="46"/>
                    </a:cubicBezTo>
                    <a:cubicBezTo>
                      <a:pt x="168" y="55"/>
                      <a:pt x="171" y="64"/>
                      <a:pt x="172" y="74"/>
                    </a:cubicBezTo>
                    <a:cubicBezTo>
                      <a:pt x="173" y="76"/>
                      <a:pt x="172" y="78"/>
                      <a:pt x="173" y="80"/>
                    </a:cubicBezTo>
                    <a:cubicBezTo>
                      <a:pt x="173" y="80"/>
                      <a:pt x="173" y="80"/>
                      <a:pt x="173" y="81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3" y="81"/>
                      <a:pt x="173" y="82"/>
                      <a:pt x="173" y="82"/>
                    </a:cubicBezTo>
                    <a:cubicBezTo>
                      <a:pt x="173" y="82"/>
                      <a:pt x="173" y="82"/>
                      <a:pt x="173" y="83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731D2FA-6427-3D08-67FE-AB99C2E98CC6}"/>
                </a:ext>
              </a:extLst>
            </p:cNvPr>
            <p:cNvSpPr txBox="1"/>
            <p:nvPr/>
          </p:nvSpPr>
          <p:spPr>
            <a:xfrm>
              <a:off x="9499890" y="5387156"/>
              <a:ext cx="2156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 dialysis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centres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that submitted data.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BCF6C4-CDFE-F05B-5D1A-DC6D630FFB9E}"/>
              </a:ext>
            </a:extLst>
          </p:cNvPr>
          <p:cNvGrpSpPr/>
          <p:nvPr/>
        </p:nvGrpSpPr>
        <p:grpSpPr>
          <a:xfrm>
            <a:off x="3243949" y="3405770"/>
            <a:ext cx="3009812" cy="1450900"/>
            <a:chOff x="3243949" y="3405770"/>
            <a:chExt cx="3009812" cy="1450900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D9E6A1-AE6C-5E40-6330-9C34BDC4DC47}"/>
                </a:ext>
              </a:extLst>
            </p:cNvPr>
            <p:cNvSpPr txBox="1"/>
            <p:nvPr/>
          </p:nvSpPr>
          <p:spPr>
            <a:xfrm>
              <a:off x="4446343" y="3941352"/>
              <a:ext cx="18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Prof Ume Okafor 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0A28438-B529-53E6-EFDC-A5B040FBF7D5}"/>
                </a:ext>
              </a:extLst>
            </p:cNvPr>
            <p:cNvSpPr txBox="1"/>
            <p:nvPr/>
          </p:nvSpPr>
          <p:spPr>
            <a:xfrm>
              <a:off x="3243949" y="4309896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 Habib Galadanci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1F26B4A-F6A1-2D83-5D31-6DBBB9EA993E}"/>
                </a:ext>
              </a:extLst>
            </p:cNvPr>
            <p:cNvGrpSpPr/>
            <p:nvPr/>
          </p:nvGrpSpPr>
          <p:grpSpPr>
            <a:xfrm>
              <a:off x="3685484" y="3405770"/>
              <a:ext cx="1870967" cy="1450900"/>
              <a:chOff x="3663755" y="3769137"/>
              <a:chExt cx="1870967" cy="14509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F62314D-A20D-B1DF-9C16-6C16B63FA66B}"/>
                  </a:ext>
                </a:extLst>
              </p:cNvPr>
              <p:cNvGrpSpPr/>
              <p:nvPr/>
            </p:nvGrpSpPr>
            <p:grpSpPr>
              <a:xfrm>
                <a:off x="5029917" y="3792908"/>
                <a:ext cx="504805" cy="504805"/>
                <a:chOff x="10646624" y="682605"/>
                <a:chExt cx="660400" cy="660400"/>
              </a:xfrm>
            </p:grpSpPr>
            <p:sp>
              <p:nvSpPr>
                <p:cNvPr id="77" name="Freeform 13">
                  <a:extLst>
                    <a:ext uri="{FF2B5EF4-FFF2-40B4-BE49-F238E27FC236}">
                      <a16:creationId xmlns:a16="http://schemas.microsoft.com/office/drawing/2014/main" id="{B9E89D25-9E21-E97F-7642-F9972279C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14">
                  <a:extLst>
                    <a:ext uri="{FF2B5EF4-FFF2-40B4-BE49-F238E27FC236}">
                      <a16:creationId xmlns:a16="http://schemas.microsoft.com/office/drawing/2014/main" id="{3757C598-4E19-BC56-EFCB-662EDFD452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9" name="Oval 15">
                  <a:extLst>
                    <a:ext uri="{FF2B5EF4-FFF2-40B4-BE49-F238E27FC236}">
                      <a16:creationId xmlns:a16="http://schemas.microsoft.com/office/drawing/2014/main" id="{88C2784A-8687-AEB0-B981-747226180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D43D3EB-268E-3C40-F638-88AF3C85DB35}"/>
                  </a:ext>
                </a:extLst>
              </p:cNvPr>
              <p:cNvGrpSpPr/>
              <p:nvPr/>
            </p:nvGrpSpPr>
            <p:grpSpPr>
              <a:xfrm>
                <a:off x="3663755" y="4142381"/>
                <a:ext cx="504805" cy="504805"/>
                <a:chOff x="10646624" y="682605"/>
                <a:chExt cx="660400" cy="660400"/>
              </a:xfrm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3272FBA0-4596-E8FE-EB97-880CD652B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6624" y="682605"/>
                  <a:ext cx="660400" cy="660400"/>
                </a:xfrm>
                <a:custGeom>
                  <a:avLst/>
                  <a:gdLst>
                    <a:gd name="T0" fmla="*/ 173 w 173"/>
                    <a:gd name="T1" fmla="*/ 83 h 173"/>
                    <a:gd name="T2" fmla="*/ 173 w 173"/>
                    <a:gd name="T3" fmla="*/ 89 h 173"/>
                    <a:gd name="T4" fmla="*/ 173 w 173"/>
                    <a:gd name="T5" fmla="*/ 91 h 173"/>
                    <a:gd name="T6" fmla="*/ 173 w 173"/>
                    <a:gd name="T7" fmla="*/ 91 h 173"/>
                    <a:gd name="T8" fmla="*/ 173 w 173"/>
                    <a:gd name="T9" fmla="*/ 92 h 173"/>
                    <a:gd name="T10" fmla="*/ 173 w 173"/>
                    <a:gd name="T11" fmla="*/ 93 h 173"/>
                    <a:gd name="T12" fmla="*/ 171 w 173"/>
                    <a:gd name="T13" fmla="*/ 106 h 173"/>
                    <a:gd name="T14" fmla="*/ 153 w 173"/>
                    <a:gd name="T15" fmla="*/ 142 h 173"/>
                    <a:gd name="T16" fmla="*/ 127 w 173"/>
                    <a:gd name="T17" fmla="*/ 163 h 173"/>
                    <a:gd name="T18" fmla="*/ 92 w 173"/>
                    <a:gd name="T19" fmla="*/ 173 h 173"/>
                    <a:gd name="T20" fmla="*/ 71 w 173"/>
                    <a:gd name="T21" fmla="*/ 172 h 173"/>
                    <a:gd name="T22" fmla="*/ 31 w 173"/>
                    <a:gd name="T23" fmla="*/ 153 h 173"/>
                    <a:gd name="T24" fmla="*/ 9 w 173"/>
                    <a:gd name="T25" fmla="*/ 126 h 173"/>
                    <a:gd name="T26" fmla="*/ 0 w 173"/>
                    <a:gd name="T27" fmla="*/ 92 h 173"/>
                    <a:gd name="T28" fmla="*/ 1 w 173"/>
                    <a:gd name="T29" fmla="*/ 71 h 173"/>
                    <a:gd name="T30" fmla="*/ 20 w 173"/>
                    <a:gd name="T31" fmla="*/ 31 h 173"/>
                    <a:gd name="T32" fmla="*/ 46 w 173"/>
                    <a:gd name="T33" fmla="*/ 9 h 173"/>
                    <a:gd name="T34" fmla="*/ 74 w 173"/>
                    <a:gd name="T35" fmla="*/ 0 h 173"/>
                    <a:gd name="T36" fmla="*/ 80 w 173"/>
                    <a:gd name="T37" fmla="*/ 0 h 173"/>
                    <a:gd name="T38" fmla="*/ 81 w 173"/>
                    <a:gd name="T39" fmla="*/ 0 h 173"/>
                    <a:gd name="T40" fmla="*/ 82 w 173"/>
                    <a:gd name="T41" fmla="*/ 0 h 173"/>
                    <a:gd name="T42" fmla="*/ 83 w 173"/>
                    <a:gd name="T43" fmla="*/ 0 h 173"/>
                    <a:gd name="T44" fmla="*/ 85 w 173"/>
                    <a:gd name="T45" fmla="*/ 0 h 173"/>
                    <a:gd name="T46" fmla="*/ 87 w 173"/>
                    <a:gd name="T47" fmla="*/ 0 h 173"/>
                    <a:gd name="T48" fmla="*/ 89 w 173"/>
                    <a:gd name="T49" fmla="*/ 0 h 173"/>
                    <a:gd name="T50" fmla="*/ 91 w 173"/>
                    <a:gd name="T51" fmla="*/ 0 h 173"/>
                    <a:gd name="T52" fmla="*/ 92 w 173"/>
                    <a:gd name="T53" fmla="*/ 0 h 173"/>
                    <a:gd name="T54" fmla="*/ 93 w 173"/>
                    <a:gd name="T55" fmla="*/ 0 h 173"/>
                    <a:gd name="T56" fmla="*/ 101 w 173"/>
                    <a:gd name="T57" fmla="*/ 1 h 173"/>
                    <a:gd name="T58" fmla="*/ 142 w 173"/>
                    <a:gd name="T59" fmla="*/ 20 h 173"/>
                    <a:gd name="T60" fmla="*/ 164 w 173"/>
                    <a:gd name="T61" fmla="*/ 46 h 173"/>
                    <a:gd name="T62" fmla="*/ 172 w 173"/>
                    <a:gd name="T63" fmla="*/ 74 h 173"/>
                    <a:gd name="T64" fmla="*/ 173 w 173"/>
                    <a:gd name="T65" fmla="*/ 80 h 173"/>
                    <a:gd name="T66" fmla="*/ 173 w 173"/>
                    <a:gd name="T67" fmla="*/ 81 h 173"/>
                    <a:gd name="T68" fmla="*/ 173 w 173"/>
                    <a:gd name="T69" fmla="*/ 81 h 173"/>
                    <a:gd name="T70" fmla="*/ 173 w 173"/>
                    <a:gd name="T71" fmla="*/ 82 h 173"/>
                    <a:gd name="T72" fmla="*/ 173 w 173"/>
                    <a:gd name="T73" fmla="*/ 8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" h="173">
                      <a:moveTo>
                        <a:pt x="173" y="83"/>
                      </a:moveTo>
                      <a:cubicBezTo>
                        <a:pt x="173" y="85"/>
                        <a:pt x="173" y="87"/>
                        <a:pt x="173" y="89"/>
                      </a:cubicBezTo>
                      <a:cubicBezTo>
                        <a:pt x="173" y="90"/>
                        <a:pt x="173" y="90"/>
                        <a:pt x="173" y="91"/>
                      </a:cubicBezTo>
                      <a:cubicBezTo>
                        <a:pt x="173" y="91"/>
                        <a:pt x="173" y="91"/>
                        <a:pt x="173" y="91"/>
                      </a:cubicBezTo>
                      <a:cubicBezTo>
                        <a:pt x="173" y="92"/>
                        <a:pt x="173" y="92"/>
                        <a:pt x="173" y="92"/>
                      </a:cubicBezTo>
                      <a:cubicBezTo>
                        <a:pt x="173" y="92"/>
                        <a:pt x="173" y="93"/>
                        <a:pt x="173" y="93"/>
                      </a:cubicBezTo>
                      <a:cubicBezTo>
                        <a:pt x="172" y="98"/>
                        <a:pt x="172" y="102"/>
                        <a:pt x="171" y="106"/>
                      </a:cubicBezTo>
                      <a:cubicBezTo>
                        <a:pt x="168" y="119"/>
                        <a:pt x="162" y="131"/>
                        <a:pt x="153" y="142"/>
                      </a:cubicBezTo>
                      <a:cubicBezTo>
                        <a:pt x="146" y="151"/>
                        <a:pt x="137" y="158"/>
                        <a:pt x="127" y="163"/>
                      </a:cubicBezTo>
                      <a:cubicBezTo>
                        <a:pt x="116" y="169"/>
                        <a:pt x="105" y="172"/>
                        <a:pt x="92" y="173"/>
                      </a:cubicBezTo>
                      <a:cubicBezTo>
                        <a:pt x="85" y="173"/>
                        <a:pt x="78" y="173"/>
                        <a:pt x="71" y="172"/>
                      </a:cubicBezTo>
                      <a:cubicBezTo>
                        <a:pt x="56" y="169"/>
                        <a:pt x="43" y="163"/>
                        <a:pt x="31" y="153"/>
                      </a:cubicBezTo>
                      <a:cubicBezTo>
                        <a:pt x="22" y="146"/>
                        <a:pt x="15" y="137"/>
                        <a:pt x="9" y="126"/>
                      </a:cubicBezTo>
                      <a:cubicBezTo>
                        <a:pt x="4" y="116"/>
                        <a:pt x="0" y="104"/>
                        <a:pt x="0" y="92"/>
                      </a:cubicBezTo>
                      <a:cubicBezTo>
                        <a:pt x="0" y="85"/>
                        <a:pt x="0" y="78"/>
                        <a:pt x="1" y="71"/>
                      </a:cubicBezTo>
                      <a:cubicBezTo>
                        <a:pt x="4" y="56"/>
                        <a:pt x="10" y="43"/>
                        <a:pt x="20" y="31"/>
                      </a:cubicBezTo>
                      <a:cubicBezTo>
                        <a:pt x="27" y="22"/>
                        <a:pt x="36" y="15"/>
                        <a:pt x="46" y="9"/>
                      </a:cubicBezTo>
                      <a:cubicBezTo>
                        <a:pt x="55" y="5"/>
                        <a:pt x="65" y="2"/>
                        <a:pt x="74" y="0"/>
                      </a:cubicBezTo>
                      <a:cubicBezTo>
                        <a:pt x="76" y="0"/>
                        <a:pt x="78" y="0"/>
                        <a:pt x="80" y="0"/>
                      </a:cubicBezTo>
                      <a:cubicBezTo>
                        <a:pt x="80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2" y="0"/>
                      </a:cubicBezTo>
                      <a:cubicBezTo>
                        <a:pt x="82" y="0"/>
                        <a:pt x="83" y="0"/>
                        <a:pt x="83" y="0"/>
                      </a:cubicBezTo>
                      <a:cubicBezTo>
                        <a:pt x="84" y="0"/>
                        <a:pt x="85" y="0"/>
                        <a:pt x="85" y="0"/>
                      </a:cubicBezTo>
                      <a:cubicBezTo>
                        <a:pt x="86" y="0"/>
                        <a:pt x="87" y="0"/>
                        <a:pt x="87" y="0"/>
                      </a:cubicBezTo>
                      <a:cubicBezTo>
                        <a:pt x="88" y="0"/>
                        <a:pt x="89" y="0"/>
                        <a:pt x="89" y="0"/>
                      </a:cubicBezTo>
                      <a:cubicBezTo>
                        <a:pt x="90" y="0"/>
                        <a:pt x="91" y="0"/>
                        <a:pt x="91" y="0"/>
                      </a:cubicBezTo>
                      <a:cubicBezTo>
                        <a:pt x="91" y="0"/>
                        <a:pt x="92" y="0"/>
                        <a:pt x="92" y="0"/>
                      </a:cubicBezTo>
                      <a:cubicBezTo>
                        <a:pt x="92" y="0"/>
                        <a:pt x="92" y="0"/>
                        <a:pt x="93" y="0"/>
                      </a:cubicBezTo>
                      <a:cubicBezTo>
                        <a:pt x="96" y="0"/>
                        <a:pt x="99" y="0"/>
                        <a:pt x="101" y="1"/>
                      </a:cubicBezTo>
                      <a:cubicBezTo>
                        <a:pt x="117" y="3"/>
                        <a:pt x="130" y="10"/>
                        <a:pt x="142" y="20"/>
                      </a:cubicBezTo>
                      <a:cubicBezTo>
                        <a:pt x="151" y="27"/>
                        <a:pt x="158" y="36"/>
                        <a:pt x="164" y="46"/>
                      </a:cubicBezTo>
                      <a:cubicBezTo>
                        <a:pt x="168" y="55"/>
                        <a:pt x="171" y="64"/>
                        <a:pt x="172" y="74"/>
                      </a:cubicBezTo>
                      <a:cubicBezTo>
                        <a:pt x="173" y="76"/>
                        <a:pt x="172" y="78"/>
                        <a:pt x="173" y="80"/>
                      </a:cubicBezTo>
                      <a:cubicBezTo>
                        <a:pt x="173" y="80"/>
                        <a:pt x="173" y="80"/>
                        <a:pt x="173" y="81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73" y="81"/>
                        <a:pt x="173" y="82"/>
                        <a:pt x="173" y="82"/>
                      </a:cubicBezTo>
                      <a:cubicBezTo>
                        <a:pt x="173" y="82"/>
                        <a:pt x="173" y="82"/>
                        <a:pt x="173" y="83"/>
                      </a:cubicBezTo>
                      <a:close/>
                    </a:path>
                  </a:pathLst>
                </a:custGeom>
                <a:noFill/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F4802DA8-C601-5773-4FAB-5A2D0B4EB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7911" y="1052492"/>
                  <a:ext cx="373063" cy="252413"/>
                </a:xfrm>
                <a:custGeom>
                  <a:avLst/>
                  <a:gdLst>
                    <a:gd name="T0" fmla="*/ 50 w 98"/>
                    <a:gd name="T1" fmla="*/ 66 h 66"/>
                    <a:gd name="T2" fmla="*/ 1 w 98"/>
                    <a:gd name="T3" fmla="*/ 48 h 66"/>
                    <a:gd name="T4" fmla="*/ 1 w 98"/>
                    <a:gd name="T5" fmla="*/ 47 h 66"/>
                    <a:gd name="T6" fmla="*/ 37 w 98"/>
                    <a:gd name="T7" fmla="*/ 6 h 66"/>
                    <a:gd name="T8" fmla="*/ 94 w 98"/>
                    <a:gd name="T9" fmla="*/ 32 h 66"/>
                    <a:gd name="T10" fmla="*/ 98 w 98"/>
                    <a:gd name="T11" fmla="*/ 47 h 66"/>
                    <a:gd name="T12" fmla="*/ 98 w 98"/>
                    <a:gd name="T13" fmla="*/ 48 h 66"/>
                    <a:gd name="T14" fmla="*/ 59 w 98"/>
                    <a:gd name="T15" fmla="*/ 65 h 66"/>
                    <a:gd name="T16" fmla="*/ 50 w 98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66">
                      <a:moveTo>
                        <a:pt x="50" y="66"/>
                      </a:moveTo>
                      <a:cubicBezTo>
                        <a:pt x="31" y="65"/>
                        <a:pt x="15" y="60"/>
                        <a:pt x="1" y="48"/>
                      </a:cubicBezTo>
                      <a:cubicBezTo>
                        <a:pt x="1" y="48"/>
                        <a:pt x="0" y="48"/>
                        <a:pt x="1" y="47"/>
                      </a:cubicBezTo>
                      <a:cubicBezTo>
                        <a:pt x="3" y="28"/>
                        <a:pt x="18" y="11"/>
                        <a:pt x="37" y="6"/>
                      </a:cubicBezTo>
                      <a:cubicBezTo>
                        <a:pt x="60" y="0"/>
                        <a:pt x="83" y="10"/>
                        <a:pt x="94" y="32"/>
                      </a:cubicBezTo>
                      <a:cubicBezTo>
                        <a:pt x="96" y="37"/>
                        <a:pt x="97" y="42"/>
                        <a:pt x="98" y="47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86" y="57"/>
                        <a:pt x="74" y="63"/>
                        <a:pt x="59" y="65"/>
                      </a:cubicBezTo>
                      <a:cubicBezTo>
                        <a:pt x="56" y="65"/>
                        <a:pt x="53" y="65"/>
                        <a:pt x="50" y="6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83" name="Oval 15">
                  <a:extLst>
                    <a:ext uri="{FF2B5EF4-FFF2-40B4-BE49-F238E27FC236}">
                      <a16:creationId xmlns:a16="http://schemas.microsoft.com/office/drawing/2014/main" id="{1FC3C793-A56B-64B9-CF76-AE6C84AD0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5224" y="827067"/>
                  <a:ext cx="201613" cy="203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34D7E16F-5B8D-2215-76BD-EE51A88315F5}"/>
                  </a:ext>
                </a:extLst>
              </p:cNvPr>
              <p:cNvSpPr/>
              <p:nvPr/>
            </p:nvSpPr>
            <p:spPr>
              <a:xfrm rot="17738165">
                <a:off x="3980203" y="3687066"/>
                <a:ext cx="1450900" cy="1615042"/>
              </a:xfrm>
              <a:prstGeom prst="arc">
                <a:avLst>
                  <a:gd name="adj1" fmla="val 16200000"/>
                  <a:gd name="adj2" fmla="val 440727"/>
                </a:avLst>
              </a:prstGeom>
              <a:noFill/>
              <a:ln>
                <a:solidFill>
                  <a:srgbClr val="10130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0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A9CDE7F-4693-0645-643C-40BC9F29A513}"/>
              </a:ext>
            </a:extLst>
          </p:cNvPr>
          <p:cNvGrpSpPr/>
          <p:nvPr/>
        </p:nvGrpSpPr>
        <p:grpSpPr>
          <a:xfrm>
            <a:off x="482119" y="1080166"/>
            <a:ext cx="6340929" cy="5158479"/>
            <a:chOff x="2239431" y="291600"/>
            <a:chExt cx="7713138" cy="6274800"/>
          </a:xfrm>
        </p:grpSpPr>
        <p:sp>
          <p:nvSpPr>
            <p:cNvPr id="167" name="Freeform 58">
              <a:extLst>
                <a:ext uri="{FF2B5EF4-FFF2-40B4-BE49-F238E27FC236}">
                  <a16:creationId xmlns:a16="http://schemas.microsoft.com/office/drawing/2014/main" id="{59A2162F-849E-D402-F9DC-C8139741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280" y="3216074"/>
              <a:ext cx="610534" cy="634433"/>
            </a:xfrm>
            <a:custGeom>
              <a:avLst/>
              <a:gdLst>
                <a:gd name="T0" fmla="*/ 519152769 w 281"/>
                <a:gd name="T1" fmla="*/ 609877813 h 292"/>
                <a:gd name="T2" fmla="*/ 549394678 w 281"/>
                <a:gd name="T3" fmla="*/ 544353750 h 292"/>
                <a:gd name="T4" fmla="*/ 609878496 w 281"/>
                <a:gd name="T5" fmla="*/ 453628125 h 292"/>
                <a:gd name="T6" fmla="*/ 604838178 w 281"/>
                <a:gd name="T7" fmla="*/ 221773750 h 292"/>
                <a:gd name="T8" fmla="*/ 635080087 w 281"/>
                <a:gd name="T9" fmla="*/ 168851263 h 292"/>
                <a:gd name="T10" fmla="*/ 647681676 w 281"/>
                <a:gd name="T11" fmla="*/ 138609388 h 292"/>
                <a:gd name="T12" fmla="*/ 652721994 w 281"/>
                <a:gd name="T13" fmla="*/ 100806250 h 292"/>
                <a:gd name="T14" fmla="*/ 708165494 w 281"/>
                <a:gd name="T15" fmla="*/ 78125638 h 292"/>
                <a:gd name="T16" fmla="*/ 670362314 w 281"/>
                <a:gd name="T17" fmla="*/ 22682200 h 292"/>
                <a:gd name="T18" fmla="*/ 599797860 w 281"/>
                <a:gd name="T19" fmla="*/ 0 h 292"/>
                <a:gd name="T20" fmla="*/ 544354360 w 281"/>
                <a:gd name="T21" fmla="*/ 52924075 h 292"/>
                <a:gd name="T22" fmla="*/ 471270541 w 281"/>
                <a:gd name="T23" fmla="*/ 47883763 h 292"/>
                <a:gd name="T24" fmla="*/ 448588315 w 281"/>
                <a:gd name="T25" fmla="*/ 70564375 h 292"/>
                <a:gd name="T26" fmla="*/ 332660998 w 281"/>
                <a:gd name="T27" fmla="*/ 234375325 h 292"/>
                <a:gd name="T28" fmla="*/ 320060996 w 281"/>
                <a:gd name="T29" fmla="*/ 241935000 h 292"/>
                <a:gd name="T30" fmla="*/ 181451453 w 281"/>
                <a:gd name="T31" fmla="*/ 131048125 h 292"/>
                <a:gd name="T32" fmla="*/ 128528907 w 281"/>
                <a:gd name="T33" fmla="*/ 120967500 h 292"/>
                <a:gd name="T34" fmla="*/ 0 w 281"/>
                <a:gd name="T35" fmla="*/ 120967500 h 292"/>
                <a:gd name="T36" fmla="*/ 0 w 281"/>
                <a:gd name="T37" fmla="*/ 730845313 h 292"/>
                <a:gd name="T38" fmla="*/ 37803180 w 281"/>
                <a:gd name="T39" fmla="*/ 735885625 h 292"/>
                <a:gd name="T40" fmla="*/ 151209544 w 281"/>
                <a:gd name="T41" fmla="*/ 735885625 h 292"/>
                <a:gd name="T42" fmla="*/ 410786723 w 281"/>
                <a:gd name="T43" fmla="*/ 700603438 h 292"/>
                <a:gd name="T44" fmla="*/ 519152769 w 281"/>
                <a:gd name="T45" fmla="*/ 609877813 h 2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1" h="292">
                  <a:moveTo>
                    <a:pt x="206" y="242"/>
                  </a:moveTo>
                  <a:lnTo>
                    <a:pt x="218" y="216"/>
                  </a:lnTo>
                  <a:lnTo>
                    <a:pt x="242" y="180"/>
                  </a:lnTo>
                  <a:lnTo>
                    <a:pt x="240" y="88"/>
                  </a:lnTo>
                  <a:lnTo>
                    <a:pt x="252" y="67"/>
                  </a:lnTo>
                  <a:lnTo>
                    <a:pt x="257" y="55"/>
                  </a:lnTo>
                  <a:lnTo>
                    <a:pt x="259" y="40"/>
                  </a:lnTo>
                  <a:lnTo>
                    <a:pt x="281" y="31"/>
                  </a:lnTo>
                  <a:lnTo>
                    <a:pt x="266" y="9"/>
                  </a:lnTo>
                  <a:lnTo>
                    <a:pt x="238" y="0"/>
                  </a:lnTo>
                  <a:lnTo>
                    <a:pt x="216" y="21"/>
                  </a:lnTo>
                  <a:lnTo>
                    <a:pt x="187" y="19"/>
                  </a:lnTo>
                  <a:lnTo>
                    <a:pt x="178" y="28"/>
                  </a:lnTo>
                  <a:lnTo>
                    <a:pt x="132" y="93"/>
                  </a:lnTo>
                  <a:lnTo>
                    <a:pt x="127" y="96"/>
                  </a:lnTo>
                  <a:lnTo>
                    <a:pt x="72" y="52"/>
                  </a:lnTo>
                  <a:lnTo>
                    <a:pt x="51" y="48"/>
                  </a:lnTo>
                  <a:lnTo>
                    <a:pt x="0" y="48"/>
                  </a:lnTo>
                  <a:lnTo>
                    <a:pt x="0" y="290"/>
                  </a:lnTo>
                  <a:lnTo>
                    <a:pt x="15" y="292"/>
                  </a:lnTo>
                  <a:lnTo>
                    <a:pt x="60" y="292"/>
                  </a:lnTo>
                  <a:lnTo>
                    <a:pt x="163" y="278"/>
                  </a:lnTo>
                  <a:lnTo>
                    <a:pt x="206" y="2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id="{C3E1F5B2-036A-7AFD-01A6-5B2A1725D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459" y="760906"/>
              <a:ext cx="1486137" cy="1520900"/>
            </a:xfrm>
            <a:custGeom>
              <a:avLst/>
              <a:gdLst>
                <a:gd name="T0" fmla="*/ 2147483646 w 285"/>
                <a:gd name="T1" fmla="*/ 2147483646 h 292"/>
                <a:gd name="T2" fmla="*/ 2147483646 w 285"/>
                <a:gd name="T3" fmla="*/ 2147483646 h 292"/>
                <a:gd name="T4" fmla="*/ 2147483646 w 285"/>
                <a:gd name="T5" fmla="*/ 2147483646 h 292"/>
                <a:gd name="T6" fmla="*/ 2147483646 w 285"/>
                <a:gd name="T7" fmla="*/ 2147483646 h 292"/>
                <a:gd name="T8" fmla="*/ 2147483646 w 285"/>
                <a:gd name="T9" fmla="*/ 2147483646 h 292"/>
                <a:gd name="T10" fmla="*/ 2147483646 w 285"/>
                <a:gd name="T11" fmla="*/ 2147483646 h 292"/>
                <a:gd name="T12" fmla="*/ 2147483646 w 285"/>
                <a:gd name="T13" fmla="*/ 2147483646 h 292"/>
                <a:gd name="T14" fmla="*/ 2147483646 w 285"/>
                <a:gd name="T15" fmla="*/ 2147483646 h 292"/>
                <a:gd name="T16" fmla="*/ 2147483646 w 285"/>
                <a:gd name="T17" fmla="*/ 2147483646 h 292"/>
                <a:gd name="T18" fmla="*/ 2147483646 w 285"/>
                <a:gd name="T19" fmla="*/ 2147483646 h 292"/>
                <a:gd name="T20" fmla="*/ 2147483646 w 285"/>
                <a:gd name="T21" fmla="*/ 2147483646 h 292"/>
                <a:gd name="T22" fmla="*/ 2147483646 w 285"/>
                <a:gd name="T23" fmla="*/ 2147483646 h 292"/>
                <a:gd name="T24" fmla="*/ 2147483646 w 285"/>
                <a:gd name="T25" fmla="*/ 2147483646 h 292"/>
                <a:gd name="T26" fmla="*/ 2147483646 w 285"/>
                <a:gd name="T27" fmla="*/ 2147483646 h 292"/>
                <a:gd name="T28" fmla="*/ 2147483646 w 285"/>
                <a:gd name="T29" fmla="*/ 2147483646 h 292"/>
                <a:gd name="T30" fmla="*/ 2147483646 w 285"/>
                <a:gd name="T31" fmla="*/ 2027616434 h 292"/>
                <a:gd name="T32" fmla="*/ 2147483646 w 285"/>
                <a:gd name="T33" fmla="*/ 1810370865 h 292"/>
                <a:gd name="T34" fmla="*/ 2147483646 w 285"/>
                <a:gd name="T35" fmla="*/ 1346918724 h 292"/>
                <a:gd name="T36" fmla="*/ 2147483646 w 285"/>
                <a:gd name="T37" fmla="*/ 463455946 h 292"/>
                <a:gd name="T38" fmla="*/ 2147483646 w 285"/>
                <a:gd name="T39" fmla="*/ 318624298 h 292"/>
                <a:gd name="T40" fmla="*/ 2147483646 w 285"/>
                <a:gd name="T41" fmla="*/ 0 h 292"/>
                <a:gd name="T42" fmla="*/ 2147483646 w 285"/>
                <a:gd name="T43" fmla="*/ 188276956 h 292"/>
                <a:gd name="T44" fmla="*/ 2147483646 w 285"/>
                <a:gd name="T45" fmla="*/ 159312149 h 292"/>
                <a:gd name="T46" fmla="*/ 2147483646 w 285"/>
                <a:gd name="T47" fmla="*/ 28964807 h 292"/>
                <a:gd name="T48" fmla="*/ 2147483646 w 285"/>
                <a:gd name="T49" fmla="*/ 260694683 h 292"/>
                <a:gd name="T50" fmla="*/ 1974189600 w 285"/>
                <a:gd name="T51" fmla="*/ 289659491 h 292"/>
                <a:gd name="T52" fmla="*/ 2017737900 w 285"/>
                <a:gd name="T53" fmla="*/ 782080244 h 292"/>
                <a:gd name="T54" fmla="*/ 1872576900 w 285"/>
                <a:gd name="T55" fmla="*/ 767595938 h 292"/>
                <a:gd name="T56" fmla="*/ 1596771000 w 285"/>
                <a:gd name="T57" fmla="*/ 622768095 h 292"/>
                <a:gd name="T58" fmla="*/ 1422577800 w 285"/>
                <a:gd name="T59" fmla="*/ 738631130 h 292"/>
                <a:gd name="T60" fmla="*/ 1408061700 w 285"/>
                <a:gd name="T61" fmla="*/ 999325813 h 292"/>
                <a:gd name="T62" fmla="*/ 1495158300 w 285"/>
                <a:gd name="T63" fmla="*/ 1419332646 h 292"/>
                <a:gd name="T64" fmla="*/ 1422577800 w 285"/>
                <a:gd name="T65" fmla="*/ 1665543022 h 292"/>
                <a:gd name="T66" fmla="*/ 1117739700 w 285"/>
                <a:gd name="T67" fmla="*/ 1665543022 h 292"/>
                <a:gd name="T68" fmla="*/ 537095700 w 285"/>
                <a:gd name="T69" fmla="*/ 1622093908 h 292"/>
                <a:gd name="T70" fmla="*/ 246773700 w 285"/>
                <a:gd name="T71" fmla="*/ 1636578215 h 292"/>
                <a:gd name="T72" fmla="*/ 43548300 w 285"/>
                <a:gd name="T73" fmla="*/ 1694507830 h 292"/>
                <a:gd name="T74" fmla="*/ 0 w 285"/>
                <a:gd name="T75" fmla="*/ 2147483646 h 292"/>
                <a:gd name="T76" fmla="*/ 159677100 w 285"/>
                <a:gd name="T77" fmla="*/ 2147483646 h 292"/>
                <a:gd name="T78" fmla="*/ 246773700 w 285"/>
                <a:gd name="T79" fmla="*/ 2147483646 h 292"/>
                <a:gd name="T80" fmla="*/ 377418600 w 285"/>
                <a:gd name="T81" fmla="*/ 2147483646 h 292"/>
                <a:gd name="T82" fmla="*/ 449999100 w 285"/>
                <a:gd name="T83" fmla="*/ 2147483646 h 292"/>
                <a:gd name="T84" fmla="*/ 667740600 w 285"/>
                <a:gd name="T85" fmla="*/ 2147483646 h 292"/>
                <a:gd name="T86" fmla="*/ 754837200 w 285"/>
                <a:gd name="T87" fmla="*/ 2147483646 h 292"/>
                <a:gd name="T88" fmla="*/ 958062600 w 285"/>
                <a:gd name="T89" fmla="*/ 2147483646 h 292"/>
                <a:gd name="T90" fmla="*/ 1146771900 w 285"/>
                <a:gd name="T91" fmla="*/ 2147483646 h 292"/>
                <a:gd name="T92" fmla="*/ 1408061700 w 285"/>
                <a:gd name="T93" fmla="*/ 2147483646 h 292"/>
                <a:gd name="T94" fmla="*/ 1524190500 w 285"/>
                <a:gd name="T95" fmla="*/ 2147483646 h 292"/>
                <a:gd name="T96" fmla="*/ 1683867600 w 285"/>
                <a:gd name="T97" fmla="*/ 2147483646 h 292"/>
                <a:gd name="T98" fmla="*/ 1785480300 w 285"/>
                <a:gd name="T99" fmla="*/ 2147483646 h 292"/>
                <a:gd name="T100" fmla="*/ 2017737900 w 285"/>
                <a:gd name="T101" fmla="*/ 2147483646 h 292"/>
                <a:gd name="T102" fmla="*/ 1799996400 w 285"/>
                <a:gd name="T103" fmla="*/ 2147483646 h 292"/>
                <a:gd name="T104" fmla="*/ 1829028600 w 285"/>
                <a:gd name="T105" fmla="*/ 2147483646 h 292"/>
                <a:gd name="T106" fmla="*/ 1858060800 w 285"/>
                <a:gd name="T107" fmla="*/ 2147483646 h 292"/>
                <a:gd name="T108" fmla="*/ 1974189600 w 285"/>
                <a:gd name="T109" fmla="*/ 2147483646 h 292"/>
                <a:gd name="T110" fmla="*/ 2147483646 w 285"/>
                <a:gd name="T111" fmla="*/ 2147483646 h 292"/>
                <a:gd name="T112" fmla="*/ 2147483646 w 285"/>
                <a:gd name="T113" fmla="*/ 2147483646 h 2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85" h="292">
                  <a:moveTo>
                    <a:pt x="162" y="280"/>
                  </a:moveTo>
                  <a:cubicBezTo>
                    <a:pt x="167" y="280"/>
                    <a:pt x="167" y="280"/>
                    <a:pt x="167" y="280"/>
                  </a:cubicBezTo>
                  <a:cubicBezTo>
                    <a:pt x="172" y="272"/>
                    <a:pt x="172" y="272"/>
                    <a:pt x="172" y="272"/>
                  </a:cubicBezTo>
                  <a:cubicBezTo>
                    <a:pt x="183" y="271"/>
                    <a:pt x="183" y="271"/>
                    <a:pt x="183" y="271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5"/>
                    <a:pt x="190" y="275"/>
                    <a:pt x="190" y="275"/>
                  </a:cubicBezTo>
                  <a:cubicBezTo>
                    <a:pt x="191" y="272"/>
                    <a:pt x="191" y="272"/>
                    <a:pt x="191" y="272"/>
                  </a:cubicBezTo>
                  <a:cubicBezTo>
                    <a:pt x="202" y="272"/>
                    <a:pt x="202" y="272"/>
                    <a:pt x="202" y="272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3" y="268"/>
                    <a:pt x="213" y="268"/>
                    <a:pt x="213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58"/>
                    <a:pt x="220" y="258"/>
                  </a:cubicBezTo>
                  <a:cubicBezTo>
                    <a:pt x="221" y="257"/>
                    <a:pt x="224" y="253"/>
                    <a:pt x="224" y="253"/>
                  </a:cubicBezTo>
                  <a:cubicBezTo>
                    <a:pt x="224" y="247"/>
                    <a:pt x="224" y="247"/>
                    <a:pt x="224" y="247"/>
                  </a:cubicBezTo>
                  <a:cubicBezTo>
                    <a:pt x="225" y="241"/>
                    <a:pt x="225" y="241"/>
                    <a:pt x="225" y="241"/>
                  </a:cubicBezTo>
                  <a:cubicBezTo>
                    <a:pt x="234" y="237"/>
                    <a:pt x="234" y="237"/>
                    <a:pt x="234" y="23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18"/>
                    <a:pt x="243" y="218"/>
                    <a:pt x="243" y="218"/>
                  </a:cubicBezTo>
                  <a:cubicBezTo>
                    <a:pt x="244" y="207"/>
                    <a:pt x="244" y="207"/>
                    <a:pt x="244" y="207"/>
                  </a:cubicBezTo>
                  <a:cubicBezTo>
                    <a:pt x="238" y="199"/>
                    <a:pt x="238" y="199"/>
                    <a:pt x="238" y="199"/>
                  </a:cubicBezTo>
                  <a:cubicBezTo>
                    <a:pt x="243" y="175"/>
                    <a:pt x="243" y="175"/>
                    <a:pt x="243" y="175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64" y="173"/>
                    <a:pt x="264" y="173"/>
                    <a:pt x="264" y="173"/>
                  </a:cubicBezTo>
                  <a:cubicBezTo>
                    <a:pt x="264" y="173"/>
                    <a:pt x="271" y="168"/>
                    <a:pt x="271" y="167"/>
                  </a:cubicBezTo>
                  <a:cubicBezTo>
                    <a:pt x="272" y="167"/>
                    <a:pt x="274" y="160"/>
                    <a:pt x="274" y="160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2" y="150"/>
                    <a:pt x="282" y="150"/>
                    <a:pt x="282" y="150"/>
                  </a:cubicBezTo>
                  <a:cubicBezTo>
                    <a:pt x="282" y="150"/>
                    <a:pt x="276" y="149"/>
                    <a:pt x="275" y="148"/>
                  </a:cubicBezTo>
                  <a:cubicBezTo>
                    <a:pt x="275" y="148"/>
                    <a:pt x="267" y="140"/>
                    <a:pt x="267" y="140"/>
                  </a:cubicBezTo>
                  <a:cubicBezTo>
                    <a:pt x="267" y="140"/>
                    <a:pt x="272" y="135"/>
                    <a:pt x="273" y="134"/>
                  </a:cubicBezTo>
                  <a:cubicBezTo>
                    <a:pt x="273" y="133"/>
                    <a:pt x="275" y="125"/>
                    <a:pt x="275" y="125"/>
                  </a:cubicBezTo>
                  <a:cubicBezTo>
                    <a:pt x="275" y="124"/>
                    <a:pt x="268" y="107"/>
                    <a:pt x="268" y="107"/>
                  </a:cubicBezTo>
                  <a:cubicBezTo>
                    <a:pt x="264" y="93"/>
                    <a:pt x="264" y="93"/>
                    <a:pt x="264" y="93"/>
                  </a:cubicBezTo>
                  <a:cubicBezTo>
                    <a:pt x="259" y="43"/>
                    <a:pt x="259" y="43"/>
                    <a:pt x="259" y="4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49" y="22"/>
                    <a:pt x="249" y="22"/>
                    <a:pt x="249" y="22"/>
                  </a:cubicBezTo>
                  <a:cubicBezTo>
                    <a:pt x="233" y="3"/>
                    <a:pt x="233" y="3"/>
                    <a:pt x="233" y="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3" y="2"/>
                    <a:pt x="166" y="3"/>
                    <a:pt x="166" y="3"/>
                  </a:cubicBezTo>
                  <a:cubicBezTo>
                    <a:pt x="166" y="3"/>
                    <a:pt x="164" y="18"/>
                    <a:pt x="164" y="18"/>
                  </a:cubicBezTo>
                  <a:cubicBezTo>
                    <a:pt x="164" y="18"/>
                    <a:pt x="152" y="13"/>
                    <a:pt x="151" y="13"/>
                  </a:cubicBezTo>
                  <a:cubicBezTo>
                    <a:pt x="151" y="13"/>
                    <a:pt x="136" y="20"/>
                    <a:pt x="136" y="20"/>
                  </a:cubicBezTo>
                  <a:cubicBezTo>
                    <a:pt x="136" y="20"/>
                    <a:pt x="134" y="35"/>
                    <a:pt x="134" y="36"/>
                  </a:cubicBezTo>
                  <a:cubicBezTo>
                    <a:pt x="133" y="36"/>
                    <a:pt x="139" y="54"/>
                    <a:pt x="139" y="54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53"/>
                    <a:pt x="118" y="48"/>
                    <a:pt x="118" y="48"/>
                  </a:cubicBezTo>
                  <a:cubicBezTo>
                    <a:pt x="117" y="48"/>
                    <a:pt x="110" y="43"/>
                    <a:pt x="110" y="43"/>
                  </a:cubicBezTo>
                  <a:cubicBezTo>
                    <a:pt x="110" y="43"/>
                    <a:pt x="105" y="43"/>
                    <a:pt x="104" y="44"/>
                  </a:cubicBezTo>
                  <a:cubicBezTo>
                    <a:pt x="103" y="44"/>
                    <a:pt x="98" y="49"/>
                    <a:pt x="98" y="51"/>
                  </a:cubicBezTo>
                  <a:cubicBezTo>
                    <a:pt x="97" y="52"/>
                    <a:pt x="94" y="56"/>
                    <a:pt x="94" y="57"/>
                  </a:cubicBezTo>
                  <a:cubicBezTo>
                    <a:pt x="94" y="57"/>
                    <a:pt x="97" y="69"/>
                    <a:pt x="97" y="69"/>
                  </a:cubicBezTo>
                  <a:cubicBezTo>
                    <a:pt x="97" y="69"/>
                    <a:pt x="103" y="84"/>
                    <a:pt x="103" y="84"/>
                  </a:cubicBezTo>
                  <a:cubicBezTo>
                    <a:pt x="103" y="84"/>
                    <a:pt x="103" y="97"/>
                    <a:pt x="103" y="98"/>
                  </a:cubicBezTo>
                  <a:cubicBezTo>
                    <a:pt x="103" y="99"/>
                    <a:pt x="103" y="106"/>
                    <a:pt x="103" y="107"/>
                  </a:cubicBezTo>
                  <a:cubicBezTo>
                    <a:pt x="103" y="107"/>
                    <a:pt x="98" y="115"/>
                    <a:pt x="98" y="115"/>
                  </a:cubicBezTo>
                  <a:cubicBezTo>
                    <a:pt x="98" y="115"/>
                    <a:pt x="87" y="112"/>
                    <a:pt x="86" y="112"/>
                  </a:cubicBezTo>
                  <a:cubicBezTo>
                    <a:pt x="86" y="112"/>
                    <a:pt x="78" y="114"/>
                    <a:pt x="77" y="115"/>
                  </a:cubicBezTo>
                  <a:cubicBezTo>
                    <a:pt x="76" y="115"/>
                    <a:pt x="67" y="117"/>
                    <a:pt x="67" y="117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25" y="113"/>
                    <a:pt x="25" y="113"/>
                  </a:cubicBezTo>
                  <a:cubicBezTo>
                    <a:pt x="25" y="113"/>
                    <a:pt x="17" y="113"/>
                    <a:pt x="17" y="113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44"/>
                    <a:pt x="3" y="144"/>
                    <a:pt x="3" y="14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14" y="185"/>
                    <a:pt x="17" y="185"/>
                    <a:pt x="17" y="185"/>
                  </a:cubicBezTo>
                  <a:cubicBezTo>
                    <a:pt x="17" y="185"/>
                    <a:pt x="20" y="183"/>
                    <a:pt x="20" y="183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7" y="180"/>
                    <a:pt x="37" y="180"/>
                    <a:pt x="37" y="180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76"/>
                    <a:pt x="51" y="183"/>
                    <a:pt x="51" y="183"/>
                  </a:cubicBezTo>
                  <a:cubicBezTo>
                    <a:pt x="51" y="183"/>
                    <a:pt x="52" y="186"/>
                    <a:pt x="52" y="186"/>
                  </a:cubicBezTo>
                  <a:cubicBezTo>
                    <a:pt x="64" y="187"/>
                    <a:pt x="64" y="187"/>
                    <a:pt x="64" y="187"/>
                  </a:cubicBezTo>
                  <a:cubicBezTo>
                    <a:pt x="64" y="187"/>
                    <a:pt x="66" y="190"/>
                    <a:pt x="66" y="191"/>
                  </a:cubicBezTo>
                  <a:cubicBezTo>
                    <a:pt x="66" y="191"/>
                    <a:pt x="76" y="191"/>
                    <a:pt x="76" y="191"/>
                  </a:cubicBezTo>
                  <a:cubicBezTo>
                    <a:pt x="76" y="191"/>
                    <a:pt x="79" y="188"/>
                    <a:pt x="79" y="188"/>
                  </a:cubicBezTo>
                  <a:cubicBezTo>
                    <a:pt x="79" y="187"/>
                    <a:pt x="90" y="192"/>
                    <a:pt x="90" y="192"/>
                  </a:cubicBezTo>
                  <a:cubicBezTo>
                    <a:pt x="97" y="188"/>
                    <a:pt x="97" y="188"/>
                    <a:pt x="97" y="188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2" y="188"/>
                    <a:pt x="105" y="188"/>
                    <a:pt x="105" y="188"/>
                  </a:cubicBezTo>
                  <a:cubicBezTo>
                    <a:pt x="106" y="188"/>
                    <a:pt x="108" y="192"/>
                    <a:pt x="109" y="193"/>
                  </a:cubicBezTo>
                  <a:cubicBezTo>
                    <a:pt x="110" y="193"/>
                    <a:pt x="116" y="195"/>
                    <a:pt x="116" y="195"/>
                  </a:cubicBezTo>
                  <a:cubicBezTo>
                    <a:pt x="117" y="195"/>
                    <a:pt x="118" y="198"/>
                    <a:pt x="118" y="199"/>
                  </a:cubicBezTo>
                  <a:cubicBezTo>
                    <a:pt x="119" y="199"/>
                    <a:pt x="122" y="205"/>
                    <a:pt x="123" y="205"/>
                  </a:cubicBezTo>
                  <a:cubicBezTo>
                    <a:pt x="124" y="205"/>
                    <a:pt x="134" y="214"/>
                    <a:pt x="134" y="214"/>
                  </a:cubicBezTo>
                  <a:cubicBezTo>
                    <a:pt x="134" y="214"/>
                    <a:pt x="139" y="224"/>
                    <a:pt x="139" y="225"/>
                  </a:cubicBezTo>
                  <a:cubicBezTo>
                    <a:pt x="138" y="225"/>
                    <a:pt x="139" y="233"/>
                    <a:pt x="139" y="233"/>
                  </a:cubicBezTo>
                  <a:cubicBezTo>
                    <a:pt x="124" y="234"/>
                    <a:pt x="124" y="234"/>
                    <a:pt x="124" y="234"/>
                  </a:cubicBezTo>
                  <a:cubicBezTo>
                    <a:pt x="124" y="234"/>
                    <a:pt x="129" y="241"/>
                    <a:pt x="129" y="242"/>
                  </a:cubicBezTo>
                  <a:cubicBezTo>
                    <a:pt x="129" y="242"/>
                    <a:pt x="125" y="248"/>
                    <a:pt x="126" y="249"/>
                  </a:cubicBezTo>
                  <a:cubicBezTo>
                    <a:pt x="126" y="249"/>
                    <a:pt x="128" y="259"/>
                    <a:pt x="128" y="259"/>
                  </a:cubicBezTo>
                  <a:cubicBezTo>
                    <a:pt x="128" y="259"/>
                    <a:pt x="128" y="259"/>
                    <a:pt x="128" y="258"/>
                  </a:cubicBezTo>
                  <a:cubicBezTo>
                    <a:pt x="129" y="258"/>
                    <a:pt x="130" y="257"/>
                    <a:pt x="131" y="257"/>
                  </a:cubicBezTo>
                  <a:cubicBezTo>
                    <a:pt x="133" y="257"/>
                    <a:pt x="135" y="259"/>
                    <a:pt x="136" y="261"/>
                  </a:cubicBezTo>
                  <a:cubicBezTo>
                    <a:pt x="137" y="264"/>
                    <a:pt x="137" y="266"/>
                    <a:pt x="138" y="269"/>
                  </a:cubicBezTo>
                  <a:cubicBezTo>
                    <a:pt x="140" y="273"/>
                    <a:pt x="144" y="274"/>
                    <a:pt x="148" y="277"/>
                  </a:cubicBezTo>
                  <a:cubicBezTo>
                    <a:pt x="151" y="281"/>
                    <a:pt x="153" y="287"/>
                    <a:pt x="152" y="292"/>
                  </a:cubicBezTo>
                  <a:cubicBezTo>
                    <a:pt x="158" y="292"/>
                    <a:pt x="158" y="292"/>
                    <a:pt x="158" y="292"/>
                  </a:cubicBezTo>
                  <a:lnTo>
                    <a:pt x="162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Freeform 60">
              <a:extLst>
                <a:ext uri="{FF2B5EF4-FFF2-40B4-BE49-F238E27FC236}">
                  <a16:creationId xmlns:a16="http://schemas.microsoft.com/office/drawing/2014/main" id="{0A65FF9A-D5E3-B6B4-20CC-DE8AD0FC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260" y="624026"/>
              <a:ext cx="1822909" cy="1846807"/>
            </a:xfrm>
            <a:custGeom>
              <a:avLst/>
              <a:gdLst>
                <a:gd name="T0" fmla="*/ 2147483646 w 350"/>
                <a:gd name="T1" fmla="*/ 2147483646 h 354"/>
                <a:gd name="T2" fmla="*/ 2147483646 w 350"/>
                <a:gd name="T3" fmla="*/ 2147483646 h 354"/>
                <a:gd name="T4" fmla="*/ 2147483646 w 350"/>
                <a:gd name="T5" fmla="*/ 2147483646 h 354"/>
                <a:gd name="T6" fmla="*/ 2147483646 w 350"/>
                <a:gd name="T7" fmla="*/ 2147483646 h 354"/>
                <a:gd name="T8" fmla="*/ 2147483646 w 350"/>
                <a:gd name="T9" fmla="*/ 2147483646 h 354"/>
                <a:gd name="T10" fmla="*/ 2147483646 w 350"/>
                <a:gd name="T11" fmla="*/ 2147483646 h 354"/>
                <a:gd name="T12" fmla="*/ 2147483646 w 350"/>
                <a:gd name="T13" fmla="*/ 2147483646 h 354"/>
                <a:gd name="T14" fmla="*/ 2147483646 w 350"/>
                <a:gd name="T15" fmla="*/ 2147483646 h 354"/>
                <a:gd name="T16" fmla="*/ 2147483646 w 350"/>
                <a:gd name="T17" fmla="*/ 2147483646 h 354"/>
                <a:gd name="T18" fmla="*/ 2147483646 w 350"/>
                <a:gd name="T19" fmla="*/ 2147483646 h 354"/>
                <a:gd name="T20" fmla="*/ 2147483646 w 350"/>
                <a:gd name="T21" fmla="*/ 2147483646 h 354"/>
                <a:gd name="T22" fmla="*/ 2147483646 w 350"/>
                <a:gd name="T23" fmla="*/ 2147483646 h 354"/>
                <a:gd name="T24" fmla="*/ 2147483646 w 350"/>
                <a:gd name="T25" fmla="*/ 1758102212 h 354"/>
                <a:gd name="T26" fmla="*/ 2147483646 w 350"/>
                <a:gd name="T27" fmla="*/ 1438448997 h 354"/>
                <a:gd name="T28" fmla="*/ 2147483646 w 350"/>
                <a:gd name="T29" fmla="*/ 1205971506 h 354"/>
                <a:gd name="T30" fmla="*/ 2147483646 w 350"/>
                <a:gd name="T31" fmla="*/ 871787733 h 354"/>
                <a:gd name="T32" fmla="*/ 2147483646 w 350"/>
                <a:gd name="T33" fmla="*/ 566661264 h 354"/>
                <a:gd name="T34" fmla="*/ 2147483646 w 350"/>
                <a:gd name="T35" fmla="*/ 523073402 h 354"/>
                <a:gd name="T36" fmla="*/ 2147483646 w 350"/>
                <a:gd name="T37" fmla="*/ 508542844 h 354"/>
                <a:gd name="T38" fmla="*/ 2147483646 w 350"/>
                <a:gd name="T39" fmla="*/ 552130706 h 354"/>
                <a:gd name="T40" fmla="*/ 2147483646 w 350"/>
                <a:gd name="T41" fmla="*/ 508542844 h 354"/>
                <a:gd name="T42" fmla="*/ 2147483646 w 350"/>
                <a:gd name="T43" fmla="*/ 464951171 h 354"/>
                <a:gd name="T44" fmla="*/ 2147483646 w 350"/>
                <a:gd name="T45" fmla="*/ 523073402 h 354"/>
                <a:gd name="T46" fmla="*/ 2147483646 w 350"/>
                <a:gd name="T47" fmla="*/ 232477491 h 354"/>
                <a:gd name="T48" fmla="*/ 2147483646 w 350"/>
                <a:gd name="T49" fmla="*/ 58118420 h 354"/>
                <a:gd name="T50" fmla="*/ 1781231948 w 350"/>
                <a:gd name="T51" fmla="*/ 29061116 h 354"/>
                <a:gd name="T52" fmla="*/ 999227771 w 350"/>
                <a:gd name="T53" fmla="*/ 188885817 h 354"/>
                <a:gd name="T54" fmla="*/ 419967391 w 350"/>
                <a:gd name="T55" fmla="*/ 595722380 h 354"/>
                <a:gd name="T56" fmla="*/ 0 w 350"/>
                <a:gd name="T57" fmla="*/ 1046142993 h 354"/>
                <a:gd name="T58" fmla="*/ 434447188 w 350"/>
                <a:gd name="T59" fmla="*/ 944436711 h 354"/>
                <a:gd name="T60" fmla="*/ 593743983 w 350"/>
                <a:gd name="T61" fmla="*/ 755547082 h 354"/>
                <a:gd name="T62" fmla="*/ 1071634367 w 350"/>
                <a:gd name="T63" fmla="*/ 711959220 h 354"/>
                <a:gd name="T64" fmla="*/ 1057154570 w 350"/>
                <a:gd name="T65" fmla="*/ 958963457 h 354"/>
                <a:gd name="T66" fmla="*/ 1259898367 w 350"/>
                <a:gd name="T67" fmla="*/ 944436711 h 354"/>
                <a:gd name="T68" fmla="*/ 1448158561 w 350"/>
                <a:gd name="T69" fmla="*/ 1031612435 h 354"/>
                <a:gd name="T70" fmla="*/ 1607455356 w 350"/>
                <a:gd name="T71" fmla="*/ 1031612435 h 354"/>
                <a:gd name="T72" fmla="*/ 1636418756 w 350"/>
                <a:gd name="T73" fmla="*/ 1147853086 h 354"/>
                <a:gd name="T74" fmla="*/ 1679861952 w 350"/>
                <a:gd name="T75" fmla="*/ 1583746953 h 354"/>
                <a:gd name="T76" fmla="*/ 1897085546 w 350"/>
                <a:gd name="T77" fmla="*/ 1699983792 h 354"/>
                <a:gd name="T78" fmla="*/ 1926048946 w 350"/>
                <a:gd name="T79" fmla="*/ 2106816543 h 354"/>
                <a:gd name="T80" fmla="*/ 2012939144 w 350"/>
                <a:gd name="T81" fmla="*/ 2147483646 h 354"/>
                <a:gd name="T82" fmla="*/ 2056382341 w 350"/>
                <a:gd name="T83" fmla="*/ 2147483646 h 354"/>
                <a:gd name="T84" fmla="*/ 2147483646 w 350"/>
                <a:gd name="T85" fmla="*/ 2147483646 h 354"/>
                <a:gd name="T86" fmla="*/ 2128788937 w 350"/>
                <a:gd name="T87" fmla="*/ 2147483646 h 354"/>
                <a:gd name="T88" fmla="*/ 2147483646 w 350"/>
                <a:gd name="T89" fmla="*/ 2147483646 h 354"/>
                <a:gd name="T90" fmla="*/ 2147483646 w 350"/>
                <a:gd name="T91" fmla="*/ 2147483646 h 354"/>
                <a:gd name="T92" fmla="*/ 2147483646 w 350"/>
                <a:gd name="T93" fmla="*/ 2147483646 h 354"/>
                <a:gd name="T94" fmla="*/ 2147483646 w 350"/>
                <a:gd name="T95" fmla="*/ 2147483646 h 354"/>
                <a:gd name="T96" fmla="*/ 2147483646 w 350"/>
                <a:gd name="T97" fmla="*/ 2147483646 h 354"/>
                <a:gd name="T98" fmla="*/ 2147483646 w 350"/>
                <a:gd name="T99" fmla="*/ 2147483646 h 354"/>
                <a:gd name="T100" fmla="*/ 2147483646 w 350"/>
                <a:gd name="T101" fmla="*/ 2147483646 h 354"/>
                <a:gd name="T102" fmla="*/ 2147483646 w 350"/>
                <a:gd name="T103" fmla="*/ 2147483646 h 3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50" h="354">
                  <a:moveTo>
                    <a:pt x="261" y="341"/>
                  </a:moveTo>
                  <a:cubicBezTo>
                    <a:pt x="261" y="341"/>
                    <a:pt x="260" y="338"/>
                    <a:pt x="260" y="338"/>
                  </a:cubicBezTo>
                  <a:cubicBezTo>
                    <a:pt x="259" y="338"/>
                    <a:pt x="254" y="332"/>
                    <a:pt x="254" y="332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4" y="323"/>
                    <a:pt x="254" y="323"/>
                    <a:pt x="254" y="323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3" y="318"/>
                    <a:pt x="243" y="318"/>
                    <a:pt x="243" y="318"/>
                  </a:cubicBezTo>
                  <a:cubicBezTo>
                    <a:pt x="265" y="310"/>
                    <a:pt x="265" y="310"/>
                    <a:pt x="265" y="310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94" y="292"/>
                    <a:pt x="294" y="292"/>
                    <a:pt x="294" y="292"/>
                  </a:cubicBezTo>
                  <a:cubicBezTo>
                    <a:pt x="307" y="293"/>
                    <a:pt x="307" y="293"/>
                    <a:pt x="307" y="293"/>
                  </a:cubicBezTo>
                  <a:cubicBezTo>
                    <a:pt x="307" y="293"/>
                    <a:pt x="307" y="289"/>
                    <a:pt x="307" y="289"/>
                  </a:cubicBezTo>
                  <a:cubicBezTo>
                    <a:pt x="306" y="288"/>
                    <a:pt x="303" y="280"/>
                    <a:pt x="303" y="280"/>
                  </a:cubicBezTo>
                  <a:cubicBezTo>
                    <a:pt x="303" y="268"/>
                    <a:pt x="303" y="268"/>
                    <a:pt x="303" y="268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5" y="261"/>
                    <a:pt x="316" y="251"/>
                    <a:pt x="316" y="251"/>
                  </a:cubicBezTo>
                  <a:cubicBezTo>
                    <a:pt x="317" y="250"/>
                    <a:pt x="329" y="241"/>
                    <a:pt x="329" y="241"/>
                  </a:cubicBezTo>
                  <a:cubicBezTo>
                    <a:pt x="329" y="241"/>
                    <a:pt x="327" y="229"/>
                    <a:pt x="327" y="228"/>
                  </a:cubicBezTo>
                  <a:cubicBezTo>
                    <a:pt x="327" y="228"/>
                    <a:pt x="320" y="222"/>
                    <a:pt x="320" y="221"/>
                  </a:cubicBezTo>
                  <a:cubicBezTo>
                    <a:pt x="320" y="221"/>
                    <a:pt x="310" y="221"/>
                    <a:pt x="310" y="22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21" y="197"/>
                    <a:pt x="321" y="197"/>
                    <a:pt x="321" y="197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151"/>
                    <a:pt x="327" y="136"/>
                    <a:pt x="327" y="136"/>
                  </a:cubicBezTo>
                  <a:cubicBezTo>
                    <a:pt x="327" y="136"/>
                    <a:pt x="321" y="121"/>
                    <a:pt x="321" y="121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50" y="91"/>
                    <a:pt x="350" y="91"/>
                    <a:pt x="350" y="91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34" y="68"/>
                    <a:pt x="334" y="68"/>
                    <a:pt x="334" y="68"/>
                  </a:cubicBezTo>
                  <a:cubicBezTo>
                    <a:pt x="334" y="68"/>
                    <a:pt x="334" y="61"/>
                    <a:pt x="334" y="60"/>
                  </a:cubicBezTo>
                  <a:cubicBezTo>
                    <a:pt x="334" y="59"/>
                    <a:pt x="339" y="48"/>
                    <a:pt x="339" y="48"/>
                  </a:cubicBezTo>
                  <a:cubicBezTo>
                    <a:pt x="339" y="48"/>
                    <a:pt x="339" y="43"/>
                    <a:pt x="338" y="39"/>
                  </a:cubicBezTo>
                  <a:cubicBezTo>
                    <a:pt x="335" y="40"/>
                    <a:pt x="335" y="40"/>
                    <a:pt x="335" y="40"/>
                  </a:cubicBezTo>
                  <a:cubicBezTo>
                    <a:pt x="335" y="40"/>
                    <a:pt x="334" y="37"/>
                    <a:pt x="334" y="36"/>
                  </a:cubicBezTo>
                  <a:cubicBezTo>
                    <a:pt x="334" y="36"/>
                    <a:pt x="330" y="39"/>
                    <a:pt x="330" y="39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8"/>
                    <a:pt x="325" y="38"/>
                    <a:pt x="325" y="3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0" y="32"/>
                    <a:pt x="310" y="32"/>
                    <a:pt x="310" y="32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4" y="48"/>
                    <a:pt x="74" y="49"/>
                  </a:cubicBezTo>
                  <a:cubicBezTo>
                    <a:pt x="75" y="49"/>
                    <a:pt x="77" y="53"/>
                    <a:pt x="77" y="54"/>
                  </a:cubicBezTo>
                  <a:cubicBezTo>
                    <a:pt x="77" y="54"/>
                    <a:pt x="74" y="66"/>
                    <a:pt x="73" y="66"/>
                  </a:cubicBezTo>
                  <a:cubicBezTo>
                    <a:pt x="73" y="66"/>
                    <a:pt x="74" y="68"/>
                    <a:pt x="74" y="68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95" y="70"/>
                    <a:pt x="95" y="70"/>
                  </a:cubicBezTo>
                  <a:cubicBezTo>
                    <a:pt x="95" y="70"/>
                    <a:pt x="100" y="71"/>
                    <a:pt x="100" y="71"/>
                  </a:cubicBezTo>
                  <a:cubicBezTo>
                    <a:pt x="100" y="71"/>
                    <a:pt x="108" y="70"/>
                    <a:pt x="108" y="70"/>
                  </a:cubicBezTo>
                  <a:cubicBezTo>
                    <a:pt x="108" y="70"/>
                    <a:pt x="111" y="71"/>
                    <a:pt x="111" y="71"/>
                  </a:cubicBezTo>
                  <a:cubicBezTo>
                    <a:pt x="111" y="71"/>
                    <a:pt x="113" y="74"/>
                    <a:pt x="113" y="74"/>
                  </a:cubicBezTo>
                  <a:cubicBezTo>
                    <a:pt x="113" y="74"/>
                    <a:pt x="113" y="78"/>
                    <a:pt x="113" y="79"/>
                  </a:cubicBezTo>
                  <a:cubicBezTo>
                    <a:pt x="113" y="80"/>
                    <a:pt x="116" y="85"/>
                    <a:pt x="116" y="85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20" y="110"/>
                    <a:pt x="131" y="117"/>
                    <a:pt x="131" y="117"/>
                  </a:cubicBezTo>
                  <a:cubicBezTo>
                    <a:pt x="131" y="117"/>
                    <a:pt x="132" y="123"/>
                    <a:pt x="132" y="124"/>
                  </a:cubicBezTo>
                  <a:cubicBezTo>
                    <a:pt x="132" y="124"/>
                    <a:pt x="133" y="145"/>
                    <a:pt x="133" y="145"/>
                  </a:cubicBezTo>
                  <a:cubicBezTo>
                    <a:pt x="133" y="146"/>
                    <a:pt x="139" y="163"/>
                    <a:pt x="139" y="163"/>
                  </a:cubicBezTo>
                  <a:cubicBezTo>
                    <a:pt x="139" y="176"/>
                    <a:pt x="139" y="176"/>
                    <a:pt x="139" y="176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2" y="193"/>
                    <a:pt x="142" y="193"/>
                  </a:cubicBezTo>
                  <a:cubicBezTo>
                    <a:pt x="142" y="193"/>
                    <a:pt x="148" y="198"/>
                    <a:pt x="148" y="199"/>
                  </a:cubicBezTo>
                  <a:cubicBezTo>
                    <a:pt x="148" y="199"/>
                    <a:pt x="156" y="217"/>
                    <a:pt x="156" y="217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60" y="263"/>
                    <a:pt x="160" y="263"/>
                    <a:pt x="160" y="263"/>
                  </a:cubicBezTo>
                  <a:cubicBezTo>
                    <a:pt x="168" y="263"/>
                    <a:pt x="168" y="263"/>
                    <a:pt x="168" y="263"/>
                  </a:cubicBezTo>
                  <a:cubicBezTo>
                    <a:pt x="175" y="261"/>
                    <a:pt x="175" y="261"/>
                    <a:pt x="175" y="261"/>
                  </a:cubicBezTo>
                  <a:cubicBezTo>
                    <a:pt x="183" y="266"/>
                    <a:pt x="183" y="266"/>
                    <a:pt x="183" y="266"/>
                  </a:cubicBezTo>
                  <a:cubicBezTo>
                    <a:pt x="190" y="268"/>
                    <a:pt x="190" y="268"/>
                    <a:pt x="190" y="268"/>
                  </a:cubicBezTo>
                  <a:cubicBezTo>
                    <a:pt x="204" y="270"/>
                    <a:pt x="204" y="270"/>
                    <a:pt x="204" y="270"/>
                  </a:cubicBezTo>
                  <a:cubicBezTo>
                    <a:pt x="204" y="270"/>
                    <a:pt x="209" y="282"/>
                    <a:pt x="209" y="283"/>
                  </a:cubicBezTo>
                  <a:cubicBezTo>
                    <a:pt x="210" y="283"/>
                    <a:pt x="224" y="299"/>
                    <a:pt x="224" y="299"/>
                  </a:cubicBezTo>
                  <a:cubicBezTo>
                    <a:pt x="224" y="299"/>
                    <a:pt x="232" y="310"/>
                    <a:pt x="232" y="311"/>
                  </a:cubicBezTo>
                  <a:cubicBezTo>
                    <a:pt x="232" y="311"/>
                    <a:pt x="232" y="328"/>
                    <a:pt x="232" y="328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29" y="340"/>
                    <a:pt x="228" y="353"/>
                    <a:pt x="229" y="353"/>
                  </a:cubicBezTo>
                  <a:cubicBezTo>
                    <a:pt x="229" y="353"/>
                    <a:pt x="232" y="354"/>
                    <a:pt x="232" y="354"/>
                  </a:cubicBezTo>
                  <a:cubicBezTo>
                    <a:pt x="245" y="350"/>
                    <a:pt x="245" y="350"/>
                    <a:pt x="245" y="350"/>
                  </a:cubicBezTo>
                  <a:cubicBezTo>
                    <a:pt x="245" y="350"/>
                    <a:pt x="254" y="347"/>
                    <a:pt x="255" y="347"/>
                  </a:cubicBezTo>
                  <a:cubicBezTo>
                    <a:pt x="255" y="346"/>
                    <a:pt x="261" y="342"/>
                    <a:pt x="261" y="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61">
              <a:extLst>
                <a:ext uri="{FF2B5EF4-FFF2-40B4-BE49-F238E27FC236}">
                  <a16:creationId xmlns:a16="http://schemas.microsoft.com/office/drawing/2014/main" id="{7B56CA63-B047-A518-BA0E-00A3D8D8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626" y="3100921"/>
              <a:ext cx="1790317" cy="2022797"/>
            </a:xfrm>
            <a:custGeom>
              <a:avLst/>
              <a:gdLst>
                <a:gd name="T0" fmla="*/ 2147483646 w 344"/>
                <a:gd name="T1" fmla="*/ 2147483646 h 388"/>
                <a:gd name="T2" fmla="*/ 2147483646 w 344"/>
                <a:gd name="T3" fmla="*/ 2147483646 h 388"/>
                <a:gd name="T4" fmla="*/ 2147483646 w 344"/>
                <a:gd name="T5" fmla="*/ 2147483646 h 388"/>
                <a:gd name="T6" fmla="*/ 2147483646 w 344"/>
                <a:gd name="T7" fmla="*/ 2147483646 h 388"/>
                <a:gd name="T8" fmla="*/ 2147483646 w 344"/>
                <a:gd name="T9" fmla="*/ 1958829126 h 388"/>
                <a:gd name="T10" fmla="*/ 2147483646 w 344"/>
                <a:gd name="T11" fmla="*/ 1276867748 h 388"/>
                <a:gd name="T12" fmla="*/ 2147483646 w 344"/>
                <a:gd name="T13" fmla="*/ 972159979 h 388"/>
                <a:gd name="T14" fmla="*/ 2147483646 w 344"/>
                <a:gd name="T15" fmla="*/ 420784923 h 388"/>
                <a:gd name="T16" fmla="*/ 2147483646 w 344"/>
                <a:gd name="T17" fmla="*/ 101567987 h 388"/>
                <a:gd name="T18" fmla="*/ 2147483646 w 344"/>
                <a:gd name="T19" fmla="*/ 101567987 h 388"/>
                <a:gd name="T20" fmla="*/ 2147483646 w 344"/>
                <a:gd name="T21" fmla="*/ 0 h 388"/>
                <a:gd name="T22" fmla="*/ 2147483646 w 344"/>
                <a:gd name="T23" fmla="*/ 130590132 h 388"/>
                <a:gd name="T24" fmla="*/ 2147483646 w 344"/>
                <a:gd name="T25" fmla="*/ 333726105 h 388"/>
                <a:gd name="T26" fmla="*/ 2147483646 w 344"/>
                <a:gd name="T27" fmla="*/ 652943042 h 388"/>
                <a:gd name="T28" fmla="*/ 2147483646 w 344"/>
                <a:gd name="T29" fmla="*/ 972159979 h 388"/>
                <a:gd name="T30" fmla="*/ 2147483646 w 344"/>
                <a:gd name="T31" fmla="*/ 1160786784 h 388"/>
                <a:gd name="T32" fmla="*/ 1735187045 w 344"/>
                <a:gd name="T33" fmla="*/ 1770202321 h 388"/>
                <a:gd name="T34" fmla="*/ 896512419 w 344"/>
                <a:gd name="T35" fmla="*/ 2147483646 h 388"/>
                <a:gd name="T36" fmla="*/ 650696092 w 344"/>
                <a:gd name="T37" fmla="*/ 2147483646 h 388"/>
                <a:gd name="T38" fmla="*/ 375957066 w 344"/>
                <a:gd name="T39" fmla="*/ 2147483646 h 388"/>
                <a:gd name="T40" fmla="*/ 535016703 w 344"/>
                <a:gd name="T41" fmla="*/ 2147483646 h 388"/>
                <a:gd name="T42" fmla="*/ 115679390 w 344"/>
                <a:gd name="T43" fmla="*/ 2147483646 h 388"/>
                <a:gd name="T44" fmla="*/ 462717559 w 344"/>
                <a:gd name="T45" fmla="*/ 2147483646 h 388"/>
                <a:gd name="T46" fmla="*/ 1084490952 w 344"/>
                <a:gd name="T47" fmla="*/ 2147483646 h 388"/>
                <a:gd name="T48" fmla="*/ 1272469485 w 344"/>
                <a:gd name="T49" fmla="*/ 2147483646 h 388"/>
                <a:gd name="T50" fmla="*/ 1055572056 w 344"/>
                <a:gd name="T51" fmla="*/ 2147483646 h 388"/>
                <a:gd name="T52" fmla="*/ 882054872 w 344"/>
                <a:gd name="T53" fmla="*/ 2147483646 h 388"/>
                <a:gd name="T54" fmla="*/ 954354015 w 344"/>
                <a:gd name="T55" fmla="*/ 2147483646 h 388"/>
                <a:gd name="T56" fmla="*/ 1127871199 w 344"/>
                <a:gd name="T57" fmla="*/ 2147483646 h 388"/>
                <a:gd name="T58" fmla="*/ 1185712795 w 344"/>
                <a:gd name="T59" fmla="*/ 2147483646 h 388"/>
                <a:gd name="T60" fmla="*/ 1894246681 w 344"/>
                <a:gd name="T61" fmla="*/ 2147483646 h 388"/>
                <a:gd name="T62" fmla="*/ 2147483646 w 344"/>
                <a:gd name="T63" fmla="*/ 2147483646 h 388"/>
                <a:gd name="T64" fmla="*/ 2147483646 w 344"/>
                <a:gd name="T65" fmla="*/ 2147483646 h 388"/>
                <a:gd name="T66" fmla="*/ 2147483646 w 344"/>
                <a:gd name="T67" fmla="*/ 2147483646 h 388"/>
                <a:gd name="T68" fmla="*/ 2147483646 w 344"/>
                <a:gd name="T69" fmla="*/ 2147483646 h 388"/>
                <a:gd name="T70" fmla="*/ 2147483646 w 344"/>
                <a:gd name="T71" fmla="*/ 2147483646 h 388"/>
                <a:gd name="T72" fmla="*/ 2147483646 w 344"/>
                <a:gd name="T73" fmla="*/ 2147483646 h 388"/>
                <a:gd name="T74" fmla="*/ 2147483646 w 344"/>
                <a:gd name="T75" fmla="*/ 2147483646 h 388"/>
                <a:gd name="T76" fmla="*/ 2147483646 w 344"/>
                <a:gd name="T77" fmla="*/ 2147483646 h 388"/>
                <a:gd name="T78" fmla="*/ 2147483646 w 344"/>
                <a:gd name="T79" fmla="*/ 2147483646 h 388"/>
                <a:gd name="T80" fmla="*/ 2147483646 w 344"/>
                <a:gd name="T81" fmla="*/ 2147483646 h 388"/>
                <a:gd name="T82" fmla="*/ 2147483646 w 344"/>
                <a:gd name="T83" fmla="*/ 2147483646 h 388"/>
                <a:gd name="T84" fmla="*/ 2147483646 w 344"/>
                <a:gd name="T85" fmla="*/ 2147483646 h 388"/>
                <a:gd name="T86" fmla="*/ 2147483646 w 344"/>
                <a:gd name="T87" fmla="*/ 2147483646 h 388"/>
                <a:gd name="T88" fmla="*/ 2147483646 w 344"/>
                <a:gd name="T89" fmla="*/ 2147483646 h 388"/>
                <a:gd name="T90" fmla="*/ 2147483646 w 344"/>
                <a:gd name="T91" fmla="*/ 2147483646 h 388"/>
                <a:gd name="T92" fmla="*/ 2147483646 w 344"/>
                <a:gd name="T93" fmla="*/ 2147483646 h 388"/>
                <a:gd name="T94" fmla="*/ 2147483646 w 344"/>
                <a:gd name="T95" fmla="*/ 2147483646 h 388"/>
                <a:gd name="T96" fmla="*/ 2147483646 w 344"/>
                <a:gd name="T97" fmla="*/ 2147483646 h 388"/>
                <a:gd name="T98" fmla="*/ 2147483646 w 344"/>
                <a:gd name="T99" fmla="*/ 2147483646 h 388"/>
                <a:gd name="T100" fmla="*/ 2147483646 w 344"/>
                <a:gd name="T101" fmla="*/ 2147483646 h 388"/>
                <a:gd name="T102" fmla="*/ 2147483646 w 344"/>
                <a:gd name="T103" fmla="*/ 2147483646 h 388"/>
                <a:gd name="T104" fmla="*/ 2147483646 w 344"/>
                <a:gd name="T105" fmla="*/ 2147483646 h 388"/>
                <a:gd name="T106" fmla="*/ 2147483646 w 344"/>
                <a:gd name="T107" fmla="*/ 2147483646 h 388"/>
                <a:gd name="T108" fmla="*/ 2147483646 w 344"/>
                <a:gd name="T109" fmla="*/ 2147483646 h 388"/>
                <a:gd name="T110" fmla="*/ 2147483646 w 344"/>
                <a:gd name="T111" fmla="*/ 2147483646 h 3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44" h="388">
                  <a:moveTo>
                    <a:pt x="328" y="264"/>
                  </a:moveTo>
                  <a:cubicBezTo>
                    <a:pt x="328" y="245"/>
                    <a:pt x="328" y="245"/>
                    <a:pt x="328" y="245"/>
                  </a:cubicBezTo>
                  <a:cubicBezTo>
                    <a:pt x="326" y="233"/>
                    <a:pt x="326" y="233"/>
                    <a:pt x="326" y="233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8" y="228"/>
                    <a:pt x="312" y="217"/>
                    <a:pt x="311" y="217"/>
                  </a:cubicBezTo>
                  <a:cubicBezTo>
                    <a:pt x="311" y="216"/>
                    <a:pt x="305" y="213"/>
                    <a:pt x="305" y="213"/>
                  </a:cubicBezTo>
                  <a:cubicBezTo>
                    <a:pt x="300" y="215"/>
                    <a:pt x="300" y="215"/>
                    <a:pt x="300" y="215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74" y="198"/>
                    <a:pt x="274" y="198"/>
                    <a:pt x="274" y="198"/>
                  </a:cubicBezTo>
                  <a:cubicBezTo>
                    <a:pt x="280" y="191"/>
                    <a:pt x="280" y="191"/>
                    <a:pt x="280" y="191"/>
                  </a:cubicBezTo>
                  <a:cubicBezTo>
                    <a:pt x="298" y="173"/>
                    <a:pt x="298" y="173"/>
                    <a:pt x="298" y="173"/>
                  </a:cubicBezTo>
                  <a:cubicBezTo>
                    <a:pt x="298" y="173"/>
                    <a:pt x="308" y="157"/>
                    <a:pt x="308" y="157"/>
                  </a:cubicBezTo>
                  <a:cubicBezTo>
                    <a:pt x="308" y="156"/>
                    <a:pt x="316" y="146"/>
                    <a:pt x="316" y="146"/>
                  </a:cubicBezTo>
                  <a:cubicBezTo>
                    <a:pt x="330" y="135"/>
                    <a:pt x="330" y="135"/>
                    <a:pt x="330" y="135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43" y="96"/>
                    <a:pt x="343" y="96"/>
                    <a:pt x="343" y="96"/>
                  </a:cubicBezTo>
                  <a:cubicBezTo>
                    <a:pt x="343" y="96"/>
                    <a:pt x="344" y="89"/>
                    <a:pt x="344" y="88"/>
                  </a:cubicBezTo>
                  <a:cubicBezTo>
                    <a:pt x="344" y="87"/>
                    <a:pt x="338" y="76"/>
                    <a:pt x="338" y="76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49"/>
                    <a:pt x="313" y="39"/>
                    <a:pt x="313" y="38"/>
                  </a:cubicBezTo>
                  <a:cubicBezTo>
                    <a:pt x="313" y="38"/>
                    <a:pt x="307" y="29"/>
                    <a:pt x="307" y="29"/>
                  </a:cubicBezTo>
                  <a:cubicBezTo>
                    <a:pt x="307" y="29"/>
                    <a:pt x="301" y="29"/>
                    <a:pt x="301" y="28"/>
                  </a:cubicBezTo>
                  <a:cubicBezTo>
                    <a:pt x="301" y="28"/>
                    <a:pt x="291" y="16"/>
                    <a:pt x="291" y="16"/>
                  </a:cubicBezTo>
                  <a:cubicBezTo>
                    <a:pt x="286" y="7"/>
                    <a:pt x="286" y="7"/>
                    <a:pt x="286" y="7"/>
                  </a:cubicBezTo>
                  <a:cubicBezTo>
                    <a:pt x="264" y="7"/>
                    <a:pt x="264" y="7"/>
                    <a:pt x="264" y="7"/>
                  </a:cubicBezTo>
                  <a:cubicBezTo>
                    <a:pt x="260" y="5"/>
                    <a:pt x="260" y="5"/>
                    <a:pt x="260" y="5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79" y="30"/>
                    <a:pt x="179" y="31"/>
                  </a:cubicBezTo>
                  <a:cubicBezTo>
                    <a:pt x="179" y="31"/>
                    <a:pt x="181" y="35"/>
                    <a:pt x="181" y="35"/>
                  </a:cubicBezTo>
                  <a:cubicBezTo>
                    <a:pt x="181" y="35"/>
                    <a:pt x="181" y="45"/>
                    <a:pt x="181" y="45"/>
                  </a:cubicBezTo>
                  <a:cubicBezTo>
                    <a:pt x="181" y="46"/>
                    <a:pt x="188" y="60"/>
                    <a:pt x="188" y="60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188" y="67"/>
                    <a:pt x="188" y="67"/>
                    <a:pt x="188" y="6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3" y="80"/>
                    <a:pt x="183" y="80"/>
                    <a:pt x="183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9"/>
                    <a:pt x="62" y="160"/>
                  </a:cubicBezTo>
                  <a:cubicBezTo>
                    <a:pt x="62" y="160"/>
                    <a:pt x="60" y="165"/>
                    <a:pt x="60" y="165"/>
                  </a:cubicBezTo>
                  <a:cubicBezTo>
                    <a:pt x="45" y="163"/>
                    <a:pt x="45" y="163"/>
                    <a:pt x="45" y="163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2" y="221"/>
                    <a:pt x="32" y="221"/>
                    <a:pt x="32" y="221"/>
                  </a:cubicBezTo>
                  <a:cubicBezTo>
                    <a:pt x="59" y="222"/>
                    <a:pt x="59" y="222"/>
                    <a:pt x="59" y="222"/>
                  </a:cubicBezTo>
                  <a:cubicBezTo>
                    <a:pt x="59" y="222"/>
                    <a:pt x="68" y="230"/>
                    <a:pt x="68" y="230"/>
                  </a:cubicBezTo>
                  <a:cubicBezTo>
                    <a:pt x="68" y="230"/>
                    <a:pt x="75" y="242"/>
                    <a:pt x="75" y="242"/>
                  </a:cubicBezTo>
                  <a:cubicBezTo>
                    <a:pt x="95" y="261"/>
                    <a:pt x="95" y="261"/>
                    <a:pt x="95" y="261"/>
                  </a:cubicBezTo>
                  <a:cubicBezTo>
                    <a:pt x="95" y="275"/>
                    <a:pt x="95" y="275"/>
                    <a:pt x="95" y="275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8" y="304"/>
                    <a:pt x="88" y="304"/>
                    <a:pt x="88" y="30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3" y="325"/>
                    <a:pt x="73" y="325"/>
                    <a:pt x="73" y="325"/>
                  </a:cubicBezTo>
                  <a:cubicBezTo>
                    <a:pt x="66" y="337"/>
                    <a:pt x="66" y="337"/>
                    <a:pt x="66" y="337"/>
                  </a:cubicBezTo>
                  <a:cubicBezTo>
                    <a:pt x="66" y="356"/>
                    <a:pt x="66" y="356"/>
                    <a:pt x="66" y="356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1" y="384"/>
                    <a:pt x="61" y="384"/>
                    <a:pt x="61" y="384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6" y="384"/>
                    <a:pt x="66" y="384"/>
                    <a:pt x="66" y="384"/>
                  </a:cubicBezTo>
                  <a:cubicBezTo>
                    <a:pt x="68" y="386"/>
                    <a:pt x="68" y="386"/>
                    <a:pt x="68" y="386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78" y="366"/>
                    <a:pt x="78" y="366"/>
                    <a:pt x="78" y="366"/>
                  </a:cubicBezTo>
                  <a:cubicBezTo>
                    <a:pt x="81" y="364"/>
                    <a:pt x="81" y="364"/>
                    <a:pt x="81" y="364"/>
                  </a:cubicBezTo>
                  <a:cubicBezTo>
                    <a:pt x="79" y="363"/>
                    <a:pt x="79" y="363"/>
                    <a:pt x="79" y="363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91" y="354"/>
                    <a:pt x="91" y="354"/>
                    <a:pt x="91" y="35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31" y="333"/>
                    <a:pt x="131" y="333"/>
                    <a:pt x="131" y="333"/>
                  </a:cubicBezTo>
                  <a:cubicBezTo>
                    <a:pt x="136" y="340"/>
                    <a:pt x="136" y="340"/>
                    <a:pt x="136" y="340"/>
                  </a:cubicBezTo>
                  <a:cubicBezTo>
                    <a:pt x="166" y="335"/>
                    <a:pt x="166" y="335"/>
                    <a:pt x="166" y="335"/>
                  </a:cubicBezTo>
                  <a:cubicBezTo>
                    <a:pt x="170" y="338"/>
                    <a:pt x="170" y="338"/>
                    <a:pt x="170" y="338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6" y="333"/>
                    <a:pt x="176" y="333"/>
                    <a:pt x="176" y="333"/>
                  </a:cubicBezTo>
                  <a:cubicBezTo>
                    <a:pt x="179" y="313"/>
                    <a:pt x="179" y="313"/>
                    <a:pt x="179" y="313"/>
                  </a:cubicBezTo>
                  <a:cubicBezTo>
                    <a:pt x="179" y="305"/>
                    <a:pt x="179" y="305"/>
                    <a:pt x="179" y="305"/>
                  </a:cubicBezTo>
                  <a:cubicBezTo>
                    <a:pt x="183" y="308"/>
                    <a:pt x="183" y="308"/>
                    <a:pt x="183" y="308"/>
                  </a:cubicBezTo>
                  <a:cubicBezTo>
                    <a:pt x="183" y="316"/>
                    <a:pt x="183" y="316"/>
                    <a:pt x="183" y="316"/>
                  </a:cubicBezTo>
                  <a:cubicBezTo>
                    <a:pt x="186" y="319"/>
                    <a:pt x="186" y="319"/>
                    <a:pt x="186" y="319"/>
                  </a:cubicBezTo>
                  <a:cubicBezTo>
                    <a:pt x="191" y="319"/>
                    <a:pt x="191" y="319"/>
                    <a:pt x="191" y="319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8" y="330"/>
                    <a:pt x="208" y="330"/>
                    <a:pt x="208" y="330"/>
                  </a:cubicBezTo>
                  <a:cubicBezTo>
                    <a:pt x="213" y="334"/>
                    <a:pt x="213" y="334"/>
                    <a:pt x="213" y="334"/>
                  </a:cubicBezTo>
                  <a:cubicBezTo>
                    <a:pt x="213" y="334"/>
                    <a:pt x="212" y="338"/>
                    <a:pt x="212" y="338"/>
                  </a:cubicBezTo>
                  <a:cubicBezTo>
                    <a:pt x="212" y="339"/>
                    <a:pt x="211" y="342"/>
                    <a:pt x="211" y="342"/>
                  </a:cubicBezTo>
                  <a:cubicBezTo>
                    <a:pt x="211" y="342"/>
                    <a:pt x="210" y="346"/>
                    <a:pt x="210" y="346"/>
                  </a:cubicBezTo>
                  <a:cubicBezTo>
                    <a:pt x="219" y="354"/>
                    <a:pt x="219" y="354"/>
                    <a:pt x="219" y="354"/>
                  </a:cubicBezTo>
                  <a:cubicBezTo>
                    <a:pt x="220" y="354"/>
                    <a:pt x="220" y="354"/>
                    <a:pt x="220" y="354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2" y="361"/>
                    <a:pt x="222" y="361"/>
                    <a:pt x="222" y="361"/>
                  </a:cubicBezTo>
                  <a:cubicBezTo>
                    <a:pt x="225" y="364"/>
                    <a:pt x="225" y="364"/>
                    <a:pt x="225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40" y="361"/>
                    <a:pt x="240" y="361"/>
                    <a:pt x="240" y="361"/>
                  </a:cubicBezTo>
                  <a:cubicBezTo>
                    <a:pt x="245" y="365"/>
                    <a:pt x="245" y="365"/>
                    <a:pt x="245" y="365"/>
                  </a:cubicBezTo>
                  <a:cubicBezTo>
                    <a:pt x="245" y="386"/>
                    <a:pt x="245" y="386"/>
                    <a:pt x="245" y="386"/>
                  </a:cubicBezTo>
                  <a:cubicBezTo>
                    <a:pt x="250" y="384"/>
                    <a:pt x="250" y="384"/>
                    <a:pt x="250" y="384"/>
                  </a:cubicBezTo>
                  <a:cubicBezTo>
                    <a:pt x="250" y="387"/>
                    <a:pt x="250" y="387"/>
                    <a:pt x="250" y="387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6" y="387"/>
                    <a:pt x="256" y="387"/>
                  </a:cubicBezTo>
                  <a:cubicBezTo>
                    <a:pt x="257" y="383"/>
                    <a:pt x="257" y="383"/>
                    <a:pt x="257" y="383"/>
                  </a:cubicBezTo>
                  <a:cubicBezTo>
                    <a:pt x="257" y="383"/>
                    <a:pt x="260" y="383"/>
                    <a:pt x="260" y="384"/>
                  </a:cubicBezTo>
                  <a:cubicBezTo>
                    <a:pt x="261" y="384"/>
                    <a:pt x="263" y="385"/>
                    <a:pt x="263" y="385"/>
                  </a:cubicBezTo>
                  <a:cubicBezTo>
                    <a:pt x="267" y="382"/>
                    <a:pt x="267" y="382"/>
                    <a:pt x="267" y="382"/>
                  </a:cubicBezTo>
                  <a:cubicBezTo>
                    <a:pt x="272" y="387"/>
                    <a:pt x="272" y="387"/>
                    <a:pt x="272" y="387"/>
                  </a:cubicBezTo>
                  <a:cubicBezTo>
                    <a:pt x="276" y="388"/>
                    <a:pt x="276" y="388"/>
                    <a:pt x="276" y="388"/>
                  </a:cubicBezTo>
                  <a:cubicBezTo>
                    <a:pt x="278" y="384"/>
                    <a:pt x="278" y="384"/>
                    <a:pt x="278" y="384"/>
                  </a:cubicBezTo>
                  <a:cubicBezTo>
                    <a:pt x="286" y="384"/>
                    <a:pt x="286" y="384"/>
                    <a:pt x="286" y="384"/>
                  </a:cubicBezTo>
                  <a:cubicBezTo>
                    <a:pt x="284" y="379"/>
                    <a:pt x="284" y="379"/>
                    <a:pt x="284" y="379"/>
                  </a:cubicBezTo>
                  <a:cubicBezTo>
                    <a:pt x="284" y="376"/>
                    <a:pt x="284" y="376"/>
                    <a:pt x="284" y="376"/>
                  </a:cubicBezTo>
                  <a:cubicBezTo>
                    <a:pt x="286" y="375"/>
                    <a:pt x="286" y="375"/>
                    <a:pt x="286" y="375"/>
                  </a:cubicBezTo>
                  <a:cubicBezTo>
                    <a:pt x="296" y="374"/>
                    <a:pt x="296" y="374"/>
                    <a:pt x="296" y="374"/>
                  </a:cubicBezTo>
                  <a:cubicBezTo>
                    <a:pt x="297" y="371"/>
                    <a:pt x="297" y="371"/>
                    <a:pt x="297" y="371"/>
                  </a:cubicBezTo>
                  <a:cubicBezTo>
                    <a:pt x="300" y="368"/>
                    <a:pt x="300" y="368"/>
                    <a:pt x="300" y="368"/>
                  </a:cubicBezTo>
                  <a:cubicBezTo>
                    <a:pt x="301" y="367"/>
                    <a:pt x="301" y="367"/>
                    <a:pt x="301" y="367"/>
                  </a:cubicBezTo>
                  <a:cubicBezTo>
                    <a:pt x="300" y="365"/>
                    <a:pt x="300" y="365"/>
                    <a:pt x="300" y="365"/>
                  </a:cubicBezTo>
                  <a:cubicBezTo>
                    <a:pt x="300" y="361"/>
                    <a:pt x="300" y="361"/>
                    <a:pt x="300" y="361"/>
                  </a:cubicBezTo>
                  <a:cubicBezTo>
                    <a:pt x="305" y="359"/>
                    <a:pt x="305" y="359"/>
                    <a:pt x="305" y="359"/>
                  </a:cubicBezTo>
                  <a:cubicBezTo>
                    <a:pt x="304" y="357"/>
                    <a:pt x="304" y="357"/>
                    <a:pt x="304" y="357"/>
                  </a:cubicBezTo>
                  <a:cubicBezTo>
                    <a:pt x="303" y="354"/>
                    <a:pt x="303" y="354"/>
                    <a:pt x="303" y="354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6" y="350"/>
                    <a:pt x="305" y="347"/>
                    <a:pt x="305" y="347"/>
                  </a:cubicBezTo>
                  <a:cubicBezTo>
                    <a:pt x="305" y="347"/>
                    <a:pt x="304" y="345"/>
                    <a:pt x="304" y="345"/>
                  </a:cubicBezTo>
                  <a:cubicBezTo>
                    <a:pt x="300" y="343"/>
                    <a:pt x="300" y="343"/>
                    <a:pt x="300" y="343"/>
                  </a:cubicBezTo>
                  <a:cubicBezTo>
                    <a:pt x="302" y="340"/>
                    <a:pt x="302" y="340"/>
                    <a:pt x="302" y="340"/>
                  </a:cubicBezTo>
                  <a:cubicBezTo>
                    <a:pt x="302" y="338"/>
                    <a:pt x="302" y="338"/>
                    <a:pt x="302" y="338"/>
                  </a:cubicBezTo>
                  <a:cubicBezTo>
                    <a:pt x="307" y="337"/>
                    <a:pt x="307" y="337"/>
                    <a:pt x="307" y="337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21" y="320"/>
                    <a:pt x="321" y="320"/>
                    <a:pt x="321" y="320"/>
                  </a:cubicBezTo>
                  <a:cubicBezTo>
                    <a:pt x="329" y="320"/>
                    <a:pt x="329" y="320"/>
                    <a:pt x="329" y="320"/>
                  </a:cubicBezTo>
                  <a:cubicBezTo>
                    <a:pt x="329" y="320"/>
                    <a:pt x="331" y="316"/>
                    <a:pt x="332" y="315"/>
                  </a:cubicBezTo>
                  <a:cubicBezTo>
                    <a:pt x="332" y="315"/>
                    <a:pt x="335" y="317"/>
                    <a:pt x="335" y="317"/>
                  </a:cubicBezTo>
                  <a:cubicBezTo>
                    <a:pt x="336" y="315"/>
                    <a:pt x="336" y="315"/>
                    <a:pt x="336" y="315"/>
                  </a:cubicBezTo>
                  <a:cubicBezTo>
                    <a:pt x="339" y="316"/>
                    <a:pt x="339" y="316"/>
                    <a:pt x="339" y="316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8" y="299"/>
                    <a:pt x="338" y="299"/>
                    <a:pt x="338" y="299"/>
                  </a:cubicBezTo>
                  <a:cubicBezTo>
                    <a:pt x="342" y="295"/>
                    <a:pt x="342" y="295"/>
                    <a:pt x="342" y="295"/>
                  </a:cubicBezTo>
                  <a:cubicBezTo>
                    <a:pt x="336" y="294"/>
                    <a:pt x="336" y="294"/>
                    <a:pt x="336" y="294"/>
                  </a:cubicBezTo>
                  <a:cubicBezTo>
                    <a:pt x="336" y="292"/>
                    <a:pt x="336" y="292"/>
                    <a:pt x="336" y="292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2" y="280"/>
                    <a:pt x="342" y="280"/>
                    <a:pt x="342" y="280"/>
                  </a:cubicBezTo>
                  <a:cubicBezTo>
                    <a:pt x="342" y="280"/>
                    <a:pt x="337" y="278"/>
                    <a:pt x="337" y="277"/>
                  </a:cubicBezTo>
                  <a:cubicBezTo>
                    <a:pt x="336" y="277"/>
                    <a:pt x="328" y="264"/>
                    <a:pt x="328" y="2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62">
              <a:extLst>
                <a:ext uri="{FF2B5EF4-FFF2-40B4-BE49-F238E27FC236}">
                  <a16:creationId xmlns:a16="http://schemas.microsoft.com/office/drawing/2014/main" id="{01AB4AD4-FF79-3918-3C45-5089290D0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389" y="291600"/>
              <a:ext cx="1712099" cy="1516555"/>
            </a:xfrm>
            <a:custGeom>
              <a:avLst/>
              <a:gdLst>
                <a:gd name="T0" fmla="*/ 1445733181 w 329"/>
                <a:gd name="T1" fmla="*/ 2147483646 h 291"/>
                <a:gd name="T2" fmla="*/ 1648136131 w 329"/>
                <a:gd name="T3" fmla="*/ 2147483646 h 291"/>
                <a:gd name="T4" fmla="*/ 1937280486 w 329"/>
                <a:gd name="T5" fmla="*/ 2147483646 h 291"/>
                <a:gd name="T6" fmla="*/ 2147483646 w 329"/>
                <a:gd name="T7" fmla="*/ 2147483646 h 291"/>
                <a:gd name="T8" fmla="*/ 2147483646 w 329"/>
                <a:gd name="T9" fmla="*/ 2147483646 h 291"/>
                <a:gd name="T10" fmla="*/ 2147483646 w 329"/>
                <a:gd name="T11" fmla="*/ 2147483646 h 291"/>
                <a:gd name="T12" fmla="*/ 2147483646 w 329"/>
                <a:gd name="T13" fmla="*/ 2147483646 h 291"/>
                <a:gd name="T14" fmla="*/ 2147483646 w 329"/>
                <a:gd name="T15" fmla="*/ 2044425030 h 291"/>
                <a:gd name="T16" fmla="*/ 2147483646 w 329"/>
                <a:gd name="T17" fmla="*/ 1928431282 h 291"/>
                <a:gd name="T18" fmla="*/ 2147483646 w 329"/>
                <a:gd name="T19" fmla="*/ 2073425371 h 291"/>
                <a:gd name="T20" fmla="*/ 2147483646 w 329"/>
                <a:gd name="T21" fmla="*/ 2087925541 h 291"/>
                <a:gd name="T22" fmla="*/ 2147483646 w 329"/>
                <a:gd name="T23" fmla="*/ 1594942593 h 291"/>
                <a:gd name="T24" fmla="*/ 2147483646 w 329"/>
                <a:gd name="T25" fmla="*/ 1565942252 h 291"/>
                <a:gd name="T26" fmla="*/ 2147483646 w 329"/>
                <a:gd name="T27" fmla="*/ 1333950948 h 291"/>
                <a:gd name="T28" fmla="*/ 2147483646 w 329"/>
                <a:gd name="T29" fmla="*/ 1464448674 h 291"/>
                <a:gd name="T30" fmla="*/ 2147483646 w 329"/>
                <a:gd name="T31" fmla="*/ 1493445207 h 291"/>
                <a:gd name="T32" fmla="*/ 2147483646 w 329"/>
                <a:gd name="T33" fmla="*/ 1304954415 h 291"/>
                <a:gd name="T34" fmla="*/ 2147483646 w 329"/>
                <a:gd name="T35" fmla="*/ 521979481 h 291"/>
                <a:gd name="T36" fmla="*/ 2147483646 w 329"/>
                <a:gd name="T37" fmla="*/ 449482437 h 291"/>
                <a:gd name="T38" fmla="*/ 2147483646 w 329"/>
                <a:gd name="T39" fmla="*/ 0 h 291"/>
                <a:gd name="T40" fmla="*/ 2038481960 w 329"/>
                <a:gd name="T41" fmla="*/ 246491474 h 291"/>
                <a:gd name="T42" fmla="*/ 1691508734 w 329"/>
                <a:gd name="T43" fmla="*/ 246491474 h 291"/>
                <a:gd name="T44" fmla="*/ 1373448043 w 329"/>
                <a:gd name="T45" fmla="*/ 275491815 h 291"/>
                <a:gd name="T46" fmla="*/ 592748779 w 329"/>
                <a:gd name="T47" fmla="*/ 362485222 h 291"/>
                <a:gd name="T48" fmla="*/ 0 w 329"/>
                <a:gd name="T49" fmla="*/ 753974593 h 291"/>
                <a:gd name="T50" fmla="*/ 86745208 w 329"/>
                <a:gd name="T51" fmla="*/ 1159956518 h 291"/>
                <a:gd name="T52" fmla="*/ 173486613 w 329"/>
                <a:gd name="T53" fmla="*/ 1130959985 h 291"/>
                <a:gd name="T54" fmla="*/ 245775553 w 329"/>
                <a:gd name="T55" fmla="*/ 1203457030 h 291"/>
                <a:gd name="T56" fmla="*/ 390349632 w 329"/>
                <a:gd name="T57" fmla="*/ 1304954415 h 291"/>
                <a:gd name="T58" fmla="*/ 636121383 w 329"/>
                <a:gd name="T59" fmla="*/ 1348451119 h 291"/>
                <a:gd name="T60" fmla="*/ 708410323 w 329"/>
                <a:gd name="T61" fmla="*/ 1406447993 h 291"/>
                <a:gd name="T62" fmla="*/ 852980600 w 329"/>
                <a:gd name="T63" fmla="*/ 1464448674 h 291"/>
                <a:gd name="T64" fmla="*/ 939725807 w 329"/>
                <a:gd name="T65" fmla="*/ 1319450778 h 291"/>
                <a:gd name="T66" fmla="*/ 997554678 w 329"/>
                <a:gd name="T67" fmla="*/ 1362951289 h 291"/>
                <a:gd name="T68" fmla="*/ 954182074 w 329"/>
                <a:gd name="T69" fmla="*/ 1536945719 h 291"/>
                <a:gd name="T70" fmla="*/ 896353203 w 329"/>
                <a:gd name="T71" fmla="*/ 1681939808 h 291"/>
                <a:gd name="T72" fmla="*/ 1084299886 w 329"/>
                <a:gd name="T73" fmla="*/ 1884930770 h 291"/>
                <a:gd name="T74" fmla="*/ 1199957628 w 329"/>
                <a:gd name="T75" fmla="*/ 2044425030 h 291"/>
                <a:gd name="T76" fmla="*/ 1142128757 w 329"/>
                <a:gd name="T77" fmla="*/ 2147483646 h 291"/>
                <a:gd name="T78" fmla="*/ 1171045093 w 329"/>
                <a:gd name="T79" fmla="*/ 2147483646 h 291"/>
                <a:gd name="T80" fmla="*/ 1272246568 w 329"/>
                <a:gd name="T81" fmla="*/ 2147483646 h 291"/>
                <a:gd name="T82" fmla="*/ 1142128757 w 329"/>
                <a:gd name="T83" fmla="*/ 2147483646 h 291"/>
                <a:gd name="T84" fmla="*/ 1084299886 w 329"/>
                <a:gd name="T85" fmla="*/ 2147483646 h 291"/>
                <a:gd name="T86" fmla="*/ 1040927282 w 329"/>
                <a:gd name="T87" fmla="*/ 2147483646 h 291"/>
                <a:gd name="T88" fmla="*/ 925269540 w 329"/>
                <a:gd name="T89" fmla="*/ 2147483646 h 291"/>
                <a:gd name="T90" fmla="*/ 838524333 w 329"/>
                <a:gd name="T91" fmla="*/ 2147483646 h 291"/>
                <a:gd name="T92" fmla="*/ 679493987 w 329"/>
                <a:gd name="T93" fmla="*/ 2147483646 h 291"/>
                <a:gd name="T94" fmla="*/ 722866591 w 329"/>
                <a:gd name="T95" fmla="*/ 2147483646 h 291"/>
                <a:gd name="T96" fmla="*/ 693950254 w 329"/>
                <a:gd name="T97" fmla="*/ 2147483646 h 291"/>
                <a:gd name="T98" fmla="*/ 621665116 w 329"/>
                <a:gd name="T99" fmla="*/ 2147483646 h 291"/>
                <a:gd name="T100" fmla="*/ 477091037 w 329"/>
                <a:gd name="T101" fmla="*/ 2147483646 h 291"/>
                <a:gd name="T102" fmla="*/ 563836245 w 329"/>
                <a:gd name="T103" fmla="*/ 2147483646 h 291"/>
                <a:gd name="T104" fmla="*/ 766239194 w 329"/>
                <a:gd name="T105" fmla="*/ 2147483646 h 291"/>
                <a:gd name="T106" fmla="*/ 910813273 w 329"/>
                <a:gd name="T107" fmla="*/ 2147483646 h 291"/>
                <a:gd name="T108" fmla="*/ 1098756153 w 329"/>
                <a:gd name="T109" fmla="*/ 2147483646 h 291"/>
                <a:gd name="T110" fmla="*/ 1199957628 w 329"/>
                <a:gd name="T111" fmla="*/ 2147483646 h 291"/>
                <a:gd name="T112" fmla="*/ 1315615370 w 329"/>
                <a:gd name="T113" fmla="*/ 2147483646 h 291"/>
                <a:gd name="T114" fmla="*/ 1416816845 w 329"/>
                <a:gd name="T115" fmla="*/ 2147483646 h 291"/>
                <a:gd name="T116" fmla="*/ 1445733181 w 329"/>
                <a:gd name="T117" fmla="*/ 2147483646 h 2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29" h="291">
                  <a:moveTo>
                    <a:pt x="100" y="234"/>
                  </a:moveTo>
                  <a:cubicBezTo>
                    <a:pt x="100" y="207"/>
                    <a:pt x="100" y="207"/>
                    <a:pt x="100" y="207"/>
                  </a:cubicBezTo>
                  <a:cubicBezTo>
                    <a:pt x="105" y="201"/>
                    <a:pt x="105" y="201"/>
                    <a:pt x="105" y="201"/>
                  </a:cubicBezTo>
                  <a:cubicBezTo>
                    <a:pt x="114" y="203"/>
                    <a:pt x="114" y="203"/>
                    <a:pt x="114" y="203"/>
                  </a:cubicBezTo>
                  <a:cubicBezTo>
                    <a:pt x="114" y="203"/>
                    <a:pt x="122" y="203"/>
                    <a:pt x="122" y="203"/>
                  </a:cubicBezTo>
                  <a:cubicBezTo>
                    <a:pt x="122" y="203"/>
                    <a:pt x="134" y="202"/>
                    <a:pt x="134" y="202"/>
                  </a:cubicBezTo>
                  <a:cubicBezTo>
                    <a:pt x="164" y="207"/>
                    <a:pt x="164" y="207"/>
                    <a:pt x="164" y="207"/>
                  </a:cubicBezTo>
                  <a:cubicBezTo>
                    <a:pt x="164" y="207"/>
                    <a:pt x="173" y="205"/>
                    <a:pt x="174" y="205"/>
                  </a:cubicBezTo>
                  <a:cubicBezTo>
                    <a:pt x="175" y="204"/>
                    <a:pt x="183" y="202"/>
                    <a:pt x="183" y="202"/>
                  </a:cubicBezTo>
                  <a:cubicBezTo>
                    <a:pt x="184" y="202"/>
                    <a:pt x="195" y="205"/>
                    <a:pt x="195" y="205"/>
                  </a:cubicBezTo>
                  <a:cubicBezTo>
                    <a:pt x="195" y="205"/>
                    <a:pt x="200" y="197"/>
                    <a:pt x="200" y="197"/>
                  </a:cubicBezTo>
                  <a:cubicBezTo>
                    <a:pt x="200" y="196"/>
                    <a:pt x="200" y="189"/>
                    <a:pt x="200" y="188"/>
                  </a:cubicBezTo>
                  <a:cubicBezTo>
                    <a:pt x="200" y="187"/>
                    <a:pt x="200" y="174"/>
                    <a:pt x="200" y="174"/>
                  </a:cubicBezTo>
                  <a:cubicBezTo>
                    <a:pt x="200" y="174"/>
                    <a:pt x="194" y="159"/>
                    <a:pt x="194" y="159"/>
                  </a:cubicBezTo>
                  <a:cubicBezTo>
                    <a:pt x="194" y="159"/>
                    <a:pt x="191" y="147"/>
                    <a:pt x="191" y="147"/>
                  </a:cubicBezTo>
                  <a:cubicBezTo>
                    <a:pt x="191" y="146"/>
                    <a:pt x="194" y="142"/>
                    <a:pt x="195" y="141"/>
                  </a:cubicBezTo>
                  <a:cubicBezTo>
                    <a:pt x="195" y="139"/>
                    <a:pt x="200" y="134"/>
                    <a:pt x="201" y="134"/>
                  </a:cubicBezTo>
                  <a:cubicBezTo>
                    <a:pt x="202" y="133"/>
                    <a:pt x="207" y="133"/>
                    <a:pt x="207" y="133"/>
                  </a:cubicBezTo>
                  <a:cubicBezTo>
                    <a:pt x="207" y="133"/>
                    <a:pt x="214" y="138"/>
                    <a:pt x="215" y="138"/>
                  </a:cubicBezTo>
                  <a:cubicBezTo>
                    <a:pt x="215" y="138"/>
                    <a:pt x="226" y="143"/>
                    <a:pt x="226" y="143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36" y="144"/>
                    <a:pt x="236" y="144"/>
                    <a:pt x="236" y="144"/>
                  </a:cubicBezTo>
                  <a:cubicBezTo>
                    <a:pt x="236" y="144"/>
                    <a:pt x="230" y="126"/>
                    <a:pt x="231" y="126"/>
                  </a:cubicBezTo>
                  <a:cubicBezTo>
                    <a:pt x="231" y="125"/>
                    <a:pt x="233" y="110"/>
                    <a:pt x="233" y="110"/>
                  </a:cubicBezTo>
                  <a:cubicBezTo>
                    <a:pt x="233" y="110"/>
                    <a:pt x="248" y="103"/>
                    <a:pt x="248" y="103"/>
                  </a:cubicBezTo>
                  <a:cubicBezTo>
                    <a:pt x="249" y="103"/>
                    <a:pt x="261" y="108"/>
                    <a:pt x="261" y="108"/>
                  </a:cubicBezTo>
                  <a:cubicBezTo>
                    <a:pt x="261" y="108"/>
                    <a:pt x="263" y="93"/>
                    <a:pt x="263" y="93"/>
                  </a:cubicBezTo>
                  <a:cubicBezTo>
                    <a:pt x="263" y="93"/>
                    <a:pt x="270" y="92"/>
                    <a:pt x="270" y="92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306" y="104"/>
                    <a:pt x="306" y="104"/>
                    <a:pt x="306" y="104"/>
                  </a:cubicBezTo>
                  <a:cubicBezTo>
                    <a:pt x="309" y="103"/>
                    <a:pt x="309" y="103"/>
                    <a:pt x="309" y="103"/>
                  </a:cubicBezTo>
                  <a:cubicBezTo>
                    <a:pt x="319" y="99"/>
                    <a:pt x="319" y="99"/>
                    <a:pt x="319" y="99"/>
                  </a:cubicBezTo>
                  <a:cubicBezTo>
                    <a:pt x="329" y="90"/>
                    <a:pt x="329" y="90"/>
                    <a:pt x="329" y="90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281" y="36"/>
                    <a:pt x="281" y="36"/>
                    <a:pt x="281" y="36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5" y="81"/>
                    <a:pt x="15" y="81"/>
                  </a:cubicBezTo>
                  <a:cubicBezTo>
                    <a:pt x="15" y="81"/>
                    <a:pt x="17" y="83"/>
                    <a:pt x="17" y="83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36" y="92"/>
                    <a:pt x="36" y="92"/>
                  </a:cubicBezTo>
                  <a:cubicBezTo>
                    <a:pt x="37" y="92"/>
                    <a:pt x="44" y="93"/>
                    <a:pt x="44" y="93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54" y="99"/>
                    <a:pt x="55" y="100"/>
                  </a:cubicBezTo>
                  <a:cubicBezTo>
                    <a:pt x="55" y="100"/>
                    <a:pt x="59" y="101"/>
                    <a:pt x="59" y="101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91"/>
                    <a:pt x="69" y="93"/>
                    <a:pt x="69" y="94"/>
                  </a:cubicBezTo>
                  <a:cubicBezTo>
                    <a:pt x="69" y="95"/>
                    <a:pt x="68" y="98"/>
                    <a:pt x="68" y="99"/>
                  </a:cubicBezTo>
                  <a:cubicBezTo>
                    <a:pt x="68" y="100"/>
                    <a:pt x="67" y="105"/>
                    <a:pt x="66" y="106"/>
                  </a:cubicBezTo>
                  <a:cubicBezTo>
                    <a:pt x="66" y="107"/>
                    <a:pt x="63" y="110"/>
                    <a:pt x="63" y="110"/>
                  </a:cubicBezTo>
                  <a:cubicBezTo>
                    <a:pt x="63" y="110"/>
                    <a:pt x="62" y="115"/>
                    <a:pt x="62" y="116"/>
                  </a:cubicBezTo>
                  <a:cubicBezTo>
                    <a:pt x="63" y="116"/>
                    <a:pt x="69" y="125"/>
                    <a:pt x="70" y="125"/>
                  </a:cubicBezTo>
                  <a:cubicBezTo>
                    <a:pt x="70" y="125"/>
                    <a:pt x="75" y="130"/>
                    <a:pt x="75" y="130"/>
                  </a:cubicBezTo>
                  <a:cubicBezTo>
                    <a:pt x="75" y="130"/>
                    <a:pt x="81" y="133"/>
                    <a:pt x="81" y="134"/>
                  </a:cubicBezTo>
                  <a:cubicBezTo>
                    <a:pt x="81" y="134"/>
                    <a:pt x="83" y="140"/>
                    <a:pt x="83" y="141"/>
                  </a:cubicBezTo>
                  <a:cubicBezTo>
                    <a:pt x="83" y="142"/>
                    <a:pt x="82" y="145"/>
                    <a:pt x="82" y="145"/>
                  </a:cubicBezTo>
                  <a:cubicBezTo>
                    <a:pt x="82" y="146"/>
                    <a:pt x="80" y="149"/>
                    <a:pt x="79" y="149"/>
                  </a:cubicBezTo>
                  <a:cubicBezTo>
                    <a:pt x="79" y="150"/>
                    <a:pt x="79" y="155"/>
                    <a:pt x="79" y="156"/>
                  </a:cubicBezTo>
                  <a:cubicBezTo>
                    <a:pt x="79" y="156"/>
                    <a:pt x="81" y="163"/>
                    <a:pt x="81" y="163"/>
                  </a:cubicBezTo>
                  <a:cubicBezTo>
                    <a:pt x="90" y="170"/>
                    <a:pt x="90" y="170"/>
                    <a:pt x="90" y="170"/>
                  </a:cubicBezTo>
                  <a:cubicBezTo>
                    <a:pt x="90" y="170"/>
                    <a:pt x="88" y="178"/>
                    <a:pt x="88" y="178"/>
                  </a:cubicBezTo>
                  <a:cubicBezTo>
                    <a:pt x="88" y="179"/>
                    <a:pt x="84" y="182"/>
                    <a:pt x="83" y="183"/>
                  </a:cubicBezTo>
                  <a:cubicBezTo>
                    <a:pt x="82" y="184"/>
                    <a:pt x="79" y="188"/>
                    <a:pt x="79" y="188"/>
                  </a:cubicBezTo>
                  <a:cubicBezTo>
                    <a:pt x="79" y="189"/>
                    <a:pt x="78" y="197"/>
                    <a:pt x="78" y="197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3" y="198"/>
                    <a:pt x="73" y="198"/>
                    <a:pt x="73" y="198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64" y="182"/>
                    <a:pt x="64" y="182"/>
                    <a:pt x="64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93"/>
                    <a:pt x="58" y="193"/>
                    <a:pt x="58" y="193"/>
                  </a:cubicBezTo>
                  <a:cubicBezTo>
                    <a:pt x="47" y="203"/>
                    <a:pt x="47" y="203"/>
                    <a:pt x="47" y="203"/>
                  </a:cubicBezTo>
                  <a:cubicBezTo>
                    <a:pt x="47" y="203"/>
                    <a:pt x="47" y="211"/>
                    <a:pt x="47" y="211"/>
                  </a:cubicBezTo>
                  <a:cubicBezTo>
                    <a:pt x="47" y="211"/>
                    <a:pt x="50" y="221"/>
                    <a:pt x="50" y="221"/>
                  </a:cubicBezTo>
                  <a:cubicBezTo>
                    <a:pt x="52" y="250"/>
                    <a:pt x="52" y="250"/>
                    <a:pt x="52" y="250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5"/>
                    <a:pt x="44" y="268"/>
                    <a:pt x="43" y="268"/>
                  </a:cubicBezTo>
                  <a:cubicBezTo>
                    <a:pt x="43" y="269"/>
                    <a:pt x="39" y="273"/>
                    <a:pt x="39" y="273"/>
                  </a:cubicBezTo>
                  <a:cubicBezTo>
                    <a:pt x="39" y="273"/>
                    <a:pt x="34" y="275"/>
                    <a:pt x="33" y="276"/>
                  </a:cubicBezTo>
                  <a:cubicBezTo>
                    <a:pt x="33" y="277"/>
                    <a:pt x="32" y="280"/>
                    <a:pt x="32" y="280"/>
                  </a:cubicBezTo>
                  <a:cubicBezTo>
                    <a:pt x="32" y="280"/>
                    <a:pt x="39" y="287"/>
                    <a:pt x="39" y="288"/>
                  </a:cubicBezTo>
                  <a:cubicBezTo>
                    <a:pt x="40" y="288"/>
                    <a:pt x="45" y="291"/>
                    <a:pt x="45" y="291"/>
                  </a:cubicBezTo>
                  <a:cubicBezTo>
                    <a:pt x="53" y="282"/>
                    <a:pt x="53" y="282"/>
                    <a:pt x="53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9" y="282"/>
                    <a:pt x="69" y="282"/>
                    <a:pt x="69" y="282"/>
                  </a:cubicBezTo>
                  <a:cubicBezTo>
                    <a:pt x="76" y="279"/>
                    <a:pt x="76" y="279"/>
                    <a:pt x="76" y="279"/>
                  </a:cubicBezTo>
                  <a:cubicBezTo>
                    <a:pt x="81" y="274"/>
                    <a:pt x="81" y="274"/>
                    <a:pt x="81" y="274"/>
                  </a:cubicBezTo>
                  <a:cubicBezTo>
                    <a:pt x="83" y="274"/>
                    <a:pt x="83" y="274"/>
                    <a:pt x="83" y="274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93" y="275"/>
                    <a:pt x="93" y="275"/>
                    <a:pt x="93" y="275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7" y="265"/>
                    <a:pt x="97" y="265"/>
                    <a:pt x="97" y="265"/>
                  </a:cubicBezTo>
                  <a:lnTo>
                    <a:pt x="100" y="2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63">
              <a:extLst>
                <a:ext uri="{FF2B5EF4-FFF2-40B4-BE49-F238E27FC236}">
                  <a16:creationId xmlns:a16="http://schemas.microsoft.com/office/drawing/2014/main" id="{F50F7582-6399-C5D6-07E7-049EBEC06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5936" y="5623442"/>
              <a:ext cx="764796" cy="912540"/>
            </a:xfrm>
            <a:custGeom>
              <a:avLst/>
              <a:gdLst>
                <a:gd name="T0" fmla="*/ 520212389 w 147"/>
                <a:gd name="T1" fmla="*/ 2147483646 h 175"/>
                <a:gd name="T2" fmla="*/ 476861673 w 147"/>
                <a:gd name="T3" fmla="*/ 2147483646 h 175"/>
                <a:gd name="T4" fmla="*/ 997074063 w 147"/>
                <a:gd name="T5" fmla="*/ 2119350600 h 175"/>
                <a:gd name="T6" fmla="*/ 1040424778 w 147"/>
                <a:gd name="T7" fmla="*/ 2090318400 h 175"/>
                <a:gd name="T8" fmla="*/ 1011523034 w 147"/>
                <a:gd name="T9" fmla="*/ 2061286200 h 175"/>
                <a:gd name="T10" fmla="*/ 997074063 w 147"/>
                <a:gd name="T11" fmla="*/ 2119350600 h 175"/>
                <a:gd name="T12" fmla="*/ 1502833679 w 147"/>
                <a:gd name="T13" fmla="*/ 2147483646 h 175"/>
                <a:gd name="T14" fmla="*/ 1329430816 w 147"/>
                <a:gd name="T15" fmla="*/ 2147483646 h 175"/>
                <a:gd name="T16" fmla="*/ 1473935736 w 147"/>
                <a:gd name="T17" fmla="*/ 2147483646 h 175"/>
                <a:gd name="T18" fmla="*/ 1632889627 w 147"/>
                <a:gd name="T19" fmla="*/ 2147483646 h 175"/>
                <a:gd name="T20" fmla="*/ 260104294 w 147"/>
                <a:gd name="T21" fmla="*/ 2147483646 h 175"/>
                <a:gd name="T22" fmla="*/ 332356754 w 147"/>
                <a:gd name="T23" fmla="*/ 2147483646 h 175"/>
                <a:gd name="T24" fmla="*/ 202304607 w 147"/>
                <a:gd name="T25" fmla="*/ 2147483646 h 175"/>
                <a:gd name="T26" fmla="*/ 1849643205 w 147"/>
                <a:gd name="T27" fmla="*/ 1553222700 h 175"/>
                <a:gd name="T28" fmla="*/ 1343883589 w 147"/>
                <a:gd name="T29" fmla="*/ 1509674400 h 175"/>
                <a:gd name="T30" fmla="*/ 1589538912 w 147"/>
                <a:gd name="T31" fmla="*/ 1001610900 h 175"/>
                <a:gd name="T32" fmla="*/ 1156027954 w 147"/>
                <a:gd name="T33" fmla="*/ 856449900 h 175"/>
                <a:gd name="T34" fmla="*/ 621366593 w 147"/>
                <a:gd name="T35" fmla="*/ 725805000 h 175"/>
                <a:gd name="T36" fmla="*/ 419058185 w 147"/>
                <a:gd name="T37" fmla="*/ 333870300 h 175"/>
                <a:gd name="T38" fmla="*/ 361258498 w 147"/>
                <a:gd name="T39" fmla="*/ 72580500 h 175"/>
                <a:gd name="T40" fmla="*/ 231206351 w 147"/>
                <a:gd name="T41" fmla="*/ 377418600 h 175"/>
                <a:gd name="T42" fmla="*/ 260104294 w 147"/>
                <a:gd name="T43" fmla="*/ 624192300 h 175"/>
                <a:gd name="T44" fmla="*/ 245655322 w 147"/>
                <a:gd name="T45" fmla="*/ 783869400 h 175"/>
                <a:gd name="T46" fmla="*/ 231206351 w 147"/>
                <a:gd name="T47" fmla="*/ 987094800 h 175"/>
                <a:gd name="T48" fmla="*/ 57799687 w 147"/>
                <a:gd name="T49" fmla="*/ 1204836300 h 175"/>
                <a:gd name="T50" fmla="*/ 28901744 w 147"/>
                <a:gd name="T51" fmla="*/ 1683867600 h 175"/>
                <a:gd name="T52" fmla="*/ 332356754 w 147"/>
                <a:gd name="T53" fmla="*/ 1814512500 h 175"/>
                <a:gd name="T54" fmla="*/ 274557067 w 147"/>
                <a:gd name="T55" fmla="*/ 2147483646 h 175"/>
                <a:gd name="T56" fmla="*/ 346809527 w 147"/>
                <a:gd name="T57" fmla="*/ 2147483646 h 175"/>
                <a:gd name="T58" fmla="*/ 505763418 w 147"/>
                <a:gd name="T59" fmla="*/ 2147483646 h 175"/>
                <a:gd name="T60" fmla="*/ 419058185 w 147"/>
                <a:gd name="T61" fmla="*/ 2147483646 h 175"/>
                <a:gd name="T62" fmla="*/ 476861673 w 147"/>
                <a:gd name="T63" fmla="*/ 2147483646 h 175"/>
                <a:gd name="T64" fmla="*/ 520212389 w 147"/>
                <a:gd name="T65" fmla="*/ 2147483646 h 175"/>
                <a:gd name="T66" fmla="*/ 592464849 w 147"/>
                <a:gd name="T67" fmla="*/ 1901609100 h 175"/>
                <a:gd name="T68" fmla="*/ 563563105 w 147"/>
                <a:gd name="T69" fmla="*/ 2147483646 h 175"/>
                <a:gd name="T70" fmla="*/ 578012076 w 147"/>
                <a:gd name="T71" fmla="*/ 2147483646 h 175"/>
                <a:gd name="T72" fmla="*/ 722516996 w 147"/>
                <a:gd name="T73" fmla="*/ 2147483646 h 175"/>
                <a:gd name="T74" fmla="*/ 722516996 w 147"/>
                <a:gd name="T75" fmla="*/ 1959673500 h 175"/>
                <a:gd name="T76" fmla="*/ 679166280 w 147"/>
                <a:gd name="T77" fmla="*/ 1887093000 h 175"/>
                <a:gd name="T78" fmla="*/ 780316683 w 147"/>
                <a:gd name="T79" fmla="*/ 2017737900 h 175"/>
                <a:gd name="T80" fmla="*/ 852569143 w 147"/>
                <a:gd name="T81" fmla="*/ 2147483646 h 175"/>
                <a:gd name="T82" fmla="*/ 1098224465 w 147"/>
                <a:gd name="T83" fmla="*/ 2147483646 h 175"/>
                <a:gd name="T84" fmla="*/ 1040424778 w 147"/>
                <a:gd name="T85" fmla="*/ 2147483646 h 175"/>
                <a:gd name="T86" fmla="*/ 939270574 w 147"/>
                <a:gd name="T87" fmla="*/ 2090318400 h 175"/>
                <a:gd name="T88" fmla="*/ 1011523034 w 147"/>
                <a:gd name="T89" fmla="*/ 1916125200 h 175"/>
                <a:gd name="T90" fmla="*/ 1054873750 w 147"/>
                <a:gd name="T91" fmla="*/ 1887093000 h 175"/>
                <a:gd name="T92" fmla="*/ 1127126210 w 147"/>
                <a:gd name="T93" fmla="*/ 2147483646 h 175"/>
                <a:gd name="T94" fmla="*/ 1170476925 w 147"/>
                <a:gd name="T95" fmla="*/ 2133866700 h 175"/>
                <a:gd name="T96" fmla="*/ 1170476925 w 147"/>
                <a:gd name="T97" fmla="*/ 2075802300 h 175"/>
                <a:gd name="T98" fmla="*/ 1329430816 w 147"/>
                <a:gd name="T99" fmla="*/ 2147483646 h 175"/>
                <a:gd name="T100" fmla="*/ 1372781532 w 147"/>
                <a:gd name="T101" fmla="*/ 2046770100 h 175"/>
                <a:gd name="T102" fmla="*/ 1127126210 w 147"/>
                <a:gd name="T103" fmla="*/ 1814512500 h 175"/>
                <a:gd name="T104" fmla="*/ 1257178356 w 147"/>
                <a:gd name="T105" fmla="*/ 1843544700 h 175"/>
                <a:gd name="T106" fmla="*/ 1459482963 w 147"/>
                <a:gd name="T107" fmla="*/ 2075802300 h 175"/>
                <a:gd name="T108" fmla="*/ 1705142087 w 147"/>
                <a:gd name="T109" fmla="*/ 2147483646 h 175"/>
                <a:gd name="T110" fmla="*/ 1734040030 w 147"/>
                <a:gd name="T111" fmla="*/ 2147483646 h 175"/>
                <a:gd name="T112" fmla="*/ 1849643205 w 147"/>
                <a:gd name="T113" fmla="*/ 2147483646 h 175"/>
                <a:gd name="T114" fmla="*/ 2124200272 w 147"/>
                <a:gd name="T115" fmla="*/ 2147483646 h 175"/>
                <a:gd name="T116" fmla="*/ 1994148125 w 147"/>
                <a:gd name="T117" fmla="*/ 1916125200 h 1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7" h="175">
                  <a:moveTo>
                    <a:pt x="35" y="164"/>
                  </a:moveTo>
                  <a:cubicBezTo>
                    <a:pt x="36" y="164"/>
                    <a:pt x="36" y="164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6"/>
                    <a:pt x="36" y="167"/>
                    <a:pt x="36" y="168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4" y="168"/>
                    <a:pt x="34" y="167"/>
                    <a:pt x="34" y="167"/>
                  </a:cubicBezTo>
                  <a:cubicBezTo>
                    <a:pt x="34" y="167"/>
                    <a:pt x="34" y="166"/>
                    <a:pt x="34" y="166"/>
                  </a:cubicBezTo>
                  <a:cubicBezTo>
                    <a:pt x="34" y="166"/>
                    <a:pt x="33" y="166"/>
                    <a:pt x="33" y="166"/>
                  </a:cubicBezTo>
                  <a:cubicBezTo>
                    <a:pt x="33" y="166"/>
                    <a:pt x="33" y="166"/>
                    <a:pt x="33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5"/>
                    <a:pt x="33" y="165"/>
                    <a:pt x="33" y="164"/>
                  </a:cubicBezTo>
                  <a:cubicBezTo>
                    <a:pt x="33" y="164"/>
                    <a:pt x="33" y="164"/>
                    <a:pt x="34" y="164"/>
                  </a:cubicBezTo>
                  <a:cubicBezTo>
                    <a:pt x="34" y="164"/>
                    <a:pt x="35" y="164"/>
                    <a:pt x="35" y="164"/>
                  </a:cubicBezTo>
                  <a:close/>
                  <a:moveTo>
                    <a:pt x="69" y="146"/>
                  </a:moveTo>
                  <a:cubicBezTo>
                    <a:pt x="70" y="147"/>
                    <a:pt x="70" y="148"/>
                    <a:pt x="71" y="148"/>
                  </a:cubicBezTo>
                  <a:cubicBezTo>
                    <a:pt x="71" y="149"/>
                    <a:pt x="71" y="149"/>
                    <a:pt x="72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2" y="147"/>
                    <a:pt x="72" y="146"/>
                    <a:pt x="72" y="144"/>
                  </a:cubicBezTo>
                  <a:cubicBezTo>
                    <a:pt x="72" y="144"/>
                    <a:pt x="72" y="143"/>
                    <a:pt x="72" y="143"/>
                  </a:cubicBezTo>
                  <a:cubicBezTo>
                    <a:pt x="72" y="143"/>
                    <a:pt x="72" y="142"/>
                    <a:pt x="72" y="142"/>
                  </a:cubicBezTo>
                  <a:cubicBezTo>
                    <a:pt x="72" y="141"/>
                    <a:pt x="71" y="141"/>
                    <a:pt x="71" y="141"/>
                  </a:cubicBezTo>
                  <a:cubicBezTo>
                    <a:pt x="70" y="141"/>
                    <a:pt x="70" y="141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69" y="143"/>
                    <a:pt x="69" y="143"/>
                    <a:pt x="68" y="143"/>
                  </a:cubicBezTo>
                  <a:cubicBezTo>
                    <a:pt x="68" y="143"/>
                    <a:pt x="68" y="143"/>
                    <a:pt x="67" y="143"/>
                  </a:cubicBezTo>
                  <a:cubicBezTo>
                    <a:pt x="67" y="143"/>
                    <a:pt x="67" y="143"/>
                    <a:pt x="67" y="144"/>
                  </a:cubicBezTo>
                  <a:cubicBezTo>
                    <a:pt x="67" y="144"/>
                    <a:pt x="67" y="145"/>
                    <a:pt x="68" y="145"/>
                  </a:cubicBezTo>
                  <a:cubicBezTo>
                    <a:pt x="68" y="145"/>
                    <a:pt x="69" y="145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lose/>
                  <a:moveTo>
                    <a:pt x="111" y="154"/>
                  </a:moveTo>
                  <a:cubicBezTo>
                    <a:pt x="111" y="153"/>
                    <a:pt x="110" y="153"/>
                    <a:pt x="109" y="153"/>
                  </a:cubicBezTo>
                  <a:cubicBezTo>
                    <a:pt x="108" y="153"/>
                    <a:pt x="107" y="152"/>
                    <a:pt x="106" y="151"/>
                  </a:cubicBezTo>
                  <a:cubicBezTo>
                    <a:pt x="105" y="151"/>
                    <a:pt x="105" y="150"/>
                    <a:pt x="104" y="150"/>
                  </a:cubicBezTo>
                  <a:cubicBezTo>
                    <a:pt x="104" y="149"/>
                    <a:pt x="103" y="149"/>
                    <a:pt x="103" y="149"/>
                  </a:cubicBezTo>
                  <a:cubicBezTo>
                    <a:pt x="102" y="149"/>
                    <a:pt x="102" y="150"/>
                    <a:pt x="102" y="151"/>
                  </a:cubicBezTo>
                  <a:cubicBezTo>
                    <a:pt x="100" y="154"/>
                    <a:pt x="96" y="156"/>
                    <a:pt x="95" y="160"/>
                  </a:cubicBezTo>
                  <a:cubicBezTo>
                    <a:pt x="94" y="161"/>
                    <a:pt x="94" y="162"/>
                    <a:pt x="93" y="163"/>
                  </a:cubicBezTo>
                  <a:cubicBezTo>
                    <a:pt x="93" y="163"/>
                    <a:pt x="92" y="163"/>
                    <a:pt x="92" y="164"/>
                  </a:cubicBezTo>
                  <a:cubicBezTo>
                    <a:pt x="92" y="165"/>
                    <a:pt x="92" y="166"/>
                    <a:pt x="92" y="167"/>
                  </a:cubicBezTo>
                  <a:cubicBezTo>
                    <a:pt x="94" y="167"/>
                    <a:pt x="95" y="166"/>
                    <a:pt x="96" y="167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8" y="169"/>
                    <a:pt x="99" y="168"/>
                    <a:pt x="100" y="168"/>
                  </a:cubicBezTo>
                  <a:cubicBezTo>
                    <a:pt x="101" y="168"/>
                    <a:pt x="101" y="167"/>
                    <a:pt x="102" y="167"/>
                  </a:cubicBezTo>
                  <a:cubicBezTo>
                    <a:pt x="104" y="166"/>
                    <a:pt x="106" y="166"/>
                    <a:pt x="108" y="165"/>
                  </a:cubicBezTo>
                  <a:cubicBezTo>
                    <a:pt x="109" y="165"/>
                    <a:pt x="110" y="165"/>
                    <a:pt x="111" y="164"/>
                  </a:cubicBezTo>
                  <a:cubicBezTo>
                    <a:pt x="112" y="164"/>
                    <a:pt x="113" y="163"/>
                    <a:pt x="113" y="163"/>
                  </a:cubicBezTo>
                  <a:cubicBezTo>
                    <a:pt x="114" y="162"/>
                    <a:pt x="114" y="161"/>
                    <a:pt x="114" y="160"/>
                  </a:cubicBezTo>
                  <a:cubicBezTo>
                    <a:pt x="114" y="160"/>
                    <a:pt x="113" y="160"/>
                    <a:pt x="113" y="159"/>
                  </a:cubicBezTo>
                  <a:cubicBezTo>
                    <a:pt x="113" y="158"/>
                    <a:pt x="113" y="157"/>
                    <a:pt x="112" y="156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1" y="154"/>
                    <a:pt x="111" y="154"/>
                    <a:pt x="111" y="154"/>
                  </a:cubicBezTo>
                  <a:close/>
                  <a:moveTo>
                    <a:pt x="14" y="168"/>
                  </a:moveTo>
                  <a:cubicBezTo>
                    <a:pt x="14" y="169"/>
                    <a:pt x="18" y="171"/>
                    <a:pt x="18" y="171"/>
                  </a:cubicBezTo>
                  <a:cubicBezTo>
                    <a:pt x="18" y="171"/>
                    <a:pt x="18" y="173"/>
                    <a:pt x="18" y="174"/>
                  </a:cubicBezTo>
                  <a:cubicBezTo>
                    <a:pt x="20" y="174"/>
                    <a:pt x="21" y="174"/>
                    <a:pt x="22" y="174"/>
                  </a:cubicBezTo>
                  <a:cubicBezTo>
                    <a:pt x="22" y="174"/>
                    <a:pt x="23" y="174"/>
                    <a:pt x="23" y="174"/>
                  </a:cubicBezTo>
                  <a:cubicBezTo>
                    <a:pt x="23" y="174"/>
                    <a:pt x="23" y="174"/>
                    <a:pt x="23" y="173"/>
                  </a:cubicBezTo>
                  <a:cubicBezTo>
                    <a:pt x="23" y="172"/>
                    <a:pt x="23" y="171"/>
                    <a:pt x="23" y="170"/>
                  </a:cubicBezTo>
                  <a:cubicBezTo>
                    <a:pt x="22" y="168"/>
                    <a:pt x="20" y="167"/>
                    <a:pt x="19" y="166"/>
                  </a:cubicBezTo>
                  <a:cubicBezTo>
                    <a:pt x="17" y="164"/>
                    <a:pt x="17" y="161"/>
                    <a:pt x="16" y="158"/>
                  </a:cubicBezTo>
                  <a:cubicBezTo>
                    <a:pt x="16" y="158"/>
                    <a:pt x="16" y="157"/>
                    <a:pt x="15" y="157"/>
                  </a:cubicBezTo>
                  <a:cubicBezTo>
                    <a:pt x="15" y="158"/>
                    <a:pt x="14" y="161"/>
                    <a:pt x="14" y="161"/>
                  </a:cubicBezTo>
                  <a:cubicBezTo>
                    <a:pt x="14" y="162"/>
                    <a:pt x="14" y="168"/>
                    <a:pt x="14" y="168"/>
                  </a:cubicBezTo>
                  <a:close/>
                  <a:moveTo>
                    <a:pt x="138" y="132"/>
                  </a:moveTo>
                  <a:cubicBezTo>
                    <a:pt x="138" y="131"/>
                    <a:pt x="140" y="126"/>
                    <a:pt x="140" y="126"/>
                  </a:cubicBezTo>
                  <a:cubicBezTo>
                    <a:pt x="140" y="126"/>
                    <a:pt x="141" y="124"/>
                    <a:pt x="141" y="123"/>
                  </a:cubicBezTo>
                  <a:cubicBezTo>
                    <a:pt x="141" y="123"/>
                    <a:pt x="136" y="114"/>
                    <a:pt x="135" y="113"/>
                  </a:cubicBezTo>
                  <a:cubicBezTo>
                    <a:pt x="135" y="113"/>
                    <a:pt x="129" y="107"/>
                    <a:pt x="128" y="107"/>
                  </a:cubicBezTo>
                  <a:cubicBezTo>
                    <a:pt x="127" y="106"/>
                    <a:pt x="118" y="105"/>
                    <a:pt x="118" y="105"/>
                  </a:cubicBezTo>
                  <a:cubicBezTo>
                    <a:pt x="117" y="105"/>
                    <a:pt x="114" y="104"/>
                    <a:pt x="114" y="104"/>
                  </a:cubicBezTo>
                  <a:cubicBezTo>
                    <a:pt x="113" y="104"/>
                    <a:pt x="106" y="106"/>
                    <a:pt x="106" y="106"/>
                  </a:cubicBezTo>
                  <a:cubicBezTo>
                    <a:pt x="106" y="106"/>
                    <a:pt x="101" y="107"/>
                    <a:pt x="100" y="107"/>
                  </a:cubicBezTo>
                  <a:cubicBezTo>
                    <a:pt x="99" y="107"/>
                    <a:pt x="93" y="104"/>
                    <a:pt x="93" y="104"/>
                  </a:cubicBezTo>
                  <a:cubicBezTo>
                    <a:pt x="93" y="104"/>
                    <a:pt x="92" y="100"/>
                    <a:pt x="92" y="99"/>
                  </a:cubicBezTo>
                  <a:cubicBezTo>
                    <a:pt x="92" y="99"/>
                    <a:pt x="98" y="95"/>
                    <a:pt x="99" y="94"/>
                  </a:cubicBezTo>
                  <a:cubicBezTo>
                    <a:pt x="99" y="94"/>
                    <a:pt x="104" y="93"/>
                    <a:pt x="104" y="93"/>
                  </a:cubicBezTo>
                  <a:cubicBezTo>
                    <a:pt x="104" y="93"/>
                    <a:pt x="104" y="86"/>
                    <a:pt x="105" y="84"/>
                  </a:cubicBezTo>
                  <a:cubicBezTo>
                    <a:pt x="105" y="82"/>
                    <a:pt x="110" y="70"/>
                    <a:pt x="110" y="69"/>
                  </a:cubicBezTo>
                  <a:cubicBezTo>
                    <a:pt x="110" y="69"/>
                    <a:pt x="106" y="63"/>
                    <a:pt x="106" y="63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97" y="66"/>
                    <a:pt x="96" y="65"/>
                  </a:cubicBezTo>
                  <a:cubicBezTo>
                    <a:pt x="94" y="64"/>
                    <a:pt x="90" y="62"/>
                    <a:pt x="89" y="62"/>
                  </a:cubicBezTo>
                  <a:cubicBezTo>
                    <a:pt x="88" y="61"/>
                    <a:pt x="81" y="59"/>
                    <a:pt x="80" y="59"/>
                  </a:cubicBezTo>
                  <a:cubicBezTo>
                    <a:pt x="79" y="59"/>
                    <a:pt x="74" y="60"/>
                    <a:pt x="74" y="60"/>
                  </a:cubicBezTo>
                  <a:cubicBezTo>
                    <a:pt x="73" y="60"/>
                    <a:pt x="66" y="62"/>
                    <a:pt x="65" y="62"/>
                  </a:cubicBezTo>
                  <a:cubicBezTo>
                    <a:pt x="64" y="62"/>
                    <a:pt x="61" y="62"/>
                    <a:pt x="60" y="62"/>
                  </a:cubicBezTo>
                  <a:cubicBezTo>
                    <a:pt x="59" y="62"/>
                    <a:pt x="52" y="58"/>
                    <a:pt x="51" y="58"/>
                  </a:cubicBezTo>
                  <a:cubicBezTo>
                    <a:pt x="50" y="57"/>
                    <a:pt x="43" y="50"/>
                    <a:pt x="43" y="50"/>
                  </a:cubicBezTo>
                  <a:cubicBezTo>
                    <a:pt x="43" y="50"/>
                    <a:pt x="43" y="36"/>
                    <a:pt x="43" y="36"/>
                  </a:cubicBezTo>
                  <a:cubicBezTo>
                    <a:pt x="44" y="35"/>
                    <a:pt x="43" y="31"/>
                    <a:pt x="42" y="30"/>
                  </a:cubicBezTo>
                  <a:cubicBezTo>
                    <a:pt x="42" y="30"/>
                    <a:pt x="35" y="29"/>
                    <a:pt x="34" y="29"/>
                  </a:cubicBezTo>
                  <a:cubicBezTo>
                    <a:pt x="33" y="29"/>
                    <a:pt x="30" y="28"/>
                    <a:pt x="30" y="28"/>
                  </a:cubicBezTo>
                  <a:cubicBezTo>
                    <a:pt x="30" y="28"/>
                    <a:pt x="29" y="24"/>
                    <a:pt x="29" y="23"/>
                  </a:cubicBezTo>
                  <a:cubicBezTo>
                    <a:pt x="30" y="22"/>
                    <a:pt x="31" y="14"/>
                    <a:pt x="32" y="13"/>
                  </a:cubicBezTo>
                  <a:cubicBezTo>
                    <a:pt x="32" y="12"/>
                    <a:pt x="32" y="5"/>
                    <a:pt x="33" y="4"/>
                  </a:cubicBezTo>
                  <a:cubicBezTo>
                    <a:pt x="33" y="3"/>
                    <a:pt x="33" y="1"/>
                    <a:pt x="33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5" y="5"/>
                    <a:pt x="25" y="5"/>
                  </a:cubicBezTo>
                  <a:cubicBezTo>
                    <a:pt x="25" y="5"/>
                    <a:pt x="27" y="9"/>
                    <a:pt x="27" y="10"/>
                  </a:cubicBezTo>
                  <a:cubicBezTo>
                    <a:pt x="27" y="11"/>
                    <a:pt x="25" y="16"/>
                    <a:pt x="24" y="17"/>
                  </a:cubicBezTo>
                  <a:cubicBezTo>
                    <a:pt x="24" y="18"/>
                    <a:pt x="21" y="22"/>
                    <a:pt x="21" y="22"/>
                  </a:cubicBezTo>
                  <a:cubicBezTo>
                    <a:pt x="21" y="22"/>
                    <a:pt x="18" y="22"/>
                    <a:pt x="18" y="23"/>
                  </a:cubicBezTo>
                  <a:cubicBezTo>
                    <a:pt x="18" y="23"/>
                    <a:pt x="16" y="26"/>
                    <a:pt x="16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3" y="37"/>
                    <a:pt x="12" y="37"/>
                  </a:cubicBezTo>
                  <a:cubicBezTo>
                    <a:pt x="12" y="37"/>
                    <a:pt x="10" y="38"/>
                    <a:pt x="10" y="3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3"/>
                    <a:pt x="16" y="43"/>
                    <a:pt x="18" y="43"/>
                  </a:cubicBezTo>
                  <a:cubicBezTo>
                    <a:pt x="19" y="43"/>
                    <a:pt x="20" y="43"/>
                    <a:pt x="20" y="44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20" y="45"/>
                    <a:pt x="20" y="46"/>
                    <a:pt x="20" y="47"/>
                  </a:cubicBezTo>
                  <a:cubicBezTo>
                    <a:pt x="20" y="48"/>
                    <a:pt x="21" y="49"/>
                    <a:pt x="20" y="50"/>
                  </a:cubicBezTo>
                  <a:cubicBezTo>
                    <a:pt x="19" y="52"/>
                    <a:pt x="18" y="53"/>
                    <a:pt x="17" y="54"/>
                  </a:cubicBezTo>
                  <a:cubicBezTo>
                    <a:pt x="17" y="55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57"/>
                    <a:pt x="19" y="58"/>
                    <a:pt x="20" y="60"/>
                  </a:cubicBezTo>
                  <a:cubicBezTo>
                    <a:pt x="20" y="61"/>
                    <a:pt x="20" y="61"/>
                    <a:pt x="20" y="62"/>
                  </a:cubicBezTo>
                  <a:cubicBezTo>
                    <a:pt x="19" y="64"/>
                    <a:pt x="18" y="66"/>
                    <a:pt x="16" y="68"/>
                  </a:cubicBezTo>
                  <a:cubicBezTo>
                    <a:pt x="15" y="69"/>
                    <a:pt x="13" y="69"/>
                    <a:pt x="11" y="70"/>
                  </a:cubicBezTo>
                  <a:cubicBezTo>
                    <a:pt x="11" y="71"/>
                    <a:pt x="10" y="72"/>
                    <a:pt x="10" y="73"/>
                  </a:cubicBezTo>
                  <a:cubicBezTo>
                    <a:pt x="8" y="74"/>
                    <a:pt x="7" y="77"/>
                    <a:pt x="7" y="79"/>
                  </a:cubicBezTo>
                  <a:cubicBezTo>
                    <a:pt x="7" y="80"/>
                    <a:pt x="7" y="80"/>
                    <a:pt x="6" y="81"/>
                  </a:cubicBezTo>
                  <a:cubicBezTo>
                    <a:pt x="6" y="82"/>
                    <a:pt x="5" y="83"/>
                    <a:pt x="4" y="83"/>
                  </a:cubicBezTo>
                  <a:cubicBezTo>
                    <a:pt x="3" y="85"/>
                    <a:pt x="2" y="86"/>
                    <a:pt x="2" y="88"/>
                  </a:cubicBezTo>
                  <a:cubicBezTo>
                    <a:pt x="1" y="89"/>
                    <a:pt x="1" y="91"/>
                    <a:pt x="2" y="92"/>
                  </a:cubicBezTo>
                  <a:cubicBezTo>
                    <a:pt x="4" y="94"/>
                    <a:pt x="5" y="97"/>
                    <a:pt x="4" y="100"/>
                  </a:cubicBezTo>
                  <a:cubicBezTo>
                    <a:pt x="3" y="102"/>
                    <a:pt x="1" y="105"/>
                    <a:pt x="1" y="108"/>
                  </a:cubicBezTo>
                  <a:cubicBezTo>
                    <a:pt x="0" y="110"/>
                    <a:pt x="1" y="113"/>
                    <a:pt x="2" y="116"/>
                  </a:cubicBezTo>
                  <a:cubicBezTo>
                    <a:pt x="3" y="119"/>
                    <a:pt x="5" y="121"/>
                    <a:pt x="7" y="124"/>
                  </a:cubicBezTo>
                  <a:cubicBezTo>
                    <a:pt x="7" y="124"/>
                    <a:pt x="7" y="125"/>
                    <a:pt x="7" y="125"/>
                  </a:cubicBezTo>
                  <a:cubicBezTo>
                    <a:pt x="9" y="126"/>
                    <a:pt x="10" y="124"/>
                    <a:pt x="11" y="124"/>
                  </a:cubicBezTo>
                  <a:cubicBezTo>
                    <a:pt x="15" y="120"/>
                    <a:pt x="20" y="120"/>
                    <a:pt x="25" y="122"/>
                  </a:cubicBezTo>
                  <a:cubicBezTo>
                    <a:pt x="25" y="123"/>
                    <a:pt x="24" y="125"/>
                    <a:pt x="23" y="125"/>
                  </a:cubicBezTo>
                  <a:cubicBezTo>
                    <a:pt x="21" y="127"/>
                    <a:pt x="19" y="128"/>
                    <a:pt x="18" y="130"/>
                  </a:cubicBezTo>
                  <a:cubicBezTo>
                    <a:pt x="16" y="131"/>
                    <a:pt x="15" y="133"/>
                    <a:pt x="15" y="135"/>
                  </a:cubicBezTo>
                  <a:cubicBezTo>
                    <a:pt x="15" y="137"/>
                    <a:pt x="16" y="138"/>
                    <a:pt x="17" y="140"/>
                  </a:cubicBezTo>
                  <a:cubicBezTo>
                    <a:pt x="18" y="142"/>
                    <a:pt x="18" y="144"/>
                    <a:pt x="19" y="144"/>
                  </a:cubicBezTo>
                  <a:cubicBezTo>
                    <a:pt x="20" y="146"/>
                    <a:pt x="19" y="148"/>
                    <a:pt x="19" y="149"/>
                  </a:cubicBezTo>
                  <a:cubicBezTo>
                    <a:pt x="18" y="150"/>
                    <a:pt x="16" y="154"/>
                    <a:pt x="16" y="155"/>
                  </a:cubicBezTo>
                  <a:cubicBezTo>
                    <a:pt x="17" y="156"/>
                    <a:pt x="17" y="158"/>
                    <a:pt x="18" y="159"/>
                  </a:cubicBezTo>
                  <a:cubicBezTo>
                    <a:pt x="18" y="161"/>
                    <a:pt x="19" y="163"/>
                    <a:pt x="19" y="164"/>
                  </a:cubicBezTo>
                  <a:cubicBezTo>
                    <a:pt x="20" y="166"/>
                    <a:pt x="22" y="168"/>
                    <a:pt x="2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6" y="168"/>
                    <a:pt x="26" y="169"/>
                    <a:pt x="27" y="170"/>
                  </a:cubicBezTo>
                  <a:cubicBezTo>
                    <a:pt x="27" y="172"/>
                    <a:pt x="27" y="173"/>
                    <a:pt x="28" y="174"/>
                  </a:cubicBezTo>
                  <a:cubicBezTo>
                    <a:pt x="29" y="175"/>
                    <a:pt x="30" y="175"/>
                    <a:pt x="32" y="175"/>
                  </a:cubicBezTo>
                  <a:cubicBezTo>
                    <a:pt x="32" y="175"/>
                    <a:pt x="32" y="174"/>
                    <a:pt x="33" y="174"/>
                  </a:cubicBezTo>
                  <a:cubicBezTo>
                    <a:pt x="33" y="174"/>
                    <a:pt x="34" y="174"/>
                    <a:pt x="35" y="174"/>
                  </a:cubicBezTo>
                  <a:cubicBezTo>
                    <a:pt x="36" y="174"/>
                    <a:pt x="36" y="173"/>
                    <a:pt x="37" y="173"/>
                  </a:cubicBezTo>
                  <a:cubicBezTo>
                    <a:pt x="37" y="172"/>
                    <a:pt x="37" y="171"/>
                    <a:pt x="37" y="170"/>
                  </a:cubicBezTo>
                  <a:cubicBezTo>
                    <a:pt x="36" y="170"/>
                    <a:pt x="35" y="169"/>
                    <a:pt x="34" y="170"/>
                  </a:cubicBezTo>
                  <a:cubicBezTo>
                    <a:pt x="33" y="170"/>
                    <a:pt x="33" y="171"/>
                    <a:pt x="32" y="171"/>
                  </a:cubicBezTo>
                  <a:cubicBezTo>
                    <a:pt x="31" y="172"/>
                    <a:pt x="30" y="172"/>
                    <a:pt x="29" y="172"/>
                  </a:cubicBezTo>
                  <a:cubicBezTo>
                    <a:pt x="29" y="171"/>
                    <a:pt x="29" y="170"/>
                    <a:pt x="29" y="168"/>
                  </a:cubicBezTo>
                  <a:cubicBezTo>
                    <a:pt x="29" y="167"/>
                    <a:pt x="28" y="166"/>
                    <a:pt x="28" y="165"/>
                  </a:cubicBezTo>
                  <a:cubicBezTo>
                    <a:pt x="28" y="165"/>
                    <a:pt x="29" y="165"/>
                    <a:pt x="29" y="164"/>
                  </a:cubicBezTo>
                  <a:cubicBezTo>
                    <a:pt x="30" y="163"/>
                    <a:pt x="31" y="162"/>
                    <a:pt x="32" y="161"/>
                  </a:cubicBezTo>
                  <a:cubicBezTo>
                    <a:pt x="33" y="160"/>
                    <a:pt x="33" y="158"/>
                    <a:pt x="33" y="157"/>
                  </a:cubicBezTo>
                  <a:cubicBezTo>
                    <a:pt x="32" y="156"/>
                    <a:pt x="32" y="155"/>
                    <a:pt x="31" y="154"/>
                  </a:cubicBezTo>
                  <a:cubicBezTo>
                    <a:pt x="31" y="153"/>
                    <a:pt x="32" y="152"/>
                    <a:pt x="33" y="152"/>
                  </a:cubicBezTo>
                  <a:cubicBezTo>
                    <a:pt x="34" y="153"/>
                    <a:pt x="34" y="153"/>
                    <a:pt x="34" y="154"/>
                  </a:cubicBezTo>
                  <a:cubicBezTo>
                    <a:pt x="34" y="154"/>
                    <a:pt x="35" y="155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ubicBezTo>
                    <a:pt x="37" y="151"/>
                    <a:pt x="39" y="147"/>
                    <a:pt x="40" y="143"/>
                  </a:cubicBezTo>
                  <a:cubicBezTo>
                    <a:pt x="40" y="139"/>
                    <a:pt x="40" y="135"/>
                    <a:pt x="37" y="132"/>
                  </a:cubicBezTo>
                  <a:cubicBezTo>
                    <a:pt x="36" y="131"/>
                    <a:pt x="36" y="131"/>
                    <a:pt x="37" y="130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9" y="130"/>
                    <a:pt x="40" y="130"/>
                    <a:pt x="41" y="131"/>
                  </a:cubicBezTo>
                  <a:cubicBezTo>
                    <a:pt x="42" y="132"/>
                    <a:pt x="42" y="133"/>
                    <a:pt x="42" y="134"/>
                  </a:cubicBezTo>
                  <a:cubicBezTo>
                    <a:pt x="42" y="136"/>
                    <a:pt x="41" y="138"/>
                    <a:pt x="41" y="141"/>
                  </a:cubicBezTo>
                  <a:cubicBezTo>
                    <a:pt x="41" y="142"/>
                    <a:pt x="41" y="144"/>
                    <a:pt x="41" y="145"/>
                  </a:cubicBezTo>
                  <a:cubicBezTo>
                    <a:pt x="40" y="148"/>
                    <a:pt x="39" y="150"/>
                    <a:pt x="39" y="152"/>
                  </a:cubicBezTo>
                  <a:cubicBezTo>
                    <a:pt x="39" y="154"/>
                    <a:pt x="39" y="155"/>
                    <a:pt x="39" y="156"/>
                  </a:cubicBezTo>
                  <a:cubicBezTo>
                    <a:pt x="40" y="157"/>
                    <a:pt x="41" y="158"/>
                    <a:pt x="40" y="160"/>
                  </a:cubicBezTo>
                  <a:cubicBezTo>
                    <a:pt x="40" y="160"/>
                    <a:pt x="39" y="160"/>
                    <a:pt x="39" y="160"/>
                  </a:cubicBezTo>
                  <a:cubicBezTo>
                    <a:pt x="39" y="161"/>
                    <a:pt x="39" y="161"/>
                    <a:pt x="39" y="162"/>
                  </a:cubicBezTo>
                  <a:cubicBezTo>
                    <a:pt x="40" y="164"/>
                    <a:pt x="39" y="167"/>
                    <a:pt x="40" y="169"/>
                  </a:cubicBezTo>
                  <a:cubicBezTo>
                    <a:pt x="40" y="170"/>
                    <a:pt x="40" y="170"/>
                    <a:pt x="40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6" y="171"/>
                    <a:pt x="50" y="171"/>
                    <a:pt x="55" y="171"/>
                  </a:cubicBezTo>
                  <a:cubicBezTo>
                    <a:pt x="56" y="171"/>
                    <a:pt x="58" y="171"/>
                    <a:pt x="59" y="171"/>
                  </a:cubicBezTo>
                  <a:cubicBezTo>
                    <a:pt x="59" y="168"/>
                    <a:pt x="57" y="167"/>
                    <a:pt x="56" y="165"/>
                  </a:cubicBezTo>
                  <a:cubicBezTo>
                    <a:pt x="53" y="160"/>
                    <a:pt x="52" y="155"/>
                    <a:pt x="50" y="150"/>
                  </a:cubicBezTo>
                  <a:cubicBezTo>
                    <a:pt x="50" y="148"/>
                    <a:pt x="49" y="147"/>
                    <a:pt x="49" y="145"/>
                  </a:cubicBezTo>
                  <a:cubicBezTo>
                    <a:pt x="49" y="144"/>
                    <a:pt x="49" y="144"/>
                    <a:pt x="50" y="143"/>
                  </a:cubicBezTo>
                  <a:cubicBezTo>
                    <a:pt x="50" y="142"/>
                    <a:pt x="51" y="142"/>
                    <a:pt x="51" y="141"/>
                  </a:cubicBezTo>
                  <a:cubicBezTo>
                    <a:pt x="52" y="140"/>
                    <a:pt x="52" y="139"/>
                    <a:pt x="52" y="138"/>
                  </a:cubicBezTo>
                  <a:cubicBezTo>
                    <a:pt x="52" y="137"/>
                    <a:pt x="51" y="136"/>
                    <a:pt x="50" y="135"/>
                  </a:cubicBezTo>
                  <a:cubicBezTo>
                    <a:pt x="49" y="135"/>
                    <a:pt x="48" y="134"/>
                    <a:pt x="48" y="134"/>
                  </a:cubicBezTo>
                  <a:cubicBezTo>
                    <a:pt x="47" y="134"/>
                    <a:pt x="47" y="134"/>
                    <a:pt x="47" y="133"/>
                  </a:cubicBezTo>
                  <a:cubicBezTo>
                    <a:pt x="46" y="133"/>
                    <a:pt x="46" y="132"/>
                    <a:pt x="46" y="131"/>
                  </a:cubicBezTo>
                  <a:cubicBezTo>
                    <a:pt x="46" y="131"/>
                    <a:pt x="47" y="131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31"/>
                    <a:pt x="48" y="131"/>
                    <a:pt x="49" y="131"/>
                  </a:cubicBezTo>
                  <a:cubicBezTo>
                    <a:pt x="49" y="133"/>
                    <a:pt x="51" y="134"/>
                    <a:pt x="52" y="135"/>
                  </a:cubicBezTo>
                  <a:cubicBezTo>
                    <a:pt x="53" y="136"/>
                    <a:pt x="54" y="136"/>
                    <a:pt x="54" y="137"/>
                  </a:cubicBezTo>
                  <a:cubicBezTo>
                    <a:pt x="54" y="138"/>
                    <a:pt x="54" y="139"/>
                    <a:pt x="54" y="139"/>
                  </a:cubicBezTo>
                  <a:cubicBezTo>
                    <a:pt x="52" y="142"/>
                    <a:pt x="52" y="145"/>
                    <a:pt x="53" y="148"/>
                  </a:cubicBezTo>
                  <a:cubicBezTo>
                    <a:pt x="53" y="149"/>
                    <a:pt x="53" y="151"/>
                    <a:pt x="54" y="152"/>
                  </a:cubicBezTo>
                  <a:cubicBezTo>
                    <a:pt x="55" y="156"/>
                    <a:pt x="56" y="159"/>
                    <a:pt x="57" y="162"/>
                  </a:cubicBezTo>
                  <a:cubicBezTo>
                    <a:pt x="57" y="163"/>
                    <a:pt x="57" y="164"/>
                    <a:pt x="57" y="164"/>
                  </a:cubicBezTo>
                  <a:cubicBezTo>
                    <a:pt x="58" y="165"/>
                    <a:pt x="58" y="165"/>
                    <a:pt x="59" y="165"/>
                  </a:cubicBezTo>
                  <a:cubicBezTo>
                    <a:pt x="60" y="166"/>
                    <a:pt x="62" y="166"/>
                    <a:pt x="64" y="166"/>
                  </a:cubicBezTo>
                  <a:cubicBezTo>
                    <a:pt x="66" y="167"/>
                    <a:pt x="67" y="166"/>
                    <a:pt x="68" y="167"/>
                  </a:cubicBezTo>
                  <a:cubicBezTo>
                    <a:pt x="69" y="167"/>
                    <a:pt x="70" y="168"/>
                    <a:pt x="71" y="168"/>
                  </a:cubicBezTo>
                  <a:cubicBezTo>
                    <a:pt x="73" y="168"/>
                    <a:pt x="74" y="168"/>
                    <a:pt x="75" y="167"/>
                  </a:cubicBezTo>
                  <a:cubicBezTo>
                    <a:pt x="75" y="166"/>
                    <a:pt x="76" y="166"/>
                    <a:pt x="76" y="165"/>
                  </a:cubicBezTo>
                  <a:cubicBezTo>
                    <a:pt x="76" y="164"/>
                    <a:pt x="76" y="163"/>
                    <a:pt x="76" y="163"/>
                  </a:cubicBezTo>
                  <a:cubicBezTo>
                    <a:pt x="75" y="163"/>
                    <a:pt x="75" y="162"/>
                    <a:pt x="75" y="162"/>
                  </a:cubicBezTo>
                  <a:cubicBezTo>
                    <a:pt x="73" y="161"/>
                    <a:pt x="74" y="160"/>
                    <a:pt x="74" y="158"/>
                  </a:cubicBezTo>
                  <a:cubicBezTo>
                    <a:pt x="74" y="158"/>
                    <a:pt x="73" y="158"/>
                    <a:pt x="73" y="157"/>
                  </a:cubicBezTo>
                  <a:cubicBezTo>
                    <a:pt x="72" y="156"/>
                    <a:pt x="72" y="154"/>
                    <a:pt x="72" y="153"/>
                  </a:cubicBezTo>
                  <a:cubicBezTo>
                    <a:pt x="71" y="151"/>
                    <a:pt x="70" y="150"/>
                    <a:pt x="70" y="148"/>
                  </a:cubicBezTo>
                  <a:cubicBezTo>
                    <a:pt x="69" y="148"/>
                    <a:pt x="69" y="147"/>
                    <a:pt x="69" y="147"/>
                  </a:cubicBezTo>
                  <a:cubicBezTo>
                    <a:pt x="68" y="146"/>
                    <a:pt x="66" y="146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66" y="142"/>
                    <a:pt x="67" y="141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39"/>
                    <a:pt x="72" y="137"/>
                    <a:pt x="72" y="136"/>
                  </a:cubicBezTo>
                  <a:cubicBezTo>
                    <a:pt x="72" y="135"/>
                    <a:pt x="72" y="134"/>
                    <a:pt x="71" y="133"/>
                  </a:cubicBezTo>
                  <a:cubicBezTo>
                    <a:pt x="71" y="133"/>
                    <a:pt x="71" y="132"/>
                    <a:pt x="70" y="132"/>
                  </a:cubicBezTo>
                  <a:cubicBezTo>
                    <a:pt x="70" y="131"/>
                    <a:pt x="70" y="130"/>
                    <a:pt x="70" y="129"/>
                  </a:cubicBezTo>
                  <a:cubicBezTo>
                    <a:pt x="70" y="128"/>
                    <a:pt x="70" y="128"/>
                    <a:pt x="70" y="127"/>
                  </a:cubicBezTo>
                  <a:cubicBezTo>
                    <a:pt x="70" y="127"/>
                    <a:pt x="71" y="127"/>
                    <a:pt x="71" y="127"/>
                  </a:cubicBezTo>
                  <a:cubicBezTo>
                    <a:pt x="71" y="127"/>
                    <a:pt x="72" y="127"/>
                    <a:pt x="72" y="127"/>
                  </a:cubicBezTo>
                  <a:cubicBezTo>
                    <a:pt x="73" y="128"/>
                    <a:pt x="73" y="129"/>
                    <a:pt x="73" y="130"/>
                  </a:cubicBezTo>
                  <a:cubicBezTo>
                    <a:pt x="73" y="133"/>
                    <a:pt x="74" y="136"/>
                    <a:pt x="75" y="139"/>
                  </a:cubicBezTo>
                  <a:cubicBezTo>
                    <a:pt x="75" y="140"/>
                    <a:pt x="75" y="141"/>
                    <a:pt x="75" y="142"/>
                  </a:cubicBezTo>
                  <a:cubicBezTo>
                    <a:pt x="75" y="146"/>
                    <a:pt x="76" y="150"/>
                    <a:pt x="76" y="155"/>
                  </a:cubicBezTo>
                  <a:cubicBezTo>
                    <a:pt x="77" y="156"/>
                    <a:pt x="77" y="157"/>
                    <a:pt x="77" y="159"/>
                  </a:cubicBezTo>
                  <a:cubicBezTo>
                    <a:pt x="77" y="159"/>
                    <a:pt x="77" y="159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60"/>
                    <a:pt x="81" y="160"/>
                    <a:pt x="82" y="159"/>
                  </a:cubicBezTo>
                  <a:cubicBezTo>
                    <a:pt x="82" y="158"/>
                    <a:pt x="82" y="157"/>
                    <a:pt x="82" y="156"/>
                  </a:cubicBezTo>
                  <a:cubicBezTo>
                    <a:pt x="81" y="154"/>
                    <a:pt x="80" y="152"/>
                    <a:pt x="80" y="150"/>
                  </a:cubicBezTo>
                  <a:cubicBezTo>
                    <a:pt x="80" y="149"/>
                    <a:pt x="81" y="148"/>
                    <a:pt x="81" y="147"/>
                  </a:cubicBezTo>
                  <a:cubicBezTo>
                    <a:pt x="81" y="146"/>
                    <a:pt x="81" y="145"/>
                    <a:pt x="80" y="144"/>
                  </a:cubicBezTo>
                  <a:cubicBezTo>
                    <a:pt x="80" y="144"/>
                    <a:pt x="79" y="144"/>
                    <a:pt x="79" y="144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9" y="143"/>
                    <a:pt x="79" y="142"/>
                    <a:pt x="79" y="142"/>
                  </a:cubicBezTo>
                  <a:cubicBezTo>
                    <a:pt x="80" y="142"/>
                    <a:pt x="81" y="143"/>
                    <a:pt x="81" y="143"/>
                  </a:cubicBezTo>
                  <a:cubicBezTo>
                    <a:pt x="81" y="144"/>
                    <a:pt x="81" y="144"/>
                    <a:pt x="81" y="145"/>
                  </a:cubicBezTo>
                  <a:cubicBezTo>
                    <a:pt x="82" y="148"/>
                    <a:pt x="83" y="152"/>
                    <a:pt x="83" y="155"/>
                  </a:cubicBezTo>
                  <a:cubicBezTo>
                    <a:pt x="83" y="156"/>
                    <a:pt x="83" y="156"/>
                    <a:pt x="83" y="157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7" y="158"/>
                    <a:pt x="89" y="158"/>
                    <a:pt x="92" y="157"/>
                  </a:cubicBezTo>
                  <a:cubicBezTo>
                    <a:pt x="92" y="157"/>
                    <a:pt x="93" y="157"/>
                    <a:pt x="93" y="157"/>
                  </a:cubicBezTo>
                  <a:cubicBezTo>
                    <a:pt x="93" y="157"/>
                    <a:pt x="94" y="156"/>
                    <a:pt x="94" y="156"/>
                  </a:cubicBezTo>
                  <a:cubicBezTo>
                    <a:pt x="95" y="152"/>
                    <a:pt x="96" y="148"/>
                    <a:pt x="96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2"/>
                    <a:pt x="95" y="141"/>
                  </a:cubicBezTo>
                  <a:cubicBezTo>
                    <a:pt x="95" y="140"/>
                    <a:pt x="94" y="138"/>
                    <a:pt x="94" y="137"/>
                  </a:cubicBezTo>
                  <a:cubicBezTo>
                    <a:pt x="92" y="134"/>
                    <a:pt x="90" y="132"/>
                    <a:pt x="87" y="131"/>
                  </a:cubicBezTo>
                  <a:cubicBezTo>
                    <a:pt x="84" y="129"/>
                    <a:pt x="82" y="128"/>
                    <a:pt x="79" y="126"/>
                  </a:cubicBezTo>
                  <a:cubicBezTo>
                    <a:pt x="79" y="126"/>
                    <a:pt x="78" y="126"/>
                    <a:pt x="78" y="126"/>
                  </a:cubicBezTo>
                  <a:cubicBezTo>
                    <a:pt x="78" y="125"/>
                    <a:pt x="78" y="125"/>
                    <a:pt x="78" y="125"/>
                  </a:cubicBezTo>
                  <a:cubicBezTo>
                    <a:pt x="81" y="125"/>
                    <a:pt x="84" y="124"/>
                    <a:pt x="87" y="123"/>
                  </a:cubicBezTo>
                  <a:cubicBezTo>
                    <a:pt x="87" y="123"/>
                    <a:pt x="87" y="122"/>
                    <a:pt x="88" y="123"/>
                  </a:cubicBezTo>
                  <a:cubicBezTo>
                    <a:pt x="88" y="123"/>
                    <a:pt x="89" y="124"/>
                    <a:pt x="88" y="124"/>
                  </a:cubicBezTo>
                  <a:cubicBezTo>
                    <a:pt x="88" y="125"/>
                    <a:pt x="87" y="125"/>
                    <a:pt x="87" y="126"/>
                  </a:cubicBezTo>
                  <a:cubicBezTo>
                    <a:pt x="87" y="126"/>
                    <a:pt x="87" y="127"/>
                    <a:pt x="87" y="127"/>
                  </a:cubicBezTo>
                  <a:cubicBezTo>
                    <a:pt x="87" y="128"/>
                    <a:pt x="87" y="129"/>
                    <a:pt x="88" y="130"/>
                  </a:cubicBezTo>
                  <a:cubicBezTo>
                    <a:pt x="90" y="132"/>
                    <a:pt x="92" y="132"/>
                    <a:pt x="94" y="133"/>
                  </a:cubicBezTo>
                  <a:cubicBezTo>
                    <a:pt x="95" y="134"/>
                    <a:pt x="95" y="136"/>
                    <a:pt x="96" y="137"/>
                  </a:cubicBezTo>
                  <a:cubicBezTo>
                    <a:pt x="97" y="138"/>
                    <a:pt x="99" y="139"/>
                    <a:pt x="100" y="141"/>
                  </a:cubicBezTo>
                  <a:cubicBezTo>
                    <a:pt x="100" y="142"/>
                    <a:pt x="100" y="143"/>
                    <a:pt x="101" y="143"/>
                  </a:cubicBezTo>
                  <a:cubicBezTo>
                    <a:pt x="102" y="144"/>
                    <a:pt x="103" y="145"/>
                    <a:pt x="103" y="146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5" y="149"/>
                    <a:pt x="107" y="150"/>
                    <a:pt x="107" y="151"/>
                  </a:cubicBezTo>
                  <a:cubicBezTo>
                    <a:pt x="110" y="153"/>
                    <a:pt x="114" y="152"/>
                    <a:pt x="117" y="150"/>
                  </a:cubicBezTo>
                  <a:cubicBezTo>
                    <a:pt x="117" y="150"/>
                    <a:pt x="118" y="150"/>
                    <a:pt x="118" y="150"/>
                  </a:cubicBezTo>
                  <a:cubicBezTo>
                    <a:pt x="118" y="150"/>
                    <a:pt x="119" y="150"/>
                    <a:pt x="119" y="150"/>
                  </a:cubicBezTo>
                  <a:cubicBezTo>
                    <a:pt x="120" y="151"/>
                    <a:pt x="121" y="151"/>
                    <a:pt x="121" y="151"/>
                  </a:cubicBezTo>
                  <a:cubicBezTo>
                    <a:pt x="122" y="150"/>
                    <a:pt x="123" y="150"/>
                    <a:pt x="124" y="149"/>
                  </a:cubicBezTo>
                  <a:cubicBezTo>
                    <a:pt x="124" y="149"/>
                    <a:pt x="125" y="150"/>
                    <a:pt x="125" y="150"/>
                  </a:cubicBezTo>
                  <a:cubicBezTo>
                    <a:pt x="123" y="151"/>
                    <a:pt x="122" y="152"/>
                    <a:pt x="120" y="153"/>
                  </a:cubicBezTo>
                  <a:cubicBezTo>
                    <a:pt x="120" y="154"/>
                    <a:pt x="119" y="154"/>
                    <a:pt x="119" y="155"/>
                  </a:cubicBezTo>
                  <a:cubicBezTo>
                    <a:pt x="118" y="156"/>
                    <a:pt x="118" y="157"/>
                    <a:pt x="118" y="159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8" y="159"/>
                    <a:pt x="118" y="160"/>
                    <a:pt x="119" y="160"/>
                  </a:cubicBezTo>
                  <a:cubicBezTo>
                    <a:pt x="122" y="160"/>
                    <a:pt x="125" y="160"/>
                    <a:pt x="128" y="160"/>
                  </a:cubicBezTo>
                  <a:cubicBezTo>
                    <a:pt x="130" y="160"/>
                    <a:pt x="133" y="160"/>
                    <a:pt x="136" y="160"/>
                  </a:cubicBezTo>
                  <a:cubicBezTo>
                    <a:pt x="138" y="159"/>
                    <a:pt x="139" y="159"/>
                    <a:pt x="141" y="159"/>
                  </a:cubicBezTo>
                  <a:cubicBezTo>
                    <a:pt x="143" y="159"/>
                    <a:pt x="144" y="159"/>
                    <a:pt x="145" y="159"/>
                  </a:cubicBezTo>
                  <a:cubicBezTo>
                    <a:pt x="145" y="159"/>
                    <a:pt x="146" y="159"/>
                    <a:pt x="146" y="158"/>
                  </a:cubicBezTo>
                  <a:cubicBezTo>
                    <a:pt x="147" y="158"/>
                    <a:pt x="147" y="157"/>
                    <a:pt x="147" y="156"/>
                  </a:cubicBezTo>
                  <a:cubicBezTo>
                    <a:pt x="147" y="154"/>
                    <a:pt x="145" y="153"/>
                    <a:pt x="144" y="152"/>
                  </a:cubicBezTo>
                  <a:cubicBezTo>
                    <a:pt x="142" y="151"/>
                    <a:pt x="140" y="149"/>
                    <a:pt x="140" y="147"/>
                  </a:cubicBezTo>
                  <a:cubicBezTo>
                    <a:pt x="139" y="145"/>
                    <a:pt x="139" y="143"/>
                    <a:pt x="141" y="141"/>
                  </a:cubicBezTo>
                  <a:cubicBezTo>
                    <a:pt x="141" y="141"/>
                    <a:pt x="140" y="139"/>
                    <a:pt x="139" y="138"/>
                  </a:cubicBezTo>
                  <a:cubicBezTo>
                    <a:pt x="138" y="136"/>
                    <a:pt x="137" y="134"/>
                    <a:pt x="138" y="1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64">
              <a:extLst>
                <a:ext uri="{FF2B5EF4-FFF2-40B4-BE49-F238E27FC236}">
                  <a16:creationId xmlns:a16="http://schemas.microsoft.com/office/drawing/2014/main" id="{271D0532-48D0-0159-4824-776EABD3D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610" y="2590332"/>
              <a:ext cx="1342738" cy="1323183"/>
            </a:xfrm>
            <a:custGeom>
              <a:avLst/>
              <a:gdLst>
                <a:gd name="T0" fmla="*/ 2147483646 w 258"/>
                <a:gd name="T1" fmla="*/ 2147483646 h 254"/>
                <a:gd name="T2" fmla="*/ 2147483646 w 258"/>
                <a:gd name="T3" fmla="*/ 2147483646 h 254"/>
                <a:gd name="T4" fmla="*/ 2147483646 w 258"/>
                <a:gd name="T5" fmla="*/ 2147483646 h 254"/>
                <a:gd name="T6" fmla="*/ 2147483646 w 258"/>
                <a:gd name="T7" fmla="*/ 2147483646 h 254"/>
                <a:gd name="T8" fmla="*/ 2147483646 w 258"/>
                <a:gd name="T9" fmla="*/ 2147483646 h 254"/>
                <a:gd name="T10" fmla="*/ 2147483646 w 258"/>
                <a:gd name="T11" fmla="*/ 1926840747 h 254"/>
                <a:gd name="T12" fmla="*/ 2147483646 w 258"/>
                <a:gd name="T13" fmla="*/ 1752990368 h 254"/>
                <a:gd name="T14" fmla="*/ 2147483646 w 258"/>
                <a:gd name="T15" fmla="*/ 1521189863 h 254"/>
                <a:gd name="T16" fmla="*/ 2147483646 w 258"/>
                <a:gd name="T17" fmla="*/ 1347339484 h 254"/>
                <a:gd name="T18" fmla="*/ 2147483646 w 258"/>
                <a:gd name="T19" fmla="*/ 1347339484 h 254"/>
                <a:gd name="T20" fmla="*/ 2147483646 w 258"/>
                <a:gd name="T21" fmla="*/ 1202466072 h 254"/>
                <a:gd name="T22" fmla="*/ 2147483646 w 258"/>
                <a:gd name="T23" fmla="*/ 1115538979 h 254"/>
                <a:gd name="T24" fmla="*/ 2147483646 w 258"/>
                <a:gd name="T25" fmla="*/ 1231439232 h 254"/>
                <a:gd name="T26" fmla="*/ 2147483646 w 258"/>
                <a:gd name="T27" fmla="*/ 1419776191 h 254"/>
                <a:gd name="T28" fmla="*/ 2147483646 w 258"/>
                <a:gd name="T29" fmla="*/ 1521189863 h 254"/>
                <a:gd name="T30" fmla="*/ 1793024838 w 258"/>
                <a:gd name="T31" fmla="*/ 1608116956 h 254"/>
                <a:gd name="T32" fmla="*/ 1619507655 w 258"/>
                <a:gd name="T33" fmla="*/ 1622603536 h 254"/>
                <a:gd name="T34" fmla="*/ 1503828265 w 258"/>
                <a:gd name="T35" fmla="*/ 1550166830 h 254"/>
                <a:gd name="T36" fmla="*/ 1373691328 w 258"/>
                <a:gd name="T37" fmla="*/ 1405289611 h 254"/>
                <a:gd name="T38" fmla="*/ 1315849732 w 258"/>
                <a:gd name="T39" fmla="*/ 1289389358 h 254"/>
                <a:gd name="T40" fmla="*/ 1214631692 w 258"/>
                <a:gd name="T41" fmla="*/ 1260416198 h 254"/>
                <a:gd name="T42" fmla="*/ 1070033405 w 258"/>
                <a:gd name="T43" fmla="*/ 1173489106 h 254"/>
                <a:gd name="T44" fmla="*/ 1315849732 w 258"/>
                <a:gd name="T45" fmla="*/ 927202020 h 254"/>
                <a:gd name="T46" fmla="*/ 1258011938 w 258"/>
                <a:gd name="T47" fmla="*/ 666424549 h 254"/>
                <a:gd name="T48" fmla="*/ 1012191809 w 258"/>
                <a:gd name="T49" fmla="*/ 666424549 h 254"/>
                <a:gd name="T50" fmla="*/ 737452783 w 258"/>
                <a:gd name="T51" fmla="*/ 622964809 h 254"/>
                <a:gd name="T52" fmla="*/ 766375482 w 258"/>
                <a:gd name="T53" fmla="*/ 391164304 h 254"/>
                <a:gd name="T54" fmla="*/ 708533886 w 258"/>
                <a:gd name="T55" fmla="*/ 217313925 h 254"/>
                <a:gd name="T56" fmla="*/ 679614989 w 258"/>
                <a:gd name="T57" fmla="*/ 72436706 h 254"/>
                <a:gd name="T58" fmla="*/ 419337313 w 258"/>
                <a:gd name="T59" fmla="*/ 0 h 254"/>
                <a:gd name="T60" fmla="*/ 390418416 w 258"/>
                <a:gd name="T61" fmla="*/ 173850379 h 254"/>
                <a:gd name="T62" fmla="*/ 144598287 w 258"/>
                <a:gd name="T63" fmla="*/ 463601010 h 254"/>
                <a:gd name="T64" fmla="*/ 245816327 w 258"/>
                <a:gd name="T65" fmla="*/ 709888095 h 254"/>
                <a:gd name="T66" fmla="*/ 159059636 w 258"/>
                <a:gd name="T67" fmla="*/ 869251894 h 254"/>
                <a:gd name="T68" fmla="*/ 144598287 w 258"/>
                <a:gd name="T69" fmla="*/ 1159002526 h 254"/>
                <a:gd name="T70" fmla="*/ 72299143 w 258"/>
                <a:gd name="T71" fmla="*/ 1289389358 h 254"/>
                <a:gd name="T72" fmla="*/ 14461350 w 258"/>
                <a:gd name="T73" fmla="*/ 1405289611 h 254"/>
                <a:gd name="T74" fmla="*/ 115679390 w 258"/>
                <a:gd name="T75" fmla="*/ 1680553662 h 254"/>
                <a:gd name="T76" fmla="*/ 260277676 w 258"/>
                <a:gd name="T77" fmla="*/ 1839917461 h 254"/>
                <a:gd name="T78" fmla="*/ 159059636 w 258"/>
                <a:gd name="T79" fmla="*/ 2071714160 h 254"/>
                <a:gd name="T80" fmla="*/ 375957066 w 258"/>
                <a:gd name="T81" fmla="*/ 2147483646 h 254"/>
                <a:gd name="T82" fmla="*/ 462717559 w 258"/>
                <a:gd name="T83" fmla="*/ 2147483646 h 254"/>
                <a:gd name="T84" fmla="*/ 607315846 w 258"/>
                <a:gd name="T85" fmla="*/ 2147483646 h 254"/>
                <a:gd name="T86" fmla="*/ 795294379 w 258"/>
                <a:gd name="T87" fmla="*/ 2147483646 h 254"/>
                <a:gd name="T88" fmla="*/ 939892666 w 258"/>
                <a:gd name="T89" fmla="*/ 2147483646 h 254"/>
                <a:gd name="T90" fmla="*/ 824213276 w 258"/>
                <a:gd name="T91" fmla="*/ 2147483646 h 254"/>
                <a:gd name="T92" fmla="*/ 694076339 w 258"/>
                <a:gd name="T93" fmla="*/ 2147483646 h 254"/>
                <a:gd name="T94" fmla="*/ 607315846 w 258"/>
                <a:gd name="T95" fmla="*/ 2147483646 h 254"/>
                <a:gd name="T96" fmla="*/ 650696092 w 258"/>
                <a:gd name="T97" fmla="*/ 2147483646 h 254"/>
                <a:gd name="T98" fmla="*/ 708533886 w 258"/>
                <a:gd name="T99" fmla="*/ 2147483646 h 254"/>
                <a:gd name="T100" fmla="*/ 780833029 w 258"/>
                <a:gd name="T101" fmla="*/ 2147483646 h 254"/>
                <a:gd name="T102" fmla="*/ 910973769 w 258"/>
                <a:gd name="T103" fmla="*/ 2147483646 h 254"/>
                <a:gd name="T104" fmla="*/ 997734262 w 258"/>
                <a:gd name="T105" fmla="*/ 2147483646 h 254"/>
                <a:gd name="T106" fmla="*/ 1012191809 w 258"/>
                <a:gd name="T107" fmla="*/ 2147483646 h 254"/>
                <a:gd name="T108" fmla="*/ 1127871199 w 258"/>
                <a:gd name="T109" fmla="*/ 2147483646 h 254"/>
                <a:gd name="T110" fmla="*/ 1431529122 w 258"/>
                <a:gd name="T111" fmla="*/ 2147483646 h 254"/>
                <a:gd name="T112" fmla="*/ 1908704228 w 258"/>
                <a:gd name="T113" fmla="*/ 2147483646 h 254"/>
                <a:gd name="T114" fmla="*/ 2147483646 w 258"/>
                <a:gd name="T115" fmla="*/ 2147483646 h 2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58" h="254">
                  <a:moveTo>
                    <a:pt x="167" y="242"/>
                  </a:moveTo>
                  <a:cubicBezTo>
                    <a:pt x="190" y="220"/>
                    <a:pt x="190" y="220"/>
                    <a:pt x="190" y="220"/>
                  </a:cubicBezTo>
                  <a:cubicBezTo>
                    <a:pt x="208" y="200"/>
                    <a:pt x="208" y="200"/>
                    <a:pt x="208" y="200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38" y="178"/>
                    <a:pt x="238" y="178"/>
                    <a:pt x="238" y="178"/>
                  </a:cubicBezTo>
                  <a:cubicBezTo>
                    <a:pt x="253" y="178"/>
                    <a:pt x="253" y="178"/>
                    <a:pt x="253" y="178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8" y="165"/>
                    <a:pt x="258" y="165"/>
                    <a:pt x="258" y="165"/>
                  </a:cubicBezTo>
                  <a:cubicBezTo>
                    <a:pt x="256" y="161"/>
                    <a:pt x="256" y="161"/>
                    <a:pt x="256" y="161"/>
                  </a:cubicBezTo>
                  <a:cubicBezTo>
                    <a:pt x="258" y="158"/>
                    <a:pt x="258" y="158"/>
                    <a:pt x="258" y="158"/>
                  </a:cubicBezTo>
                  <a:cubicBezTo>
                    <a:pt x="258" y="158"/>
                    <a:pt x="251" y="144"/>
                    <a:pt x="251" y="143"/>
                  </a:cubicBezTo>
                  <a:cubicBezTo>
                    <a:pt x="251" y="143"/>
                    <a:pt x="251" y="133"/>
                    <a:pt x="251" y="133"/>
                  </a:cubicBezTo>
                  <a:cubicBezTo>
                    <a:pt x="251" y="133"/>
                    <a:pt x="249" y="129"/>
                    <a:pt x="249" y="129"/>
                  </a:cubicBezTo>
                  <a:cubicBezTo>
                    <a:pt x="249" y="128"/>
                    <a:pt x="251" y="121"/>
                    <a:pt x="251" y="12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2" y="91"/>
                    <a:pt x="212" y="91"/>
                    <a:pt x="212" y="91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3"/>
                    <a:pt x="197" y="88"/>
                    <a:pt x="197" y="87"/>
                  </a:cubicBezTo>
                  <a:cubicBezTo>
                    <a:pt x="197" y="87"/>
                    <a:pt x="193" y="83"/>
                    <a:pt x="193" y="83"/>
                  </a:cubicBezTo>
                  <a:cubicBezTo>
                    <a:pt x="185" y="80"/>
                    <a:pt x="185" y="80"/>
                    <a:pt x="185" y="80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7"/>
                    <a:pt x="174" y="81"/>
                    <a:pt x="174" y="81"/>
                  </a:cubicBezTo>
                  <a:cubicBezTo>
                    <a:pt x="174" y="81"/>
                    <a:pt x="175" y="85"/>
                    <a:pt x="175" y="85"/>
                  </a:cubicBezTo>
                  <a:cubicBezTo>
                    <a:pt x="175" y="86"/>
                    <a:pt x="178" y="92"/>
                    <a:pt x="178" y="92"/>
                  </a:cubicBezTo>
                  <a:cubicBezTo>
                    <a:pt x="178" y="92"/>
                    <a:pt x="175" y="98"/>
                    <a:pt x="175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111"/>
                    <a:pt x="104" y="107"/>
                    <a:pt x="104" y="107"/>
                  </a:cubicBezTo>
                  <a:cubicBezTo>
                    <a:pt x="104" y="106"/>
                    <a:pt x="97" y="102"/>
                    <a:pt x="97" y="102"/>
                  </a:cubicBezTo>
                  <a:cubicBezTo>
                    <a:pt x="97" y="102"/>
                    <a:pt x="96" y="97"/>
                    <a:pt x="95" y="97"/>
                  </a:cubicBezTo>
                  <a:cubicBezTo>
                    <a:pt x="95" y="97"/>
                    <a:pt x="92" y="95"/>
                    <a:pt x="92" y="95"/>
                  </a:cubicBezTo>
                  <a:cubicBezTo>
                    <a:pt x="92" y="95"/>
                    <a:pt x="91" y="89"/>
                    <a:pt x="91" y="89"/>
                  </a:cubicBezTo>
                  <a:cubicBezTo>
                    <a:pt x="91" y="88"/>
                    <a:pt x="89" y="84"/>
                    <a:pt x="89" y="84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1" y="85"/>
                    <a:pt x="80" y="85"/>
                  </a:cubicBezTo>
                  <a:cubicBezTo>
                    <a:pt x="80" y="85"/>
                    <a:pt x="74" y="81"/>
                    <a:pt x="74" y="8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4"/>
                    <a:pt x="89" y="56"/>
                    <a:pt x="89" y="56"/>
                  </a:cubicBezTo>
                  <a:cubicBezTo>
                    <a:pt x="89" y="55"/>
                    <a:pt x="87" y="46"/>
                    <a:pt x="87" y="4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36"/>
                    <a:pt x="52" y="36"/>
                  </a:cubicBezTo>
                  <a:cubicBezTo>
                    <a:pt x="52" y="35"/>
                    <a:pt x="53" y="27"/>
                    <a:pt x="53" y="27"/>
                  </a:cubicBezTo>
                  <a:cubicBezTo>
                    <a:pt x="53" y="27"/>
                    <a:pt x="47" y="23"/>
                    <a:pt x="47" y="22"/>
                  </a:cubicBezTo>
                  <a:cubicBezTo>
                    <a:pt x="47" y="22"/>
                    <a:pt x="49" y="16"/>
                    <a:pt x="49" y="15"/>
                  </a:cubicBezTo>
                  <a:cubicBezTo>
                    <a:pt x="50" y="14"/>
                    <a:pt x="50" y="10"/>
                    <a:pt x="50" y="10"/>
                  </a:cubicBezTo>
                  <a:cubicBezTo>
                    <a:pt x="50" y="10"/>
                    <a:pt x="47" y="5"/>
                    <a:pt x="47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0" y="31"/>
                    <a:pt x="10" y="32"/>
                  </a:cubicBezTo>
                  <a:cubicBezTo>
                    <a:pt x="10" y="32"/>
                    <a:pt x="10" y="37"/>
                    <a:pt x="10" y="37"/>
                  </a:cubicBezTo>
                  <a:cubicBezTo>
                    <a:pt x="10" y="38"/>
                    <a:pt x="17" y="49"/>
                    <a:pt x="17" y="4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7"/>
                    <a:pt x="1" y="97"/>
                  </a:cubicBezTo>
                  <a:cubicBezTo>
                    <a:pt x="1" y="97"/>
                    <a:pt x="3" y="112"/>
                    <a:pt x="3" y="112"/>
                  </a:cubicBezTo>
                  <a:cubicBezTo>
                    <a:pt x="3" y="112"/>
                    <a:pt x="8" y="116"/>
                    <a:pt x="8" y="116"/>
                  </a:cubicBezTo>
                  <a:cubicBezTo>
                    <a:pt x="8" y="117"/>
                    <a:pt x="11" y="125"/>
                    <a:pt x="11" y="125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48" y="200"/>
                    <a:pt x="48" y="200"/>
                    <a:pt x="48" y="200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3" y="202"/>
                    <a:pt x="42" y="204"/>
                    <a:pt x="42" y="204"/>
                  </a:cubicBezTo>
                  <a:cubicBezTo>
                    <a:pt x="42" y="205"/>
                    <a:pt x="44" y="209"/>
                    <a:pt x="44" y="209"/>
                  </a:cubicBezTo>
                  <a:cubicBezTo>
                    <a:pt x="44" y="209"/>
                    <a:pt x="45" y="213"/>
                    <a:pt x="45" y="213"/>
                  </a:cubicBezTo>
                  <a:cubicBezTo>
                    <a:pt x="45" y="213"/>
                    <a:pt x="49" y="216"/>
                    <a:pt x="49" y="216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4" y="233"/>
                    <a:pt x="54" y="233"/>
                    <a:pt x="54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3" y="235"/>
                    <a:pt x="63" y="235"/>
                    <a:pt x="63" y="235"/>
                  </a:cubicBezTo>
                  <a:cubicBezTo>
                    <a:pt x="63" y="235"/>
                    <a:pt x="64" y="238"/>
                    <a:pt x="64" y="238"/>
                  </a:cubicBezTo>
                  <a:cubicBezTo>
                    <a:pt x="64" y="238"/>
                    <a:pt x="69" y="240"/>
                    <a:pt x="69" y="240"/>
                  </a:cubicBezTo>
                  <a:cubicBezTo>
                    <a:pt x="67" y="244"/>
                    <a:pt x="67" y="244"/>
                    <a:pt x="67" y="244"/>
                  </a:cubicBezTo>
                  <a:cubicBezTo>
                    <a:pt x="70" y="246"/>
                    <a:pt x="70" y="246"/>
                    <a:pt x="70" y="246"/>
                  </a:cubicBezTo>
                  <a:cubicBezTo>
                    <a:pt x="73" y="244"/>
                    <a:pt x="73" y="244"/>
                    <a:pt x="73" y="244"/>
                  </a:cubicBezTo>
                  <a:cubicBezTo>
                    <a:pt x="78" y="241"/>
                    <a:pt x="78" y="241"/>
                    <a:pt x="78" y="241"/>
                  </a:cubicBezTo>
                  <a:cubicBezTo>
                    <a:pt x="87" y="242"/>
                    <a:pt x="87" y="242"/>
                    <a:pt x="87" y="242"/>
                  </a:cubicBezTo>
                  <a:cubicBezTo>
                    <a:pt x="99" y="239"/>
                    <a:pt x="99" y="239"/>
                    <a:pt x="99" y="239"/>
                  </a:cubicBezTo>
                  <a:cubicBezTo>
                    <a:pt x="114" y="245"/>
                    <a:pt x="114" y="245"/>
                    <a:pt x="114" y="245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50" y="254"/>
                    <a:pt x="150" y="254"/>
                    <a:pt x="150" y="254"/>
                  </a:cubicBezTo>
                  <a:lnTo>
                    <a:pt x="167" y="2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65">
              <a:extLst>
                <a:ext uri="{FF2B5EF4-FFF2-40B4-BE49-F238E27FC236}">
                  <a16:creationId xmlns:a16="http://schemas.microsoft.com/office/drawing/2014/main" id="{D31CA2B3-0B50-6B97-EEED-B684AFA78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431" y="3376855"/>
              <a:ext cx="1218894" cy="1366637"/>
            </a:xfrm>
            <a:custGeom>
              <a:avLst/>
              <a:gdLst>
                <a:gd name="T0" fmla="*/ 2147483646 w 234"/>
                <a:gd name="T1" fmla="*/ 2147483646 h 262"/>
                <a:gd name="T2" fmla="*/ 2147483646 w 234"/>
                <a:gd name="T3" fmla="*/ 2147483646 h 262"/>
                <a:gd name="T4" fmla="*/ 2147483646 w 234"/>
                <a:gd name="T5" fmla="*/ 2147483646 h 262"/>
                <a:gd name="T6" fmla="*/ 2147483646 w 234"/>
                <a:gd name="T7" fmla="*/ 2147483646 h 262"/>
                <a:gd name="T8" fmla="*/ 2147483646 w 234"/>
                <a:gd name="T9" fmla="*/ 2147483646 h 262"/>
                <a:gd name="T10" fmla="*/ 2147483646 w 234"/>
                <a:gd name="T11" fmla="*/ 2147483646 h 262"/>
                <a:gd name="T12" fmla="*/ 2147483646 w 234"/>
                <a:gd name="T13" fmla="*/ 2147483646 h 262"/>
                <a:gd name="T14" fmla="*/ 2147483646 w 234"/>
                <a:gd name="T15" fmla="*/ 2147483646 h 262"/>
                <a:gd name="T16" fmla="*/ 2147483646 w 234"/>
                <a:gd name="T17" fmla="*/ 2147483646 h 262"/>
                <a:gd name="T18" fmla="*/ 2147483646 w 234"/>
                <a:gd name="T19" fmla="*/ 2147483646 h 262"/>
                <a:gd name="T20" fmla="*/ 2147483646 w 234"/>
                <a:gd name="T21" fmla="*/ 2147483646 h 262"/>
                <a:gd name="T22" fmla="*/ 2147483646 w 234"/>
                <a:gd name="T23" fmla="*/ 1975445384 h 262"/>
                <a:gd name="T24" fmla="*/ 2147483646 w 234"/>
                <a:gd name="T25" fmla="*/ 1074875535 h 262"/>
                <a:gd name="T26" fmla="*/ 2147483646 w 234"/>
                <a:gd name="T27" fmla="*/ 653637747 h 262"/>
                <a:gd name="T28" fmla="*/ 2147483646 w 234"/>
                <a:gd name="T29" fmla="*/ 421233977 h 262"/>
                <a:gd name="T30" fmla="*/ 2147483646 w 234"/>
                <a:gd name="T31" fmla="*/ 363132082 h 262"/>
                <a:gd name="T32" fmla="*/ 2147483646 w 234"/>
                <a:gd name="T33" fmla="*/ 377656603 h 262"/>
                <a:gd name="T34" fmla="*/ 2147483646 w 234"/>
                <a:gd name="T35" fmla="*/ 101675458 h 262"/>
                <a:gd name="T36" fmla="*/ 2027914547 w 234"/>
                <a:gd name="T37" fmla="*/ 29049042 h 262"/>
                <a:gd name="T38" fmla="*/ 1549908565 w 234"/>
                <a:gd name="T39" fmla="*/ 450286830 h 262"/>
                <a:gd name="T40" fmla="*/ 869107322 w 234"/>
                <a:gd name="T41" fmla="*/ 682690600 h 262"/>
                <a:gd name="T42" fmla="*/ 449039037 w 234"/>
                <a:gd name="T43" fmla="*/ 1031298161 h 262"/>
                <a:gd name="T44" fmla="*/ 144849952 w 234"/>
                <a:gd name="T45" fmla="*/ 1132973619 h 262"/>
                <a:gd name="T46" fmla="*/ 130364576 w 234"/>
                <a:gd name="T47" fmla="*/ 1263701930 h 262"/>
                <a:gd name="T48" fmla="*/ 86912255 w 234"/>
                <a:gd name="T49" fmla="*/ 1423483095 h 262"/>
                <a:gd name="T50" fmla="*/ 144849952 w 234"/>
                <a:gd name="T51" fmla="*/ 1815664219 h 262"/>
                <a:gd name="T52" fmla="*/ 0 w 234"/>
                <a:gd name="T53" fmla="*/ 2147483646 h 262"/>
                <a:gd name="T54" fmla="*/ 130364576 w 234"/>
                <a:gd name="T55" fmla="*/ 2147483646 h 262"/>
                <a:gd name="T56" fmla="*/ 217276830 w 234"/>
                <a:gd name="T57" fmla="*/ 2147483646 h 262"/>
                <a:gd name="T58" fmla="*/ 333156031 w 234"/>
                <a:gd name="T59" fmla="*/ 2147483646 h 262"/>
                <a:gd name="T60" fmla="*/ 391097534 w 234"/>
                <a:gd name="T61" fmla="*/ 2147483646 h 262"/>
                <a:gd name="T62" fmla="*/ 434553661 w 234"/>
                <a:gd name="T63" fmla="*/ 2147483646 h 262"/>
                <a:gd name="T64" fmla="*/ 506980540 w 234"/>
                <a:gd name="T65" fmla="*/ 2147483646 h 262"/>
                <a:gd name="T66" fmla="*/ 564918237 w 234"/>
                <a:gd name="T67" fmla="*/ 2147483646 h 262"/>
                <a:gd name="T68" fmla="*/ 593888988 w 234"/>
                <a:gd name="T69" fmla="*/ 2147483646 h 262"/>
                <a:gd name="T70" fmla="*/ 564918237 w 234"/>
                <a:gd name="T71" fmla="*/ 2147483646 h 262"/>
                <a:gd name="T72" fmla="*/ 854621946 w 234"/>
                <a:gd name="T73" fmla="*/ 2147483646 h 262"/>
                <a:gd name="T74" fmla="*/ 1086384152 w 234"/>
                <a:gd name="T75" fmla="*/ 2147483646 h 262"/>
                <a:gd name="T76" fmla="*/ 1289175607 w 234"/>
                <a:gd name="T77" fmla="*/ 2147483646 h 262"/>
                <a:gd name="T78" fmla="*/ 1419540183 w 234"/>
                <a:gd name="T79" fmla="*/ 2147483646 h 262"/>
                <a:gd name="T80" fmla="*/ 1564393941 w 234"/>
                <a:gd name="T81" fmla="*/ 2147483646 h 262"/>
                <a:gd name="T82" fmla="*/ 1941006099 w 234"/>
                <a:gd name="T83" fmla="*/ 2147483646 h 262"/>
                <a:gd name="T84" fmla="*/ 1897549971 w 234"/>
                <a:gd name="T85" fmla="*/ 2147483646 h 262"/>
                <a:gd name="T86" fmla="*/ 2147483646 w 234"/>
                <a:gd name="T87" fmla="*/ 2147483646 h 262"/>
                <a:gd name="T88" fmla="*/ 2147483646 w 234"/>
                <a:gd name="T89" fmla="*/ 2147483646 h 2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34" h="262">
                  <a:moveTo>
                    <a:pt x="172" y="251"/>
                  </a:moveTo>
                  <a:cubicBezTo>
                    <a:pt x="175" y="247"/>
                    <a:pt x="175" y="247"/>
                    <a:pt x="175" y="247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8" y="243"/>
                    <a:pt x="178" y="243"/>
                    <a:pt x="178" y="243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80" y="223"/>
                    <a:pt x="180" y="223"/>
                    <a:pt x="180" y="223"/>
                  </a:cubicBezTo>
                  <a:cubicBezTo>
                    <a:pt x="180" y="223"/>
                    <a:pt x="182" y="217"/>
                    <a:pt x="182" y="216"/>
                  </a:cubicBezTo>
                  <a:cubicBezTo>
                    <a:pt x="182" y="216"/>
                    <a:pt x="184" y="211"/>
                    <a:pt x="184" y="211"/>
                  </a:cubicBezTo>
                  <a:cubicBezTo>
                    <a:pt x="184" y="211"/>
                    <a:pt x="182" y="204"/>
                    <a:pt x="182" y="203"/>
                  </a:cubicBezTo>
                  <a:cubicBezTo>
                    <a:pt x="182" y="203"/>
                    <a:pt x="182" y="199"/>
                    <a:pt x="182" y="199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0" y="189"/>
                    <a:pt x="170" y="189"/>
                    <a:pt x="170" y="189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2" y="173"/>
                    <a:pt x="172" y="173"/>
                    <a:pt x="172" y="173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8" y="165"/>
                    <a:pt x="188" y="165"/>
                    <a:pt x="188" y="165"/>
                  </a:cubicBezTo>
                  <a:cubicBezTo>
                    <a:pt x="189" y="158"/>
                    <a:pt x="189" y="158"/>
                    <a:pt x="189" y="15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12" y="160"/>
                    <a:pt x="212" y="160"/>
                    <a:pt x="212" y="160"/>
                  </a:cubicBezTo>
                  <a:cubicBezTo>
                    <a:pt x="217" y="162"/>
                    <a:pt x="217" y="162"/>
                    <a:pt x="217" y="162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8" y="154"/>
                    <a:pt x="228" y="154"/>
                  </a:cubicBezTo>
                  <a:cubicBezTo>
                    <a:pt x="228" y="153"/>
                    <a:pt x="232" y="150"/>
                    <a:pt x="232" y="150"/>
                  </a:cubicBezTo>
                  <a:cubicBezTo>
                    <a:pt x="234" y="141"/>
                    <a:pt x="234" y="141"/>
                    <a:pt x="234" y="141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3" y="122"/>
                    <a:pt x="223" y="122"/>
                    <a:pt x="223" y="122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94" y="74"/>
                    <a:pt x="190" y="65"/>
                    <a:pt x="190" y="64"/>
                  </a:cubicBezTo>
                  <a:cubicBezTo>
                    <a:pt x="190" y="64"/>
                    <a:pt x="187" y="52"/>
                    <a:pt x="187" y="52"/>
                  </a:cubicBezTo>
                  <a:cubicBezTo>
                    <a:pt x="187" y="51"/>
                    <a:pt x="188" y="46"/>
                    <a:pt x="188" y="45"/>
                  </a:cubicBezTo>
                  <a:cubicBezTo>
                    <a:pt x="188" y="45"/>
                    <a:pt x="195" y="37"/>
                    <a:pt x="195" y="37"/>
                  </a:cubicBezTo>
                  <a:cubicBezTo>
                    <a:pt x="195" y="37"/>
                    <a:pt x="200" y="33"/>
                    <a:pt x="201" y="32"/>
                  </a:cubicBezTo>
                  <a:cubicBezTo>
                    <a:pt x="202" y="31"/>
                    <a:pt x="205" y="29"/>
                    <a:pt x="205" y="29"/>
                  </a:cubicBezTo>
                  <a:cubicBezTo>
                    <a:pt x="205" y="29"/>
                    <a:pt x="205" y="26"/>
                    <a:pt x="205" y="26"/>
                  </a:cubicBezTo>
                  <a:cubicBezTo>
                    <a:pt x="203" y="25"/>
                    <a:pt x="203" y="25"/>
                    <a:pt x="203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59" y="14"/>
                    <a:pt x="159" y="13"/>
                  </a:cubicBezTo>
                  <a:cubicBezTo>
                    <a:pt x="159" y="13"/>
                    <a:pt x="158" y="7"/>
                    <a:pt x="158" y="7"/>
                  </a:cubicBezTo>
                  <a:cubicBezTo>
                    <a:pt x="158" y="6"/>
                    <a:pt x="153" y="2"/>
                    <a:pt x="153" y="2"/>
                  </a:cubicBezTo>
                  <a:cubicBezTo>
                    <a:pt x="153" y="2"/>
                    <a:pt x="147" y="0"/>
                    <a:pt x="147" y="0"/>
                  </a:cubicBezTo>
                  <a:cubicBezTo>
                    <a:pt x="147" y="0"/>
                    <a:pt x="140" y="2"/>
                    <a:pt x="140" y="2"/>
                  </a:cubicBezTo>
                  <a:cubicBezTo>
                    <a:pt x="140" y="2"/>
                    <a:pt x="135" y="4"/>
                    <a:pt x="135" y="5"/>
                  </a:cubicBezTo>
                  <a:cubicBezTo>
                    <a:pt x="135" y="6"/>
                    <a:pt x="129" y="22"/>
                    <a:pt x="129" y="2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6" y="98"/>
                    <a:pt x="6" y="98"/>
                  </a:cubicBezTo>
                  <a:cubicBezTo>
                    <a:pt x="6" y="98"/>
                    <a:pt x="4" y="103"/>
                    <a:pt x="4" y="104"/>
                  </a:cubicBezTo>
                  <a:cubicBezTo>
                    <a:pt x="4" y="104"/>
                    <a:pt x="3" y="109"/>
                    <a:pt x="3" y="109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11" y="159"/>
                    <a:pt x="11" y="158"/>
                  </a:cubicBezTo>
                  <a:cubicBezTo>
                    <a:pt x="11" y="158"/>
                    <a:pt x="13" y="156"/>
                    <a:pt x="13" y="156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23" y="157"/>
                    <a:pt x="28" y="157"/>
                    <a:pt x="28" y="157"/>
                  </a:cubicBezTo>
                  <a:cubicBezTo>
                    <a:pt x="28" y="157"/>
                    <a:pt x="29" y="159"/>
                    <a:pt x="29" y="159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5" y="169"/>
                    <a:pt x="25" y="169"/>
                  </a:cubicBezTo>
                  <a:cubicBezTo>
                    <a:pt x="26" y="169"/>
                    <a:pt x="30" y="174"/>
                    <a:pt x="30" y="174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6" y="171"/>
                    <a:pt x="36" y="171"/>
                  </a:cubicBezTo>
                  <a:cubicBezTo>
                    <a:pt x="36" y="171"/>
                    <a:pt x="36" y="169"/>
                    <a:pt x="36" y="169"/>
                  </a:cubicBezTo>
                  <a:cubicBezTo>
                    <a:pt x="39" y="166"/>
                    <a:pt x="39" y="166"/>
                    <a:pt x="39" y="166"/>
                  </a:cubicBezTo>
                  <a:cubicBezTo>
                    <a:pt x="39" y="166"/>
                    <a:pt x="42" y="173"/>
                    <a:pt x="42" y="173"/>
                  </a:cubicBezTo>
                  <a:cubicBezTo>
                    <a:pt x="42" y="173"/>
                    <a:pt x="44" y="177"/>
                    <a:pt x="44" y="177"/>
                  </a:cubicBezTo>
                  <a:cubicBezTo>
                    <a:pt x="44" y="177"/>
                    <a:pt x="41" y="186"/>
                    <a:pt x="41" y="186"/>
                  </a:cubicBezTo>
                  <a:cubicBezTo>
                    <a:pt x="41" y="186"/>
                    <a:pt x="38" y="193"/>
                    <a:pt x="38" y="194"/>
                  </a:cubicBezTo>
                  <a:cubicBezTo>
                    <a:pt x="38" y="194"/>
                    <a:pt x="37" y="197"/>
                    <a:pt x="37" y="197"/>
                  </a:cubicBezTo>
                  <a:cubicBezTo>
                    <a:pt x="37" y="197"/>
                    <a:pt x="39" y="202"/>
                    <a:pt x="39" y="202"/>
                  </a:cubicBezTo>
                  <a:cubicBezTo>
                    <a:pt x="39" y="202"/>
                    <a:pt x="49" y="209"/>
                    <a:pt x="49" y="209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67" y="226"/>
                    <a:pt x="67" y="226"/>
                    <a:pt x="67" y="226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7"/>
                    <a:pt x="75" y="231"/>
                    <a:pt x="75" y="232"/>
                  </a:cubicBezTo>
                  <a:cubicBezTo>
                    <a:pt x="75" y="232"/>
                    <a:pt x="80" y="233"/>
                    <a:pt x="80" y="233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99" y="217"/>
                    <a:pt x="98" y="221"/>
                    <a:pt x="98" y="221"/>
                  </a:cubicBezTo>
                  <a:cubicBezTo>
                    <a:pt x="98" y="221"/>
                    <a:pt x="99" y="224"/>
                    <a:pt x="99" y="224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27" y="217"/>
                    <a:pt x="127" y="217"/>
                    <a:pt x="127" y="217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134" y="236"/>
                    <a:pt x="134" y="236"/>
                    <a:pt x="134" y="236"/>
                  </a:cubicBezTo>
                  <a:cubicBezTo>
                    <a:pt x="135" y="246"/>
                    <a:pt x="135" y="246"/>
                    <a:pt x="135" y="246"/>
                  </a:cubicBezTo>
                  <a:cubicBezTo>
                    <a:pt x="138" y="254"/>
                    <a:pt x="138" y="254"/>
                    <a:pt x="138" y="25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2"/>
                    <a:pt x="131" y="262"/>
                    <a:pt x="131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9" y="259"/>
                    <a:pt x="159" y="259"/>
                    <a:pt x="159" y="259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74" y="256"/>
                    <a:pt x="174" y="256"/>
                    <a:pt x="174" y="256"/>
                  </a:cubicBezTo>
                  <a:cubicBezTo>
                    <a:pt x="174" y="254"/>
                    <a:pt x="174" y="254"/>
                    <a:pt x="174" y="254"/>
                  </a:cubicBezTo>
                  <a:lnTo>
                    <a:pt x="172" y="2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66">
              <a:extLst>
                <a:ext uri="{FF2B5EF4-FFF2-40B4-BE49-F238E27FC236}">
                  <a16:creationId xmlns:a16="http://schemas.microsoft.com/office/drawing/2014/main" id="{6F77ADF4-81B4-2547-9A55-AAF361CCA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727" y="4085160"/>
              <a:ext cx="651814" cy="725687"/>
            </a:xfrm>
            <a:custGeom>
              <a:avLst/>
              <a:gdLst>
                <a:gd name="T0" fmla="*/ 1117739700 w 125"/>
                <a:gd name="T1" fmla="*/ 1687908347 h 139"/>
                <a:gd name="T2" fmla="*/ 1262900700 w 125"/>
                <a:gd name="T3" fmla="*/ 1527849059 h 139"/>
                <a:gd name="T4" fmla="*/ 1408061700 w 125"/>
                <a:gd name="T5" fmla="*/ 1309583273 h 139"/>
                <a:gd name="T6" fmla="*/ 1683867600 w 125"/>
                <a:gd name="T7" fmla="*/ 1309583273 h 139"/>
                <a:gd name="T8" fmla="*/ 1640319300 w 125"/>
                <a:gd name="T9" fmla="*/ 1193177906 h 139"/>
                <a:gd name="T10" fmla="*/ 1524190500 w 125"/>
                <a:gd name="T11" fmla="*/ 931258199 h 139"/>
                <a:gd name="T12" fmla="*/ 1509674400 w 125"/>
                <a:gd name="T13" fmla="*/ 698443649 h 139"/>
                <a:gd name="T14" fmla="*/ 1553222700 w 125"/>
                <a:gd name="T15" fmla="*/ 552936940 h 139"/>
                <a:gd name="T16" fmla="*/ 1596771000 w 125"/>
                <a:gd name="T17" fmla="*/ 363772496 h 139"/>
                <a:gd name="T18" fmla="*/ 1741932000 w 125"/>
                <a:gd name="T19" fmla="*/ 247367128 h 139"/>
                <a:gd name="T20" fmla="*/ 1814512500 w 125"/>
                <a:gd name="T21" fmla="*/ 101856604 h 139"/>
                <a:gd name="T22" fmla="*/ 1669351500 w 125"/>
                <a:gd name="T23" fmla="*/ 130957946 h 139"/>
                <a:gd name="T24" fmla="*/ 1582254900 w 125"/>
                <a:gd name="T25" fmla="*/ 29101342 h 139"/>
                <a:gd name="T26" fmla="*/ 1451610000 w 125"/>
                <a:gd name="T27" fmla="*/ 0 h 139"/>
                <a:gd name="T28" fmla="*/ 1379029500 w 125"/>
                <a:gd name="T29" fmla="*/ 87304026 h 139"/>
                <a:gd name="T30" fmla="*/ 1103223600 w 125"/>
                <a:gd name="T31" fmla="*/ 101856604 h 139"/>
                <a:gd name="T32" fmla="*/ 1030643100 w 125"/>
                <a:gd name="T33" fmla="*/ 43653920 h 139"/>
                <a:gd name="T34" fmla="*/ 899998200 w 125"/>
                <a:gd name="T35" fmla="*/ 203713208 h 139"/>
                <a:gd name="T36" fmla="*/ 783869400 w 125"/>
                <a:gd name="T37" fmla="*/ 276468470 h 139"/>
                <a:gd name="T38" fmla="*/ 682256700 w 125"/>
                <a:gd name="T39" fmla="*/ 378325074 h 139"/>
                <a:gd name="T40" fmla="*/ 566127900 w 125"/>
                <a:gd name="T41" fmla="*/ 421975179 h 139"/>
                <a:gd name="T42" fmla="*/ 522579600 w 125"/>
                <a:gd name="T43" fmla="*/ 334671154 h 139"/>
                <a:gd name="T44" fmla="*/ 464515200 w 125"/>
                <a:gd name="T45" fmla="*/ 261915892 h 139"/>
                <a:gd name="T46" fmla="*/ 377418600 w 125"/>
                <a:gd name="T47" fmla="*/ 232814550 h 139"/>
                <a:gd name="T48" fmla="*/ 319354200 w 125"/>
                <a:gd name="T49" fmla="*/ 305569812 h 139"/>
                <a:gd name="T50" fmla="*/ 261289800 w 125"/>
                <a:gd name="T51" fmla="*/ 421975179 h 139"/>
                <a:gd name="T52" fmla="*/ 58064400 w 125"/>
                <a:gd name="T53" fmla="*/ 421975179 h 139"/>
                <a:gd name="T54" fmla="*/ 14516100 w 125"/>
                <a:gd name="T55" fmla="*/ 654793544 h 139"/>
                <a:gd name="T56" fmla="*/ 0 w 125"/>
                <a:gd name="T57" fmla="*/ 771198912 h 139"/>
                <a:gd name="T58" fmla="*/ 174193200 w 125"/>
                <a:gd name="T59" fmla="*/ 916709436 h 139"/>
                <a:gd name="T60" fmla="*/ 203225400 w 125"/>
                <a:gd name="T61" fmla="*/ 1091321302 h 139"/>
                <a:gd name="T62" fmla="*/ 145161000 w 125"/>
                <a:gd name="T63" fmla="*/ 1265929353 h 139"/>
                <a:gd name="T64" fmla="*/ 116128800 w 125"/>
                <a:gd name="T65" fmla="*/ 1556950401 h 139"/>
                <a:gd name="T66" fmla="*/ 72580500 w 125"/>
                <a:gd name="T67" fmla="*/ 1615153085 h 139"/>
                <a:gd name="T68" fmla="*/ 58064400 w 125"/>
                <a:gd name="T69" fmla="*/ 1717009689 h 139"/>
                <a:gd name="T70" fmla="*/ 159677100 w 125"/>
                <a:gd name="T71" fmla="*/ 1702457111 h 139"/>
                <a:gd name="T72" fmla="*/ 261289800 w 125"/>
                <a:gd name="T73" fmla="*/ 1906170319 h 139"/>
                <a:gd name="T74" fmla="*/ 449999100 w 125"/>
                <a:gd name="T75" fmla="*/ 1818866293 h 139"/>
                <a:gd name="T76" fmla="*/ 580644000 w 125"/>
                <a:gd name="T77" fmla="*/ 1906170319 h 139"/>
                <a:gd name="T78" fmla="*/ 595160100 w 125"/>
                <a:gd name="T79" fmla="*/ 2022579501 h 139"/>
                <a:gd name="T80" fmla="*/ 682256700 w 125"/>
                <a:gd name="T81" fmla="*/ 1978925581 h 139"/>
                <a:gd name="T82" fmla="*/ 812901600 w 125"/>
                <a:gd name="T83" fmla="*/ 1964376817 h 139"/>
                <a:gd name="T84" fmla="*/ 987094800 w 125"/>
                <a:gd name="T85" fmla="*/ 1935275475 h 139"/>
                <a:gd name="T86" fmla="*/ 1088707500 w 125"/>
                <a:gd name="T87" fmla="*/ 1760663609 h 1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5" h="139">
                  <a:moveTo>
                    <a:pt x="75" y="121"/>
                  </a:moveTo>
                  <a:cubicBezTo>
                    <a:pt x="77" y="116"/>
                    <a:pt x="77" y="116"/>
                    <a:pt x="77" y="116"/>
                  </a:cubicBezTo>
                  <a:cubicBezTo>
                    <a:pt x="82" y="116"/>
                    <a:pt x="82" y="116"/>
                    <a:pt x="82" y="11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8"/>
                    <a:pt x="106" y="42"/>
                    <a:pt x="106" y="42"/>
                  </a:cubicBezTo>
                  <a:cubicBezTo>
                    <a:pt x="106" y="41"/>
                    <a:pt x="107" y="39"/>
                    <a:pt x="107" y="38"/>
                  </a:cubicBezTo>
                  <a:cubicBezTo>
                    <a:pt x="107" y="37"/>
                    <a:pt x="106" y="31"/>
                    <a:pt x="106" y="31"/>
                  </a:cubicBezTo>
                  <a:cubicBezTo>
                    <a:pt x="106" y="30"/>
                    <a:pt x="110" y="25"/>
                    <a:pt x="110" y="25"/>
                  </a:cubicBezTo>
                  <a:cubicBezTo>
                    <a:pt x="110" y="24"/>
                    <a:pt x="114" y="21"/>
                    <a:pt x="114" y="21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1" y="13"/>
                    <a:pt x="121" y="13"/>
                  </a:cubicBezTo>
                  <a:cubicBezTo>
                    <a:pt x="121" y="13"/>
                    <a:pt x="125" y="7"/>
                    <a:pt x="125" y="7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3" y="7"/>
                    <a:pt x="113" y="7"/>
                  </a:cubicBezTo>
                  <a:cubicBezTo>
                    <a:pt x="112" y="6"/>
                    <a:pt x="109" y="2"/>
                    <a:pt x="109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58" y="17"/>
                    <a:pt x="58" y="18"/>
                  </a:cubicBezTo>
                  <a:cubicBezTo>
                    <a:pt x="58" y="18"/>
                    <a:pt x="54" y="19"/>
                    <a:pt x="54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7"/>
                    <a:pt x="12" y="67"/>
                  </a:cubicBezTo>
                  <a:cubicBezTo>
                    <a:pt x="12" y="68"/>
                    <a:pt x="14" y="75"/>
                    <a:pt x="14" y="75"/>
                  </a:cubicBezTo>
                  <a:cubicBezTo>
                    <a:pt x="14" y="75"/>
                    <a:pt x="12" y="80"/>
                    <a:pt x="12" y="80"/>
                  </a:cubicBezTo>
                  <a:cubicBezTo>
                    <a:pt x="12" y="81"/>
                    <a:pt x="10" y="87"/>
                    <a:pt x="10" y="87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5"/>
                    <a:pt x="36" y="128"/>
                    <a:pt x="36" y="128"/>
                  </a:cubicBezTo>
                  <a:cubicBezTo>
                    <a:pt x="36" y="128"/>
                    <a:pt x="40" y="131"/>
                    <a:pt x="40" y="131"/>
                  </a:cubicBezTo>
                  <a:cubicBezTo>
                    <a:pt x="40" y="131"/>
                    <a:pt x="39" y="134"/>
                    <a:pt x="39" y="135"/>
                  </a:cubicBezTo>
                  <a:cubicBezTo>
                    <a:pt x="39" y="135"/>
                    <a:pt x="41" y="139"/>
                    <a:pt x="41" y="139"/>
                  </a:cubicBezTo>
                  <a:cubicBezTo>
                    <a:pt x="41" y="139"/>
                    <a:pt x="43" y="139"/>
                    <a:pt x="43" y="138"/>
                  </a:cubicBezTo>
                  <a:cubicBezTo>
                    <a:pt x="44" y="138"/>
                    <a:pt x="47" y="136"/>
                    <a:pt x="47" y="136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1" y="125"/>
                    <a:pt x="71" y="125"/>
                    <a:pt x="71" y="125"/>
                  </a:cubicBezTo>
                  <a:lnTo>
                    <a:pt x="75" y="1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Freeform 67">
              <a:extLst>
                <a:ext uri="{FF2B5EF4-FFF2-40B4-BE49-F238E27FC236}">
                  <a16:creationId xmlns:a16="http://schemas.microsoft.com/office/drawing/2014/main" id="{5FF70541-36F7-72B0-BF6E-979611AC8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825" y="4311122"/>
              <a:ext cx="1040731" cy="1208029"/>
            </a:xfrm>
            <a:custGeom>
              <a:avLst/>
              <a:gdLst>
                <a:gd name="T0" fmla="*/ 2147483646 w 200"/>
                <a:gd name="T1" fmla="*/ 43424858 h 232"/>
                <a:gd name="T2" fmla="*/ 2147483646 w 200"/>
                <a:gd name="T3" fmla="*/ 217116682 h 232"/>
                <a:gd name="T4" fmla="*/ 2147483646 w 200"/>
                <a:gd name="T5" fmla="*/ 376336089 h 232"/>
                <a:gd name="T6" fmla="*/ 1893698317 w 200"/>
                <a:gd name="T7" fmla="*/ 825041869 h 232"/>
                <a:gd name="T8" fmla="*/ 1720229101 w 200"/>
                <a:gd name="T9" fmla="*/ 680298683 h 232"/>
                <a:gd name="T10" fmla="*/ 1329924316 w 200"/>
                <a:gd name="T11" fmla="*/ 550027913 h 232"/>
                <a:gd name="T12" fmla="*/ 1084177845 w 200"/>
                <a:gd name="T13" fmla="*/ 680298683 h 232"/>
                <a:gd name="T14" fmla="*/ 693873060 w 200"/>
                <a:gd name="T15" fmla="*/ 723719737 h 232"/>
                <a:gd name="T16" fmla="*/ 520403845 w 200"/>
                <a:gd name="T17" fmla="*/ 1056630968 h 232"/>
                <a:gd name="T18" fmla="*/ 390304785 w 200"/>
                <a:gd name="T19" fmla="*/ 1302696287 h 232"/>
                <a:gd name="T20" fmla="*/ 303568276 w 200"/>
                <a:gd name="T21" fmla="*/ 1519812969 h 232"/>
                <a:gd name="T22" fmla="*/ 144558313 w 200"/>
                <a:gd name="T23" fmla="*/ 1722457234 h 232"/>
                <a:gd name="T24" fmla="*/ 0 w 200"/>
                <a:gd name="T25" fmla="*/ 1982994970 h 232"/>
                <a:gd name="T26" fmla="*/ 173469216 w 200"/>
                <a:gd name="T27" fmla="*/ 2147483646 h 232"/>
                <a:gd name="T28" fmla="*/ 318023727 w 200"/>
                <a:gd name="T29" fmla="*/ 2026419828 h 232"/>
                <a:gd name="T30" fmla="*/ 390304785 w 200"/>
                <a:gd name="T31" fmla="*/ 2069840882 h 232"/>
                <a:gd name="T32" fmla="*/ 390304785 w 200"/>
                <a:gd name="T33" fmla="*/ 2147483646 h 232"/>
                <a:gd name="T34" fmla="*/ 303568276 w 200"/>
                <a:gd name="T35" fmla="*/ 2147483646 h 232"/>
                <a:gd name="T36" fmla="*/ 187924667 w 200"/>
                <a:gd name="T37" fmla="*/ 2147483646 h 232"/>
                <a:gd name="T38" fmla="*/ 289112825 w 200"/>
                <a:gd name="T39" fmla="*/ 2147483646 h 232"/>
                <a:gd name="T40" fmla="*/ 361393882 w 200"/>
                <a:gd name="T41" fmla="*/ 2147483646 h 232"/>
                <a:gd name="T42" fmla="*/ 187924667 w 200"/>
                <a:gd name="T43" fmla="*/ 2147483646 h 232"/>
                <a:gd name="T44" fmla="*/ 130102862 w 200"/>
                <a:gd name="T45" fmla="*/ 2147483646 h 232"/>
                <a:gd name="T46" fmla="*/ 1011900589 w 200"/>
                <a:gd name="T47" fmla="*/ 2147483646 h 232"/>
                <a:gd name="T48" fmla="*/ 1329924316 w 200"/>
                <a:gd name="T49" fmla="*/ 2147483646 h 232"/>
                <a:gd name="T50" fmla="*/ 1113088747 w 200"/>
                <a:gd name="T51" fmla="*/ 2147483646 h 232"/>
                <a:gd name="T52" fmla="*/ 1286557963 w 200"/>
                <a:gd name="T53" fmla="*/ 2147483646 h 232"/>
                <a:gd name="T54" fmla="*/ 1387746121 w 200"/>
                <a:gd name="T55" fmla="*/ 2147483646 h 232"/>
                <a:gd name="T56" fmla="*/ 1301013414 w 200"/>
                <a:gd name="T57" fmla="*/ 1925097695 h 232"/>
                <a:gd name="T58" fmla="*/ 1488938081 w 200"/>
                <a:gd name="T59" fmla="*/ 1679032376 h 232"/>
                <a:gd name="T60" fmla="*/ 2110530084 w 200"/>
                <a:gd name="T61" fmla="*/ 1577710243 h 232"/>
                <a:gd name="T62" fmla="*/ 2081619181 w 200"/>
                <a:gd name="T63" fmla="*/ 1679032376 h 232"/>
                <a:gd name="T64" fmla="*/ 2110530084 w 200"/>
                <a:gd name="T65" fmla="*/ 1823775563 h 232"/>
                <a:gd name="T66" fmla="*/ 2147483646 w 200"/>
                <a:gd name="T67" fmla="*/ 1823775563 h 232"/>
                <a:gd name="T68" fmla="*/ 2147483646 w 200"/>
                <a:gd name="T69" fmla="*/ 1722457234 h 232"/>
                <a:gd name="T70" fmla="*/ 2147483646 w 200"/>
                <a:gd name="T71" fmla="*/ 1432967057 h 232"/>
                <a:gd name="T72" fmla="*/ 2147483646 w 200"/>
                <a:gd name="T73" fmla="*/ 1201377959 h 232"/>
                <a:gd name="T74" fmla="*/ 2147483646 w 200"/>
                <a:gd name="T75" fmla="*/ 1042158551 h 232"/>
                <a:gd name="T76" fmla="*/ 2147483646 w 200"/>
                <a:gd name="T77" fmla="*/ 839518090 h 232"/>
                <a:gd name="T78" fmla="*/ 2147483646 w 200"/>
                <a:gd name="T79" fmla="*/ 723719737 h 232"/>
                <a:gd name="T80" fmla="*/ 2147483646 w 200"/>
                <a:gd name="T81" fmla="*/ 550027913 h 232"/>
                <a:gd name="T82" fmla="*/ 2147483646 w 200"/>
                <a:gd name="T83" fmla="*/ 405284727 h 232"/>
                <a:gd name="T84" fmla="*/ 2147483646 w 200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32">
                  <a:moveTo>
                    <a:pt x="190" y="0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78" y="3"/>
                    <a:pt x="177" y="3"/>
                  </a:cubicBezTo>
                  <a:cubicBezTo>
                    <a:pt x="177" y="3"/>
                    <a:pt x="171" y="0"/>
                    <a:pt x="171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6"/>
                    <a:pt x="153" y="26"/>
                    <a:pt x="153" y="26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0" y="54"/>
                    <a:pt x="140" y="54"/>
                    <a:pt x="140" y="54"/>
                  </a:cubicBezTo>
                  <a:cubicBezTo>
                    <a:pt x="131" y="57"/>
                    <a:pt x="131" y="57"/>
                    <a:pt x="131" y="57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2" y="38"/>
                    <a:pt x="92" y="38"/>
                  </a:cubicBezTo>
                  <a:cubicBezTo>
                    <a:pt x="91" y="38"/>
                    <a:pt x="85" y="36"/>
                    <a:pt x="85" y="36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2" y="95"/>
                    <a:pt x="22" y="95"/>
                  </a:cubicBezTo>
                  <a:cubicBezTo>
                    <a:pt x="22" y="96"/>
                    <a:pt x="22" y="98"/>
                    <a:pt x="22" y="98"/>
                  </a:cubicBezTo>
                  <a:cubicBezTo>
                    <a:pt x="22" y="99"/>
                    <a:pt x="21" y="105"/>
                    <a:pt x="21" y="105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3"/>
                    <a:pt x="17" y="115"/>
                    <a:pt x="17" y="116"/>
                  </a:cubicBezTo>
                  <a:cubicBezTo>
                    <a:pt x="16" y="116"/>
                    <a:pt x="11" y="119"/>
                    <a:pt x="10" y="119"/>
                  </a:cubicBezTo>
                  <a:cubicBezTo>
                    <a:pt x="9" y="120"/>
                    <a:pt x="4" y="123"/>
                    <a:pt x="4" y="124"/>
                  </a:cubicBezTo>
                  <a:cubicBezTo>
                    <a:pt x="3" y="125"/>
                    <a:pt x="1" y="130"/>
                    <a:pt x="1" y="131"/>
                  </a:cubicBezTo>
                  <a:cubicBezTo>
                    <a:pt x="0" y="132"/>
                    <a:pt x="0" y="136"/>
                    <a:pt x="0" y="137"/>
                  </a:cubicBezTo>
                  <a:cubicBezTo>
                    <a:pt x="0" y="137"/>
                    <a:pt x="1" y="140"/>
                    <a:pt x="1" y="140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5"/>
                    <a:pt x="12" y="149"/>
                    <a:pt x="12" y="149"/>
                  </a:cubicBezTo>
                  <a:cubicBezTo>
                    <a:pt x="12" y="150"/>
                    <a:pt x="14" y="155"/>
                    <a:pt x="14" y="155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4" y="138"/>
                    <a:pt x="26" y="140"/>
                    <a:pt x="26" y="140"/>
                  </a:cubicBezTo>
                  <a:cubicBezTo>
                    <a:pt x="27" y="141"/>
                    <a:pt x="27" y="143"/>
                    <a:pt x="27" y="143"/>
                  </a:cubicBezTo>
                  <a:cubicBezTo>
                    <a:pt x="27" y="143"/>
                    <a:pt x="25" y="149"/>
                    <a:pt x="25" y="149"/>
                  </a:cubicBezTo>
                  <a:cubicBezTo>
                    <a:pt x="25" y="150"/>
                    <a:pt x="26" y="153"/>
                    <a:pt x="26" y="153"/>
                  </a:cubicBezTo>
                  <a:cubicBezTo>
                    <a:pt x="27" y="154"/>
                    <a:pt x="27" y="157"/>
                    <a:pt x="27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9"/>
                    <a:pt x="22" y="159"/>
                  </a:cubicBezTo>
                  <a:cubicBezTo>
                    <a:pt x="22" y="160"/>
                    <a:pt x="21" y="165"/>
                    <a:pt x="21" y="165"/>
                  </a:cubicBezTo>
                  <a:cubicBezTo>
                    <a:pt x="21" y="165"/>
                    <a:pt x="19" y="167"/>
                    <a:pt x="19" y="167"/>
                  </a:cubicBezTo>
                  <a:cubicBezTo>
                    <a:pt x="19" y="167"/>
                    <a:pt x="16" y="166"/>
                    <a:pt x="16" y="166"/>
                  </a:cubicBezTo>
                  <a:cubicBezTo>
                    <a:pt x="15" y="166"/>
                    <a:pt x="13" y="167"/>
                    <a:pt x="13" y="167"/>
                  </a:cubicBezTo>
                  <a:cubicBezTo>
                    <a:pt x="12" y="167"/>
                    <a:pt x="11" y="168"/>
                    <a:pt x="11" y="168"/>
                  </a:cubicBezTo>
                  <a:cubicBezTo>
                    <a:pt x="11" y="168"/>
                    <a:pt x="14" y="170"/>
                    <a:pt x="14" y="170"/>
                  </a:cubicBezTo>
                  <a:cubicBezTo>
                    <a:pt x="15" y="170"/>
                    <a:pt x="20" y="171"/>
                    <a:pt x="20" y="171"/>
                  </a:cubicBezTo>
                  <a:cubicBezTo>
                    <a:pt x="20" y="171"/>
                    <a:pt x="25" y="172"/>
                    <a:pt x="26" y="172"/>
                  </a:cubicBezTo>
                  <a:cubicBezTo>
                    <a:pt x="26" y="172"/>
                    <a:pt x="28" y="175"/>
                    <a:pt x="27" y="175"/>
                  </a:cubicBezTo>
                  <a:cubicBezTo>
                    <a:pt x="27" y="176"/>
                    <a:pt x="25" y="179"/>
                    <a:pt x="25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0"/>
                    <a:pt x="18" y="176"/>
                    <a:pt x="17" y="176"/>
                  </a:cubicBezTo>
                  <a:cubicBezTo>
                    <a:pt x="17" y="176"/>
                    <a:pt x="13" y="174"/>
                    <a:pt x="13" y="174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9" y="177"/>
                    <a:pt x="9" y="177"/>
                    <a:pt x="9" y="177"/>
                  </a:cubicBezTo>
                  <a:cubicBezTo>
                    <a:pt x="9" y="177"/>
                    <a:pt x="9" y="177"/>
                    <a:pt x="9" y="177"/>
                  </a:cubicBezTo>
                  <a:cubicBezTo>
                    <a:pt x="11" y="178"/>
                    <a:pt x="13" y="179"/>
                    <a:pt x="15" y="180"/>
                  </a:cubicBezTo>
                  <a:cubicBezTo>
                    <a:pt x="33" y="191"/>
                    <a:pt x="56" y="201"/>
                    <a:pt x="63" y="220"/>
                  </a:cubicBezTo>
                  <a:cubicBezTo>
                    <a:pt x="65" y="223"/>
                    <a:pt x="68" y="225"/>
                    <a:pt x="70" y="228"/>
                  </a:cubicBezTo>
                  <a:cubicBezTo>
                    <a:pt x="71" y="229"/>
                    <a:pt x="72" y="230"/>
                    <a:pt x="73" y="232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3"/>
                    <a:pt x="92" y="193"/>
                    <a:pt x="92" y="193"/>
                  </a:cubicBezTo>
                  <a:cubicBezTo>
                    <a:pt x="87" y="193"/>
                    <a:pt x="87" y="193"/>
                    <a:pt x="87" y="193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62"/>
                    <a:pt x="89" y="162"/>
                    <a:pt x="89" y="162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6" y="151"/>
                    <a:pt x="96" y="150"/>
                  </a:cubicBezTo>
                  <a:cubicBezTo>
                    <a:pt x="96" y="150"/>
                    <a:pt x="94" y="146"/>
                    <a:pt x="94" y="146"/>
                  </a:cubicBezTo>
                  <a:cubicBezTo>
                    <a:pt x="94" y="146"/>
                    <a:pt x="90" y="141"/>
                    <a:pt x="90" y="141"/>
                  </a:cubicBezTo>
                  <a:cubicBezTo>
                    <a:pt x="90" y="141"/>
                    <a:pt x="90" y="133"/>
                    <a:pt x="90" y="133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100" y="122"/>
                    <a:pt x="100" y="122"/>
                  </a:cubicBezTo>
                  <a:cubicBezTo>
                    <a:pt x="100" y="122"/>
                    <a:pt x="103" y="117"/>
                    <a:pt x="103" y="116"/>
                  </a:cubicBezTo>
                  <a:cubicBezTo>
                    <a:pt x="104" y="116"/>
                    <a:pt x="108" y="108"/>
                    <a:pt x="108" y="10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20"/>
                    <a:pt x="145" y="123"/>
                    <a:pt x="145" y="123"/>
                  </a:cubicBezTo>
                  <a:cubicBezTo>
                    <a:pt x="145" y="124"/>
                    <a:pt x="146" y="126"/>
                    <a:pt x="146" y="126"/>
                  </a:cubicBezTo>
                  <a:cubicBezTo>
                    <a:pt x="146" y="127"/>
                    <a:pt x="146" y="129"/>
                    <a:pt x="146" y="129"/>
                  </a:cubicBezTo>
                  <a:cubicBezTo>
                    <a:pt x="146" y="129"/>
                    <a:pt x="150" y="129"/>
                    <a:pt x="150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72" y="119"/>
                    <a:pt x="172" y="119"/>
                    <a:pt x="172" y="119"/>
                  </a:cubicBezTo>
                  <a:cubicBezTo>
                    <a:pt x="172" y="119"/>
                    <a:pt x="170" y="113"/>
                    <a:pt x="170" y="113"/>
                  </a:cubicBezTo>
                  <a:cubicBezTo>
                    <a:pt x="171" y="112"/>
                    <a:pt x="174" y="107"/>
                    <a:pt x="174" y="107"/>
                  </a:cubicBezTo>
                  <a:cubicBezTo>
                    <a:pt x="174" y="107"/>
                    <a:pt x="173" y="99"/>
                    <a:pt x="173" y="99"/>
                  </a:cubicBezTo>
                  <a:cubicBezTo>
                    <a:pt x="173" y="98"/>
                    <a:pt x="174" y="93"/>
                    <a:pt x="174" y="93"/>
                  </a:cubicBezTo>
                  <a:cubicBezTo>
                    <a:pt x="176" y="86"/>
                    <a:pt x="176" y="86"/>
                    <a:pt x="176" y="86"/>
                  </a:cubicBezTo>
                  <a:cubicBezTo>
                    <a:pt x="176" y="86"/>
                    <a:pt x="179" y="83"/>
                    <a:pt x="179" y="83"/>
                  </a:cubicBezTo>
                  <a:cubicBezTo>
                    <a:pt x="179" y="83"/>
                    <a:pt x="180" y="81"/>
                    <a:pt x="181" y="81"/>
                  </a:cubicBezTo>
                  <a:cubicBezTo>
                    <a:pt x="181" y="81"/>
                    <a:pt x="181" y="78"/>
                    <a:pt x="181" y="78"/>
                  </a:cubicBezTo>
                  <a:cubicBezTo>
                    <a:pt x="182" y="77"/>
                    <a:pt x="186" y="72"/>
                    <a:pt x="186" y="72"/>
                  </a:cubicBezTo>
                  <a:cubicBezTo>
                    <a:pt x="186" y="72"/>
                    <a:pt x="186" y="65"/>
                    <a:pt x="186" y="65"/>
                  </a:cubicBezTo>
                  <a:cubicBezTo>
                    <a:pt x="186" y="64"/>
                    <a:pt x="187" y="61"/>
                    <a:pt x="187" y="61"/>
                  </a:cubicBezTo>
                  <a:cubicBezTo>
                    <a:pt x="187" y="60"/>
                    <a:pt x="190" y="58"/>
                    <a:pt x="190" y="58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6" y="45"/>
                    <a:pt x="196" y="45"/>
                  </a:cubicBezTo>
                  <a:cubicBezTo>
                    <a:pt x="196" y="45"/>
                    <a:pt x="197" y="41"/>
                    <a:pt x="197" y="40"/>
                  </a:cubicBezTo>
                  <a:cubicBezTo>
                    <a:pt x="197" y="40"/>
                    <a:pt x="198" y="38"/>
                    <a:pt x="198" y="38"/>
                  </a:cubicBezTo>
                  <a:cubicBezTo>
                    <a:pt x="194" y="34"/>
                    <a:pt x="194" y="34"/>
                    <a:pt x="194" y="34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191" y="14"/>
                    <a:pt x="191" y="13"/>
                  </a:cubicBezTo>
                  <a:cubicBezTo>
                    <a:pt x="191" y="13"/>
                    <a:pt x="190" y="0"/>
                    <a:pt x="19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Freeform 68">
              <a:extLst>
                <a:ext uri="{FF2B5EF4-FFF2-40B4-BE49-F238E27FC236}">
                  <a16:creationId xmlns:a16="http://schemas.microsoft.com/office/drawing/2014/main" id="{4F32446D-6FC1-5CBB-926A-118443F36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776" y="4180759"/>
              <a:ext cx="1240621" cy="1066802"/>
            </a:xfrm>
            <a:custGeom>
              <a:avLst/>
              <a:gdLst>
                <a:gd name="T0" fmla="*/ 2147483646 w 238"/>
                <a:gd name="T1" fmla="*/ 2147483646 h 205"/>
                <a:gd name="T2" fmla="*/ 2147483646 w 238"/>
                <a:gd name="T3" fmla="*/ 2147483646 h 205"/>
                <a:gd name="T4" fmla="*/ 2147483646 w 238"/>
                <a:gd name="T5" fmla="*/ 2147483646 h 205"/>
                <a:gd name="T6" fmla="*/ 2147483646 w 238"/>
                <a:gd name="T7" fmla="*/ 2147483646 h 205"/>
                <a:gd name="T8" fmla="*/ 2147483646 w 238"/>
                <a:gd name="T9" fmla="*/ 2147483646 h 205"/>
                <a:gd name="T10" fmla="*/ 2147483646 w 238"/>
                <a:gd name="T11" fmla="*/ 2147483646 h 205"/>
                <a:gd name="T12" fmla="*/ 2147483646 w 238"/>
                <a:gd name="T13" fmla="*/ 2147483646 h 205"/>
                <a:gd name="T14" fmla="*/ 2147483646 w 238"/>
                <a:gd name="T15" fmla="*/ 2147483646 h 205"/>
                <a:gd name="T16" fmla="*/ 2147483646 w 238"/>
                <a:gd name="T17" fmla="*/ 2147483646 h 205"/>
                <a:gd name="T18" fmla="*/ 2147483646 w 238"/>
                <a:gd name="T19" fmla="*/ 2147483646 h 205"/>
                <a:gd name="T20" fmla="*/ 2147483646 w 238"/>
                <a:gd name="T21" fmla="*/ 1995084319 h 205"/>
                <a:gd name="T22" fmla="*/ 2147483646 w 238"/>
                <a:gd name="T23" fmla="*/ 1734854277 h 205"/>
                <a:gd name="T24" fmla="*/ 2147483646 w 238"/>
                <a:gd name="T25" fmla="*/ 1691485772 h 205"/>
                <a:gd name="T26" fmla="*/ 2147483646 w 238"/>
                <a:gd name="T27" fmla="*/ 1734854277 h 205"/>
                <a:gd name="T28" fmla="*/ 2147483646 w 238"/>
                <a:gd name="T29" fmla="*/ 1633657296 h 205"/>
                <a:gd name="T30" fmla="*/ 2147483646 w 238"/>
                <a:gd name="T31" fmla="*/ 1575828820 h 205"/>
                <a:gd name="T32" fmla="*/ 2147483646 w 238"/>
                <a:gd name="T33" fmla="*/ 1431255729 h 205"/>
                <a:gd name="T34" fmla="*/ 2147483646 w 238"/>
                <a:gd name="T35" fmla="*/ 1518000344 h 205"/>
                <a:gd name="T36" fmla="*/ 1885774394 w 238"/>
                <a:gd name="T37" fmla="*/ 1546912681 h 205"/>
                <a:gd name="T38" fmla="*/ 1929292235 w 238"/>
                <a:gd name="T39" fmla="*/ 1185485657 h 205"/>
                <a:gd name="T40" fmla="*/ 1552135071 w 238"/>
                <a:gd name="T41" fmla="*/ 910799446 h 205"/>
                <a:gd name="T42" fmla="*/ 1407078139 w 238"/>
                <a:gd name="T43" fmla="*/ 968627922 h 205"/>
                <a:gd name="T44" fmla="*/ 1276524615 w 238"/>
                <a:gd name="T45" fmla="*/ 896343277 h 205"/>
                <a:gd name="T46" fmla="*/ 1073438817 w 238"/>
                <a:gd name="T47" fmla="*/ 1127657181 h 205"/>
                <a:gd name="T48" fmla="*/ 841346202 w 238"/>
                <a:gd name="T49" fmla="*/ 1026456398 h 205"/>
                <a:gd name="T50" fmla="*/ 551224721 w 238"/>
                <a:gd name="T51" fmla="*/ 693941711 h 205"/>
                <a:gd name="T52" fmla="*/ 580239154 w 238"/>
                <a:gd name="T53" fmla="*/ 462627807 h 205"/>
                <a:gd name="T54" fmla="*/ 551224721 w 238"/>
                <a:gd name="T55" fmla="*/ 173485428 h 205"/>
                <a:gd name="T56" fmla="*/ 493203471 w 238"/>
                <a:gd name="T57" fmla="*/ 303598548 h 205"/>
                <a:gd name="T58" fmla="*/ 420671197 w 238"/>
                <a:gd name="T59" fmla="*/ 289142379 h 205"/>
                <a:gd name="T60" fmla="*/ 377153355 w 238"/>
                <a:gd name="T61" fmla="*/ 101200783 h 205"/>
                <a:gd name="T62" fmla="*/ 319132106 w 238"/>
                <a:gd name="T63" fmla="*/ 43372307 h 205"/>
                <a:gd name="T64" fmla="*/ 203081990 w 238"/>
                <a:gd name="T65" fmla="*/ 0 h 205"/>
                <a:gd name="T66" fmla="*/ 116046307 w 238"/>
                <a:gd name="T67" fmla="*/ 101200783 h 205"/>
                <a:gd name="T68" fmla="*/ 101542899 w 238"/>
                <a:gd name="T69" fmla="*/ 332514687 h 205"/>
                <a:gd name="T70" fmla="*/ 174071365 w 238"/>
                <a:gd name="T71" fmla="*/ 766226355 h 205"/>
                <a:gd name="T72" fmla="*/ 101542899 w 238"/>
                <a:gd name="T73" fmla="*/ 954171753 h 205"/>
                <a:gd name="T74" fmla="*/ 101542899 w 238"/>
                <a:gd name="T75" fmla="*/ 1546912681 h 205"/>
                <a:gd name="T76" fmla="*/ 58025058 w 238"/>
                <a:gd name="T77" fmla="*/ 1792682753 h 205"/>
                <a:gd name="T78" fmla="*/ 159564149 w 238"/>
                <a:gd name="T79" fmla="*/ 2110741271 h 205"/>
                <a:gd name="T80" fmla="*/ 87035683 w 238"/>
                <a:gd name="T81" fmla="*/ 2147483646 h 205"/>
                <a:gd name="T82" fmla="*/ 72528466 w 238"/>
                <a:gd name="T83" fmla="*/ 2147483646 h 205"/>
                <a:gd name="T84" fmla="*/ 101542899 w 238"/>
                <a:gd name="T85" fmla="*/ 2147483646 h 205"/>
                <a:gd name="T86" fmla="*/ 348142731 w 238"/>
                <a:gd name="T87" fmla="*/ 2147483646 h 205"/>
                <a:gd name="T88" fmla="*/ 870356827 w 238"/>
                <a:gd name="T89" fmla="*/ 2147483646 h 205"/>
                <a:gd name="T90" fmla="*/ 1000910351 w 238"/>
                <a:gd name="T91" fmla="*/ 2147483646 h 205"/>
                <a:gd name="T92" fmla="*/ 1233006774 w 238"/>
                <a:gd name="T93" fmla="*/ 2147483646 h 205"/>
                <a:gd name="T94" fmla="*/ 1392570923 w 238"/>
                <a:gd name="T95" fmla="*/ 2147483646 h 205"/>
                <a:gd name="T96" fmla="*/ 2147483646 w 238"/>
                <a:gd name="T97" fmla="*/ 2147483646 h 205"/>
                <a:gd name="T98" fmla="*/ 2147483646 w 238"/>
                <a:gd name="T99" fmla="*/ 2147483646 h 205"/>
                <a:gd name="T100" fmla="*/ 2147483646 w 238"/>
                <a:gd name="T101" fmla="*/ 2147483646 h 205"/>
                <a:gd name="T102" fmla="*/ 2147483646 w 238"/>
                <a:gd name="T103" fmla="*/ 2147483646 h 205"/>
                <a:gd name="T104" fmla="*/ 2147483646 w 238"/>
                <a:gd name="T105" fmla="*/ 2147483646 h 205"/>
                <a:gd name="T106" fmla="*/ 2147483646 w 238"/>
                <a:gd name="T107" fmla="*/ 2147483646 h 205"/>
                <a:gd name="T108" fmla="*/ 2147483646 w 238"/>
                <a:gd name="T109" fmla="*/ 2147483646 h 205"/>
                <a:gd name="T110" fmla="*/ 2147483646 w 238"/>
                <a:gd name="T111" fmla="*/ 2147483646 h 205"/>
                <a:gd name="T112" fmla="*/ 2147483646 w 238"/>
                <a:gd name="T113" fmla="*/ 214748364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38" h="205">
                  <a:moveTo>
                    <a:pt x="223" y="199"/>
                  </a:moveTo>
                  <a:cubicBezTo>
                    <a:pt x="223" y="199"/>
                    <a:pt x="227" y="201"/>
                    <a:pt x="227" y="201"/>
                  </a:cubicBezTo>
                  <a:cubicBezTo>
                    <a:pt x="228" y="201"/>
                    <a:pt x="231" y="205"/>
                    <a:pt x="231" y="205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5" y="204"/>
                    <a:pt x="237" y="201"/>
                    <a:pt x="237" y="200"/>
                  </a:cubicBezTo>
                  <a:cubicBezTo>
                    <a:pt x="238" y="200"/>
                    <a:pt x="236" y="197"/>
                    <a:pt x="236" y="197"/>
                  </a:cubicBezTo>
                  <a:cubicBezTo>
                    <a:pt x="235" y="197"/>
                    <a:pt x="230" y="196"/>
                    <a:pt x="230" y="196"/>
                  </a:cubicBezTo>
                  <a:cubicBezTo>
                    <a:pt x="230" y="196"/>
                    <a:pt x="225" y="195"/>
                    <a:pt x="224" y="195"/>
                  </a:cubicBezTo>
                  <a:cubicBezTo>
                    <a:pt x="224" y="195"/>
                    <a:pt x="221" y="193"/>
                    <a:pt x="221" y="193"/>
                  </a:cubicBezTo>
                  <a:cubicBezTo>
                    <a:pt x="221" y="193"/>
                    <a:pt x="222" y="192"/>
                    <a:pt x="223" y="192"/>
                  </a:cubicBezTo>
                  <a:cubicBezTo>
                    <a:pt x="223" y="192"/>
                    <a:pt x="225" y="191"/>
                    <a:pt x="226" y="191"/>
                  </a:cubicBezTo>
                  <a:cubicBezTo>
                    <a:pt x="226" y="191"/>
                    <a:pt x="229" y="192"/>
                    <a:pt x="229" y="192"/>
                  </a:cubicBezTo>
                  <a:cubicBezTo>
                    <a:pt x="229" y="192"/>
                    <a:pt x="231" y="190"/>
                    <a:pt x="231" y="190"/>
                  </a:cubicBezTo>
                  <a:cubicBezTo>
                    <a:pt x="231" y="190"/>
                    <a:pt x="232" y="185"/>
                    <a:pt x="232" y="184"/>
                  </a:cubicBezTo>
                  <a:cubicBezTo>
                    <a:pt x="232" y="184"/>
                    <a:pt x="232" y="181"/>
                    <a:pt x="232" y="181"/>
                  </a:cubicBezTo>
                  <a:cubicBezTo>
                    <a:pt x="237" y="182"/>
                    <a:pt x="237" y="182"/>
                    <a:pt x="237" y="182"/>
                  </a:cubicBezTo>
                  <a:cubicBezTo>
                    <a:pt x="237" y="182"/>
                    <a:pt x="237" y="179"/>
                    <a:pt x="236" y="178"/>
                  </a:cubicBezTo>
                  <a:cubicBezTo>
                    <a:pt x="236" y="178"/>
                    <a:pt x="235" y="175"/>
                    <a:pt x="235" y="174"/>
                  </a:cubicBezTo>
                  <a:cubicBezTo>
                    <a:pt x="235" y="174"/>
                    <a:pt x="237" y="168"/>
                    <a:pt x="237" y="168"/>
                  </a:cubicBezTo>
                  <a:cubicBezTo>
                    <a:pt x="237" y="168"/>
                    <a:pt x="237" y="166"/>
                    <a:pt x="236" y="165"/>
                  </a:cubicBezTo>
                  <a:cubicBezTo>
                    <a:pt x="236" y="165"/>
                    <a:pt x="234" y="163"/>
                    <a:pt x="234" y="163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24" y="180"/>
                    <a:pt x="222" y="175"/>
                    <a:pt x="222" y="174"/>
                  </a:cubicBezTo>
                  <a:cubicBezTo>
                    <a:pt x="222" y="174"/>
                    <a:pt x="220" y="170"/>
                    <a:pt x="220" y="170"/>
                  </a:cubicBezTo>
                  <a:cubicBezTo>
                    <a:pt x="211" y="165"/>
                    <a:pt x="211" y="165"/>
                    <a:pt x="211" y="165"/>
                  </a:cubicBezTo>
                  <a:cubicBezTo>
                    <a:pt x="211" y="165"/>
                    <a:pt x="210" y="162"/>
                    <a:pt x="210" y="162"/>
                  </a:cubicBezTo>
                  <a:cubicBezTo>
                    <a:pt x="210" y="161"/>
                    <a:pt x="210" y="157"/>
                    <a:pt x="211" y="156"/>
                  </a:cubicBezTo>
                  <a:cubicBezTo>
                    <a:pt x="211" y="155"/>
                    <a:pt x="213" y="150"/>
                    <a:pt x="214" y="149"/>
                  </a:cubicBezTo>
                  <a:cubicBezTo>
                    <a:pt x="214" y="148"/>
                    <a:pt x="219" y="145"/>
                    <a:pt x="220" y="144"/>
                  </a:cubicBezTo>
                  <a:cubicBezTo>
                    <a:pt x="221" y="144"/>
                    <a:pt x="226" y="141"/>
                    <a:pt x="227" y="141"/>
                  </a:cubicBezTo>
                  <a:cubicBezTo>
                    <a:pt x="227" y="140"/>
                    <a:pt x="230" y="138"/>
                    <a:pt x="230" y="138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1" y="130"/>
                    <a:pt x="232" y="124"/>
                    <a:pt x="232" y="123"/>
                  </a:cubicBezTo>
                  <a:cubicBezTo>
                    <a:pt x="232" y="123"/>
                    <a:pt x="232" y="121"/>
                    <a:pt x="232" y="120"/>
                  </a:cubicBezTo>
                  <a:cubicBezTo>
                    <a:pt x="232" y="120"/>
                    <a:pt x="237" y="115"/>
                    <a:pt x="237" y="115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1" y="119"/>
                    <a:pt x="221" y="119"/>
                    <a:pt x="221" y="119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118"/>
                    <a:pt x="213" y="120"/>
                    <a:pt x="212" y="120"/>
                  </a:cubicBezTo>
                  <a:cubicBezTo>
                    <a:pt x="212" y="121"/>
                    <a:pt x="210" y="121"/>
                    <a:pt x="210" y="121"/>
                  </a:cubicBezTo>
                  <a:cubicBezTo>
                    <a:pt x="210" y="121"/>
                    <a:pt x="208" y="117"/>
                    <a:pt x="208" y="117"/>
                  </a:cubicBezTo>
                  <a:cubicBezTo>
                    <a:pt x="208" y="116"/>
                    <a:pt x="209" y="113"/>
                    <a:pt x="209" y="113"/>
                  </a:cubicBezTo>
                  <a:cubicBezTo>
                    <a:pt x="209" y="113"/>
                    <a:pt x="205" y="110"/>
                    <a:pt x="205" y="110"/>
                  </a:cubicBezTo>
                  <a:cubicBezTo>
                    <a:pt x="205" y="110"/>
                    <a:pt x="200" y="107"/>
                    <a:pt x="200" y="107"/>
                  </a:cubicBezTo>
                  <a:cubicBezTo>
                    <a:pt x="194" y="109"/>
                    <a:pt x="194" y="109"/>
                    <a:pt x="194" y="109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0" y="99"/>
                    <a:pt x="180" y="99"/>
                    <a:pt x="180" y="99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134" y="92"/>
                    <a:pt x="134" y="92"/>
                    <a:pt x="134" y="92"/>
                  </a:cubicBezTo>
                  <a:cubicBezTo>
                    <a:pt x="133" y="82"/>
                    <a:pt x="133" y="82"/>
                    <a:pt x="133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7" y="67"/>
                    <a:pt x="97" y="67"/>
                  </a:cubicBezTo>
                  <a:cubicBezTo>
                    <a:pt x="97" y="67"/>
                    <a:pt x="98" y="63"/>
                    <a:pt x="98" y="6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79"/>
                    <a:pt x="74" y="78"/>
                    <a:pt x="74" y="78"/>
                  </a:cubicBezTo>
                  <a:cubicBezTo>
                    <a:pt x="74" y="77"/>
                    <a:pt x="71" y="73"/>
                    <a:pt x="71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38" y="48"/>
                    <a:pt x="38" y="48"/>
                  </a:cubicBezTo>
                  <a:cubicBezTo>
                    <a:pt x="38" y="48"/>
                    <a:pt x="36" y="43"/>
                    <a:pt x="36" y="43"/>
                  </a:cubicBezTo>
                  <a:cubicBezTo>
                    <a:pt x="36" y="43"/>
                    <a:pt x="37" y="40"/>
                    <a:pt x="37" y="40"/>
                  </a:cubicBezTo>
                  <a:cubicBezTo>
                    <a:pt x="37" y="39"/>
                    <a:pt x="40" y="32"/>
                    <a:pt x="40" y="32"/>
                  </a:cubicBezTo>
                  <a:cubicBezTo>
                    <a:pt x="40" y="32"/>
                    <a:pt x="43" y="23"/>
                    <a:pt x="43" y="23"/>
                  </a:cubicBezTo>
                  <a:cubicBezTo>
                    <a:pt x="43" y="23"/>
                    <a:pt x="41" y="19"/>
                    <a:pt x="41" y="19"/>
                  </a:cubicBezTo>
                  <a:cubicBezTo>
                    <a:pt x="41" y="19"/>
                    <a:pt x="38" y="12"/>
                    <a:pt x="38" y="1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7"/>
                    <a:pt x="35" y="17"/>
                  </a:cubicBezTo>
                  <a:cubicBezTo>
                    <a:pt x="35" y="17"/>
                    <a:pt x="34" y="21"/>
                    <a:pt x="34" y="2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5" y="15"/>
                    <a:pt x="24" y="15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3"/>
                    <a:pt x="27" y="3"/>
                  </a:cubicBezTo>
                  <a:cubicBezTo>
                    <a:pt x="27" y="3"/>
                    <a:pt x="22" y="3"/>
                    <a:pt x="2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0" y="4"/>
                    <a:pt x="10" y="4"/>
                  </a:cubicBezTo>
                  <a:cubicBezTo>
                    <a:pt x="10" y="5"/>
                    <a:pt x="8" y="7"/>
                    <a:pt x="8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7"/>
                    <a:pt x="13" y="157"/>
                  </a:cubicBezTo>
                  <a:cubicBezTo>
                    <a:pt x="13" y="157"/>
                    <a:pt x="6" y="164"/>
                    <a:pt x="6" y="164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8"/>
                    <a:pt x="3" y="188"/>
                    <a:pt x="3" y="188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14" y="186"/>
                    <a:pt x="14" y="186"/>
                  </a:cubicBezTo>
                  <a:cubicBezTo>
                    <a:pt x="14" y="187"/>
                    <a:pt x="20" y="188"/>
                    <a:pt x="20" y="188"/>
                  </a:cubicBezTo>
                  <a:cubicBezTo>
                    <a:pt x="20" y="188"/>
                    <a:pt x="24" y="186"/>
                    <a:pt x="24" y="186"/>
                  </a:cubicBezTo>
                  <a:cubicBezTo>
                    <a:pt x="24" y="186"/>
                    <a:pt x="27" y="181"/>
                    <a:pt x="27" y="181"/>
                  </a:cubicBezTo>
                  <a:cubicBezTo>
                    <a:pt x="37" y="180"/>
                    <a:pt x="37" y="180"/>
                    <a:pt x="37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77"/>
                    <a:pt x="63" y="172"/>
                    <a:pt x="63" y="172"/>
                  </a:cubicBezTo>
                  <a:cubicBezTo>
                    <a:pt x="63" y="172"/>
                    <a:pt x="69" y="165"/>
                    <a:pt x="69" y="165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9" y="164"/>
                    <a:pt x="90" y="164"/>
                  </a:cubicBezTo>
                  <a:cubicBezTo>
                    <a:pt x="90" y="164"/>
                    <a:pt x="95" y="163"/>
                    <a:pt x="95" y="163"/>
                  </a:cubicBezTo>
                  <a:cubicBezTo>
                    <a:pt x="95" y="163"/>
                    <a:pt x="95" y="160"/>
                    <a:pt x="96" y="160"/>
                  </a:cubicBezTo>
                  <a:cubicBezTo>
                    <a:pt x="96" y="160"/>
                    <a:pt x="98" y="158"/>
                    <a:pt x="98" y="158"/>
                  </a:cubicBezTo>
                  <a:cubicBezTo>
                    <a:pt x="172" y="158"/>
                    <a:pt x="172" y="158"/>
                    <a:pt x="172" y="158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174" y="162"/>
                    <a:pt x="174" y="162"/>
                    <a:pt x="174" y="162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72" y="175"/>
                    <a:pt x="172" y="175"/>
                    <a:pt x="172" y="175"/>
                  </a:cubicBezTo>
                  <a:cubicBezTo>
                    <a:pt x="173" y="175"/>
                    <a:pt x="174" y="175"/>
                    <a:pt x="175" y="175"/>
                  </a:cubicBezTo>
                  <a:cubicBezTo>
                    <a:pt x="178" y="174"/>
                    <a:pt x="179" y="171"/>
                    <a:pt x="182" y="171"/>
                  </a:cubicBezTo>
                  <a:cubicBezTo>
                    <a:pt x="184" y="171"/>
                    <a:pt x="185" y="172"/>
                    <a:pt x="187" y="173"/>
                  </a:cubicBezTo>
                  <a:cubicBezTo>
                    <a:pt x="188" y="173"/>
                    <a:pt x="189" y="174"/>
                    <a:pt x="190" y="175"/>
                  </a:cubicBezTo>
                  <a:cubicBezTo>
                    <a:pt x="190" y="175"/>
                    <a:pt x="190" y="175"/>
                    <a:pt x="191" y="175"/>
                  </a:cubicBezTo>
                  <a:cubicBezTo>
                    <a:pt x="191" y="176"/>
                    <a:pt x="191" y="176"/>
                    <a:pt x="190" y="177"/>
                  </a:cubicBezTo>
                  <a:cubicBezTo>
                    <a:pt x="190" y="177"/>
                    <a:pt x="189" y="177"/>
                    <a:pt x="189" y="177"/>
                  </a:cubicBezTo>
                  <a:cubicBezTo>
                    <a:pt x="187" y="178"/>
                    <a:pt x="185" y="180"/>
                    <a:pt x="184" y="181"/>
                  </a:cubicBezTo>
                  <a:cubicBezTo>
                    <a:pt x="184" y="182"/>
                    <a:pt x="183" y="182"/>
                    <a:pt x="183" y="183"/>
                  </a:cubicBezTo>
                  <a:cubicBezTo>
                    <a:pt x="183" y="183"/>
                    <a:pt x="184" y="184"/>
                    <a:pt x="184" y="184"/>
                  </a:cubicBezTo>
                  <a:cubicBezTo>
                    <a:pt x="187" y="184"/>
                    <a:pt x="187" y="184"/>
                    <a:pt x="187" y="184"/>
                  </a:cubicBezTo>
                  <a:cubicBezTo>
                    <a:pt x="190" y="186"/>
                    <a:pt x="190" y="186"/>
                    <a:pt x="190" y="186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8" y="189"/>
                    <a:pt x="198" y="189"/>
                    <a:pt x="198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10" y="199"/>
                    <a:pt x="215" y="200"/>
                    <a:pt x="219" y="202"/>
                  </a:cubicBezTo>
                  <a:cubicBezTo>
                    <a:pt x="221" y="200"/>
                    <a:pt x="221" y="200"/>
                    <a:pt x="221" y="200"/>
                  </a:cubicBezTo>
                  <a:lnTo>
                    <a:pt x="223" y="19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Freeform 69">
              <a:extLst>
                <a:ext uri="{FF2B5EF4-FFF2-40B4-BE49-F238E27FC236}">
                  <a16:creationId xmlns:a16="http://schemas.microsoft.com/office/drawing/2014/main" id="{C562BF51-34B1-39A3-E0CD-AFFA48EAE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373" y="1949382"/>
              <a:ext cx="2448650" cy="2074942"/>
            </a:xfrm>
            <a:custGeom>
              <a:avLst/>
              <a:gdLst>
                <a:gd name="T0" fmla="*/ 2147483646 w 470"/>
                <a:gd name="T1" fmla="*/ 2147483646 h 398"/>
                <a:gd name="T2" fmla="*/ 2147483646 w 470"/>
                <a:gd name="T3" fmla="*/ 2147483646 h 398"/>
                <a:gd name="T4" fmla="*/ 2147483646 w 470"/>
                <a:gd name="T5" fmla="*/ 2147483646 h 398"/>
                <a:gd name="T6" fmla="*/ 2147483646 w 470"/>
                <a:gd name="T7" fmla="*/ 2147483646 h 398"/>
                <a:gd name="T8" fmla="*/ 2147483646 w 470"/>
                <a:gd name="T9" fmla="*/ 2147483646 h 398"/>
                <a:gd name="T10" fmla="*/ 2147483646 w 470"/>
                <a:gd name="T11" fmla="*/ 2147483646 h 398"/>
                <a:gd name="T12" fmla="*/ 2147483646 w 470"/>
                <a:gd name="T13" fmla="*/ 2147482777 h 398"/>
                <a:gd name="T14" fmla="*/ 2147483646 w 470"/>
                <a:gd name="T15" fmla="*/ 2045910432 h 398"/>
                <a:gd name="T16" fmla="*/ 2147483646 w 470"/>
                <a:gd name="T17" fmla="*/ 1828260305 h 398"/>
                <a:gd name="T18" fmla="*/ 2147483646 w 470"/>
                <a:gd name="T19" fmla="*/ 1625123234 h 398"/>
                <a:gd name="T20" fmla="*/ 2147483646 w 470"/>
                <a:gd name="T21" fmla="*/ 1509041643 h 398"/>
                <a:gd name="T22" fmla="*/ 2147483646 w 470"/>
                <a:gd name="T23" fmla="*/ 1392960051 h 398"/>
                <a:gd name="T24" fmla="*/ 2147483646 w 470"/>
                <a:gd name="T25" fmla="*/ 1494532396 h 398"/>
                <a:gd name="T26" fmla="*/ 2147483646 w 470"/>
                <a:gd name="T27" fmla="*/ 1610610178 h 398"/>
                <a:gd name="T28" fmla="*/ 2147483646 w 470"/>
                <a:gd name="T29" fmla="*/ 1654141727 h 398"/>
                <a:gd name="T30" fmla="*/ 2147483646 w 470"/>
                <a:gd name="T31" fmla="*/ 1392960051 h 398"/>
                <a:gd name="T32" fmla="*/ 2147483646 w 470"/>
                <a:gd name="T33" fmla="*/ 1204332227 h 398"/>
                <a:gd name="T34" fmla="*/ 2147483646 w 470"/>
                <a:gd name="T35" fmla="*/ 710991177 h 398"/>
                <a:gd name="T36" fmla="*/ 2147483646 w 470"/>
                <a:gd name="T37" fmla="*/ 565891092 h 398"/>
                <a:gd name="T38" fmla="*/ 2147483646 w 470"/>
                <a:gd name="T39" fmla="*/ 609418832 h 398"/>
                <a:gd name="T40" fmla="*/ 2147483646 w 470"/>
                <a:gd name="T41" fmla="*/ 14509247 h 398"/>
                <a:gd name="T42" fmla="*/ 2147483646 w 470"/>
                <a:gd name="T43" fmla="*/ 290200169 h 398"/>
                <a:gd name="T44" fmla="*/ 2147483646 w 470"/>
                <a:gd name="T45" fmla="*/ 72550042 h 398"/>
                <a:gd name="T46" fmla="*/ 2147483646 w 470"/>
                <a:gd name="T47" fmla="*/ 87059289 h 398"/>
                <a:gd name="T48" fmla="*/ 2057636022 w 470"/>
                <a:gd name="T49" fmla="*/ 348240965 h 398"/>
                <a:gd name="T50" fmla="*/ 2147483646 w 470"/>
                <a:gd name="T51" fmla="*/ 536868790 h 398"/>
                <a:gd name="T52" fmla="*/ 2147483646 w 470"/>
                <a:gd name="T53" fmla="*/ 754518917 h 398"/>
                <a:gd name="T54" fmla="*/ 2147483646 w 470"/>
                <a:gd name="T55" fmla="*/ 1044719086 h 398"/>
                <a:gd name="T56" fmla="*/ 2147483646 w 470"/>
                <a:gd name="T57" fmla="*/ 1160800677 h 398"/>
                <a:gd name="T58" fmla="*/ 2147483646 w 470"/>
                <a:gd name="T59" fmla="*/ 1233350720 h 398"/>
                <a:gd name="T60" fmla="*/ 2147483646 w 470"/>
                <a:gd name="T61" fmla="*/ 1523550889 h 398"/>
                <a:gd name="T62" fmla="*/ 2147483646 w 470"/>
                <a:gd name="T63" fmla="*/ 1944341897 h 398"/>
                <a:gd name="T64" fmla="*/ 2043144206 w 470"/>
                <a:gd name="T65" fmla="*/ 1973360390 h 398"/>
                <a:gd name="T66" fmla="*/ 2028652391 w 470"/>
                <a:gd name="T67" fmla="*/ 2147483646 h 398"/>
                <a:gd name="T68" fmla="*/ 1912729288 w 470"/>
                <a:gd name="T69" fmla="*/ 2147483646 h 398"/>
                <a:gd name="T70" fmla="*/ 1753334547 w 470"/>
                <a:gd name="T71" fmla="*/ 2031401186 h 398"/>
                <a:gd name="T72" fmla="*/ 1709866714 w 470"/>
                <a:gd name="T73" fmla="*/ 1523550889 h 398"/>
                <a:gd name="T74" fmla="*/ 2072124030 w 470"/>
                <a:gd name="T75" fmla="*/ 914132057 h 398"/>
                <a:gd name="T76" fmla="*/ 1811298001 w 470"/>
                <a:gd name="T77" fmla="*/ 841582015 h 398"/>
                <a:gd name="T78" fmla="*/ 1275154128 w 470"/>
                <a:gd name="T79" fmla="*/ 740009670 h 398"/>
                <a:gd name="T80" fmla="*/ 825953533 w 470"/>
                <a:gd name="T81" fmla="*/ 623931888 h 398"/>
                <a:gd name="T82" fmla="*/ 260826029 w 470"/>
                <a:gd name="T83" fmla="*/ 609418832 h 398"/>
                <a:gd name="T84" fmla="*/ 463692410 w 470"/>
                <a:gd name="T85" fmla="*/ 1233350720 h 398"/>
                <a:gd name="T86" fmla="*/ 202866381 w 470"/>
                <a:gd name="T87" fmla="*/ 1654141727 h 398"/>
                <a:gd name="T88" fmla="*/ 188374566 w 470"/>
                <a:gd name="T89" fmla="*/ 2147483646 h 398"/>
                <a:gd name="T90" fmla="*/ 318789484 w 470"/>
                <a:gd name="T91" fmla="*/ 2147483646 h 398"/>
                <a:gd name="T92" fmla="*/ 449200595 w 470"/>
                <a:gd name="T93" fmla="*/ 2147483646 h 398"/>
                <a:gd name="T94" fmla="*/ 681046800 w 470"/>
                <a:gd name="T95" fmla="*/ 2147483646 h 398"/>
                <a:gd name="T96" fmla="*/ 753498263 w 470"/>
                <a:gd name="T97" fmla="*/ 2147483646 h 398"/>
                <a:gd name="T98" fmla="*/ 956364644 w 470"/>
                <a:gd name="T99" fmla="*/ 2147483646 h 398"/>
                <a:gd name="T100" fmla="*/ 1202702665 w 470"/>
                <a:gd name="T101" fmla="*/ 2147483646 h 398"/>
                <a:gd name="T102" fmla="*/ 1854769640 w 470"/>
                <a:gd name="T103" fmla="*/ 2147483646 h 398"/>
                <a:gd name="T104" fmla="*/ 2147483646 w 470"/>
                <a:gd name="T105" fmla="*/ 2147483646 h 398"/>
                <a:gd name="T106" fmla="*/ 2147483646 w 470"/>
                <a:gd name="T107" fmla="*/ 2147483646 h 398"/>
                <a:gd name="T108" fmla="*/ 2147483646 w 470"/>
                <a:gd name="T109" fmla="*/ 2147483646 h 398"/>
                <a:gd name="T110" fmla="*/ 2147483646 w 470"/>
                <a:gd name="T111" fmla="*/ 2147483646 h 398"/>
                <a:gd name="T112" fmla="*/ 2147483646 w 470"/>
                <a:gd name="T113" fmla="*/ 2147483646 h 398"/>
                <a:gd name="T114" fmla="*/ 2147483646 w 470"/>
                <a:gd name="T115" fmla="*/ 2147483646 h 398"/>
                <a:gd name="T116" fmla="*/ 2147483646 w 470"/>
                <a:gd name="T117" fmla="*/ 2147483646 h 398"/>
                <a:gd name="T118" fmla="*/ 2147483646 w 470"/>
                <a:gd name="T119" fmla="*/ 2147483646 h 398"/>
                <a:gd name="T120" fmla="*/ 2147483646 w 470"/>
                <a:gd name="T121" fmla="*/ 2147483646 h 398"/>
                <a:gd name="T122" fmla="*/ 2147483646 w 470"/>
                <a:gd name="T123" fmla="*/ 2147483646 h 398"/>
                <a:gd name="T124" fmla="*/ 2147483646 w 470"/>
                <a:gd name="T125" fmla="*/ 2147483646 h 3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70" h="398">
                  <a:moveTo>
                    <a:pt x="464" y="251"/>
                  </a:moveTo>
                  <a:cubicBezTo>
                    <a:pt x="464" y="251"/>
                    <a:pt x="460" y="253"/>
                    <a:pt x="460" y="253"/>
                  </a:cubicBezTo>
                  <a:cubicBezTo>
                    <a:pt x="459" y="253"/>
                    <a:pt x="454" y="253"/>
                    <a:pt x="454" y="253"/>
                  </a:cubicBezTo>
                  <a:cubicBezTo>
                    <a:pt x="456" y="249"/>
                    <a:pt x="456" y="249"/>
                    <a:pt x="456" y="249"/>
                  </a:cubicBezTo>
                  <a:cubicBezTo>
                    <a:pt x="458" y="246"/>
                    <a:pt x="458" y="246"/>
                    <a:pt x="458" y="246"/>
                  </a:cubicBezTo>
                  <a:cubicBezTo>
                    <a:pt x="457" y="244"/>
                    <a:pt x="457" y="244"/>
                    <a:pt x="457" y="244"/>
                  </a:cubicBezTo>
                  <a:cubicBezTo>
                    <a:pt x="457" y="244"/>
                    <a:pt x="452" y="243"/>
                    <a:pt x="452" y="242"/>
                  </a:cubicBezTo>
                  <a:cubicBezTo>
                    <a:pt x="452" y="242"/>
                    <a:pt x="450" y="240"/>
                    <a:pt x="450" y="239"/>
                  </a:cubicBezTo>
                  <a:cubicBezTo>
                    <a:pt x="450" y="239"/>
                    <a:pt x="450" y="236"/>
                    <a:pt x="450" y="236"/>
                  </a:cubicBezTo>
                  <a:cubicBezTo>
                    <a:pt x="450" y="235"/>
                    <a:pt x="452" y="234"/>
                    <a:pt x="452" y="234"/>
                  </a:cubicBezTo>
                  <a:cubicBezTo>
                    <a:pt x="452" y="234"/>
                    <a:pt x="455" y="231"/>
                    <a:pt x="455" y="231"/>
                  </a:cubicBezTo>
                  <a:cubicBezTo>
                    <a:pt x="456" y="230"/>
                    <a:pt x="458" y="227"/>
                    <a:pt x="458" y="227"/>
                  </a:cubicBezTo>
                  <a:cubicBezTo>
                    <a:pt x="458" y="226"/>
                    <a:pt x="459" y="224"/>
                    <a:pt x="460" y="224"/>
                  </a:cubicBezTo>
                  <a:cubicBezTo>
                    <a:pt x="460" y="223"/>
                    <a:pt x="464" y="223"/>
                    <a:pt x="464" y="223"/>
                  </a:cubicBezTo>
                  <a:cubicBezTo>
                    <a:pt x="466" y="220"/>
                    <a:pt x="466" y="220"/>
                    <a:pt x="466" y="220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58" y="212"/>
                    <a:pt x="458" y="212"/>
                    <a:pt x="458" y="212"/>
                  </a:cubicBezTo>
                  <a:cubicBezTo>
                    <a:pt x="457" y="207"/>
                    <a:pt x="457" y="207"/>
                    <a:pt x="457" y="207"/>
                  </a:cubicBezTo>
                  <a:cubicBezTo>
                    <a:pt x="455" y="205"/>
                    <a:pt x="451" y="204"/>
                    <a:pt x="449" y="203"/>
                  </a:cubicBezTo>
                  <a:cubicBezTo>
                    <a:pt x="449" y="203"/>
                    <a:pt x="449" y="203"/>
                    <a:pt x="448" y="203"/>
                  </a:cubicBezTo>
                  <a:cubicBezTo>
                    <a:pt x="448" y="202"/>
                    <a:pt x="448" y="202"/>
                    <a:pt x="448" y="202"/>
                  </a:cubicBezTo>
                  <a:cubicBezTo>
                    <a:pt x="449" y="200"/>
                    <a:pt x="450" y="199"/>
                    <a:pt x="452" y="198"/>
                  </a:cubicBezTo>
                  <a:cubicBezTo>
                    <a:pt x="454" y="198"/>
                    <a:pt x="456" y="198"/>
                    <a:pt x="457" y="199"/>
                  </a:cubicBezTo>
                  <a:cubicBezTo>
                    <a:pt x="459" y="197"/>
                    <a:pt x="460" y="195"/>
                    <a:pt x="460" y="192"/>
                  </a:cubicBezTo>
                  <a:cubicBezTo>
                    <a:pt x="461" y="190"/>
                    <a:pt x="460" y="187"/>
                    <a:pt x="460" y="184"/>
                  </a:cubicBezTo>
                  <a:cubicBezTo>
                    <a:pt x="459" y="182"/>
                    <a:pt x="459" y="179"/>
                    <a:pt x="458" y="176"/>
                  </a:cubicBezTo>
                  <a:cubicBezTo>
                    <a:pt x="458" y="173"/>
                    <a:pt x="457" y="169"/>
                    <a:pt x="454" y="168"/>
                  </a:cubicBezTo>
                  <a:cubicBezTo>
                    <a:pt x="453" y="167"/>
                    <a:pt x="452" y="167"/>
                    <a:pt x="451" y="167"/>
                  </a:cubicBezTo>
                  <a:cubicBezTo>
                    <a:pt x="446" y="166"/>
                    <a:pt x="441" y="168"/>
                    <a:pt x="436" y="168"/>
                  </a:cubicBezTo>
                  <a:cubicBezTo>
                    <a:pt x="431" y="168"/>
                    <a:pt x="426" y="167"/>
                    <a:pt x="421" y="167"/>
                  </a:cubicBezTo>
                  <a:cubicBezTo>
                    <a:pt x="419" y="166"/>
                    <a:pt x="417" y="166"/>
                    <a:pt x="415" y="165"/>
                  </a:cubicBezTo>
                  <a:cubicBezTo>
                    <a:pt x="413" y="164"/>
                    <a:pt x="412" y="163"/>
                    <a:pt x="410" y="161"/>
                  </a:cubicBezTo>
                  <a:cubicBezTo>
                    <a:pt x="409" y="160"/>
                    <a:pt x="409" y="158"/>
                    <a:pt x="409" y="156"/>
                  </a:cubicBezTo>
                  <a:cubicBezTo>
                    <a:pt x="409" y="154"/>
                    <a:pt x="409" y="151"/>
                    <a:pt x="411" y="150"/>
                  </a:cubicBezTo>
                  <a:cubicBezTo>
                    <a:pt x="413" y="149"/>
                    <a:pt x="416" y="149"/>
                    <a:pt x="417" y="148"/>
                  </a:cubicBezTo>
                  <a:cubicBezTo>
                    <a:pt x="418" y="148"/>
                    <a:pt x="418" y="147"/>
                    <a:pt x="419" y="146"/>
                  </a:cubicBezTo>
                  <a:cubicBezTo>
                    <a:pt x="419" y="145"/>
                    <a:pt x="420" y="144"/>
                    <a:pt x="421" y="142"/>
                  </a:cubicBezTo>
                  <a:cubicBezTo>
                    <a:pt x="421" y="142"/>
                    <a:pt x="421" y="142"/>
                    <a:pt x="421" y="142"/>
                  </a:cubicBezTo>
                  <a:cubicBezTo>
                    <a:pt x="422" y="142"/>
                    <a:pt x="422" y="142"/>
                    <a:pt x="422" y="142"/>
                  </a:cubicBezTo>
                  <a:cubicBezTo>
                    <a:pt x="423" y="142"/>
                    <a:pt x="424" y="141"/>
                    <a:pt x="425" y="141"/>
                  </a:cubicBezTo>
                  <a:cubicBezTo>
                    <a:pt x="426" y="139"/>
                    <a:pt x="428" y="137"/>
                    <a:pt x="429" y="135"/>
                  </a:cubicBezTo>
                  <a:cubicBezTo>
                    <a:pt x="429" y="133"/>
                    <a:pt x="428" y="132"/>
                    <a:pt x="427" y="130"/>
                  </a:cubicBezTo>
                  <a:cubicBezTo>
                    <a:pt x="426" y="129"/>
                    <a:pt x="426" y="129"/>
                    <a:pt x="425" y="128"/>
                  </a:cubicBezTo>
                  <a:cubicBezTo>
                    <a:pt x="425" y="128"/>
                    <a:pt x="424" y="128"/>
                    <a:pt x="423" y="127"/>
                  </a:cubicBezTo>
                  <a:cubicBezTo>
                    <a:pt x="421" y="127"/>
                    <a:pt x="418" y="126"/>
                    <a:pt x="415" y="126"/>
                  </a:cubicBezTo>
                  <a:cubicBezTo>
                    <a:pt x="415" y="126"/>
                    <a:pt x="415" y="126"/>
                    <a:pt x="414" y="125"/>
                  </a:cubicBezTo>
                  <a:cubicBezTo>
                    <a:pt x="414" y="125"/>
                    <a:pt x="414" y="124"/>
                    <a:pt x="414" y="123"/>
                  </a:cubicBezTo>
                  <a:cubicBezTo>
                    <a:pt x="415" y="121"/>
                    <a:pt x="415" y="119"/>
                    <a:pt x="416" y="117"/>
                  </a:cubicBezTo>
                  <a:cubicBezTo>
                    <a:pt x="417" y="117"/>
                    <a:pt x="417" y="116"/>
                    <a:pt x="417" y="115"/>
                  </a:cubicBezTo>
                  <a:cubicBezTo>
                    <a:pt x="418" y="114"/>
                    <a:pt x="417" y="113"/>
                    <a:pt x="417" y="112"/>
                  </a:cubicBezTo>
                  <a:cubicBezTo>
                    <a:pt x="416" y="108"/>
                    <a:pt x="412" y="104"/>
                    <a:pt x="408" y="103"/>
                  </a:cubicBezTo>
                  <a:cubicBezTo>
                    <a:pt x="407" y="102"/>
                    <a:pt x="406" y="102"/>
                    <a:pt x="406" y="103"/>
                  </a:cubicBezTo>
                  <a:cubicBezTo>
                    <a:pt x="405" y="103"/>
                    <a:pt x="405" y="104"/>
                    <a:pt x="404" y="104"/>
                  </a:cubicBezTo>
                  <a:cubicBezTo>
                    <a:pt x="404" y="105"/>
                    <a:pt x="404" y="105"/>
                    <a:pt x="403" y="105"/>
                  </a:cubicBezTo>
                  <a:cubicBezTo>
                    <a:pt x="402" y="105"/>
                    <a:pt x="402" y="104"/>
                    <a:pt x="402" y="104"/>
                  </a:cubicBezTo>
                  <a:cubicBezTo>
                    <a:pt x="403" y="101"/>
                    <a:pt x="402" y="97"/>
                    <a:pt x="401" y="94"/>
                  </a:cubicBezTo>
                  <a:cubicBezTo>
                    <a:pt x="401" y="93"/>
                    <a:pt x="401" y="93"/>
                    <a:pt x="400" y="92"/>
                  </a:cubicBezTo>
                  <a:cubicBezTo>
                    <a:pt x="400" y="92"/>
                    <a:pt x="399" y="92"/>
                    <a:pt x="399" y="92"/>
                  </a:cubicBezTo>
                  <a:cubicBezTo>
                    <a:pt x="395" y="91"/>
                    <a:pt x="391" y="91"/>
                    <a:pt x="388" y="92"/>
                  </a:cubicBezTo>
                  <a:cubicBezTo>
                    <a:pt x="389" y="93"/>
                    <a:pt x="389" y="95"/>
                    <a:pt x="389" y="96"/>
                  </a:cubicBezTo>
                  <a:cubicBezTo>
                    <a:pt x="389" y="97"/>
                    <a:pt x="389" y="97"/>
                    <a:pt x="389" y="97"/>
                  </a:cubicBezTo>
                  <a:cubicBezTo>
                    <a:pt x="389" y="98"/>
                    <a:pt x="388" y="98"/>
                    <a:pt x="388" y="98"/>
                  </a:cubicBezTo>
                  <a:cubicBezTo>
                    <a:pt x="386" y="98"/>
                    <a:pt x="384" y="98"/>
                    <a:pt x="382" y="98"/>
                  </a:cubicBezTo>
                  <a:cubicBezTo>
                    <a:pt x="377" y="98"/>
                    <a:pt x="374" y="101"/>
                    <a:pt x="370" y="103"/>
                  </a:cubicBezTo>
                  <a:cubicBezTo>
                    <a:pt x="369" y="103"/>
                    <a:pt x="369" y="103"/>
                    <a:pt x="368" y="103"/>
                  </a:cubicBezTo>
                  <a:cubicBezTo>
                    <a:pt x="366" y="103"/>
                    <a:pt x="365" y="102"/>
                    <a:pt x="365" y="101"/>
                  </a:cubicBezTo>
                  <a:cubicBezTo>
                    <a:pt x="364" y="100"/>
                    <a:pt x="364" y="99"/>
                    <a:pt x="364" y="98"/>
                  </a:cubicBezTo>
                  <a:cubicBezTo>
                    <a:pt x="359" y="96"/>
                    <a:pt x="352" y="97"/>
                    <a:pt x="348" y="101"/>
                  </a:cubicBezTo>
                  <a:cubicBezTo>
                    <a:pt x="348" y="102"/>
                    <a:pt x="347" y="103"/>
                    <a:pt x="346" y="104"/>
                  </a:cubicBezTo>
                  <a:cubicBezTo>
                    <a:pt x="343" y="107"/>
                    <a:pt x="338" y="108"/>
                    <a:pt x="335" y="111"/>
                  </a:cubicBezTo>
                  <a:cubicBezTo>
                    <a:pt x="333" y="113"/>
                    <a:pt x="332" y="115"/>
                    <a:pt x="331" y="117"/>
                  </a:cubicBezTo>
                  <a:cubicBezTo>
                    <a:pt x="329" y="119"/>
                    <a:pt x="327" y="121"/>
                    <a:pt x="323" y="123"/>
                  </a:cubicBezTo>
                  <a:cubicBezTo>
                    <a:pt x="323" y="123"/>
                    <a:pt x="322" y="123"/>
                    <a:pt x="321" y="123"/>
                  </a:cubicBezTo>
                  <a:cubicBezTo>
                    <a:pt x="320" y="123"/>
                    <a:pt x="319" y="120"/>
                    <a:pt x="319" y="119"/>
                  </a:cubicBezTo>
                  <a:cubicBezTo>
                    <a:pt x="318" y="117"/>
                    <a:pt x="315" y="116"/>
                    <a:pt x="314" y="114"/>
                  </a:cubicBezTo>
                  <a:cubicBezTo>
                    <a:pt x="313" y="113"/>
                    <a:pt x="312" y="113"/>
                    <a:pt x="312" y="112"/>
                  </a:cubicBezTo>
                  <a:cubicBezTo>
                    <a:pt x="311" y="111"/>
                    <a:pt x="311" y="110"/>
                    <a:pt x="311" y="108"/>
                  </a:cubicBezTo>
                  <a:cubicBezTo>
                    <a:pt x="311" y="107"/>
                    <a:pt x="311" y="106"/>
                    <a:pt x="311" y="105"/>
                  </a:cubicBezTo>
                  <a:cubicBezTo>
                    <a:pt x="312" y="103"/>
                    <a:pt x="314" y="102"/>
                    <a:pt x="315" y="100"/>
                  </a:cubicBezTo>
                  <a:cubicBezTo>
                    <a:pt x="315" y="98"/>
                    <a:pt x="314" y="97"/>
                    <a:pt x="314" y="96"/>
                  </a:cubicBezTo>
                  <a:cubicBezTo>
                    <a:pt x="314" y="93"/>
                    <a:pt x="316" y="92"/>
                    <a:pt x="316" y="89"/>
                  </a:cubicBezTo>
                  <a:cubicBezTo>
                    <a:pt x="316" y="88"/>
                    <a:pt x="315" y="88"/>
                    <a:pt x="314" y="87"/>
                  </a:cubicBezTo>
                  <a:cubicBezTo>
                    <a:pt x="313" y="86"/>
                    <a:pt x="312" y="86"/>
                    <a:pt x="312" y="85"/>
                  </a:cubicBezTo>
                  <a:cubicBezTo>
                    <a:pt x="311" y="85"/>
                    <a:pt x="311" y="85"/>
                    <a:pt x="311" y="84"/>
                  </a:cubicBezTo>
                  <a:cubicBezTo>
                    <a:pt x="311" y="84"/>
                    <a:pt x="311" y="84"/>
                    <a:pt x="311" y="83"/>
                  </a:cubicBezTo>
                  <a:cubicBezTo>
                    <a:pt x="312" y="82"/>
                    <a:pt x="312" y="81"/>
                    <a:pt x="313" y="80"/>
                  </a:cubicBezTo>
                  <a:cubicBezTo>
                    <a:pt x="313" y="78"/>
                    <a:pt x="312" y="77"/>
                    <a:pt x="312" y="76"/>
                  </a:cubicBezTo>
                  <a:cubicBezTo>
                    <a:pt x="312" y="74"/>
                    <a:pt x="312" y="71"/>
                    <a:pt x="314" y="69"/>
                  </a:cubicBezTo>
                  <a:cubicBezTo>
                    <a:pt x="315" y="67"/>
                    <a:pt x="317" y="65"/>
                    <a:pt x="319" y="64"/>
                  </a:cubicBezTo>
                  <a:cubicBezTo>
                    <a:pt x="320" y="59"/>
                    <a:pt x="318" y="53"/>
                    <a:pt x="315" y="49"/>
                  </a:cubicBezTo>
                  <a:cubicBezTo>
                    <a:pt x="311" y="46"/>
                    <a:pt x="307" y="45"/>
                    <a:pt x="305" y="41"/>
                  </a:cubicBezTo>
                  <a:cubicBezTo>
                    <a:pt x="304" y="38"/>
                    <a:pt x="304" y="36"/>
                    <a:pt x="303" y="33"/>
                  </a:cubicBezTo>
                  <a:cubicBezTo>
                    <a:pt x="302" y="31"/>
                    <a:pt x="300" y="29"/>
                    <a:pt x="298" y="29"/>
                  </a:cubicBezTo>
                  <a:cubicBezTo>
                    <a:pt x="297" y="29"/>
                    <a:pt x="296" y="30"/>
                    <a:pt x="295" y="30"/>
                  </a:cubicBezTo>
                  <a:cubicBezTo>
                    <a:pt x="292" y="33"/>
                    <a:pt x="290" y="38"/>
                    <a:pt x="286" y="39"/>
                  </a:cubicBezTo>
                  <a:cubicBezTo>
                    <a:pt x="284" y="40"/>
                    <a:pt x="282" y="39"/>
                    <a:pt x="280" y="40"/>
                  </a:cubicBezTo>
                  <a:cubicBezTo>
                    <a:pt x="276" y="40"/>
                    <a:pt x="273" y="43"/>
                    <a:pt x="269" y="45"/>
                  </a:cubicBezTo>
                  <a:cubicBezTo>
                    <a:pt x="260" y="50"/>
                    <a:pt x="249" y="53"/>
                    <a:pt x="238" y="53"/>
                  </a:cubicBezTo>
                  <a:cubicBezTo>
                    <a:pt x="236" y="53"/>
                    <a:pt x="234" y="52"/>
                    <a:pt x="233" y="51"/>
                  </a:cubicBezTo>
                  <a:cubicBezTo>
                    <a:pt x="230" y="49"/>
                    <a:pt x="230" y="45"/>
                    <a:pt x="230" y="42"/>
                  </a:cubicBezTo>
                  <a:cubicBezTo>
                    <a:pt x="231" y="38"/>
                    <a:pt x="232" y="35"/>
                    <a:pt x="231" y="31"/>
                  </a:cubicBezTo>
                  <a:cubicBezTo>
                    <a:pt x="229" y="27"/>
                    <a:pt x="223" y="25"/>
                    <a:pt x="221" y="20"/>
                  </a:cubicBezTo>
                  <a:cubicBezTo>
                    <a:pt x="218" y="16"/>
                    <a:pt x="220" y="10"/>
                    <a:pt x="218" y="5"/>
                  </a:cubicBezTo>
                  <a:cubicBezTo>
                    <a:pt x="218" y="4"/>
                    <a:pt x="217" y="3"/>
                    <a:pt x="217" y="2"/>
                  </a:cubicBezTo>
                  <a:cubicBezTo>
                    <a:pt x="216" y="1"/>
                    <a:pt x="215" y="1"/>
                    <a:pt x="214" y="1"/>
                  </a:cubicBezTo>
                  <a:cubicBezTo>
                    <a:pt x="211" y="0"/>
                    <a:pt x="208" y="2"/>
                    <a:pt x="206" y="5"/>
                  </a:cubicBezTo>
                  <a:cubicBezTo>
                    <a:pt x="204" y="7"/>
                    <a:pt x="203" y="11"/>
                    <a:pt x="205" y="14"/>
                  </a:cubicBezTo>
                  <a:cubicBezTo>
                    <a:pt x="203" y="13"/>
                    <a:pt x="203" y="10"/>
                    <a:pt x="202" y="8"/>
                  </a:cubicBezTo>
                  <a:cubicBezTo>
                    <a:pt x="200" y="4"/>
                    <a:pt x="194" y="4"/>
                    <a:pt x="189" y="3"/>
                  </a:cubicBezTo>
                  <a:cubicBezTo>
                    <a:pt x="189" y="10"/>
                    <a:pt x="186" y="16"/>
                    <a:pt x="182" y="20"/>
                  </a:cubicBezTo>
                  <a:cubicBezTo>
                    <a:pt x="181" y="20"/>
                    <a:pt x="181" y="19"/>
                    <a:pt x="182" y="18"/>
                  </a:cubicBezTo>
                  <a:cubicBezTo>
                    <a:pt x="182" y="17"/>
                    <a:pt x="183" y="16"/>
                    <a:pt x="183" y="15"/>
                  </a:cubicBezTo>
                  <a:cubicBezTo>
                    <a:pt x="183" y="14"/>
                    <a:pt x="182" y="14"/>
                    <a:pt x="181" y="14"/>
                  </a:cubicBezTo>
                  <a:cubicBezTo>
                    <a:pt x="180" y="14"/>
                    <a:pt x="178" y="14"/>
                    <a:pt x="177" y="15"/>
                  </a:cubicBezTo>
                  <a:cubicBezTo>
                    <a:pt x="175" y="12"/>
                    <a:pt x="174" y="8"/>
                    <a:pt x="173" y="5"/>
                  </a:cubicBezTo>
                  <a:cubicBezTo>
                    <a:pt x="173" y="4"/>
                    <a:pt x="172" y="2"/>
                    <a:pt x="172" y="2"/>
                  </a:cubicBezTo>
                  <a:cubicBezTo>
                    <a:pt x="171" y="1"/>
                    <a:pt x="170" y="0"/>
                    <a:pt x="169" y="1"/>
                  </a:cubicBezTo>
                  <a:cubicBezTo>
                    <a:pt x="168" y="1"/>
                    <a:pt x="168" y="2"/>
                    <a:pt x="167" y="2"/>
                  </a:cubicBezTo>
                  <a:cubicBezTo>
                    <a:pt x="166" y="0"/>
                    <a:pt x="164" y="1"/>
                    <a:pt x="162" y="1"/>
                  </a:cubicBezTo>
                  <a:cubicBezTo>
                    <a:pt x="158" y="2"/>
                    <a:pt x="154" y="4"/>
                    <a:pt x="150" y="6"/>
                  </a:cubicBezTo>
                  <a:cubicBezTo>
                    <a:pt x="150" y="7"/>
                    <a:pt x="149" y="7"/>
                    <a:pt x="148" y="8"/>
                  </a:cubicBezTo>
                  <a:cubicBezTo>
                    <a:pt x="148" y="9"/>
                    <a:pt x="148" y="10"/>
                    <a:pt x="147" y="11"/>
                  </a:cubicBezTo>
                  <a:cubicBezTo>
                    <a:pt x="146" y="12"/>
                    <a:pt x="145" y="14"/>
                    <a:pt x="144" y="15"/>
                  </a:cubicBezTo>
                  <a:cubicBezTo>
                    <a:pt x="142" y="16"/>
                    <a:pt x="139" y="17"/>
                    <a:pt x="139" y="19"/>
                  </a:cubicBezTo>
                  <a:cubicBezTo>
                    <a:pt x="139" y="21"/>
                    <a:pt x="141" y="22"/>
                    <a:pt x="142" y="24"/>
                  </a:cubicBezTo>
                  <a:cubicBezTo>
                    <a:pt x="144" y="25"/>
                    <a:pt x="145" y="27"/>
                    <a:pt x="146" y="29"/>
                  </a:cubicBezTo>
                  <a:cubicBezTo>
                    <a:pt x="148" y="31"/>
                    <a:pt x="149" y="32"/>
                    <a:pt x="152" y="33"/>
                  </a:cubicBezTo>
                  <a:cubicBezTo>
                    <a:pt x="154" y="33"/>
                    <a:pt x="156" y="33"/>
                    <a:pt x="157" y="33"/>
                  </a:cubicBezTo>
                  <a:cubicBezTo>
                    <a:pt x="160" y="34"/>
                    <a:pt x="163" y="36"/>
                    <a:pt x="165" y="37"/>
                  </a:cubicBezTo>
                  <a:cubicBezTo>
                    <a:pt x="167" y="37"/>
                    <a:pt x="169" y="37"/>
                    <a:pt x="171" y="37"/>
                  </a:cubicBezTo>
                  <a:cubicBezTo>
                    <a:pt x="172" y="37"/>
                    <a:pt x="174" y="38"/>
                    <a:pt x="175" y="38"/>
                  </a:cubicBezTo>
                  <a:cubicBezTo>
                    <a:pt x="176" y="39"/>
                    <a:pt x="178" y="39"/>
                    <a:pt x="179" y="40"/>
                  </a:cubicBezTo>
                  <a:cubicBezTo>
                    <a:pt x="180" y="40"/>
                    <a:pt x="180" y="40"/>
                    <a:pt x="181" y="41"/>
                  </a:cubicBezTo>
                  <a:cubicBezTo>
                    <a:pt x="181" y="41"/>
                    <a:pt x="181" y="42"/>
                    <a:pt x="181" y="42"/>
                  </a:cubicBezTo>
                  <a:cubicBezTo>
                    <a:pt x="183" y="46"/>
                    <a:pt x="184" y="49"/>
                    <a:pt x="185" y="52"/>
                  </a:cubicBezTo>
                  <a:cubicBezTo>
                    <a:pt x="185" y="53"/>
                    <a:pt x="186" y="54"/>
                    <a:pt x="185" y="55"/>
                  </a:cubicBezTo>
                  <a:cubicBezTo>
                    <a:pt x="185" y="57"/>
                    <a:pt x="182" y="58"/>
                    <a:pt x="180" y="60"/>
                  </a:cubicBezTo>
                  <a:cubicBezTo>
                    <a:pt x="179" y="62"/>
                    <a:pt x="180" y="65"/>
                    <a:pt x="181" y="66"/>
                  </a:cubicBezTo>
                  <a:cubicBezTo>
                    <a:pt x="182" y="68"/>
                    <a:pt x="183" y="69"/>
                    <a:pt x="185" y="70"/>
                  </a:cubicBezTo>
                  <a:cubicBezTo>
                    <a:pt x="186" y="71"/>
                    <a:pt x="188" y="71"/>
                    <a:pt x="188" y="72"/>
                  </a:cubicBezTo>
                  <a:cubicBezTo>
                    <a:pt x="189" y="73"/>
                    <a:pt x="190" y="75"/>
                    <a:pt x="189" y="76"/>
                  </a:cubicBezTo>
                  <a:cubicBezTo>
                    <a:pt x="188" y="77"/>
                    <a:pt x="187" y="78"/>
                    <a:pt x="185" y="79"/>
                  </a:cubicBezTo>
                  <a:cubicBezTo>
                    <a:pt x="183" y="79"/>
                    <a:pt x="182" y="80"/>
                    <a:pt x="181" y="79"/>
                  </a:cubicBezTo>
                  <a:cubicBezTo>
                    <a:pt x="180" y="79"/>
                    <a:pt x="179" y="79"/>
                    <a:pt x="179" y="79"/>
                  </a:cubicBezTo>
                  <a:cubicBezTo>
                    <a:pt x="178" y="79"/>
                    <a:pt x="178" y="80"/>
                    <a:pt x="178" y="80"/>
                  </a:cubicBezTo>
                  <a:cubicBezTo>
                    <a:pt x="176" y="82"/>
                    <a:pt x="174" y="82"/>
                    <a:pt x="172" y="83"/>
                  </a:cubicBezTo>
                  <a:cubicBezTo>
                    <a:pt x="171" y="84"/>
                    <a:pt x="171" y="85"/>
                    <a:pt x="170" y="85"/>
                  </a:cubicBezTo>
                  <a:cubicBezTo>
                    <a:pt x="169" y="86"/>
                    <a:pt x="169" y="86"/>
                    <a:pt x="168" y="86"/>
                  </a:cubicBezTo>
                  <a:cubicBezTo>
                    <a:pt x="164" y="85"/>
                    <a:pt x="159" y="83"/>
                    <a:pt x="155" y="84"/>
                  </a:cubicBezTo>
                  <a:cubicBezTo>
                    <a:pt x="154" y="84"/>
                    <a:pt x="154" y="84"/>
                    <a:pt x="153" y="85"/>
                  </a:cubicBezTo>
                  <a:cubicBezTo>
                    <a:pt x="153" y="85"/>
                    <a:pt x="153" y="85"/>
                    <a:pt x="153" y="86"/>
                  </a:cubicBezTo>
                  <a:cubicBezTo>
                    <a:pt x="152" y="87"/>
                    <a:pt x="152" y="89"/>
                    <a:pt x="151" y="91"/>
                  </a:cubicBezTo>
                  <a:cubicBezTo>
                    <a:pt x="151" y="92"/>
                    <a:pt x="151" y="92"/>
                    <a:pt x="151" y="93"/>
                  </a:cubicBezTo>
                  <a:cubicBezTo>
                    <a:pt x="151" y="94"/>
                    <a:pt x="152" y="95"/>
                    <a:pt x="153" y="96"/>
                  </a:cubicBezTo>
                  <a:cubicBezTo>
                    <a:pt x="155" y="99"/>
                    <a:pt x="154" y="102"/>
                    <a:pt x="154" y="105"/>
                  </a:cubicBezTo>
                  <a:cubicBezTo>
                    <a:pt x="153" y="107"/>
                    <a:pt x="153" y="109"/>
                    <a:pt x="155" y="111"/>
                  </a:cubicBezTo>
                  <a:cubicBezTo>
                    <a:pt x="155" y="111"/>
                    <a:pt x="156" y="112"/>
                    <a:pt x="156" y="112"/>
                  </a:cubicBezTo>
                  <a:cubicBezTo>
                    <a:pt x="158" y="114"/>
                    <a:pt x="158" y="117"/>
                    <a:pt x="157" y="119"/>
                  </a:cubicBezTo>
                  <a:cubicBezTo>
                    <a:pt x="157" y="122"/>
                    <a:pt x="157" y="124"/>
                    <a:pt x="156" y="127"/>
                  </a:cubicBezTo>
                  <a:cubicBezTo>
                    <a:pt x="155" y="130"/>
                    <a:pt x="155" y="133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1" y="135"/>
                    <a:pt x="151" y="135"/>
                  </a:cubicBezTo>
                  <a:cubicBezTo>
                    <a:pt x="148" y="134"/>
                    <a:pt x="145" y="133"/>
                    <a:pt x="142" y="133"/>
                  </a:cubicBezTo>
                  <a:cubicBezTo>
                    <a:pt x="142" y="133"/>
                    <a:pt x="141" y="133"/>
                    <a:pt x="141" y="134"/>
                  </a:cubicBezTo>
                  <a:cubicBezTo>
                    <a:pt x="140" y="134"/>
                    <a:pt x="141" y="135"/>
                    <a:pt x="141" y="136"/>
                  </a:cubicBezTo>
                  <a:cubicBezTo>
                    <a:pt x="141" y="138"/>
                    <a:pt x="140" y="139"/>
                    <a:pt x="139" y="141"/>
                  </a:cubicBezTo>
                  <a:cubicBezTo>
                    <a:pt x="138" y="142"/>
                    <a:pt x="137" y="143"/>
                    <a:pt x="136" y="145"/>
                  </a:cubicBezTo>
                  <a:cubicBezTo>
                    <a:pt x="136" y="145"/>
                    <a:pt x="136" y="145"/>
                    <a:pt x="136" y="146"/>
                  </a:cubicBezTo>
                  <a:cubicBezTo>
                    <a:pt x="136" y="146"/>
                    <a:pt x="136" y="146"/>
                    <a:pt x="137" y="147"/>
                  </a:cubicBezTo>
                  <a:cubicBezTo>
                    <a:pt x="140" y="148"/>
                    <a:pt x="141" y="152"/>
                    <a:pt x="140" y="155"/>
                  </a:cubicBezTo>
                  <a:cubicBezTo>
                    <a:pt x="140" y="156"/>
                    <a:pt x="140" y="156"/>
                    <a:pt x="139" y="156"/>
                  </a:cubicBezTo>
                  <a:cubicBezTo>
                    <a:pt x="139" y="157"/>
                    <a:pt x="138" y="157"/>
                    <a:pt x="138" y="157"/>
                  </a:cubicBezTo>
                  <a:cubicBezTo>
                    <a:pt x="137" y="158"/>
                    <a:pt x="136" y="158"/>
                    <a:pt x="134" y="158"/>
                  </a:cubicBezTo>
                  <a:cubicBezTo>
                    <a:pt x="134" y="158"/>
                    <a:pt x="134" y="158"/>
                    <a:pt x="133" y="158"/>
                  </a:cubicBezTo>
                  <a:cubicBezTo>
                    <a:pt x="133" y="158"/>
                    <a:pt x="133" y="157"/>
                    <a:pt x="132" y="157"/>
                  </a:cubicBezTo>
                  <a:cubicBezTo>
                    <a:pt x="130" y="156"/>
                    <a:pt x="128" y="155"/>
                    <a:pt x="125" y="155"/>
                  </a:cubicBezTo>
                  <a:cubicBezTo>
                    <a:pt x="123" y="156"/>
                    <a:pt x="121" y="157"/>
                    <a:pt x="118" y="158"/>
                  </a:cubicBezTo>
                  <a:cubicBezTo>
                    <a:pt x="118" y="158"/>
                    <a:pt x="118" y="157"/>
                    <a:pt x="118" y="157"/>
                  </a:cubicBezTo>
                  <a:cubicBezTo>
                    <a:pt x="119" y="155"/>
                    <a:pt x="120" y="152"/>
                    <a:pt x="120" y="150"/>
                  </a:cubicBezTo>
                  <a:cubicBezTo>
                    <a:pt x="121" y="147"/>
                    <a:pt x="122" y="143"/>
                    <a:pt x="121" y="140"/>
                  </a:cubicBezTo>
                  <a:cubicBezTo>
                    <a:pt x="120" y="137"/>
                    <a:pt x="118" y="135"/>
                    <a:pt x="115" y="133"/>
                  </a:cubicBezTo>
                  <a:cubicBezTo>
                    <a:pt x="114" y="132"/>
                    <a:pt x="113" y="131"/>
                    <a:pt x="113" y="130"/>
                  </a:cubicBezTo>
                  <a:cubicBezTo>
                    <a:pt x="112" y="129"/>
                    <a:pt x="112" y="128"/>
                    <a:pt x="112" y="128"/>
                  </a:cubicBezTo>
                  <a:cubicBezTo>
                    <a:pt x="112" y="125"/>
                    <a:pt x="112" y="123"/>
                    <a:pt x="112" y="121"/>
                  </a:cubicBezTo>
                  <a:cubicBezTo>
                    <a:pt x="112" y="115"/>
                    <a:pt x="113" y="109"/>
                    <a:pt x="118" y="105"/>
                  </a:cubicBezTo>
                  <a:cubicBezTo>
                    <a:pt x="119" y="103"/>
                    <a:pt x="122" y="102"/>
                    <a:pt x="124" y="101"/>
                  </a:cubicBezTo>
                  <a:cubicBezTo>
                    <a:pt x="129" y="99"/>
                    <a:pt x="135" y="95"/>
                    <a:pt x="137" y="89"/>
                  </a:cubicBezTo>
                  <a:cubicBezTo>
                    <a:pt x="139" y="86"/>
                    <a:pt x="139" y="84"/>
                    <a:pt x="140" y="81"/>
                  </a:cubicBezTo>
                  <a:cubicBezTo>
                    <a:pt x="141" y="76"/>
                    <a:pt x="142" y="71"/>
                    <a:pt x="143" y="67"/>
                  </a:cubicBezTo>
                  <a:cubicBezTo>
                    <a:pt x="143" y="65"/>
                    <a:pt x="144" y="64"/>
                    <a:pt x="143" y="63"/>
                  </a:cubicBezTo>
                  <a:cubicBezTo>
                    <a:pt x="143" y="62"/>
                    <a:pt x="142" y="60"/>
                    <a:pt x="142" y="59"/>
                  </a:cubicBezTo>
                  <a:cubicBezTo>
                    <a:pt x="140" y="57"/>
                    <a:pt x="139" y="55"/>
                    <a:pt x="137" y="53"/>
                  </a:cubicBezTo>
                  <a:cubicBezTo>
                    <a:pt x="136" y="53"/>
                    <a:pt x="136" y="52"/>
                    <a:pt x="135" y="52"/>
                  </a:cubicBezTo>
                  <a:cubicBezTo>
                    <a:pt x="135" y="52"/>
                    <a:pt x="135" y="53"/>
                    <a:pt x="134" y="53"/>
                  </a:cubicBezTo>
                  <a:cubicBezTo>
                    <a:pt x="131" y="55"/>
                    <a:pt x="129" y="58"/>
                    <a:pt x="125" y="58"/>
                  </a:cubicBezTo>
                  <a:cubicBezTo>
                    <a:pt x="124" y="58"/>
                    <a:pt x="122" y="58"/>
                    <a:pt x="121" y="57"/>
                  </a:cubicBezTo>
                  <a:cubicBezTo>
                    <a:pt x="116" y="57"/>
                    <a:pt x="112" y="59"/>
                    <a:pt x="107" y="60"/>
                  </a:cubicBezTo>
                  <a:cubicBezTo>
                    <a:pt x="101" y="60"/>
                    <a:pt x="96" y="59"/>
                    <a:pt x="91" y="57"/>
                  </a:cubicBezTo>
                  <a:cubicBezTo>
                    <a:pt x="90" y="57"/>
                    <a:pt x="89" y="56"/>
                    <a:pt x="89" y="56"/>
                  </a:cubicBezTo>
                  <a:cubicBezTo>
                    <a:pt x="88" y="55"/>
                    <a:pt x="89" y="53"/>
                    <a:pt x="88" y="51"/>
                  </a:cubicBezTo>
                  <a:cubicBezTo>
                    <a:pt x="88" y="50"/>
                    <a:pt x="87" y="49"/>
                    <a:pt x="86" y="49"/>
                  </a:cubicBezTo>
                  <a:cubicBezTo>
                    <a:pt x="83" y="47"/>
                    <a:pt x="81" y="46"/>
                    <a:pt x="79" y="45"/>
                  </a:cubicBezTo>
                  <a:cubicBezTo>
                    <a:pt x="78" y="44"/>
                    <a:pt x="76" y="43"/>
                    <a:pt x="75" y="43"/>
                  </a:cubicBezTo>
                  <a:cubicBezTo>
                    <a:pt x="74" y="42"/>
                    <a:pt x="72" y="42"/>
                    <a:pt x="70" y="42"/>
                  </a:cubicBezTo>
                  <a:cubicBezTo>
                    <a:pt x="66" y="42"/>
                    <a:pt x="61" y="43"/>
                    <a:pt x="57" y="43"/>
                  </a:cubicBezTo>
                  <a:cubicBezTo>
                    <a:pt x="57" y="43"/>
                    <a:pt x="48" y="43"/>
                    <a:pt x="48" y="43"/>
                  </a:cubicBezTo>
                  <a:cubicBezTo>
                    <a:pt x="48" y="43"/>
                    <a:pt x="37" y="38"/>
                    <a:pt x="37" y="3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7" y="156"/>
                    <a:pt x="17" y="156"/>
                  </a:cubicBezTo>
                  <a:cubicBezTo>
                    <a:pt x="17" y="157"/>
                    <a:pt x="17" y="161"/>
                    <a:pt x="17" y="161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31" y="165"/>
                    <a:pt x="31" y="165"/>
                  </a:cubicBezTo>
                  <a:cubicBezTo>
                    <a:pt x="31" y="165"/>
                    <a:pt x="36" y="168"/>
                    <a:pt x="36" y="168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5" y="176"/>
                    <a:pt x="45" y="177"/>
                  </a:cubicBezTo>
                  <a:cubicBezTo>
                    <a:pt x="45" y="177"/>
                    <a:pt x="49" y="179"/>
                    <a:pt x="49" y="180"/>
                  </a:cubicBezTo>
                  <a:cubicBezTo>
                    <a:pt x="49" y="180"/>
                    <a:pt x="45" y="181"/>
                    <a:pt x="45" y="181"/>
                  </a:cubicBezTo>
                  <a:cubicBezTo>
                    <a:pt x="44" y="181"/>
                    <a:pt x="45" y="184"/>
                    <a:pt x="45" y="184"/>
                  </a:cubicBezTo>
                  <a:cubicBezTo>
                    <a:pt x="45" y="184"/>
                    <a:pt x="52" y="184"/>
                    <a:pt x="52" y="184"/>
                  </a:cubicBezTo>
                  <a:cubicBezTo>
                    <a:pt x="52" y="184"/>
                    <a:pt x="54" y="185"/>
                    <a:pt x="54" y="185"/>
                  </a:cubicBezTo>
                  <a:cubicBezTo>
                    <a:pt x="54" y="186"/>
                    <a:pt x="56" y="189"/>
                    <a:pt x="56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63" y="191"/>
                    <a:pt x="63" y="191"/>
                    <a:pt x="63" y="191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2" y="191"/>
                    <a:pt x="72" y="191"/>
                  </a:cubicBezTo>
                  <a:cubicBezTo>
                    <a:pt x="72" y="192"/>
                    <a:pt x="74" y="196"/>
                    <a:pt x="74" y="196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4"/>
                    <a:pt x="105" y="231"/>
                    <a:pt x="105" y="231"/>
                  </a:cubicBezTo>
                  <a:cubicBezTo>
                    <a:pt x="105" y="231"/>
                    <a:pt x="108" y="234"/>
                    <a:pt x="108" y="234"/>
                  </a:cubicBezTo>
                  <a:cubicBezTo>
                    <a:pt x="115" y="243"/>
                    <a:pt x="115" y="243"/>
                    <a:pt x="115" y="243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45" y="265"/>
                    <a:pt x="145" y="265"/>
                    <a:pt x="145" y="265"/>
                  </a:cubicBezTo>
                  <a:cubicBezTo>
                    <a:pt x="146" y="276"/>
                    <a:pt x="146" y="276"/>
                    <a:pt x="146" y="276"/>
                  </a:cubicBezTo>
                  <a:cubicBezTo>
                    <a:pt x="150" y="281"/>
                    <a:pt x="150" y="281"/>
                    <a:pt x="150" y="281"/>
                  </a:cubicBezTo>
                  <a:cubicBezTo>
                    <a:pt x="157" y="281"/>
                    <a:pt x="157" y="281"/>
                    <a:pt x="157" y="28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73" y="271"/>
                    <a:pt x="173" y="271"/>
                    <a:pt x="173" y="271"/>
                  </a:cubicBezTo>
                  <a:cubicBezTo>
                    <a:pt x="178" y="271"/>
                    <a:pt x="178" y="271"/>
                    <a:pt x="178" y="271"/>
                  </a:cubicBezTo>
                  <a:cubicBezTo>
                    <a:pt x="189" y="280"/>
                    <a:pt x="189" y="280"/>
                    <a:pt x="189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203" y="293"/>
                    <a:pt x="203" y="293"/>
                    <a:pt x="203" y="293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32" y="301"/>
                    <a:pt x="232" y="301"/>
                    <a:pt x="232" y="301"/>
                  </a:cubicBezTo>
                  <a:cubicBezTo>
                    <a:pt x="233" y="303"/>
                    <a:pt x="233" y="303"/>
                    <a:pt x="233" y="303"/>
                  </a:cubicBezTo>
                  <a:cubicBezTo>
                    <a:pt x="244" y="306"/>
                    <a:pt x="244" y="306"/>
                    <a:pt x="244" y="306"/>
                  </a:cubicBezTo>
                  <a:cubicBezTo>
                    <a:pt x="244" y="306"/>
                    <a:pt x="248" y="312"/>
                    <a:pt x="249" y="312"/>
                  </a:cubicBezTo>
                  <a:cubicBezTo>
                    <a:pt x="249" y="313"/>
                    <a:pt x="255" y="317"/>
                    <a:pt x="255" y="317"/>
                  </a:cubicBezTo>
                  <a:cubicBezTo>
                    <a:pt x="255" y="317"/>
                    <a:pt x="265" y="319"/>
                    <a:pt x="266" y="319"/>
                  </a:cubicBezTo>
                  <a:cubicBezTo>
                    <a:pt x="266" y="320"/>
                    <a:pt x="270" y="325"/>
                    <a:pt x="271" y="326"/>
                  </a:cubicBezTo>
                  <a:cubicBezTo>
                    <a:pt x="271" y="327"/>
                    <a:pt x="275" y="329"/>
                    <a:pt x="275" y="329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304" y="328"/>
                    <a:pt x="304" y="328"/>
                    <a:pt x="304" y="328"/>
                  </a:cubicBezTo>
                  <a:cubicBezTo>
                    <a:pt x="310" y="327"/>
                    <a:pt x="310" y="327"/>
                    <a:pt x="310" y="327"/>
                  </a:cubicBezTo>
                  <a:cubicBezTo>
                    <a:pt x="314" y="328"/>
                    <a:pt x="314" y="328"/>
                    <a:pt x="314" y="328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20" y="332"/>
                    <a:pt x="320" y="332"/>
                    <a:pt x="320" y="332"/>
                  </a:cubicBezTo>
                  <a:cubicBezTo>
                    <a:pt x="324" y="334"/>
                    <a:pt x="324" y="334"/>
                    <a:pt x="324" y="334"/>
                  </a:cubicBezTo>
                  <a:cubicBezTo>
                    <a:pt x="325" y="330"/>
                    <a:pt x="325" y="330"/>
                    <a:pt x="325" y="330"/>
                  </a:cubicBezTo>
                  <a:cubicBezTo>
                    <a:pt x="333" y="330"/>
                    <a:pt x="333" y="330"/>
                    <a:pt x="333" y="330"/>
                  </a:cubicBezTo>
                  <a:cubicBezTo>
                    <a:pt x="337" y="333"/>
                    <a:pt x="337" y="333"/>
                    <a:pt x="337" y="333"/>
                  </a:cubicBezTo>
                  <a:cubicBezTo>
                    <a:pt x="337" y="333"/>
                    <a:pt x="345" y="338"/>
                    <a:pt x="345" y="339"/>
                  </a:cubicBezTo>
                  <a:cubicBezTo>
                    <a:pt x="345" y="339"/>
                    <a:pt x="350" y="348"/>
                    <a:pt x="350" y="348"/>
                  </a:cubicBezTo>
                  <a:cubicBezTo>
                    <a:pt x="350" y="348"/>
                    <a:pt x="355" y="365"/>
                    <a:pt x="355" y="365"/>
                  </a:cubicBezTo>
                  <a:cubicBezTo>
                    <a:pt x="355" y="365"/>
                    <a:pt x="360" y="369"/>
                    <a:pt x="361" y="370"/>
                  </a:cubicBezTo>
                  <a:cubicBezTo>
                    <a:pt x="361" y="370"/>
                    <a:pt x="363" y="374"/>
                    <a:pt x="363" y="374"/>
                  </a:cubicBezTo>
                  <a:cubicBezTo>
                    <a:pt x="363" y="374"/>
                    <a:pt x="367" y="377"/>
                    <a:pt x="368" y="377"/>
                  </a:cubicBezTo>
                  <a:cubicBezTo>
                    <a:pt x="368" y="377"/>
                    <a:pt x="374" y="382"/>
                    <a:pt x="375" y="382"/>
                  </a:cubicBezTo>
                  <a:cubicBezTo>
                    <a:pt x="375" y="383"/>
                    <a:pt x="378" y="389"/>
                    <a:pt x="378" y="389"/>
                  </a:cubicBezTo>
                  <a:cubicBezTo>
                    <a:pt x="384" y="398"/>
                    <a:pt x="384" y="398"/>
                    <a:pt x="384" y="398"/>
                  </a:cubicBezTo>
                  <a:cubicBezTo>
                    <a:pt x="386" y="398"/>
                    <a:pt x="386" y="398"/>
                    <a:pt x="386" y="398"/>
                  </a:cubicBezTo>
                  <a:cubicBezTo>
                    <a:pt x="387" y="397"/>
                    <a:pt x="387" y="397"/>
                    <a:pt x="387" y="397"/>
                  </a:cubicBezTo>
                  <a:cubicBezTo>
                    <a:pt x="387" y="397"/>
                    <a:pt x="387" y="393"/>
                    <a:pt x="387" y="392"/>
                  </a:cubicBezTo>
                  <a:cubicBezTo>
                    <a:pt x="387" y="392"/>
                    <a:pt x="389" y="388"/>
                    <a:pt x="389" y="388"/>
                  </a:cubicBezTo>
                  <a:cubicBezTo>
                    <a:pt x="393" y="389"/>
                    <a:pt x="393" y="389"/>
                    <a:pt x="393" y="389"/>
                  </a:cubicBezTo>
                  <a:cubicBezTo>
                    <a:pt x="392" y="384"/>
                    <a:pt x="392" y="384"/>
                    <a:pt x="392" y="384"/>
                  </a:cubicBezTo>
                  <a:cubicBezTo>
                    <a:pt x="394" y="381"/>
                    <a:pt x="394" y="381"/>
                    <a:pt x="394" y="381"/>
                  </a:cubicBezTo>
                  <a:cubicBezTo>
                    <a:pt x="399" y="380"/>
                    <a:pt x="399" y="380"/>
                    <a:pt x="399" y="380"/>
                  </a:cubicBezTo>
                  <a:cubicBezTo>
                    <a:pt x="402" y="374"/>
                    <a:pt x="402" y="374"/>
                    <a:pt x="402" y="374"/>
                  </a:cubicBezTo>
                  <a:cubicBezTo>
                    <a:pt x="402" y="371"/>
                    <a:pt x="402" y="371"/>
                    <a:pt x="402" y="371"/>
                  </a:cubicBezTo>
                  <a:cubicBezTo>
                    <a:pt x="402" y="365"/>
                    <a:pt x="402" y="365"/>
                    <a:pt x="402" y="365"/>
                  </a:cubicBezTo>
                  <a:cubicBezTo>
                    <a:pt x="396" y="364"/>
                    <a:pt x="396" y="364"/>
                    <a:pt x="396" y="364"/>
                  </a:cubicBezTo>
                  <a:cubicBezTo>
                    <a:pt x="396" y="263"/>
                    <a:pt x="396" y="263"/>
                    <a:pt x="396" y="263"/>
                  </a:cubicBezTo>
                  <a:cubicBezTo>
                    <a:pt x="417" y="263"/>
                    <a:pt x="417" y="263"/>
                    <a:pt x="417" y="263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49" y="283"/>
                    <a:pt x="449" y="283"/>
                    <a:pt x="449" y="283"/>
                  </a:cubicBezTo>
                  <a:cubicBezTo>
                    <a:pt x="451" y="282"/>
                    <a:pt x="451" y="282"/>
                    <a:pt x="451" y="282"/>
                  </a:cubicBezTo>
                  <a:cubicBezTo>
                    <a:pt x="470" y="255"/>
                    <a:pt x="470" y="255"/>
                    <a:pt x="470" y="255"/>
                  </a:cubicBezTo>
                  <a:cubicBezTo>
                    <a:pt x="469" y="252"/>
                    <a:pt x="469" y="252"/>
                    <a:pt x="469" y="252"/>
                  </a:cubicBezTo>
                  <a:lnTo>
                    <a:pt x="464" y="2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70">
              <a:extLst>
                <a:ext uri="{FF2B5EF4-FFF2-40B4-BE49-F238E27FC236}">
                  <a16:creationId xmlns:a16="http://schemas.microsoft.com/office/drawing/2014/main" id="{02FB5818-9CEC-3FA1-6539-1267FFCFB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225" y="3242147"/>
              <a:ext cx="1722964" cy="1058111"/>
            </a:xfrm>
            <a:custGeom>
              <a:avLst/>
              <a:gdLst>
                <a:gd name="T0" fmla="*/ 2147483646 w 331"/>
                <a:gd name="T1" fmla="*/ 2147483646 h 203"/>
                <a:gd name="T2" fmla="*/ 2147483646 w 331"/>
                <a:gd name="T3" fmla="*/ 2074095733 h 203"/>
                <a:gd name="T4" fmla="*/ 2147483646 w 331"/>
                <a:gd name="T5" fmla="*/ 1885540191 h 203"/>
                <a:gd name="T6" fmla="*/ 2147483646 w 331"/>
                <a:gd name="T7" fmla="*/ 2001575543 h 203"/>
                <a:gd name="T8" fmla="*/ 2147483646 w 331"/>
                <a:gd name="T9" fmla="*/ 1813020000 h 203"/>
                <a:gd name="T10" fmla="*/ 2147483646 w 331"/>
                <a:gd name="T11" fmla="*/ 1653473296 h 203"/>
                <a:gd name="T12" fmla="*/ 2147483646 w 331"/>
                <a:gd name="T13" fmla="*/ 1682482134 h 203"/>
                <a:gd name="T14" fmla="*/ 2147483646 w 331"/>
                <a:gd name="T15" fmla="*/ 1755002324 h 203"/>
                <a:gd name="T16" fmla="*/ 2147483646 w 331"/>
                <a:gd name="T17" fmla="*/ 1667979619 h 203"/>
                <a:gd name="T18" fmla="*/ 2147483646 w 331"/>
                <a:gd name="T19" fmla="*/ 1595459428 h 203"/>
                <a:gd name="T20" fmla="*/ 2147483646 w 331"/>
                <a:gd name="T21" fmla="*/ 1566450590 h 203"/>
                <a:gd name="T22" fmla="*/ 2147483646 w 331"/>
                <a:gd name="T23" fmla="*/ 1392401371 h 203"/>
                <a:gd name="T24" fmla="*/ 2147483646 w 331"/>
                <a:gd name="T25" fmla="*/ 1276366019 h 203"/>
                <a:gd name="T26" fmla="*/ 2147483646 w 331"/>
                <a:gd name="T27" fmla="*/ 1145828153 h 203"/>
                <a:gd name="T28" fmla="*/ 2147483646 w 331"/>
                <a:gd name="T29" fmla="*/ 1087814285 h 203"/>
                <a:gd name="T30" fmla="*/ 2147483646 w 331"/>
                <a:gd name="T31" fmla="*/ 971778933 h 203"/>
                <a:gd name="T32" fmla="*/ 2147483646 w 331"/>
                <a:gd name="T33" fmla="*/ 797729714 h 203"/>
                <a:gd name="T34" fmla="*/ 2147483646 w 331"/>
                <a:gd name="T35" fmla="*/ 681694362 h 203"/>
                <a:gd name="T36" fmla="*/ 2147483646 w 331"/>
                <a:gd name="T37" fmla="*/ 667191848 h 203"/>
                <a:gd name="T38" fmla="*/ 2147483646 w 331"/>
                <a:gd name="T39" fmla="*/ 580165334 h 203"/>
                <a:gd name="T40" fmla="*/ 2147483646 w 331"/>
                <a:gd name="T41" fmla="*/ 420622438 h 203"/>
                <a:gd name="T42" fmla="*/ 2147483646 w 331"/>
                <a:gd name="T43" fmla="*/ 449627467 h 203"/>
                <a:gd name="T44" fmla="*/ 2147483646 w 331"/>
                <a:gd name="T45" fmla="*/ 667191848 h 203"/>
                <a:gd name="T46" fmla="*/ 2147483646 w 331"/>
                <a:gd name="T47" fmla="*/ 638183010 h 203"/>
                <a:gd name="T48" fmla="*/ 2147483646 w 331"/>
                <a:gd name="T49" fmla="*/ 391613600 h 203"/>
                <a:gd name="T50" fmla="*/ 2147483646 w 331"/>
                <a:gd name="T51" fmla="*/ 435124952 h 203"/>
                <a:gd name="T52" fmla="*/ 2140817011 w 331"/>
                <a:gd name="T53" fmla="*/ 623680495 h 203"/>
                <a:gd name="T54" fmla="*/ 2082957606 w 331"/>
                <a:gd name="T55" fmla="*/ 391613600 h 203"/>
                <a:gd name="T56" fmla="*/ 1894915490 w 331"/>
                <a:gd name="T57" fmla="*/ 145040381 h 203"/>
                <a:gd name="T58" fmla="*/ 1822588381 w 331"/>
                <a:gd name="T59" fmla="*/ 0 h 203"/>
                <a:gd name="T60" fmla="*/ 1576683056 w 331"/>
                <a:gd name="T61" fmla="*/ 232066895 h 203"/>
                <a:gd name="T62" fmla="*/ 1417568741 w 331"/>
                <a:gd name="T63" fmla="*/ 116031543 h 203"/>
                <a:gd name="T64" fmla="*/ 1272918326 w 331"/>
                <a:gd name="T65" fmla="*/ 261075733 h 203"/>
                <a:gd name="T66" fmla="*/ 1171663416 w 331"/>
                <a:gd name="T67" fmla="*/ 464133790 h 203"/>
                <a:gd name="T68" fmla="*/ 1041480705 w 331"/>
                <a:gd name="T69" fmla="*/ 1232854667 h 203"/>
                <a:gd name="T70" fmla="*/ 708784370 w 331"/>
                <a:gd name="T71" fmla="*/ 1609961943 h 203"/>
                <a:gd name="T72" fmla="*/ 57859405 w 331"/>
                <a:gd name="T73" fmla="*/ 1784011162 h 203"/>
                <a:gd name="T74" fmla="*/ 0 w 331"/>
                <a:gd name="T75" fmla="*/ 1987069220 h 203"/>
                <a:gd name="T76" fmla="*/ 101254910 w 331"/>
                <a:gd name="T77" fmla="*/ 2147483646 h 203"/>
                <a:gd name="T78" fmla="*/ 28931604 w 331"/>
                <a:gd name="T79" fmla="*/ 2147483646 h 203"/>
                <a:gd name="T80" fmla="*/ 231441424 w 331"/>
                <a:gd name="T81" fmla="*/ 2147483646 h 203"/>
                <a:gd name="T82" fmla="*/ 593065560 w 331"/>
                <a:gd name="T83" fmla="*/ 2147483646 h 203"/>
                <a:gd name="T84" fmla="*/ 1084876209 w 331"/>
                <a:gd name="T85" fmla="*/ 2147483646 h 203"/>
                <a:gd name="T86" fmla="*/ 1677937966 w 331"/>
                <a:gd name="T87" fmla="*/ 2147483646 h 203"/>
                <a:gd name="T88" fmla="*/ 2147483646 w 331"/>
                <a:gd name="T89" fmla="*/ 2147483646 h 203"/>
                <a:gd name="T90" fmla="*/ 2147483646 w 331"/>
                <a:gd name="T91" fmla="*/ 2147483646 h 203"/>
                <a:gd name="T92" fmla="*/ 2147483646 w 331"/>
                <a:gd name="T93" fmla="*/ 2147483646 h 203"/>
                <a:gd name="T94" fmla="*/ 2147483646 w 331"/>
                <a:gd name="T95" fmla="*/ 2147483646 h 203"/>
                <a:gd name="T96" fmla="*/ 2147483646 w 331"/>
                <a:gd name="T97" fmla="*/ 2147483646 h 203"/>
                <a:gd name="T98" fmla="*/ 2147483646 w 331"/>
                <a:gd name="T99" fmla="*/ 2147483646 h 203"/>
                <a:gd name="T100" fmla="*/ 2147483646 w 331"/>
                <a:gd name="T101" fmla="*/ 2147483646 h 203"/>
                <a:gd name="T102" fmla="*/ 2147483646 w 331"/>
                <a:gd name="T103" fmla="*/ 2147483646 h 203"/>
                <a:gd name="T104" fmla="*/ 2147483646 w 331"/>
                <a:gd name="T105" fmla="*/ 2147483646 h 203"/>
                <a:gd name="T106" fmla="*/ 2147483646 w 331"/>
                <a:gd name="T107" fmla="*/ 2147483646 h 2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1" h="203">
                  <a:moveTo>
                    <a:pt x="306" y="167"/>
                  </a:moveTo>
                  <a:cubicBezTo>
                    <a:pt x="302" y="156"/>
                    <a:pt x="302" y="156"/>
                    <a:pt x="302" y="156"/>
                  </a:cubicBezTo>
                  <a:cubicBezTo>
                    <a:pt x="306" y="152"/>
                    <a:pt x="306" y="152"/>
                    <a:pt x="306" y="152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14" y="136"/>
                    <a:pt x="314" y="136"/>
                    <a:pt x="314" y="136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329" y="138"/>
                    <a:pt x="331" y="133"/>
                    <a:pt x="331" y="133"/>
                  </a:cubicBezTo>
                  <a:cubicBezTo>
                    <a:pt x="331" y="132"/>
                    <a:pt x="331" y="125"/>
                    <a:pt x="331" y="125"/>
                  </a:cubicBezTo>
                  <a:cubicBezTo>
                    <a:pt x="313" y="120"/>
                    <a:pt x="313" y="120"/>
                    <a:pt x="313" y="120"/>
                  </a:cubicBezTo>
                  <a:cubicBezTo>
                    <a:pt x="298" y="114"/>
                    <a:pt x="298" y="114"/>
                    <a:pt x="298" y="114"/>
                  </a:cubicBezTo>
                  <a:cubicBezTo>
                    <a:pt x="286" y="117"/>
                    <a:pt x="286" y="117"/>
                    <a:pt x="286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21"/>
                    <a:pt x="269" y="121"/>
                    <a:pt x="269" y="121"/>
                  </a:cubicBezTo>
                  <a:cubicBezTo>
                    <a:pt x="266" y="119"/>
                    <a:pt x="266" y="119"/>
                    <a:pt x="266" y="119"/>
                  </a:cubicBezTo>
                  <a:cubicBezTo>
                    <a:pt x="268" y="115"/>
                    <a:pt x="268" y="115"/>
                    <a:pt x="268" y="115"/>
                  </a:cubicBezTo>
                  <a:cubicBezTo>
                    <a:pt x="268" y="115"/>
                    <a:pt x="263" y="113"/>
                    <a:pt x="263" y="113"/>
                  </a:cubicBezTo>
                  <a:cubicBezTo>
                    <a:pt x="263" y="113"/>
                    <a:pt x="262" y="110"/>
                    <a:pt x="262" y="11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8" y="96"/>
                    <a:pt x="248" y="96"/>
                    <a:pt x="248" y="96"/>
                  </a:cubicBezTo>
                  <a:cubicBezTo>
                    <a:pt x="248" y="91"/>
                    <a:pt x="248" y="91"/>
                    <a:pt x="248" y="91"/>
                  </a:cubicBezTo>
                  <a:cubicBezTo>
                    <a:pt x="248" y="91"/>
                    <a:pt x="244" y="88"/>
                    <a:pt x="244" y="88"/>
                  </a:cubicBezTo>
                  <a:cubicBezTo>
                    <a:pt x="244" y="88"/>
                    <a:pt x="243" y="84"/>
                    <a:pt x="243" y="84"/>
                  </a:cubicBezTo>
                  <a:cubicBezTo>
                    <a:pt x="243" y="84"/>
                    <a:pt x="241" y="80"/>
                    <a:pt x="241" y="79"/>
                  </a:cubicBezTo>
                  <a:cubicBezTo>
                    <a:pt x="241" y="79"/>
                    <a:pt x="242" y="77"/>
                    <a:pt x="242" y="77"/>
                  </a:cubicBezTo>
                  <a:cubicBezTo>
                    <a:pt x="247" y="75"/>
                    <a:pt x="247" y="75"/>
                    <a:pt x="247" y="75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4" y="55"/>
                    <a:pt x="264" y="55"/>
                    <a:pt x="264" y="5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1" y="40"/>
                    <a:pt x="231" y="40"/>
                    <a:pt x="231" y="40"/>
                  </a:cubicBezTo>
                  <a:cubicBezTo>
                    <a:pt x="225" y="36"/>
                    <a:pt x="225" y="36"/>
                    <a:pt x="225" y="36"/>
                  </a:cubicBezTo>
                  <a:cubicBezTo>
                    <a:pt x="225" y="29"/>
                    <a:pt x="225" y="29"/>
                    <a:pt x="225" y="29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99" y="46"/>
                    <a:pt x="199" y="46"/>
                    <a:pt x="199" y="46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85" y="33"/>
                    <a:pt x="185" y="33"/>
                    <a:pt x="185" y="33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2"/>
                    <a:pt x="144" y="28"/>
                    <a:pt x="144" y="27"/>
                  </a:cubicBezTo>
                  <a:cubicBezTo>
                    <a:pt x="144" y="27"/>
                    <a:pt x="142" y="18"/>
                    <a:pt x="142" y="18"/>
                  </a:cubicBezTo>
                  <a:cubicBezTo>
                    <a:pt x="142" y="18"/>
                    <a:pt x="131" y="10"/>
                    <a:pt x="131" y="10"/>
                  </a:cubicBezTo>
                  <a:cubicBezTo>
                    <a:pt x="131" y="10"/>
                    <a:pt x="131" y="5"/>
                    <a:pt x="131" y="5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4" y="123"/>
                    <a:pt x="4" y="123"/>
                  </a:cubicBezTo>
                  <a:cubicBezTo>
                    <a:pt x="4" y="123"/>
                    <a:pt x="2" y="131"/>
                    <a:pt x="2" y="132"/>
                  </a:cubicBezTo>
                  <a:cubicBezTo>
                    <a:pt x="1" y="132"/>
                    <a:pt x="0" y="137"/>
                    <a:pt x="0" y="137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8" y="151"/>
                    <a:pt x="7" y="162"/>
                    <a:pt x="7" y="163"/>
                  </a:cubicBezTo>
                  <a:cubicBezTo>
                    <a:pt x="7" y="163"/>
                    <a:pt x="6" y="171"/>
                    <a:pt x="6" y="171"/>
                  </a:cubicBezTo>
                  <a:cubicBezTo>
                    <a:pt x="6" y="171"/>
                    <a:pt x="2" y="183"/>
                    <a:pt x="2" y="183"/>
                  </a:cubicBezTo>
                  <a:cubicBezTo>
                    <a:pt x="2" y="184"/>
                    <a:pt x="2" y="189"/>
                    <a:pt x="2" y="189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41" y="172"/>
                    <a:pt x="41" y="172"/>
                    <a:pt x="41" y="172"/>
                  </a:cubicBezTo>
                  <a:cubicBezTo>
                    <a:pt x="61" y="169"/>
                    <a:pt x="61" y="169"/>
                    <a:pt x="61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38" y="189"/>
                    <a:pt x="138" y="189"/>
                    <a:pt x="138" y="189"/>
                  </a:cubicBezTo>
                  <a:cubicBezTo>
                    <a:pt x="152" y="191"/>
                    <a:pt x="152" y="191"/>
                    <a:pt x="152" y="191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81" y="202"/>
                    <a:pt x="181" y="202"/>
                    <a:pt x="181" y="202"/>
                  </a:cubicBezTo>
                  <a:cubicBezTo>
                    <a:pt x="180" y="197"/>
                    <a:pt x="180" y="197"/>
                    <a:pt x="180" y="197"/>
                  </a:cubicBezTo>
                  <a:cubicBezTo>
                    <a:pt x="181" y="193"/>
                    <a:pt x="181" y="193"/>
                    <a:pt x="181" y="193"/>
                  </a:cubicBezTo>
                  <a:cubicBezTo>
                    <a:pt x="180" y="184"/>
                    <a:pt x="180" y="184"/>
                    <a:pt x="180" y="184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7" y="179"/>
                    <a:pt x="176" y="172"/>
                    <a:pt x="176" y="172"/>
                  </a:cubicBezTo>
                  <a:cubicBezTo>
                    <a:pt x="176" y="172"/>
                    <a:pt x="179" y="167"/>
                    <a:pt x="179" y="167"/>
                  </a:cubicBezTo>
                  <a:cubicBezTo>
                    <a:pt x="187" y="159"/>
                    <a:pt x="187" y="159"/>
                    <a:pt x="187" y="159"/>
                  </a:cubicBezTo>
                  <a:cubicBezTo>
                    <a:pt x="194" y="155"/>
                    <a:pt x="194" y="155"/>
                    <a:pt x="194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21" y="163"/>
                    <a:pt x="221" y="163"/>
                    <a:pt x="221" y="163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62" y="164"/>
                    <a:pt x="262" y="164"/>
                    <a:pt x="262" y="164"/>
                  </a:cubicBezTo>
                  <a:cubicBezTo>
                    <a:pt x="270" y="174"/>
                    <a:pt x="270" y="174"/>
                    <a:pt x="270" y="174"/>
                  </a:cubicBezTo>
                  <a:cubicBezTo>
                    <a:pt x="277" y="186"/>
                    <a:pt x="277" y="186"/>
                    <a:pt x="277" y="186"/>
                  </a:cubicBezTo>
                  <a:cubicBezTo>
                    <a:pt x="293" y="178"/>
                    <a:pt x="293" y="178"/>
                    <a:pt x="293" y="178"/>
                  </a:cubicBezTo>
                  <a:lnTo>
                    <a:pt x="306" y="1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71">
              <a:extLst>
                <a:ext uri="{FF2B5EF4-FFF2-40B4-BE49-F238E27FC236}">
                  <a16:creationId xmlns:a16="http://schemas.microsoft.com/office/drawing/2014/main" id="{D17BA6DC-AA98-E344-9BBA-E917B6F20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986" y="4993355"/>
              <a:ext cx="1058113" cy="219443"/>
            </a:xfrm>
            <a:custGeom>
              <a:avLst/>
              <a:gdLst>
                <a:gd name="T0" fmla="*/ 2147483646 w 203"/>
                <a:gd name="T1" fmla="*/ 262326602 h 42"/>
                <a:gd name="T2" fmla="*/ 2147483646 w 203"/>
                <a:gd name="T3" fmla="*/ 174885674 h 42"/>
                <a:gd name="T4" fmla="*/ 1755008403 w 203"/>
                <a:gd name="T5" fmla="*/ 204032650 h 42"/>
                <a:gd name="T6" fmla="*/ 1595461492 w 203"/>
                <a:gd name="T7" fmla="*/ 262326602 h 42"/>
                <a:gd name="T8" fmla="*/ 1508438674 w 203"/>
                <a:gd name="T9" fmla="*/ 306048975 h 42"/>
                <a:gd name="T10" fmla="*/ 1392403172 w 203"/>
                <a:gd name="T11" fmla="*/ 262326602 h 42"/>
                <a:gd name="T12" fmla="*/ 1392403172 w 203"/>
                <a:gd name="T13" fmla="*/ 174885674 h 42"/>
                <a:gd name="T14" fmla="*/ 1305376546 w 203"/>
                <a:gd name="T15" fmla="*/ 247751205 h 42"/>
                <a:gd name="T16" fmla="*/ 1232856261 w 203"/>
                <a:gd name="T17" fmla="*/ 247751205 h 42"/>
                <a:gd name="T18" fmla="*/ 1232856261 w 203"/>
                <a:gd name="T19" fmla="*/ 378914506 h 42"/>
                <a:gd name="T20" fmla="*/ 1174842319 w 203"/>
                <a:gd name="T21" fmla="*/ 524653204 h 42"/>
                <a:gd name="T22" fmla="*/ 1218353728 w 203"/>
                <a:gd name="T23" fmla="*/ 553800180 h 42"/>
                <a:gd name="T24" fmla="*/ 1058806817 w 203"/>
                <a:gd name="T25" fmla="*/ 524653204 h 42"/>
                <a:gd name="T26" fmla="*/ 942771315 w 203"/>
                <a:gd name="T27" fmla="*/ 539224784 h 42"/>
                <a:gd name="T28" fmla="*/ 594672426 w 203"/>
                <a:gd name="T29" fmla="*/ 553800180 h 42"/>
                <a:gd name="T30" fmla="*/ 348102697 w 203"/>
                <a:gd name="T31" fmla="*/ 553800180 h 42"/>
                <a:gd name="T32" fmla="*/ 0 w 203"/>
                <a:gd name="T33" fmla="*/ 466359252 h 42"/>
                <a:gd name="T34" fmla="*/ 246569729 w 203"/>
                <a:gd name="T35" fmla="*/ 466359252 h 42"/>
                <a:gd name="T36" fmla="*/ 493143266 w 203"/>
                <a:gd name="T37" fmla="*/ 349767530 h 42"/>
                <a:gd name="T38" fmla="*/ 870251030 w 203"/>
                <a:gd name="T39" fmla="*/ 233179626 h 42"/>
                <a:gd name="T40" fmla="*/ 1131327101 w 203"/>
                <a:gd name="T41" fmla="*/ 58293952 h 42"/>
                <a:gd name="T42" fmla="*/ 1334385421 w 203"/>
                <a:gd name="T43" fmla="*/ 102016325 h 42"/>
                <a:gd name="T44" fmla="*/ 2147483646 w 203"/>
                <a:gd name="T45" fmla="*/ 29146976 h 42"/>
                <a:gd name="T46" fmla="*/ 2147483646 w 203"/>
                <a:gd name="T47" fmla="*/ 102016325 h 42"/>
                <a:gd name="T48" fmla="*/ 2147483646 w 203"/>
                <a:gd name="T49" fmla="*/ 466359252 h 42"/>
                <a:gd name="T50" fmla="*/ 2147483646 w 203"/>
                <a:gd name="T51" fmla="*/ 437208459 h 42"/>
                <a:gd name="T52" fmla="*/ 2147483646 w 203"/>
                <a:gd name="T53" fmla="*/ 422636879 h 42"/>
                <a:gd name="T54" fmla="*/ 2147483646 w 203"/>
                <a:gd name="T55" fmla="*/ 495506228 h 42"/>
                <a:gd name="T56" fmla="*/ 2147483646 w 203"/>
                <a:gd name="T57" fmla="*/ 510077808 h 42"/>
                <a:gd name="T58" fmla="*/ 2147483646 w 203"/>
                <a:gd name="T59" fmla="*/ 480930832 h 42"/>
                <a:gd name="T60" fmla="*/ 2147483646 w 203"/>
                <a:gd name="T61" fmla="*/ 466359252 h 42"/>
                <a:gd name="T62" fmla="*/ 2147483646 w 203"/>
                <a:gd name="T63" fmla="*/ 510077808 h 42"/>
                <a:gd name="T64" fmla="*/ 2147483646 w 203"/>
                <a:gd name="T65" fmla="*/ 378914506 h 42"/>
                <a:gd name="T66" fmla="*/ 2147483646 w 203"/>
                <a:gd name="T67" fmla="*/ 378914506 h 42"/>
                <a:gd name="T68" fmla="*/ 2147483646 w 203"/>
                <a:gd name="T69" fmla="*/ 364342927 h 42"/>
                <a:gd name="T70" fmla="*/ 2147483646 w 203"/>
                <a:gd name="T71" fmla="*/ 378914506 h 42"/>
                <a:gd name="T72" fmla="*/ 2147483646 w 203"/>
                <a:gd name="T73" fmla="*/ 335195951 h 42"/>
                <a:gd name="T74" fmla="*/ 2147483646 w 203"/>
                <a:gd name="T75" fmla="*/ 276898181 h 42"/>
                <a:gd name="T76" fmla="*/ 2147483646 w 203"/>
                <a:gd name="T77" fmla="*/ 233179626 h 42"/>
                <a:gd name="T78" fmla="*/ 2146622509 w 203"/>
                <a:gd name="T79" fmla="*/ 174885674 h 42"/>
                <a:gd name="T80" fmla="*/ 1871043905 w 203"/>
                <a:gd name="T81" fmla="*/ 276898181 h 42"/>
                <a:gd name="T82" fmla="*/ 1740505869 w 203"/>
                <a:gd name="T83" fmla="*/ 335195951 h 42"/>
                <a:gd name="T84" fmla="*/ 1580958958 w 203"/>
                <a:gd name="T85" fmla="*/ 349767530 h 42"/>
                <a:gd name="T86" fmla="*/ 1392403172 w 203"/>
                <a:gd name="T87" fmla="*/ 466359252 h 42"/>
                <a:gd name="T88" fmla="*/ 1276371479 w 203"/>
                <a:gd name="T89" fmla="*/ 437208459 h 42"/>
                <a:gd name="T90" fmla="*/ 1261865137 w 203"/>
                <a:gd name="T91" fmla="*/ 495506228 h 42"/>
                <a:gd name="T92" fmla="*/ 1305376546 w 203"/>
                <a:gd name="T93" fmla="*/ 510077808 h 42"/>
                <a:gd name="T94" fmla="*/ 1377900639 w 203"/>
                <a:gd name="T95" fmla="*/ 524653204 h 42"/>
                <a:gd name="T96" fmla="*/ 2147483646 w 203"/>
                <a:gd name="T97" fmla="*/ 524653204 h 42"/>
                <a:gd name="T98" fmla="*/ 2147483646 w 203"/>
                <a:gd name="T99" fmla="*/ 553800180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3" h="42">
                  <a:moveTo>
                    <a:pt x="166" y="12"/>
                  </a:moveTo>
                  <a:cubicBezTo>
                    <a:pt x="169" y="19"/>
                    <a:pt x="169" y="19"/>
                    <a:pt x="169" y="19"/>
                  </a:cubicBezTo>
                  <a:cubicBezTo>
                    <a:pt x="168" y="19"/>
                    <a:pt x="167" y="18"/>
                    <a:pt x="166" y="18"/>
                  </a:cubicBezTo>
                  <a:cubicBezTo>
                    <a:pt x="164" y="17"/>
                    <a:pt x="162" y="16"/>
                    <a:pt x="160" y="16"/>
                  </a:cubicBezTo>
                  <a:cubicBezTo>
                    <a:pt x="158" y="15"/>
                    <a:pt x="155" y="15"/>
                    <a:pt x="152" y="14"/>
                  </a:cubicBezTo>
                  <a:cubicBezTo>
                    <a:pt x="151" y="13"/>
                    <a:pt x="151" y="12"/>
                    <a:pt x="150" y="12"/>
                  </a:cubicBezTo>
                  <a:cubicBezTo>
                    <a:pt x="149" y="11"/>
                    <a:pt x="148" y="11"/>
                    <a:pt x="146" y="11"/>
                  </a:cubicBezTo>
                  <a:cubicBezTo>
                    <a:pt x="140" y="11"/>
                    <a:pt x="134" y="11"/>
                    <a:pt x="127" y="11"/>
                  </a:cubicBezTo>
                  <a:cubicBezTo>
                    <a:pt x="125" y="11"/>
                    <a:pt x="123" y="13"/>
                    <a:pt x="121" y="14"/>
                  </a:cubicBezTo>
                  <a:cubicBezTo>
                    <a:pt x="120" y="15"/>
                    <a:pt x="120" y="16"/>
                    <a:pt x="119" y="16"/>
                  </a:cubicBezTo>
                  <a:cubicBezTo>
                    <a:pt x="118" y="17"/>
                    <a:pt x="117" y="17"/>
                    <a:pt x="116" y="17"/>
                  </a:cubicBezTo>
                  <a:cubicBezTo>
                    <a:pt x="114" y="17"/>
                    <a:pt x="112" y="18"/>
                    <a:pt x="110" y="18"/>
                  </a:cubicBezTo>
                  <a:cubicBezTo>
                    <a:pt x="109" y="18"/>
                    <a:pt x="109" y="18"/>
                    <a:pt x="108" y="19"/>
                  </a:cubicBezTo>
                  <a:cubicBezTo>
                    <a:pt x="108" y="19"/>
                    <a:pt x="107" y="19"/>
                    <a:pt x="107" y="20"/>
                  </a:cubicBezTo>
                  <a:cubicBezTo>
                    <a:pt x="106" y="20"/>
                    <a:pt x="105" y="21"/>
                    <a:pt x="104" y="21"/>
                  </a:cubicBezTo>
                  <a:cubicBezTo>
                    <a:pt x="103" y="22"/>
                    <a:pt x="101" y="22"/>
                    <a:pt x="100" y="21"/>
                  </a:cubicBezTo>
                  <a:cubicBezTo>
                    <a:pt x="99" y="21"/>
                    <a:pt x="98" y="20"/>
                    <a:pt x="98" y="20"/>
                  </a:cubicBezTo>
                  <a:cubicBezTo>
                    <a:pt x="97" y="19"/>
                    <a:pt x="96" y="19"/>
                    <a:pt x="96" y="18"/>
                  </a:cubicBezTo>
                  <a:cubicBezTo>
                    <a:pt x="95" y="18"/>
                    <a:pt x="95" y="17"/>
                    <a:pt x="96" y="16"/>
                  </a:cubicBezTo>
                  <a:cubicBezTo>
                    <a:pt x="96" y="15"/>
                    <a:pt x="96" y="15"/>
                    <a:pt x="97" y="14"/>
                  </a:cubicBezTo>
                  <a:cubicBezTo>
                    <a:pt x="97" y="13"/>
                    <a:pt x="96" y="12"/>
                    <a:pt x="96" y="12"/>
                  </a:cubicBezTo>
                  <a:cubicBezTo>
                    <a:pt x="95" y="12"/>
                    <a:pt x="94" y="12"/>
                    <a:pt x="94" y="13"/>
                  </a:cubicBezTo>
                  <a:cubicBezTo>
                    <a:pt x="94" y="13"/>
                    <a:pt x="93" y="14"/>
                    <a:pt x="93" y="14"/>
                  </a:cubicBezTo>
                  <a:cubicBezTo>
                    <a:pt x="92" y="16"/>
                    <a:pt x="92" y="17"/>
                    <a:pt x="90" y="17"/>
                  </a:cubicBezTo>
                  <a:cubicBezTo>
                    <a:pt x="90" y="18"/>
                    <a:pt x="89" y="18"/>
                    <a:pt x="89" y="18"/>
                  </a:cubicBezTo>
                  <a:cubicBezTo>
                    <a:pt x="88" y="18"/>
                    <a:pt x="88" y="17"/>
                    <a:pt x="87" y="17"/>
                  </a:cubicBezTo>
                  <a:cubicBezTo>
                    <a:pt x="87" y="17"/>
                    <a:pt x="86" y="16"/>
                    <a:pt x="85" y="17"/>
                  </a:cubicBezTo>
                  <a:cubicBezTo>
                    <a:pt x="86" y="18"/>
                    <a:pt x="88" y="19"/>
                    <a:pt x="87" y="20"/>
                  </a:cubicBezTo>
                  <a:cubicBezTo>
                    <a:pt x="87" y="20"/>
                    <a:pt x="87" y="21"/>
                    <a:pt x="87" y="21"/>
                  </a:cubicBezTo>
                  <a:cubicBezTo>
                    <a:pt x="85" y="22"/>
                    <a:pt x="85" y="24"/>
                    <a:pt x="85" y="26"/>
                  </a:cubicBezTo>
                  <a:cubicBezTo>
                    <a:pt x="84" y="29"/>
                    <a:pt x="83" y="31"/>
                    <a:pt x="81" y="3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5"/>
                    <a:pt x="81" y="36"/>
                    <a:pt x="81" y="36"/>
                  </a:cubicBezTo>
                  <a:cubicBezTo>
                    <a:pt x="82" y="36"/>
                    <a:pt x="83" y="36"/>
                    <a:pt x="84" y="36"/>
                  </a:cubicBezTo>
                  <a:cubicBezTo>
                    <a:pt x="85" y="36"/>
                    <a:pt x="85" y="37"/>
                    <a:pt x="85" y="37"/>
                  </a:cubicBezTo>
                  <a:cubicBezTo>
                    <a:pt x="85" y="38"/>
                    <a:pt x="84" y="38"/>
                    <a:pt x="84" y="38"/>
                  </a:cubicBezTo>
                  <a:cubicBezTo>
                    <a:pt x="80" y="39"/>
                    <a:pt x="77" y="39"/>
                    <a:pt x="74" y="38"/>
                  </a:cubicBezTo>
                  <a:cubicBezTo>
                    <a:pt x="74" y="37"/>
                    <a:pt x="75" y="37"/>
                    <a:pt x="75" y="36"/>
                  </a:cubicBezTo>
                  <a:cubicBezTo>
                    <a:pt x="75" y="35"/>
                    <a:pt x="74" y="36"/>
                    <a:pt x="73" y="36"/>
                  </a:cubicBezTo>
                  <a:cubicBezTo>
                    <a:pt x="72" y="36"/>
                    <a:pt x="71" y="36"/>
                    <a:pt x="70" y="36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7"/>
                    <a:pt x="64" y="37"/>
                    <a:pt x="63" y="37"/>
                  </a:cubicBezTo>
                  <a:cubicBezTo>
                    <a:pt x="60" y="38"/>
                    <a:pt x="56" y="38"/>
                    <a:pt x="52" y="38"/>
                  </a:cubicBezTo>
                  <a:cubicBezTo>
                    <a:pt x="48" y="38"/>
                    <a:pt x="45" y="38"/>
                    <a:pt x="41" y="38"/>
                  </a:cubicBezTo>
                  <a:cubicBezTo>
                    <a:pt x="41" y="38"/>
                    <a:pt x="41" y="38"/>
                    <a:pt x="40" y="38"/>
                  </a:cubicBezTo>
                  <a:cubicBezTo>
                    <a:pt x="40" y="38"/>
                    <a:pt x="34" y="37"/>
                    <a:pt x="33" y="37"/>
                  </a:cubicBezTo>
                  <a:cubicBezTo>
                    <a:pt x="32" y="37"/>
                    <a:pt x="25" y="38"/>
                    <a:pt x="24" y="38"/>
                  </a:cubicBezTo>
                  <a:cubicBezTo>
                    <a:pt x="23" y="38"/>
                    <a:pt x="20" y="40"/>
                    <a:pt x="19" y="40"/>
                  </a:cubicBezTo>
                  <a:cubicBezTo>
                    <a:pt x="19" y="40"/>
                    <a:pt x="0" y="40"/>
                    <a:pt x="0" y="4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11" y="30"/>
                    <a:pt x="11" y="30"/>
                  </a:cubicBezTo>
                  <a:cubicBezTo>
                    <a:pt x="11" y="31"/>
                    <a:pt x="17" y="32"/>
                    <a:pt x="17" y="32"/>
                  </a:cubicBezTo>
                  <a:cubicBezTo>
                    <a:pt x="17" y="32"/>
                    <a:pt x="21" y="30"/>
                    <a:pt x="21" y="30"/>
                  </a:cubicBezTo>
                  <a:cubicBezTo>
                    <a:pt x="21" y="30"/>
                    <a:pt x="24" y="25"/>
                    <a:pt x="2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1"/>
                    <a:pt x="60" y="16"/>
                    <a:pt x="60" y="16"/>
                  </a:cubicBezTo>
                  <a:cubicBezTo>
                    <a:pt x="60" y="16"/>
                    <a:pt x="66" y="9"/>
                    <a:pt x="66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6" y="8"/>
                    <a:pt x="87" y="8"/>
                  </a:cubicBezTo>
                  <a:cubicBezTo>
                    <a:pt x="87" y="8"/>
                    <a:pt x="92" y="7"/>
                    <a:pt x="92" y="7"/>
                  </a:cubicBezTo>
                  <a:cubicBezTo>
                    <a:pt x="92" y="7"/>
                    <a:pt x="92" y="4"/>
                    <a:pt x="93" y="4"/>
                  </a:cubicBezTo>
                  <a:cubicBezTo>
                    <a:pt x="93" y="4"/>
                    <a:pt x="95" y="2"/>
                    <a:pt x="95" y="2"/>
                  </a:cubicBezTo>
                  <a:cubicBezTo>
                    <a:pt x="169" y="2"/>
                    <a:pt x="169" y="2"/>
                    <a:pt x="169" y="2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166" y="9"/>
                    <a:pt x="166" y="9"/>
                    <a:pt x="166" y="9"/>
                  </a:cubicBezTo>
                  <a:lnTo>
                    <a:pt x="166" y="12"/>
                  </a:lnTo>
                  <a:close/>
                  <a:moveTo>
                    <a:pt x="202" y="32"/>
                  </a:moveTo>
                  <a:cubicBezTo>
                    <a:pt x="195" y="33"/>
                    <a:pt x="195" y="33"/>
                    <a:pt x="195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1" y="29"/>
                    <a:pt x="182" y="29"/>
                    <a:pt x="182" y="29"/>
                  </a:cubicBezTo>
                  <a:cubicBezTo>
                    <a:pt x="183" y="30"/>
                    <a:pt x="184" y="30"/>
                    <a:pt x="185" y="31"/>
                  </a:cubicBezTo>
                  <a:cubicBezTo>
                    <a:pt x="185" y="32"/>
                    <a:pt x="184" y="32"/>
                    <a:pt x="183" y="32"/>
                  </a:cubicBezTo>
                  <a:cubicBezTo>
                    <a:pt x="182" y="33"/>
                    <a:pt x="181" y="33"/>
                    <a:pt x="182" y="34"/>
                  </a:cubicBezTo>
                  <a:cubicBezTo>
                    <a:pt x="182" y="34"/>
                    <a:pt x="183" y="34"/>
                    <a:pt x="183" y="34"/>
                  </a:cubicBezTo>
                  <a:cubicBezTo>
                    <a:pt x="184" y="34"/>
                    <a:pt x="185" y="35"/>
                    <a:pt x="187" y="35"/>
                  </a:cubicBezTo>
                  <a:cubicBezTo>
                    <a:pt x="185" y="36"/>
                    <a:pt x="183" y="35"/>
                    <a:pt x="182" y="35"/>
                  </a:cubicBezTo>
                  <a:cubicBezTo>
                    <a:pt x="180" y="35"/>
                    <a:pt x="177" y="35"/>
                    <a:pt x="176" y="34"/>
                  </a:cubicBezTo>
                  <a:cubicBezTo>
                    <a:pt x="176" y="34"/>
                    <a:pt x="176" y="34"/>
                    <a:pt x="176" y="34"/>
                  </a:cubicBezTo>
                  <a:cubicBezTo>
                    <a:pt x="175" y="34"/>
                    <a:pt x="176" y="33"/>
                    <a:pt x="176" y="33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7" y="33"/>
                    <a:pt x="177" y="33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1"/>
                    <a:pt x="177" y="31"/>
                    <a:pt x="176" y="31"/>
                  </a:cubicBezTo>
                  <a:cubicBezTo>
                    <a:pt x="175" y="31"/>
                    <a:pt x="174" y="32"/>
                    <a:pt x="173" y="32"/>
                  </a:cubicBezTo>
                  <a:cubicBezTo>
                    <a:pt x="173" y="33"/>
                    <a:pt x="175" y="34"/>
                    <a:pt x="175" y="35"/>
                  </a:cubicBezTo>
                  <a:cubicBezTo>
                    <a:pt x="173" y="35"/>
                    <a:pt x="172" y="34"/>
                    <a:pt x="171" y="33"/>
                  </a:cubicBezTo>
                  <a:cubicBezTo>
                    <a:pt x="168" y="32"/>
                    <a:pt x="165" y="30"/>
                    <a:pt x="162" y="28"/>
                  </a:cubicBezTo>
                  <a:cubicBezTo>
                    <a:pt x="161" y="27"/>
                    <a:pt x="161" y="26"/>
                    <a:pt x="160" y="26"/>
                  </a:cubicBezTo>
                  <a:cubicBezTo>
                    <a:pt x="159" y="26"/>
                    <a:pt x="159" y="26"/>
                    <a:pt x="158" y="26"/>
                  </a:cubicBezTo>
                  <a:cubicBezTo>
                    <a:pt x="156" y="26"/>
                    <a:pt x="155" y="26"/>
                    <a:pt x="153" y="26"/>
                  </a:cubicBezTo>
                  <a:cubicBezTo>
                    <a:pt x="153" y="26"/>
                    <a:pt x="152" y="26"/>
                    <a:pt x="152" y="26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4" y="24"/>
                    <a:pt x="155" y="23"/>
                    <a:pt x="157" y="24"/>
                  </a:cubicBezTo>
                  <a:cubicBezTo>
                    <a:pt x="157" y="24"/>
                    <a:pt x="158" y="24"/>
                    <a:pt x="159" y="25"/>
                  </a:cubicBezTo>
                  <a:cubicBezTo>
                    <a:pt x="160" y="25"/>
                    <a:pt x="162" y="25"/>
                    <a:pt x="163" y="26"/>
                  </a:cubicBezTo>
                  <a:cubicBezTo>
                    <a:pt x="164" y="26"/>
                    <a:pt x="164" y="26"/>
                    <a:pt x="165" y="26"/>
                  </a:cubicBezTo>
                  <a:cubicBezTo>
                    <a:pt x="166" y="27"/>
                    <a:pt x="168" y="27"/>
                    <a:pt x="170" y="26"/>
                  </a:cubicBezTo>
                  <a:cubicBezTo>
                    <a:pt x="170" y="26"/>
                    <a:pt x="171" y="26"/>
                    <a:pt x="171" y="26"/>
                  </a:cubicBezTo>
                  <a:cubicBezTo>
                    <a:pt x="171" y="26"/>
                    <a:pt x="171" y="25"/>
                    <a:pt x="171" y="25"/>
                  </a:cubicBezTo>
                  <a:cubicBezTo>
                    <a:pt x="171" y="24"/>
                    <a:pt x="171" y="24"/>
                    <a:pt x="171" y="23"/>
                  </a:cubicBezTo>
                  <a:cubicBezTo>
                    <a:pt x="171" y="22"/>
                    <a:pt x="171" y="21"/>
                    <a:pt x="171" y="21"/>
                  </a:cubicBezTo>
                  <a:cubicBezTo>
                    <a:pt x="170" y="20"/>
                    <a:pt x="169" y="20"/>
                    <a:pt x="169" y="20"/>
                  </a:cubicBezTo>
                  <a:cubicBezTo>
                    <a:pt x="167" y="20"/>
                    <a:pt x="166" y="19"/>
                    <a:pt x="164" y="19"/>
                  </a:cubicBezTo>
                  <a:cubicBezTo>
                    <a:pt x="163" y="19"/>
                    <a:pt x="161" y="19"/>
                    <a:pt x="160" y="19"/>
                  </a:cubicBezTo>
                  <a:cubicBezTo>
                    <a:pt x="159" y="18"/>
                    <a:pt x="159" y="18"/>
                    <a:pt x="158" y="17"/>
                  </a:cubicBezTo>
                  <a:cubicBezTo>
                    <a:pt x="157" y="16"/>
                    <a:pt x="156" y="16"/>
                    <a:pt x="154" y="16"/>
                  </a:cubicBezTo>
                  <a:cubicBezTo>
                    <a:pt x="154" y="15"/>
                    <a:pt x="152" y="15"/>
                    <a:pt x="152" y="14"/>
                  </a:cubicBezTo>
                  <a:cubicBezTo>
                    <a:pt x="152" y="14"/>
                    <a:pt x="151" y="14"/>
                    <a:pt x="151" y="14"/>
                  </a:cubicBezTo>
                  <a:cubicBezTo>
                    <a:pt x="150" y="13"/>
                    <a:pt x="149" y="12"/>
                    <a:pt x="148" y="12"/>
                  </a:cubicBezTo>
                  <a:cubicBezTo>
                    <a:pt x="145" y="12"/>
                    <a:pt x="143" y="13"/>
                    <a:pt x="141" y="13"/>
                  </a:cubicBezTo>
                  <a:cubicBezTo>
                    <a:pt x="139" y="14"/>
                    <a:pt x="137" y="14"/>
                    <a:pt x="135" y="14"/>
                  </a:cubicBezTo>
                  <a:cubicBezTo>
                    <a:pt x="132" y="15"/>
                    <a:pt x="130" y="17"/>
                    <a:pt x="129" y="19"/>
                  </a:cubicBezTo>
                  <a:cubicBezTo>
                    <a:pt x="128" y="20"/>
                    <a:pt x="128" y="20"/>
                    <a:pt x="127" y="21"/>
                  </a:cubicBezTo>
                  <a:cubicBezTo>
                    <a:pt x="125" y="22"/>
                    <a:pt x="123" y="21"/>
                    <a:pt x="121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8" y="23"/>
                  </a:cubicBezTo>
                  <a:cubicBezTo>
                    <a:pt x="116" y="23"/>
                    <a:pt x="113" y="23"/>
                    <a:pt x="111" y="23"/>
                  </a:cubicBezTo>
                  <a:cubicBezTo>
                    <a:pt x="110" y="23"/>
                    <a:pt x="109" y="23"/>
                    <a:pt x="109" y="24"/>
                  </a:cubicBezTo>
                  <a:cubicBezTo>
                    <a:pt x="108" y="24"/>
                    <a:pt x="108" y="26"/>
                    <a:pt x="107" y="27"/>
                  </a:cubicBezTo>
                  <a:cubicBezTo>
                    <a:pt x="107" y="28"/>
                    <a:pt x="106" y="28"/>
                    <a:pt x="105" y="29"/>
                  </a:cubicBezTo>
                  <a:cubicBezTo>
                    <a:pt x="102" y="30"/>
                    <a:pt x="99" y="31"/>
                    <a:pt x="96" y="32"/>
                  </a:cubicBezTo>
                  <a:cubicBezTo>
                    <a:pt x="96" y="32"/>
                    <a:pt x="95" y="32"/>
                    <a:pt x="94" y="32"/>
                  </a:cubicBezTo>
                  <a:cubicBezTo>
                    <a:pt x="94" y="32"/>
                    <a:pt x="94" y="31"/>
                    <a:pt x="93" y="31"/>
                  </a:cubicBezTo>
                  <a:cubicBezTo>
                    <a:pt x="92" y="30"/>
                    <a:pt x="90" y="30"/>
                    <a:pt x="88" y="30"/>
                  </a:cubicBezTo>
                  <a:cubicBezTo>
                    <a:pt x="87" y="30"/>
                    <a:pt x="87" y="30"/>
                    <a:pt x="86" y="31"/>
                  </a:cubicBezTo>
                  <a:cubicBezTo>
                    <a:pt x="86" y="31"/>
                    <a:pt x="85" y="31"/>
                    <a:pt x="85" y="32"/>
                  </a:cubicBezTo>
                  <a:cubicBezTo>
                    <a:pt x="85" y="33"/>
                    <a:pt x="87" y="33"/>
                    <a:pt x="87" y="34"/>
                  </a:cubicBezTo>
                  <a:cubicBezTo>
                    <a:pt x="87" y="35"/>
                    <a:pt x="87" y="35"/>
                    <a:pt x="87" y="36"/>
                  </a:cubicBezTo>
                  <a:cubicBezTo>
                    <a:pt x="86" y="37"/>
                    <a:pt x="88" y="37"/>
                    <a:pt x="88" y="37"/>
                  </a:cubicBezTo>
                  <a:cubicBezTo>
                    <a:pt x="89" y="36"/>
                    <a:pt x="90" y="36"/>
                    <a:pt x="90" y="35"/>
                  </a:cubicBezTo>
                  <a:cubicBezTo>
                    <a:pt x="90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2" y="35"/>
                    <a:pt x="94" y="36"/>
                    <a:pt x="95" y="36"/>
                  </a:cubicBezTo>
                  <a:cubicBezTo>
                    <a:pt x="106" y="35"/>
                    <a:pt x="118" y="34"/>
                    <a:pt x="130" y="33"/>
                  </a:cubicBezTo>
                  <a:cubicBezTo>
                    <a:pt x="136" y="33"/>
                    <a:pt x="142" y="33"/>
                    <a:pt x="147" y="33"/>
                  </a:cubicBezTo>
                  <a:cubicBezTo>
                    <a:pt x="154" y="33"/>
                    <a:pt x="160" y="34"/>
                    <a:pt x="167" y="36"/>
                  </a:cubicBezTo>
                  <a:cubicBezTo>
                    <a:pt x="177" y="37"/>
                    <a:pt x="186" y="37"/>
                    <a:pt x="196" y="40"/>
                  </a:cubicBezTo>
                  <a:cubicBezTo>
                    <a:pt x="198" y="41"/>
                    <a:pt x="201" y="42"/>
                    <a:pt x="203" y="42"/>
                  </a:cubicBezTo>
                  <a:cubicBezTo>
                    <a:pt x="202" y="38"/>
                    <a:pt x="202" y="38"/>
                    <a:pt x="202" y="38"/>
                  </a:cubicBezTo>
                  <a:lnTo>
                    <a:pt x="20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72">
              <a:extLst>
                <a:ext uri="{FF2B5EF4-FFF2-40B4-BE49-F238E27FC236}">
                  <a16:creationId xmlns:a16="http://schemas.microsoft.com/office/drawing/2014/main" id="{96EF8982-E8EE-25FF-BE98-68FBCBC4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368" y="2725040"/>
              <a:ext cx="2229206" cy="1423127"/>
            </a:xfrm>
            <a:custGeom>
              <a:avLst/>
              <a:gdLst>
                <a:gd name="T0" fmla="*/ 2147483646 w 428"/>
                <a:gd name="T1" fmla="*/ 2147483646 h 273"/>
                <a:gd name="T2" fmla="*/ 2147483646 w 428"/>
                <a:gd name="T3" fmla="*/ 2147483646 h 273"/>
                <a:gd name="T4" fmla="*/ 2147483646 w 428"/>
                <a:gd name="T5" fmla="*/ 2147483646 h 273"/>
                <a:gd name="T6" fmla="*/ 2147483646 w 428"/>
                <a:gd name="T7" fmla="*/ 2147483646 h 273"/>
                <a:gd name="T8" fmla="*/ 2147483646 w 428"/>
                <a:gd name="T9" fmla="*/ 2147483646 h 273"/>
                <a:gd name="T10" fmla="*/ 2147483646 w 428"/>
                <a:gd name="T11" fmla="*/ 2147483646 h 273"/>
                <a:gd name="T12" fmla="*/ 2147483646 w 428"/>
                <a:gd name="T13" fmla="*/ 2147483646 h 273"/>
                <a:gd name="T14" fmla="*/ 2147483646 w 428"/>
                <a:gd name="T15" fmla="*/ 2147483646 h 273"/>
                <a:gd name="T16" fmla="*/ 2147483646 w 428"/>
                <a:gd name="T17" fmla="*/ 2147483646 h 273"/>
                <a:gd name="T18" fmla="*/ 2147483646 w 428"/>
                <a:gd name="T19" fmla="*/ 2147483646 h 273"/>
                <a:gd name="T20" fmla="*/ 2147483646 w 428"/>
                <a:gd name="T21" fmla="*/ 2147483646 h 273"/>
                <a:gd name="T22" fmla="*/ 2147483646 w 428"/>
                <a:gd name="T23" fmla="*/ 1914952820 h 273"/>
                <a:gd name="T24" fmla="*/ 2147483646 w 428"/>
                <a:gd name="T25" fmla="*/ 1769881907 h 273"/>
                <a:gd name="T26" fmla="*/ 2147483646 w 428"/>
                <a:gd name="T27" fmla="*/ 1914952820 h 273"/>
                <a:gd name="T28" fmla="*/ 2147483646 w 428"/>
                <a:gd name="T29" fmla="*/ 1595795287 h 273"/>
                <a:gd name="T30" fmla="*/ 2147483646 w 428"/>
                <a:gd name="T31" fmla="*/ 1233114193 h 273"/>
                <a:gd name="T32" fmla="*/ 2147483646 w 428"/>
                <a:gd name="T33" fmla="*/ 812405496 h 273"/>
                <a:gd name="T34" fmla="*/ 2147483646 w 428"/>
                <a:gd name="T35" fmla="*/ 580287464 h 273"/>
                <a:gd name="T36" fmla="*/ 2147483646 w 428"/>
                <a:gd name="T37" fmla="*/ 609303170 h 273"/>
                <a:gd name="T38" fmla="*/ 2147483646 w 428"/>
                <a:gd name="T39" fmla="*/ 522259860 h 273"/>
                <a:gd name="T40" fmla="*/ 2147483646 w 428"/>
                <a:gd name="T41" fmla="*/ 464232256 h 273"/>
                <a:gd name="T42" fmla="*/ 2147483646 w 428"/>
                <a:gd name="T43" fmla="*/ 377188946 h 273"/>
                <a:gd name="T44" fmla="*/ 2085437082 w 428"/>
                <a:gd name="T45" fmla="*/ 304653489 h 273"/>
                <a:gd name="T46" fmla="*/ 1926132993 w 428"/>
                <a:gd name="T47" fmla="*/ 203102326 h 273"/>
                <a:gd name="T48" fmla="*/ 1853721005 w 428"/>
                <a:gd name="T49" fmla="*/ 246622077 h 273"/>
                <a:gd name="T50" fmla="*/ 1752344984 w 428"/>
                <a:gd name="T51" fmla="*/ 174086620 h 273"/>
                <a:gd name="T52" fmla="*/ 1694416916 w 428"/>
                <a:gd name="T53" fmla="*/ 0 h 273"/>
                <a:gd name="T54" fmla="*/ 1564076860 w 428"/>
                <a:gd name="T55" fmla="*/ 391696800 h 273"/>
                <a:gd name="T56" fmla="*/ 1404772771 w 428"/>
                <a:gd name="T57" fmla="*/ 594795317 h 273"/>
                <a:gd name="T58" fmla="*/ 1071684478 w 428"/>
                <a:gd name="T59" fmla="*/ 725362186 h 273"/>
                <a:gd name="T60" fmla="*/ 1057200558 w 428"/>
                <a:gd name="T61" fmla="*/ 942968557 h 273"/>
                <a:gd name="T62" fmla="*/ 941344422 w 428"/>
                <a:gd name="T63" fmla="*/ 1059027573 h 273"/>
                <a:gd name="T64" fmla="*/ 738592379 w 428"/>
                <a:gd name="T65" fmla="*/ 1276633944 h 273"/>
                <a:gd name="T66" fmla="*/ 695144426 w 428"/>
                <a:gd name="T67" fmla="*/ 1726358347 h 273"/>
                <a:gd name="T68" fmla="*/ 86892102 w 428"/>
                <a:gd name="T69" fmla="*/ 2016503984 h 273"/>
                <a:gd name="T70" fmla="*/ 86892102 w 428"/>
                <a:gd name="T71" fmla="*/ 2147483646 h 273"/>
                <a:gd name="T72" fmla="*/ 86892102 w 428"/>
                <a:gd name="T73" fmla="*/ 2147483646 h 273"/>
                <a:gd name="T74" fmla="*/ 72411988 w 428"/>
                <a:gd name="T75" fmla="*/ 2147483646 h 273"/>
                <a:gd name="T76" fmla="*/ 14483920 w 428"/>
                <a:gd name="T77" fmla="*/ 2147483646 h 273"/>
                <a:gd name="T78" fmla="*/ 43447954 w 428"/>
                <a:gd name="T79" fmla="*/ 2147483646 h 273"/>
                <a:gd name="T80" fmla="*/ 130340055 w 428"/>
                <a:gd name="T81" fmla="*/ 2147483646 h 273"/>
                <a:gd name="T82" fmla="*/ 666180392 w 428"/>
                <a:gd name="T83" fmla="*/ 2147483646 h 273"/>
                <a:gd name="T84" fmla="*/ 1187540614 w 428"/>
                <a:gd name="T85" fmla="*/ 2147483646 h 273"/>
                <a:gd name="T86" fmla="*/ 1853721005 w 428"/>
                <a:gd name="T87" fmla="*/ 1885940923 h 273"/>
                <a:gd name="T88" fmla="*/ 2114401116 w 428"/>
                <a:gd name="T89" fmla="*/ 1842417364 h 273"/>
                <a:gd name="T90" fmla="*/ 2147483646 w 428"/>
                <a:gd name="T91" fmla="*/ 2089039441 h 273"/>
                <a:gd name="T92" fmla="*/ 2147483646 w 428"/>
                <a:gd name="T93" fmla="*/ 2147483646 h 273"/>
                <a:gd name="T94" fmla="*/ 2147483646 w 428"/>
                <a:gd name="T95" fmla="*/ 2147483646 h 273"/>
                <a:gd name="T96" fmla="*/ 2147483646 w 428"/>
                <a:gd name="T97" fmla="*/ 2147483646 h 273"/>
                <a:gd name="T98" fmla="*/ 2147483646 w 428"/>
                <a:gd name="T99" fmla="*/ 2147483646 h 273"/>
                <a:gd name="T100" fmla="*/ 2147483646 w 428"/>
                <a:gd name="T101" fmla="*/ 2147483646 h 273"/>
                <a:gd name="T102" fmla="*/ 2147483646 w 428"/>
                <a:gd name="T103" fmla="*/ 2147483646 h 273"/>
                <a:gd name="T104" fmla="*/ 2147483646 w 428"/>
                <a:gd name="T105" fmla="*/ 2147483646 h 273"/>
                <a:gd name="T106" fmla="*/ 2147483646 w 428"/>
                <a:gd name="T107" fmla="*/ 2147483646 h 273"/>
                <a:gd name="T108" fmla="*/ 2147483646 w 428"/>
                <a:gd name="T109" fmla="*/ 2147483646 h 273"/>
                <a:gd name="T110" fmla="*/ 2147483646 w 428"/>
                <a:gd name="T111" fmla="*/ 2147483646 h 273"/>
                <a:gd name="T112" fmla="*/ 2147483646 w 428"/>
                <a:gd name="T113" fmla="*/ 2147483646 h 273"/>
                <a:gd name="T114" fmla="*/ 2147483646 w 428"/>
                <a:gd name="T115" fmla="*/ 2147483646 h 273"/>
                <a:gd name="T116" fmla="*/ 2147483646 w 428"/>
                <a:gd name="T117" fmla="*/ 2147483646 h 273"/>
                <a:gd name="T118" fmla="*/ 2147483646 w 428"/>
                <a:gd name="T119" fmla="*/ 2147483646 h 2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28" h="273">
                  <a:moveTo>
                    <a:pt x="347" y="252"/>
                  </a:moveTo>
                  <a:cubicBezTo>
                    <a:pt x="347" y="249"/>
                    <a:pt x="347" y="249"/>
                    <a:pt x="347" y="249"/>
                  </a:cubicBezTo>
                  <a:cubicBezTo>
                    <a:pt x="343" y="246"/>
                    <a:pt x="343" y="246"/>
                    <a:pt x="343" y="246"/>
                  </a:cubicBezTo>
                  <a:cubicBezTo>
                    <a:pt x="339" y="249"/>
                    <a:pt x="339" y="249"/>
                    <a:pt x="339" y="249"/>
                  </a:cubicBezTo>
                  <a:cubicBezTo>
                    <a:pt x="333" y="246"/>
                    <a:pt x="333" y="246"/>
                    <a:pt x="333" y="24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29" y="236"/>
                    <a:pt x="329" y="236"/>
                    <a:pt x="329" y="236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323" y="234"/>
                    <a:pt x="323" y="234"/>
                    <a:pt x="323" y="234"/>
                  </a:cubicBezTo>
                  <a:cubicBezTo>
                    <a:pt x="319" y="230"/>
                    <a:pt x="319" y="230"/>
                    <a:pt x="319" y="230"/>
                  </a:cubicBezTo>
                  <a:cubicBezTo>
                    <a:pt x="341" y="207"/>
                    <a:pt x="341" y="207"/>
                    <a:pt x="341" y="207"/>
                  </a:cubicBezTo>
                  <a:cubicBezTo>
                    <a:pt x="345" y="207"/>
                    <a:pt x="345" y="207"/>
                    <a:pt x="345" y="207"/>
                  </a:cubicBezTo>
                  <a:cubicBezTo>
                    <a:pt x="359" y="214"/>
                    <a:pt x="359" y="214"/>
                    <a:pt x="359" y="214"/>
                  </a:cubicBezTo>
                  <a:cubicBezTo>
                    <a:pt x="376" y="220"/>
                    <a:pt x="376" y="220"/>
                    <a:pt x="376" y="220"/>
                  </a:cubicBezTo>
                  <a:cubicBezTo>
                    <a:pt x="396" y="222"/>
                    <a:pt x="396" y="222"/>
                    <a:pt x="396" y="222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8" y="220"/>
                    <a:pt x="418" y="220"/>
                    <a:pt x="418" y="220"/>
                  </a:cubicBezTo>
                  <a:cubicBezTo>
                    <a:pt x="419" y="204"/>
                    <a:pt x="419" y="204"/>
                    <a:pt x="419" y="204"/>
                  </a:cubicBezTo>
                  <a:cubicBezTo>
                    <a:pt x="428" y="185"/>
                    <a:pt x="428" y="185"/>
                    <a:pt x="428" y="185"/>
                  </a:cubicBezTo>
                  <a:cubicBezTo>
                    <a:pt x="424" y="183"/>
                    <a:pt x="424" y="183"/>
                    <a:pt x="424" y="183"/>
                  </a:cubicBezTo>
                  <a:cubicBezTo>
                    <a:pt x="422" y="183"/>
                    <a:pt x="422" y="183"/>
                    <a:pt x="422" y="183"/>
                  </a:cubicBezTo>
                  <a:cubicBezTo>
                    <a:pt x="418" y="179"/>
                    <a:pt x="418" y="179"/>
                    <a:pt x="418" y="179"/>
                  </a:cubicBezTo>
                  <a:cubicBezTo>
                    <a:pt x="414" y="178"/>
                    <a:pt x="414" y="178"/>
                    <a:pt x="414" y="178"/>
                  </a:cubicBezTo>
                  <a:cubicBezTo>
                    <a:pt x="408" y="179"/>
                    <a:pt x="408" y="179"/>
                    <a:pt x="408" y="179"/>
                  </a:cubicBezTo>
                  <a:cubicBezTo>
                    <a:pt x="388" y="180"/>
                    <a:pt x="388" y="180"/>
                    <a:pt x="388" y="180"/>
                  </a:cubicBezTo>
                  <a:cubicBezTo>
                    <a:pt x="379" y="180"/>
                    <a:pt x="379" y="180"/>
                    <a:pt x="379" y="180"/>
                  </a:cubicBezTo>
                  <a:cubicBezTo>
                    <a:pt x="379" y="180"/>
                    <a:pt x="375" y="178"/>
                    <a:pt x="375" y="177"/>
                  </a:cubicBezTo>
                  <a:cubicBezTo>
                    <a:pt x="374" y="176"/>
                    <a:pt x="370" y="171"/>
                    <a:pt x="370" y="170"/>
                  </a:cubicBezTo>
                  <a:cubicBezTo>
                    <a:pt x="369" y="170"/>
                    <a:pt x="359" y="168"/>
                    <a:pt x="359" y="168"/>
                  </a:cubicBezTo>
                  <a:cubicBezTo>
                    <a:pt x="359" y="168"/>
                    <a:pt x="353" y="164"/>
                    <a:pt x="353" y="163"/>
                  </a:cubicBezTo>
                  <a:cubicBezTo>
                    <a:pt x="352" y="163"/>
                    <a:pt x="348" y="157"/>
                    <a:pt x="348" y="157"/>
                  </a:cubicBezTo>
                  <a:cubicBezTo>
                    <a:pt x="337" y="154"/>
                    <a:pt x="337" y="154"/>
                    <a:pt x="337" y="154"/>
                  </a:cubicBezTo>
                  <a:cubicBezTo>
                    <a:pt x="336" y="152"/>
                    <a:pt x="336" y="152"/>
                    <a:pt x="336" y="152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82" y="122"/>
                    <a:pt x="282" y="122"/>
                    <a:pt x="282" y="122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26"/>
                    <a:pt x="270" y="126"/>
                    <a:pt x="270" y="126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0" y="127"/>
                    <a:pt x="250" y="127"/>
                    <a:pt x="250" y="127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2" y="103"/>
                    <a:pt x="232" y="103"/>
                    <a:pt x="232" y="103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12" y="85"/>
                    <a:pt x="209" y="82"/>
                    <a:pt x="209" y="82"/>
                  </a:cubicBezTo>
                  <a:cubicBezTo>
                    <a:pt x="209" y="82"/>
                    <a:pt x="200" y="75"/>
                    <a:pt x="200" y="75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8" y="47"/>
                    <a:pt x="176" y="43"/>
                    <a:pt x="176" y="42"/>
                  </a:cubicBezTo>
                  <a:cubicBezTo>
                    <a:pt x="176" y="42"/>
                    <a:pt x="174" y="40"/>
                    <a:pt x="174" y="40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58" y="37"/>
                    <a:pt x="158" y="36"/>
                  </a:cubicBezTo>
                  <a:cubicBezTo>
                    <a:pt x="158" y="36"/>
                    <a:pt x="156" y="35"/>
                    <a:pt x="156" y="35"/>
                  </a:cubicBezTo>
                  <a:cubicBezTo>
                    <a:pt x="156" y="35"/>
                    <a:pt x="149" y="35"/>
                    <a:pt x="149" y="35"/>
                  </a:cubicBezTo>
                  <a:cubicBezTo>
                    <a:pt x="149" y="35"/>
                    <a:pt x="148" y="32"/>
                    <a:pt x="149" y="32"/>
                  </a:cubicBezTo>
                  <a:cubicBezTo>
                    <a:pt x="149" y="32"/>
                    <a:pt x="153" y="31"/>
                    <a:pt x="153" y="31"/>
                  </a:cubicBezTo>
                  <a:cubicBezTo>
                    <a:pt x="153" y="30"/>
                    <a:pt x="149" y="28"/>
                    <a:pt x="149" y="28"/>
                  </a:cubicBezTo>
                  <a:cubicBezTo>
                    <a:pt x="149" y="27"/>
                    <a:pt x="151" y="26"/>
                    <a:pt x="151" y="26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35" y="16"/>
                    <a:pt x="135" y="16"/>
                  </a:cubicBezTo>
                  <a:cubicBezTo>
                    <a:pt x="135" y="16"/>
                    <a:pt x="133" y="14"/>
                    <a:pt x="133" y="14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12"/>
                    <a:pt x="121" y="8"/>
                    <a:pt x="121" y="7"/>
                  </a:cubicBezTo>
                  <a:cubicBezTo>
                    <a:pt x="121" y="7"/>
                    <a:pt x="120" y="3"/>
                    <a:pt x="120" y="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5" y="67"/>
                    <a:pt x="64" y="68"/>
                  </a:cubicBezTo>
                  <a:cubicBezTo>
                    <a:pt x="64" y="68"/>
                    <a:pt x="65" y="73"/>
                    <a:pt x="65" y="73"/>
                  </a:cubicBezTo>
                  <a:cubicBezTo>
                    <a:pt x="65" y="73"/>
                    <a:pt x="58" y="84"/>
                    <a:pt x="58" y="84"/>
                  </a:cubicBezTo>
                  <a:cubicBezTo>
                    <a:pt x="58" y="84"/>
                    <a:pt x="53" y="85"/>
                    <a:pt x="53" y="86"/>
                  </a:cubicBezTo>
                  <a:cubicBezTo>
                    <a:pt x="53" y="86"/>
                    <a:pt x="51" y="88"/>
                    <a:pt x="51" y="88"/>
                  </a:cubicBezTo>
                  <a:cubicBezTo>
                    <a:pt x="51" y="89"/>
                    <a:pt x="49" y="94"/>
                    <a:pt x="49" y="94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3" y="165"/>
                    <a:pt x="3" y="167"/>
                    <a:pt x="4" y="167"/>
                  </a:cubicBezTo>
                  <a:cubicBezTo>
                    <a:pt x="4" y="168"/>
                    <a:pt x="5" y="171"/>
                    <a:pt x="5" y="17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203"/>
                    <a:pt x="3" y="203"/>
                    <a:pt x="3" y="203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7"/>
                    <a:pt x="128" y="131"/>
                    <a:pt x="128" y="130"/>
                  </a:cubicBezTo>
                  <a:cubicBezTo>
                    <a:pt x="128" y="129"/>
                    <a:pt x="133" y="127"/>
                    <a:pt x="133" y="127"/>
                  </a:cubicBezTo>
                  <a:cubicBezTo>
                    <a:pt x="133" y="127"/>
                    <a:pt x="140" y="125"/>
                    <a:pt x="140" y="125"/>
                  </a:cubicBezTo>
                  <a:cubicBezTo>
                    <a:pt x="140" y="125"/>
                    <a:pt x="146" y="127"/>
                    <a:pt x="146" y="127"/>
                  </a:cubicBezTo>
                  <a:cubicBezTo>
                    <a:pt x="146" y="127"/>
                    <a:pt x="151" y="131"/>
                    <a:pt x="151" y="132"/>
                  </a:cubicBezTo>
                  <a:cubicBezTo>
                    <a:pt x="151" y="132"/>
                    <a:pt x="152" y="138"/>
                    <a:pt x="152" y="138"/>
                  </a:cubicBezTo>
                  <a:cubicBezTo>
                    <a:pt x="152" y="139"/>
                    <a:pt x="158" y="144"/>
                    <a:pt x="158" y="144"/>
                  </a:cubicBezTo>
                  <a:cubicBezTo>
                    <a:pt x="177" y="151"/>
                    <a:pt x="177" y="151"/>
                    <a:pt x="177" y="151"/>
                  </a:cubicBezTo>
                  <a:cubicBezTo>
                    <a:pt x="182" y="152"/>
                    <a:pt x="182" y="152"/>
                    <a:pt x="182" y="152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50"/>
                    <a:pt x="196" y="150"/>
                    <a:pt x="196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1"/>
                    <a:pt x="198" y="154"/>
                    <a:pt x="198" y="154"/>
                  </a:cubicBezTo>
                  <a:cubicBezTo>
                    <a:pt x="198" y="154"/>
                    <a:pt x="195" y="156"/>
                    <a:pt x="194" y="157"/>
                  </a:cubicBezTo>
                  <a:cubicBezTo>
                    <a:pt x="193" y="158"/>
                    <a:pt x="188" y="162"/>
                    <a:pt x="188" y="162"/>
                  </a:cubicBezTo>
                  <a:cubicBezTo>
                    <a:pt x="188" y="162"/>
                    <a:pt x="181" y="170"/>
                    <a:pt x="181" y="170"/>
                  </a:cubicBezTo>
                  <a:cubicBezTo>
                    <a:pt x="181" y="171"/>
                    <a:pt x="180" y="176"/>
                    <a:pt x="180" y="177"/>
                  </a:cubicBezTo>
                  <a:cubicBezTo>
                    <a:pt x="180" y="177"/>
                    <a:pt x="183" y="189"/>
                    <a:pt x="183" y="189"/>
                  </a:cubicBezTo>
                  <a:cubicBezTo>
                    <a:pt x="183" y="190"/>
                    <a:pt x="187" y="199"/>
                    <a:pt x="187" y="199"/>
                  </a:cubicBezTo>
                  <a:cubicBezTo>
                    <a:pt x="204" y="234"/>
                    <a:pt x="204" y="234"/>
                    <a:pt x="204" y="234"/>
                  </a:cubicBezTo>
                  <a:cubicBezTo>
                    <a:pt x="216" y="247"/>
                    <a:pt x="216" y="247"/>
                    <a:pt x="216" y="247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34" y="264"/>
                    <a:pt x="234" y="264"/>
                    <a:pt x="234" y="264"/>
                  </a:cubicBezTo>
                  <a:cubicBezTo>
                    <a:pt x="236" y="266"/>
                    <a:pt x="236" y="266"/>
                    <a:pt x="236" y="266"/>
                  </a:cubicBezTo>
                  <a:cubicBezTo>
                    <a:pt x="239" y="268"/>
                    <a:pt x="239" y="268"/>
                    <a:pt x="239" y="268"/>
                  </a:cubicBezTo>
                  <a:cubicBezTo>
                    <a:pt x="251" y="265"/>
                    <a:pt x="251" y="265"/>
                    <a:pt x="251" y="265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3" y="261"/>
                    <a:pt x="263" y="261"/>
                    <a:pt x="263" y="261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72" y="263"/>
                    <a:pt x="272" y="263"/>
                    <a:pt x="272" y="263"/>
                  </a:cubicBezTo>
                  <a:cubicBezTo>
                    <a:pt x="272" y="263"/>
                    <a:pt x="275" y="267"/>
                    <a:pt x="276" y="268"/>
                  </a:cubicBezTo>
                  <a:cubicBezTo>
                    <a:pt x="276" y="268"/>
                    <a:pt x="278" y="270"/>
                    <a:pt x="278" y="270"/>
                  </a:cubicBezTo>
                  <a:cubicBezTo>
                    <a:pt x="284" y="264"/>
                    <a:pt x="284" y="264"/>
                    <a:pt x="284" y="264"/>
                  </a:cubicBezTo>
                  <a:cubicBezTo>
                    <a:pt x="288" y="268"/>
                    <a:pt x="288" y="268"/>
                    <a:pt x="288" y="268"/>
                  </a:cubicBezTo>
                  <a:cubicBezTo>
                    <a:pt x="292" y="270"/>
                    <a:pt x="292" y="270"/>
                    <a:pt x="292" y="270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303" y="271"/>
                    <a:pt x="303" y="271"/>
                    <a:pt x="303" y="271"/>
                  </a:cubicBezTo>
                  <a:cubicBezTo>
                    <a:pt x="313" y="271"/>
                    <a:pt x="313" y="271"/>
                    <a:pt x="313" y="271"/>
                  </a:cubicBezTo>
                  <a:cubicBezTo>
                    <a:pt x="319" y="273"/>
                    <a:pt x="319" y="273"/>
                    <a:pt x="319" y="273"/>
                  </a:cubicBezTo>
                  <a:cubicBezTo>
                    <a:pt x="323" y="269"/>
                    <a:pt x="323" y="269"/>
                    <a:pt x="323" y="269"/>
                  </a:cubicBezTo>
                  <a:cubicBezTo>
                    <a:pt x="326" y="265"/>
                    <a:pt x="326" y="265"/>
                    <a:pt x="326" y="265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34" y="260"/>
                    <a:pt x="334" y="260"/>
                    <a:pt x="334" y="260"/>
                  </a:cubicBezTo>
                  <a:cubicBezTo>
                    <a:pt x="342" y="259"/>
                    <a:pt x="342" y="259"/>
                    <a:pt x="342" y="259"/>
                  </a:cubicBezTo>
                  <a:cubicBezTo>
                    <a:pt x="346" y="255"/>
                    <a:pt x="346" y="255"/>
                    <a:pt x="346" y="255"/>
                  </a:cubicBezTo>
                  <a:lnTo>
                    <a:pt x="347" y="2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73">
              <a:extLst>
                <a:ext uri="{FF2B5EF4-FFF2-40B4-BE49-F238E27FC236}">
                  <a16:creationId xmlns:a16="http://schemas.microsoft.com/office/drawing/2014/main" id="{C0A21449-75D8-64B0-A3EC-1CE8C9AA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322" y="3667999"/>
              <a:ext cx="1636055" cy="1429646"/>
            </a:xfrm>
            <a:custGeom>
              <a:avLst/>
              <a:gdLst>
                <a:gd name="T0" fmla="*/ 2147483646 w 314"/>
                <a:gd name="T1" fmla="*/ 2147483646 h 274"/>
                <a:gd name="T2" fmla="*/ 2147483646 w 314"/>
                <a:gd name="T3" fmla="*/ 2147483646 h 274"/>
                <a:gd name="T4" fmla="*/ 2147483646 w 314"/>
                <a:gd name="T5" fmla="*/ 2147483646 h 274"/>
                <a:gd name="T6" fmla="*/ 2147483646 w 314"/>
                <a:gd name="T7" fmla="*/ 1802185423 h 274"/>
                <a:gd name="T8" fmla="*/ 2147483646 w 314"/>
                <a:gd name="T9" fmla="*/ 1264438976 h 274"/>
                <a:gd name="T10" fmla="*/ 2147483646 w 314"/>
                <a:gd name="T11" fmla="*/ 1380707036 h 274"/>
                <a:gd name="T12" fmla="*/ 2147483646 w 314"/>
                <a:gd name="T13" fmla="*/ 1467909986 h 274"/>
                <a:gd name="T14" fmla="*/ 2147483646 w 314"/>
                <a:gd name="T15" fmla="*/ 1002830123 h 274"/>
                <a:gd name="T16" fmla="*/ 2147483646 w 314"/>
                <a:gd name="T17" fmla="*/ 595884290 h 274"/>
                <a:gd name="T18" fmla="*/ 2147483646 w 314"/>
                <a:gd name="T19" fmla="*/ 595884290 h 274"/>
                <a:gd name="T20" fmla="*/ 2147483646 w 314"/>
                <a:gd name="T21" fmla="*/ 741221270 h 274"/>
                <a:gd name="T22" fmla="*/ 2147483646 w 314"/>
                <a:gd name="T23" fmla="*/ 842956776 h 274"/>
                <a:gd name="T24" fmla="*/ 2147483646 w 314"/>
                <a:gd name="T25" fmla="*/ 988297569 h 274"/>
                <a:gd name="T26" fmla="*/ 2147483646 w 314"/>
                <a:gd name="T27" fmla="*/ 755757637 h 274"/>
                <a:gd name="T28" fmla="*/ 2115977618 w 314"/>
                <a:gd name="T29" fmla="*/ 581351735 h 274"/>
                <a:gd name="T30" fmla="*/ 1884091381 w 314"/>
                <a:gd name="T31" fmla="*/ 130804426 h 274"/>
                <a:gd name="T32" fmla="*/ 1594228826 w 314"/>
                <a:gd name="T33" fmla="*/ 0 h 274"/>
                <a:gd name="T34" fmla="*/ 1434808227 w 314"/>
                <a:gd name="T35" fmla="*/ 566815369 h 274"/>
                <a:gd name="T36" fmla="*/ 826100668 w 314"/>
                <a:gd name="T37" fmla="*/ 566815369 h 274"/>
                <a:gd name="T38" fmla="*/ 318845004 w 314"/>
                <a:gd name="T39" fmla="*/ 377876912 h 274"/>
                <a:gd name="T40" fmla="*/ 86958767 w 314"/>
                <a:gd name="T41" fmla="*/ 842956776 h 274"/>
                <a:gd name="T42" fmla="*/ 202903789 w 314"/>
                <a:gd name="T43" fmla="*/ 944696093 h 274"/>
                <a:gd name="T44" fmla="*/ 405803770 w 314"/>
                <a:gd name="T45" fmla="*/ 988297569 h 274"/>
                <a:gd name="T46" fmla="*/ 333338131 w 314"/>
                <a:gd name="T47" fmla="*/ 1133634550 h 274"/>
                <a:gd name="T48" fmla="*/ 362324387 w 314"/>
                <a:gd name="T49" fmla="*/ 1293504085 h 274"/>
                <a:gd name="T50" fmla="*/ 608707559 w 314"/>
                <a:gd name="T51" fmla="*/ 1191768579 h 274"/>
                <a:gd name="T52" fmla="*/ 623200687 w 314"/>
                <a:gd name="T53" fmla="*/ 1322573006 h 274"/>
                <a:gd name="T54" fmla="*/ 507255665 w 314"/>
                <a:gd name="T55" fmla="*/ 1424308511 h 274"/>
                <a:gd name="T56" fmla="*/ 608707559 w 314"/>
                <a:gd name="T57" fmla="*/ 1656848443 h 274"/>
                <a:gd name="T58" fmla="*/ 840593796 w 314"/>
                <a:gd name="T59" fmla="*/ 1729518839 h 274"/>
                <a:gd name="T60" fmla="*/ 971031946 w 314"/>
                <a:gd name="T61" fmla="*/ 1831254345 h 274"/>
                <a:gd name="T62" fmla="*/ 1231904439 w 314"/>
                <a:gd name="T63" fmla="*/ 2147483646 h 274"/>
                <a:gd name="T64" fmla="*/ 1434808227 w 314"/>
                <a:gd name="T65" fmla="*/ 2078326831 h 274"/>
                <a:gd name="T66" fmla="*/ 1507273866 w 314"/>
                <a:gd name="T67" fmla="*/ 2147483646 h 274"/>
                <a:gd name="T68" fmla="*/ 1434808227 w 314"/>
                <a:gd name="T69" fmla="*/ 2147483646 h 274"/>
                <a:gd name="T70" fmla="*/ 1565246377 w 314"/>
                <a:gd name="T71" fmla="*/ 2147483646 h 274"/>
                <a:gd name="T72" fmla="*/ 1753653231 w 314"/>
                <a:gd name="T73" fmla="*/ 2147483646 h 274"/>
                <a:gd name="T74" fmla="*/ 2000036403 w 314"/>
                <a:gd name="T75" fmla="*/ 2147483646 h 274"/>
                <a:gd name="T76" fmla="*/ 2144963873 w 314"/>
                <a:gd name="T77" fmla="*/ 2147483646 h 274"/>
                <a:gd name="T78" fmla="*/ 2147483646 w 314"/>
                <a:gd name="T79" fmla="*/ 2147483646 h 274"/>
                <a:gd name="T80" fmla="*/ 2147483646 w 314"/>
                <a:gd name="T81" fmla="*/ 2147483646 h 274"/>
                <a:gd name="T82" fmla="*/ 2147483646 w 314"/>
                <a:gd name="T83" fmla="*/ 2147483646 h 274"/>
                <a:gd name="T84" fmla="*/ 2147483646 w 314"/>
                <a:gd name="T85" fmla="*/ 2147483646 h 274"/>
                <a:gd name="T86" fmla="*/ 2147483646 w 314"/>
                <a:gd name="T87" fmla="*/ 2147483646 h 274"/>
                <a:gd name="T88" fmla="*/ 2147483646 w 314"/>
                <a:gd name="T89" fmla="*/ 2147483646 h 274"/>
                <a:gd name="T90" fmla="*/ 2147483646 w 314"/>
                <a:gd name="T91" fmla="*/ 2147483646 h 274"/>
                <a:gd name="T92" fmla="*/ 2147483646 w 314"/>
                <a:gd name="T93" fmla="*/ 2147483646 h 274"/>
                <a:gd name="T94" fmla="*/ 2147483646 w 314"/>
                <a:gd name="T95" fmla="*/ 2147483646 h 274"/>
                <a:gd name="T96" fmla="*/ 2147483646 w 314"/>
                <a:gd name="T97" fmla="*/ 2147483646 h 274"/>
                <a:gd name="T98" fmla="*/ 2147483646 w 314"/>
                <a:gd name="T99" fmla="*/ 2147483646 h 274"/>
                <a:gd name="T100" fmla="*/ 2147483646 w 314"/>
                <a:gd name="T101" fmla="*/ 2147483646 h 274"/>
                <a:gd name="T102" fmla="*/ 2147483646 w 314"/>
                <a:gd name="T103" fmla="*/ 2147483646 h 274"/>
                <a:gd name="T104" fmla="*/ 2147483646 w 314"/>
                <a:gd name="T105" fmla="*/ 2147483646 h 2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4" h="274">
                  <a:moveTo>
                    <a:pt x="283" y="212"/>
                  </a:moveTo>
                  <a:cubicBezTo>
                    <a:pt x="284" y="212"/>
                    <a:pt x="282" y="205"/>
                    <a:pt x="282" y="205"/>
                  </a:cubicBezTo>
                  <a:cubicBezTo>
                    <a:pt x="290" y="199"/>
                    <a:pt x="290" y="199"/>
                    <a:pt x="290" y="199"/>
                  </a:cubicBezTo>
                  <a:cubicBezTo>
                    <a:pt x="305" y="192"/>
                    <a:pt x="305" y="192"/>
                    <a:pt x="305" y="192"/>
                  </a:cubicBezTo>
                  <a:cubicBezTo>
                    <a:pt x="305" y="192"/>
                    <a:pt x="306" y="187"/>
                    <a:pt x="307" y="187"/>
                  </a:cubicBezTo>
                  <a:cubicBezTo>
                    <a:pt x="307" y="187"/>
                    <a:pt x="309" y="180"/>
                    <a:pt x="309" y="18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0"/>
                    <a:pt x="314" y="167"/>
                    <a:pt x="314" y="167"/>
                  </a:cubicBezTo>
                  <a:cubicBezTo>
                    <a:pt x="314" y="166"/>
                    <a:pt x="312" y="164"/>
                    <a:pt x="312" y="164"/>
                  </a:cubicBezTo>
                  <a:cubicBezTo>
                    <a:pt x="312" y="164"/>
                    <a:pt x="309" y="166"/>
                    <a:pt x="308" y="166"/>
                  </a:cubicBezTo>
                  <a:cubicBezTo>
                    <a:pt x="308" y="166"/>
                    <a:pt x="301" y="162"/>
                    <a:pt x="301" y="162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92" y="90"/>
                    <a:pt x="292" y="90"/>
                    <a:pt x="292" y="90"/>
                  </a:cubicBezTo>
                  <a:cubicBezTo>
                    <a:pt x="275" y="87"/>
                    <a:pt x="275" y="87"/>
                    <a:pt x="275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41" y="90"/>
                    <a:pt x="241" y="90"/>
                    <a:pt x="241" y="90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16" y="100"/>
                    <a:pt x="216" y="100"/>
                    <a:pt x="216" y="100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2"/>
                    <a:pt x="202" y="101"/>
                  </a:cubicBezTo>
                  <a:cubicBezTo>
                    <a:pt x="202" y="101"/>
                    <a:pt x="206" y="89"/>
                    <a:pt x="206" y="89"/>
                  </a:cubicBezTo>
                  <a:cubicBezTo>
                    <a:pt x="206" y="89"/>
                    <a:pt x="207" y="81"/>
                    <a:pt x="207" y="81"/>
                  </a:cubicBezTo>
                  <a:cubicBezTo>
                    <a:pt x="207" y="80"/>
                    <a:pt x="208" y="69"/>
                    <a:pt x="208" y="69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5"/>
                    <a:pt x="201" y="50"/>
                    <a:pt x="202" y="50"/>
                  </a:cubicBezTo>
                  <a:cubicBezTo>
                    <a:pt x="202" y="49"/>
                    <a:pt x="204" y="41"/>
                    <a:pt x="204" y="41"/>
                  </a:cubicBezTo>
                  <a:cubicBezTo>
                    <a:pt x="204" y="41"/>
                    <a:pt x="206" y="35"/>
                    <a:pt x="206" y="35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8"/>
                    <a:pt x="172" y="62"/>
                    <a:pt x="172" y="62"/>
                  </a:cubicBezTo>
                  <a:cubicBezTo>
                    <a:pt x="172" y="63"/>
                    <a:pt x="172" y="67"/>
                    <a:pt x="172" y="67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3" y="59"/>
                    <a:pt x="160" y="53"/>
                    <a:pt x="160" y="52"/>
                  </a:cubicBezTo>
                  <a:cubicBezTo>
                    <a:pt x="159" y="52"/>
                    <a:pt x="153" y="47"/>
                    <a:pt x="153" y="47"/>
                  </a:cubicBezTo>
                  <a:cubicBezTo>
                    <a:pt x="152" y="47"/>
                    <a:pt x="148" y="44"/>
                    <a:pt x="148" y="44"/>
                  </a:cubicBezTo>
                  <a:cubicBezTo>
                    <a:pt x="148" y="44"/>
                    <a:pt x="146" y="40"/>
                    <a:pt x="146" y="40"/>
                  </a:cubicBezTo>
                  <a:cubicBezTo>
                    <a:pt x="145" y="39"/>
                    <a:pt x="140" y="35"/>
                    <a:pt x="140" y="35"/>
                  </a:cubicBezTo>
                  <a:cubicBezTo>
                    <a:pt x="140" y="35"/>
                    <a:pt x="135" y="18"/>
                    <a:pt x="135" y="18"/>
                  </a:cubicBezTo>
                  <a:cubicBezTo>
                    <a:pt x="135" y="18"/>
                    <a:pt x="130" y="9"/>
                    <a:pt x="130" y="9"/>
                  </a:cubicBezTo>
                  <a:cubicBezTo>
                    <a:pt x="130" y="8"/>
                    <a:pt x="122" y="3"/>
                    <a:pt x="122" y="3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6" y="81"/>
                    <a:pt x="24" y="84"/>
                    <a:pt x="23" y="85"/>
                  </a:cubicBezTo>
                  <a:cubicBezTo>
                    <a:pt x="23" y="85"/>
                    <a:pt x="25" y="89"/>
                    <a:pt x="25" y="89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7" y="108"/>
                    <a:pt x="37" y="108"/>
                  </a:cubicBezTo>
                  <a:cubicBezTo>
                    <a:pt x="37" y="109"/>
                    <a:pt x="39" y="113"/>
                    <a:pt x="39" y="113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62" y="126"/>
                    <a:pt x="62" y="126"/>
                  </a:cubicBezTo>
                  <a:cubicBezTo>
                    <a:pt x="63" y="126"/>
                    <a:pt x="67" y="126"/>
                    <a:pt x="67" y="126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5" y="123"/>
                    <a:pt x="76" y="136"/>
                    <a:pt x="76" y="136"/>
                  </a:cubicBezTo>
                  <a:cubicBezTo>
                    <a:pt x="76" y="137"/>
                    <a:pt x="85" y="150"/>
                    <a:pt x="85" y="150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93" y="144"/>
                    <a:pt x="94" y="144"/>
                  </a:cubicBezTo>
                  <a:cubicBezTo>
                    <a:pt x="94" y="144"/>
                    <a:pt x="99" y="143"/>
                    <a:pt x="99" y="143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3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8" y="156"/>
                    <a:pt x="98" y="158"/>
                    <a:pt x="99" y="158"/>
                  </a:cubicBezTo>
                  <a:cubicBezTo>
                    <a:pt x="99" y="158"/>
                    <a:pt x="100" y="162"/>
                    <a:pt x="100" y="162"/>
                  </a:cubicBezTo>
                  <a:cubicBezTo>
                    <a:pt x="100" y="162"/>
                    <a:pt x="103" y="163"/>
                    <a:pt x="104" y="163"/>
                  </a:cubicBezTo>
                  <a:cubicBezTo>
                    <a:pt x="105" y="163"/>
                    <a:pt x="108" y="163"/>
                    <a:pt x="108" y="162"/>
                  </a:cubicBezTo>
                  <a:cubicBezTo>
                    <a:pt x="108" y="162"/>
                    <a:pt x="112" y="159"/>
                    <a:pt x="113" y="158"/>
                  </a:cubicBezTo>
                  <a:cubicBezTo>
                    <a:pt x="113" y="158"/>
                    <a:pt x="116" y="157"/>
                    <a:pt x="116" y="157"/>
                  </a:cubicBezTo>
                  <a:cubicBezTo>
                    <a:pt x="117" y="157"/>
                    <a:pt x="121" y="155"/>
                    <a:pt x="121" y="155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1" y="167"/>
                    <a:pt x="138" y="165"/>
                    <a:pt x="138" y="165"/>
                  </a:cubicBezTo>
                  <a:cubicBezTo>
                    <a:pt x="138" y="166"/>
                    <a:pt x="138" y="172"/>
                    <a:pt x="138" y="172"/>
                  </a:cubicBezTo>
                  <a:cubicBezTo>
                    <a:pt x="138" y="172"/>
                    <a:pt x="143" y="172"/>
                    <a:pt x="143" y="172"/>
                  </a:cubicBezTo>
                  <a:cubicBezTo>
                    <a:pt x="143" y="172"/>
                    <a:pt x="146" y="175"/>
                    <a:pt x="146" y="175"/>
                  </a:cubicBezTo>
                  <a:cubicBezTo>
                    <a:pt x="146" y="175"/>
                    <a:pt x="148" y="183"/>
                    <a:pt x="148" y="183"/>
                  </a:cubicBezTo>
                  <a:cubicBezTo>
                    <a:pt x="148" y="183"/>
                    <a:pt x="152" y="183"/>
                    <a:pt x="152" y="183"/>
                  </a:cubicBezTo>
                  <a:cubicBezTo>
                    <a:pt x="152" y="183"/>
                    <a:pt x="158" y="181"/>
                    <a:pt x="158" y="181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169" y="187"/>
                    <a:pt x="169" y="187"/>
                    <a:pt x="169" y="187"/>
                  </a:cubicBezTo>
                  <a:cubicBezTo>
                    <a:pt x="169" y="187"/>
                    <a:pt x="171" y="192"/>
                    <a:pt x="171" y="192"/>
                  </a:cubicBezTo>
                  <a:cubicBezTo>
                    <a:pt x="171" y="192"/>
                    <a:pt x="171" y="195"/>
                    <a:pt x="172" y="195"/>
                  </a:cubicBezTo>
                  <a:cubicBezTo>
                    <a:pt x="172" y="196"/>
                    <a:pt x="172" y="199"/>
                    <a:pt x="172" y="199"/>
                  </a:cubicBezTo>
                  <a:cubicBezTo>
                    <a:pt x="172" y="199"/>
                    <a:pt x="172" y="204"/>
                    <a:pt x="172" y="204"/>
                  </a:cubicBezTo>
                  <a:cubicBezTo>
                    <a:pt x="172" y="204"/>
                    <a:pt x="168" y="212"/>
                    <a:pt x="168" y="212"/>
                  </a:cubicBezTo>
                  <a:cubicBezTo>
                    <a:pt x="168" y="213"/>
                    <a:pt x="168" y="215"/>
                    <a:pt x="168" y="216"/>
                  </a:cubicBezTo>
                  <a:cubicBezTo>
                    <a:pt x="168" y="217"/>
                    <a:pt x="168" y="220"/>
                    <a:pt x="168" y="220"/>
                  </a:cubicBezTo>
                  <a:cubicBezTo>
                    <a:pt x="168" y="221"/>
                    <a:pt x="167" y="223"/>
                    <a:pt x="167" y="224"/>
                  </a:cubicBezTo>
                  <a:cubicBezTo>
                    <a:pt x="167" y="225"/>
                    <a:pt x="166" y="227"/>
                    <a:pt x="166" y="228"/>
                  </a:cubicBezTo>
                  <a:cubicBezTo>
                    <a:pt x="166" y="229"/>
                    <a:pt x="162" y="233"/>
                    <a:pt x="162" y="234"/>
                  </a:cubicBezTo>
                  <a:cubicBezTo>
                    <a:pt x="162" y="235"/>
                    <a:pt x="161" y="237"/>
                    <a:pt x="161" y="239"/>
                  </a:cubicBezTo>
                  <a:cubicBezTo>
                    <a:pt x="160" y="240"/>
                    <a:pt x="161" y="243"/>
                    <a:pt x="162" y="244"/>
                  </a:cubicBezTo>
                  <a:cubicBezTo>
                    <a:pt x="162" y="245"/>
                    <a:pt x="163" y="246"/>
                    <a:pt x="162" y="247"/>
                  </a:cubicBezTo>
                  <a:cubicBezTo>
                    <a:pt x="162" y="248"/>
                    <a:pt x="161" y="252"/>
                    <a:pt x="161" y="253"/>
                  </a:cubicBezTo>
                  <a:cubicBezTo>
                    <a:pt x="161" y="254"/>
                    <a:pt x="161" y="255"/>
                    <a:pt x="161" y="256"/>
                  </a:cubicBezTo>
                  <a:cubicBezTo>
                    <a:pt x="162" y="257"/>
                    <a:pt x="164" y="260"/>
                    <a:pt x="164" y="260"/>
                  </a:cubicBezTo>
                  <a:cubicBezTo>
                    <a:pt x="164" y="261"/>
                    <a:pt x="165" y="263"/>
                    <a:pt x="166" y="264"/>
                  </a:cubicBezTo>
                  <a:cubicBezTo>
                    <a:pt x="166" y="265"/>
                    <a:pt x="166" y="267"/>
                    <a:pt x="166" y="268"/>
                  </a:cubicBezTo>
                  <a:cubicBezTo>
                    <a:pt x="166" y="268"/>
                    <a:pt x="167" y="274"/>
                    <a:pt x="167" y="274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55"/>
                    <a:pt x="183" y="255"/>
                    <a:pt x="183" y="255"/>
                  </a:cubicBezTo>
                  <a:cubicBezTo>
                    <a:pt x="196" y="241"/>
                    <a:pt x="196" y="241"/>
                    <a:pt x="196" y="241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201" y="240"/>
                    <a:pt x="201" y="240"/>
                    <a:pt x="201" y="240"/>
                  </a:cubicBezTo>
                  <a:cubicBezTo>
                    <a:pt x="205" y="236"/>
                    <a:pt x="205" y="236"/>
                    <a:pt x="205" y="236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2" y="237"/>
                    <a:pt x="222" y="237"/>
                    <a:pt x="222" y="237"/>
                  </a:cubicBezTo>
                  <a:cubicBezTo>
                    <a:pt x="230" y="229"/>
                    <a:pt x="230" y="229"/>
                    <a:pt x="230" y="229"/>
                  </a:cubicBezTo>
                  <a:cubicBezTo>
                    <a:pt x="237" y="227"/>
                    <a:pt x="237" y="227"/>
                    <a:pt x="237" y="227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54" y="211"/>
                    <a:pt x="254" y="211"/>
                    <a:pt x="254" y="211"/>
                  </a:cubicBezTo>
                  <a:cubicBezTo>
                    <a:pt x="257" y="206"/>
                    <a:pt x="257" y="206"/>
                    <a:pt x="257" y="206"/>
                  </a:cubicBezTo>
                  <a:cubicBezTo>
                    <a:pt x="266" y="204"/>
                    <a:pt x="266" y="204"/>
                    <a:pt x="266" y="204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3" y="216"/>
                    <a:pt x="283" y="213"/>
                    <a:pt x="283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74">
              <a:extLst>
                <a:ext uri="{FF2B5EF4-FFF2-40B4-BE49-F238E27FC236}">
                  <a16:creationId xmlns:a16="http://schemas.microsoft.com/office/drawing/2014/main" id="{DB4284B1-168E-7FD3-8338-67B979F8D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228" y="697898"/>
              <a:ext cx="1644746" cy="2074942"/>
            </a:xfrm>
            <a:custGeom>
              <a:avLst/>
              <a:gdLst>
                <a:gd name="T0" fmla="*/ 2147483646 w 316"/>
                <a:gd name="T1" fmla="*/ 2147483646 h 398"/>
                <a:gd name="T2" fmla="*/ 2147483646 w 316"/>
                <a:gd name="T3" fmla="*/ 2147483646 h 398"/>
                <a:gd name="T4" fmla="*/ 2147483646 w 316"/>
                <a:gd name="T5" fmla="*/ 2147483646 h 398"/>
                <a:gd name="T6" fmla="*/ 2147483646 w 316"/>
                <a:gd name="T7" fmla="*/ 2147483646 h 398"/>
                <a:gd name="T8" fmla="*/ 2147483646 w 316"/>
                <a:gd name="T9" fmla="*/ 2147483646 h 398"/>
                <a:gd name="T10" fmla="*/ 2147483646 w 316"/>
                <a:gd name="T11" fmla="*/ 2147483646 h 398"/>
                <a:gd name="T12" fmla="*/ 2147483646 w 316"/>
                <a:gd name="T13" fmla="*/ 2147483646 h 398"/>
                <a:gd name="T14" fmla="*/ 2147483646 w 316"/>
                <a:gd name="T15" fmla="*/ 2147483646 h 398"/>
                <a:gd name="T16" fmla="*/ 2147483646 w 316"/>
                <a:gd name="T17" fmla="*/ 2147483646 h 398"/>
                <a:gd name="T18" fmla="*/ 1807820870 w 316"/>
                <a:gd name="T19" fmla="*/ 2147483646 h 398"/>
                <a:gd name="T20" fmla="*/ 1721044738 w 316"/>
                <a:gd name="T21" fmla="*/ 2147483646 h 398"/>
                <a:gd name="T22" fmla="*/ 1909059690 w 316"/>
                <a:gd name="T23" fmla="*/ 2147483646 h 398"/>
                <a:gd name="T24" fmla="*/ 1995835822 w 316"/>
                <a:gd name="T25" fmla="*/ 1668650974 h 398"/>
                <a:gd name="T26" fmla="*/ 2147483646 w 316"/>
                <a:gd name="T27" fmla="*/ 1567082438 h 398"/>
                <a:gd name="T28" fmla="*/ 2147483646 w 316"/>
                <a:gd name="T29" fmla="*/ 1726691770 h 398"/>
                <a:gd name="T30" fmla="*/ 2147483646 w 316"/>
                <a:gd name="T31" fmla="*/ 1334919255 h 398"/>
                <a:gd name="T32" fmla="*/ 2147483646 w 316"/>
                <a:gd name="T33" fmla="*/ 972169044 h 398"/>
                <a:gd name="T34" fmla="*/ 2147483646 w 316"/>
                <a:gd name="T35" fmla="*/ 681968874 h 398"/>
                <a:gd name="T36" fmla="*/ 2140458906 w 316"/>
                <a:gd name="T37" fmla="*/ 304709416 h 398"/>
                <a:gd name="T38" fmla="*/ 2068145462 w 316"/>
                <a:gd name="T39" fmla="*/ 261181676 h 398"/>
                <a:gd name="T40" fmla="*/ 1851208936 w 316"/>
                <a:gd name="T41" fmla="*/ 246668620 h 398"/>
                <a:gd name="T42" fmla="*/ 1533033588 w 316"/>
                <a:gd name="T43" fmla="*/ 101568536 h 398"/>
                <a:gd name="T44" fmla="*/ 1287167881 w 316"/>
                <a:gd name="T45" fmla="*/ 0 h 398"/>
                <a:gd name="T46" fmla="*/ 1099156732 w 316"/>
                <a:gd name="T47" fmla="*/ 522359543 h 398"/>
                <a:gd name="T48" fmla="*/ 245861904 w 316"/>
                <a:gd name="T49" fmla="*/ 2103951228 h 398"/>
                <a:gd name="T50" fmla="*/ 231399215 w 316"/>
                <a:gd name="T51" fmla="*/ 2147483646 h 398"/>
                <a:gd name="T52" fmla="*/ 173552264 w 316"/>
                <a:gd name="T53" fmla="*/ 2147483646 h 398"/>
                <a:gd name="T54" fmla="*/ 404951479 w 316"/>
                <a:gd name="T55" fmla="*/ 2147483646 h 398"/>
                <a:gd name="T56" fmla="*/ 968992534 w 316"/>
                <a:gd name="T57" fmla="*/ 2147483646 h 398"/>
                <a:gd name="T58" fmla="*/ 1388406702 w 316"/>
                <a:gd name="T59" fmla="*/ 2147483646 h 398"/>
                <a:gd name="T60" fmla="*/ 1692119360 w 316"/>
                <a:gd name="T61" fmla="*/ 2147483646 h 398"/>
                <a:gd name="T62" fmla="*/ 2097070840 w 316"/>
                <a:gd name="T63" fmla="*/ 2147483646 h 398"/>
                <a:gd name="T64" fmla="*/ 2147483646 w 316"/>
                <a:gd name="T65" fmla="*/ 2147483646 h 398"/>
                <a:gd name="T66" fmla="*/ 1851208936 w 316"/>
                <a:gd name="T67" fmla="*/ 2147483646 h 398"/>
                <a:gd name="T68" fmla="*/ 1807820870 w 316"/>
                <a:gd name="T69" fmla="*/ 2147483646 h 398"/>
                <a:gd name="T70" fmla="*/ 1851208936 w 316"/>
                <a:gd name="T71" fmla="*/ 2147483646 h 398"/>
                <a:gd name="T72" fmla="*/ 2082608151 w 316"/>
                <a:gd name="T73" fmla="*/ 2147483646 h 398"/>
                <a:gd name="T74" fmla="*/ 2125996217 w 316"/>
                <a:gd name="T75" fmla="*/ 2147483646 h 398"/>
                <a:gd name="T76" fmla="*/ 2147483646 w 316"/>
                <a:gd name="T77" fmla="*/ 2147483646 h 398"/>
                <a:gd name="T78" fmla="*/ 2147483646 w 316"/>
                <a:gd name="T79" fmla="*/ 2147483646 h 398"/>
                <a:gd name="T80" fmla="*/ 2147483646 w 316"/>
                <a:gd name="T81" fmla="*/ 2147483646 h 398"/>
                <a:gd name="T82" fmla="*/ 2147483646 w 316"/>
                <a:gd name="T83" fmla="*/ 2147483646 h 398"/>
                <a:gd name="T84" fmla="*/ 2147483646 w 316"/>
                <a:gd name="T85" fmla="*/ 2147483646 h 398"/>
                <a:gd name="T86" fmla="*/ 2147483646 w 316"/>
                <a:gd name="T87" fmla="*/ 2147483646 h 398"/>
                <a:gd name="T88" fmla="*/ 2147483646 w 316"/>
                <a:gd name="T89" fmla="*/ 2147483646 h 398"/>
                <a:gd name="T90" fmla="*/ 2147483646 w 316"/>
                <a:gd name="T91" fmla="*/ 2147483646 h 398"/>
                <a:gd name="T92" fmla="*/ 2147483646 w 316"/>
                <a:gd name="T93" fmla="*/ 2147483646 h 398"/>
                <a:gd name="T94" fmla="*/ 2147483646 w 316"/>
                <a:gd name="T95" fmla="*/ 2147483646 h 398"/>
                <a:gd name="T96" fmla="*/ 2147483646 w 316"/>
                <a:gd name="T97" fmla="*/ 2147483646 h 398"/>
                <a:gd name="T98" fmla="*/ 2147483646 w 316"/>
                <a:gd name="T99" fmla="*/ 2147483646 h 398"/>
                <a:gd name="T100" fmla="*/ 2147483646 w 316"/>
                <a:gd name="T101" fmla="*/ 2147483646 h 398"/>
                <a:gd name="T102" fmla="*/ 2147483646 w 316"/>
                <a:gd name="T103" fmla="*/ 2147483646 h 398"/>
                <a:gd name="T104" fmla="*/ 2147483646 w 316"/>
                <a:gd name="T105" fmla="*/ 2147483646 h 398"/>
                <a:gd name="T106" fmla="*/ 2147483646 w 316"/>
                <a:gd name="T107" fmla="*/ 2147483646 h 398"/>
                <a:gd name="T108" fmla="*/ 2147483646 w 316"/>
                <a:gd name="T109" fmla="*/ 2147483646 h 398"/>
                <a:gd name="T110" fmla="*/ 2147483646 w 316"/>
                <a:gd name="T111" fmla="*/ 2147483646 h 398"/>
                <a:gd name="T112" fmla="*/ 2147483646 w 316"/>
                <a:gd name="T113" fmla="*/ 2147483646 h 3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6" h="398">
                  <a:moveTo>
                    <a:pt x="306" y="254"/>
                  </a:moveTo>
                  <a:cubicBezTo>
                    <a:pt x="306" y="253"/>
                    <a:pt x="301" y="246"/>
                    <a:pt x="301" y="246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6" y="245"/>
                    <a:pt x="315" y="237"/>
                    <a:pt x="316" y="237"/>
                  </a:cubicBezTo>
                  <a:cubicBezTo>
                    <a:pt x="316" y="236"/>
                    <a:pt x="311" y="226"/>
                    <a:pt x="311" y="226"/>
                  </a:cubicBezTo>
                  <a:cubicBezTo>
                    <a:pt x="311" y="226"/>
                    <a:pt x="301" y="217"/>
                    <a:pt x="300" y="217"/>
                  </a:cubicBezTo>
                  <a:cubicBezTo>
                    <a:pt x="299" y="217"/>
                    <a:pt x="296" y="211"/>
                    <a:pt x="295" y="211"/>
                  </a:cubicBezTo>
                  <a:cubicBezTo>
                    <a:pt x="295" y="210"/>
                    <a:pt x="294" y="207"/>
                    <a:pt x="293" y="207"/>
                  </a:cubicBezTo>
                  <a:cubicBezTo>
                    <a:pt x="293" y="207"/>
                    <a:pt x="287" y="205"/>
                    <a:pt x="286" y="205"/>
                  </a:cubicBezTo>
                  <a:cubicBezTo>
                    <a:pt x="285" y="204"/>
                    <a:pt x="283" y="200"/>
                    <a:pt x="282" y="200"/>
                  </a:cubicBezTo>
                  <a:cubicBezTo>
                    <a:pt x="282" y="200"/>
                    <a:pt x="279" y="200"/>
                    <a:pt x="279" y="200"/>
                  </a:cubicBezTo>
                  <a:cubicBezTo>
                    <a:pt x="274" y="200"/>
                    <a:pt x="274" y="200"/>
                    <a:pt x="274" y="200"/>
                  </a:cubicBezTo>
                  <a:cubicBezTo>
                    <a:pt x="267" y="204"/>
                    <a:pt x="267" y="204"/>
                    <a:pt x="267" y="204"/>
                  </a:cubicBezTo>
                  <a:cubicBezTo>
                    <a:pt x="267" y="204"/>
                    <a:pt x="256" y="199"/>
                    <a:pt x="256" y="200"/>
                  </a:cubicBezTo>
                  <a:cubicBezTo>
                    <a:pt x="256" y="200"/>
                    <a:pt x="253" y="203"/>
                    <a:pt x="253" y="203"/>
                  </a:cubicBezTo>
                  <a:cubicBezTo>
                    <a:pt x="253" y="203"/>
                    <a:pt x="243" y="203"/>
                    <a:pt x="243" y="203"/>
                  </a:cubicBezTo>
                  <a:cubicBezTo>
                    <a:pt x="243" y="202"/>
                    <a:pt x="241" y="199"/>
                    <a:pt x="241" y="199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9" y="198"/>
                    <a:pt x="228" y="195"/>
                    <a:pt x="228" y="195"/>
                  </a:cubicBezTo>
                  <a:cubicBezTo>
                    <a:pt x="228" y="195"/>
                    <a:pt x="223" y="188"/>
                    <a:pt x="223" y="188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4" y="197"/>
                    <a:pt x="194" y="197"/>
                  </a:cubicBezTo>
                  <a:cubicBezTo>
                    <a:pt x="194" y="197"/>
                    <a:pt x="191" y="197"/>
                    <a:pt x="191" y="197"/>
                  </a:cubicBezTo>
                  <a:cubicBezTo>
                    <a:pt x="188" y="194"/>
                    <a:pt x="188" y="194"/>
                    <a:pt x="188" y="194"/>
                  </a:cubicBezTo>
                  <a:cubicBezTo>
                    <a:pt x="178" y="194"/>
                    <a:pt x="178" y="194"/>
                    <a:pt x="178" y="194"/>
                  </a:cubicBezTo>
                  <a:cubicBezTo>
                    <a:pt x="173" y="197"/>
                    <a:pt x="173" y="197"/>
                    <a:pt x="173" y="197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66" y="197"/>
                    <a:pt x="166" y="197"/>
                    <a:pt x="166" y="197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1" y="196"/>
                    <a:pt x="161" y="196"/>
                    <a:pt x="161" y="196"/>
                  </a:cubicBezTo>
                  <a:cubicBezTo>
                    <a:pt x="156" y="201"/>
                    <a:pt x="156" y="201"/>
                    <a:pt x="156" y="201"/>
                  </a:cubicBezTo>
                  <a:cubicBezTo>
                    <a:pt x="149" y="204"/>
                    <a:pt x="149" y="204"/>
                    <a:pt x="149" y="204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8" y="204"/>
                    <a:pt x="138" y="204"/>
                    <a:pt x="138" y="204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0" y="210"/>
                    <a:pt x="119" y="210"/>
                  </a:cubicBezTo>
                  <a:cubicBezTo>
                    <a:pt x="119" y="209"/>
                    <a:pt x="112" y="202"/>
                    <a:pt x="112" y="202"/>
                  </a:cubicBezTo>
                  <a:cubicBezTo>
                    <a:pt x="112" y="202"/>
                    <a:pt x="113" y="199"/>
                    <a:pt x="113" y="198"/>
                  </a:cubicBezTo>
                  <a:cubicBezTo>
                    <a:pt x="114" y="197"/>
                    <a:pt x="119" y="195"/>
                    <a:pt x="119" y="195"/>
                  </a:cubicBezTo>
                  <a:cubicBezTo>
                    <a:pt x="119" y="195"/>
                    <a:pt x="123" y="191"/>
                    <a:pt x="123" y="190"/>
                  </a:cubicBezTo>
                  <a:cubicBezTo>
                    <a:pt x="124" y="190"/>
                    <a:pt x="129" y="187"/>
                    <a:pt x="129" y="187"/>
                  </a:cubicBezTo>
                  <a:cubicBezTo>
                    <a:pt x="128" y="178"/>
                    <a:pt x="128" y="178"/>
                    <a:pt x="128" y="178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27" y="133"/>
                    <a:pt x="127" y="133"/>
                  </a:cubicBezTo>
                  <a:cubicBezTo>
                    <a:pt x="127" y="133"/>
                    <a:pt x="127" y="125"/>
                    <a:pt x="127" y="12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9" y="111"/>
                    <a:pt x="159" y="110"/>
                  </a:cubicBezTo>
                  <a:cubicBezTo>
                    <a:pt x="159" y="110"/>
                    <a:pt x="162" y="106"/>
                    <a:pt x="163" y="105"/>
                  </a:cubicBezTo>
                  <a:cubicBezTo>
                    <a:pt x="164" y="104"/>
                    <a:pt x="168" y="101"/>
                    <a:pt x="168" y="100"/>
                  </a:cubicBezTo>
                  <a:cubicBezTo>
                    <a:pt x="168" y="100"/>
                    <a:pt x="170" y="92"/>
                    <a:pt x="170" y="92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85"/>
                    <a:pt x="159" y="78"/>
                    <a:pt x="159" y="78"/>
                  </a:cubicBezTo>
                  <a:cubicBezTo>
                    <a:pt x="159" y="77"/>
                    <a:pt x="159" y="72"/>
                    <a:pt x="159" y="71"/>
                  </a:cubicBezTo>
                  <a:cubicBezTo>
                    <a:pt x="160" y="71"/>
                    <a:pt x="162" y="68"/>
                    <a:pt x="162" y="67"/>
                  </a:cubicBezTo>
                  <a:cubicBezTo>
                    <a:pt x="162" y="67"/>
                    <a:pt x="163" y="64"/>
                    <a:pt x="163" y="63"/>
                  </a:cubicBezTo>
                  <a:cubicBezTo>
                    <a:pt x="163" y="62"/>
                    <a:pt x="161" y="56"/>
                    <a:pt x="161" y="56"/>
                  </a:cubicBezTo>
                  <a:cubicBezTo>
                    <a:pt x="161" y="55"/>
                    <a:pt x="155" y="52"/>
                    <a:pt x="155" y="52"/>
                  </a:cubicBezTo>
                  <a:cubicBezTo>
                    <a:pt x="155" y="52"/>
                    <a:pt x="150" y="47"/>
                    <a:pt x="150" y="47"/>
                  </a:cubicBezTo>
                  <a:cubicBezTo>
                    <a:pt x="149" y="47"/>
                    <a:pt x="143" y="38"/>
                    <a:pt x="142" y="38"/>
                  </a:cubicBezTo>
                  <a:cubicBezTo>
                    <a:pt x="142" y="37"/>
                    <a:pt x="143" y="32"/>
                    <a:pt x="143" y="32"/>
                  </a:cubicBezTo>
                  <a:cubicBezTo>
                    <a:pt x="143" y="32"/>
                    <a:pt x="146" y="29"/>
                    <a:pt x="146" y="28"/>
                  </a:cubicBezTo>
                  <a:cubicBezTo>
                    <a:pt x="147" y="27"/>
                    <a:pt x="148" y="22"/>
                    <a:pt x="148" y="21"/>
                  </a:cubicBezTo>
                  <a:cubicBezTo>
                    <a:pt x="148" y="20"/>
                    <a:pt x="149" y="17"/>
                    <a:pt x="149" y="16"/>
                  </a:cubicBezTo>
                  <a:cubicBezTo>
                    <a:pt x="149" y="15"/>
                    <a:pt x="149" y="13"/>
                    <a:pt x="149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9" y="23"/>
                    <a:pt x="135" y="22"/>
                    <a:pt x="135" y="22"/>
                  </a:cubicBezTo>
                  <a:cubicBezTo>
                    <a:pt x="134" y="21"/>
                    <a:pt x="129" y="19"/>
                    <a:pt x="129" y="19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5"/>
                    <a:pt x="117" y="14"/>
                    <a:pt x="116" y="14"/>
                  </a:cubicBezTo>
                  <a:cubicBezTo>
                    <a:pt x="116" y="14"/>
                    <a:pt x="107" y="12"/>
                    <a:pt x="107" y="1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5" y="3"/>
                    <a:pt x="95" y="3"/>
                  </a:cubicBezTo>
                  <a:cubicBezTo>
                    <a:pt x="95" y="3"/>
                    <a:pt x="92" y="0"/>
                    <a:pt x="9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6" y="182"/>
                    <a:pt x="22" y="185"/>
                    <a:pt x="22" y="185"/>
                  </a:cubicBezTo>
                  <a:cubicBezTo>
                    <a:pt x="22" y="185"/>
                    <a:pt x="23" y="192"/>
                    <a:pt x="23" y="192"/>
                  </a:cubicBezTo>
                  <a:cubicBezTo>
                    <a:pt x="15" y="200"/>
                    <a:pt x="15" y="200"/>
                    <a:pt x="15" y="200"/>
                  </a:cubicBezTo>
                  <a:cubicBezTo>
                    <a:pt x="12" y="198"/>
                    <a:pt x="12" y="198"/>
                    <a:pt x="12" y="198"/>
                  </a:cubicBezTo>
                  <a:cubicBezTo>
                    <a:pt x="7" y="211"/>
                    <a:pt x="7" y="211"/>
                    <a:pt x="7" y="21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9"/>
                    <a:pt x="17" y="263"/>
                    <a:pt x="17" y="263"/>
                  </a:cubicBezTo>
                  <a:cubicBezTo>
                    <a:pt x="18" y="264"/>
                    <a:pt x="28" y="270"/>
                    <a:pt x="28" y="270"/>
                  </a:cubicBezTo>
                  <a:cubicBezTo>
                    <a:pt x="37" y="272"/>
                    <a:pt x="37" y="272"/>
                    <a:pt x="37" y="272"/>
                  </a:cubicBezTo>
                  <a:cubicBezTo>
                    <a:pt x="47" y="278"/>
                    <a:pt x="47" y="278"/>
                    <a:pt x="47" y="278"/>
                  </a:cubicBezTo>
                  <a:cubicBezTo>
                    <a:pt x="47" y="278"/>
                    <a:pt x="58" y="283"/>
                    <a:pt x="58" y="283"/>
                  </a:cubicBezTo>
                  <a:cubicBezTo>
                    <a:pt x="58" y="283"/>
                    <a:pt x="67" y="283"/>
                    <a:pt x="67" y="283"/>
                  </a:cubicBezTo>
                  <a:cubicBezTo>
                    <a:pt x="71" y="283"/>
                    <a:pt x="76" y="282"/>
                    <a:pt x="80" y="282"/>
                  </a:cubicBezTo>
                  <a:cubicBezTo>
                    <a:pt x="82" y="282"/>
                    <a:pt x="84" y="282"/>
                    <a:pt x="85" y="283"/>
                  </a:cubicBezTo>
                  <a:cubicBezTo>
                    <a:pt x="86" y="283"/>
                    <a:pt x="88" y="284"/>
                    <a:pt x="89" y="285"/>
                  </a:cubicBezTo>
                  <a:cubicBezTo>
                    <a:pt x="91" y="286"/>
                    <a:pt x="93" y="287"/>
                    <a:pt x="96" y="289"/>
                  </a:cubicBezTo>
                  <a:cubicBezTo>
                    <a:pt x="97" y="289"/>
                    <a:pt x="98" y="290"/>
                    <a:pt x="98" y="291"/>
                  </a:cubicBezTo>
                  <a:cubicBezTo>
                    <a:pt x="99" y="293"/>
                    <a:pt x="98" y="295"/>
                    <a:pt x="99" y="296"/>
                  </a:cubicBezTo>
                  <a:cubicBezTo>
                    <a:pt x="99" y="296"/>
                    <a:pt x="100" y="297"/>
                    <a:pt x="101" y="297"/>
                  </a:cubicBezTo>
                  <a:cubicBezTo>
                    <a:pt x="106" y="299"/>
                    <a:pt x="111" y="300"/>
                    <a:pt x="117" y="300"/>
                  </a:cubicBezTo>
                  <a:cubicBezTo>
                    <a:pt x="122" y="299"/>
                    <a:pt x="126" y="297"/>
                    <a:pt x="131" y="297"/>
                  </a:cubicBezTo>
                  <a:cubicBezTo>
                    <a:pt x="132" y="298"/>
                    <a:pt x="134" y="298"/>
                    <a:pt x="135" y="298"/>
                  </a:cubicBezTo>
                  <a:cubicBezTo>
                    <a:pt x="139" y="298"/>
                    <a:pt x="141" y="295"/>
                    <a:pt x="144" y="293"/>
                  </a:cubicBezTo>
                  <a:cubicBezTo>
                    <a:pt x="145" y="293"/>
                    <a:pt x="145" y="292"/>
                    <a:pt x="145" y="292"/>
                  </a:cubicBezTo>
                  <a:cubicBezTo>
                    <a:pt x="146" y="292"/>
                    <a:pt x="146" y="293"/>
                    <a:pt x="147" y="293"/>
                  </a:cubicBezTo>
                  <a:cubicBezTo>
                    <a:pt x="149" y="295"/>
                    <a:pt x="150" y="297"/>
                    <a:pt x="152" y="299"/>
                  </a:cubicBezTo>
                  <a:cubicBezTo>
                    <a:pt x="152" y="300"/>
                    <a:pt x="153" y="302"/>
                    <a:pt x="153" y="303"/>
                  </a:cubicBezTo>
                  <a:cubicBezTo>
                    <a:pt x="154" y="304"/>
                    <a:pt x="153" y="305"/>
                    <a:pt x="153" y="307"/>
                  </a:cubicBezTo>
                  <a:cubicBezTo>
                    <a:pt x="152" y="311"/>
                    <a:pt x="151" y="316"/>
                    <a:pt x="150" y="321"/>
                  </a:cubicBezTo>
                  <a:cubicBezTo>
                    <a:pt x="149" y="324"/>
                    <a:pt x="149" y="326"/>
                    <a:pt x="147" y="329"/>
                  </a:cubicBezTo>
                  <a:cubicBezTo>
                    <a:pt x="145" y="335"/>
                    <a:pt x="139" y="339"/>
                    <a:pt x="134" y="341"/>
                  </a:cubicBezTo>
                  <a:cubicBezTo>
                    <a:pt x="132" y="342"/>
                    <a:pt x="129" y="343"/>
                    <a:pt x="128" y="345"/>
                  </a:cubicBezTo>
                  <a:cubicBezTo>
                    <a:pt x="123" y="349"/>
                    <a:pt x="122" y="355"/>
                    <a:pt x="122" y="361"/>
                  </a:cubicBezTo>
                  <a:cubicBezTo>
                    <a:pt x="122" y="363"/>
                    <a:pt x="122" y="365"/>
                    <a:pt x="122" y="368"/>
                  </a:cubicBezTo>
                  <a:cubicBezTo>
                    <a:pt x="122" y="368"/>
                    <a:pt x="122" y="369"/>
                    <a:pt x="123" y="370"/>
                  </a:cubicBezTo>
                  <a:cubicBezTo>
                    <a:pt x="123" y="371"/>
                    <a:pt x="124" y="372"/>
                    <a:pt x="125" y="373"/>
                  </a:cubicBezTo>
                  <a:cubicBezTo>
                    <a:pt x="128" y="375"/>
                    <a:pt x="130" y="377"/>
                    <a:pt x="131" y="380"/>
                  </a:cubicBezTo>
                  <a:cubicBezTo>
                    <a:pt x="132" y="383"/>
                    <a:pt x="131" y="387"/>
                    <a:pt x="130" y="390"/>
                  </a:cubicBezTo>
                  <a:cubicBezTo>
                    <a:pt x="130" y="392"/>
                    <a:pt x="129" y="395"/>
                    <a:pt x="128" y="397"/>
                  </a:cubicBezTo>
                  <a:cubicBezTo>
                    <a:pt x="128" y="397"/>
                    <a:pt x="128" y="398"/>
                    <a:pt x="128" y="398"/>
                  </a:cubicBezTo>
                  <a:cubicBezTo>
                    <a:pt x="131" y="397"/>
                    <a:pt x="133" y="396"/>
                    <a:pt x="135" y="395"/>
                  </a:cubicBezTo>
                  <a:cubicBezTo>
                    <a:pt x="138" y="395"/>
                    <a:pt x="140" y="396"/>
                    <a:pt x="142" y="397"/>
                  </a:cubicBezTo>
                  <a:cubicBezTo>
                    <a:pt x="143" y="397"/>
                    <a:pt x="143" y="398"/>
                    <a:pt x="143" y="398"/>
                  </a:cubicBezTo>
                  <a:cubicBezTo>
                    <a:pt x="144" y="398"/>
                    <a:pt x="144" y="398"/>
                    <a:pt x="144" y="398"/>
                  </a:cubicBezTo>
                  <a:cubicBezTo>
                    <a:pt x="146" y="398"/>
                    <a:pt x="147" y="398"/>
                    <a:pt x="148" y="397"/>
                  </a:cubicBezTo>
                  <a:cubicBezTo>
                    <a:pt x="148" y="397"/>
                    <a:pt x="149" y="397"/>
                    <a:pt x="149" y="396"/>
                  </a:cubicBezTo>
                  <a:cubicBezTo>
                    <a:pt x="150" y="396"/>
                    <a:pt x="150" y="396"/>
                    <a:pt x="150" y="395"/>
                  </a:cubicBezTo>
                  <a:cubicBezTo>
                    <a:pt x="151" y="392"/>
                    <a:pt x="150" y="388"/>
                    <a:pt x="147" y="387"/>
                  </a:cubicBezTo>
                  <a:cubicBezTo>
                    <a:pt x="146" y="386"/>
                    <a:pt x="146" y="386"/>
                    <a:pt x="146" y="386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7" y="383"/>
                    <a:pt x="148" y="382"/>
                    <a:pt x="149" y="381"/>
                  </a:cubicBezTo>
                  <a:cubicBezTo>
                    <a:pt x="150" y="379"/>
                    <a:pt x="151" y="378"/>
                    <a:pt x="151" y="376"/>
                  </a:cubicBezTo>
                  <a:cubicBezTo>
                    <a:pt x="151" y="375"/>
                    <a:pt x="150" y="374"/>
                    <a:pt x="151" y="374"/>
                  </a:cubicBezTo>
                  <a:cubicBezTo>
                    <a:pt x="151" y="373"/>
                    <a:pt x="152" y="373"/>
                    <a:pt x="152" y="373"/>
                  </a:cubicBezTo>
                  <a:cubicBezTo>
                    <a:pt x="155" y="373"/>
                    <a:pt x="158" y="374"/>
                    <a:pt x="161" y="375"/>
                  </a:cubicBezTo>
                  <a:cubicBezTo>
                    <a:pt x="161" y="375"/>
                    <a:pt x="162" y="375"/>
                    <a:pt x="162" y="375"/>
                  </a:cubicBezTo>
                  <a:cubicBezTo>
                    <a:pt x="162" y="375"/>
                    <a:pt x="162" y="375"/>
                    <a:pt x="162" y="374"/>
                  </a:cubicBezTo>
                  <a:cubicBezTo>
                    <a:pt x="165" y="373"/>
                    <a:pt x="165" y="370"/>
                    <a:pt x="166" y="367"/>
                  </a:cubicBezTo>
                  <a:cubicBezTo>
                    <a:pt x="167" y="364"/>
                    <a:pt x="167" y="362"/>
                    <a:pt x="167" y="359"/>
                  </a:cubicBezTo>
                  <a:cubicBezTo>
                    <a:pt x="168" y="357"/>
                    <a:pt x="168" y="354"/>
                    <a:pt x="166" y="352"/>
                  </a:cubicBezTo>
                  <a:cubicBezTo>
                    <a:pt x="166" y="352"/>
                    <a:pt x="165" y="351"/>
                    <a:pt x="165" y="351"/>
                  </a:cubicBezTo>
                  <a:cubicBezTo>
                    <a:pt x="163" y="349"/>
                    <a:pt x="163" y="347"/>
                    <a:pt x="164" y="345"/>
                  </a:cubicBezTo>
                  <a:cubicBezTo>
                    <a:pt x="164" y="342"/>
                    <a:pt x="165" y="339"/>
                    <a:pt x="163" y="336"/>
                  </a:cubicBezTo>
                  <a:cubicBezTo>
                    <a:pt x="162" y="335"/>
                    <a:pt x="161" y="334"/>
                    <a:pt x="161" y="333"/>
                  </a:cubicBezTo>
                  <a:cubicBezTo>
                    <a:pt x="161" y="332"/>
                    <a:pt x="161" y="332"/>
                    <a:pt x="161" y="331"/>
                  </a:cubicBezTo>
                  <a:cubicBezTo>
                    <a:pt x="162" y="329"/>
                    <a:pt x="162" y="327"/>
                    <a:pt x="163" y="326"/>
                  </a:cubicBezTo>
                  <a:cubicBezTo>
                    <a:pt x="163" y="325"/>
                    <a:pt x="163" y="325"/>
                    <a:pt x="163" y="325"/>
                  </a:cubicBezTo>
                  <a:cubicBezTo>
                    <a:pt x="164" y="324"/>
                    <a:pt x="164" y="324"/>
                    <a:pt x="165" y="324"/>
                  </a:cubicBezTo>
                  <a:cubicBezTo>
                    <a:pt x="169" y="323"/>
                    <a:pt x="174" y="325"/>
                    <a:pt x="178" y="326"/>
                  </a:cubicBezTo>
                  <a:cubicBezTo>
                    <a:pt x="179" y="326"/>
                    <a:pt x="179" y="326"/>
                    <a:pt x="180" y="325"/>
                  </a:cubicBezTo>
                  <a:cubicBezTo>
                    <a:pt x="181" y="325"/>
                    <a:pt x="181" y="324"/>
                    <a:pt x="182" y="323"/>
                  </a:cubicBezTo>
                  <a:cubicBezTo>
                    <a:pt x="184" y="322"/>
                    <a:pt x="186" y="322"/>
                    <a:pt x="188" y="320"/>
                  </a:cubicBezTo>
                  <a:cubicBezTo>
                    <a:pt x="188" y="320"/>
                    <a:pt x="188" y="319"/>
                    <a:pt x="189" y="319"/>
                  </a:cubicBezTo>
                  <a:cubicBezTo>
                    <a:pt x="189" y="319"/>
                    <a:pt x="190" y="319"/>
                    <a:pt x="191" y="319"/>
                  </a:cubicBezTo>
                  <a:cubicBezTo>
                    <a:pt x="192" y="320"/>
                    <a:pt x="193" y="319"/>
                    <a:pt x="195" y="319"/>
                  </a:cubicBezTo>
                  <a:cubicBezTo>
                    <a:pt x="197" y="318"/>
                    <a:pt x="198" y="317"/>
                    <a:pt x="199" y="316"/>
                  </a:cubicBezTo>
                  <a:cubicBezTo>
                    <a:pt x="200" y="315"/>
                    <a:pt x="199" y="313"/>
                    <a:pt x="198" y="312"/>
                  </a:cubicBezTo>
                  <a:cubicBezTo>
                    <a:pt x="198" y="311"/>
                    <a:pt x="196" y="311"/>
                    <a:pt x="195" y="310"/>
                  </a:cubicBezTo>
                  <a:cubicBezTo>
                    <a:pt x="193" y="309"/>
                    <a:pt x="192" y="308"/>
                    <a:pt x="191" y="306"/>
                  </a:cubicBezTo>
                  <a:cubicBezTo>
                    <a:pt x="190" y="305"/>
                    <a:pt x="189" y="302"/>
                    <a:pt x="190" y="300"/>
                  </a:cubicBezTo>
                  <a:cubicBezTo>
                    <a:pt x="192" y="298"/>
                    <a:pt x="195" y="297"/>
                    <a:pt x="195" y="295"/>
                  </a:cubicBezTo>
                  <a:cubicBezTo>
                    <a:pt x="196" y="294"/>
                    <a:pt x="195" y="293"/>
                    <a:pt x="195" y="292"/>
                  </a:cubicBezTo>
                  <a:cubicBezTo>
                    <a:pt x="194" y="289"/>
                    <a:pt x="193" y="286"/>
                    <a:pt x="191" y="282"/>
                  </a:cubicBezTo>
                  <a:cubicBezTo>
                    <a:pt x="191" y="282"/>
                    <a:pt x="191" y="281"/>
                    <a:pt x="191" y="281"/>
                  </a:cubicBezTo>
                  <a:cubicBezTo>
                    <a:pt x="190" y="280"/>
                    <a:pt x="190" y="280"/>
                    <a:pt x="189" y="280"/>
                  </a:cubicBezTo>
                  <a:cubicBezTo>
                    <a:pt x="188" y="279"/>
                    <a:pt x="186" y="279"/>
                    <a:pt x="185" y="278"/>
                  </a:cubicBezTo>
                  <a:cubicBezTo>
                    <a:pt x="184" y="278"/>
                    <a:pt x="182" y="277"/>
                    <a:pt x="181" y="277"/>
                  </a:cubicBezTo>
                  <a:cubicBezTo>
                    <a:pt x="179" y="277"/>
                    <a:pt x="177" y="277"/>
                    <a:pt x="175" y="277"/>
                  </a:cubicBezTo>
                  <a:cubicBezTo>
                    <a:pt x="173" y="276"/>
                    <a:pt x="170" y="274"/>
                    <a:pt x="167" y="273"/>
                  </a:cubicBezTo>
                  <a:cubicBezTo>
                    <a:pt x="166" y="273"/>
                    <a:pt x="164" y="273"/>
                    <a:pt x="162" y="273"/>
                  </a:cubicBezTo>
                  <a:cubicBezTo>
                    <a:pt x="159" y="272"/>
                    <a:pt x="158" y="271"/>
                    <a:pt x="156" y="269"/>
                  </a:cubicBezTo>
                  <a:cubicBezTo>
                    <a:pt x="155" y="267"/>
                    <a:pt x="154" y="265"/>
                    <a:pt x="152" y="264"/>
                  </a:cubicBezTo>
                  <a:cubicBezTo>
                    <a:pt x="151" y="262"/>
                    <a:pt x="149" y="261"/>
                    <a:pt x="149" y="259"/>
                  </a:cubicBezTo>
                  <a:cubicBezTo>
                    <a:pt x="149" y="257"/>
                    <a:pt x="152" y="256"/>
                    <a:pt x="154" y="255"/>
                  </a:cubicBezTo>
                  <a:cubicBezTo>
                    <a:pt x="155" y="254"/>
                    <a:pt x="156" y="252"/>
                    <a:pt x="157" y="251"/>
                  </a:cubicBezTo>
                  <a:cubicBezTo>
                    <a:pt x="158" y="250"/>
                    <a:pt x="158" y="249"/>
                    <a:pt x="158" y="248"/>
                  </a:cubicBezTo>
                  <a:cubicBezTo>
                    <a:pt x="159" y="247"/>
                    <a:pt x="160" y="247"/>
                    <a:pt x="160" y="246"/>
                  </a:cubicBezTo>
                  <a:cubicBezTo>
                    <a:pt x="164" y="244"/>
                    <a:pt x="168" y="242"/>
                    <a:pt x="172" y="241"/>
                  </a:cubicBezTo>
                  <a:cubicBezTo>
                    <a:pt x="174" y="241"/>
                    <a:pt x="176" y="240"/>
                    <a:pt x="177" y="242"/>
                  </a:cubicBezTo>
                  <a:cubicBezTo>
                    <a:pt x="178" y="242"/>
                    <a:pt x="178" y="241"/>
                    <a:pt x="179" y="241"/>
                  </a:cubicBezTo>
                  <a:cubicBezTo>
                    <a:pt x="180" y="240"/>
                    <a:pt x="181" y="241"/>
                    <a:pt x="182" y="242"/>
                  </a:cubicBezTo>
                  <a:cubicBezTo>
                    <a:pt x="182" y="242"/>
                    <a:pt x="183" y="244"/>
                    <a:pt x="183" y="245"/>
                  </a:cubicBezTo>
                  <a:cubicBezTo>
                    <a:pt x="184" y="248"/>
                    <a:pt x="185" y="252"/>
                    <a:pt x="187" y="255"/>
                  </a:cubicBezTo>
                  <a:cubicBezTo>
                    <a:pt x="188" y="254"/>
                    <a:pt x="190" y="254"/>
                    <a:pt x="191" y="254"/>
                  </a:cubicBezTo>
                  <a:cubicBezTo>
                    <a:pt x="192" y="254"/>
                    <a:pt x="193" y="254"/>
                    <a:pt x="193" y="255"/>
                  </a:cubicBezTo>
                  <a:cubicBezTo>
                    <a:pt x="193" y="256"/>
                    <a:pt x="192" y="257"/>
                    <a:pt x="192" y="258"/>
                  </a:cubicBezTo>
                  <a:cubicBezTo>
                    <a:pt x="191" y="259"/>
                    <a:pt x="191" y="260"/>
                    <a:pt x="192" y="260"/>
                  </a:cubicBezTo>
                  <a:cubicBezTo>
                    <a:pt x="196" y="256"/>
                    <a:pt x="199" y="250"/>
                    <a:pt x="199" y="243"/>
                  </a:cubicBezTo>
                  <a:cubicBezTo>
                    <a:pt x="204" y="244"/>
                    <a:pt x="210" y="244"/>
                    <a:pt x="212" y="248"/>
                  </a:cubicBezTo>
                  <a:cubicBezTo>
                    <a:pt x="213" y="250"/>
                    <a:pt x="213" y="253"/>
                    <a:pt x="215" y="254"/>
                  </a:cubicBezTo>
                  <a:cubicBezTo>
                    <a:pt x="213" y="251"/>
                    <a:pt x="214" y="247"/>
                    <a:pt x="216" y="245"/>
                  </a:cubicBezTo>
                  <a:cubicBezTo>
                    <a:pt x="218" y="242"/>
                    <a:pt x="221" y="240"/>
                    <a:pt x="224" y="241"/>
                  </a:cubicBezTo>
                  <a:cubicBezTo>
                    <a:pt x="225" y="241"/>
                    <a:pt x="226" y="241"/>
                    <a:pt x="227" y="242"/>
                  </a:cubicBezTo>
                  <a:cubicBezTo>
                    <a:pt x="227" y="243"/>
                    <a:pt x="228" y="244"/>
                    <a:pt x="228" y="245"/>
                  </a:cubicBezTo>
                  <a:cubicBezTo>
                    <a:pt x="230" y="250"/>
                    <a:pt x="228" y="256"/>
                    <a:pt x="231" y="260"/>
                  </a:cubicBezTo>
                  <a:cubicBezTo>
                    <a:pt x="233" y="265"/>
                    <a:pt x="239" y="267"/>
                    <a:pt x="241" y="271"/>
                  </a:cubicBezTo>
                  <a:cubicBezTo>
                    <a:pt x="242" y="275"/>
                    <a:pt x="241" y="278"/>
                    <a:pt x="240" y="282"/>
                  </a:cubicBezTo>
                  <a:cubicBezTo>
                    <a:pt x="240" y="285"/>
                    <a:pt x="240" y="289"/>
                    <a:pt x="243" y="291"/>
                  </a:cubicBezTo>
                  <a:cubicBezTo>
                    <a:pt x="244" y="292"/>
                    <a:pt x="246" y="293"/>
                    <a:pt x="248" y="293"/>
                  </a:cubicBezTo>
                  <a:cubicBezTo>
                    <a:pt x="259" y="293"/>
                    <a:pt x="270" y="290"/>
                    <a:pt x="279" y="285"/>
                  </a:cubicBezTo>
                  <a:cubicBezTo>
                    <a:pt x="283" y="283"/>
                    <a:pt x="286" y="280"/>
                    <a:pt x="290" y="280"/>
                  </a:cubicBezTo>
                  <a:cubicBezTo>
                    <a:pt x="292" y="279"/>
                    <a:pt x="294" y="280"/>
                    <a:pt x="296" y="279"/>
                  </a:cubicBezTo>
                  <a:cubicBezTo>
                    <a:pt x="300" y="278"/>
                    <a:pt x="302" y="274"/>
                    <a:pt x="305" y="271"/>
                  </a:cubicBezTo>
                  <a:cubicBezTo>
                    <a:pt x="305" y="271"/>
                    <a:pt x="303" y="261"/>
                    <a:pt x="303" y="261"/>
                  </a:cubicBezTo>
                  <a:cubicBezTo>
                    <a:pt x="302" y="260"/>
                    <a:pt x="306" y="254"/>
                    <a:pt x="306" y="25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Freeform 75">
              <a:extLst>
                <a:ext uri="{FF2B5EF4-FFF2-40B4-BE49-F238E27FC236}">
                  <a16:creationId xmlns:a16="http://schemas.microsoft.com/office/drawing/2014/main" id="{E9AF7E4C-6BB1-EC7B-353B-77CEDB109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080" y="650099"/>
              <a:ext cx="1405747" cy="1449200"/>
            </a:xfrm>
            <a:custGeom>
              <a:avLst/>
              <a:gdLst>
                <a:gd name="T0" fmla="*/ 303899912 w 270"/>
                <a:gd name="T1" fmla="*/ 2147483646 h 278"/>
                <a:gd name="T2" fmla="*/ 202599941 w 270"/>
                <a:gd name="T3" fmla="*/ 2147483646 h 278"/>
                <a:gd name="T4" fmla="*/ 361783436 w 270"/>
                <a:gd name="T5" fmla="*/ 2147483646 h 278"/>
                <a:gd name="T6" fmla="*/ 694625110 w 270"/>
                <a:gd name="T7" fmla="*/ 2147483646 h 278"/>
                <a:gd name="T8" fmla="*/ 622266901 w 270"/>
                <a:gd name="T9" fmla="*/ 2147483646 h 278"/>
                <a:gd name="T10" fmla="*/ 766979514 w 270"/>
                <a:gd name="T11" fmla="*/ 2147483646 h 278"/>
                <a:gd name="T12" fmla="*/ 911695932 w 270"/>
                <a:gd name="T13" fmla="*/ 2147483646 h 278"/>
                <a:gd name="T14" fmla="*/ 955108575 w 270"/>
                <a:gd name="T15" fmla="*/ 2147483646 h 278"/>
                <a:gd name="T16" fmla="*/ 1114292069 w 270"/>
                <a:gd name="T17" fmla="*/ 2147483646 h 278"/>
                <a:gd name="T18" fmla="*/ 1259008487 w 270"/>
                <a:gd name="T19" fmla="*/ 2147483646 h 278"/>
                <a:gd name="T20" fmla="*/ 1490550190 w 270"/>
                <a:gd name="T21" fmla="*/ 2147483646 h 278"/>
                <a:gd name="T22" fmla="*/ 1606321041 w 270"/>
                <a:gd name="T23" fmla="*/ 2147483646 h 278"/>
                <a:gd name="T24" fmla="*/ 1490550190 w 270"/>
                <a:gd name="T25" fmla="*/ 2147483646 h 278"/>
                <a:gd name="T26" fmla="*/ 1591846356 w 270"/>
                <a:gd name="T27" fmla="*/ 2147483646 h 278"/>
                <a:gd name="T28" fmla="*/ 1881275387 w 270"/>
                <a:gd name="T29" fmla="*/ 2147483646 h 278"/>
                <a:gd name="T30" fmla="*/ 1823388059 w 270"/>
                <a:gd name="T31" fmla="*/ 2147483646 h 278"/>
                <a:gd name="T32" fmla="*/ 1765504536 w 270"/>
                <a:gd name="T33" fmla="*/ 2147483646 h 278"/>
                <a:gd name="T34" fmla="*/ 1751033655 w 270"/>
                <a:gd name="T35" fmla="*/ 2016526502 h 278"/>
                <a:gd name="T36" fmla="*/ 1881275387 w 270"/>
                <a:gd name="T37" fmla="*/ 1827930991 h 278"/>
                <a:gd name="T38" fmla="*/ 2147483646 w 270"/>
                <a:gd name="T39" fmla="*/ 1755395135 h 278"/>
                <a:gd name="T40" fmla="*/ 2147483646 w 270"/>
                <a:gd name="T41" fmla="*/ 1581303749 h 278"/>
                <a:gd name="T42" fmla="*/ 2147483646 w 270"/>
                <a:gd name="T43" fmla="*/ 1363692373 h 278"/>
                <a:gd name="T44" fmla="*/ 2147483646 w 270"/>
                <a:gd name="T45" fmla="*/ 1291156517 h 278"/>
                <a:gd name="T46" fmla="*/ 2147483646 w 270"/>
                <a:gd name="T47" fmla="*/ 1088053073 h 278"/>
                <a:gd name="T48" fmla="*/ 2147483646 w 270"/>
                <a:gd name="T49" fmla="*/ 928473429 h 278"/>
                <a:gd name="T50" fmla="*/ 2147483646 w 270"/>
                <a:gd name="T51" fmla="*/ 913965496 h 278"/>
                <a:gd name="T52" fmla="*/ 2147483646 w 270"/>
                <a:gd name="T53" fmla="*/ 942981362 h 278"/>
                <a:gd name="T54" fmla="*/ 2147483646 w 270"/>
                <a:gd name="T55" fmla="*/ 957489294 h 278"/>
                <a:gd name="T56" fmla="*/ 2147483646 w 270"/>
                <a:gd name="T57" fmla="*/ 1117068939 h 278"/>
                <a:gd name="T58" fmla="*/ 2147483646 w 270"/>
                <a:gd name="T59" fmla="*/ 1160588929 h 278"/>
                <a:gd name="T60" fmla="*/ 2147483646 w 270"/>
                <a:gd name="T61" fmla="*/ 1175096862 h 278"/>
                <a:gd name="T62" fmla="*/ 2147483646 w 270"/>
                <a:gd name="T63" fmla="*/ 1131576872 h 278"/>
                <a:gd name="T64" fmla="*/ 2147483646 w 270"/>
                <a:gd name="T65" fmla="*/ 986501352 h 278"/>
                <a:gd name="T66" fmla="*/ 2147483646 w 270"/>
                <a:gd name="T67" fmla="*/ 942981362 h 278"/>
                <a:gd name="T68" fmla="*/ 2147483646 w 270"/>
                <a:gd name="T69" fmla="*/ 739877918 h 278"/>
                <a:gd name="T70" fmla="*/ 2147483646 w 270"/>
                <a:gd name="T71" fmla="*/ 536774475 h 278"/>
                <a:gd name="T72" fmla="*/ 2147483646 w 270"/>
                <a:gd name="T73" fmla="*/ 522266542 h 278"/>
                <a:gd name="T74" fmla="*/ 2147483646 w 270"/>
                <a:gd name="T75" fmla="*/ 203103443 h 278"/>
                <a:gd name="T76" fmla="*/ 2147483646 w 270"/>
                <a:gd name="T77" fmla="*/ 43523799 h 278"/>
                <a:gd name="T78" fmla="*/ 1693146327 w 270"/>
                <a:gd name="T79" fmla="*/ 14507933 h 278"/>
                <a:gd name="T80" fmla="*/ 651212467 w 270"/>
                <a:gd name="T81" fmla="*/ 391698954 h 278"/>
                <a:gd name="T82" fmla="*/ 376254317 w 270"/>
                <a:gd name="T83" fmla="*/ 623818263 h 278"/>
                <a:gd name="T84" fmla="*/ 332841674 w 270"/>
                <a:gd name="T85" fmla="*/ 768889975 h 278"/>
                <a:gd name="T86" fmla="*/ 376254317 w 270"/>
                <a:gd name="T87" fmla="*/ 1653843414 h 278"/>
                <a:gd name="T88" fmla="*/ 535441615 w 270"/>
                <a:gd name="T89" fmla="*/ 2118078224 h 278"/>
                <a:gd name="T90" fmla="*/ 419670764 w 270"/>
                <a:gd name="T91" fmla="*/ 2147483646 h 278"/>
                <a:gd name="T92" fmla="*/ 636737782 w 270"/>
                <a:gd name="T93" fmla="*/ 2147483646 h 278"/>
                <a:gd name="T94" fmla="*/ 622266901 w 270"/>
                <a:gd name="T95" fmla="*/ 2147483646 h 278"/>
                <a:gd name="T96" fmla="*/ 477554287 w 270"/>
                <a:gd name="T97" fmla="*/ 2147483646 h 278"/>
                <a:gd name="T98" fmla="*/ 260483465 w 270"/>
                <a:gd name="T99" fmla="*/ 2147483646 h 278"/>
                <a:gd name="T100" fmla="*/ 0 w 270"/>
                <a:gd name="T101" fmla="*/ 2147483646 h 278"/>
                <a:gd name="T102" fmla="*/ 72358209 w 270"/>
                <a:gd name="T103" fmla="*/ 2147483646 h 278"/>
                <a:gd name="T104" fmla="*/ 188129060 w 270"/>
                <a:gd name="T105" fmla="*/ 2147483646 h 2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70" h="278">
                  <a:moveTo>
                    <a:pt x="19" y="251"/>
                  </a:moveTo>
                  <a:cubicBezTo>
                    <a:pt x="19" y="251"/>
                    <a:pt x="21" y="253"/>
                    <a:pt x="21" y="253"/>
                  </a:cubicBezTo>
                  <a:cubicBezTo>
                    <a:pt x="21" y="253"/>
                    <a:pt x="21" y="255"/>
                    <a:pt x="21" y="256"/>
                  </a:cubicBezTo>
                  <a:cubicBezTo>
                    <a:pt x="21" y="256"/>
                    <a:pt x="14" y="265"/>
                    <a:pt x="14" y="265"/>
                  </a:cubicBezTo>
                  <a:cubicBezTo>
                    <a:pt x="17" y="267"/>
                    <a:pt x="17" y="267"/>
                    <a:pt x="17" y="267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36" y="278"/>
                    <a:pt x="36" y="278"/>
                    <a:pt x="36" y="278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8" y="272"/>
                    <a:pt x="45" y="268"/>
                    <a:pt x="45" y="268"/>
                  </a:cubicBezTo>
                  <a:cubicBezTo>
                    <a:pt x="45" y="267"/>
                    <a:pt x="43" y="262"/>
                    <a:pt x="43" y="262"/>
                  </a:cubicBezTo>
                  <a:cubicBezTo>
                    <a:pt x="47" y="259"/>
                    <a:pt x="47" y="259"/>
                    <a:pt x="47" y="259"/>
                  </a:cubicBezTo>
                  <a:cubicBezTo>
                    <a:pt x="47" y="259"/>
                    <a:pt x="53" y="258"/>
                    <a:pt x="53" y="258"/>
                  </a:cubicBezTo>
                  <a:cubicBezTo>
                    <a:pt x="53" y="258"/>
                    <a:pt x="60" y="261"/>
                    <a:pt x="60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60"/>
                    <a:pt x="64" y="255"/>
                    <a:pt x="64" y="255"/>
                  </a:cubicBezTo>
                  <a:cubicBezTo>
                    <a:pt x="64" y="255"/>
                    <a:pt x="66" y="249"/>
                    <a:pt x="66" y="249"/>
                  </a:cubicBezTo>
                  <a:cubicBezTo>
                    <a:pt x="67" y="248"/>
                    <a:pt x="71" y="245"/>
                    <a:pt x="71" y="245"/>
                  </a:cubicBezTo>
                  <a:cubicBezTo>
                    <a:pt x="72" y="245"/>
                    <a:pt x="77" y="244"/>
                    <a:pt x="77" y="244"/>
                  </a:cubicBezTo>
                  <a:cubicBezTo>
                    <a:pt x="77" y="244"/>
                    <a:pt x="81" y="251"/>
                    <a:pt x="81" y="251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6" y="260"/>
                    <a:pt x="96" y="260"/>
                    <a:pt x="96" y="260"/>
                  </a:cubicBezTo>
                  <a:cubicBezTo>
                    <a:pt x="96" y="260"/>
                    <a:pt x="103" y="258"/>
                    <a:pt x="103" y="258"/>
                  </a:cubicBezTo>
                  <a:cubicBezTo>
                    <a:pt x="104" y="258"/>
                    <a:pt x="111" y="256"/>
                    <a:pt x="111" y="256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11" y="248"/>
                    <a:pt x="106" y="244"/>
                    <a:pt x="106" y="244"/>
                  </a:cubicBezTo>
                  <a:cubicBezTo>
                    <a:pt x="106" y="244"/>
                    <a:pt x="103" y="235"/>
                    <a:pt x="103" y="234"/>
                  </a:cubicBezTo>
                  <a:cubicBezTo>
                    <a:pt x="103" y="233"/>
                    <a:pt x="104" y="229"/>
                    <a:pt x="105" y="228"/>
                  </a:cubicBezTo>
                  <a:cubicBezTo>
                    <a:pt x="106" y="226"/>
                    <a:pt x="109" y="222"/>
                    <a:pt x="110" y="221"/>
                  </a:cubicBezTo>
                  <a:cubicBezTo>
                    <a:pt x="111" y="220"/>
                    <a:pt x="118" y="217"/>
                    <a:pt x="120" y="217"/>
                  </a:cubicBezTo>
                  <a:cubicBezTo>
                    <a:pt x="122" y="216"/>
                    <a:pt x="130" y="213"/>
                    <a:pt x="130" y="213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7" y="203"/>
                    <a:pt x="126" y="193"/>
                    <a:pt x="126" y="192"/>
                  </a:cubicBezTo>
                  <a:cubicBezTo>
                    <a:pt x="126" y="192"/>
                    <a:pt x="121" y="176"/>
                    <a:pt x="121" y="176"/>
                  </a:cubicBezTo>
                  <a:cubicBezTo>
                    <a:pt x="122" y="159"/>
                    <a:pt x="122" y="159"/>
                    <a:pt x="122" y="159"/>
                  </a:cubicBezTo>
                  <a:cubicBezTo>
                    <a:pt x="122" y="159"/>
                    <a:pt x="120" y="148"/>
                    <a:pt x="120" y="148"/>
                  </a:cubicBezTo>
                  <a:cubicBezTo>
                    <a:pt x="120" y="147"/>
                    <a:pt x="121" y="140"/>
                    <a:pt x="121" y="139"/>
                  </a:cubicBezTo>
                  <a:cubicBezTo>
                    <a:pt x="121" y="138"/>
                    <a:pt x="124" y="130"/>
                    <a:pt x="124" y="129"/>
                  </a:cubicBezTo>
                  <a:cubicBezTo>
                    <a:pt x="124" y="129"/>
                    <a:pt x="129" y="126"/>
                    <a:pt x="130" y="126"/>
                  </a:cubicBezTo>
                  <a:cubicBezTo>
                    <a:pt x="130" y="126"/>
                    <a:pt x="138" y="124"/>
                    <a:pt x="139" y="124"/>
                  </a:cubicBezTo>
                  <a:cubicBezTo>
                    <a:pt x="140" y="124"/>
                    <a:pt x="149" y="121"/>
                    <a:pt x="149" y="121"/>
                  </a:cubicBezTo>
                  <a:cubicBezTo>
                    <a:pt x="149" y="121"/>
                    <a:pt x="157" y="118"/>
                    <a:pt x="157" y="118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5" y="109"/>
                    <a:pt x="168" y="97"/>
                    <a:pt x="168" y="97"/>
                  </a:cubicBezTo>
                  <a:cubicBezTo>
                    <a:pt x="168" y="97"/>
                    <a:pt x="177" y="94"/>
                    <a:pt x="177" y="94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9"/>
                    <a:pt x="158" y="85"/>
                    <a:pt x="159" y="85"/>
                  </a:cubicBezTo>
                  <a:cubicBezTo>
                    <a:pt x="159" y="84"/>
                    <a:pt x="162" y="75"/>
                    <a:pt x="162" y="75"/>
                  </a:cubicBezTo>
                  <a:cubicBezTo>
                    <a:pt x="162" y="75"/>
                    <a:pt x="163" y="65"/>
                    <a:pt x="163" y="65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75" y="63"/>
                    <a:pt x="175" y="63"/>
                  </a:cubicBezTo>
                  <a:cubicBezTo>
                    <a:pt x="176" y="63"/>
                    <a:pt x="187" y="63"/>
                    <a:pt x="187" y="63"/>
                  </a:cubicBezTo>
                  <a:cubicBezTo>
                    <a:pt x="187" y="63"/>
                    <a:pt x="193" y="65"/>
                    <a:pt x="194" y="65"/>
                  </a:cubicBezTo>
                  <a:cubicBezTo>
                    <a:pt x="194" y="65"/>
                    <a:pt x="201" y="65"/>
                    <a:pt x="201" y="65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6"/>
                    <a:pt x="215" y="73"/>
                    <a:pt x="216" y="73"/>
                  </a:cubicBezTo>
                  <a:cubicBezTo>
                    <a:pt x="216" y="73"/>
                    <a:pt x="218" y="77"/>
                    <a:pt x="218" y="77"/>
                  </a:cubicBezTo>
                  <a:cubicBezTo>
                    <a:pt x="218" y="77"/>
                    <a:pt x="221" y="77"/>
                    <a:pt x="221" y="77"/>
                  </a:cubicBezTo>
                  <a:cubicBezTo>
                    <a:pt x="221" y="77"/>
                    <a:pt x="224" y="80"/>
                    <a:pt x="225" y="80"/>
                  </a:cubicBezTo>
                  <a:cubicBezTo>
                    <a:pt x="225" y="80"/>
                    <a:pt x="229" y="80"/>
                    <a:pt x="229" y="80"/>
                  </a:cubicBezTo>
                  <a:cubicBezTo>
                    <a:pt x="229" y="80"/>
                    <a:pt x="233" y="81"/>
                    <a:pt x="233" y="81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56" y="78"/>
                    <a:pt x="256" y="78"/>
                    <a:pt x="256" y="78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68"/>
                    <a:pt x="260" y="68"/>
                    <a:pt x="260" y="68"/>
                  </a:cubicBezTo>
                  <a:cubicBezTo>
                    <a:pt x="270" y="67"/>
                    <a:pt x="270" y="67"/>
                    <a:pt x="270" y="67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0" y="128"/>
                    <a:pt x="37" y="145"/>
                    <a:pt x="37" y="146"/>
                  </a:cubicBezTo>
                  <a:cubicBezTo>
                    <a:pt x="37" y="146"/>
                    <a:pt x="35" y="154"/>
                    <a:pt x="35" y="155"/>
                  </a:cubicBezTo>
                  <a:cubicBezTo>
                    <a:pt x="34" y="156"/>
                    <a:pt x="29" y="161"/>
                    <a:pt x="29" y="161"/>
                  </a:cubicBezTo>
                  <a:cubicBezTo>
                    <a:pt x="29" y="161"/>
                    <a:pt x="37" y="169"/>
                    <a:pt x="37" y="169"/>
                  </a:cubicBezTo>
                  <a:cubicBezTo>
                    <a:pt x="38" y="170"/>
                    <a:pt x="44" y="171"/>
                    <a:pt x="44" y="171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6" y="181"/>
                    <a:pt x="34" y="188"/>
                    <a:pt x="33" y="188"/>
                  </a:cubicBezTo>
                  <a:cubicBezTo>
                    <a:pt x="33" y="189"/>
                    <a:pt x="26" y="194"/>
                    <a:pt x="26" y="194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13" y="251"/>
                    <a:pt x="13" y="251"/>
                    <a:pt x="13" y="251"/>
                  </a:cubicBezTo>
                  <a:cubicBezTo>
                    <a:pt x="13" y="251"/>
                    <a:pt x="19" y="251"/>
                    <a:pt x="19" y="2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Freeform 76">
              <a:extLst>
                <a:ext uri="{FF2B5EF4-FFF2-40B4-BE49-F238E27FC236}">
                  <a16:creationId xmlns:a16="http://schemas.microsoft.com/office/drawing/2014/main" id="{4AFC247B-9944-4C16-0A0B-D42082A23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740" y="1141132"/>
              <a:ext cx="1073321" cy="1344910"/>
            </a:xfrm>
            <a:custGeom>
              <a:avLst/>
              <a:gdLst>
                <a:gd name="T0" fmla="*/ 608691842 w 206"/>
                <a:gd name="T1" fmla="*/ 2045445232 h 258"/>
                <a:gd name="T2" fmla="*/ 811585316 w 206"/>
                <a:gd name="T3" fmla="*/ 2001926255 h 258"/>
                <a:gd name="T4" fmla="*/ 855064120 w 206"/>
                <a:gd name="T5" fmla="*/ 2132486994 h 258"/>
                <a:gd name="T6" fmla="*/ 826078251 w 206"/>
                <a:gd name="T7" fmla="*/ 2147483646 h 258"/>
                <a:gd name="T8" fmla="*/ 1043468466 w 206"/>
                <a:gd name="T9" fmla="*/ 2147483646 h 258"/>
                <a:gd name="T10" fmla="*/ 1130426075 w 206"/>
                <a:gd name="T11" fmla="*/ 2147483646 h 258"/>
                <a:gd name="T12" fmla="*/ 1391291288 w 206"/>
                <a:gd name="T13" fmla="*/ 2147483646 h 258"/>
                <a:gd name="T14" fmla="*/ 1521723895 w 206"/>
                <a:gd name="T15" fmla="*/ 2147483646 h 258"/>
                <a:gd name="T16" fmla="*/ 1623174439 w 206"/>
                <a:gd name="T17" fmla="*/ 2147483646 h 258"/>
                <a:gd name="T18" fmla="*/ 1594188569 w 206"/>
                <a:gd name="T19" fmla="*/ 2147483646 h 258"/>
                <a:gd name="T20" fmla="*/ 1579695634 w 206"/>
                <a:gd name="T21" fmla="*/ 2147483646 h 258"/>
                <a:gd name="T22" fmla="*/ 1594188569 w 206"/>
                <a:gd name="T23" fmla="*/ 2147483646 h 258"/>
                <a:gd name="T24" fmla="*/ 1478248897 w 206"/>
                <a:gd name="T25" fmla="*/ 2147483646 h 258"/>
                <a:gd name="T26" fmla="*/ 1565202699 w 206"/>
                <a:gd name="T27" fmla="*/ 2147483646 h 258"/>
                <a:gd name="T28" fmla="*/ 1695635306 w 206"/>
                <a:gd name="T29" fmla="*/ 2147483646 h 258"/>
                <a:gd name="T30" fmla="*/ 1840564654 w 206"/>
                <a:gd name="T31" fmla="*/ 2147483646 h 258"/>
                <a:gd name="T32" fmla="*/ 2043458128 w 206"/>
                <a:gd name="T33" fmla="*/ 2147483646 h 258"/>
                <a:gd name="T34" fmla="*/ 2043458128 w 206"/>
                <a:gd name="T35" fmla="*/ 2147483646 h 258"/>
                <a:gd name="T36" fmla="*/ 1913025521 w 206"/>
                <a:gd name="T37" fmla="*/ 2147483646 h 258"/>
                <a:gd name="T38" fmla="*/ 1942011391 w 206"/>
                <a:gd name="T39" fmla="*/ 2147483646 h 258"/>
                <a:gd name="T40" fmla="*/ 2144908672 w 206"/>
                <a:gd name="T41" fmla="*/ 2147483646 h 258"/>
                <a:gd name="T42" fmla="*/ 2147483646 w 206"/>
                <a:gd name="T43" fmla="*/ 2147483646 h 258"/>
                <a:gd name="T44" fmla="*/ 2147483646 w 206"/>
                <a:gd name="T45" fmla="*/ 2001926255 h 258"/>
                <a:gd name="T46" fmla="*/ 2147483646 w 206"/>
                <a:gd name="T47" fmla="*/ 1885873111 h 258"/>
                <a:gd name="T48" fmla="*/ 2147483646 w 206"/>
                <a:gd name="T49" fmla="*/ 1784323754 h 258"/>
                <a:gd name="T50" fmla="*/ 2147483646 w 206"/>
                <a:gd name="T51" fmla="*/ 1711793395 h 258"/>
                <a:gd name="T52" fmla="*/ 2147483646 w 206"/>
                <a:gd name="T53" fmla="*/ 1610244038 h 258"/>
                <a:gd name="T54" fmla="*/ 2147483646 w 206"/>
                <a:gd name="T55" fmla="*/ 1552217466 h 258"/>
                <a:gd name="T56" fmla="*/ 2147483646 w 206"/>
                <a:gd name="T57" fmla="*/ 1305603583 h 258"/>
                <a:gd name="T58" fmla="*/ 2147483646 w 206"/>
                <a:gd name="T59" fmla="*/ 1102508676 h 258"/>
                <a:gd name="T60" fmla="*/ 2147483646 w 206"/>
                <a:gd name="T61" fmla="*/ 870402388 h 258"/>
                <a:gd name="T62" fmla="*/ 2147483646 w 206"/>
                <a:gd name="T63" fmla="*/ 957444151 h 258"/>
                <a:gd name="T64" fmla="*/ 2147483646 w 206"/>
                <a:gd name="T65" fmla="*/ 1058989700 h 258"/>
                <a:gd name="T66" fmla="*/ 2147483646 w 206"/>
                <a:gd name="T67" fmla="*/ 942936556 h 258"/>
                <a:gd name="T68" fmla="*/ 2147483646 w 206"/>
                <a:gd name="T69" fmla="*/ 957444151 h 258"/>
                <a:gd name="T70" fmla="*/ 2147483646 w 206"/>
                <a:gd name="T71" fmla="*/ 971947937 h 258"/>
                <a:gd name="T72" fmla="*/ 2147483646 w 206"/>
                <a:gd name="T73" fmla="*/ 797868221 h 258"/>
                <a:gd name="T74" fmla="*/ 2147483646 w 206"/>
                <a:gd name="T75" fmla="*/ 565761933 h 258"/>
                <a:gd name="T76" fmla="*/ 2115922802 w 206"/>
                <a:gd name="T77" fmla="*/ 536746743 h 258"/>
                <a:gd name="T78" fmla="*/ 2057951063 w 206"/>
                <a:gd name="T79" fmla="*/ 522242957 h 258"/>
                <a:gd name="T80" fmla="*/ 1942011391 w 206"/>
                <a:gd name="T81" fmla="*/ 609280910 h 258"/>
                <a:gd name="T82" fmla="*/ 1840564654 w 206"/>
                <a:gd name="T83" fmla="*/ 667307482 h 258"/>
                <a:gd name="T84" fmla="*/ 1869546717 w 206"/>
                <a:gd name="T85" fmla="*/ 536746743 h 258"/>
                <a:gd name="T86" fmla="*/ 1999983130 w 206"/>
                <a:gd name="T87" fmla="*/ 391682217 h 258"/>
                <a:gd name="T88" fmla="*/ 1811578785 w 206"/>
                <a:gd name="T89" fmla="*/ 275629073 h 258"/>
                <a:gd name="T90" fmla="*/ 1840564654 w 206"/>
                <a:gd name="T91" fmla="*/ 43518977 h 258"/>
                <a:gd name="T92" fmla="*/ 1405784223 w 206"/>
                <a:gd name="T93" fmla="*/ 14507595 h 258"/>
                <a:gd name="T94" fmla="*/ 1260858682 w 206"/>
                <a:gd name="T95" fmla="*/ 217602501 h 258"/>
                <a:gd name="T96" fmla="*/ 1130426075 w 206"/>
                <a:gd name="T97" fmla="*/ 188587311 h 258"/>
                <a:gd name="T98" fmla="*/ 1072454336 w 206"/>
                <a:gd name="T99" fmla="*/ 0 h 258"/>
                <a:gd name="T100" fmla="*/ 898542925 w 206"/>
                <a:gd name="T101" fmla="*/ 217602501 h 258"/>
                <a:gd name="T102" fmla="*/ 666659775 w 206"/>
                <a:gd name="T103" fmla="*/ 391682217 h 258"/>
                <a:gd name="T104" fmla="*/ 391301627 w 206"/>
                <a:gd name="T105" fmla="*/ 464216385 h 258"/>
                <a:gd name="T106" fmla="*/ 260869020 w 206"/>
                <a:gd name="T107" fmla="*/ 652803696 h 258"/>
                <a:gd name="T108" fmla="*/ 275358148 w 206"/>
                <a:gd name="T109" fmla="*/ 942936556 h 258"/>
                <a:gd name="T110" fmla="*/ 333329887 w 206"/>
                <a:gd name="T111" fmla="*/ 1421656727 h 258"/>
                <a:gd name="T112" fmla="*/ 391301627 w 206"/>
                <a:gd name="T113" fmla="*/ 1726297182 h 258"/>
                <a:gd name="T114" fmla="*/ 101446737 w 206"/>
                <a:gd name="T115" fmla="*/ 1842350326 h 258"/>
                <a:gd name="T116" fmla="*/ 0 w 206"/>
                <a:gd name="T117" fmla="*/ 2030937637 h 258"/>
                <a:gd name="T118" fmla="*/ 115939672 w 206"/>
                <a:gd name="T119" fmla="*/ 2147483646 h 258"/>
                <a:gd name="T120" fmla="*/ 492748363 w 206"/>
                <a:gd name="T121" fmla="*/ 2088968017 h 2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" h="258">
                  <a:moveTo>
                    <a:pt x="34" y="144"/>
                  </a:moveTo>
                  <a:cubicBezTo>
                    <a:pt x="42" y="141"/>
                    <a:pt x="42" y="141"/>
                    <a:pt x="42" y="141"/>
                  </a:cubicBezTo>
                  <a:cubicBezTo>
                    <a:pt x="51" y="138"/>
                    <a:pt x="51" y="138"/>
                    <a:pt x="51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9" y="140"/>
                    <a:pt x="59" y="140"/>
                    <a:pt x="59" y="140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2" y="196"/>
                    <a:pt x="113" y="199"/>
                    <a:pt x="113" y="199"/>
                  </a:cubicBezTo>
                  <a:cubicBezTo>
                    <a:pt x="113" y="200"/>
                    <a:pt x="110" y="208"/>
                    <a:pt x="110" y="208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20"/>
                    <a:pt x="109" y="220"/>
                    <a:pt x="109" y="220"/>
                  </a:cubicBezTo>
                  <a:cubicBezTo>
                    <a:pt x="111" y="236"/>
                    <a:pt x="111" y="236"/>
                    <a:pt x="111" y="236"/>
                  </a:cubicBezTo>
                  <a:cubicBezTo>
                    <a:pt x="110" y="237"/>
                    <a:pt x="110" y="237"/>
                    <a:pt x="110" y="237"/>
                  </a:cubicBezTo>
                  <a:cubicBezTo>
                    <a:pt x="102" y="238"/>
                    <a:pt x="102" y="238"/>
                    <a:pt x="102" y="238"/>
                  </a:cubicBezTo>
                  <a:cubicBezTo>
                    <a:pt x="102" y="238"/>
                    <a:pt x="102" y="242"/>
                    <a:pt x="102" y="242"/>
                  </a:cubicBezTo>
                  <a:cubicBezTo>
                    <a:pt x="102" y="243"/>
                    <a:pt x="103" y="247"/>
                    <a:pt x="103" y="247"/>
                  </a:cubicBezTo>
                  <a:cubicBezTo>
                    <a:pt x="108" y="248"/>
                    <a:pt x="108" y="248"/>
                    <a:pt x="108" y="248"/>
                  </a:cubicBezTo>
                  <a:cubicBezTo>
                    <a:pt x="114" y="246"/>
                    <a:pt x="114" y="246"/>
                    <a:pt x="114" y="246"/>
                  </a:cubicBezTo>
                  <a:cubicBezTo>
                    <a:pt x="117" y="246"/>
                    <a:pt x="117" y="246"/>
                    <a:pt x="117" y="246"/>
                  </a:cubicBezTo>
                  <a:cubicBezTo>
                    <a:pt x="122" y="255"/>
                    <a:pt x="122" y="255"/>
                    <a:pt x="122" y="255"/>
                  </a:cubicBezTo>
                  <a:cubicBezTo>
                    <a:pt x="127" y="258"/>
                    <a:pt x="127" y="258"/>
                    <a:pt x="127" y="258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41" y="250"/>
                    <a:pt x="141" y="250"/>
                    <a:pt x="141" y="250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2" y="223"/>
                    <a:pt x="132" y="219"/>
                    <a:pt x="132" y="219"/>
                  </a:cubicBezTo>
                  <a:cubicBezTo>
                    <a:pt x="132" y="218"/>
                    <a:pt x="135" y="211"/>
                    <a:pt x="135" y="211"/>
                  </a:cubicBezTo>
                  <a:cubicBezTo>
                    <a:pt x="134" y="199"/>
                    <a:pt x="134" y="199"/>
                    <a:pt x="134" y="199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67" y="169"/>
                    <a:pt x="167" y="169"/>
                    <a:pt x="167" y="169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189" y="142"/>
                    <a:pt x="189" y="142"/>
                    <a:pt x="189" y="142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30"/>
                    <a:pt x="199" y="126"/>
                    <a:pt x="198" y="125"/>
                  </a:cubicBezTo>
                  <a:cubicBezTo>
                    <a:pt x="198" y="125"/>
                    <a:pt x="194" y="123"/>
                    <a:pt x="194" y="123"/>
                  </a:cubicBezTo>
                  <a:cubicBezTo>
                    <a:pt x="195" y="118"/>
                    <a:pt x="195" y="118"/>
                    <a:pt x="195" y="118"/>
                  </a:cubicBezTo>
                  <a:cubicBezTo>
                    <a:pt x="192" y="118"/>
                    <a:pt x="192" y="118"/>
                    <a:pt x="192" y="118"/>
                  </a:cubicBezTo>
                  <a:cubicBezTo>
                    <a:pt x="192" y="118"/>
                    <a:pt x="189" y="116"/>
                    <a:pt x="189" y="115"/>
                  </a:cubicBezTo>
                  <a:cubicBezTo>
                    <a:pt x="189" y="115"/>
                    <a:pt x="192" y="111"/>
                    <a:pt x="192" y="111"/>
                  </a:cubicBezTo>
                  <a:cubicBezTo>
                    <a:pt x="192" y="107"/>
                    <a:pt x="192" y="107"/>
                    <a:pt x="192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93" y="76"/>
                    <a:pt x="193" y="76"/>
                    <a:pt x="193" y="76"/>
                  </a:cubicBezTo>
                  <a:cubicBezTo>
                    <a:pt x="193" y="76"/>
                    <a:pt x="188" y="74"/>
                    <a:pt x="188" y="73"/>
                  </a:cubicBezTo>
                  <a:cubicBezTo>
                    <a:pt x="188" y="73"/>
                    <a:pt x="188" y="60"/>
                    <a:pt x="188" y="60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1" y="71"/>
                    <a:pt x="171" y="71"/>
                    <a:pt x="171" y="71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7"/>
                    <a:pt x="154" y="61"/>
                    <a:pt x="154" y="61"/>
                  </a:cubicBezTo>
                  <a:cubicBezTo>
                    <a:pt x="154" y="60"/>
                    <a:pt x="158" y="55"/>
                    <a:pt x="158" y="55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1"/>
                    <a:pt x="150" y="39"/>
                    <a:pt x="150" y="39"/>
                  </a:cubicBezTo>
                  <a:cubicBezTo>
                    <a:pt x="150" y="38"/>
                    <a:pt x="149" y="36"/>
                    <a:pt x="149" y="36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9" y="42"/>
                    <a:pt x="129" y="41"/>
                  </a:cubicBezTo>
                  <a:cubicBezTo>
                    <a:pt x="129" y="41"/>
                    <a:pt x="129" y="38"/>
                    <a:pt x="129" y="37"/>
                  </a:cubicBezTo>
                  <a:cubicBezTo>
                    <a:pt x="129" y="37"/>
                    <a:pt x="131" y="34"/>
                    <a:pt x="131" y="33"/>
                  </a:cubicBezTo>
                  <a:cubicBezTo>
                    <a:pt x="132" y="33"/>
                    <a:pt x="138" y="27"/>
                    <a:pt x="138" y="27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78" y="13"/>
                    <a:pt x="78" y="13"/>
                  </a:cubicBezTo>
                  <a:cubicBezTo>
                    <a:pt x="78" y="12"/>
                    <a:pt x="77" y="2"/>
                    <a:pt x="77" y="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65" y="3"/>
                    <a:pt x="65" y="3"/>
                  </a:cubicBezTo>
                  <a:cubicBezTo>
                    <a:pt x="65" y="3"/>
                    <a:pt x="62" y="15"/>
                    <a:pt x="62" y="1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46" y="27"/>
                    <a:pt x="46" y="27"/>
                  </a:cubicBezTo>
                  <a:cubicBezTo>
                    <a:pt x="46" y="27"/>
                    <a:pt x="37" y="30"/>
                    <a:pt x="36" y="30"/>
                  </a:cubicBezTo>
                  <a:cubicBezTo>
                    <a:pt x="35" y="30"/>
                    <a:pt x="27" y="32"/>
                    <a:pt x="27" y="32"/>
                  </a:cubicBezTo>
                  <a:cubicBezTo>
                    <a:pt x="26" y="32"/>
                    <a:pt x="21" y="35"/>
                    <a:pt x="21" y="35"/>
                  </a:cubicBezTo>
                  <a:cubicBezTo>
                    <a:pt x="21" y="36"/>
                    <a:pt x="18" y="44"/>
                    <a:pt x="18" y="45"/>
                  </a:cubicBezTo>
                  <a:cubicBezTo>
                    <a:pt x="18" y="46"/>
                    <a:pt x="17" y="53"/>
                    <a:pt x="17" y="54"/>
                  </a:cubicBezTo>
                  <a:cubicBezTo>
                    <a:pt x="17" y="54"/>
                    <a:pt x="19" y="65"/>
                    <a:pt x="19" y="65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23" y="98"/>
                    <a:pt x="23" y="98"/>
                  </a:cubicBezTo>
                  <a:cubicBezTo>
                    <a:pt x="23" y="99"/>
                    <a:pt x="24" y="109"/>
                    <a:pt x="24" y="10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19" y="122"/>
                    <a:pt x="17" y="123"/>
                  </a:cubicBezTo>
                  <a:cubicBezTo>
                    <a:pt x="15" y="123"/>
                    <a:pt x="8" y="126"/>
                    <a:pt x="7" y="127"/>
                  </a:cubicBezTo>
                  <a:cubicBezTo>
                    <a:pt x="6" y="128"/>
                    <a:pt x="3" y="132"/>
                    <a:pt x="2" y="134"/>
                  </a:cubicBezTo>
                  <a:cubicBezTo>
                    <a:pt x="1" y="135"/>
                    <a:pt x="0" y="139"/>
                    <a:pt x="0" y="140"/>
                  </a:cubicBezTo>
                  <a:cubicBezTo>
                    <a:pt x="0" y="141"/>
                    <a:pt x="3" y="150"/>
                    <a:pt x="3" y="150"/>
                  </a:cubicBezTo>
                  <a:cubicBezTo>
                    <a:pt x="3" y="150"/>
                    <a:pt x="8" y="154"/>
                    <a:pt x="8" y="154"/>
                  </a:cubicBezTo>
                  <a:cubicBezTo>
                    <a:pt x="23" y="154"/>
                    <a:pt x="23" y="154"/>
                    <a:pt x="23" y="154"/>
                  </a:cubicBezTo>
                  <a:lnTo>
                    <a:pt x="34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77">
              <a:extLst>
                <a:ext uri="{FF2B5EF4-FFF2-40B4-BE49-F238E27FC236}">
                  <a16:creationId xmlns:a16="http://schemas.microsoft.com/office/drawing/2014/main" id="{75E0660E-5E4C-C16E-5982-26730C28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046" y="1860300"/>
              <a:ext cx="1751208" cy="1642572"/>
            </a:xfrm>
            <a:custGeom>
              <a:avLst/>
              <a:gdLst>
                <a:gd name="T0" fmla="*/ 2147483646 w 336"/>
                <a:gd name="T1" fmla="*/ 2147483646 h 315"/>
                <a:gd name="T2" fmla="*/ 2147483646 w 336"/>
                <a:gd name="T3" fmla="*/ 2147483646 h 315"/>
                <a:gd name="T4" fmla="*/ 2147483646 w 336"/>
                <a:gd name="T5" fmla="*/ 2147483646 h 315"/>
                <a:gd name="T6" fmla="*/ 2147483646 w 336"/>
                <a:gd name="T7" fmla="*/ 2147483646 h 315"/>
                <a:gd name="T8" fmla="*/ 2147483646 w 336"/>
                <a:gd name="T9" fmla="*/ 2032254000 h 315"/>
                <a:gd name="T10" fmla="*/ 2147483646 w 336"/>
                <a:gd name="T11" fmla="*/ 1974189600 h 315"/>
                <a:gd name="T12" fmla="*/ 2147483646 w 336"/>
                <a:gd name="T13" fmla="*/ 1741932000 h 315"/>
                <a:gd name="T14" fmla="*/ 2147483646 w 336"/>
                <a:gd name="T15" fmla="*/ 1596771000 h 315"/>
                <a:gd name="T16" fmla="*/ 2147483646 w 336"/>
                <a:gd name="T17" fmla="*/ 1437093900 h 315"/>
                <a:gd name="T18" fmla="*/ 2147483646 w 336"/>
                <a:gd name="T19" fmla="*/ 1016127000 h 315"/>
                <a:gd name="T20" fmla="*/ 2147483646 w 336"/>
                <a:gd name="T21" fmla="*/ 754837200 h 315"/>
                <a:gd name="T22" fmla="*/ 2147483646 w 336"/>
                <a:gd name="T23" fmla="*/ 537095700 h 315"/>
                <a:gd name="T24" fmla="*/ 2147483646 w 336"/>
                <a:gd name="T25" fmla="*/ 261289800 h 315"/>
                <a:gd name="T26" fmla="*/ 2147483646 w 336"/>
                <a:gd name="T27" fmla="*/ 0 h 315"/>
                <a:gd name="T28" fmla="*/ 2147483646 w 336"/>
                <a:gd name="T29" fmla="*/ 232257600 h 315"/>
                <a:gd name="T30" fmla="*/ 2147483646 w 336"/>
                <a:gd name="T31" fmla="*/ 406450800 h 315"/>
                <a:gd name="T32" fmla="*/ 2147483646 w 336"/>
                <a:gd name="T33" fmla="*/ 188709300 h 315"/>
                <a:gd name="T34" fmla="*/ 2147483646 w 336"/>
                <a:gd name="T35" fmla="*/ 420966900 h 315"/>
                <a:gd name="T36" fmla="*/ 2015735505 w 336"/>
                <a:gd name="T37" fmla="*/ 522579600 h 315"/>
                <a:gd name="T38" fmla="*/ 1609688147 w 336"/>
                <a:gd name="T39" fmla="*/ 508063500 h 315"/>
                <a:gd name="T40" fmla="*/ 1638690714 w 336"/>
                <a:gd name="T41" fmla="*/ 275805900 h 315"/>
                <a:gd name="T42" fmla="*/ 1174638223 w 336"/>
                <a:gd name="T43" fmla="*/ 435483000 h 315"/>
                <a:gd name="T44" fmla="*/ 1102127998 w 336"/>
                <a:gd name="T45" fmla="*/ 740321100 h 315"/>
                <a:gd name="T46" fmla="*/ 928108790 w 336"/>
                <a:gd name="T47" fmla="*/ 827417700 h 315"/>
                <a:gd name="T48" fmla="*/ 638075507 w 336"/>
                <a:gd name="T49" fmla="*/ 929030400 h 315"/>
                <a:gd name="T50" fmla="*/ 261030716 w 336"/>
                <a:gd name="T51" fmla="*/ 1001610900 h 315"/>
                <a:gd name="T52" fmla="*/ 14501283 w 336"/>
                <a:gd name="T53" fmla="*/ 1349997300 h 315"/>
                <a:gd name="T54" fmla="*/ 14501283 w 336"/>
                <a:gd name="T55" fmla="*/ 1480642200 h 315"/>
                <a:gd name="T56" fmla="*/ 58005133 w 336"/>
                <a:gd name="T57" fmla="*/ 1698383700 h 315"/>
                <a:gd name="T58" fmla="*/ 43503850 w 336"/>
                <a:gd name="T59" fmla="*/ 1901609100 h 315"/>
                <a:gd name="T60" fmla="*/ 290033283 w 336"/>
                <a:gd name="T61" fmla="*/ 1945157400 h 315"/>
                <a:gd name="T62" fmla="*/ 768590865 w 336"/>
                <a:gd name="T63" fmla="*/ 1669351500 h 315"/>
                <a:gd name="T64" fmla="*/ 1029621582 w 336"/>
                <a:gd name="T65" fmla="*/ 1669351500 h 315"/>
                <a:gd name="T66" fmla="*/ 1116629282 w 336"/>
                <a:gd name="T67" fmla="*/ 1582254900 h 315"/>
                <a:gd name="T68" fmla="*/ 1319654864 w 336"/>
                <a:gd name="T69" fmla="*/ 1756448100 h 315"/>
                <a:gd name="T70" fmla="*/ 1406666373 w 336"/>
                <a:gd name="T71" fmla="*/ 1741932000 h 315"/>
                <a:gd name="T72" fmla="*/ 1493674073 w 336"/>
                <a:gd name="T73" fmla="*/ 2032254000 h 315"/>
                <a:gd name="T74" fmla="*/ 1653195805 w 336"/>
                <a:gd name="T75" fmla="*/ 2104834500 h 315"/>
                <a:gd name="T76" fmla="*/ 1609688147 w 336"/>
                <a:gd name="T77" fmla="*/ 2147483646 h 315"/>
                <a:gd name="T78" fmla="*/ 1537181731 w 336"/>
                <a:gd name="T79" fmla="*/ 2147483646 h 315"/>
                <a:gd name="T80" fmla="*/ 1508175356 w 336"/>
                <a:gd name="T81" fmla="*/ 2147483646 h 315"/>
                <a:gd name="T82" fmla="*/ 2073744446 w 336"/>
                <a:gd name="T83" fmla="*/ 2147483646 h 315"/>
                <a:gd name="T84" fmla="*/ 2117248296 w 336"/>
                <a:gd name="T85" fmla="*/ 2147483646 h 315"/>
                <a:gd name="T86" fmla="*/ 2001234222 w 336"/>
                <a:gd name="T87" fmla="*/ 2147483646 h 315"/>
                <a:gd name="T88" fmla="*/ 2147483646 w 336"/>
                <a:gd name="T89" fmla="*/ 2147483646 h 315"/>
                <a:gd name="T90" fmla="*/ 2088245730 w 336"/>
                <a:gd name="T91" fmla="*/ 2147483646 h 315"/>
                <a:gd name="T92" fmla="*/ 2044741880 w 336"/>
                <a:gd name="T93" fmla="*/ 2147483646 h 315"/>
                <a:gd name="T94" fmla="*/ 2073744446 w 336"/>
                <a:gd name="T95" fmla="*/ 2147483646 h 315"/>
                <a:gd name="T96" fmla="*/ 2147483646 w 336"/>
                <a:gd name="T97" fmla="*/ 2147483646 h 315"/>
                <a:gd name="T98" fmla="*/ 2147483646 w 336"/>
                <a:gd name="T99" fmla="*/ 2147483646 h 315"/>
                <a:gd name="T100" fmla="*/ 2147483646 w 336"/>
                <a:gd name="T101" fmla="*/ 2147483646 h 315"/>
                <a:gd name="T102" fmla="*/ 2147483646 w 336"/>
                <a:gd name="T103" fmla="*/ 2147483646 h 315"/>
                <a:gd name="T104" fmla="*/ 2147483646 w 336"/>
                <a:gd name="T105" fmla="*/ 2147483646 h 315"/>
                <a:gd name="T106" fmla="*/ 2147483646 w 336"/>
                <a:gd name="T107" fmla="*/ 2147483646 h 315"/>
                <a:gd name="T108" fmla="*/ 2147483646 w 336"/>
                <a:gd name="T109" fmla="*/ 2147483646 h 315"/>
                <a:gd name="T110" fmla="*/ 2147483646 w 336"/>
                <a:gd name="T111" fmla="*/ 2147483646 h 3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36" h="315">
                  <a:moveTo>
                    <a:pt x="320" y="279"/>
                  </a:moveTo>
                  <a:cubicBezTo>
                    <a:pt x="321" y="267"/>
                    <a:pt x="321" y="267"/>
                    <a:pt x="321" y="267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4" y="265"/>
                    <a:pt x="311" y="257"/>
                    <a:pt x="311" y="256"/>
                  </a:cubicBezTo>
                  <a:cubicBezTo>
                    <a:pt x="311" y="256"/>
                    <a:pt x="306" y="252"/>
                    <a:pt x="306" y="252"/>
                  </a:cubicBezTo>
                  <a:cubicBezTo>
                    <a:pt x="306" y="252"/>
                    <a:pt x="304" y="237"/>
                    <a:pt x="304" y="237"/>
                  </a:cubicBezTo>
                  <a:cubicBezTo>
                    <a:pt x="304" y="237"/>
                    <a:pt x="303" y="232"/>
                    <a:pt x="303" y="232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9" y="222"/>
                    <a:pt x="309" y="222"/>
                    <a:pt x="309" y="222"/>
                  </a:cubicBezTo>
                  <a:cubicBezTo>
                    <a:pt x="313" y="220"/>
                    <a:pt x="313" y="220"/>
                    <a:pt x="313" y="220"/>
                  </a:cubicBezTo>
                  <a:cubicBezTo>
                    <a:pt x="311" y="203"/>
                    <a:pt x="311" y="203"/>
                    <a:pt x="311" y="203"/>
                  </a:cubicBezTo>
                  <a:cubicBezTo>
                    <a:pt x="314" y="200"/>
                    <a:pt x="314" y="200"/>
                    <a:pt x="314" y="20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20" y="189"/>
                    <a:pt x="313" y="178"/>
                    <a:pt x="313" y="177"/>
                  </a:cubicBezTo>
                  <a:cubicBezTo>
                    <a:pt x="313" y="177"/>
                    <a:pt x="313" y="172"/>
                    <a:pt x="313" y="172"/>
                  </a:cubicBezTo>
                  <a:cubicBezTo>
                    <a:pt x="313" y="171"/>
                    <a:pt x="317" y="163"/>
                    <a:pt x="317" y="163"/>
                  </a:cubicBezTo>
                  <a:cubicBezTo>
                    <a:pt x="330" y="152"/>
                    <a:pt x="330" y="152"/>
                    <a:pt x="330" y="152"/>
                  </a:cubicBezTo>
                  <a:cubicBezTo>
                    <a:pt x="330" y="141"/>
                    <a:pt x="330" y="141"/>
                    <a:pt x="330" y="141"/>
                  </a:cubicBezTo>
                  <a:cubicBezTo>
                    <a:pt x="332" y="140"/>
                    <a:pt x="332" y="140"/>
                    <a:pt x="332" y="140"/>
                  </a:cubicBezTo>
                  <a:cubicBezTo>
                    <a:pt x="336" y="141"/>
                    <a:pt x="336" y="141"/>
                    <a:pt x="336" y="141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2" y="137"/>
                    <a:pt x="332" y="137"/>
                    <a:pt x="332" y="137"/>
                  </a:cubicBezTo>
                  <a:cubicBezTo>
                    <a:pt x="327" y="136"/>
                    <a:pt x="327" y="136"/>
                    <a:pt x="327" y="136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30" y="127"/>
                    <a:pt x="330" y="127"/>
                    <a:pt x="330" y="127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19" y="117"/>
                    <a:pt x="319" y="117"/>
                    <a:pt x="319" y="117"/>
                  </a:cubicBezTo>
                  <a:cubicBezTo>
                    <a:pt x="314" y="108"/>
                    <a:pt x="314" y="108"/>
                    <a:pt x="314" y="108"/>
                  </a:cubicBezTo>
                  <a:cubicBezTo>
                    <a:pt x="311" y="108"/>
                    <a:pt x="311" y="108"/>
                    <a:pt x="311" y="108"/>
                  </a:cubicBezTo>
                  <a:cubicBezTo>
                    <a:pt x="305" y="110"/>
                    <a:pt x="305" y="110"/>
                    <a:pt x="305" y="110"/>
                  </a:cubicBezTo>
                  <a:cubicBezTo>
                    <a:pt x="300" y="109"/>
                    <a:pt x="300" y="109"/>
                    <a:pt x="300" y="109"/>
                  </a:cubicBezTo>
                  <a:cubicBezTo>
                    <a:pt x="300" y="109"/>
                    <a:pt x="299" y="105"/>
                    <a:pt x="299" y="104"/>
                  </a:cubicBezTo>
                  <a:cubicBezTo>
                    <a:pt x="299" y="104"/>
                    <a:pt x="299" y="100"/>
                    <a:pt x="299" y="100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6" y="77"/>
                    <a:pt x="306" y="77"/>
                    <a:pt x="306" y="77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70"/>
                    <a:pt x="310" y="62"/>
                    <a:pt x="310" y="61"/>
                  </a:cubicBezTo>
                  <a:cubicBezTo>
                    <a:pt x="310" y="61"/>
                    <a:pt x="309" y="58"/>
                    <a:pt x="309" y="58"/>
                  </a:cubicBezTo>
                  <a:cubicBezTo>
                    <a:pt x="306" y="54"/>
                    <a:pt x="306" y="54"/>
                    <a:pt x="306" y="54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0" y="45"/>
                    <a:pt x="300" y="45"/>
                    <a:pt x="300" y="45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84" y="35"/>
                    <a:pt x="284" y="35"/>
                    <a:pt x="284" y="35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2" y="14"/>
                    <a:pt x="252" y="14"/>
                    <a:pt x="252" y="14"/>
                  </a:cubicBezTo>
                  <a:cubicBezTo>
                    <a:pt x="256" y="9"/>
                    <a:pt x="256" y="9"/>
                    <a:pt x="256" y="9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39" y="3"/>
                    <a:pt x="239" y="3"/>
                    <a:pt x="239" y="3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5" y="16"/>
                    <a:pt x="205" y="16"/>
                    <a:pt x="205" y="16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198" y="26"/>
                    <a:pt x="197" y="26"/>
                  </a:cubicBezTo>
                  <a:cubicBezTo>
                    <a:pt x="197" y="26"/>
                    <a:pt x="190" y="28"/>
                    <a:pt x="190" y="28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5" y="19"/>
                    <a:pt x="175" y="19"/>
                    <a:pt x="175" y="19"/>
                  </a:cubicBezTo>
                  <a:cubicBezTo>
                    <a:pt x="175" y="19"/>
                    <a:pt x="171" y="12"/>
                    <a:pt x="171" y="12"/>
                  </a:cubicBezTo>
                  <a:cubicBezTo>
                    <a:pt x="171" y="12"/>
                    <a:pt x="166" y="13"/>
                    <a:pt x="165" y="13"/>
                  </a:cubicBezTo>
                  <a:cubicBezTo>
                    <a:pt x="165" y="13"/>
                    <a:pt x="161" y="16"/>
                    <a:pt x="160" y="17"/>
                  </a:cubicBezTo>
                  <a:cubicBezTo>
                    <a:pt x="160" y="17"/>
                    <a:pt x="158" y="23"/>
                    <a:pt x="158" y="23"/>
                  </a:cubicBezTo>
                  <a:cubicBezTo>
                    <a:pt x="158" y="23"/>
                    <a:pt x="157" y="28"/>
                    <a:pt x="157" y="28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29"/>
                    <a:pt x="147" y="26"/>
                    <a:pt x="147" y="26"/>
                  </a:cubicBezTo>
                  <a:cubicBezTo>
                    <a:pt x="147" y="26"/>
                    <a:pt x="141" y="27"/>
                    <a:pt x="141" y="27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9" y="35"/>
                    <a:pt x="139" y="36"/>
                  </a:cubicBezTo>
                  <a:cubicBezTo>
                    <a:pt x="139" y="36"/>
                    <a:pt x="142" y="40"/>
                    <a:pt x="142" y="40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15" y="24"/>
                    <a:pt x="115" y="24"/>
                  </a:cubicBezTo>
                  <a:cubicBezTo>
                    <a:pt x="115" y="23"/>
                    <a:pt x="115" y="21"/>
                    <a:pt x="115" y="21"/>
                  </a:cubicBezTo>
                  <a:cubicBezTo>
                    <a:pt x="115" y="21"/>
                    <a:pt x="113" y="19"/>
                    <a:pt x="113" y="19"/>
                  </a:cubicBezTo>
                  <a:cubicBezTo>
                    <a:pt x="113" y="19"/>
                    <a:pt x="107" y="19"/>
                    <a:pt x="107" y="1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0" y="42"/>
                    <a:pt x="77" y="46"/>
                    <a:pt x="76" y="47"/>
                  </a:cubicBezTo>
                  <a:cubicBezTo>
                    <a:pt x="76" y="47"/>
                    <a:pt x="76" y="51"/>
                    <a:pt x="76" y="51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6" y="82"/>
                    <a:pt x="4" y="84"/>
                    <a:pt x="3" y="86"/>
                  </a:cubicBezTo>
                  <a:cubicBezTo>
                    <a:pt x="1" y="88"/>
                    <a:pt x="1" y="91"/>
                    <a:pt x="1" y="93"/>
                  </a:cubicBezTo>
                  <a:cubicBezTo>
                    <a:pt x="1" y="94"/>
                    <a:pt x="2" y="95"/>
                    <a:pt x="2" y="97"/>
                  </a:cubicBezTo>
                  <a:cubicBezTo>
                    <a:pt x="1" y="98"/>
                    <a:pt x="1" y="99"/>
                    <a:pt x="0" y="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4" y="105"/>
                    <a:pt x="5" y="105"/>
                    <a:pt x="5" y="106"/>
                  </a:cubicBezTo>
                  <a:cubicBezTo>
                    <a:pt x="5" y="109"/>
                    <a:pt x="3" y="110"/>
                    <a:pt x="3" y="113"/>
                  </a:cubicBezTo>
                  <a:cubicBezTo>
                    <a:pt x="3" y="114"/>
                    <a:pt x="4" y="115"/>
                    <a:pt x="4" y="117"/>
                  </a:cubicBezTo>
                  <a:cubicBezTo>
                    <a:pt x="3" y="119"/>
                    <a:pt x="1" y="120"/>
                    <a:pt x="0" y="122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0" y="127"/>
                    <a:pt x="0" y="128"/>
                    <a:pt x="1" y="129"/>
                  </a:cubicBezTo>
                  <a:cubicBezTo>
                    <a:pt x="1" y="130"/>
                    <a:pt x="2" y="130"/>
                    <a:pt x="3" y="131"/>
                  </a:cubicBezTo>
                  <a:cubicBezTo>
                    <a:pt x="4" y="133"/>
                    <a:pt x="7" y="134"/>
                    <a:pt x="8" y="136"/>
                  </a:cubicBezTo>
                  <a:cubicBezTo>
                    <a:pt x="8" y="137"/>
                    <a:pt x="9" y="140"/>
                    <a:pt x="10" y="140"/>
                  </a:cubicBezTo>
                  <a:cubicBezTo>
                    <a:pt x="11" y="140"/>
                    <a:pt x="12" y="140"/>
                    <a:pt x="12" y="140"/>
                  </a:cubicBezTo>
                  <a:cubicBezTo>
                    <a:pt x="16" y="138"/>
                    <a:pt x="18" y="136"/>
                    <a:pt x="20" y="134"/>
                  </a:cubicBezTo>
                  <a:cubicBezTo>
                    <a:pt x="21" y="132"/>
                    <a:pt x="22" y="130"/>
                    <a:pt x="24" y="128"/>
                  </a:cubicBezTo>
                  <a:cubicBezTo>
                    <a:pt x="27" y="125"/>
                    <a:pt x="32" y="124"/>
                    <a:pt x="35" y="121"/>
                  </a:cubicBezTo>
                  <a:cubicBezTo>
                    <a:pt x="36" y="120"/>
                    <a:pt x="37" y="119"/>
                    <a:pt x="37" y="118"/>
                  </a:cubicBezTo>
                  <a:cubicBezTo>
                    <a:pt x="41" y="114"/>
                    <a:pt x="48" y="113"/>
                    <a:pt x="53" y="115"/>
                  </a:cubicBezTo>
                  <a:cubicBezTo>
                    <a:pt x="53" y="116"/>
                    <a:pt x="53" y="117"/>
                    <a:pt x="54" y="118"/>
                  </a:cubicBezTo>
                  <a:cubicBezTo>
                    <a:pt x="54" y="119"/>
                    <a:pt x="55" y="120"/>
                    <a:pt x="57" y="120"/>
                  </a:cubicBezTo>
                  <a:cubicBezTo>
                    <a:pt x="58" y="120"/>
                    <a:pt x="58" y="120"/>
                    <a:pt x="59" y="120"/>
                  </a:cubicBezTo>
                  <a:cubicBezTo>
                    <a:pt x="63" y="118"/>
                    <a:pt x="66" y="115"/>
                    <a:pt x="71" y="115"/>
                  </a:cubicBezTo>
                  <a:cubicBezTo>
                    <a:pt x="73" y="115"/>
                    <a:pt x="75" y="115"/>
                    <a:pt x="77" y="115"/>
                  </a:cubicBezTo>
                  <a:cubicBezTo>
                    <a:pt x="77" y="115"/>
                    <a:pt x="78" y="115"/>
                    <a:pt x="78" y="114"/>
                  </a:cubicBezTo>
                  <a:cubicBezTo>
                    <a:pt x="78" y="114"/>
                    <a:pt x="78" y="114"/>
                    <a:pt x="78" y="113"/>
                  </a:cubicBezTo>
                  <a:cubicBezTo>
                    <a:pt x="78" y="112"/>
                    <a:pt x="78" y="110"/>
                    <a:pt x="77" y="109"/>
                  </a:cubicBezTo>
                  <a:cubicBezTo>
                    <a:pt x="80" y="108"/>
                    <a:pt x="84" y="108"/>
                    <a:pt x="88" y="109"/>
                  </a:cubicBezTo>
                  <a:cubicBezTo>
                    <a:pt x="88" y="109"/>
                    <a:pt x="89" y="109"/>
                    <a:pt x="89" y="109"/>
                  </a:cubicBezTo>
                  <a:cubicBezTo>
                    <a:pt x="90" y="110"/>
                    <a:pt x="90" y="110"/>
                    <a:pt x="90" y="111"/>
                  </a:cubicBezTo>
                  <a:cubicBezTo>
                    <a:pt x="91" y="114"/>
                    <a:pt x="92" y="118"/>
                    <a:pt x="91" y="121"/>
                  </a:cubicBezTo>
                  <a:cubicBezTo>
                    <a:pt x="91" y="121"/>
                    <a:pt x="91" y="122"/>
                    <a:pt x="92" y="122"/>
                  </a:cubicBezTo>
                  <a:cubicBezTo>
                    <a:pt x="93" y="122"/>
                    <a:pt x="93" y="122"/>
                    <a:pt x="93" y="121"/>
                  </a:cubicBezTo>
                  <a:cubicBezTo>
                    <a:pt x="94" y="121"/>
                    <a:pt x="94" y="120"/>
                    <a:pt x="95" y="120"/>
                  </a:cubicBezTo>
                  <a:cubicBezTo>
                    <a:pt x="95" y="119"/>
                    <a:pt x="96" y="119"/>
                    <a:pt x="97" y="120"/>
                  </a:cubicBezTo>
                  <a:cubicBezTo>
                    <a:pt x="101" y="121"/>
                    <a:pt x="105" y="125"/>
                    <a:pt x="106" y="129"/>
                  </a:cubicBezTo>
                  <a:cubicBezTo>
                    <a:pt x="106" y="130"/>
                    <a:pt x="107" y="131"/>
                    <a:pt x="106" y="132"/>
                  </a:cubicBezTo>
                  <a:cubicBezTo>
                    <a:pt x="106" y="133"/>
                    <a:pt x="106" y="134"/>
                    <a:pt x="105" y="134"/>
                  </a:cubicBezTo>
                  <a:cubicBezTo>
                    <a:pt x="104" y="136"/>
                    <a:pt x="104" y="138"/>
                    <a:pt x="103" y="140"/>
                  </a:cubicBezTo>
                  <a:cubicBezTo>
                    <a:pt x="103" y="141"/>
                    <a:pt x="103" y="142"/>
                    <a:pt x="103" y="142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7" y="143"/>
                    <a:pt x="110" y="144"/>
                    <a:pt x="112" y="144"/>
                  </a:cubicBezTo>
                  <a:cubicBezTo>
                    <a:pt x="113" y="145"/>
                    <a:pt x="114" y="145"/>
                    <a:pt x="114" y="145"/>
                  </a:cubicBezTo>
                  <a:cubicBezTo>
                    <a:pt x="115" y="146"/>
                    <a:pt x="115" y="146"/>
                    <a:pt x="116" y="147"/>
                  </a:cubicBezTo>
                  <a:cubicBezTo>
                    <a:pt x="117" y="149"/>
                    <a:pt x="118" y="150"/>
                    <a:pt x="118" y="152"/>
                  </a:cubicBezTo>
                  <a:cubicBezTo>
                    <a:pt x="117" y="154"/>
                    <a:pt x="115" y="156"/>
                    <a:pt x="114" y="158"/>
                  </a:cubicBezTo>
                  <a:cubicBezTo>
                    <a:pt x="113" y="158"/>
                    <a:pt x="112" y="159"/>
                    <a:pt x="111" y="159"/>
                  </a:cubicBezTo>
                  <a:cubicBezTo>
                    <a:pt x="111" y="159"/>
                    <a:pt x="111" y="159"/>
                    <a:pt x="110" y="159"/>
                  </a:cubicBezTo>
                  <a:cubicBezTo>
                    <a:pt x="110" y="159"/>
                    <a:pt x="110" y="159"/>
                    <a:pt x="110" y="159"/>
                  </a:cubicBezTo>
                  <a:cubicBezTo>
                    <a:pt x="109" y="161"/>
                    <a:pt x="108" y="162"/>
                    <a:pt x="108" y="163"/>
                  </a:cubicBezTo>
                  <a:cubicBezTo>
                    <a:pt x="107" y="164"/>
                    <a:pt x="107" y="165"/>
                    <a:pt x="106" y="165"/>
                  </a:cubicBezTo>
                  <a:cubicBezTo>
                    <a:pt x="105" y="166"/>
                    <a:pt x="102" y="166"/>
                    <a:pt x="100" y="167"/>
                  </a:cubicBezTo>
                  <a:cubicBezTo>
                    <a:pt x="98" y="168"/>
                    <a:pt x="98" y="171"/>
                    <a:pt x="98" y="173"/>
                  </a:cubicBezTo>
                  <a:cubicBezTo>
                    <a:pt x="98" y="175"/>
                    <a:pt x="98" y="177"/>
                    <a:pt x="99" y="178"/>
                  </a:cubicBezTo>
                  <a:cubicBezTo>
                    <a:pt x="101" y="180"/>
                    <a:pt x="102" y="181"/>
                    <a:pt x="104" y="182"/>
                  </a:cubicBezTo>
                  <a:cubicBezTo>
                    <a:pt x="106" y="183"/>
                    <a:pt x="108" y="183"/>
                    <a:pt x="110" y="184"/>
                  </a:cubicBezTo>
                  <a:cubicBezTo>
                    <a:pt x="115" y="184"/>
                    <a:pt x="120" y="185"/>
                    <a:pt x="125" y="185"/>
                  </a:cubicBezTo>
                  <a:cubicBezTo>
                    <a:pt x="130" y="185"/>
                    <a:pt x="135" y="183"/>
                    <a:pt x="140" y="184"/>
                  </a:cubicBezTo>
                  <a:cubicBezTo>
                    <a:pt x="141" y="184"/>
                    <a:pt x="142" y="184"/>
                    <a:pt x="143" y="185"/>
                  </a:cubicBezTo>
                  <a:cubicBezTo>
                    <a:pt x="146" y="186"/>
                    <a:pt x="147" y="190"/>
                    <a:pt x="147" y="193"/>
                  </a:cubicBezTo>
                  <a:cubicBezTo>
                    <a:pt x="148" y="196"/>
                    <a:pt x="148" y="199"/>
                    <a:pt x="149" y="201"/>
                  </a:cubicBezTo>
                  <a:cubicBezTo>
                    <a:pt x="149" y="204"/>
                    <a:pt x="150" y="207"/>
                    <a:pt x="149" y="209"/>
                  </a:cubicBezTo>
                  <a:cubicBezTo>
                    <a:pt x="149" y="212"/>
                    <a:pt x="148" y="214"/>
                    <a:pt x="146" y="216"/>
                  </a:cubicBezTo>
                  <a:cubicBezTo>
                    <a:pt x="145" y="215"/>
                    <a:pt x="143" y="215"/>
                    <a:pt x="141" y="215"/>
                  </a:cubicBezTo>
                  <a:cubicBezTo>
                    <a:pt x="139" y="216"/>
                    <a:pt x="138" y="217"/>
                    <a:pt x="137" y="219"/>
                  </a:cubicBezTo>
                  <a:cubicBezTo>
                    <a:pt x="137" y="219"/>
                    <a:pt x="137" y="219"/>
                    <a:pt x="137" y="220"/>
                  </a:cubicBezTo>
                  <a:cubicBezTo>
                    <a:pt x="138" y="220"/>
                    <a:pt x="138" y="220"/>
                    <a:pt x="138" y="220"/>
                  </a:cubicBezTo>
                  <a:cubicBezTo>
                    <a:pt x="140" y="221"/>
                    <a:pt x="144" y="222"/>
                    <a:pt x="146" y="224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3" y="240"/>
                    <a:pt x="153" y="240"/>
                    <a:pt x="153" y="240"/>
                  </a:cubicBezTo>
                  <a:cubicBezTo>
                    <a:pt x="153" y="240"/>
                    <a:pt x="149" y="240"/>
                    <a:pt x="149" y="241"/>
                  </a:cubicBezTo>
                  <a:cubicBezTo>
                    <a:pt x="148" y="241"/>
                    <a:pt x="147" y="243"/>
                    <a:pt x="147" y="244"/>
                  </a:cubicBezTo>
                  <a:cubicBezTo>
                    <a:pt x="147" y="244"/>
                    <a:pt x="145" y="247"/>
                    <a:pt x="144" y="248"/>
                  </a:cubicBezTo>
                  <a:cubicBezTo>
                    <a:pt x="144" y="248"/>
                    <a:pt x="141" y="251"/>
                    <a:pt x="141" y="251"/>
                  </a:cubicBezTo>
                  <a:cubicBezTo>
                    <a:pt x="141" y="251"/>
                    <a:pt x="139" y="252"/>
                    <a:pt x="139" y="253"/>
                  </a:cubicBezTo>
                  <a:cubicBezTo>
                    <a:pt x="139" y="253"/>
                    <a:pt x="139" y="256"/>
                    <a:pt x="139" y="256"/>
                  </a:cubicBezTo>
                  <a:cubicBezTo>
                    <a:pt x="139" y="257"/>
                    <a:pt x="141" y="259"/>
                    <a:pt x="141" y="259"/>
                  </a:cubicBezTo>
                  <a:cubicBezTo>
                    <a:pt x="141" y="260"/>
                    <a:pt x="146" y="261"/>
                    <a:pt x="146" y="261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3" y="270"/>
                    <a:pt x="143" y="270"/>
                    <a:pt x="143" y="270"/>
                  </a:cubicBezTo>
                  <a:cubicBezTo>
                    <a:pt x="143" y="270"/>
                    <a:pt x="148" y="270"/>
                    <a:pt x="149" y="270"/>
                  </a:cubicBezTo>
                  <a:cubicBezTo>
                    <a:pt x="149" y="270"/>
                    <a:pt x="153" y="268"/>
                    <a:pt x="153" y="268"/>
                  </a:cubicBezTo>
                  <a:cubicBezTo>
                    <a:pt x="158" y="269"/>
                    <a:pt x="158" y="269"/>
                    <a:pt x="158" y="269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3" y="268"/>
                    <a:pt x="163" y="268"/>
                    <a:pt x="163" y="268"/>
                  </a:cubicBezTo>
                  <a:cubicBezTo>
                    <a:pt x="175" y="269"/>
                    <a:pt x="175" y="269"/>
                    <a:pt x="175" y="269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96" y="264"/>
                    <a:pt x="196" y="264"/>
                    <a:pt x="196" y="264"/>
                  </a:cubicBezTo>
                  <a:cubicBezTo>
                    <a:pt x="202" y="273"/>
                    <a:pt x="202" y="273"/>
                    <a:pt x="202" y="273"/>
                  </a:cubicBezTo>
                  <a:cubicBezTo>
                    <a:pt x="210" y="281"/>
                    <a:pt x="210" y="281"/>
                    <a:pt x="210" y="281"/>
                  </a:cubicBezTo>
                  <a:cubicBezTo>
                    <a:pt x="213" y="281"/>
                    <a:pt x="213" y="281"/>
                    <a:pt x="213" y="281"/>
                  </a:cubicBezTo>
                  <a:cubicBezTo>
                    <a:pt x="223" y="265"/>
                    <a:pt x="223" y="265"/>
                    <a:pt x="223" y="265"/>
                  </a:cubicBezTo>
                  <a:cubicBezTo>
                    <a:pt x="230" y="265"/>
                    <a:pt x="230" y="265"/>
                    <a:pt x="230" y="265"/>
                  </a:cubicBezTo>
                  <a:cubicBezTo>
                    <a:pt x="235" y="270"/>
                    <a:pt x="235" y="270"/>
                    <a:pt x="235" y="270"/>
                  </a:cubicBezTo>
                  <a:cubicBezTo>
                    <a:pt x="235" y="270"/>
                    <a:pt x="235" y="275"/>
                    <a:pt x="235" y="275"/>
                  </a:cubicBezTo>
                  <a:cubicBezTo>
                    <a:pt x="235" y="275"/>
                    <a:pt x="246" y="283"/>
                    <a:pt x="246" y="283"/>
                  </a:cubicBezTo>
                  <a:cubicBezTo>
                    <a:pt x="246" y="283"/>
                    <a:pt x="248" y="292"/>
                    <a:pt x="248" y="292"/>
                  </a:cubicBezTo>
                  <a:cubicBezTo>
                    <a:pt x="248" y="293"/>
                    <a:pt x="249" y="307"/>
                    <a:pt x="249" y="307"/>
                  </a:cubicBezTo>
                  <a:cubicBezTo>
                    <a:pt x="252" y="308"/>
                    <a:pt x="252" y="308"/>
                    <a:pt x="252" y="308"/>
                  </a:cubicBezTo>
                  <a:cubicBezTo>
                    <a:pt x="255" y="307"/>
                    <a:pt x="255" y="307"/>
                    <a:pt x="255" y="307"/>
                  </a:cubicBezTo>
                  <a:cubicBezTo>
                    <a:pt x="264" y="295"/>
                    <a:pt x="264" y="295"/>
                    <a:pt x="264" y="295"/>
                  </a:cubicBezTo>
                  <a:cubicBezTo>
                    <a:pt x="269" y="290"/>
                    <a:pt x="269" y="290"/>
                    <a:pt x="269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94" y="309"/>
                    <a:pt x="294" y="309"/>
                    <a:pt x="294" y="309"/>
                  </a:cubicBezTo>
                  <a:cubicBezTo>
                    <a:pt x="299" y="315"/>
                    <a:pt x="299" y="315"/>
                    <a:pt x="299" y="315"/>
                  </a:cubicBezTo>
                  <a:cubicBezTo>
                    <a:pt x="303" y="311"/>
                    <a:pt x="303" y="311"/>
                    <a:pt x="303" y="311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13" y="296"/>
                    <a:pt x="313" y="296"/>
                    <a:pt x="313" y="296"/>
                  </a:cubicBezTo>
                  <a:cubicBezTo>
                    <a:pt x="317" y="290"/>
                    <a:pt x="317" y="290"/>
                    <a:pt x="317" y="290"/>
                  </a:cubicBezTo>
                  <a:cubicBezTo>
                    <a:pt x="314" y="283"/>
                    <a:pt x="314" y="283"/>
                    <a:pt x="314" y="283"/>
                  </a:cubicBezTo>
                  <a:lnTo>
                    <a:pt x="320" y="2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Freeform 78">
              <a:extLst>
                <a:ext uri="{FF2B5EF4-FFF2-40B4-BE49-F238E27FC236}">
                  <a16:creationId xmlns:a16="http://schemas.microsoft.com/office/drawing/2014/main" id="{AC373335-8612-0F3D-419A-C5AD0E87A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538" y="847815"/>
              <a:ext cx="1581736" cy="1381847"/>
            </a:xfrm>
            <a:custGeom>
              <a:avLst/>
              <a:gdLst>
                <a:gd name="T0" fmla="*/ 2147483646 w 304"/>
                <a:gd name="T1" fmla="*/ 2147483646 h 265"/>
                <a:gd name="T2" fmla="*/ 2147483646 w 304"/>
                <a:gd name="T3" fmla="*/ 2147483646 h 265"/>
                <a:gd name="T4" fmla="*/ 2147483646 w 304"/>
                <a:gd name="T5" fmla="*/ 2147483646 h 265"/>
                <a:gd name="T6" fmla="*/ 2147483646 w 304"/>
                <a:gd name="T7" fmla="*/ 2147483646 h 265"/>
                <a:gd name="T8" fmla="*/ 2147483646 w 304"/>
                <a:gd name="T9" fmla="*/ 2147483646 h 265"/>
                <a:gd name="T10" fmla="*/ 2147483646 w 304"/>
                <a:gd name="T11" fmla="*/ 2147483646 h 265"/>
                <a:gd name="T12" fmla="*/ 2147483646 w 304"/>
                <a:gd name="T13" fmla="*/ 2147483646 h 265"/>
                <a:gd name="T14" fmla="*/ 2147483646 w 304"/>
                <a:gd name="T15" fmla="*/ 2147483646 h 265"/>
                <a:gd name="T16" fmla="*/ 2147483646 w 304"/>
                <a:gd name="T17" fmla="*/ 2147483646 h 265"/>
                <a:gd name="T18" fmla="*/ 2147483646 w 304"/>
                <a:gd name="T19" fmla="*/ 2147483646 h 265"/>
                <a:gd name="T20" fmla="*/ 2147483646 w 304"/>
                <a:gd name="T21" fmla="*/ 2147483646 h 265"/>
                <a:gd name="T22" fmla="*/ 2147483646 w 304"/>
                <a:gd name="T23" fmla="*/ 2147483646 h 265"/>
                <a:gd name="T24" fmla="*/ 2147483646 w 304"/>
                <a:gd name="T25" fmla="*/ 2147483646 h 265"/>
                <a:gd name="T26" fmla="*/ 2147483646 w 304"/>
                <a:gd name="T27" fmla="*/ 2147483646 h 265"/>
                <a:gd name="T28" fmla="*/ 2147483646 w 304"/>
                <a:gd name="T29" fmla="*/ 2147483646 h 265"/>
                <a:gd name="T30" fmla="*/ 2147483646 w 304"/>
                <a:gd name="T31" fmla="*/ 2147483646 h 265"/>
                <a:gd name="T32" fmla="*/ 2147483646 w 304"/>
                <a:gd name="T33" fmla="*/ 2104834500 h 265"/>
                <a:gd name="T34" fmla="*/ 2147483646 w 304"/>
                <a:gd name="T35" fmla="*/ 2075802300 h 265"/>
                <a:gd name="T36" fmla="*/ 2147483646 w 304"/>
                <a:gd name="T37" fmla="*/ 1843544700 h 265"/>
                <a:gd name="T38" fmla="*/ 2147483646 w 304"/>
                <a:gd name="T39" fmla="*/ 1291932900 h 265"/>
                <a:gd name="T40" fmla="*/ 2147483646 w 304"/>
                <a:gd name="T41" fmla="*/ 1045159200 h 265"/>
                <a:gd name="T42" fmla="*/ 2147483646 w 304"/>
                <a:gd name="T43" fmla="*/ 958062600 h 265"/>
                <a:gd name="T44" fmla="*/ 2147483646 w 304"/>
                <a:gd name="T45" fmla="*/ 449999100 h 265"/>
                <a:gd name="T46" fmla="*/ 2147483646 w 304"/>
                <a:gd name="T47" fmla="*/ 406450800 h 265"/>
                <a:gd name="T48" fmla="*/ 2147483646 w 304"/>
                <a:gd name="T49" fmla="*/ 362902500 h 265"/>
                <a:gd name="T50" fmla="*/ 2147483646 w 304"/>
                <a:gd name="T51" fmla="*/ 87096600 h 265"/>
                <a:gd name="T52" fmla="*/ 2147483646 w 304"/>
                <a:gd name="T53" fmla="*/ 159677100 h 265"/>
                <a:gd name="T54" fmla="*/ 2147483646 w 304"/>
                <a:gd name="T55" fmla="*/ 420966900 h 265"/>
                <a:gd name="T56" fmla="*/ 1474156176 w 304"/>
                <a:gd name="T57" fmla="*/ 435483000 h 265"/>
                <a:gd name="T58" fmla="*/ 1141747964 w 304"/>
                <a:gd name="T59" fmla="*/ 653224500 h 265"/>
                <a:gd name="T60" fmla="*/ 968316931 w 304"/>
                <a:gd name="T61" fmla="*/ 609676200 h 265"/>
                <a:gd name="T62" fmla="*/ 838243656 w 304"/>
                <a:gd name="T63" fmla="*/ 508063500 h 265"/>
                <a:gd name="T64" fmla="*/ 621458667 w 304"/>
                <a:gd name="T65" fmla="*/ 391934700 h 265"/>
                <a:gd name="T66" fmla="*/ 245692696 w 304"/>
                <a:gd name="T67" fmla="*/ 362902500 h 265"/>
                <a:gd name="T68" fmla="*/ 57811612 w 304"/>
                <a:gd name="T69" fmla="*/ 537095700 h 265"/>
                <a:gd name="T70" fmla="*/ 274596601 w 304"/>
                <a:gd name="T71" fmla="*/ 740321100 h 265"/>
                <a:gd name="T72" fmla="*/ 332408213 w 304"/>
                <a:gd name="T73" fmla="*/ 1001610900 h 265"/>
                <a:gd name="T74" fmla="*/ 563647055 w 304"/>
                <a:gd name="T75" fmla="*/ 870966000 h 265"/>
                <a:gd name="T76" fmla="*/ 1040578594 w 304"/>
                <a:gd name="T77" fmla="*/ 856449900 h 265"/>
                <a:gd name="T78" fmla="*/ 1185105722 w 304"/>
                <a:gd name="T79" fmla="*/ 1132255800 h 265"/>
                <a:gd name="T80" fmla="*/ 1069486301 w 304"/>
                <a:gd name="T81" fmla="*/ 1349997300 h 265"/>
                <a:gd name="T82" fmla="*/ 1083936352 w 304"/>
                <a:gd name="T83" fmla="*/ 1509674400 h 265"/>
                <a:gd name="T84" fmla="*/ 1257367385 w 304"/>
                <a:gd name="T85" fmla="*/ 1335481200 h 265"/>
                <a:gd name="T86" fmla="*/ 1358536755 w 304"/>
                <a:gd name="T87" fmla="*/ 1335481200 h 265"/>
                <a:gd name="T88" fmla="*/ 1488606228 w 304"/>
                <a:gd name="T89" fmla="*/ 1611287100 h 265"/>
                <a:gd name="T90" fmla="*/ 1517513935 w 304"/>
                <a:gd name="T91" fmla="*/ 1741932000 h 265"/>
                <a:gd name="T92" fmla="*/ 1662037261 w 304"/>
                <a:gd name="T93" fmla="*/ 1756448100 h 265"/>
                <a:gd name="T94" fmla="*/ 1821014440 w 304"/>
                <a:gd name="T95" fmla="*/ 1843544700 h 265"/>
                <a:gd name="T96" fmla="*/ 1922183810 w 304"/>
                <a:gd name="T97" fmla="*/ 1683867600 h 265"/>
                <a:gd name="T98" fmla="*/ 1936633862 w 304"/>
                <a:gd name="T99" fmla="*/ 2003221800 h 265"/>
                <a:gd name="T100" fmla="*/ 1792110536 w 304"/>
                <a:gd name="T101" fmla="*/ 2147483646 h 265"/>
                <a:gd name="T102" fmla="*/ 1936633862 w 304"/>
                <a:gd name="T103" fmla="*/ 2147483646 h 265"/>
                <a:gd name="T104" fmla="*/ 2008899327 w 304"/>
                <a:gd name="T105" fmla="*/ 2147483646 h 265"/>
                <a:gd name="T106" fmla="*/ 2147483646 w 304"/>
                <a:gd name="T107" fmla="*/ 2147483646 h 265"/>
                <a:gd name="T108" fmla="*/ 1907729957 w 304"/>
                <a:gd name="T109" fmla="*/ 2147483646 h 2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4" h="265">
                  <a:moveTo>
                    <a:pt x="147" y="211"/>
                  </a:moveTo>
                  <a:cubicBezTo>
                    <a:pt x="162" y="219"/>
                    <a:pt x="162" y="219"/>
                    <a:pt x="162" y="219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8" y="218"/>
                    <a:pt x="178" y="218"/>
                    <a:pt x="178" y="218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13" y="234"/>
                    <a:pt x="213" y="234"/>
                    <a:pt x="213" y="234"/>
                  </a:cubicBezTo>
                  <a:cubicBezTo>
                    <a:pt x="217" y="237"/>
                    <a:pt x="217" y="237"/>
                    <a:pt x="217" y="237"/>
                  </a:cubicBezTo>
                  <a:cubicBezTo>
                    <a:pt x="212" y="244"/>
                    <a:pt x="212" y="244"/>
                    <a:pt x="212" y="244"/>
                  </a:cubicBezTo>
                  <a:cubicBezTo>
                    <a:pt x="212" y="244"/>
                    <a:pt x="214" y="258"/>
                    <a:pt x="214" y="258"/>
                  </a:cubicBezTo>
                  <a:cubicBezTo>
                    <a:pt x="214" y="258"/>
                    <a:pt x="226" y="263"/>
                    <a:pt x="226" y="263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43" y="262"/>
                    <a:pt x="243" y="262"/>
                    <a:pt x="243" y="262"/>
                  </a:cubicBezTo>
                  <a:cubicBezTo>
                    <a:pt x="243" y="262"/>
                    <a:pt x="248" y="265"/>
                    <a:pt x="248" y="265"/>
                  </a:cubicBezTo>
                  <a:cubicBezTo>
                    <a:pt x="248" y="265"/>
                    <a:pt x="253" y="265"/>
                    <a:pt x="253" y="265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5" y="262"/>
                    <a:pt x="252" y="259"/>
                    <a:pt x="252" y="259"/>
                  </a:cubicBezTo>
                  <a:cubicBezTo>
                    <a:pt x="251" y="259"/>
                    <a:pt x="248" y="256"/>
                    <a:pt x="248" y="256"/>
                  </a:cubicBezTo>
                  <a:cubicBezTo>
                    <a:pt x="255" y="245"/>
                    <a:pt x="255" y="245"/>
                    <a:pt x="255" y="245"/>
                  </a:cubicBezTo>
                  <a:cubicBezTo>
                    <a:pt x="257" y="245"/>
                    <a:pt x="257" y="245"/>
                    <a:pt x="257" y="245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4" y="244"/>
                    <a:pt x="264" y="244"/>
                    <a:pt x="264" y="244"/>
                  </a:cubicBezTo>
                  <a:cubicBezTo>
                    <a:pt x="265" y="242"/>
                    <a:pt x="265" y="242"/>
                    <a:pt x="265" y="242"/>
                  </a:cubicBezTo>
                  <a:cubicBezTo>
                    <a:pt x="270" y="242"/>
                    <a:pt x="270" y="242"/>
                    <a:pt x="270" y="242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75" y="235"/>
                    <a:pt x="275" y="235"/>
                    <a:pt x="275" y="23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9" y="231"/>
                    <a:pt x="269" y="231"/>
                    <a:pt x="269" y="231"/>
                  </a:cubicBezTo>
                  <a:cubicBezTo>
                    <a:pt x="252" y="230"/>
                    <a:pt x="252" y="230"/>
                    <a:pt x="252" y="230"/>
                  </a:cubicBezTo>
                  <a:cubicBezTo>
                    <a:pt x="242" y="227"/>
                    <a:pt x="242" y="227"/>
                    <a:pt x="242" y="227"/>
                  </a:cubicBezTo>
                  <a:cubicBezTo>
                    <a:pt x="242" y="227"/>
                    <a:pt x="239" y="225"/>
                    <a:pt x="239" y="225"/>
                  </a:cubicBezTo>
                  <a:cubicBezTo>
                    <a:pt x="238" y="225"/>
                    <a:pt x="230" y="227"/>
                    <a:pt x="230" y="227"/>
                  </a:cubicBezTo>
                  <a:cubicBezTo>
                    <a:pt x="228" y="224"/>
                    <a:pt x="228" y="224"/>
                    <a:pt x="228" y="224"/>
                  </a:cubicBezTo>
                  <a:cubicBezTo>
                    <a:pt x="225" y="217"/>
                    <a:pt x="225" y="217"/>
                    <a:pt x="225" y="217"/>
                  </a:cubicBezTo>
                  <a:cubicBezTo>
                    <a:pt x="225" y="217"/>
                    <a:pt x="216" y="211"/>
                    <a:pt x="216" y="211"/>
                  </a:cubicBezTo>
                  <a:cubicBezTo>
                    <a:pt x="216" y="211"/>
                    <a:pt x="215" y="198"/>
                    <a:pt x="215" y="198"/>
                  </a:cubicBezTo>
                  <a:cubicBezTo>
                    <a:pt x="211" y="195"/>
                    <a:pt x="211" y="195"/>
                    <a:pt x="211" y="195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208" y="185"/>
                    <a:pt x="209" y="179"/>
                    <a:pt x="209" y="179"/>
                  </a:cubicBezTo>
                  <a:cubicBezTo>
                    <a:pt x="209" y="178"/>
                    <a:pt x="207" y="164"/>
                    <a:pt x="207" y="164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188" y="166"/>
                    <a:pt x="188" y="166"/>
                    <a:pt x="188" y="166"/>
                  </a:cubicBezTo>
                  <a:cubicBezTo>
                    <a:pt x="184" y="163"/>
                    <a:pt x="184" y="163"/>
                    <a:pt x="184" y="163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1" y="145"/>
                    <a:pt x="191" y="145"/>
                    <a:pt x="191" y="145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202" y="146"/>
                    <a:pt x="203" y="145"/>
                  </a:cubicBezTo>
                  <a:cubicBezTo>
                    <a:pt x="203" y="145"/>
                    <a:pt x="207" y="143"/>
                    <a:pt x="208" y="143"/>
                  </a:cubicBezTo>
                  <a:cubicBezTo>
                    <a:pt x="208" y="142"/>
                    <a:pt x="214" y="139"/>
                    <a:pt x="214" y="139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52" y="126"/>
                    <a:pt x="252" y="126"/>
                  </a:cubicBezTo>
                  <a:cubicBezTo>
                    <a:pt x="252" y="125"/>
                    <a:pt x="250" y="113"/>
                    <a:pt x="250" y="113"/>
                  </a:cubicBezTo>
                  <a:cubicBezTo>
                    <a:pt x="261" y="89"/>
                    <a:pt x="261" y="89"/>
                    <a:pt x="261" y="89"/>
                  </a:cubicBezTo>
                  <a:cubicBezTo>
                    <a:pt x="261" y="89"/>
                    <a:pt x="260" y="82"/>
                    <a:pt x="261" y="81"/>
                  </a:cubicBezTo>
                  <a:cubicBezTo>
                    <a:pt x="261" y="81"/>
                    <a:pt x="266" y="75"/>
                    <a:pt x="266" y="75"/>
                  </a:cubicBezTo>
                  <a:cubicBezTo>
                    <a:pt x="273" y="72"/>
                    <a:pt x="273" y="72"/>
                    <a:pt x="273" y="72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304" y="66"/>
                    <a:pt x="304" y="66"/>
                    <a:pt x="304" y="66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42"/>
                    <a:pt x="301" y="37"/>
                    <a:pt x="301" y="36"/>
                  </a:cubicBezTo>
                  <a:cubicBezTo>
                    <a:pt x="301" y="35"/>
                    <a:pt x="301" y="31"/>
                    <a:pt x="301" y="31"/>
                  </a:cubicBezTo>
                  <a:cubicBezTo>
                    <a:pt x="301" y="31"/>
                    <a:pt x="299" y="28"/>
                    <a:pt x="299" y="28"/>
                  </a:cubicBezTo>
                  <a:cubicBezTo>
                    <a:pt x="299" y="28"/>
                    <a:pt x="296" y="27"/>
                    <a:pt x="296" y="27"/>
                  </a:cubicBezTo>
                  <a:cubicBezTo>
                    <a:pt x="296" y="27"/>
                    <a:pt x="288" y="28"/>
                    <a:pt x="288" y="28"/>
                  </a:cubicBezTo>
                  <a:cubicBezTo>
                    <a:pt x="288" y="28"/>
                    <a:pt x="283" y="27"/>
                    <a:pt x="283" y="27"/>
                  </a:cubicBezTo>
                  <a:cubicBezTo>
                    <a:pt x="283" y="27"/>
                    <a:pt x="275" y="22"/>
                    <a:pt x="275" y="22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2" y="25"/>
                    <a:pt x="261" y="23"/>
                    <a:pt x="261" y="23"/>
                  </a:cubicBezTo>
                  <a:cubicBezTo>
                    <a:pt x="262" y="23"/>
                    <a:pt x="265" y="11"/>
                    <a:pt x="265" y="11"/>
                  </a:cubicBezTo>
                  <a:cubicBezTo>
                    <a:pt x="265" y="10"/>
                    <a:pt x="263" y="6"/>
                    <a:pt x="262" y="6"/>
                  </a:cubicBezTo>
                  <a:cubicBezTo>
                    <a:pt x="262" y="5"/>
                    <a:pt x="259" y="0"/>
                    <a:pt x="259" y="0"/>
                  </a:cubicBezTo>
                  <a:cubicBezTo>
                    <a:pt x="229" y="9"/>
                    <a:pt x="229" y="9"/>
                    <a:pt x="229" y="9"/>
                  </a:cubicBezTo>
                  <a:cubicBezTo>
                    <a:pt x="224" y="11"/>
                    <a:pt x="224" y="11"/>
                    <a:pt x="224" y="11"/>
                  </a:cubicBezTo>
                  <a:cubicBezTo>
                    <a:pt x="218" y="22"/>
                    <a:pt x="218" y="22"/>
                    <a:pt x="218" y="22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1" y="42"/>
                    <a:pt x="71" y="42"/>
                  </a:cubicBezTo>
                  <a:cubicBezTo>
                    <a:pt x="71" y="42"/>
                    <a:pt x="67" y="42"/>
                    <a:pt x="67" y="42"/>
                  </a:cubicBezTo>
                  <a:cubicBezTo>
                    <a:pt x="66" y="42"/>
                    <a:pt x="63" y="39"/>
                    <a:pt x="63" y="39"/>
                  </a:cubicBezTo>
                  <a:cubicBezTo>
                    <a:pt x="63" y="39"/>
                    <a:pt x="60" y="39"/>
                    <a:pt x="60" y="39"/>
                  </a:cubicBezTo>
                  <a:cubicBezTo>
                    <a:pt x="60" y="39"/>
                    <a:pt x="58" y="35"/>
                    <a:pt x="58" y="35"/>
                  </a:cubicBezTo>
                  <a:cubicBezTo>
                    <a:pt x="57" y="35"/>
                    <a:pt x="56" y="28"/>
                    <a:pt x="56" y="2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6" y="27"/>
                    <a:pt x="36" y="27"/>
                  </a:cubicBezTo>
                  <a:cubicBezTo>
                    <a:pt x="35" y="27"/>
                    <a:pt x="29" y="25"/>
                    <a:pt x="29" y="25"/>
                  </a:cubicBezTo>
                  <a:cubicBezTo>
                    <a:pt x="29" y="25"/>
                    <a:pt x="18" y="25"/>
                    <a:pt x="17" y="25"/>
                  </a:cubicBezTo>
                  <a:cubicBezTo>
                    <a:pt x="17" y="25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37"/>
                    <a:pt x="4" y="37"/>
                  </a:cubicBezTo>
                  <a:cubicBezTo>
                    <a:pt x="4" y="37"/>
                    <a:pt x="1" y="46"/>
                    <a:pt x="1" y="47"/>
                  </a:cubicBezTo>
                  <a:cubicBezTo>
                    <a:pt x="0" y="47"/>
                    <a:pt x="8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8"/>
                    <a:pt x="23" y="68"/>
                    <a:pt x="23" y="69"/>
                  </a:cubicBezTo>
                  <a:cubicBezTo>
                    <a:pt x="23" y="69"/>
                    <a:pt x="31" y="76"/>
                    <a:pt x="31" y="76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3"/>
                    <a:pt x="77" y="89"/>
                    <a:pt x="76" y="89"/>
                  </a:cubicBezTo>
                  <a:cubicBezTo>
                    <a:pt x="76" y="90"/>
                    <a:pt x="74" y="93"/>
                    <a:pt x="74" y="93"/>
                  </a:cubicBezTo>
                  <a:cubicBezTo>
                    <a:pt x="74" y="94"/>
                    <a:pt x="74" y="97"/>
                    <a:pt x="74" y="97"/>
                  </a:cubicBezTo>
                  <a:cubicBezTo>
                    <a:pt x="74" y="98"/>
                    <a:pt x="72" y="102"/>
                    <a:pt x="72" y="102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5" y="94"/>
                    <a:pt x="95" y="95"/>
                  </a:cubicBezTo>
                  <a:cubicBezTo>
                    <a:pt x="95" y="95"/>
                    <a:pt x="93" y="97"/>
                    <a:pt x="93" y="97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99" y="116"/>
                    <a:pt x="99" y="117"/>
                  </a:cubicBezTo>
                  <a:cubicBezTo>
                    <a:pt x="99" y="117"/>
                    <a:pt x="101" y="123"/>
                    <a:pt x="101" y="123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11" y="122"/>
                    <a:pt x="111" y="122"/>
                    <a:pt x="111" y="12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29"/>
                    <a:pt x="133" y="129"/>
                  </a:cubicBezTo>
                  <a:cubicBezTo>
                    <a:pt x="133" y="130"/>
                    <a:pt x="138" y="132"/>
                    <a:pt x="138" y="132"/>
                  </a:cubicBezTo>
                  <a:cubicBezTo>
                    <a:pt x="134" y="138"/>
                    <a:pt x="134" y="138"/>
                    <a:pt x="134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7" y="167"/>
                    <a:pt x="134" y="171"/>
                    <a:pt x="134" y="171"/>
                  </a:cubicBezTo>
                  <a:cubicBezTo>
                    <a:pt x="134" y="172"/>
                    <a:pt x="137" y="174"/>
                    <a:pt x="137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9" y="179"/>
                    <a:pt x="143" y="181"/>
                    <a:pt x="143" y="181"/>
                  </a:cubicBezTo>
                  <a:cubicBezTo>
                    <a:pt x="144" y="182"/>
                    <a:pt x="151" y="186"/>
                    <a:pt x="151" y="18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34" y="198"/>
                    <a:pt x="134" y="198"/>
                    <a:pt x="134" y="198"/>
                  </a:cubicBezTo>
                  <a:cubicBezTo>
                    <a:pt x="132" y="212"/>
                    <a:pt x="132" y="212"/>
                    <a:pt x="132" y="212"/>
                  </a:cubicBezTo>
                  <a:cubicBezTo>
                    <a:pt x="138" y="211"/>
                    <a:pt x="138" y="211"/>
                    <a:pt x="138" y="211"/>
                  </a:cubicBezTo>
                  <a:lnTo>
                    <a:pt x="147" y="2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79">
              <a:extLst>
                <a:ext uri="{FF2B5EF4-FFF2-40B4-BE49-F238E27FC236}">
                  <a16:creationId xmlns:a16="http://schemas.microsoft.com/office/drawing/2014/main" id="{6EDC2A03-E66F-35D4-C10A-4E72C63F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853" y="5488734"/>
              <a:ext cx="510589" cy="480169"/>
            </a:xfrm>
            <a:custGeom>
              <a:avLst/>
              <a:gdLst>
                <a:gd name="T0" fmla="*/ 1173808469 w 98"/>
                <a:gd name="T1" fmla="*/ 1119761114 h 92"/>
                <a:gd name="T2" fmla="*/ 1202793180 w 98"/>
                <a:gd name="T3" fmla="*/ 1017964996 h 92"/>
                <a:gd name="T4" fmla="*/ 1231774084 w 98"/>
                <a:gd name="T5" fmla="*/ 945254028 h 92"/>
                <a:gd name="T6" fmla="*/ 1289739699 w 98"/>
                <a:gd name="T7" fmla="*/ 857998578 h 92"/>
                <a:gd name="T8" fmla="*/ 1347705315 w 98"/>
                <a:gd name="T9" fmla="*/ 756202459 h 92"/>
                <a:gd name="T10" fmla="*/ 1391178574 w 98"/>
                <a:gd name="T11" fmla="*/ 683491491 h 92"/>
                <a:gd name="T12" fmla="*/ 1420163285 w 98"/>
                <a:gd name="T13" fmla="*/ 567150891 h 92"/>
                <a:gd name="T14" fmla="*/ 1362197670 w 98"/>
                <a:gd name="T15" fmla="*/ 494439923 h 92"/>
                <a:gd name="T16" fmla="*/ 1362197670 w 98"/>
                <a:gd name="T17" fmla="*/ 421728955 h 92"/>
                <a:gd name="T18" fmla="*/ 1362197670 w 98"/>
                <a:gd name="T19" fmla="*/ 349017986 h 92"/>
                <a:gd name="T20" fmla="*/ 1362197670 w 98"/>
                <a:gd name="T21" fmla="*/ 247221868 h 92"/>
                <a:gd name="T22" fmla="*/ 1347705315 w 98"/>
                <a:gd name="T23" fmla="*/ 145421937 h 92"/>
                <a:gd name="T24" fmla="*/ 1362197670 w 98"/>
                <a:gd name="T25" fmla="*/ 58170300 h 92"/>
                <a:gd name="T26" fmla="*/ 1304232055 w 98"/>
                <a:gd name="T27" fmla="*/ 43625818 h 92"/>
                <a:gd name="T28" fmla="*/ 1231774084 w 98"/>
                <a:gd name="T29" fmla="*/ 29085150 h 92"/>
                <a:gd name="T30" fmla="*/ 1173808469 w 98"/>
                <a:gd name="T31" fmla="*/ 29085150 h 92"/>
                <a:gd name="T32" fmla="*/ 1130335209 w 98"/>
                <a:gd name="T33" fmla="*/ 0 h 92"/>
                <a:gd name="T34" fmla="*/ 1028892527 w 98"/>
                <a:gd name="T35" fmla="*/ 14540668 h 92"/>
                <a:gd name="T36" fmla="*/ 985419267 w 98"/>
                <a:gd name="T37" fmla="*/ 58170300 h 92"/>
                <a:gd name="T38" fmla="*/ 956438363 w 98"/>
                <a:gd name="T39" fmla="*/ 43625818 h 92"/>
                <a:gd name="T40" fmla="*/ 826014777 w 98"/>
                <a:gd name="T41" fmla="*/ 14540668 h 92"/>
                <a:gd name="T42" fmla="*/ 739064450 w 98"/>
                <a:gd name="T43" fmla="*/ 14540668 h 92"/>
                <a:gd name="T44" fmla="*/ 666606480 w 98"/>
                <a:gd name="T45" fmla="*/ 43625818 h 92"/>
                <a:gd name="T46" fmla="*/ 594148509 w 98"/>
                <a:gd name="T47" fmla="*/ 130881268 h 92"/>
                <a:gd name="T48" fmla="*/ 550675249 w 98"/>
                <a:gd name="T49" fmla="*/ 189051568 h 92"/>
                <a:gd name="T50" fmla="*/ 449236374 w 98"/>
                <a:gd name="T51" fmla="*/ 247221868 h 92"/>
                <a:gd name="T52" fmla="*/ 420251663 w 98"/>
                <a:gd name="T53" fmla="*/ 334473505 h 92"/>
                <a:gd name="T54" fmla="*/ 347793692 w 98"/>
                <a:gd name="T55" fmla="*/ 290847686 h 92"/>
                <a:gd name="T56" fmla="*/ 260847172 w 98"/>
                <a:gd name="T57" fmla="*/ 261762536 h 92"/>
                <a:gd name="T58" fmla="*/ 144915942 w 98"/>
                <a:gd name="T59" fmla="*/ 319932836 h 92"/>
                <a:gd name="T60" fmla="*/ 57965615 w 98"/>
                <a:gd name="T61" fmla="*/ 392643805 h 92"/>
                <a:gd name="T62" fmla="*/ 57965615 w 98"/>
                <a:gd name="T63" fmla="*/ 436269623 h 92"/>
                <a:gd name="T64" fmla="*/ 43473260 w 98"/>
                <a:gd name="T65" fmla="*/ 567150891 h 92"/>
                <a:gd name="T66" fmla="*/ 0 w 98"/>
                <a:gd name="T67" fmla="*/ 712576641 h 92"/>
                <a:gd name="T68" fmla="*/ 14492356 w 98"/>
                <a:gd name="T69" fmla="*/ 785287609 h 92"/>
                <a:gd name="T70" fmla="*/ 72457971 w 98"/>
                <a:gd name="T71" fmla="*/ 799832091 h 92"/>
                <a:gd name="T72" fmla="*/ 188389201 w 98"/>
                <a:gd name="T73" fmla="*/ 814372759 h 92"/>
                <a:gd name="T74" fmla="*/ 202881557 w 98"/>
                <a:gd name="T75" fmla="*/ 901628209 h 92"/>
                <a:gd name="T76" fmla="*/ 202881557 w 98"/>
                <a:gd name="T77" fmla="*/ 1105220446 h 92"/>
                <a:gd name="T78" fmla="*/ 318812788 w 98"/>
                <a:gd name="T79" fmla="*/ 1221557232 h 92"/>
                <a:gd name="T80" fmla="*/ 449236374 w 98"/>
                <a:gd name="T81" fmla="*/ 1279727532 h 92"/>
                <a:gd name="T82" fmla="*/ 521694345 w 98"/>
                <a:gd name="T83" fmla="*/ 1279727532 h 92"/>
                <a:gd name="T84" fmla="*/ 652114124 w 98"/>
                <a:gd name="T85" fmla="*/ 1250642382 h 92"/>
                <a:gd name="T86" fmla="*/ 739064450 w 98"/>
                <a:gd name="T87" fmla="*/ 1236101714 h 92"/>
                <a:gd name="T88" fmla="*/ 869488037 w 98"/>
                <a:gd name="T89" fmla="*/ 1279727532 h 92"/>
                <a:gd name="T90" fmla="*/ 970926912 w 98"/>
                <a:gd name="T91" fmla="*/ 1323357164 h 92"/>
                <a:gd name="T92" fmla="*/ 1072369594 w 98"/>
                <a:gd name="T93" fmla="*/ 1323357164 h 92"/>
                <a:gd name="T94" fmla="*/ 1115842853 w 98"/>
                <a:gd name="T95" fmla="*/ 1294272014 h 92"/>
                <a:gd name="T96" fmla="*/ 1144823758 w 98"/>
                <a:gd name="T97" fmla="*/ 1207016564 h 92"/>
                <a:gd name="T98" fmla="*/ 1173808469 w 98"/>
                <a:gd name="T99" fmla="*/ 1119761114 h 9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8" h="92">
                  <a:moveTo>
                    <a:pt x="81" y="77"/>
                  </a:moveTo>
                  <a:cubicBezTo>
                    <a:pt x="81" y="76"/>
                    <a:pt x="83" y="71"/>
                    <a:pt x="83" y="70"/>
                  </a:cubicBezTo>
                  <a:cubicBezTo>
                    <a:pt x="83" y="69"/>
                    <a:pt x="85" y="66"/>
                    <a:pt x="85" y="65"/>
                  </a:cubicBezTo>
                  <a:cubicBezTo>
                    <a:pt x="85" y="64"/>
                    <a:pt x="89" y="60"/>
                    <a:pt x="89" y="59"/>
                  </a:cubicBezTo>
                  <a:cubicBezTo>
                    <a:pt x="89" y="59"/>
                    <a:pt x="93" y="52"/>
                    <a:pt x="93" y="52"/>
                  </a:cubicBezTo>
                  <a:cubicBezTo>
                    <a:pt x="94" y="51"/>
                    <a:pt x="96" y="48"/>
                    <a:pt x="96" y="47"/>
                  </a:cubicBezTo>
                  <a:cubicBezTo>
                    <a:pt x="96" y="47"/>
                    <a:pt x="98" y="40"/>
                    <a:pt x="98" y="39"/>
                  </a:cubicBezTo>
                  <a:cubicBezTo>
                    <a:pt x="97" y="38"/>
                    <a:pt x="95" y="35"/>
                    <a:pt x="94" y="34"/>
                  </a:cubicBezTo>
                  <a:cubicBezTo>
                    <a:pt x="94" y="33"/>
                    <a:pt x="94" y="30"/>
                    <a:pt x="94" y="29"/>
                  </a:cubicBezTo>
                  <a:cubicBezTo>
                    <a:pt x="93" y="29"/>
                    <a:pt x="94" y="25"/>
                    <a:pt x="94" y="24"/>
                  </a:cubicBezTo>
                  <a:cubicBezTo>
                    <a:pt x="95" y="24"/>
                    <a:pt x="94" y="17"/>
                    <a:pt x="94" y="17"/>
                  </a:cubicBezTo>
                  <a:cubicBezTo>
                    <a:pt x="94" y="16"/>
                    <a:pt x="93" y="11"/>
                    <a:pt x="93" y="10"/>
                  </a:cubicBezTo>
                  <a:cubicBezTo>
                    <a:pt x="93" y="9"/>
                    <a:pt x="94" y="4"/>
                    <a:pt x="94" y="4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85" y="2"/>
                    <a:pt x="85" y="2"/>
                  </a:cubicBezTo>
                  <a:cubicBezTo>
                    <a:pt x="84" y="2"/>
                    <a:pt x="81" y="2"/>
                    <a:pt x="81" y="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2" y="1"/>
                    <a:pt x="71" y="1"/>
                  </a:cubicBezTo>
                  <a:cubicBezTo>
                    <a:pt x="71" y="0"/>
                    <a:pt x="68" y="4"/>
                    <a:pt x="68" y="4"/>
                  </a:cubicBezTo>
                  <a:cubicBezTo>
                    <a:pt x="68" y="4"/>
                    <a:pt x="66" y="3"/>
                    <a:pt x="66" y="3"/>
                  </a:cubicBezTo>
                  <a:cubicBezTo>
                    <a:pt x="65" y="3"/>
                    <a:pt x="58" y="1"/>
                    <a:pt x="57" y="1"/>
                  </a:cubicBezTo>
                  <a:cubicBezTo>
                    <a:pt x="55" y="0"/>
                    <a:pt x="52" y="1"/>
                    <a:pt x="51" y="1"/>
                  </a:cubicBezTo>
                  <a:cubicBezTo>
                    <a:pt x="50" y="1"/>
                    <a:pt x="46" y="3"/>
                    <a:pt x="46" y="3"/>
                  </a:cubicBezTo>
                  <a:cubicBezTo>
                    <a:pt x="46" y="3"/>
                    <a:pt x="41" y="8"/>
                    <a:pt x="41" y="9"/>
                  </a:cubicBezTo>
                  <a:cubicBezTo>
                    <a:pt x="41" y="9"/>
                    <a:pt x="38" y="13"/>
                    <a:pt x="38" y="13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4" y="20"/>
                    <a:pt x="24" y="20"/>
                  </a:cubicBezTo>
                  <a:cubicBezTo>
                    <a:pt x="23" y="19"/>
                    <a:pt x="18" y="18"/>
                    <a:pt x="18" y="18"/>
                  </a:cubicBezTo>
                  <a:cubicBezTo>
                    <a:pt x="18" y="18"/>
                    <a:pt x="10" y="21"/>
                    <a:pt x="10" y="22"/>
                  </a:cubicBezTo>
                  <a:cubicBezTo>
                    <a:pt x="9" y="22"/>
                    <a:pt x="4" y="26"/>
                    <a:pt x="4" y="27"/>
                  </a:cubicBezTo>
                  <a:cubicBezTo>
                    <a:pt x="4" y="27"/>
                    <a:pt x="4" y="29"/>
                    <a:pt x="4" y="30"/>
                  </a:cubicBezTo>
                  <a:cubicBezTo>
                    <a:pt x="3" y="31"/>
                    <a:pt x="3" y="38"/>
                    <a:pt x="3" y="39"/>
                  </a:cubicBezTo>
                  <a:cubicBezTo>
                    <a:pt x="2" y="40"/>
                    <a:pt x="1" y="48"/>
                    <a:pt x="0" y="49"/>
                  </a:cubicBezTo>
                  <a:cubicBezTo>
                    <a:pt x="0" y="50"/>
                    <a:pt x="1" y="54"/>
                    <a:pt x="1" y="54"/>
                  </a:cubicBezTo>
                  <a:cubicBezTo>
                    <a:pt x="1" y="54"/>
                    <a:pt x="4" y="55"/>
                    <a:pt x="5" y="55"/>
                  </a:cubicBezTo>
                  <a:cubicBezTo>
                    <a:pt x="6" y="55"/>
                    <a:pt x="13" y="56"/>
                    <a:pt x="13" y="56"/>
                  </a:cubicBezTo>
                  <a:cubicBezTo>
                    <a:pt x="14" y="57"/>
                    <a:pt x="15" y="61"/>
                    <a:pt x="14" y="62"/>
                  </a:cubicBezTo>
                  <a:cubicBezTo>
                    <a:pt x="14" y="62"/>
                    <a:pt x="14" y="76"/>
                    <a:pt x="14" y="76"/>
                  </a:cubicBezTo>
                  <a:cubicBezTo>
                    <a:pt x="14" y="76"/>
                    <a:pt x="21" y="83"/>
                    <a:pt x="22" y="84"/>
                  </a:cubicBezTo>
                  <a:cubicBezTo>
                    <a:pt x="23" y="84"/>
                    <a:pt x="30" y="88"/>
                    <a:pt x="31" y="88"/>
                  </a:cubicBezTo>
                  <a:cubicBezTo>
                    <a:pt x="32" y="88"/>
                    <a:pt x="35" y="88"/>
                    <a:pt x="36" y="88"/>
                  </a:cubicBezTo>
                  <a:cubicBezTo>
                    <a:pt x="37" y="88"/>
                    <a:pt x="44" y="86"/>
                    <a:pt x="45" y="86"/>
                  </a:cubicBezTo>
                  <a:cubicBezTo>
                    <a:pt x="45" y="86"/>
                    <a:pt x="50" y="85"/>
                    <a:pt x="51" y="85"/>
                  </a:cubicBezTo>
                  <a:cubicBezTo>
                    <a:pt x="52" y="85"/>
                    <a:pt x="59" y="87"/>
                    <a:pt x="60" y="88"/>
                  </a:cubicBezTo>
                  <a:cubicBezTo>
                    <a:pt x="61" y="88"/>
                    <a:pt x="65" y="90"/>
                    <a:pt x="67" y="91"/>
                  </a:cubicBezTo>
                  <a:cubicBezTo>
                    <a:pt x="68" y="92"/>
                    <a:pt x="74" y="91"/>
                    <a:pt x="74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83"/>
                    <a:pt x="80" y="78"/>
                    <a:pt x="81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Freeform 80">
              <a:extLst>
                <a:ext uri="{FF2B5EF4-FFF2-40B4-BE49-F238E27FC236}">
                  <a16:creationId xmlns:a16="http://schemas.microsoft.com/office/drawing/2014/main" id="{A315AE31-3C1F-3D03-71F0-D3BD94FA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057" y="1984145"/>
              <a:ext cx="886468" cy="1158056"/>
            </a:xfrm>
            <a:custGeom>
              <a:avLst/>
              <a:gdLst>
                <a:gd name="T0" fmla="*/ 2003221800 w 170"/>
                <a:gd name="T1" fmla="*/ 2033777942 h 222"/>
                <a:gd name="T2" fmla="*/ 1988705700 w 170"/>
                <a:gd name="T3" fmla="*/ 1932089045 h 222"/>
                <a:gd name="T4" fmla="*/ 1887093000 w 170"/>
                <a:gd name="T5" fmla="*/ 1859454663 h 222"/>
                <a:gd name="T6" fmla="*/ 2061286200 w 170"/>
                <a:gd name="T7" fmla="*/ 1699656736 h 222"/>
                <a:gd name="T8" fmla="*/ 2090318400 w 170"/>
                <a:gd name="T9" fmla="*/ 1656076869 h 222"/>
                <a:gd name="T10" fmla="*/ 2090318400 w 170"/>
                <a:gd name="T11" fmla="*/ 1292901147 h 222"/>
                <a:gd name="T12" fmla="*/ 1901609100 w 170"/>
                <a:gd name="T13" fmla="*/ 1351010178 h 222"/>
                <a:gd name="T14" fmla="*/ 1858060800 w 170"/>
                <a:gd name="T15" fmla="*/ 1336481014 h 222"/>
                <a:gd name="T16" fmla="*/ 1858060800 w 170"/>
                <a:gd name="T17" fmla="*/ 1147632383 h 222"/>
                <a:gd name="T18" fmla="*/ 1901609100 w 170"/>
                <a:gd name="T19" fmla="*/ 973309104 h 222"/>
                <a:gd name="T20" fmla="*/ 1901609100 w 170"/>
                <a:gd name="T21" fmla="*/ 726347632 h 222"/>
                <a:gd name="T22" fmla="*/ 1785480300 w 170"/>
                <a:gd name="T23" fmla="*/ 552024353 h 222"/>
                <a:gd name="T24" fmla="*/ 1567738800 w 170"/>
                <a:gd name="T25" fmla="*/ 319592043 h 222"/>
                <a:gd name="T26" fmla="*/ 1495158300 w 170"/>
                <a:gd name="T27" fmla="*/ 130743412 h 222"/>
                <a:gd name="T28" fmla="*/ 1291932900 w 170"/>
                <a:gd name="T29" fmla="*/ 101688897 h 222"/>
                <a:gd name="T30" fmla="*/ 1190320200 w 170"/>
                <a:gd name="T31" fmla="*/ 72634382 h 222"/>
                <a:gd name="T32" fmla="*/ 1074191400 w 170"/>
                <a:gd name="T33" fmla="*/ 0 h 222"/>
                <a:gd name="T34" fmla="*/ 972578700 w 170"/>
                <a:gd name="T35" fmla="*/ 29054515 h 222"/>
                <a:gd name="T36" fmla="*/ 972578700 w 170"/>
                <a:gd name="T37" fmla="*/ 116214249 h 222"/>
                <a:gd name="T38" fmla="*/ 682256700 w 170"/>
                <a:gd name="T39" fmla="*/ 450335455 h 222"/>
                <a:gd name="T40" fmla="*/ 580644000 w 170"/>
                <a:gd name="T41" fmla="*/ 363175722 h 222"/>
                <a:gd name="T42" fmla="*/ 522579600 w 170"/>
                <a:gd name="T43" fmla="*/ 363175722 h 222"/>
                <a:gd name="T44" fmla="*/ 420966900 w 170"/>
                <a:gd name="T45" fmla="*/ 479389970 h 222"/>
                <a:gd name="T46" fmla="*/ 333870300 w 170"/>
                <a:gd name="T47" fmla="*/ 552024353 h 222"/>
                <a:gd name="T48" fmla="*/ 246773700 w 170"/>
                <a:gd name="T49" fmla="*/ 595608031 h 222"/>
                <a:gd name="T50" fmla="*/ 232257600 w 170"/>
                <a:gd name="T51" fmla="*/ 653713250 h 222"/>
                <a:gd name="T52" fmla="*/ 304838100 w 170"/>
                <a:gd name="T53" fmla="*/ 813511177 h 222"/>
                <a:gd name="T54" fmla="*/ 290322000 w 170"/>
                <a:gd name="T55" fmla="*/ 842565692 h 222"/>
                <a:gd name="T56" fmla="*/ 246773700 w 170"/>
                <a:gd name="T57" fmla="*/ 842565692 h 222"/>
                <a:gd name="T58" fmla="*/ 217741500 w 170"/>
                <a:gd name="T59" fmla="*/ 784456662 h 222"/>
                <a:gd name="T60" fmla="*/ 174193200 w 170"/>
                <a:gd name="T61" fmla="*/ 784456662 h 222"/>
                <a:gd name="T62" fmla="*/ 101612700 w 170"/>
                <a:gd name="T63" fmla="*/ 1016888971 h 222"/>
                <a:gd name="T64" fmla="*/ 0 w 170"/>
                <a:gd name="T65" fmla="*/ 1162157735 h 222"/>
                <a:gd name="T66" fmla="*/ 87096600 w 170"/>
                <a:gd name="T67" fmla="*/ 1234792117 h 222"/>
                <a:gd name="T68" fmla="*/ 203225400 w 170"/>
                <a:gd name="T69" fmla="*/ 1438169911 h 222"/>
                <a:gd name="T70" fmla="*/ 304838100 w 170"/>
                <a:gd name="T71" fmla="*/ 1496278942 h 222"/>
                <a:gd name="T72" fmla="*/ 537095700 w 170"/>
                <a:gd name="T73" fmla="*/ 1539858809 h 222"/>
                <a:gd name="T74" fmla="*/ 638708400 w 170"/>
                <a:gd name="T75" fmla="*/ 1641547706 h 222"/>
                <a:gd name="T76" fmla="*/ 624192300 w 170"/>
                <a:gd name="T77" fmla="*/ 1873980015 h 222"/>
                <a:gd name="T78" fmla="*/ 682256700 w 170"/>
                <a:gd name="T79" fmla="*/ 1975668912 h 222"/>
                <a:gd name="T80" fmla="*/ 609676200 w 170"/>
                <a:gd name="T81" fmla="*/ 2077357809 h 222"/>
                <a:gd name="T82" fmla="*/ 595160100 w 170"/>
                <a:gd name="T83" fmla="*/ 2147483646 h 222"/>
                <a:gd name="T84" fmla="*/ 406450800 w 170"/>
                <a:gd name="T85" fmla="*/ 2147483646 h 222"/>
                <a:gd name="T86" fmla="*/ 377418600 w 170"/>
                <a:gd name="T87" fmla="*/ 2147483646 h 222"/>
                <a:gd name="T88" fmla="*/ 798385500 w 170"/>
                <a:gd name="T89" fmla="*/ 2147483646 h 222"/>
                <a:gd name="T90" fmla="*/ 841933800 w 170"/>
                <a:gd name="T91" fmla="*/ 2147483646 h 222"/>
                <a:gd name="T92" fmla="*/ 841933800 w 170"/>
                <a:gd name="T93" fmla="*/ 2147483646 h 222"/>
                <a:gd name="T94" fmla="*/ 885482100 w 170"/>
                <a:gd name="T95" fmla="*/ 2147483646 h 222"/>
                <a:gd name="T96" fmla="*/ 958062600 w 170"/>
                <a:gd name="T97" fmla="*/ 2147483646 h 222"/>
                <a:gd name="T98" fmla="*/ 1248384600 w 170"/>
                <a:gd name="T99" fmla="*/ 2147483646 h 222"/>
                <a:gd name="T100" fmla="*/ 1335481200 w 170"/>
                <a:gd name="T101" fmla="*/ 2147483646 h 222"/>
                <a:gd name="T102" fmla="*/ 1393545600 w 170"/>
                <a:gd name="T103" fmla="*/ 2147483646 h 222"/>
                <a:gd name="T104" fmla="*/ 1712899800 w 170"/>
                <a:gd name="T105" fmla="*/ 2147483646 h 222"/>
                <a:gd name="T106" fmla="*/ 1799996400 w 170"/>
                <a:gd name="T107" fmla="*/ 2147483646 h 222"/>
                <a:gd name="T108" fmla="*/ 2017737900 w 170"/>
                <a:gd name="T109" fmla="*/ 2147483646 h 222"/>
                <a:gd name="T110" fmla="*/ 2147483646 w 170"/>
                <a:gd name="T111" fmla="*/ 2147483646 h 222"/>
                <a:gd name="T112" fmla="*/ 2147483646 w 170"/>
                <a:gd name="T113" fmla="*/ 2147483646 h 222"/>
                <a:gd name="T114" fmla="*/ 2147483646 w 170"/>
                <a:gd name="T115" fmla="*/ 2147483646 h 222"/>
                <a:gd name="T116" fmla="*/ 2147483646 w 170"/>
                <a:gd name="T117" fmla="*/ 2147483646 h 222"/>
                <a:gd name="T118" fmla="*/ 2147483646 w 170"/>
                <a:gd name="T119" fmla="*/ 2147483646 h 222"/>
                <a:gd name="T120" fmla="*/ 2147483646 w 170"/>
                <a:gd name="T121" fmla="*/ 2147483646 h 222"/>
                <a:gd name="T122" fmla="*/ 2147483646 w 170"/>
                <a:gd name="T123" fmla="*/ 2106412324 h 222"/>
                <a:gd name="T124" fmla="*/ 2003221800 w 170"/>
                <a:gd name="T125" fmla="*/ 2033777942 h 22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0" h="222">
                  <a:moveTo>
                    <a:pt x="138" y="140"/>
                  </a:moveTo>
                  <a:cubicBezTo>
                    <a:pt x="138" y="140"/>
                    <a:pt x="137" y="133"/>
                    <a:pt x="137" y="133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42" y="117"/>
                    <a:pt x="142" y="117"/>
                  </a:cubicBezTo>
                  <a:cubicBezTo>
                    <a:pt x="142" y="117"/>
                    <a:pt x="144" y="114"/>
                    <a:pt x="144" y="114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93"/>
                    <a:pt x="128" y="92"/>
                    <a:pt x="128" y="92"/>
                  </a:cubicBezTo>
                  <a:cubicBezTo>
                    <a:pt x="127" y="92"/>
                    <a:pt x="128" y="79"/>
                    <a:pt x="128" y="79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50"/>
                    <a:pt x="131" y="50"/>
                  </a:cubicBezTo>
                  <a:cubicBezTo>
                    <a:pt x="131" y="49"/>
                    <a:pt x="123" y="38"/>
                    <a:pt x="123" y="38"/>
                  </a:cubicBezTo>
                  <a:cubicBezTo>
                    <a:pt x="123" y="38"/>
                    <a:pt x="109" y="22"/>
                    <a:pt x="108" y="22"/>
                  </a:cubicBezTo>
                  <a:cubicBezTo>
                    <a:pt x="108" y="21"/>
                    <a:pt x="103" y="9"/>
                    <a:pt x="103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29" y="33"/>
                    <a:pt x="29" y="33"/>
                  </a:cubicBezTo>
                  <a:cubicBezTo>
                    <a:pt x="29" y="33"/>
                    <a:pt x="24" y="37"/>
                    <a:pt x="23" y="38"/>
                  </a:cubicBezTo>
                  <a:cubicBezTo>
                    <a:pt x="23" y="38"/>
                    <a:pt x="17" y="41"/>
                    <a:pt x="17" y="4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21" y="56"/>
                    <a:pt x="21" y="56"/>
                  </a:cubicBezTo>
                  <a:cubicBezTo>
                    <a:pt x="21" y="56"/>
                    <a:pt x="20" y="58"/>
                    <a:pt x="20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8"/>
                    <a:pt x="15" y="54"/>
                    <a:pt x="15" y="54"/>
                  </a:cubicBezTo>
                  <a:cubicBezTo>
                    <a:pt x="15" y="54"/>
                    <a:pt x="12" y="54"/>
                    <a:pt x="12" y="54"/>
                  </a:cubicBezTo>
                  <a:cubicBezTo>
                    <a:pt x="12" y="54"/>
                    <a:pt x="7" y="70"/>
                    <a:pt x="7" y="70"/>
                  </a:cubicBezTo>
                  <a:cubicBezTo>
                    <a:pt x="7" y="71"/>
                    <a:pt x="0" y="80"/>
                    <a:pt x="0" y="80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3" y="129"/>
                    <a:pt x="43" y="129"/>
                  </a:cubicBezTo>
                  <a:cubicBezTo>
                    <a:pt x="43" y="129"/>
                    <a:pt x="47" y="136"/>
                    <a:pt x="47" y="136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55" y="176"/>
                    <a:pt x="55" y="176"/>
                    <a:pt x="55" y="176"/>
                  </a:cubicBezTo>
                  <a:cubicBezTo>
                    <a:pt x="58" y="186"/>
                    <a:pt x="58" y="186"/>
                    <a:pt x="58" y="186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6" y="222"/>
                    <a:pt x="66" y="222"/>
                    <a:pt x="66" y="222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92" y="219"/>
                    <a:pt x="92" y="219"/>
                    <a:pt x="92" y="219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24" y="215"/>
                    <a:pt x="124" y="215"/>
                    <a:pt x="124" y="215"/>
                  </a:cubicBezTo>
                  <a:cubicBezTo>
                    <a:pt x="139" y="215"/>
                    <a:pt x="139" y="215"/>
                    <a:pt x="139" y="215"/>
                  </a:cubicBezTo>
                  <a:cubicBezTo>
                    <a:pt x="139" y="215"/>
                    <a:pt x="170" y="192"/>
                    <a:pt x="170" y="192"/>
                  </a:cubicBezTo>
                  <a:cubicBezTo>
                    <a:pt x="170" y="192"/>
                    <a:pt x="168" y="185"/>
                    <a:pt x="168" y="185"/>
                  </a:cubicBezTo>
                  <a:cubicBezTo>
                    <a:pt x="168" y="185"/>
                    <a:pt x="168" y="181"/>
                    <a:pt x="168" y="181"/>
                  </a:cubicBezTo>
                  <a:cubicBezTo>
                    <a:pt x="168" y="180"/>
                    <a:pt x="170" y="175"/>
                    <a:pt x="170" y="175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6" y="145"/>
                    <a:pt x="138" y="140"/>
                    <a:pt x="138" y="1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81">
              <a:extLst>
                <a:ext uri="{FF2B5EF4-FFF2-40B4-BE49-F238E27FC236}">
                  <a16:creationId xmlns:a16="http://schemas.microsoft.com/office/drawing/2014/main" id="{3BA5B866-B75F-757E-5603-58D338093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178" y="4076469"/>
              <a:ext cx="593152" cy="541005"/>
            </a:xfrm>
            <a:custGeom>
              <a:avLst/>
              <a:gdLst>
                <a:gd name="T0" fmla="*/ 1604231302 w 114"/>
                <a:gd name="T1" fmla="*/ 548962423 h 104"/>
                <a:gd name="T2" fmla="*/ 1560873494 w 114"/>
                <a:gd name="T3" fmla="*/ 505621484 h 104"/>
                <a:gd name="T4" fmla="*/ 1416350000 w 114"/>
                <a:gd name="T5" fmla="*/ 520068464 h 104"/>
                <a:gd name="T6" fmla="*/ 1372992192 w 114"/>
                <a:gd name="T7" fmla="*/ 505621484 h 104"/>
                <a:gd name="T8" fmla="*/ 1344084452 w 114"/>
                <a:gd name="T9" fmla="*/ 433390386 h 104"/>
                <a:gd name="T10" fmla="*/ 1315180514 w 114"/>
                <a:gd name="T11" fmla="*/ 288928191 h 104"/>
                <a:gd name="T12" fmla="*/ 1387442261 w 114"/>
                <a:gd name="T13" fmla="*/ 274481211 h 104"/>
                <a:gd name="T14" fmla="*/ 1430800069 w 114"/>
                <a:gd name="T15" fmla="*/ 231140272 h 104"/>
                <a:gd name="T16" fmla="*/ 1430800069 w 114"/>
                <a:gd name="T17" fmla="*/ 187803134 h 104"/>
                <a:gd name="T18" fmla="*/ 1401896131 w 114"/>
                <a:gd name="T19" fmla="*/ 144462195 h 104"/>
                <a:gd name="T20" fmla="*/ 1387442261 w 114"/>
                <a:gd name="T21" fmla="*/ 115572037 h 104"/>
                <a:gd name="T22" fmla="*/ 1416350000 w 114"/>
                <a:gd name="T23" fmla="*/ 57784118 h 104"/>
                <a:gd name="T24" fmla="*/ 1315180514 w 114"/>
                <a:gd name="T25" fmla="*/ 57784118 h 104"/>
                <a:gd name="T26" fmla="*/ 1228464898 w 114"/>
                <a:gd name="T27" fmla="*/ 86678077 h 104"/>
                <a:gd name="T28" fmla="*/ 1170657021 w 114"/>
                <a:gd name="T29" fmla="*/ 158909175 h 104"/>
                <a:gd name="T30" fmla="*/ 1141749281 w 114"/>
                <a:gd name="T31" fmla="*/ 101125057 h 104"/>
                <a:gd name="T32" fmla="*/ 1185107089 w 114"/>
                <a:gd name="T33" fmla="*/ 43340939 h 104"/>
                <a:gd name="T34" fmla="*/ 1141749281 w 114"/>
                <a:gd name="T35" fmla="*/ 0 h 104"/>
                <a:gd name="T36" fmla="*/ 1026129726 w 114"/>
                <a:gd name="T37" fmla="*/ 14446980 h 104"/>
                <a:gd name="T38" fmla="*/ 910510172 w 114"/>
                <a:gd name="T39" fmla="*/ 14446980 h 104"/>
                <a:gd name="T40" fmla="*/ 910510172 w 114"/>
                <a:gd name="T41" fmla="*/ 86678077 h 104"/>
                <a:gd name="T42" fmla="*/ 867152363 w 114"/>
                <a:gd name="T43" fmla="*/ 144462195 h 104"/>
                <a:gd name="T44" fmla="*/ 809340685 w 114"/>
                <a:gd name="T45" fmla="*/ 202250114 h 104"/>
                <a:gd name="T46" fmla="*/ 722625069 w 114"/>
                <a:gd name="T47" fmla="*/ 173356155 h 104"/>
                <a:gd name="T48" fmla="*/ 578101576 w 114"/>
                <a:gd name="T49" fmla="*/ 173356155 h 104"/>
                <a:gd name="T50" fmla="*/ 491385959 w 114"/>
                <a:gd name="T51" fmla="*/ 86678077 h 104"/>
                <a:gd name="T52" fmla="*/ 419124212 w 114"/>
                <a:gd name="T53" fmla="*/ 158909175 h 104"/>
                <a:gd name="T54" fmla="*/ 361312534 w 114"/>
                <a:gd name="T55" fmla="*/ 130019016 h 104"/>
                <a:gd name="T56" fmla="*/ 303504658 w 114"/>
                <a:gd name="T57" fmla="*/ 216697094 h 104"/>
                <a:gd name="T58" fmla="*/ 289050788 w 114"/>
                <a:gd name="T59" fmla="*/ 274481211 h 104"/>
                <a:gd name="T60" fmla="*/ 202335171 w 114"/>
                <a:gd name="T61" fmla="*/ 332265329 h 104"/>
                <a:gd name="T62" fmla="*/ 144523493 w 114"/>
                <a:gd name="T63" fmla="*/ 390053248 h 104"/>
                <a:gd name="T64" fmla="*/ 86715616 w 114"/>
                <a:gd name="T65" fmla="*/ 476731325 h 104"/>
                <a:gd name="T66" fmla="*/ 101169486 w 114"/>
                <a:gd name="T67" fmla="*/ 577852581 h 104"/>
                <a:gd name="T68" fmla="*/ 86715616 w 114"/>
                <a:gd name="T69" fmla="*/ 635640500 h 104"/>
                <a:gd name="T70" fmla="*/ 57811678 w 114"/>
                <a:gd name="T71" fmla="*/ 722318577 h 104"/>
                <a:gd name="T72" fmla="*/ 0 w 114"/>
                <a:gd name="T73" fmla="*/ 866780773 h 104"/>
                <a:gd name="T74" fmla="*/ 72261747 w 114"/>
                <a:gd name="T75" fmla="*/ 953458850 h 104"/>
                <a:gd name="T76" fmla="*/ 130073425 w 114"/>
                <a:gd name="T77" fmla="*/ 1141261984 h 104"/>
                <a:gd name="T78" fmla="*/ 187881301 w 114"/>
                <a:gd name="T79" fmla="*/ 1213493082 h 104"/>
                <a:gd name="T80" fmla="*/ 260146849 w 114"/>
                <a:gd name="T81" fmla="*/ 1256834021 h 104"/>
                <a:gd name="T82" fmla="*/ 375766404 w 114"/>
                <a:gd name="T83" fmla="*/ 1170155943 h 104"/>
                <a:gd name="T84" fmla="*/ 476932089 w 114"/>
                <a:gd name="T85" fmla="*/ 1199046102 h 104"/>
                <a:gd name="T86" fmla="*/ 549197637 w 114"/>
                <a:gd name="T87" fmla="*/ 1213493082 h 104"/>
                <a:gd name="T88" fmla="*/ 809340685 w 114"/>
                <a:gd name="T89" fmla="*/ 1199046102 h 104"/>
                <a:gd name="T90" fmla="*/ 867152363 w 114"/>
                <a:gd name="T91" fmla="*/ 1329065118 h 104"/>
                <a:gd name="T92" fmla="*/ 881606233 w 114"/>
                <a:gd name="T93" fmla="*/ 1487974293 h 104"/>
                <a:gd name="T94" fmla="*/ 910510172 w 114"/>
                <a:gd name="T95" fmla="*/ 1502421273 h 104"/>
                <a:gd name="T96" fmla="*/ 1040583596 w 114"/>
                <a:gd name="T97" fmla="*/ 1473527313 h 104"/>
                <a:gd name="T98" fmla="*/ 1170657021 w 114"/>
                <a:gd name="T99" fmla="*/ 1430190175 h 104"/>
                <a:gd name="T100" fmla="*/ 1300726644 w 114"/>
                <a:gd name="T101" fmla="*/ 1213493082 h 104"/>
                <a:gd name="T102" fmla="*/ 1358538322 w 114"/>
                <a:gd name="T103" fmla="*/ 1025689947 h 104"/>
                <a:gd name="T104" fmla="*/ 1372992192 w 114"/>
                <a:gd name="T105" fmla="*/ 953458850 h 104"/>
                <a:gd name="T106" fmla="*/ 1416350000 w 114"/>
                <a:gd name="T107" fmla="*/ 881227752 h 104"/>
                <a:gd name="T108" fmla="*/ 1488611747 w 114"/>
                <a:gd name="T109" fmla="*/ 866780773 h 104"/>
                <a:gd name="T110" fmla="*/ 1488611747 w 114"/>
                <a:gd name="T111" fmla="*/ 780102695 h 104"/>
                <a:gd name="T112" fmla="*/ 1618685172 w 114"/>
                <a:gd name="T113" fmla="*/ 650087480 h 104"/>
                <a:gd name="T114" fmla="*/ 1647589110 w 114"/>
                <a:gd name="T115" fmla="*/ 592299561 h 104"/>
                <a:gd name="T116" fmla="*/ 1604231302 w 114"/>
                <a:gd name="T117" fmla="*/ 548962423 h 10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4" h="104">
                  <a:moveTo>
                    <a:pt x="111" y="38"/>
                  </a:moveTo>
                  <a:cubicBezTo>
                    <a:pt x="108" y="35"/>
                    <a:pt x="108" y="35"/>
                    <a:pt x="108" y="35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93" y="31"/>
                    <a:pt x="93" y="30"/>
                  </a:cubicBezTo>
                  <a:cubicBezTo>
                    <a:pt x="93" y="30"/>
                    <a:pt x="91" y="20"/>
                    <a:pt x="91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7"/>
                    <a:pt x="79" y="7"/>
                  </a:cubicBezTo>
                  <a:cubicBezTo>
                    <a:pt x="80" y="6"/>
                    <a:pt x="82" y="3"/>
                    <a:pt x="82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1" y="15"/>
                    <a:pt x="21" y="15"/>
                  </a:cubicBezTo>
                  <a:cubicBezTo>
                    <a:pt x="21" y="15"/>
                    <a:pt x="20" y="19"/>
                    <a:pt x="2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0" y="26"/>
                    <a:pt x="10" y="27"/>
                  </a:cubicBezTo>
                  <a:cubicBezTo>
                    <a:pt x="10" y="27"/>
                    <a:pt x="6" y="32"/>
                    <a:pt x="6" y="33"/>
                  </a:cubicBezTo>
                  <a:cubicBezTo>
                    <a:pt x="6" y="33"/>
                    <a:pt x="7" y="39"/>
                    <a:pt x="7" y="40"/>
                  </a:cubicBezTo>
                  <a:cubicBezTo>
                    <a:pt x="7" y="41"/>
                    <a:pt x="6" y="43"/>
                    <a:pt x="6" y="44"/>
                  </a:cubicBezTo>
                  <a:cubicBezTo>
                    <a:pt x="6" y="44"/>
                    <a:pt x="4" y="50"/>
                    <a:pt x="4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6" y="81"/>
                    <a:pt x="32" y="83"/>
                    <a:pt x="33" y="83"/>
                  </a:cubicBezTo>
                  <a:cubicBezTo>
                    <a:pt x="33" y="83"/>
                    <a:pt x="38" y="84"/>
                    <a:pt x="38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1" y="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82">
              <a:extLst>
                <a:ext uri="{FF2B5EF4-FFF2-40B4-BE49-F238E27FC236}">
                  <a16:creationId xmlns:a16="http://schemas.microsoft.com/office/drawing/2014/main" id="{83DD112F-F6B1-1FFC-10EA-AED1AEB14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706" y="4732629"/>
              <a:ext cx="621396" cy="766968"/>
            </a:xfrm>
            <a:custGeom>
              <a:avLst/>
              <a:gdLst>
                <a:gd name="T0" fmla="*/ 1717702481 w 119"/>
                <a:gd name="T1" fmla="*/ 537704669 h 147"/>
                <a:gd name="T2" fmla="*/ 1688587651 w 119"/>
                <a:gd name="T3" fmla="*/ 406909581 h 147"/>
                <a:gd name="T4" fmla="*/ 1353780459 w 119"/>
                <a:gd name="T5" fmla="*/ 435977274 h 147"/>
                <a:gd name="T6" fmla="*/ 1149988095 w 119"/>
                <a:gd name="T7" fmla="*/ 290650245 h 147"/>
                <a:gd name="T8" fmla="*/ 1091758435 w 119"/>
                <a:gd name="T9" fmla="*/ 130791276 h 147"/>
                <a:gd name="T10" fmla="*/ 844291918 w 119"/>
                <a:gd name="T11" fmla="*/ 29063881 h 147"/>
                <a:gd name="T12" fmla="*/ 742395736 w 119"/>
                <a:gd name="T13" fmla="*/ 145327029 h 147"/>
                <a:gd name="T14" fmla="*/ 553158879 w 119"/>
                <a:gd name="T15" fmla="*/ 334249879 h 147"/>
                <a:gd name="T16" fmla="*/ 334807192 w 119"/>
                <a:gd name="T17" fmla="*/ 479573095 h 147"/>
                <a:gd name="T18" fmla="*/ 116455505 w 119"/>
                <a:gd name="T19" fmla="*/ 566768550 h 147"/>
                <a:gd name="T20" fmla="*/ 29114830 w 119"/>
                <a:gd name="T21" fmla="*/ 523172729 h 147"/>
                <a:gd name="T22" fmla="*/ 0 w 119"/>
                <a:gd name="T23" fmla="*/ 741159459 h 147"/>
                <a:gd name="T24" fmla="*/ 363918207 w 119"/>
                <a:gd name="T25" fmla="*/ 813822974 h 147"/>
                <a:gd name="T26" fmla="*/ 291136854 w 119"/>
                <a:gd name="T27" fmla="*/ 944614250 h 147"/>
                <a:gd name="T28" fmla="*/ 174681350 w 119"/>
                <a:gd name="T29" fmla="*/ 1191668674 h 147"/>
                <a:gd name="T30" fmla="*/ 334807192 w 119"/>
                <a:gd name="T31" fmla="*/ 1264332188 h 147"/>
                <a:gd name="T32" fmla="*/ 393033037 w 119"/>
                <a:gd name="T33" fmla="*/ 1467786978 h 147"/>
                <a:gd name="T34" fmla="*/ 494929219 w 119"/>
                <a:gd name="T35" fmla="*/ 1569514374 h 147"/>
                <a:gd name="T36" fmla="*/ 538599556 w 119"/>
                <a:gd name="T37" fmla="*/ 1743905283 h 147"/>
                <a:gd name="T38" fmla="*/ 669610568 w 119"/>
                <a:gd name="T39" fmla="*/ 1903760440 h 147"/>
                <a:gd name="T40" fmla="*/ 815180903 w 119"/>
                <a:gd name="T41" fmla="*/ 1918296193 h 147"/>
                <a:gd name="T42" fmla="*/ 960747423 w 119"/>
                <a:gd name="T43" fmla="*/ 1961892014 h 147"/>
                <a:gd name="T44" fmla="*/ 1106317758 w 119"/>
                <a:gd name="T45" fmla="*/ 1990955895 h 147"/>
                <a:gd name="T46" fmla="*/ 1280999107 w 119"/>
                <a:gd name="T47" fmla="*/ 2092687102 h 147"/>
                <a:gd name="T48" fmla="*/ 1412010119 w 119"/>
                <a:gd name="T49" fmla="*/ 2092687102 h 147"/>
                <a:gd name="T50" fmla="*/ 1368339782 w 119"/>
                <a:gd name="T51" fmla="*/ 1976423954 h 147"/>
                <a:gd name="T52" fmla="*/ 1412010119 w 119"/>
                <a:gd name="T53" fmla="*/ 1845632678 h 147"/>
                <a:gd name="T54" fmla="*/ 1470235964 w 119"/>
                <a:gd name="T55" fmla="*/ 1642177888 h 147"/>
                <a:gd name="T56" fmla="*/ 1397450797 w 119"/>
                <a:gd name="T57" fmla="*/ 1453255038 h 147"/>
                <a:gd name="T58" fmla="*/ 1455680457 w 119"/>
                <a:gd name="T59" fmla="*/ 1104473219 h 147"/>
                <a:gd name="T60" fmla="*/ 1412010119 w 119"/>
                <a:gd name="T61" fmla="*/ 915550369 h 147"/>
                <a:gd name="T62" fmla="*/ 1586691469 w 119"/>
                <a:gd name="T63" fmla="*/ 842886855 h 147"/>
                <a:gd name="T64" fmla="*/ 1732257988 w 119"/>
                <a:gd name="T65" fmla="*/ 610368183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9" h="147">
                  <a:moveTo>
                    <a:pt x="119" y="42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0" y="21"/>
                    <a:pt x="79" y="20"/>
                  </a:cubicBezTo>
                  <a:cubicBezTo>
                    <a:pt x="79" y="19"/>
                    <a:pt x="77" y="14"/>
                    <a:pt x="77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93" y="147"/>
                    <a:pt x="93" y="147"/>
                  </a:cubicBezTo>
                  <a:cubicBezTo>
                    <a:pt x="93" y="147"/>
                    <a:pt x="97" y="144"/>
                    <a:pt x="97" y="14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100" y="119"/>
                    <a:pt x="100" y="119"/>
                    <a:pt x="100" y="119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3"/>
                    <a:pt x="98" y="105"/>
                    <a:pt x="98" y="104"/>
                  </a:cubicBezTo>
                  <a:cubicBezTo>
                    <a:pt x="97" y="103"/>
                    <a:pt x="96" y="100"/>
                    <a:pt x="96" y="10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90"/>
                    <a:pt x="100" y="76"/>
                    <a:pt x="100" y="76"/>
                  </a:cubicBezTo>
                  <a:cubicBezTo>
                    <a:pt x="100" y="76"/>
                    <a:pt x="99" y="68"/>
                    <a:pt x="99" y="68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4" y="47"/>
                    <a:pt x="114" y="47"/>
                    <a:pt x="114" y="47"/>
                  </a:cubicBezTo>
                  <a:lnTo>
                    <a:pt x="119" y="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83">
              <a:extLst>
                <a:ext uri="{FF2B5EF4-FFF2-40B4-BE49-F238E27FC236}">
                  <a16:creationId xmlns:a16="http://schemas.microsoft.com/office/drawing/2014/main" id="{E58C297A-D91B-AD07-2277-D7541D7C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604" y="4415412"/>
              <a:ext cx="1095048" cy="1192820"/>
            </a:xfrm>
            <a:custGeom>
              <a:avLst/>
              <a:gdLst>
                <a:gd name="T0" fmla="*/ 2147483646 w 210"/>
                <a:gd name="T1" fmla="*/ 1636738874 h 229"/>
                <a:gd name="T2" fmla="*/ 2147483646 w 210"/>
                <a:gd name="T3" fmla="*/ 1462926233 h 229"/>
                <a:gd name="T4" fmla="*/ 2147483646 w 210"/>
                <a:gd name="T5" fmla="*/ 1231173508 h 229"/>
                <a:gd name="T6" fmla="*/ 2147483646 w 210"/>
                <a:gd name="T7" fmla="*/ 1057360867 h 229"/>
                <a:gd name="T8" fmla="*/ 2147483646 w 210"/>
                <a:gd name="T9" fmla="*/ 811126927 h 229"/>
                <a:gd name="T10" fmla="*/ 2147483646 w 210"/>
                <a:gd name="T11" fmla="*/ 637314286 h 229"/>
                <a:gd name="T12" fmla="*/ 2147483646 w 210"/>
                <a:gd name="T13" fmla="*/ 579378007 h 229"/>
                <a:gd name="T14" fmla="*/ 2147483646 w 210"/>
                <a:gd name="T15" fmla="*/ 420046581 h 229"/>
                <a:gd name="T16" fmla="*/ 2147483646 w 210"/>
                <a:gd name="T17" fmla="*/ 347625282 h 229"/>
                <a:gd name="T18" fmla="*/ 2147483646 w 210"/>
                <a:gd name="T19" fmla="*/ 217267704 h 229"/>
                <a:gd name="T20" fmla="*/ 2003221800 w 210"/>
                <a:gd name="T21" fmla="*/ 275203983 h 229"/>
                <a:gd name="T22" fmla="*/ 2046770100 w 210"/>
                <a:gd name="T23" fmla="*/ 115876363 h 229"/>
                <a:gd name="T24" fmla="*/ 2003221800 w 210"/>
                <a:gd name="T25" fmla="*/ 57936278 h 229"/>
                <a:gd name="T26" fmla="*/ 1843544700 w 210"/>
                <a:gd name="T27" fmla="*/ 43455063 h 229"/>
                <a:gd name="T28" fmla="*/ 1683867600 w 210"/>
                <a:gd name="T29" fmla="*/ 173812641 h 229"/>
                <a:gd name="T30" fmla="*/ 1741932000 w 210"/>
                <a:gd name="T31" fmla="*/ 289689004 h 229"/>
                <a:gd name="T32" fmla="*/ 1698383700 w 210"/>
                <a:gd name="T33" fmla="*/ 449016624 h 229"/>
                <a:gd name="T34" fmla="*/ 1596771000 w 210"/>
                <a:gd name="T35" fmla="*/ 593859222 h 229"/>
                <a:gd name="T36" fmla="*/ 1509674400 w 210"/>
                <a:gd name="T37" fmla="*/ 840096969 h 229"/>
                <a:gd name="T38" fmla="*/ 1437093900 w 210"/>
                <a:gd name="T39" fmla="*/ 955969526 h 229"/>
                <a:gd name="T40" fmla="*/ 1408061700 w 210"/>
                <a:gd name="T41" fmla="*/ 1260143550 h 229"/>
                <a:gd name="T42" fmla="*/ 1262900700 w 210"/>
                <a:gd name="T43" fmla="*/ 1535347533 h 229"/>
                <a:gd name="T44" fmla="*/ 1059675300 w 210"/>
                <a:gd name="T45" fmla="*/ 1578798790 h 229"/>
                <a:gd name="T46" fmla="*/ 987094800 w 210"/>
                <a:gd name="T47" fmla="*/ 1491892470 h 229"/>
                <a:gd name="T48" fmla="*/ 987094800 w 210"/>
                <a:gd name="T49" fmla="*/ 1361534892 h 229"/>
                <a:gd name="T50" fmla="*/ 958062600 w 210"/>
                <a:gd name="T51" fmla="*/ 1274628571 h 229"/>
                <a:gd name="T52" fmla="*/ 333870300 w 210"/>
                <a:gd name="T53" fmla="*/ 1477411254 h 229"/>
                <a:gd name="T54" fmla="*/ 188709300 w 210"/>
                <a:gd name="T55" fmla="*/ 1752611431 h 229"/>
                <a:gd name="T56" fmla="*/ 261289800 w 210"/>
                <a:gd name="T57" fmla="*/ 1955394114 h 229"/>
                <a:gd name="T58" fmla="*/ 43548300 w 210"/>
                <a:gd name="T59" fmla="*/ 2147483646 h 229"/>
                <a:gd name="T60" fmla="*/ 145161000 w 210"/>
                <a:gd name="T61" fmla="*/ 2147483646 h 229"/>
                <a:gd name="T62" fmla="*/ 217741500 w 210"/>
                <a:gd name="T63" fmla="*/ 2147483646 h 229"/>
                <a:gd name="T64" fmla="*/ 319354200 w 210"/>
                <a:gd name="T65" fmla="*/ 2147483646 h 229"/>
                <a:gd name="T66" fmla="*/ 391934700 w 210"/>
                <a:gd name="T67" fmla="*/ 2147483646 h 229"/>
                <a:gd name="T68" fmla="*/ 449999100 w 210"/>
                <a:gd name="T69" fmla="*/ 2147483646 h 229"/>
                <a:gd name="T70" fmla="*/ 566127900 w 210"/>
                <a:gd name="T71" fmla="*/ 2147483646 h 229"/>
                <a:gd name="T72" fmla="*/ 740321100 w 210"/>
                <a:gd name="T73" fmla="*/ 2147483646 h 229"/>
                <a:gd name="T74" fmla="*/ 885482100 w 210"/>
                <a:gd name="T75" fmla="*/ 2147483646 h 229"/>
                <a:gd name="T76" fmla="*/ 1132255800 w 210"/>
                <a:gd name="T77" fmla="*/ 2147483646 h 229"/>
                <a:gd name="T78" fmla="*/ 1364513400 w 210"/>
                <a:gd name="T79" fmla="*/ 2147483646 h 229"/>
                <a:gd name="T80" fmla="*/ 1640319300 w 210"/>
                <a:gd name="T81" fmla="*/ 2147483646 h 229"/>
                <a:gd name="T82" fmla="*/ 1640319300 w 210"/>
                <a:gd name="T83" fmla="*/ 2147483646 h 229"/>
                <a:gd name="T84" fmla="*/ 1945157400 w 210"/>
                <a:gd name="T85" fmla="*/ 2147483646 h 229"/>
                <a:gd name="T86" fmla="*/ 2147483646 w 210"/>
                <a:gd name="T87" fmla="*/ 2147483646 h 229"/>
                <a:gd name="T88" fmla="*/ 2017737900 w 210"/>
                <a:gd name="T89" fmla="*/ 2147483646 h 229"/>
                <a:gd name="T90" fmla="*/ 1916125200 w 210"/>
                <a:gd name="T91" fmla="*/ 2147483646 h 229"/>
                <a:gd name="T92" fmla="*/ 2017737900 w 210"/>
                <a:gd name="T93" fmla="*/ 2147483646 h 229"/>
                <a:gd name="T94" fmla="*/ 2147483646 w 210"/>
                <a:gd name="T95" fmla="*/ 2147483646 h 229"/>
                <a:gd name="T96" fmla="*/ 2147483646 w 210"/>
                <a:gd name="T97" fmla="*/ 2143691776 h 229"/>
                <a:gd name="T98" fmla="*/ 2147483646 w 210"/>
                <a:gd name="T99" fmla="*/ 1984364156 h 229"/>
                <a:gd name="T100" fmla="*/ 2147483646 w 210"/>
                <a:gd name="T101" fmla="*/ 1810551515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0" h="229">
                  <a:moveTo>
                    <a:pt x="204" y="121"/>
                  </a:moveTo>
                  <a:cubicBezTo>
                    <a:pt x="203" y="120"/>
                    <a:pt x="202" y="118"/>
                    <a:pt x="202" y="117"/>
                  </a:cubicBezTo>
                  <a:cubicBezTo>
                    <a:pt x="202" y="117"/>
                    <a:pt x="200" y="114"/>
                    <a:pt x="199" y="113"/>
                  </a:cubicBezTo>
                  <a:cubicBezTo>
                    <a:pt x="199" y="112"/>
                    <a:pt x="199" y="111"/>
                    <a:pt x="199" y="110"/>
                  </a:cubicBezTo>
                  <a:cubicBezTo>
                    <a:pt x="199" y="109"/>
                    <a:pt x="200" y="105"/>
                    <a:pt x="200" y="104"/>
                  </a:cubicBezTo>
                  <a:cubicBezTo>
                    <a:pt x="201" y="103"/>
                    <a:pt x="200" y="102"/>
                    <a:pt x="200" y="101"/>
                  </a:cubicBezTo>
                  <a:cubicBezTo>
                    <a:pt x="199" y="100"/>
                    <a:pt x="198" y="97"/>
                    <a:pt x="199" y="96"/>
                  </a:cubicBezTo>
                  <a:cubicBezTo>
                    <a:pt x="199" y="94"/>
                    <a:pt x="200" y="92"/>
                    <a:pt x="200" y="91"/>
                  </a:cubicBezTo>
                  <a:cubicBezTo>
                    <a:pt x="200" y="90"/>
                    <a:pt x="204" y="86"/>
                    <a:pt x="204" y="85"/>
                  </a:cubicBezTo>
                  <a:cubicBezTo>
                    <a:pt x="204" y="84"/>
                    <a:pt x="205" y="82"/>
                    <a:pt x="205" y="81"/>
                  </a:cubicBezTo>
                  <a:cubicBezTo>
                    <a:pt x="205" y="80"/>
                    <a:pt x="206" y="78"/>
                    <a:pt x="206" y="77"/>
                  </a:cubicBezTo>
                  <a:cubicBezTo>
                    <a:pt x="206" y="77"/>
                    <a:pt x="206" y="74"/>
                    <a:pt x="206" y="73"/>
                  </a:cubicBezTo>
                  <a:cubicBezTo>
                    <a:pt x="206" y="72"/>
                    <a:pt x="206" y="70"/>
                    <a:pt x="206" y="69"/>
                  </a:cubicBezTo>
                  <a:cubicBezTo>
                    <a:pt x="206" y="69"/>
                    <a:pt x="210" y="61"/>
                    <a:pt x="210" y="61"/>
                  </a:cubicBezTo>
                  <a:cubicBezTo>
                    <a:pt x="210" y="61"/>
                    <a:pt x="210" y="56"/>
                    <a:pt x="210" y="56"/>
                  </a:cubicBezTo>
                  <a:cubicBezTo>
                    <a:pt x="210" y="56"/>
                    <a:pt x="210" y="53"/>
                    <a:pt x="210" y="52"/>
                  </a:cubicBezTo>
                  <a:cubicBezTo>
                    <a:pt x="209" y="52"/>
                    <a:pt x="209" y="49"/>
                    <a:pt x="209" y="49"/>
                  </a:cubicBezTo>
                  <a:cubicBezTo>
                    <a:pt x="209" y="49"/>
                    <a:pt x="207" y="44"/>
                    <a:pt x="207" y="44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6" y="38"/>
                    <a:pt x="190" y="40"/>
                    <a:pt x="190" y="40"/>
                  </a:cubicBezTo>
                  <a:cubicBezTo>
                    <a:pt x="190" y="40"/>
                    <a:pt x="186" y="40"/>
                    <a:pt x="186" y="40"/>
                  </a:cubicBezTo>
                  <a:cubicBezTo>
                    <a:pt x="186" y="40"/>
                    <a:pt x="184" y="32"/>
                    <a:pt x="184" y="32"/>
                  </a:cubicBezTo>
                  <a:cubicBezTo>
                    <a:pt x="184" y="32"/>
                    <a:pt x="181" y="29"/>
                    <a:pt x="181" y="29"/>
                  </a:cubicBezTo>
                  <a:cubicBezTo>
                    <a:pt x="181" y="29"/>
                    <a:pt x="176" y="29"/>
                    <a:pt x="176" y="29"/>
                  </a:cubicBezTo>
                  <a:cubicBezTo>
                    <a:pt x="176" y="29"/>
                    <a:pt x="176" y="23"/>
                    <a:pt x="176" y="22"/>
                  </a:cubicBezTo>
                  <a:cubicBezTo>
                    <a:pt x="176" y="22"/>
                    <a:pt x="169" y="24"/>
                    <a:pt x="169" y="24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2"/>
                    <a:pt x="155" y="14"/>
                    <a:pt x="154" y="14"/>
                  </a:cubicBezTo>
                  <a:cubicBezTo>
                    <a:pt x="154" y="14"/>
                    <a:pt x="151" y="15"/>
                    <a:pt x="151" y="15"/>
                  </a:cubicBezTo>
                  <a:cubicBezTo>
                    <a:pt x="150" y="16"/>
                    <a:pt x="146" y="19"/>
                    <a:pt x="146" y="19"/>
                  </a:cubicBezTo>
                  <a:cubicBezTo>
                    <a:pt x="146" y="20"/>
                    <a:pt x="143" y="20"/>
                    <a:pt x="142" y="20"/>
                  </a:cubicBezTo>
                  <a:cubicBezTo>
                    <a:pt x="141" y="20"/>
                    <a:pt x="138" y="19"/>
                    <a:pt x="138" y="19"/>
                  </a:cubicBezTo>
                  <a:cubicBezTo>
                    <a:pt x="138" y="19"/>
                    <a:pt x="137" y="15"/>
                    <a:pt x="137" y="15"/>
                  </a:cubicBezTo>
                  <a:cubicBezTo>
                    <a:pt x="136" y="15"/>
                    <a:pt x="136" y="13"/>
                    <a:pt x="136" y="13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2" y="1"/>
                    <a:pt x="132" y="1"/>
                  </a:cubicBezTo>
                  <a:cubicBezTo>
                    <a:pt x="131" y="1"/>
                    <a:pt x="127" y="3"/>
                    <a:pt x="127" y="3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0" y="20"/>
                    <a:pt x="120" y="20"/>
                  </a:cubicBezTo>
                  <a:cubicBezTo>
                    <a:pt x="120" y="21"/>
                    <a:pt x="119" y="25"/>
                    <a:pt x="119" y="25"/>
                  </a:cubicBezTo>
                  <a:cubicBezTo>
                    <a:pt x="119" y="25"/>
                    <a:pt x="121" y="30"/>
                    <a:pt x="121" y="30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0" y="40"/>
                    <a:pt x="110" y="41"/>
                  </a:cubicBezTo>
                  <a:cubicBezTo>
                    <a:pt x="110" y="41"/>
                    <a:pt x="109" y="44"/>
                    <a:pt x="109" y="45"/>
                  </a:cubicBezTo>
                  <a:cubicBezTo>
                    <a:pt x="109" y="45"/>
                    <a:pt x="109" y="52"/>
                    <a:pt x="109" y="52"/>
                  </a:cubicBezTo>
                  <a:cubicBezTo>
                    <a:pt x="109" y="52"/>
                    <a:pt x="105" y="57"/>
                    <a:pt x="104" y="58"/>
                  </a:cubicBezTo>
                  <a:cubicBezTo>
                    <a:pt x="104" y="58"/>
                    <a:pt x="104" y="61"/>
                    <a:pt x="104" y="61"/>
                  </a:cubicBezTo>
                  <a:cubicBezTo>
                    <a:pt x="103" y="61"/>
                    <a:pt x="102" y="63"/>
                    <a:pt x="102" y="63"/>
                  </a:cubicBezTo>
                  <a:cubicBezTo>
                    <a:pt x="102" y="63"/>
                    <a:pt x="99" y="66"/>
                    <a:pt x="99" y="66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6" y="78"/>
                    <a:pt x="96" y="79"/>
                  </a:cubicBezTo>
                  <a:cubicBezTo>
                    <a:pt x="96" y="79"/>
                    <a:pt x="97" y="87"/>
                    <a:pt x="97" y="87"/>
                  </a:cubicBezTo>
                  <a:cubicBezTo>
                    <a:pt x="97" y="87"/>
                    <a:pt x="94" y="92"/>
                    <a:pt x="93" y="93"/>
                  </a:cubicBezTo>
                  <a:cubicBezTo>
                    <a:pt x="93" y="93"/>
                    <a:pt x="95" y="99"/>
                    <a:pt x="95" y="99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3" y="109"/>
                    <a:pt x="69" y="109"/>
                    <a:pt x="69" y="109"/>
                  </a:cubicBezTo>
                  <a:cubicBezTo>
                    <a:pt x="69" y="109"/>
                    <a:pt x="69" y="107"/>
                    <a:pt x="69" y="106"/>
                  </a:cubicBezTo>
                  <a:cubicBezTo>
                    <a:pt x="69" y="106"/>
                    <a:pt x="68" y="104"/>
                    <a:pt x="68" y="103"/>
                  </a:cubicBezTo>
                  <a:cubicBezTo>
                    <a:pt x="68" y="103"/>
                    <a:pt x="67" y="100"/>
                    <a:pt x="67" y="10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27" y="96"/>
                    <a:pt x="26" y="96"/>
                  </a:cubicBezTo>
                  <a:cubicBezTo>
                    <a:pt x="26" y="97"/>
                    <a:pt x="23" y="102"/>
                    <a:pt x="23" y="102"/>
                  </a:cubicBezTo>
                  <a:cubicBezTo>
                    <a:pt x="23" y="102"/>
                    <a:pt x="17" y="107"/>
                    <a:pt x="17" y="107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3"/>
                    <a:pt x="13" y="121"/>
                    <a:pt x="13" y="121"/>
                  </a:cubicBezTo>
                  <a:cubicBezTo>
                    <a:pt x="13" y="121"/>
                    <a:pt x="17" y="126"/>
                    <a:pt x="17" y="126"/>
                  </a:cubicBezTo>
                  <a:cubicBezTo>
                    <a:pt x="17" y="126"/>
                    <a:pt x="19" y="130"/>
                    <a:pt x="19" y="130"/>
                  </a:cubicBezTo>
                  <a:cubicBezTo>
                    <a:pt x="19" y="131"/>
                    <a:pt x="18" y="135"/>
                    <a:pt x="18" y="135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7"/>
                    <a:pt x="22" y="179"/>
                    <a:pt x="22" y="179"/>
                  </a:cubicBezTo>
                  <a:cubicBezTo>
                    <a:pt x="22" y="179"/>
                    <a:pt x="26" y="180"/>
                    <a:pt x="26" y="180"/>
                  </a:cubicBezTo>
                  <a:cubicBezTo>
                    <a:pt x="26" y="180"/>
                    <a:pt x="27" y="183"/>
                    <a:pt x="27" y="183"/>
                  </a:cubicBezTo>
                  <a:cubicBezTo>
                    <a:pt x="27" y="183"/>
                    <a:pt x="27" y="188"/>
                    <a:pt x="27" y="188"/>
                  </a:cubicBezTo>
                  <a:cubicBezTo>
                    <a:pt x="27" y="189"/>
                    <a:pt x="32" y="192"/>
                    <a:pt x="32" y="192"/>
                  </a:cubicBezTo>
                  <a:cubicBezTo>
                    <a:pt x="32" y="192"/>
                    <a:pt x="30" y="199"/>
                    <a:pt x="30" y="200"/>
                  </a:cubicBezTo>
                  <a:cubicBezTo>
                    <a:pt x="30" y="201"/>
                    <a:pt x="31" y="204"/>
                    <a:pt x="31" y="204"/>
                  </a:cubicBezTo>
                  <a:cubicBezTo>
                    <a:pt x="31" y="205"/>
                    <a:pt x="33" y="208"/>
                    <a:pt x="33" y="209"/>
                  </a:cubicBezTo>
                  <a:cubicBezTo>
                    <a:pt x="36" y="207"/>
                    <a:pt x="39" y="205"/>
                    <a:pt x="42" y="202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198"/>
                    <a:pt x="40" y="195"/>
                    <a:pt x="40" y="195"/>
                  </a:cubicBezTo>
                  <a:cubicBezTo>
                    <a:pt x="40" y="195"/>
                    <a:pt x="45" y="195"/>
                    <a:pt x="47" y="195"/>
                  </a:cubicBezTo>
                  <a:cubicBezTo>
                    <a:pt x="48" y="195"/>
                    <a:pt x="51" y="197"/>
                    <a:pt x="51" y="197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61" y="194"/>
                    <a:pt x="61" y="194"/>
                    <a:pt x="61" y="194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9" y="198"/>
                    <a:pt x="70" y="198"/>
                  </a:cubicBezTo>
                  <a:cubicBezTo>
                    <a:pt x="70" y="197"/>
                    <a:pt x="78" y="194"/>
                    <a:pt x="78" y="194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83" y="192"/>
                    <a:pt x="88" y="195"/>
                    <a:pt x="88" y="195"/>
                  </a:cubicBezTo>
                  <a:cubicBezTo>
                    <a:pt x="89" y="196"/>
                    <a:pt x="93" y="199"/>
                    <a:pt x="94" y="199"/>
                  </a:cubicBezTo>
                  <a:cubicBezTo>
                    <a:pt x="95" y="199"/>
                    <a:pt x="99" y="200"/>
                    <a:pt x="99" y="200"/>
                  </a:cubicBezTo>
                  <a:cubicBezTo>
                    <a:pt x="100" y="200"/>
                    <a:pt x="103" y="206"/>
                    <a:pt x="104" y="206"/>
                  </a:cubicBezTo>
                  <a:cubicBezTo>
                    <a:pt x="105" y="207"/>
                    <a:pt x="113" y="213"/>
                    <a:pt x="113" y="213"/>
                  </a:cubicBezTo>
                  <a:cubicBezTo>
                    <a:pt x="113" y="213"/>
                    <a:pt x="111" y="218"/>
                    <a:pt x="111" y="219"/>
                  </a:cubicBezTo>
                  <a:cubicBezTo>
                    <a:pt x="110" y="220"/>
                    <a:pt x="110" y="224"/>
                    <a:pt x="110" y="224"/>
                  </a:cubicBezTo>
                  <a:cubicBezTo>
                    <a:pt x="110" y="224"/>
                    <a:pt x="112" y="228"/>
                    <a:pt x="113" y="228"/>
                  </a:cubicBezTo>
                  <a:cubicBezTo>
                    <a:pt x="113" y="228"/>
                    <a:pt x="118" y="229"/>
                    <a:pt x="119" y="229"/>
                  </a:cubicBezTo>
                  <a:cubicBezTo>
                    <a:pt x="120" y="229"/>
                    <a:pt x="128" y="226"/>
                    <a:pt x="129" y="226"/>
                  </a:cubicBezTo>
                  <a:cubicBezTo>
                    <a:pt x="130" y="225"/>
                    <a:pt x="133" y="223"/>
                    <a:pt x="134" y="222"/>
                  </a:cubicBezTo>
                  <a:cubicBezTo>
                    <a:pt x="135" y="221"/>
                    <a:pt x="147" y="210"/>
                    <a:pt x="148" y="209"/>
                  </a:cubicBezTo>
                  <a:cubicBezTo>
                    <a:pt x="148" y="209"/>
                    <a:pt x="150" y="207"/>
                    <a:pt x="150" y="206"/>
                  </a:cubicBezTo>
                  <a:cubicBezTo>
                    <a:pt x="151" y="204"/>
                    <a:pt x="154" y="195"/>
                    <a:pt x="154" y="195"/>
                  </a:cubicBezTo>
                  <a:cubicBezTo>
                    <a:pt x="154" y="195"/>
                    <a:pt x="148" y="192"/>
                    <a:pt x="147" y="191"/>
                  </a:cubicBezTo>
                  <a:cubicBezTo>
                    <a:pt x="147" y="191"/>
                    <a:pt x="143" y="187"/>
                    <a:pt x="142" y="186"/>
                  </a:cubicBezTo>
                  <a:cubicBezTo>
                    <a:pt x="141" y="185"/>
                    <a:pt x="139" y="182"/>
                    <a:pt x="139" y="180"/>
                  </a:cubicBezTo>
                  <a:cubicBezTo>
                    <a:pt x="138" y="178"/>
                    <a:pt x="137" y="171"/>
                    <a:pt x="137" y="171"/>
                  </a:cubicBezTo>
                  <a:cubicBezTo>
                    <a:pt x="137" y="170"/>
                    <a:pt x="136" y="168"/>
                    <a:pt x="136" y="168"/>
                  </a:cubicBezTo>
                  <a:cubicBezTo>
                    <a:pt x="135" y="167"/>
                    <a:pt x="132" y="165"/>
                    <a:pt x="132" y="164"/>
                  </a:cubicBezTo>
                  <a:cubicBezTo>
                    <a:pt x="133" y="164"/>
                    <a:pt x="132" y="162"/>
                    <a:pt x="132" y="162"/>
                  </a:cubicBezTo>
                  <a:cubicBezTo>
                    <a:pt x="132" y="161"/>
                    <a:pt x="134" y="158"/>
                    <a:pt x="134" y="157"/>
                  </a:cubicBezTo>
                  <a:cubicBezTo>
                    <a:pt x="135" y="155"/>
                    <a:pt x="137" y="155"/>
                    <a:pt x="139" y="155"/>
                  </a:cubicBezTo>
                  <a:cubicBezTo>
                    <a:pt x="140" y="155"/>
                    <a:pt x="143" y="156"/>
                    <a:pt x="143" y="156"/>
                  </a:cubicBezTo>
                  <a:cubicBezTo>
                    <a:pt x="143" y="157"/>
                    <a:pt x="149" y="163"/>
                    <a:pt x="149" y="163"/>
                  </a:cubicBezTo>
                  <a:cubicBezTo>
                    <a:pt x="149" y="163"/>
                    <a:pt x="153" y="158"/>
                    <a:pt x="154" y="157"/>
                  </a:cubicBezTo>
                  <a:cubicBezTo>
                    <a:pt x="155" y="155"/>
                    <a:pt x="158" y="153"/>
                    <a:pt x="159" y="152"/>
                  </a:cubicBezTo>
                  <a:cubicBezTo>
                    <a:pt x="160" y="151"/>
                    <a:pt x="161" y="152"/>
                    <a:pt x="163" y="151"/>
                  </a:cubicBezTo>
                  <a:cubicBezTo>
                    <a:pt x="165" y="151"/>
                    <a:pt x="172" y="148"/>
                    <a:pt x="174" y="148"/>
                  </a:cubicBezTo>
                  <a:cubicBezTo>
                    <a:pt x="177" y="147"/>
                    <a:pt x="180" y="144"/>
                    <a:pt x="181" y="143"/>
                  </a:cubicBezTo>
                  <a:cubicBezTo>
                    <a:pt x="182" y="142"/>
                    <a:pt x="186" y="138"/>
                    <a:pt x="187" y="137"/>
                  </a:cubicBezTo>
                  <a:cubicBezTo>
                    <a:pt x="188" y="137"/>
                    <a:pt x="192" y="137"/>
                    <a:pt x="193" y="137"/>
                  </a:cubicBezTo>
                  <a:cubicBezTo>
                    <a:pt x="195" y="136"/>
                    <a:pt x="205" y="136"/>
                    <a:pt x="205" y="136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31"/>
                    <a:pt x="204" y="125"/>
                    <a:pt x="204" y="125"/>
                  </a:cubicBezTo>
                  <a:cubicBezTo>
                    <a:pt x="204" y="124"/>
                    <a:pt x="204" y="122"/>
                    <a:pt x="204" y="1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Freeform 84">
              <a:extLst>
                <a:ext uri="{FF2B5EF4-FFF2-40B4-BE49-F238E27FC236}">
                  <a16:creationId xmlns:a16="http://schemas.microsoft.com/office/drawing/2014/main" id="{CAF1EE55-25A7-13AA-6D97-39D99B06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314" y="4930347"/>
              <a:ext cx="582288" cy="719168"/>
            </a:xfrm>
            <a:custGeom>
              <a:avLst/>
              <a:gdLst>
                <a:gd name="T0" fmla="*/ 1255392789 w 112"/>
                <a:gd name="T1" fmla="*/ 115990025 h 138"/>
                <a:gd name="T2" fmla="*/ 1226534363 w 112"/>
                <a:gd name="T3" fmla="*/ 0 h 138"/>
                <a:gd name="T4" fmla="*/ 1111096863 w 112"/>
                <a:gd name="T5" fmla="*/ 43495307 h 138"/>
                <a:gd name="T6" fmla="*/ 1024517788 w 112"/>
                <a:gd name="T7" fmla="*/ 144985627 h 138"/>
                <a:gd name="T8" fmla="*/ 808070100 w 112"/>
                <a:gd name="T9" fmla="*/ 333466562 h 138"/>
                <a:gd name="T10" fmla="*/ 692632600 w 112"/>
                <a:gd name="T11" fmla="*/ 463952484 h 138"/>
                <a:gd name="T12" fmla="*/ 548332875 w 112"/>
                <a:gd name="T13" fmla="*/ 362462165 h 138"/>
                <a:gd name="T14" fmla="*/ 476184913 w 112"/>
                <a:gd name="T15" fmla="*/ 289971255 h 138"/>
                <a:gd name="T16" fmla="*/ 303026763 w 112"/>
                <a:gd name="T17" fmla="*/ 362462165 h 138"/>
                <a:gd name="T18" fmla="*/ 346316300 w 112"/>
                <a:gd name="T19" fmla="*/ 550943099 h 138"/>
                <a:gd name="T20" fmla="*/ 288595650 w 112"/>
                <a:gd name="T21" fmla="*/ 898909366 h 138"/>
                <a:gd name="T22" fmla="*/ 360747412 w 112"/>
                <a:gd name="T23" fmla="*/ 1087390301 h 138"/>
                <a:gd name="T24" fmla="*/ 303026763 w 112"/>
                <a:gd name="T25" fmla="*/ 1290370941 h 138"/>
                <a:gd name="T26" fmla="*/ 259737225 w 112"/>
                <a:gd name="T27" fmla="*/ 1420856863 h 138"/>
                <a:gd name="T28" fmla="*/ 303026763 w 112"/>
                <a:gd name="T29" fmla="*/ 1536846888 h 138"/>
                <a:gd name="T30" fmla="*/ 173158150 w 112"/>
                <a:gd name="T31" fmla="*/ 1536846888 h 138"/>
                <a:gd name="T32" fmla="*/ 0 w 112"/>
                <a:gd name="T33" fmla="*/ 1435356568 h 138"/>
                <a:gd name="T34" fmla="*/ 0 w 112"/>
                <a:gd name="T35" fmla="*/ 1710828118 h 138"/>
                <a:gd name="T36" fmla="*/ 389605838 w 112"/>
                <a:gd name="T37" fmla="*/ 1754323426 h 138"/>
                <a:gd name="T38" fmla="*/ 461753800 w 112"/>
                <a:gd name="T39" fmla="*/ 1899309053 h 138"/>
                <a:gd name="T40" fmla="*/ 620480838 w 112"/>
                <a:gd name="T41" fmla="*/ 2000799373 h 138"/>
                <a:gd name="T42" fmla="*/ 721491025 w 112"/>
                <a:gd name="T43" fmla="*/ 1855813745 h 138"/>
                <a:gd name="T44" fmla="*/ 707059913 w 112"/>
                <a:gd name="T45" fmla="*/ 1783322836 h 138"/>
                <a:gd name="T46" fmla="*/ 750349451 w 112"/>
                <a:gd name="T47" fmla="*/ 1681832516 h 138"/>
                <a:gd name="T48" fmla="*/ 779211675 w 112"/>
                <a:gd name="T49" fmla="*/ 1580342196 h 138"/>
                <a:gd name="T50" fmla="*/ 851359638 w 112"/>
                <a:gd name="T51" fmla="*/ 1449856273 h 138"/>
                <a:gd name="T52" fmla="*/ 1010086676 w 112"/>
                <a:gd name="T53" fmla="*/ 1536846888 h 138"/>
                <a:gd name="T54" fmla="*/ 1183244826 w 112"/>
                <a:gd name="T55" fmla="*/ 1420856863 h 138"/>
                <a:gd name="T56" fmla="*/ 1341971864 w 112"/>
                <a:gd name="T57" fmla="*/ 1232375929 h 138"/>
                <a:gd name="T58" fmla="*/ 1558419551 w 112"/>
                <a:gd name="T59" fmla="*/ 971404084 h 138"/>
                <a:gd name="T60" fmla="*/ 1515130014 w 112"/>
                <a:gd name="T61" fmla="*/ 840914354 h 138"/>
                <a:gd name="T62" fmla="*/ 1587281775 w 112"/>
                <a:gd name="T63" fmla="*/ 739424034 h 138"/>
                <a:gd name="T64" fmla="*/ 1616140201 w 112"/>
                <a:gd name="T65" fmla="*/ 666933124 h 138"/>
                <a:gd name="T66" fmla="*/ 1543992238 w 112"/>
                <a:gd name="T67" fmla="*/ 507447792 h 138"/>
                <a:gd name="T68" fmla="*/ 1428550939 w 112"/>
                <a:gd name="T69" fmla="*/ 405957472 h 138"/>
                <a:gd name="T70" fmla="*/ 1385261401 w 112"/>
                <a:gd name="T71" fmla="*/ 289971255 h 138"/>
                <a:gd name="T72" fmla="*/ 1313113438 w 112"/>
                <a:gd name="T73" fmla="*/ 188480935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2" h="138">
                  <a:moveTo>
                    <a:pt x="91" y="9"/>
                  </a:moveTo>
                  <a:cubicBezTo>
                    <a:pt x="87" y="8"/>
                    <a:pt x="87" y="8"/>
                    <a:pt x="87" y="8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4" y="7"/>
                    <a:pt x="74" y="8"/>
                  </a:cubicBezTo>
                  <a:cubicBezTo>
                    <a:pt x="74" y="8"/>
                    <a:pt x="71" y="10"/>
                    <a:pt x="71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6" y="23"/>
                    <a:pt x="56" y="23"/>
                  </a:cubicBezTo>
                  <a:cubicBezTo>
                    <a:pt x="55" y="24"/>
                    <a:pt x="50" y="32"/>
                    <a:pt x="50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1" y="30"/>
                    <a:pt x="41" y="30"/>
                  </a:cubicBezTo>
                  <a:cubicBezTo>
                    <a:pt x="41" y="30"/>
                    <a:pt x="38" y="25"/>
                    <a:pt x="38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4" y="38"/>
                    <a:pt x="24" y="38"/>
                  </a:cubicBezTo>
                  <a:cubicBezTo>
                    <a:pt x="24" y="38"/>
                    <a:pt x="26" y="52"/>
                    <a:pt x="26" y="5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1" y="65"/>
                    <a:pt x="22" y="66"/>
                  </a:cubicBezTo>
                  <a:cubicBezTo>
                    <a:pt x="22" y="67"/>
                    <a:pt x="25" y="75"/>
                    <a:pt x="25" y="75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6"/>
                    <a:pt x="17" y="109"/>
                    <a:pt x="17" y="109"/>
                  </a:cubicBezTo>
                  <a:cubicBezTo>
                    <a:pt x="17" y="109"/>
                    <a:pt x="12" y="106"/>
                    <a:pt x="12" y="106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59"/>
                    <a:pt x="105" y="58"/>
                  </a:cubicBezTo>
                  <a:cubicBezTo>
                    <a:pt x="105" y="58"/>
                    <a:pt x="107" y="53"/>
                    <a:pt x="107" y="53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91" y="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Freeform 85">
              <a:extLst>
                <a:ext uri="{FF2B5EF4-FFF2-40B4-BE49-F238E27FC236}">
                  <a16:creationId xmlns:a16="http://schemas.microsoft.com/office/drawing/2014/main" id="{F5BAAE36-9F6F-4043-E7A0-9C0225F8E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9051" y="5123717"/>
              <a:ext cx="1145021" cy="958166"/>
            </a:xfrm>
            <a:custGeom>
              <a:avLst/>
              <a:gdLst>
                <a:gd name="T0" fmla="*/ 2147483646 w 220"/>
                <a:gd name="T1" fmla="*/ 2099115749 h 184"/>
                <a:gd name="T2" fmla="*/ 2147483646 w 220"/>
                <a:gd name="T3" fmla="*/ 2128070434 h 184"/>
                <a:gd name="T4" fmla="*/ 2147483646 w 220"/>
                <a:gd name="T5" fmla="*/ 2147483646 h 184"/>
                <a:gd name="T6" fmla="*/ 2096871612 w 220"/>
                <a:gd name="T7" fmla="*/ 2147483646 h 184"/>
                <a:gd name="T8" fmla="*/ 1851032882 w 220"/>
                <a:gd name="T9" fmla="*/ 2147483646 h 184"/>
                <a:gd name="T10" fmla="*/ 1691958526 w 220"/>
                <a:gd name="T11" fmla="*/ 2147483646 h 184"/>
                <a:gd name="T12" fmla="*/ 1532884169 w 220"/>
                <a:gd name="T13" fmla="*/ 2147483646 h 184"/>
                <a:gd name="T14" fmla="*/ 1359351619 w 220"/>
                <a:gd name="T15" fmla="*/ 2147483646 h 184"/>
                <a:gd name="T16" fmla="*/ 1156895076 w 220"/>
                <a:gd name="T17" fmla="*/ 2147483646 h 184"/>
                <a:gd name="T18" fmla="*/ 896594349 w 220"/>
                <a:gd name="T19" fmla="*/ 2147483646 h 184"/>
                <a:gd name="T20" fmla="*/ 896594349 w 220"/>
                <a:gd name="T21" fmla="*/ 2147483646 h 184"/>
                <a:gd name="T22" fmla="*/ 708599803 w 220"/>
                <a:gd name="T23" fmla="*/ 2147483646 h 184"/>
                <a:gd name="T24" fmla="*/ 621831626 w 220"/>
                <a:gd name="T25" fmla="*/ 2084638406 h 184"/>
                <a:gd name="T26" fmla="*/ 867670356 w 220"/>
                <a:gd name="T27" fmla="*/ 2055687526 h 184"/>
                <a:gd name="T28" fmla="*/ 954438533 w 220"/>
                <a:gd name="T29" fmla="*/ 2026732841 h 184"/>
                <a:gd name="T30" fmla="*/ 983358723 w 220"/>
                <a:gd name="T31" fmla="*/ 2041210183 h 184"/>
                <a:gd name="T32" fmla="*/ 1055664903 w 220"/>
                <a:gd name="T33" fmla="*/ 2026732841 h 184"/>
                <a:gd name="T34" fmla="*/ 1026744713 w 220"/>
                <a:gd name="T35" fmla="*/ 1983300813 h 184"/>
                <a:gd name="T36" fmla="*/ 1012282716 w 220"/>
                <a:gd name="T37" fmla="*/ 1795106774 h 184"/>
                <a:gd name="T38" fmla="*/ 1026744713 w 220"/>
                <a:gd name="T39" fmla="*/ 1766152089 h 184"/>
                <a:gd name="T40" fmla="*/ 867670356 w 220"/>
                <a:gd name="T41" fmla="*/ 1983300813 h 184"/>
                <a:gd name="T42" fmla="*/ 361530900 w 220"/>
                <a:gd name="T43" fmla="*/ 1737197404 h 184"/>
                <a:gd name="T44" fmla="*/ 520601453 w 220"/>
                <a:gd name="T45" fmla="*/ 1650340958 h 184"/>
                <a:gd name="T46" fmla="*/ 766443986 w 220"/>
                <a:gd name="T47" fmla="*/ 1606908930 h 184"/>
                <a:gd name="T48" fmla="*/ 535063450 w 220"/>
                <a:gd name="T49" fmla="*/ 1577954245 h 184"/>
                <a:gd name="T50" fmla="*/ 274762723 w 220"/>
                <a:gd name="T51" fmla="*/ 1534526022 h 184"/>
                <a:gd name="T52" fmla="*/ 216918540 w 220"/>
                <a:gd name="T53" fmla="*/ 1317377298 h 184"/>
                <a:gd name="T54" fmla="*/ 780902180 w 220"/>
                <a:gd name="T55" fmla="*/ 940981610 h 184"/>
                <a:gd name="T56" fmla="*/ 983358723 w 220"/>
                <a:gd name="T57" fmla="*/ 998890980 h 184"/>
                <a:gd name="T58" fmla="*/ 679675810 w 220"/>
                <a:gd name="T59" fmla="*/ 955458953 h 184"/>
                <a:gd name="T60" fmla="*/ 737519993 w 220"/>
                <a:gd name="T61" fmla="*/ 854121359 h 184"/>
                <a:gd name="T62" fmla="*/ 939976536 w 220"/>
                <a:gd name="T63" fmla="*/ 839647822 h 184"/>
                <a:gd name="T64" fmla="*/ 1258121446 w 220"/>
                <a:gd name="T65" fmla="*/ 810693136 h 184"/>
                <a:gd name="T66" fmla="*/ 1561808162 w 220"/>
                <a:gd name="T67" fmla="*/ 1013364518 h 184"/>
                <a:gd name="T68" fmla="*/ 1691958526 w 220"/>
                <a:gd name="T69" fmla="*/ 1331854640 h 184"/>
                <a:gd name="T70" fmla="*/ 2147483646 w 220"/>
                <a:gd name="T71" fmla="*/ 1056796546 h 184"/>
                <a:gd name="T72" fmla="*/ 2111333609 w 220"/>
                <a:gd name="T73" fmla="*/ 723832886 h 184"/>
                <a:gd name="T74" fmla="*/ 1966721249 w 220"/>
                <a:gd name="T75" fmla="*/ 405346568 h 184"/>
                <a:gd name="T76" fmla="*/ 2125795605 w 220"/>
                <a:gd name="T77" fmla="*/ 289531632 h 184"/>
                <a:gd name="T78" fmla="*/ 2147483646 w 220"/>
                <a:gd name="T79" fmla="*/ 217148724 h 184"/>
                <a:gd name="T80" fmla="*/ 2147483646 w 220"/>
                <a:gd name="T81" fmla="*/ 14477343 h 184"/>
                <a:gd name="T82" fmla="*/ 2147483646 w 220"/>
                <a:gd name="T83" fmla="*/ 448774791 h 184"/>
                <a:gd name="T84" fmla="*/ 2147483646 w 220"/>
                <a:gd name="T85" fmla="*/ 767261109 h 184"/>
                <a:gd name="T86" fmla="*/ 2147483646 w 220"/>
                <a:gd name="T87" fmla="*/ 1172607677 h 184"/>
                <a:gd name="T88" fmla="*/ 2147483646 w 220"/>
                <a:gd name="T89" fmla="*/ 1534526022 h 184"/>
                <a:gd name="T90" fmla="*/ 2147483646 w 220"/>
                <a:gd name="T91" fmla="*/ 1766152089 h 184"/>
                <a:gd name="T92" fmla="*/ 491681263 w 220"/>
                <a:gd name="T93" fmla="*/ 926508072 h 184"/>
                <a:gd name="T94" fmla="*/ 433837080 w 220"/>
                <a:gd name="T95" fmla="*/ 636972635 h 184"/>
                <a:gd name="T96" fmla="*/ 274762723 w 220"/>
                <a:gd name="T97" fmla="*/ 608017950 h 184"/>
                <a:gd name="T98" fmla="*/ 520601453 w 220"/>
                <a:gd name="T99" fmla="*/ 1071273888 h 1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20" h="184">
                  <a:moveTo>
                    <a:pt x="186" y="134"/>
                  </a:moveTo>
                  <a:cubicBezTo>
                    <a:pt x="187" y="139"/>
                    <a:pt x="187" y="139"/>
                    <a:pt x="187" y="139"/>
                  </a:cubicBezTo>
                  <a:cubicBezTo>
                    <a:pt x="188" y="140"/>
                    <a:pt x="188" y="140"/>
                    <a:pt x="188" y="142"/>
                  </a:cubicBezTo>
                  <a:cubicBezTo>
                    <a:pt x="188" y="143"/>
                    <a:pt x="188" y="144"/>
                    <a:pt x="187" y="145"/>
                  </a:cubicBezTo>
                  <a:cubicBezTo>
                    <a:pt x="186" y="146"/>
                    <a:pt x="184" y="145"/>
                    <a:pt x="183" y="145"/>
                  </a:cubicBezTo>
                  <a:cubicBezTo>
                    <a:pt x="181" y="145"/>
                    <a:pt x="179" y="148"/>
                    <a:pt x="176" y="148"/>
                  </a:cubicBezTo>
                  <a:cubicBezTo>
                    <a:pt x="174" y="148"/>
                    <a:pt x="172" y="146"/>
                    <a:pt x="170" y="146"/>
                  </a:cubicBezTo>
                  <a:cubicBezTo>
                    <a:pt x="169" y="146"/>
                    <a:pt x="168" y="147"/>
                    <a:pt x="167" y="147"/>
                  </a:cubicBezTo>
                  <a:cubicBezTo>
                    <a:pt x="166" y="148"/>
                    <a:pt x="165" y="149"/>
                    <a:pt x="163" y="150"/>
                  </a:cubicBezTo>
                  <a:cubicBezTo>
                    <a:pt x="163" y="150"/>
                    <a:pt x="162" y="150"/>
                    <a:pt x="162" y="151"/>
                  </a:cubicBezTo>
                  <a:cubicBezTo>
                    <a:pt x="162" y="152"/>
                    <a:pt x="162" y="153"/>
                    <a:pt x="162" y="154"/>
                  </a:cubicBezTo>
                  <a:cubicBezTo>
                    <a:pt x="162" y="155"/>
                    <a:pt x="161" y="156"/>
                    <a:pt x="159" y="157"/>
                  </a:cubicBezTo>
                  <a:cubicBezTo>
                    <a:pt x="158" y="157"/>
                    <a:pt x="157" y="157"/>
                    <a:pt x="155" y="157"/>
                  </a:cubicBezTo>
                  <a:cubicBezTo>
                    <a:pt x="154" y="158"/>
                    <a:pt x="152" y="158"/>
                    <a:pt x="152" y="159"/>
                  </a:cubicBezTo>
                  <a:cubicBezTo>
                    <a:pt x="151" y="161"/>
                    <a:pt x="151" y="162"/>
                    <a:pt x="150" y="164"/>
                  </a:cubicBezTo>
                  <a:cubicBezTo>
                    <a:pt x="149" y="166"/>
                    <a:pt x="147" y="166"/>
                    <a:pt x="145" y="168"/>
                  </a:cubicBezTo>
                  <a:cubicBezTo>
                    <a:pt x="145" y="168"/>
                    <a:pt x="144" y="169"/>
                    <a:pt x="143" y="169"/>
                  </a:cubicBezTo>
                  <a:cubicBezTo>
                    <a:pt x="141" y="170"/>
                    <a:pt x="139" y="168"/>
                    <a:pt x="137" y="168"/>
                  </a:cubicBezTo>
                  <a:cubicBezTo>
                    <a:pt x="135" y="168"/>
                    <a:pt x="135" y="171"/>
                    <a:pt x="133" y="173"/>
                  </a:cubicBezTo>
                  <a:cubicBezTo>
                    <a:pt x="132" y="174"/>
                    <a:pt x="130" y="174"/>
                    <a:pt x="128" y="173"/>
                  </a:cubicBezTo>
                  <a:cubicBezTo>
                    <a:pt x="127" y="172"/>
                    <a:pt x="126" y="171"/>
                    <a:pt x="124" y="169"/>
                  </a:cubicBezTo>
                  <a:cubicBezTo>
                    <a:pt x="124" y="168"/>
                    <a:pt x="123" y="167"/>
                    <a:pt x="122" y="166"/>
                  </a:cubicBezTo>
                  <a:cubicBezTo>
                    <a:pt x="121" y="166"/>
                    <a:pt x="119" y="166"/>
                    <a:pt x="118" y="167"/>
                  </a:cubicBezTo>
                  <a:cubicBezTo>
                    <a:pt x="117" y="168"/>
                    <a:pt x="117" y="169"/>
                    <a:pt x="117" y="170"/>
                  </a:cubicBezTo>
                  <a:cubicBezTo>
                    <a:pt x="117" y="170"/>
                    <a:pt x="116" y="171"/>
                    <a:pt x="115" y="172"/>
                  </a:cubicBezTo>
                  <a:cubicBezTo>
                    <a:pt x="114" y="173"/>
                    <a:pt x="112" y="174"/>
                    <a:pt x="111" y="175"/>
                  </a:cubicBezTo>
                  <a:cubicBezTo>
                    <a:pt x="110" y="176"/>
                    <a:pt x="110" y="176"/>
                    <a:pt x="109" y="177"/>
                  </a:cubicBezTo>
                  <a:cubicBezTo>
                    <a:pt x="109" y="178"/>
                    <a:pt x="107" y="178"/>
                    <a:pt x="106" y="177"/>
                  </a:cubicBezTo>
                  <a:cubicBezTo>
                    <a:pt x="105" y="177"/>
                    <a:pt x="103" y="177"/>
                    <a:pt x="102" y="176"/>
                  </a:cubicBezTo>
                  <a:cubicBezTo>
                    <a:pt x="102" y="176"/>
                    <a:pt x="102" y="176"/>
                    <a:pt x="101" y="176"/>
                  </a:cubicBezTo>
                  <a:cubicBezTo>
                    <a:pt x="100" y="176"/>
                    <a:pt x="99" y="178"/>
                    <a:pt x="98" y="178"/>
                  </a:cubicBezTo>
                  <a:cubicBezTo>
                    <a:pt x="97" y="179"/>
                    <a:pt x="95" y="178"/>
                    <a:pt x="94" y="179"/>
                  </a:cubicBezTo>
                  <a:cubicBezTo>
                    <a:pt x="92" y="179"/>
                    <a:pt x="91" y="182"/>
                    <a:pt x="89" y="182"/>
                  </a:cubicBezTo>
                  <a:cubicBezTo>
                    <a:pt x="88" y="183"/>
                    <a:pt x="87" y="183"/>
                    <a:pt x="85" y="183"/>
                  </a:cubicBezTo>
                  <a:cubicBezTo>
                    <a:pt x="84" y="183"/>
                    <a:pt x="83" y="184"/>
                    <a:pt x="82" y="184"/>
                  </a:cubicBezTo>
                  <a:cubicBezTo>
                    <a:pt x="81" y="183"/>
                    <a:pt x="81" y="183"/>
                    <a:pt x="80" y="183"/>
                  </a:cubicBezTo>
                  <a:cubicBezTo>
                    <a:pt x="76" y="180"/>
                    <a:pt x="71" y="180"/>
                    <a:pt x="68" y="177"/>
                  </a:cubicBezTo>
                  <a:cubicBezTo>
                    <a:pt x="68" y="177"/>
                    <a:pt x="64" y="174"/>
                    <a:pt x="64" y="174"/>
                  </a:cubicBezTo>
                  <a:cubicBezTo>
                    <a:pt x="64" y="174"/>
                    <a:pt x="62" y="174"/>
                    <a:pt x="61" y="174"/>
                  </a:cubicBezTo>
                  <a:cubicBezTo>
                    <a:pt x="61" y="174"/>
                    <a:pt x="62" y="173"/>
                    <a:pt x="62" y="173"/>
                  </a:cubicBezTo>
                  <a:cubicBezTo>
                    <a:pt x="62" y="173"/>
                    <a:pt x="62" y="172"/>
                    <a:pt x="61" y="172"/>
                  </a:cubicBezTo>
                  <a:cubicBezTo>
                    <a:pt x="61" y="171"/>
                    <a:pt x="61" y="171"/>
                    <a:pt x="61" y="170"/>
                  </a:cubicBezTo>
                  <a:cubicBezTo>
                    <a:pt x="61" y="170"/>
                    <a:pt x="62" y="170"/>
                    <a:pt x="62" y="169"/>
                  </a:cubicBezTo>
                  <a:cubicBezTo>
                    <a:pt x="62" y="169"/>
                    <a:pt x="62" y="169"/>
                    <a:pt x="62" y="168"/>
                  </a:cubicBezTo>
                  <a:cubicBezTo>
                    <a:pt x="61" y="168"/>
                    <a:pt x="61" y="168"/>
                    <a:pt x="60" y="168"/>
                  </a:cubicBezTo>
                  <a:cubicBezTo>
                    <a:pt x="58" y="167"/>
                    <a:pt x="56" y="167"/>
                    <a:pt x="54" y="168"/>
                  </a:cubicBezTo>
                  <a:cubicBezTo>
                    <a:pt x="53" y="169"/>
                    <a:pt x="52" y="169"/>
                    <a:pt x="50" y="169"/>
                  </a:cubicBezTo>
                  <a:cubicBezTo>
                    <a:pt x="49" y="168"/>
                    <a:pt x="49" y="167"/>
                    <a:pt x="49" y="166"/>
                  </a:cubicBezTo>
                  <a:cubicBezTo>
                    <a:pt x="49" y="165"/>
                    <a:pt x="49" y="163"/>
                    <a:pt x="48" y="161"/>
                  </a:cubicBezTo>
                  <a:cubicBezTo>
                    <a:pt x="48" y="160"/>
                    <a:pt x="47" y="158"/>
                    <a:pt x="47" y="157"/>
                  </a:cubicBezTo>
                  <a:cubicBezTo>
                    <a:pt x="46" y="155"/>
                    <a:pt x="46" y="152"/>
                    <a:pt x="45" y="150"/>
                  </a:cubicBezTo>
                  <a:cubicBezTo>
                    <a:pt x="45" y="148"/>
                    <a:pt x="44" y="146"/>
                    <a:pt x="43" y="144"/>
                  </a:cubicBezTo>
                  <a:cubicBezTo>
                    <a:pt x="43" y="143"/>
                    <a:pt x="43" y="143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8" y="142"/>
                    <a:pt x="52" y="142"/>
                    <a:pt x="55" y="142"/>
                  </a:cubicBezTo>
                  <a:cubicBezTo>
                    <a:pt x="57" y="142"/>
                    <a:pt x="58" y="142"/>
                    <a:pt x="60" y="142"/>
                  </a:cubicBezTo>
                  <a:cubicBezTo>
                    <a:pt x="61" y="143"/>
                    <a:pt x="62" y="143"/>
                    <a:pt x="63" y="143"/>
                  </a:cubicBezTo>
                  <a:cubicBezTo>
                    <a:pt x="64" y="143"/>
                    <a:pt x="65" y="142"/>
                    <a:pt x="65" y="141"/>
                  </a:cubicBezTo>
                  <a:cubicBezTo>
                    <a:pt x="65" y="141"/>
                    <a:pt x="64" y="140"/>
                    <a:pt x="65" y="140"/>
                  </a:cubicBezTo>
                  <a:cubicBezTo>
                    <a:pt x="65" y="140"/>
                    <a:pt x="65" y="140"/>
                    <a:pt x="66" y="140"/>
                  </a:cubicBezTo>
                  <a:cubicBezTo>
                    <a:pt x="66" y="141"/>
                    <a:pt x="67" y="141"/>
                    <a:pt x="67" y="140"/>
                  </a:cubicBezTo>
                  <a:cubicBezTo>
                    <a:pt x="67" y="139"/>
                    <a:pt x="67" y="139"/>
                    <a:pt x="68" y="139"/>
                  </a:cubicBezTo>
                  <a:cubicBezTo>
                    <a:pt x="68" y="138"/>
                    <a:pt x="69" y="139"/>
                    <a:pt x="69" y="139"/>
                  </a:cubicBezTo>
                  <a:cubicBezTo>
                    <a:pt x="69" y="140"/>
                    <a:pt x="69" y="141"/>
                    <a:pt x="68" y="141"/>
                  </a:cubicBezTo>
                  <a:cubicBezTo>
                    <a:pt x="68" y="141"/>
                    <a:pt x="67" y="141"/>
                    <a:pt x="67" y="142"/>
                  </a:cubicBezTo>
                  <a:cubicBezTo>
                    <a:pt x="68" y="142"/>
                    <a:pt x="70" y="142"/>
                    <a:pt x="70" y="141"/>
                  </a:cubicBezTo>
                  <a:cubicBezTo>
                    <a:pt x="71" y="141"/>
                    <a:pt x="71" y="140"/>
                    <a:pt x="71" y="140"/>
                  </a:cubicBezTo>
                  <a:cubicBezTo>
                    <a:pt x="72" y="139"/>
                    <a:pt x="73" y="140"/>
                    <a:pt x="73" y="140"/>
                  </a:cubicBezTo>
                  <a:cubicBezTo>
                    <a:pt x="74" y="140"/>
                    <a:pt x="75" y="141"/>
                    <a:pt x="75" y="142"/>
                  </a:cubicBezTo>
                  <a:cubicBezTo>
                    <a:pt x="76" y="143"/>
                    <a:pt x="77" y="143"/>
                    <a:pt x="77" y="143"/>
                  </a:cubicBezTo>
                  <a:cubicBezTo>
                    <a:pt x="78" y="141"/>
                    <a:pt x="76" y="139"/>
                    <a:pt x="74" y="138"/>
                  </a:cubicBezTo>
                  <a:cubicBezTo>
                    <a:pt x="73" y="138"/>
                    <a:pt x="72" y="138"/>
                    <a:pt x="71" y="137"/>
                  </a:cubicBezTo>
                  <a:cubicBezTo>
                    <a:pt x="70" y="137"/>
                    <a:pt x="69" y="136"/>
                    <a:pt x="69" y="135"/>
                  </a:cubicBezTo>
                  <a:cubicBezTo>
                    <a:pt x="68" y="132"/>
                    <a:pt x="68" y="129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70" y="125"/>
                    <a:pt x="70" y="124"/>
                  </a:cubicBezTo>
                  <a:cubicBezTo>
                    <a:pt x="72" y="124"/>
                    <a:pt x="74" y="125"/>
                    <a:pt x="76" y="124"/>
                  </a:cubicBezTo>
                  <a:cubicBezTo>
                    <a:pt x="77" y="124"/>
                    <a:pt x="78" y="123"/>
                    <a:pt x="77" y="122"/>
                  </a:cubicBezTo>
                  <a:cubicBezTo>
                    <a:pt x="77" y="121"/>
                    <a:pt x="76" y="121"/>
                    <a:pt x="75" y="121"/>
                  </a:cubicBezTo>
                  <a:cubicBezTo>
                    <a:pt x="74" y="121"/>
                    <a:pt x="72" y="121"/>
                    <a:pt x="71" y="122"/>
                  </a:cubicBezTo>
                  <a:cubicBezTo>
                    <a:pt x="70" y="122"/>
                    <a:pt x="69" y="122"/>
                    <a:pt x="68" y="123"/>
                  </a:cubicBezTo>
                  <a:cubicBezTo>
                    <a:pt x="67" y="123"/>
                    <a:pt x="67" y="124"/>
                    <a:pt x="67" y="125"/>
                  </a:cubicBezTo>
                  <a:cubicBezTo>
                    <a:pt x="66" y="127"/>
                    <a:pt x="65" y="129"/>
                    <a:pt x="64" y="131"/>
                  </a:cubicBezTo>
                  <a:cubicBezTo>
                    <a:pt x="63" y="133"/>
                    <a:pt x="62" y="136"/>
                    <a:pt x="60" y="137"/>
                  </a:cubicBezTo>
                  <a:cubicBezTo>
                    <a:pt x="58" y="138"/>
                    <a:pt x="56" y="138"/>
                    <a:pt x="54" y="138"/>
                  </a:cubicBezTo>
                  <a:cubicBezTo>
                    <a:pt x="49" y="137"/>
                    <a:pt x="44" y="136"/>
                    <a:pt x="40" y="134"/>
                  </a:cubicBezTo>
                  <a:cubicBezTo>
                    <a:pt x="35" y="133"/>
                    <a:pt x="31" y="130"/>
                    <a:pt x="28" y="126"/>
                  </a:cubicBezTo>
                  <a:cubicBezTo>
                    <a:pt x="27" y="124"/>
                    <a:pt x="26" y="122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6" y="117"/>
                    <a:pt x="28" y="115"/>
                    <a:pt x="30" y="114"/>
                  </a:cubicBezTo>
                  <a:cubicBezTo>
                    <a:pt x="32" y="114"/>
                    <a:pt x="34" y="114"/>
                    <a:pt x="36" y="114"/>
                  </a:cubicBezTo>
                  <a:cubicBezTo>
                    <a:pt x="41" y="114"/>
                    <a:pt x="45" y="114"/>
                    <a:pt x="50" y="115"/>
                  </a:cubicBezTo>
                  <a:cubicBezTo>
                    <a:pt x="50" y="115"/>
                    <a:pt x="51" y="115"/>
                    <a:pt x="51" y="115"/>
                  </a:cubicBezTo>
                  <a:cubicBezTo>
                    <a:pt x="51" y="114"/>
                    <a:pt x="51" y="114"/>
                    <a:pt x="52" y="113"/>
                  </a:cubicBezTo>
                  <a:cubicBezTo>
                    <a:pt x="52" y="113"/>
                    <a:pt x="53" y="112"/>
                    <a:pt x="53" y="111"/>
                  </a:cubicBezTo>
                  <a:cubicBezTo>
                    <a:pt x="53" y="110"/>
                    <a:pt x="52" y="110"/>
                    <a:pt x="51" y="111"/>
                  </a:cubicBezTo>
                  <a:cubicBezTo>
                    <a:pt x="50" y="111"/>
                    <a:pt x="49" y="112"/>
                    <a:pt x="48" y="113"/>
                  </a:cubicBezTo>
                  <a:cubicBezTo>
                    <a:pt x="47" y="113"/>
                    <a:pt x="47" y="112"/>
                    <a:pt x="46" y="111"/>
                  </a:cubicBezTo>
                  <a:cubicBezTo>
                    <a:pt x="43" y="110"/>
                    <a:pt x="40" y="109"/>
                    <a:pt x="37" y="109"/>
                  </a:cubicBezTo>
                  <a:cubicBezTo>
                    <a:pt x="35" y="109"/>
                    <a:pt x="34" y="109"/>
                    <a:pt x="32" y="110"/>
                  </a:cubicBezTo>
                  <a:cubicBezTo>
                    <a:pt x="31" y="110"/>
                    <a:pt x="29" y="111"/>
                    <a:pt x="27" y="111"/>
                  </a:cubicBezTo>
                  <a:cubicBezTo>
                    <a:pt x="26" y="111"/>
                    <a:pt x="24" y="110"/>
                    <a:pt x="23" y="109"/>
                  </a:cubicBezTo>
                  <a:cubicBezTo>
                    <a:pt x="21" y="109"/>
                    <a:pt x="20" y="107"/>
                    <a:pt x="19" y="106"/>
                  </a:cubicBezTo>
                  <a:cubicBezTo>
                    <a:pt x="17" y="104"/>
                    <a:pt x="15" y="101"/>
                    <a:pt x="14" y="99"/>
                  </a:cubicBezTo>
                  <a:cubicBezTo>
                    <a:pt x="14" y="98"/>
                    <a:pt x="14" y="98"/>
                    <a:pt x="14" y="97"/>
                  </a:cubicBezTo>
                  <a:cubicBezTo>
                    <a:pt x="13" y="96"/>
                    <a:pt x="14" y="95"/>
                    <a:pt x="15" y="95"/>
                  </a:cubicBezTo>
                  <a:cubicBezTo>
                    <a:pt x="15" y="93"/>
                    <a:pt x="15" y="92"/>
                    <a:pt x="15" y="91"/>
                  </a:cubicBezTo>
                  <a:cubicBezTo>
                    <a:pt x="16" y="88"/>
                    <a:pt x="20" y="86"/>
                    <a:pt x="23" y="84"/>
                  </a:cubicBezTo>
                  <a:cubicBezTo>
                    <a:pt x="28" y="82"/>
                    <a:pt x="34" y="80"/>
                    <a:pt x="38" y="76"/>
                  </a:cubicBezTo>
                  <a:cubicBezTo>
                    <a:pt x="41" y="74"/>
                    <a:pt x="43" y="72"/>
                    <a:pt x="45" y="70"/>
                  </a:cubicBezTo>
                  <a:cubicBezTo>
                    <a:pt x="48" y="68"/>
                    <a:pt x="51" y="66"/>
                    <a:pt x="54" y="65"/>
                  </a:cubicBezTo>
                  <a:cubicBezTo>
                    <a:pt x="57" y="65"/>
                    <a:pt x="61" y="65"/>
                    <a:pt x="64" y="67"/>
                  </a:cubicBezTo>
                  <a:cubicBezTo>
                    <a:pt x="65" y="68"/>
                    <a:pt x="66" y="69"/>
                    <a:pt x="67" y="70"/>
                  </a:cubicBezTo>
                  <a:cubicBezTo>
                    <a:pt x="68" y="71"/>
                    <a:pt x="70" y="71"/>
                    <a:pt x="71" y="70"/>
                  </a:cubicBezTo>
                  <a:cubicBezTo>
                    <a:pt x="71" y="69"/>
                    <a:pt x="69" y="69"/>
                    <a:pt x="68" y="69"/>
                  </a:cubicBezTo>
                  <a:cubicBezTo>
                    <a:pt x="67" y="69"/>
                    <a:pt x="65" y="67"/>
                    <a:pt x="64" y="65"/>
                  </a:cubicBezTo>
                  <a:cubicBezTo>
                    <a:pt x="62" y="64"/>
                    <a:pt x="60" y="64"/>
                    <a:pt x="58" y="64"/>
                  </a:cubicBezTo>
                  <a:cubicBezTo>
                    <a:pt x="56" y="63"/>
                    <a:pt x="54" y="63"/>
                    <a:pt x="51" y="63"/>
                  </a:cubicBezTo>
                  <a:cubicBezTo>
                    <a:pt x="50" y="64"/>
                    <a:pt x="49" y="65"/>
                    <a:pt x="47" y="66"/>
                  </a:cubicBezTo>
                  <a:cubicBezTo>
                    <a:pt x="47" y="66"/>
                    <a:pt x="47" y="66"/>
                    <a:pt x="46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4" y="59"/>
                    <a:pt x="44" y="59"/>
                  </a:cubicBezTo>
                  <a:cubicBezTo>
                    <a:pt x="44" y="59"/>
                    <a:pt x="49" y="59"/>
                    <a:pt x="51" y="59"/>
                  </a:cubicBezTo>
                  <a:cubicBezTo>
                    <a:pt x="52" y="59"/>
                    <a:pt x="55" y="61"/>
                    <a:pt x="55" y="61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3" y="62"/>
                    <a:pt x="74" y="62"/>
                  </a:cubicBezTo>
                  <a:cubicBezTo>
                    <a:pt x="74" y="61"/>
                    <a:pt x="82" y="58"/>
                    <a:pt x="82" y="58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92" y="59"/>
                    <a:pt x="92" y="59"/>
                  </a:cubicBezTo>
                  <a:cubicBezTo>
                    <a:pt x="93" y="60"/>
                    <a:pt x="97" y="63"/>
                    <a:pt x="98" y="63"/>
                  </a:cubicBezTo>
                  <a:cubicBezTo>
                    <a:pt x="99" y="63"/>
                    <a:pt x="103" y="64"/>
                    <a:pt x="103" y="64"/>
                  </a:cubicBezTo>
                  <a:cubicBezTo>
                    <a:pt x="104" y="64"/>
                    <a:pt x="107" y="70"/>
                    <a:pt x="108" y="70"/>
                  </a:cubicBezTo>
                  <a:cubicBezTo>
                    <a:pt x="109" y="71"/>
                    <a:pt x="117" y="77"/>
                    <a:pt x="117" y="77"/>
                  </a:cubicBezTo>
                  <a:cubicBezTo>
                    <a:pt x="117" y="77"/>
                    <a:pt x="115" y="82"/>
                    <a:pt x="115" y="83"/>
                  </a:cubicBezTo>
                  <a:cubicBezTo>
                    <a:pt x="114" y="84"/>
                    <a:pt x="114" y="88"/>
                    <a:pt x="114" y="88"/>
                  </a:cubicBezTo>
                  <a:cubicBezTo>
                    <a:pt x="114" y="88"/>
                    <a:pt x="116" y="92"/>
                    <a:pt x="117" y="92"/>
                  </a:cubicBezTo>
                  <a:cubicBezTo>
                    <a:pt x="117" y="92"/>
                    <a:pt x="122" y="93"/>
                    <a:pt x="123" y="93"/>
                  </a:cubicBezTo>
                  <a:cubicBezTo>
                    <a:pt x="124" y="93"/>
                    <a:pt x="132" y="90"/>
                    <a:pt x="133" y="90"/>
                  </a:cubicBezTo>
                  <a:cubicBezTo>
                    <a:pt x="134" y="89"/>
                    <a:pt x="137" y="87"/>
                    <a:pt x="138" y="86"/>
                  </a:cubicBezTo>
                  <a:cubicBezTo>
                    <a:pt x="139" y="85"/>
                    <a:pt x="151" y="74"/>
                    <a:pt x="152" y="73"/>
                  </a:cubicBezTo>
                  <a:cubicBezTo>
                    <a:pt x="152" y="73"/>
                    <a:pt x="154" y="71"/>
                    <a:pt x="154" y="70"/>
                  </a:cubicBezTo>
                  <a:cubicBezTo>
                    <a:pt x="155" y="68"/>
                    <a:pt x="158" y="59"/>
                    <a:pt x="158" y="59"/>
                  </a:cubicBezTo>
                  <a:cubicBezTo>
                    <a:pt x="158" y="59"/>
                    <a:pt x="152" y="56"/>
                    <a:pt x="151" y="55"/>
                  </a:cubicBezTo>
                  <a:cubicBezTo>
                    <a:pt x="151" y="55"/>
                    <a:pt x="147" y="51"/>
                    <a:pt x="146" y="50"/>
                  </a:cubicBezTo>
                  <a:cubicBezTo>
                    <a:pt x="145" y="49"/>
                    <a:pt x="143" y="46"/>
                    <a:pt x="143" y="44"/>
                  </a:cubicBezTo>
                  <a:cubicBezTo>
                    <a:pt x="142" y="42"/>
                    <a:pt x="141" y="35"/>
                    <a:pt x="141" y="35"/>
                  </a:cubicBezTo>
                  <a:cubicBezTo>
                    <a:pt x="141" y="34"/>
                    <a:pt x="140" y="32"/>
                    <a:pt x="140" y="32"/>
                  </a:cubicBezTo>
                  <a:cubicBezTo>
                    <a:pt x="139" y="31"/>
                    <a:pt x="136" y="29"/>
                    <a:pt x="136" y="28"/>
                  </a:cubicBezTo>
                  <a:cubicBezTo>
                    <a:pt x="137" y="28"/>
                    <a:pt x="136" y="26"/>
                    <a:pt x="136" y="26"/>
                  </a:cubicBezTo>
                  <a:cubicBezTo>
                    <a:pt x="136" y="25"/>
                    <a:pt x="138" y="22"/>
                    <a:pt x="138" y="21"/>
                  </a:cubicBezTo>
                  <a:cubicBezTo>
                    <a:pt x="139" y="19"/>
                    <a:pt x="141" y="19"/>
                    <a:pt x="143" y="19"/>
                  </a:cubicBezTo>
                  <a:cubicBezTo>
                    <a:pt x="144" y="19"/>
                    <a:pt x="147" y="20"/>
                    <a:pt x="147" y="20"/>
                  </a:cubicBezTo>
                  <a:cubicBezTo>
                    <a:pt x="147" y="21"/>
                    <a:pt x="153" y="27"/>
                    <a:pt x="153" y="27"/>
                  </a:cubicBezTo>
                  <a:cubicBezTo>
                    <a:pt x="153" y="27"/>
                    <a:pt x="157" y="22"/>
                    <a:pt x="158" y="21"/>
                  </a:cubicBezTo>
                  <a:cubicBezTo>
                    <a:pt x="159" y="19"/>
                    <a:pt x="162" y="17"/>
                    <a:pt x="163" y="16"/>
                  </a:cubicBezTo>
                  <a:cubicBezTo>
                    <a:pt x="164" y="15"/>
                    <a:pt x="165" y="16"/>
                    <a:pt x="167" y="15"/>
                  </a:cubicBezTo>
                  <a:cubicBezTo>
                    <a:pt x="169" y="15"/>
                    <a:pt x="176" y="12"/>
                    <a:pt x="178" y="12"/>
                  </a:cubicBezTo>
                  <a:cubicBezTo>
                    <a:pt x="181" y="11"/>
                    <a:pt x="184" y="8"/>
                    <a:pt x="185" y="7"/>
                  </a:cubicBezTo>
                  <a:cubicBezTo>
                    <a:pt x="186" y="6"/>
                    <a:pt x="190" y="2"/>
                    <a:pt x="191" y="1"/>
                  </a:cubicBezTo>
                  <a:cubicBezTo>
                    <a:pt x="192" y="1"/>
                    <a:pt x="196" y="1"/>
                    <a:pt x="197" y="1"/>
                  </a:cubicBezTo>
                  <a:cubicBezTo>
                    <a:pt x="199" y="0"/>
                    <a:pt x="209" y="0"/>
                    <a:pt x="209" y="0"/>
                  </a:cubicBezTo>
                  <a:cubicBezTo>
                    <a:pt x="209" y="0"/>
                    <a:pt x="212" y="10"/>
                    <a:pt x="212" y="11"/>
                  </a:cubicBezTo>
                  <a:cubicBezTo>
                    <a:pt x="212" y="12"/>
                    <a:pt x="215" y="25"/>
                    <a:pt x="216" y="26"/>
                  </a:cubicBezTo>
                  <a:cubicBezTo>
                    <a:pt x="216" y="26"/>
                    <a:pt x="216" y="30"/>
                    <a:pt x="217" y="31"/>
                  </a:cubicBezTo>
                  <a:cubicBezTo>
                    <a:pt x="217" y="32"/>
                    <a:pt x="220" y="37"/>
                    <a:pt x="220" y="38"/>
                  </a:cubicBezTo>
                  <a:cubicBezTo>
                    <a:pt x="220" y="38"/>
                    <a:pt x="220" y="44"/>
                    <a:pt x="220" y="45"/>
                  </a:cubicBezTo>
                  <a:cubicBezTo>
                    <a:pt x="220" y="46"/>
                    <a:pt x="218" y="49"/>
                    <a:pt x="217" y="50"/>
                  </a:cubicBezTo>
                  <a:cubicBezTo>
                    <a:pt x="216" y="51"/>
                    <a:pt x="214" y="53"/>
                    <a:pt x="214" y="53"/>
                  </a:cubicBezTo>
                  <a:cubicBezTo>
                    <a:pt x="214" y="53"/>
                    <a:pt x="216" y="58"/>
                    <a:pt x="216" y="59"/>
                  </a:cubicBezTo>
                  <a:cubicBezTo>
                    <a:pt x="217" y="59"/>
                    <a:pt x="215" y="65"/>
                    <a:pt x="214" y="67"/>
                  </a:cubicBezTo>
                  <a:cubicBezTo>
                    <a:pt x="214" y="69"/>
                    <a:pt x="212" y="74"/>
                    <a:pt x="211" y="74"/>
                  </a:cubicBezTo>
                  <a:cubicBezTo>
                    <a:pt x="211" y="75"/>
                    <a:pt x="208" y="80"/>
                    <a:pt x="207" y="81"/>
                  </a:cubicBezTo>
                  <a:cubicBezTo>
                    <a:pt x="207" y="82"/>
                    <a:pt x="208" y="89"/>
                    <a:pt x="207" y="90"/>
                  </a:cubicBezTo>
                  <a:cubicBezTo>
                    <a:pt x="207" y="91"/>
                    <a:pt x="205" y="94"/>
                    <a:pt x="204" y="96"/>
                  </a:cubicBezTo>
                  <a:cubicBezTo>
                    <a:pt x="204" y="97"/>
                    <a:pt x="201" y="101"/>
                    <a:pt x="201" y="101"/>
                  </a:cubicBezTo>
                  <a:cubicBezTo>
                    <a:pt x="201" y="101"/>
                    <a:pt x="203" y="105"/>
                    <a:pt x="203" y="106"/>
                  </a:cubicBezTo>
                  <a:cubicBezTo>
                    <a:pt x="203" y="107"/>
                    <a:pt x="201" y="112"/>
                    <a:pt x="200" y="113"/>
                  </a:cubicBezTo>
                  <a:cubicBezTo>
                    <a:pt x="200" y="114"/>
                    <a:pt x="197" y="118"/>
                    <a:pt x="197" y="118"/>
                  </a:cubicBezTo>
                  <a:cubicBezTo>
                    <a:pt x="197" y="118"/>
                    <a:pt x="194" y="118"/>
                    <a:pt x="194" y="119"/>
                  </a:cubicBezTo>
                  <a:cubicBezTo>
                    <a:pt x="194" y="119"/>
                    <a:pt x="192" y="122"/>
                    <a:pt x="192" y="122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0"/>
                    <a:pt x="189" y="133"/>
                    <a:pt x="188" y="133"/>
                  </a:cubicBezTo>
                  <a:cubicBezTo>
                    <a:pt x="188" y="133"/>
                    <a:pt x="186" y="134"/>
                    <a:pt x="186" y="134"/>
                  </a:cubicBezTo>
                  <a:close/>
                  <a:moveTo>
                    <a:pt x="34" y="64"/>
                  </a:moveTo>
                  <a:cubicBezTo>
                    <a:pt x="34" y="63"/>
                    <a:pt x="36" y="56"/>
                    <a:pt x="36" y="56"/>
                  </a:cubicBezTo>
                  <a:cubicBezTo>
                    <a:pt x="36" y="56"/>
                    <a:pt x="31" y="53"/>
                    <a:pt x="31" y="52"/>
                  </a:cubicBezTo>
                  <a:cubicBezTo>
                    <a:pt x="31" y="52"/>
                    <a:pt x="31" y="47"/>
                    <a:pt x="31" y="47"/>
                  </a:cubicBezTo>
                  <a:cubicBezTo>
                    <a:pt x="31" y="47"/>
                    <a:pt x="30" y="44"/>
                    <a:pt x="30" y="44"/>
                  </a:cubicBezTo>
                  <a:cubicBezTo>
                    <a:pt x="30" y="44"/>
                    <a:pt x="26" y="43"/>
                    <a:pt x="26" y="43"/>
                  </a:cubicBezTo>
                  <a:cubicBezTo>
                    <a:pt x="26" y="43"/>
                    <a:pt x="24" y="41"/>
                    <a:pt x="24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7"/>
                    <a:pt x="1" y="78"/>
                  </a:cubicBezTo>
                  <a:cubicBezTo>
                    <a:pt x="4" y="82"/>
                    <a:pt x="7" y="87"/>
                    <a:pt x="10" y="91"/>
                  </a:cubicBezTo>
                  <a:cubicBezTo>
                    <a:pt x="16" y="83"/>
                    <a:pt x="27" y="80"/>
                    <a:pt x="36" y="74"/>
                  </a:cubicBezTo>
                  <a:cubicBezTo>
                    <a:pt x="37" y="74"/>
                    <a:pt x="37" y="74"/>
                    <a:pt x="37" y="73"/>
                  </a:cubicBezTo>
                  <a:cubicBezTo>
                    <a:pt x="37" y="72"/>
                    <a:pt x="35" y="69"/>
                    <a:pt x="35" y="68"/>
                  </a:cubicBezTo>
                  <a:cubicBezTo>
                    <a:pt x="35" y="68"/>
                    <a:pt x="34" y="65"/>
                    <a:pt x="34" y="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Freeform 86">
              <a:extLst>
                <a:ext uri="{FF2B5EF4-FFF2-40B4-BE49-F238E27FC236}">
                  <a16:creationId xmlns:a16="http://schemas.microsoft.com/office/drawing/2014/main" id="{7215A6C2-386D-A3CA-3671-C83BDB543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030" y="4862992"/>
              <a:ext cx="1040731" cy="1433992"/>
            </a:xfrm>
            <a:custGeom>
              <a:avLst/>
              <a:gdLst>
                <a:gd name="T0" fmla="*/ 2124989337 w 200"/>
                <a:gd name="T1" fmla="*/ 464515200 h 275"/>
                <a:gd name="T2" fmla="*/ 2009341926 w 200"/>
                <a:gd name="T3" fmla="*/ 319354200 h 275"/>
                <a:gd name="T4" fmla="*/ 1965975572 w 200"/>
                <a:gd name="T5" fmla="*/ 174193200 h 275"/>
                <a:gd name="T6" fmla="*/ 1590126239 w 200"/>
                <a:gd name="T7" fmla="*/ 29032200 h 275"/>
                <a:gd name="T8" fmla="*/ 1329924316 w 200"/>
                <a:gd name="T9" fmla="*/ 87096600 h 275"/>
                <a:gd name="T10" fmla="*/ 1373290670 w 200"/>
                <a:gd name="T11" fmla="*/ 217741500 h 275"/>
                <a:gd name="T12" fmla="*/ 1113088747 w 200"/>
                <a:gd name="T13" fmla="*/ 275805900 h 275"/>
                <a:gd name="T14" fmla="*/ 896253178 w 200"/>
                <a:gd name="T15" fmla="*/ 377418600 h 275"/>
                <a:gd name="T16" fmla="*/ 838431374 w 200"/>
                <a:gd name="T17" fmla="*/ 479031300 h 275"/>
                <a:gd name="T18" fmla="*/ 954074983 w 200"/>
                <a:gd name="T19" fmla="*/ 638708400 h 275"/>
                <a:gd name="T20" fmla="*/ 1069722394 w 200"/>
                <a:gd name="T21" fmla="*/ 856449900 h 275"/>
                <a:gd name="T22" fmla="*/ 997441336 w 200"/>
                <a:gd name="T23" fmla="*/ 958062600 h 275"/>
                <a:gd name="T24" fmla="*/ 1011900589 w 200"/>
                <a:gd name="T25" fmla="*/ 1161288000 h 275"/>
                <a:gd name="T26" fmla="*/ 766150316 w 200"/>
                <a:gd name="T27" fmla="*/ 1611287100 h 275"/>
                <a:gd name="T28" fmla="*/ 462582040 w 200"/>
                <a:gd name="T29" fmla="*/ 1727415900 h 275"/>
                <a:gd name="T30" fmla="*/ 245746471 w 200"/>
                <a:gd name="T31" fmla="*/ 1654835400 h 275"/>
                <a:gd name="T32" fmla="*/ 202380118 w 200"/>
                <a:gd name="T33" fmla="*/ 1872576900 h 275"/>
                <a:gd name="T34" fmla="*/ 202380118 w 200"/>
                <a:gd name="T35" fmla="*/ 2032254000 h 275"/>
                <a:gd name="T36" fmla="*/ 72277256 w 200"/>
                <a:gd name="T37" fmla="*/ 2147483646 h 275"/>
                <a:gd name="T38" fmla="*/ 202380118 w 200"/>
                <a:gd name="T39" fmla="*/ 2147483646 h 275"/>
                <a:gd name="T40" fmla="*/ 72277256 w 200"/>
                <a:gd name="T41" fmla="*/ 2147483646 h 275"/>
                <a:gd name="T42" fmla="*/ 28910902 w 200"/>
                <a:gd name="T43" fmla="*/ 2147483646 h 275"/>
                <a:gd name="T44" fmla="*/ 231291020 w 200"/>
                <a:gd name="T45" fmla="*/ 2147483646 h 275"/>
                <a:gd name="T46" fmla="*/ 375849334 w 200"/>
                <a:gd name="T47" fmla="*/ 2147483646 h 275"/>
                <a:gd name="T48" fmla="*/ 419215687 w 200"/>
                <a:gd name="T49" fmla="*/ 2147483646 h 275"/>
                <a:gd name="T50" fmla="*/ 448126589 w 200"/>
                <a:gd name="T51" fmla="*/ 2147483646 h 275"/>
                <a:gd name="T52" fmla="*/ 636051256 w 200"/>
                <a:gd name="T53" fmla="*/ 2147483646 h 275"/>
                <a:gd name="T54" fmla="*/ 679417609 w 200"/>
                <a:gd name="T55" fmla="*/ 2147483646 h 275"/>
                <a:gd name="T56" fmla="*/ 679417609 w 200"/>
                <a:gd name="T57" fmla="*/ 2147483646 h 275"/>
                <a:gd name="T58" fmla="*/ 838431374 w 200"/>
                <a:gd name="T59" fmla="*/ 2147483646 h 275"/>
                <a:gd name="T60" fmla="*/ 867342276 w 200"/>
                <a:gd name="T61" fmla="*/ 2147483646 h 275"/>
                <a:gd name="T62" fmla="*/ 925164081 w 200"/>
                <a:gd name="T63" fmla="*/ 2147483646 h 275"/>
                <a:gd name="T64" fmla="*/ 968530434 w 200"/>
                <a:gd name="T65" fmla="*/ 2147483646 h 275"/>
                <a:gd name="T66" fmla="*/ 968530434 w 200"/>
                <a:gd name="T67" fmla="*/ 2147483646 h 275"/>
                <a:gd name="T68" fmla="*/ 1011900589 w 200"/>
                <a:gd name="T69" fmla="*/ 2147483646 h 275"/>
                <a:gd name="T70" fmla="*/ 997441336 w 200"/>
                <a:gd name="T71" fmla="*/ 2147483646 h 275"/>
                <a:gd name="T72" fmla="*/ 1026356041 w 200"/>
                <a:gd name="T73" fmla="*/ 2147483646 h 275"/>
                <a:gd name="T74" fmla="*/ 1141999650 w 200"/>
                <a:gd name="T75" fmla="*/ 2147483646 h 275"/>
                <a:gd name="T76" fmla="*/ 1199821454 w 200"/>
                <a:gd name="T77" fmla="*/ 2147483646 h 275"/>
                <a:gd name="T78" fmla="*/ 1257647061 w 200"/>
                <a:gd name="T79" fmla="*/ 2147483646 h 275"/>
                <a:gd name="T80" fmla="*/ 1373290670 w 200"/>
                <a:gd name="T81" fmla="*/ 2147483646 h 275"/>
                <a:gd name="T82" fmla="*/ 1344379767 w 200"/>
                <a:gd name="T83" fmla="*/ 2147483646 h 275"/>
                <a:gd name="T84" fmla="*/ 1503393532 w 200"/>
                <a:gd name="T85" fmla="*/ 2147483646 h 275"/>
                <a:gd name="T86" fmla="*/ 1546759885 w 200"/>
                <a:gd name="T87" fmla="*/ 2147483646 h 275"/>
                <a:gd name="T88" fmla="*/ 1734684552 w 200"/>
                <a:gd name="T89" fmla="*/ 2147483646 h 275"/>
                <a:gd name="T90" fmla="*/ 1778050906 w 200"/>
                <a:gd name="T91" fmla="*/ 2147483646 h 275"/>
                <a:gd name="T92" fmla="*/ 1908153768 w 200"/>
                <a:gd name="T93" fmla="*/ 2147483646 h 275"/>
                <a:gd name="T94" fmla="*/ 1749140003 w 200"/>
                <a:gd name="T95" fmla="*/ 2147483646 h 275"/>
                <a:gd name="T96" fmla="*/ 1835872710 w 200"/>
                <a:gd name="T97" fmla="*/ 2046770100 h 275"/>
                <a:gd name="T98" fmla="*/ 1792506357 w 200"/>
                <a:gd name="T99" fmla="*/ 1901609100 h 275"/>
                <a:gd name="T100" fmla="*/ 2096074632 w 200"/>
                <a:gd name="T101" fmla="*/ 1654835400 h 275"/>
                <a:gd name="T102" fmla="*/ 2147483646 w 200"/>
                <a:gd name="T103" fmla="*/ 1306449000 h 275"/>
                <a:gd name="T104" fmla="*/ 2147483646 w 200"/>
                <a:gd name="T105" fmla="*/ 987094800 h 275"/>
                <a:gd name="T106" fmla="*/ 2147483646 w 200"/>
                <a:gd name="T107" fmla="*/ 667740600 h 27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0" h="275">
                  <a:moveTo>
                    <a:pt x="178" y="22"/>
                  </a:moveTo>
                  <a:cubicBezTo>
                    <a:pt x="161" y="27"/>
                    <a:pt x="161" y="27"/>
                    <a:pt x="161" y="2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67" y="71"/>
                    <a:pt x="67" y="71"/>
                  </a:cubicBezTo>
                  <a:cubicBezTo>
                    <a:pt x="67" y="72"/>
                    <a:pt x="67" y="75"/>
                    <a:pt x="67" y="7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7" y="192"/>
                    <a:pt x="17" y="192"/>
                    <a:pt x="17" y="192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5" y="193"/>
                    <a:pt x="5" y="193"/>
                    <a:pt x="5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2" y="196"/>
                    <a:pt x="2" y="196"/>
                  </a:cubicBezTo>
                  <a:cubicBezTo>
                    <a:pt x="3" y="196"/>
                    <a:pt x="8" y="198"/>
                    <a:pt x="8" y="198"/>
                  </a:cubicBezTo>
                  <a:cubicBezTo>
                    <a:pt x="8" y="198"/>
                    <a:pt x="12" y="205"/>
                    <a:pt x="12" y="206"/>
                  </a:cubicBezTo>
                  <a:cubicBezTo>
                    <a:pt x="13" y="206"/>
                    <a:pt x="15" y="209"/>
                    <a:pt x="16" y="209"/>
                  </a:cubicBezTo>
                  <a:cubicBezTo>
                    <a:pt x="16" y="209"/>
                    <a:pt x="21" y="205"/>
                    <a:pt x="21" y="205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9" y="221"/>
                    <a:pt x="29" y="221"/>
                    <a:pt x="29" y="221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1" y="229"/>
                    <a:pt x="31" y="229"/>
                    <a:pt x="31" y="229"/>
                  </a:cubicBezTo>
                  <a:cubicBezTo>
                    <a:pt x="31" y="229"/>
                    <a:pt x="31" y="232"/>
                    <a:pt x="31" y="232"/>
                  </a:cubicBezTo>
                  <a:cubicBezTo>
                    <a:pt x="31" y="232"/>
                    <a:pt x="34" y="239"/>
                    <a:pt x="34" y="239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44" y="247"/>
                    <a:pt x="44" y="247"/>
                    <a:pt x="44" y="247"/>
                  </a:cubicBezTo>
                  <a:cubicBezTo>
                    <a:pt x="45" y="251"/>
                    <a:pt x="45" y="251"/>
                    <a:pt x="45" y="251"/>
                  </a:cubicBezTo>
                  <a:cubicBezTo>
                    <a:pt x="47" y="253"/>
                    <a:pt x="49" y="254"/>
                    <a:pt x="51" y="254"/>
                  </a:cubicBezTo>
                  <a:cubicBezTo>
                    <a:pt x="50" y="252"/>
                    <a:pt x="48" y="249"/>
                    <a:pt x="47" y="247"/>
                  </a:cubicBezTo>
                  <a:cubicBezTo>
                    <a:pt x="46" y="245"/>
                    <a:pt x="45" y="244"/>
                    <a:pt x="44" y="243"/>
                  </a:cubicBezTo>
                  <a:cubicBezTo>
                    <a:pt x="43" y="242"/>
                    <a:pt x="41" y="241"/>
                    <a:pt x="41" y="239"/>
                  </a:cubicBezTo>
                  <a:cubicBezTo>
                    <a:pt x="43" y="240"/>
                    <a:pt x="45" y="242"/>
                    <a:pt x="47" y="244"/>
                  </a:cubicBezTo>
                  <a:cubicBezTo>
                    <a:pt x="48" y="245"/>
                    <a:pt x="49" y="247"/>
                    <a:pt x="51" y="247"/>
                  </a:cubicBezTo>
                  <a:cubicBezTo>
                    <a:pt x="53" y="247"/>
                    <a:pt x="54" y="245"/>
                    <a:pt x="55" y="243"/>
                  </a:cubicBezTo>
                  <a:cubicBezTo>
                    <a:pt x="55" y="242"/>
                    <a:pt x="57" y="240"/>
                    <a:pt x="58" y="240"/>
                  </a:cubicBezTo>
                  <a:cubicBezTo>
                    <a:pt x="58" y="244"/>
                    <a:pt x="53" y="246"/>
                    <a:pt x="53" y="249"/>
                  </a:cubicBezTo>
                  <a:cubicBezTo>
                    <a:pt x="54" y="252"/>
                    <a:pt x="58" y="253"/>
                    <a:pt x="58" y="256"/>
                  </a:cubicBezTo>
                  <a:cubicBezTo>
                    <a:pt x="59" y="256"/>
                    <a:pt x="60" y="258"/>
                    <a:pt x="60" y="259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1"/>
                    <a:pt x="60" y="261"/>
                    <a:pt x="61" y="261"/>
                  </a:cubicBezTo>
                  <a:cubicBezTo>
                    <a:pt x="62" y="262"/>
                    <a:pt x="63" y="263"/>
                    <a:pt x="64" y="264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6" y="263"/>
                    <a:pt x="67" y="262"/>
                    <a:pt x="67" y="261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59"/>
                    <a:pt x="68" y="258"/>
                    <a:pt x="68" y="258"/>
                  </a:cubicBezTo>
                  <a:cubicBezTo>
                    <a:pt x="68" y="257"/>
                    <a:pt x="67" y="256"/>
                    <a:pt x="67" y="255"/>
                  </a:cubicBezTo>
                  <a:cubicBezTo>
                    <a:pt x="67" y="255"/>
                    <a:pt x="67" y="253"/>
                    <a:pt x="67" y="253"/>
                  </a:cubicBezTo>
                  <a:cubicBezTo>
                    <a:pt x="68" y="253"/>
                    <a:pt x="68" y="254"/>
                    <a:pt x="69" y="255"/>
                  </a:cubicBezTo>
                  <a:cubicBezTo>
                    <a:pt x="69" y="255"/>
                    <a:pt x="69" y="256"/>
                    <a:pt x="70" y="257"/>
                  </a:cubicBezTo>
                  <a:cubicBezTo>
                    <a:pt x="70" y="258"/>
                    <a:pt x="70" y="260"/>
                    <a:pt x="69" y="262"/>
                  </a:cubicBezTo>
                  <a:cubicBezTo>
                    <a:pt x="69" y="262"/>
                    <a:pt x="69" y="263"/>
                    <a:pt x="69" y="263"/>
                  </a:cubicBezTo>
                  <a:cubicBezTo>
                    <a:pt x="69" y="264"/>
                    <a:pt x="69" y="264"/>
                    <a:pt x="69" y="265"/>
                  </a:cubicBezTo>
                  <a:cubicBezTo>
                    <a:pt x="70" y="266"/>
                    <a:pt x="70" y="267"/>
                    <a:pt x="70" y="268"/>
                  </a:cubicBezTo>
                  <a:cubicBezTo>
                    <a:pt x="70" y="268"/>
                    <a:pt x="70" y="268"/>
                    <a:pt x="71" y="269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3" y="269"/>
                    <a:pt x="74" y="269"/>
                    <a:pt x="76" y="269"/>
                  </a:cubicBezTo>
                  <a:cubicBezTo>
                    <a:pt x="76" y="269"/>
                    <a:pt x="77" y="273"/>
                    <a:pt x="77" y="273"/>
                  </a:cubicBezTo>
                  <a:cubicBezTo>
                    <a:pt x="77" y="274"/>
                    <a:pt x="79" y="275"/>
                    <a:pt x="79" y="275"/>
                  </a:cubicBezTo>
                  <a:cubicBezTo>
                    <a:pt x="79" y="275"/>
                    <a:pt x="82" y="274"/>
                    <a:pt x="82" y="273"/>
                  </a:cubicBezTo>
                  <a:cubicBezTo>
                    <a:pt x="83" y="272"/>
                    <a:pt x="83" y="270"/>
                    <a:pt x="83" y="269"/>
                  </a:cubicBezTo>
                  <a:cubicBezTo>
                    <a:pt x="83" y="269"/>
                    <a:pt x="83" y="266"/>
                    <a:pt x="83" y="266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5" y="261"/>
                    <a:pt x="85" y="261"/>
                    <a:pt x="85" y="261"/>
                  </a:cubicBezTo>
                  <a:cubicBezTo>
                    <a:pt x="85" y="261"/>
                    <a:pt x="87" y="260"/>
                    <a:pt x="87" y="260"/>
                  </a:cubicBezTo>
                  <a:cubicBezTo>
                    <a:pt x="88" y="259"/>
                    <a:pt x="92" y="259"/>
                    <a:pt x="92" y="259"/>
                  </a:cubicBezTo>
                  <a:cubicBezTo>
                    <a:pt x="92" y="258"/>
                    <a:pt x="96" y="258"/>
                    <a:pt x="96" y="258"/>
                  </a:cubicBezTo>
                  <a:cubicBezTo>
                    <a:pt x="96" y="258"/>
                    <a:pt x="95" y="256"/>
                    <a:pt x="95" y="255"/>
                  </a:cubicBezTo>
                  <a:cubicBezTo>
                    <a:pt x="95" y="255"/>
                    <a:pt x="94" y="254"/>
                    <a:pt x="94" y="254"/>
                  </a:cubicBezTo>
                  <a:cubicBezTo>
                    <a:pt x="94" y="253"/>
                    <a:pt x="94" y="252"/>
                    <a:pt x="94" y="252"/>
                  </a:cubicBezTo>
                  <a:cubicBezTo>
                    <a:pt x="93" y="250"/>
                    <a:pt x="93" y="250"/>
                    <a:pt x="93" y="250"/>
                  </a:cubicBezTo>
                  <a:cubicBezTo>
                    <a:pt x="98" y="247"/>
                    <a:pt x="98" y="247"/>
                    <a:pt x="98" y="247"/>
                  </a:cubicBezTo>
                  <a:cubicBezTo>
                    <a:pt x="98" y="243"/>
                    <a:pt x="98" y="243"/>
                    <a:pt x="98" y="243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7"/>
                    <a:pt x="104" y="237"/>
                    <a:pt x="104" y="237"/>
                  </a:cubicBezTo>
                  <a:cubicBezTo>
                    <a:pt x="103" y="235"/>
                    <a:pt x="103" y="235"/>
                    <a:pt x="103" y="235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227"/>
                    <a:pt x="107" y="227"/>
                    <a:pt x="107" y="227"/>
                  </a:cubicBezTo>
                  <a:cubicBezTo>
                    <a:pt x="115" y="222"/>
                    <a:pt x="115" y="222"/>
                    <a:pt x="115" y="222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2" y="191"/>
                    <a:pt x="123" y="188"/>
                    <a:pt x="123" y="187"/>
                  </a:cubicBezTo>
                  <a:cubicBezTo>
                    <a:pt x="123" y="187"/>
                    <a:pt x="122" y="184"/>
                    <a:pt x="122" y="184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1" y="162"/>
                    <a:pt x="131" y="162"/>
                    <a:pt x="131" y="162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00" y="46"/>
                    <a:pt x="200" y="46"/>
                    <a:pt x="200" y="46"/>
                  </a:cubicBezTo>
                  <a:lnTo>
                    <a:pt x="178" y="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Freeform 87">
              <a:extLst>
                <a:ext uri="{FF2B5EF4-FFF2-40B4-BE49-F238E27FC236}">
                  <a16:creationId xmlns:a16="http://schemas.microsoft.com/office/drawing/2014/main" id="{F2D87B17-1553-FC49-4D0D-DE94CEFB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944" y="400236"/>
              <a:ext cx="2020625" cy="2433440"/>
            </a:xfrm>
            <a:custGeom>
              <a:avLst/>
              <a:gdLst>
                <a:gd name="T0" fmla="*/ 2147483646 w 388"/>
                <a:gd name="T1" fmla="*/ 2147483646 h 467"/>
                <a:gd name="T2" fmla="*/ 2147483646 w 388"/>
                <a:gd name="T3" fmla="*/ 2147483646 h 467"/>
                <a:gd name="T4" fmla="*/ 2147483646 w 388"/>
                <a:gd name="T5" fmla="*/ 2147483646 h 467"/>
                <a:gd name="T6" fmla="*/ 2147483646 w 388"/>
                <a:gd name="T7" fmla="*/ 2147483646 h 467"/>
                <a:gd name="T8" fmla="*/ 2147483646 w 388"/>
                <a:gd name="T9" fmla="*/ 2147483646 h 467"/>
                <a:gd name="T10" fmla="*/ 2147483646 w 388"/>
                <a:gd name="T11" fmla="*/ 2147483646 h 467"/>
                <a:gd name="T12" fmla="*/ 2147483646 w 388"/>
                <a:gd name="T13" fmla="*/ 2145318809 h 467"/>
                <a:gd name="T14" fmla="*/ 2147483646 w 388"/>
                <a:gd name="T15" fmla="*/ 0 h 467"/>
                <a:gd name="T16" fmla="*/ 2147483646 w 388"/>
                <a:gd name="T17" fmla="*/ 173943225 h 467"/>
                <a:gd name="T18" fmla="*/ 2147483646 w 388"/>
                <a:gd name="T19" fmla="*/ 289909182 h 467"/>
                <a:gd name="T20" fmla="*/ 2147483646 w 388"/>
                <a:gd name="T21" fmla="*/ 347890257 h 467"/>
                <a:gd name="T22" fmla="*/ 2147483646 w 388"/>
                <a:gd name="T23" fmla="*/ 333392133 h 467"/>
                <a:gd name="T24" fmla="*/ 2147483646 w 388"/>
                <a:gd name="T25" fmla="*/ 333392133 h 467"/>
                <a:gd name="T26" fmla="*/ 2147483646 w 388"/>
                <a:gd name="T27" fmla="*/ 347890257 h 467"/>
                <a:gd name="T28" fmla="*/ 2147483646 w 388"/>
                <a:gd name="T29" fmla="*/ 362384574 h 467"/>
                <a:gd name="T30" fmla="*/ 2147483646 w 388"/>
                <a:gd name="T31" fmla="*/ 420365649 h 467"/>
                <a:gd name="T32" fmla="*/ 2147483646 w 388"/>
                <a:gd name="T33" fmla="*/ 449358090 h 467"/>
                <a:gd name="T34" fmla="*/ 2147483646 w 388"/>
                <a:gd name="T35" fmla="*/ 521833482 h 467"/>
                <a:gd name="T36" fmla="*/ 2147483646 w 388"/>
                <a:gd name="T37" fmla="*/ 608806998 h 467"/>
                <a:gd name="T38" fmla="*/ 2113891228 w 388"/>
                <a:gd name="T39" fmla="*/ 768255906 h 467"/>
                <a:gd name="T40" fmla="*/ 2012542651 w 388"/>
                <a:gd name="T41" fmla="*/ 797244540 h 467"/>
                <a:gd name="T42" fmla="*/ 1867755163 w 388"/>
                <a:gd name="T43" fmla="*/ 884218056 h 467"/>
                <a:gd name="T44" fmla="*/ 1824316254 w 388"/>
                <a:gd name="T45" fmla="*/ 1058161281 h 467"/>
                <a:gd name="T46" fmla="*/ 1549223452 w 388"/>
                <a:gd name="T47" fmla="*/ 1188621555 h 467"/>
                <a:gd name="T48" fmla="*/ 1679528766 w 388"/>
                <a:gd name="T49" fmla="*/ 1826417186 h 467"/>
                <a:gd name="T50" fmla="*/ 1303083582 w 388"/>
                <a:gd name="T51" fmla="*/ 2147483646 h 467"/>
                <a:gd name="T52" fmla="*/ 1303083582 w 388"/>
                <a:gd name="T53" fmla="*/ 2147483646 h 467"/>
                <a:gd name="T54" fmla="*/ 1389957596 w 388"/>
                <a:gd name="T55" fmla="*/ 2147483646 h 467"/>
                <a:gd name="T56" fmla="*/ 1042465343 w 388"/>
                <a:gd name="T57" fmla="*/ 2147483646 h 467"/>
                <a:gd name="T58" fmla="*/ 912160029 w 388"/>
                <a:gd name="T59" fmla="*/ 2147483646 h 467"/>
                <a:gd name="T60" fmla="*/ 217179329 w 388"/>
                <a:gd name="T61" fmla="*/ 2147483646 h 467"/>
                <a:gd name="T62" fmla="*/ 419884094 w 388"/>
                <a:gd name="T63" fmla="*/ 2147483646 h 467"/>
                <a:gd name="T64" fmla="*/ 202700960 w 388"/>
                <a:gd name="T65" fmla="*/ 2147483646 h 467"/>
                <a:gd name="T66" fmla="*/ 115830751 w 388"/>
                <a:gd name="T67" fmla="*/ 2147483646 h 467"/>
                <a:gd name="T68" fmla="*/ 1013508607 w 388"/>
                <a:gd name="T69" fmla="*/ 2147483646 h 467"/>
                <a:gd name="T70" fmla="*/ 1360997055 w 388"/>
                <a:gd name="T71" fmla="*/ 2147483646 h 467"/>
                <a:gd name="T72" fmla="*/ 1853276795 w 388"/>
                <a:gd name="T73" fmla="*/ 2147483646 h 467"/>
                <a:gd name="T74" fmla="*/ 2147483646 w 388"/>
                <a:gd name="T75" fmla="*/ 2147483646 h 467"/>
                <a:gd name="T76" fmla="*/ 2147483646 w 388"/>
                <a:gd name="T77" fmla="*/ 2147483646 h 467"/>
                <a:gd name="T78" fmla="*/ 2147483646 w 388"/>
                <a:gd name="T79" fmla="*/ 2147483646 h 467"/>
                <a:gd name="T80" fmla="*/ 2147483646 w 388"/>
                <a:gd name="T81" fmla="*/ 2147483646 h 467"/>
                <a:gd name="T82" fmla="*/ 2147483646 w 388"/>
                <a:gd name="T83" fmla="*/ 2147483646 h 467"/>
                <a:gd name="T84" fmla="*/ 2147483646 w 388"/>
                <a:gd name="T85" fmla="*/ 2147483646 h 467"/>
                <a:gd name="T86" fmla="*/ 2147483646 w 388"/>
                <a:gd name="T87" fmla="*/ 2147483646 h 467"/>
                <a:gd name="T88" fmla="*/ 2147483646 w 388"/>
                <a:gd name="T89" fmla="*/ 2147483646 h 467"/>
                <a:gd name="T90" fmla="*/ 2147483646 w 388"/>
                <a:gd name="T91" fmla="*/ 2147483646 h 467"/>
                <a:gd name="T92" fmla="*/ 2147483646 w 388"/>
                <a:gd name="T93" fmla="*/ 2147483646 h 467"/>
                <a:gd name="T94" fmla="*/ 2147483646 w 388"/>
                <a:gd name="T95" fmla="*/ 2147483646 h 467"/>
                <a:gd name="T96" fmla="*/ 2147483646 w 388"/>
                <a:gd name="T97" fmla="*/ 2147483646 h 4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88" h="467">
                  <a:moveTo>
                    <a:pt x="388" y="194"/>
                  </a:moveTo>
                  <a:cubicBezTo>
                    <a:pt x="388" y="194"/>
                    <a:pt x="386" y="193"/>
                    <a:pt x="386" y="193"/>
                  </a:cubicBezTo>
                  <a:cubicBezTo>
                    <a:pt x="384" y="193"/>
                    <a:pt x="384" y="193"/>
                    <a:pt x="384" y="193"/>
                  </a:cubicBezTo>
                  <a:cubicBezTo>
                    <a:pt x="380" y="194"/>
                    <a:pt x="380" y="194"/>
                    <a:pt x="380" y="194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3" y="188"/>
                    <a:pt x="373" y="188"/>
                    <a:pt x="373" y="188"/>
                  </a:cubicBezTo>
                  <a:cubicBezTo>
                    <a:pt x="373" y="182"/>
                    <a:pt x="373" y="182"/>
                    <a:pt x="373" y="182"/>
                  </a:cubicBezTo>
                  <a:cubicBezTo>
                    <a:pt x="373" y="182"/>
                    <a:pt x="368" y="180"/>
                    <a:pt x="368" y="180"/>
                  </a:cubicBezTo>
                  <a:cubicBezTo>
                    <a:pt x="368" y="180"/>
                    <a:pt x="369" y="178"/>
                    <a:pt x="369" y="178"/>
                  </a:cubicBezTo>
                  <a:cubicBezTo>
                    <a:pt x="369" y="176"/>
                    <a:pt x="369" y="176"/>
                    <a:pt x="369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4" y="173"/>
                    <a:pt x="364" y="173"/>
                    <a:pt x="364" y="173"/>
                  </a:cubicBezTo>
                  <a:cubicBezTo>
                    <a:pt x="364" y="173"/>
                    <a:pt x="355" y="172"/>
                    <a:pt x="354" y="172"/>
                  </a:cubicBezTo>
                  <a:cubicBezTo>
                    <a:pt x="354" y="172"/>
                    <a:pt x="347" y="170"/>
                    <a:pt x="347" y="170"/>
                  </a:cubicBezTo>
                  <a:cubicBezTo>
                    <a:pt x="344" y="173"/>
                    <a:pt x="344" y="173"/>
                    <a:pt x="344" y="173"/>
                  </a:cubicBezTo>
                  <a:cubicBezTo>
                    <a:pt x="344" y="173"/>
                    <a:pt x="342" y="172"/>
                    <a:pt x="342" y="172"/>
                  </a:cubicBezTo>
                  <a:cubicBezTo>
                    <a:pt x="341" y="172"/>
                    <a:pt x="340" y="173"/>
                    <a:pt x="340" y="173"/>
                  </a:cubicBezTo>
                  <a:cubicBezTo>
                    <a:pt x="340" y="173"/>
                    <a:pt x="338" y="171"/>
                    <a:pt x="338" y="171"/>
                  </a:cubicBezTo>
                  <a:cubicBezTo>
                    <a:pt x="336" y="171"/>
                    <a:pt x="336" y="171"/>
                    <a:pt x="336" y="171"/>
                  </a:cubicBezTo>
                  <a:cubicBezTo>
                    <a:pt x="333" y="172"/>
                    <a:pt x="333" y="172"/>
                    <a:pt x="333" y="172"/>
                  </a:cubicBezTo>
                  <a:cubicBezTo>
                    <a:pt x="332" y="169"/>
                    <a:pt x="332" y="169"/>
                    <a:pt x="332" y="169"/>
                  </a:cubicBezTo>
                  <a:cubicBezTo>
                    <a:pt x="326" y="166"/>
                    <a:pt x="326" y="166"/>
                    <a:pt x="326" y="166"/>
                  </a:cubicBezTo>
                  <a:cubicBezTo>
                    <a:pt x="329" y="163"/>
                    <a:pt x="329" y="163"/>
                    <a:pt x="329" y="163"/>
                  </a:cubicBezTo>
                  <a:cubicBezTo>
                    <a:pt x="329" y="163"/>
                    <a:pt x="329" y="160"/>
                    <a:pt x="328" y="160"/>
                  </a:cubicBezTo>
                  <a:cubicBezTo>
                    <a:pt x="328" y="160"/>
                    <a:pt x="327" y="158"/>
                    <a:pt x="327" y="158"/>
                  </a:cubicBezTo>
                  <a:cubicBezTo>
                    <a:pt x="327" y="157"/>
                    <a:pt x="327" y="157"/>
                    <a:pt x="327" y="157"/>
                  </a:cubicBezTo>
                  <a:cubicBezTo>
                    <a:pt x="330" y="155"/>
                    <a:pt x="330" y="155"/>
                    <a:pt x="330" y="155"/>
                  </a:cubicBezTo>
                  <a:cubicBezTo>
                    <a:pt x="330" y="148"/>
                    <a:pt x="330" y="148"/>
                    <a:pt x="330" y="148"/>
                  </a:cubicBezTo>
                  <a:cubicBezTo>
                    <a:pt x="316" y="81"/>
                    <a:pt x="316" y="81"/>
                    <a:pt x="316" y="81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5" y="12"/>
                    <a:pt x="212" y="12"/>
                    <a:pt x="212" y="12"/>
                  </a:cubicBezTo>
                  <a:cubicBezTo>
                    <a:pt x="212" y="12"/>
                    <a:pt x="214" y="15"/>
                    <a:pt x="215" y="15"/>
                  </a:cubicBezTo>
                  <a:cubicBezTo>
                    <a:pt x="215" y="16"/>
                    <a:pt x="214" y="17"/>
                    <a:pt x="214" y="17"/>
                  </a:cubicBezTo>
                  <a:cubicBezTo>
                    <a:pt x="214" y="17"/>
                    <a:pt x="210" y="17"/>
                    <a:pt x="210" y="17"/>
                  </a:cubicBezTo>
                  <a:cubicBezTo>
                    <a:pt x="209" y="17"/>
                    <a:pt x="211" y="20"/>
                    <a:pt x="211" y="2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6" y="25"/>
                    <a:pt x="205" y="23"/>
                    <a:pt x="205" y="23"/>
                  </a:cubicBezTo>
                  <a:cubicBezTo>
                    <a:pt x="204" y="23"/>
                    <a:pt x="202" y="24"/>
                    <a:pt x="202" y="24"/>
                  </a:cubicBezTo>
                  <a:cubicBezTo>
                    <a:pt x="202" y="24"/>
                    <a:pt x="200" y="25"/>
                    <a:pt x="200" y="25"/>
                  </a:cubicBezTo>
                  <a:cubicBezTo>
                    <a:pt x="200" y="25"/>
                    <a:pt x="198" y="22"/>
                    <a:pt x="198" y="22"/>
                  </a:cubicBezTo>
                  <a:cubicBezTo>
                    <a:pt x="198" y="22"/>
                    <a:pt x="196" y="24"/>
                    <a:pt x="196" y="24"/>
                  </a:cubicBezTo>
                  <a:cubicBezTo>
                    <a:pt x="196" y="24"/>
                    <a:pt x="195" y="23"/>
                    <a:pt x="195" y="23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1" y="25"/>
                    <a:pt x="191" y="25"/>
                    <a:pt x="191" y="25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89" y="21"/>
                    <a:pt x="189" y="21"/>
                  </a:cubicBezTo>
                  <a:cubicBezTo>
                    <a:pt x="189" y="21"/>
                    <a:pt x="188" y="22"/>
                    <a:pt x="188" y="22"/>
                  </a:cubicBezTo>
                  <a:cubicBezTo>
                    <a:pt x="187" y="23"/>
                    <a:pt x="186" y="25"/>
                    <a:pt x="186" y="25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27"/>
                    <a:pt x="180" y="26"/>
                    <a:pt x="180" y="26"/>
                  </a:cubicBezTo>
                  <a:cubicBezTo>
                    <a:pt x="180" y="26"/>
                    <a:pt x="177" y="25"/>
                    <a:pt x="177" y="25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3" y="31"/>
                    <a:pt x="163" y="31"/>
                  </a:cubicBezTo>
                  <a:cubicBezTo>
                    <a:pt x="163" y="32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5" y="43"/>
                    <a:pt x="155" y="43"/>
                    <a:pt x="155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50"/>
                    <a:pt x="150" y="50"/>
                    <a:pt x="150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3" y="50"/>
                    <a:pt x="143" y="54"/>
                    <a:pt x="143" y="54"/>
                  </a:cubicBezTo>
                  <a:cubicBezTo>
                    <a:pt x="144" y="55"/>
                    <a:pt x="142" y="57"/>
                    <a:pt x="142" y="56"/>
                  </a:cubicBezTo>
                  <a:cubicBezTo>
                    <a:pt x="142" y="56"/>
                    <a:pt x="139" y="55"/>
                    <a:pt x="139" y="55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3"/>
                    <a:pt x="121" y="72"/>
                    <a:pt x="121" y="72"/>
                  </a:cubicBezTo>
                  <a:cubicBezTo>
                    <a:pt x="121" y="72"/>
                    <a:pt x="117" y="83"/>
                    <a:pt x="117" y="83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6"/>
                    <a:pt x="108" y="91"/>
                    <a:pt x="108" y="91"/>
                  </a:cubicBezTo>
                  <a:cubicBezTo>
                    <a:pt x="108" y="91"/>
                    <a:pt x="103" y="102"/>
                    <a:pt x="103" y="103"/>
                  </a:cubicBezTo>
                  <a:cubicBezTo>
                    <a:pt x="103" y="104"/>
                    <a:pt x="103" y="111"/>
                    <a:pt x="103" y="111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4" y="142"/>
                    <a:pt x="114" y="142"/>
                    <a:pt x="114" y="142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90" y="164"/>
                    <a:pt x="90" y="164"/>
                    <a:pt x="90" y="164"/>
                  </a:cubicBezTo>
                  <a:cubicBezTo>
                    <a:pt x="90" y="164"/>
                    <a:pt x="96" y="179"/>
                    <a:pt x="96" y="179"/>
                  </a:cubicBezTo>
                  <a:cubicBezTo>
                    <a:pt x="96" y="179"/>
                    <a:pt x="94" y="194"/>
                    <a:pt x="94" y="194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90" y="240"/>
                    <a:pt x="90" y="240"/>
                    <a:pt x="90" y="240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79" y="264"/>
                    <a:pt x="79" y="264"/>
                    <a:pt x="79" y="264"/>
                  </a:cubicBezTo>
                  <a:cubicBezTo>
                    <a:pt x="79" y="264"/>
                    <a:pt x="89" y="264"/>
                    <a:pt x="89" y="264"/>
                  </a:cubicBezTo>
                  <a:cubicBezTo>
                    <a:pt x="89" y="265"/>
                    <a:pt x="96" y="271"/>
                    <a:pt x="96" y="271"/>
                  </a:cubicBezTo>
                  <a:cubicBezTo>
                    <a:pt x="96" y="272"/>
                    <a:pt x="98" y="284"/>
                    <a:pt x="98" y="284"/>
                  </a:cubicBezTo>
                  <a:cubicBezTo>
                    <a:pt x="98" y="284"/>
                    <a:pt x="86" y="293"/>
                    <a:pt x="85" y="294"/>
                  </a:cubicBezTo>
                  <a:cubicBezTo>
                    <a:pt x="85" y="294"/>
                    <a:pt x="84" y="304"/>
                    <a:pt x="84" y="304"/>
                  </a:cubicBezTo>
                  <a:cubicBezTo>
                    <a:pt x="72" y="311"/>
                    <a:pt x="72" y="311"/>
                    <a:pt x="72" y="311"/>
                  </a:cubicBezTo>
                  <a:cubicBezTo>
                    <a:pt x="72" y="323"/>
                    <a:pt x="72" y="323"/>
                    <a:pt x="72" y="323"/>
                  </a:cubicBezTo>
                  <a:cubicBezTo>
                    <a:pt x="72" y="323"/>
                    <a:pt x="75" y="331"/>
                    <a:pt x="76" y="332"/>
                  </a:cubicBezTo>
                  <a:cubicBezTo>
                    <a:pt x="76" y="332"/>
                    <a:pt x="76" y="336"/>
                    <a:pt x="76" y="336"/>
                  </a:cubicBezTo>
                  <a:cubicBezTo>
                    <a:pt x="63" y="335"/>
                    <a:pt x="63" y="335"/>
                    <a:pt x="63" y="335"/>
                  </a:cubicBezTo>
                  <a:cubicBezTo>
                    <a:pt x="50" y="348"/>
                    <a:pt x="50" y="348"/>
                    <a:pt x="50" y="348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12" y="361"/>
                    <a:pt x="12" y="361"/>
                    <a:pt x="12" y="361"/>
                  </a:cubicBezTo>
                  <a:cubicBezTo>
                    <a:pt x="15" y="365"/>
                    <a:pt x="15" y="365"/>
                    <a:pt x="15" y="365"/>
                  </a:cubicBezTo>
                  <a:cubicBezTo>
                    <a:pt x="23" y="366"/>
                    <a:pt x="23" y="366"/>
                    <a:pt x="23" y="366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3" y="375"/>
                    <a:pt x="23" y="375"/>
                    <a:pt x="23" y="375"/>
                  </a:cubicBezTo>
                  <a:cubicBezTo>
                    <a:pt x="23" y="375"/>
                    <a:pt x="28" y="381"/>
                    <a:pt x="29" y="381"/>
                  </a:cubicBezTo>
                  <a:cubicBezTo>
                    <a:pt x="29" y="381"/>
                    <a:pt x="30" y="384"/>
                    <a:pt x="30" y="384"/>
                  </a:cubicBezTo>
                  <a:cubicBezTo>
                    <a:pt x="30" y="385"/>
                    <a:pt x="24" y="389"/>
                    <a:pt x="24" y="390"/>
                  </a:cubicBezTo>
                  <a:cubicBezTo>
                    <a:pt x="23" y="390"/>
                    <a:pt x="14" y="393"/>
                    <a:pt x="14" y="393"/>
                  </a:cubicBezTo>
                  <a:cubicBezTo>
                    <a:pt x="14" y="418"/>
                    <a:pt x="14" y="418"/>
                    <a:pt x="14" y="418"/>
                  </a:cubicBezTo>
                  <a:cubicBezTo>
                    <a:pt x="14" y="418"/>
                    <a:pt x="12" y="421"/>
                    <a:pt x="12" y="421"/>
                  </a:cubicBezTo>
                  <a:cubicBezTo>
                    <a:pt x="12" y="421"/>
                    <a:pt x="0" y="432"/>
                    <a:pt x="0" y="432"/>
                  </a:cubicBezTo>
                  <a:cubicBezTo>
                    <a:pt x="7" y="437"/>
                    <a:pt x="7" y="437"/>
                    <a:pt x="7" y="437"/>
                  </a:cubicBezTo>
                  <a:cubicBezTo>
                    <a:pt x="7" y="437"/>
                    <a:pt x="8" y="444"/>
                    <a:pt x="8" y="444"/>
                  </a:cubicBezTo>
                  <a:cubicBezTo>
                    <a:pt x="8" y="444"/>
                    <a:pt x="26" y="449"/>
                    <a:pt x="26" y="449"/>
                  </a:cubicBezTo>
                  <a:cubicBezTo>
                    <a:pt x="39" y="464"/>
                    <a:pt x="39" y="464"/>
                    <a:pt x="39" y="464"/>
                  </a:cubicBezTo>
                  <a:cubicBezTo>
                    <a:pt x="55" y="467"/>
                    <a:pt x="55" y="467"/>
                    <a:pt x="55" y="467"/>
                  </a:cubicBezTo>
                  <a:cubicBezTo>
                    <a:pt x="70" y="465"/>
                    <a:pt x="70" y="465"/>
                    <a:pt x="70" y="46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59"/>
                    <a:pt x="81" y="445"/>
                    <a:pt x="81" y="445"/>
                  </a:cubicBezTo>
                  <a:cubicBezTo>
                    <a:pt x="82" y="445"/>
                    <a:pt x="90" y="441"/>
                    <a:pt x="90" y="441"/>
                  </a:cubicBezTo>
                  <a:cubicBezTo>
                    <a:pt x="94" y="431"/>
                    <a:pt x="94" y="431"/>
                    <a:pt x="94" y="431"/>
                  </a:cubicBezTo>
                  <a:cubicBezTo>
                    <a:pt x="98" y="429"/>
                    <a:pt x="98" y="429"/>
                    <a:pt x="98" y="429"/>
                  </a:cubicBezTo>
                  <a:cubicBezTo>
                    <a:pt x="114" y="430"/>
                    <a:pt x="114" y="430"/>
                    <a:pt x="114" y="430"/>
                  </a:cubicBezTo>
                  <a:cubicBezTo>
                    <a:pt x="127" y="424"/>
                    <a:pt x="127" y="424"/>
                    <a:pt x="127" y="424"/>
                  </a:cubicBezTo>
                  <a:cubicBezTo>
                    <a:pt x="128" y="416"/>
                    <a:pt x="128" y="416"/>
                    <a:pt x="128" y="416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39" y="414"/>
                    <a:pt x="147" y="402"/>
                    <a:pt x="147" y="402"/>
                  </a:cubicBezTo>
                  <a:cubicBezTo>
                    <a:pt x="147" y="401"/>
                    <a:pt x="151" y="397"/>
                    <a:pt x="151" y="397"/>
                  </a:cubicBezTo>
                  <a:cubicBezTo>
                    <a:pt x="151" y="397"/>
                    <a:pt x="172" y="399"/>
                    <a:pt x="172" y="399"/>
                  </a:cubicBezTo>
                  <a:cubicBezTo>
                    <a:pt x="172" y="399"/>
                    <a:pt x="183" y="404"/>
                    <a:pt x="183" y="404"/>
                  </a:cubicBezTo>
                  <a:cubicBezTo>
                    <a:pt x="189" y="412"/>
                    <a:pt x="189" y="412"/>
                    <a:pt x="189" y="412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4" y="416"/>
                    <a:pt x="204" y="416"/>
                    <a:pt x="204" y="416"/>
                  </a:cubicBezTo>
                  <a:cubicBezTo>
                    <a:pt x="208" y="414"/>
                    <a:pt x="208" y="414"/>
                    <a:pt x="208" y="414"/>
                  </a:cubicBezTo>
                  <a:cubicBezTo>
                    <a:pt x="211" y="399"/>
                    <a:pt x="211" y="399"/>
                    <a:pt x="211" y="399"/>
                  </a:cubicBezTo>
                  <a:cubicBezTo>
                    <a:pt x="221" y="377"/>
                    <a:pt x="221" y="377"/>
                    <a:pt x="221" y="377"/>
                  </a:cubicBezTo>
                  <a:cubicBezTo>
                    <a:pt x="224" y="353"/>
                    <a:pt x="224" y="353"/>
                    <a:pt x="224" y="353"/>
                  </a:cubicBezTo>
                  <a:cubicBezTo>
                    <a:pt x="240" y="356"/>
                    <a:pt x="240" y="356"/>
                    <a:pt x="240" y="356"/>
                  </a:cubicBezTo>
                  <a:cubicBezTo>
                    <a:pt x="253" y="350"/>
                    <a:pt x="253" y="350"/>
                    <a:pt x="253" y="350"/>
                  </a:cubicBezTo>
                  <a:cubicBezTo>
                    <a:pt x="270" y="350"/>
                    <a:pt x="270" y="350"/>
                    <a:pt x="270" y="350"/>
                  </a:cubicBezTo>
                  <a:cubicBezTo>
                    <a:pt x="270" y="349"/>
                    <a:pt x="269" y="348"/>
                    <a:pt x="269" y="348"/>
                  </a:cubicBezTo>
                  <a:cubicBezTo>
                    <a:pt x="273" y="343"/>
                    <a:pt x="273" y="343"/>
                    <a:pt x="273" y="343"/>
                  </a:cubicBezTo>
                  <a:cubicBezTo>
                    <a:pt x="280" y="343"/>
                    <a:pt x="280" y="343"/>
                    <a:pt x="280" y="343"/>
                  </a:cubicBezTo>
                  <a:cubicBezTo>
                    <a:pt x="282" y="335"/>
                    <a:pt x="282" y="335"/>
                    <a:pt x="282" y="335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25"/>
                    <a:pt x="290" y="325"/>
                    <a:pt x="290" y="325"/>
                  </a:cubicBezTo>
                  <a:cubicBezTo>
                    <a:pt x="294" y="321"/>
                    <a:pt x="294" y="321"/>
                    <a:pt x="294" y="321"/>
                  </a:cubicBezTo>
                  <a:cubicBezTo>
                    <a:pt x="299" y="312"/>
                    <a:pt x="299" y="312"/>
                    <a:pt x="299" y="312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16" y="310"/>
                    <a:pt x="316" y="310"/>
                    <a:pt x="316" y="310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24" y="313"/>
                    <a:pt x="324" y="313"/>
                    <a:pt x="324" y="313"/>
                  </a:cubicBezTo>
                  <a:cubicBezTo>
                    <a:pt x="330" y="313"/>
                    <a:pt x="330" y="313"/>
                    <a:pt x="330" y="313"/>
                  </a:cubicBezTo>
                  <a:cubicBezTo>
                    <a:pt x="336" y="305"/>
                    <a:pt x="336" y="305"/>
                    <a:pt x="336" y="305"/>
                  </a:cubicBezTo>
                  <a:cubicBezTo>
                    <a:pt x="346" y="302"/>
                    <a:pt x="346" y="302"/>
                    <a:pt x="346" y="302"/>
                  </a:cubicBezTo>
                  <a:cubicBezTo>
                    <a:pt x="357" y="291"/>
                    <a:pt x="357" y="291"/>
                    <a:pt x="357" y="291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70" y="283"/>
                    <a:pt x="370" y="283"/>
                    <a:pt x="370" y="283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5" y="268"/>
                    <a:pt x="385" y="268"/>
                    <a:pt x="385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3" y="259"/>
                    <a:pt x="383" y="259"/>
                    <a:pt x="383" y="259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82" y="245"/>
                    <a:pt x="382" y="245"/>
                    <a:pt x="382" y="245"/>
                  </a:cubicBezTo>
                  <a:cubicBezTo>
                    <a:pt x="380" y="234"/>
                    <a:pt x="380" y="234"/>
                    <a:pt x="380" y="234"/>
                  </a:cubicBezTo>
                  <a:cubicBezTo>
                    <a:pt x="385" y="229"/>
                    <a:pt x="385" y="229"/>
                    <a:pt x="385" y="229"/>
                  </a:cubicBezTo>
                  <a:cubicBezTo>
                    <a:pt x="383" y="226"/>
                    <a:pt x="383" y="226"/>
                    <a:pt x="383" y="226"/>
                  </a:cubicBezTo>
                  <a:cubicBezTo>
                    <a:pt x="386" y="223"/>
                    <a:pt x="386" y="223"/>
                    <a:pt x="386" y="22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8" y="197"/>
                    <a:pt x="388" y="194"/>
                    <a:pt x="388" y="1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570FE2B6-EC0E-A7D8-D84D-F8852CEC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95" y="4050396"/>
              <a:ext cx="1510038" cy="1110257"/>
            </a:xfrm>
            <a:custGeom>
              <a:avLst/>
              <a:gdLst>
                <a:gd name="T0" fmla="*/ 2147483646 w 290"/>
                <a:gd name="T1" fmla="*/ 2147483646 h 213"/>
                <a:gd name="T2" fmla="*/ 2147483646 w 290"/>
                <a:gd name="T3" fmla="*/ 1943633484 h 213"/>
                <a:gd name="T4" fmla="*/ 2147483646 w 290"/>
                <a:gd name="T5" fmla="*/ 1581014103 h 213"/>
                <a:gd name="T6" fmla="*/ 2147483646 w 290"/>
                <a:gd name="T7" fmla="*/ 1145873131 h 213"/>
                <a:gd name="T8" fmla="*/ 2147483646 w 290"/>
                <a:gd name="T9" fmla="*/ 696225555 h 213"/>
                <a:gd name="T10" fmla="*/ 2147483646 w 290"/>
                <a:gd name="T11" fmla="*/ 565685168 h 213"/>
                <a:gd name="T12" fmla="*/ 2147483646 w 290"/>
                <a:gd name="T13" fmla="*/ 623703964 h 213"/>
                <a:gd name="T14" fmla="*/ 2147483646 w 290"/>
                <a:gd name="T15" fmla="*/ 449647575 h 213"/>
                <a:gd name="T16" fmla="*/ 2147483646 w 290"/>
                <a:gd name="T17" fmla="*/ 130544196 h 213"/>
                <a:gd name="T18" fmla="*/ 2147483646 w 290"/>
                <a:gd name="T19" fmla="*/ 174056389 h 213"/>
                <a:gd name="T20" fmla="*/ 1823776389 w 290"/>
                <a:gd name="T21" fmla="*/ 14506603 h 213"/>
                <a:gd name="T22" fmla="*/ 1635612064 w 290"/>
                <a:gd name="T23" fmla="*/ 58018796 h 213"/>
                <a:gd name="T24" fmla="*/ 1476392584 w 290"/>
                <a:gd name="T25" fmla="*/ 246581788 h 213"/>
                <a:gd name="T26" fmla="*/ 1534289885 w 290"/>
                <a:gd name="T27" fmla="*/ 420638177 h 213"/>
                <a:gd name="T28" fmla="*/ 1534289885 w 290"/>
                <a:gd name="T29" fmla="*/ 609197361 h 213"/>
                <a:gd name="T30" fmla="*/ 1534289885 w 290"/>
                <a:gd name="T31" fmla="*/ 696225555 h 213"/>
                <a:gd name="T32" fmla="*/ 926364422 w 290"/>
                <a:gd name="T33" fmla="*/ 493159768 h 213"/>
                <a:gd name="T34" fmla="*/ 260537854 w 290"/>
                <a:gd name="T35" fmla="*/ 246581788 h 213"/>
                <a:gd name="T36" fmla="*/ 390808683 w 290"/>
                <a:gd name="T37" fmla="*/ 739741557 h 213"/>
                <a:gd name="T38" fmla="*/ 492130861 w 290"/>
                <a:gd name="T39" fmla="*/ 1348938918 h 213"/>
                <a:gd name="T40" fmla="*/ 578976813 w 290"/>
                <a:gd name="T41" fmla="*/ 1363445521 h 213"/>
                <a:gd name="T42" fmla="*/ 506603284 w 290"/>
                <a:gd name="T43" fmla="*/ 1552004705 h 213"/>
                <a:gd name="T44" fmla="*/ 448705984 w 290"/>
                <a:gd name="T45" fmla="*/ 1726061094 h 213"/>
                <a:gd name="T46" fmla="*/ 115794602 w 290"/>
                <a:gd name="T47" fmla="*/ 1914624086 h 213"/>
                <a:gd name="T48" fmla="*/ 130270829 w 290"/>
                <a:gd name="T49" fmla="*/ 2074177680 h 213"/>
                <a:gd name="T50" fmla="*/ 28948650 w 290"/>
                <a:gd name="T51" fmla="*/ 2103187078 h 213"/>
                <a:gd name="T52" fmla="*/ 159219479 w 290"/>
                <a:gd name="T53" fmla="*/ 2147483646 h 213"/>
                <a:gd name="T54" fmla="*/ 434233561 w 290"/>
                <a:gd name="T55" fmla="*/ 2147483646 h 213"/>
                <a:gd name="T56" fmla="*/ 622401690 w 290"/>
                <a:gd name="T57" fmla="*/ 2147483646 h 213"/>
                <a:gd name="T58" fmla="*/ 636874113 w 290"/>
                <a:gd name="T59" fmla="*/ 2147483646 h 213"/>
                <a:gd name="T60" fmla="*/ 492130861 w 290"/>
                <a:gd name="T61" fmla="*/ 2147483646 h 213"/>
                <a:gd name="T62" fmla="*/ 564504390 w 290"/>
                <a:gd name="T63" fmla="*/ 2147483646 h 213"/>
                <a:gd name="T64" fmla="*/ 709247642 w 290"/>
                <a:gd name="T65" fmla="*/ 2147483646 h 213"/>
                <a:gd name="T66" fmla="*/ 825042243 w 290"/>
                <a:gd name="T67" fmla="*/ 2147483646 h 213"/>
                <a:gd name="T68" fmla="*/ 1042159024 w 290"/>
                <a:gd name="T69" fmla="*/ 2147483646 h 213"/>
                <a:gd name="T70" fmla="*/ 1129004975 w 290"/>
                <a:gd name="T71" fmla="*/ 2147483646 h 213"/>
                <a:gd name="T72" fmla="*/ 1244799576 w 290"/>
                <a:gd name="T73" fmla="*/ 2147483646 h 213"/>
                <a:gd name="T74" fmla="*/ 1273748227 w 290"/>
                <a:gd name="T75" fmla="*/ 2147483646 h 213"/>
                <a:gd name="T76" fmla="*/ 1331649332 w 290"/>
                <a:gd name="T77" fmla="*/ 2147483646 h 213"/>
                <a:gd name="T78" fmla="*/ 1404019056 w 290"/>
                <a:gd name="T79" fmla="*/ 2147483646 h 213"/>
                <a:gd name="T80" fmla="*/ 1548762308 w 290"/>
                <a:gd name="T81" fmla="*/ 2147483646 h 213"/>
                <a:gd name="T82" fmla="*/ 1679033137 w 290"/>
                <a:gd name="T83" fmla="*/ 2147483646 h 213"/>
                <a:gd name="T84" fmla="*/ 1881677494 w 290"/>
                <a:gd name="T85" fmla="*/ 2147483646 h 213"/>
                <a:gd name="T86" fmla="*/ 1968523446 w 290"/>
                <a:gd name="T87" fmla="*/ 2147483646 h 213"/>
                <a:gd name="T88" fmla="*/ 1896149917 w 290"/>
                <a:gd name="T89" fmla="*/ 2147483646 h 213"/>
                <a:gd name="T90" fmla="*/ 2098794275 w 290"/>
                <a:gd name="T91" fmla="*/ 2147483646 h 213"/>
                <a:gd name="T92" fmla="*/ 2147483646 w 290"/>
                <a:gd name="T93" fmla="*/ 2147483646 h 213"/>
                <a:gd name="T94" fmla="*/ 2147483646 w 290"/>
                <a:gd name="T95" fmla="*/ 2147483646 h 213"/>
                <a:gd name="T96" fmla="*/ 2147483646 w 290"/>
                <a:gd name="T97" fmla="*/ 2147483646 h 213"/>
                <a:gd name="T98" fmla="*/ 2147483646 w 290"/>
                <a:gd name="T99" fmla="*/ 2147483646 h 213"/>
                <a:gd name="T100" fmla="*/ 2147483646 w 290"/>
                <a:gd name="T101" fmla="*/ 2147483646 h 213"/>
                <a:gd name="T102" fmla="*/ 2147483646 w 290"/>
                <a:gd name="T103" fmla="*/ 2147483646 h 213"/>
                <a:gd name="T104" fmla="*/ 2147483646 w 290"/>
                <a:gd name="T105" fmla="*/ 2147483646 h 213"/>
                <a:gd name="T106" fmla="*/ 2147483646 w 290"/>
                <a:gd name="T107" fmla="*/ 2147483646 h 213"/>
                <a:gd name="T108" fmla="*/ 2147483646 w 290"/>
                <a:gd name="T109" fmla="*/ 2147483646 h 213"/>
                <a:gd name="T110" fmla="*/ 2147483646 w 290"/>
                <a:gd name="T111" fmla="*/ 2147483646 h 21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0" h="213">
                  <a:moveTo>
                    <a:pt x="261" y="174"/>
                  </a:moveTo>
                  <a:cubicBezTo>
                    <a:pt x="261" y="155"/>
                    <a:pt x="261" y="155"/>
                    <a:pt x="261" y="155"/>
                  </a:cubicBezTo>
                  <a:cubicBezTo>
                    <a:pt x="268" y="143"/>
                    <a:pt x="268" y="143"/>
                    <a:pt x="268" y="143"/>
                  </a:cubicBezTo>
                  <a:cubicBezTo>
                    <a:pt x="272" y="134"/>
                    <a:pt x="272" y="134"/>
                    <a:pt x="272" y="134"/>
                  </a:cubicBezTo>
                  <a:cubicBezTo>
                    <a:pt x="283" y="122"/>
                    <a:pt x="283" y="122"/>
                    <a:pt x="283" y="122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70" y="60"/>
                    <a:pt x="270" y="60"/>
                    <a:pt x="270" y="60"/>
                  </a:cubicBezTo>
                  <a:cubicBezTo>
                    <a:pt x="270" y="60"/>
                    <a:pt x="263" y="48"/>
                    <a:pt x="263" y="48"/>
                  </a:cubicBezTo>
                  <a:cubicBezTo>
                    <a:pt x="263" y="48"/>
                    <a:pt x="254" y="40"/>
                    <a:pt x="254" y="40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203" y="34"/>
                    <a:pt x="203" y="34"/>
                    <a:pt x="203" y="34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196" y="19"/>
                    <a:pt x="196" y="19"/>
                    <a:pt x="196" y="1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65" y="12"/>
                    <a:pt x="165" y="12"/>
                    <a:pt x="165" y="12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2" y="17"/>
                    <a:pt x="102" y="17"/>
                  </a:cubicBezTo>
                  <a:cubicBezTo>
                    <a:pt x="102" y="17"/>
                    <a:pt x="103" y="24"/>
                    <a:pt x="103" y="24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7" y="89"/>
                    <a:pt x="34" y="93"/>
                    <a:pt x="34" y="93"/>
                  </a:cubicBezTo>
                  <a:cubicBezTo>
                    <a:pt x="35" y="93"/>
                    <a:pt x="38" y="91"/>
                    <a:pt x="38" y="91"/>
                  </a:cubicBezTo>
                  <a:cubicBezTo>
                    <a:pt x="38" y="91"/>
                    <a:pt x="40" y="93"/>
                    <a:pt x="40" y="94"/>
                  </a:cubicBezTo>
                  <a:cubicBezTo>
                    <a:pt x="40" y="94"/>
                    <a:pt x="40" y="97"/>
                    <a:pt x="40" y="9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3" y="114"/>
                    <a:pt x="33" y="114"/>
                  </a:cubicBezTo>
                  <a:cubicBezTo>
                    <a:pt x="32" y="114"/>
                    <a:pt x="31" y="119"/>
                    <a:pt x="31" y="119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2"/>
                    <a:pt x="10" y="139"/>
                    <a:pt x="9" y="139"/>
                  </a:cubicBezTo>
                  <a:cubicBezTo>
                    <a:pt x="9" y="140"/>
                    <a:pt x="9" y="143"/>
                    <a:pt x="9" y="14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5"/>
                    <a:pt x="4" y="150"/>
                    <a:pt x="4" y="151"/>
                  </a:cubicBezTo>
                  <a:cubicBezTo>
                    <a:pt x="5" y="152"/>
                    <a:pt x="11" y="154"/>
                    <a:pt x="11" y="154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4" y="173"/>
                    <a:pt x="44" y="173"/>
                    <a:pt x="44" y="173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8" y="189"/>
                    <a:pt x="38" y="189"/>
                    <a:pt x="38" y="189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42" y="199"/>
                    <a:pt x="42" y="199"/>
                  </a:cubicBezTo>
                  <a:cubicBezTo>
                    <a:pt x="42" y="199"/>
                    <a:pt x="49" y="201"/>
                    <a:pt x="49" y="201"/>
                  </a:cubicBezTo>
                  <a:cubicBezTo>
                    <a:pt x="51" y="201"/>
                    <a:pt x="51" y="201"/>
                    <a:pt x="51" y="201"/>
                  </a:cubicBezTo>
                  <a:cubicBezTo>
                    <a:pt x="51" y="201"/>
                    <a:pt x="56" y="193"/>
                    <a:pt x="57" y="192"/>
                  </a:cubicBezTo>
                  <a:cubicBezTo>
                    <a:pt x="57" y="192"/>
                    <a:pt x="58" y="180"/>
                    <a:pt x="58" y="180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79"/>
                    <a:pt x="75" y="177"/>
                    <a:pt x="75" y="177"/>
                  </a:cubicBezTo>
                  <a:cubicBezTo>
                    <a:pt x="75" y="176"/>
                    <a:pt x="78" y="172"/>
                    <a:pt x="78" y="172"/>
                  </a:cubicBezTo>
                  <a:cubicBezTo>
                    <a:pt x="82" y="172"/>
                    <a:pt x="82" y="172"/>
                    <a:pt x="82" y="172"/>
                  </a:cubicBezTo>
                  <a:cubicBezTo>
                    <a:pt x="86" y="169"/>
                    <a:pt x="86" y="169"/>
                    <a:pt x="86" y="169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92" y="182"/>
                    <a:pt x="92" y="182"/>
                    <a:pt x="92" y="182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7" y="175"/>
                    <a:pt x="107" y="175"/>
                    <a:pt x="107" y="175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65"/>
                    <a:pt x="136" y="165"/>
                    <a:pt x="136" y="165"/>
                  </a:cubicBezTo>
                  <a:cubicBezTo>
                    <a:pt x="131" y="162"/>
                    <a:pt x="131" y="162"/>
                    <a:pt x="131" y="162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49" y="158"/>
                    <a:pt x="149" y="158"/>
                    <a:pt x="149" y="158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7" y="182"/>
                    <a:pt x="177" y="182"/>
                    <a:pt x="177" y="182"/>
                  </a:cubicBezTo>
                  <a:cubicBezTo>
                    <a:pt x="181" y="183"/>
                    <a:pt x="181" y="183"/>
                    <a:pt x="181" y="183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39" y="202"/>
                    <a:pt x="239" y="202"/>
                    <a:pt x="239" y="202"/>
                  </a:cubicBezTo>
                  <a:cubicBezTo>
                    <a:pt x="238" y="213"/>
                    <a:pt x="238" y="213"/>
                    <a:pt x="23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53" y="209"/>
                    <a:pt x="253" y="209"/>
                    <a:pt x="253" y="209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8"/>
                    <a:pt x="256" y="198"/>
                    <a:pt x="256" y="198"/>
                  </a:cubicBezTo>
                  <a:lnTo>
                    <a:pt x="261" y="1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Freeform 89">
              <a:extLst>
                <a:ext uri="{FF2B5EF4-FFF2-40B4-BE49-F238E27FC236}">
                  <a16:creationId xmlns:a16="http://schemas.microsoft.com/office/drawing/2014/main" id="{5F85D071-349D-3597-CD2E-801D47C5F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467" y="5847232"/>
              <a:ext cx="777832" cy="719168"/>
            </a:xfrm>
            <a:custGeom>
              <a:avLst/>
              <a:gdLst>
                <a:gd name="T0" fmla="*/ 2022252920 w 149"/>
                <a:gd name="T1" fmla="*/ 1333866249 h 138"/>
                <a:gd name="T2" fmla="*/ 2147483646 w 149"/>
                <a:gd name="T3" fmla="*/ 1145385314 h 138"/>
                <a:gd name="T4" fmla="*/ 1905864538 w 149"/>
                <a:gd name="T5" fmla="*/ 1174380916 h 138"/>
                <a:gd name="T6" fmla="*/ 1862221755 w 149"/>
                <a:gd name="T7" fmla="*/ 826418457 h 138"/>
                <a:gd name="T8" fmla="*/ 1862221755 w 149"/>
                <a:gd name="T9" fmla="*/ 579942509 h 138"/>
                <a:gd name="T10" fmla="*/ 1949511135 w 149"/>
                <a:gd name="T11" fmla="*/ 434956882 h 138"/>
                <a:gd name="T12" fmla="*/ 2094998520 w 149"/>
                <a:gd name="T13" fmla="*/ 275471550 h 138"/>
                <a:gd name="T14" fmla="*/ 2051351923 w 149"/>
                <a:gd name="T15" fmla="*/ 188480935 h 138"/>
                <a:gd name="T16" fmla="*/ 2094998520 w 149"/>
                <a:gd name="T17" fmla="*/ 57995012 h 138"/>
                <a:gd name="T18" fmla="*/ 2065899518 w 149"/>
                <a:gd name="T19" fmla="*/ 0 h 138"/>
                <a:gd name="T20" fmla="*/ 1964058729 w 149"/>
                <a:gd name="T21" fmla="*/ 86990615 h 138"/>
                <a:gd name="T22" fmla="*/ 1716734369 w 149"/>
                <a:gd name="T23" fmla="*/ 101490320 h 138"/>
                <a:gd name="T24" fmla="*/ 1600345986 w 149"/>
                <a:gd name="T25" fmla="*/ 173981230 h 138"/>
                <a:gd name="T26" fmla="*/ 1498505197 w 149"/>
                <a:gd name="T27" fmla="*/ 260975652 h 138"/>
                <a:gd name="T28" fmla="*/ 1353017812 w 149"/>
                <a:gd name="T29" fmla="*/ 420457177 h 138"/>
                <a:gd name="T30" fmla="*/ 1178435237 w 149"/>
                <a:gd name="T31" fmla="*/ 492951895 h 138"/>
                <a:gd name="T32" fmla="*/ 1018400257 w 149"/>
                <a:gd name="T33" fmla="*/ 391461575 h 138"/>
                <a:gd name="T34" fmla="*/ 916559469 w 149"/>
                <a:gd name="T35" fmla="*/ 478452189 h 138"/>
                <a:gd name="T36" fmla="*/ 785623492 w 149"/>
                <a:gd name="T37" fmla="*/ 550943099 h 138"/>
                <a:gd name="T38" fmla="*/ 669235109 w 149"/>
                <a:gd name="T39" fmla="*/ 565442804 h 138"/>
                <a:gd name="T40" fmla="*/ 480104940 w 149"/>
                <a:gd name="T41" fmla="*/ 637937522 h 138"/>
                <a:gd name="T42" fmla="*/ 232776766 w 149"/>
                <a:gd name="T43" fmla="*/ 550943099 h 138"/>
                <a:gd name="T44" fmla="*/ 130935977 w 149"/>
                <a:gd name="T45" fmla="*/ 507447792 h 138"/>
                <a:gd name="T46" fmla="*/ 116388383 w 149"/>
                <a:gd name="T47" fmla="*/ 463952484 h 138"/>
                <a:gd name="T48" fmla="*/ 58194191 w 149"/>
                <a:gd name="T49" fmla="*/ 449456587 h 138"/>
                <a:gd name="T50" fmla="*/ 145487386 w 149"/>
                <a:gd name="T51" fmla="*/ 913409072 h 138"/>
                <a:gd name="T52" fmla="*/ 349165149 w 149"/>
                <a:gd name="T53" fmla="*/ 1290370941 h 138"/>
                <a:gd name="T54" fmla="*/ 960206066 w 149"/>
                <a:gd name="T55" fmla="*/ 1855813745 h 138"/>
                <a:gd name="T56" fmla="*/ 989305069 w 149"/>
                <a:gd name="T57" fmla="*/ 1797818733 h 138"/>
                <a:gd name="T58" fmla="*/ 1062046855 w 149"/>
                <a:gd name="T59" fmla="*/ 1870313450 h 138"/>
                <a:gd name="T60" fmla="*/ 1207534240 w 149"/>
                <a:gd name="T61" fmla="*/ 1971803770 h 138"/>
                <a:gd name="T62" fmla="*/ 1207534240 w 149"/>
                <a:gd name="T63" fmla="*/ 1841314040 h 138"/>
                <a:gd name="T64" fmla="*/ 1294823620 w 149"/>
                <a:gd name="T65" fmla="*/ 1739823720 h 138"/>
                <a:gd name="T66" fmla="*/ 1251180837 w 149"/>
                <a:gd name="T67" fmla="*/ 1841314040 h 138"/>
                <a:gd name="T68" fmla="*/ 1251180837 w 149"/>
                <a:gd name="T69" fmla="*/ 1986299668 h 138"/>
                <a:gd name="T70" fmla="*/ 1513052792 w 149"/>
                <a:gd name="T71" fmla="*/ 1971803770 h 138"/>
                <a:gd name="T72" fmla="*/ 1483957603 w 149"/>
                <a:gd name="T73" fmla="*/ 1855813745 h 138"/>
                <a:gd name="T74" fmla="*/ 1571246983 w 149"/>
                <a:gd name="T75" fmla="*/ 1739823720 h 138"/>
                <a:gd name="T76" fmla="*/ 1629441175 w 149"/>
                <a:gd name="T77" fmla="*/ 1710828118 h 138"/>
                <a:gd name="T78" fmla="*/ 1687635366 w 149"/>
                <a:gd name="T79" fmla="*/ 1681832516 h 138"/>
                <a:gd name="T80" fmla="*/ 1716734369 w 149"/>
                <a:gd name="T81" fmla="*/ 1725327823 h 138"/>
                <a:gd name="T82" fmla="*/ 1571246983 w 149"/>
                <a:gd name="T83" fmla="*/ 1855813745 h 138"/>
                <a:gd name="T84" fmla="*/ 1513052792 w 149"/>
                <a:gd name="T85" fmla="*/ 1942804360 h 138"/>
                <a:gd name="T86" fmla="*/ 1614893580 w 149"/>
                <a:gd name="T87" fmla="*/ 1957304065 h 138"/>
                <a:gd name="T88" fmla="*/ 1818575158 w 149"/>
                <a:gd name="T89" fmla="*/ 1928308463 h 138"/>
                <a:gd name="T90" fmla="*/ 2065899518 w 149"/>
                <a:gd name="T91" fmla="*/ 1899309053 h 138"/>
                <a:gd name="T92" fmla="*/ 2007705326 w 149"/>
                <a:gd name="T93" fmla="*/ 1710828118 h 138"/>
                <a:gd name="T94" fmla="*/ 1905864538 w 149"/>
                <a:gd name="T95" fmla="*/ 1420856863 h 138"/>
                <a:gd name="T96" fmla="*/ 2036804329 w 149"/>
                <a:gd name="T97" fmla="*/ 1623837503 h 1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49" h="138">
                  <a:moveTo>
                    <a:pt x="143" y="101"/>
                  </a:moveTo>
                  <a:cubicBezTo>
                    <a:pt x="142" y="101"/>
                    <a:pt x="142" y="99"/>
                    <a:pt x="141" y="97"/>
                  </a:cubicBezTo>
                  <a:cubicBezTo>
                    <a:pt x="140" y="95"/>
                    <a:pt x="139" y="94"/>
                    <a:pt x="139" y="92"/>
                  </a:cubicBezTo>
                  <a:cubicBezTo>
                    <a:pt x="139" y="90"/>
                    <a:pt x="140" y="88"/>
                    <a:pt x="142" y="87"/>
                  </a:cubicBezTo>
                  <a:cubicBezTo>
                    <a:pt x="143" y="85"/>
                    <a:pt x="145" y="84"/>
                    <a:pt x="147" y="82"/>
                  </a:cubicBezTo>
                  <a:cubicBezTo>
                    <a:pt x="148" y="82"/>
                    <a:pt x="149" y="80"/>
                    <a:pt x="149" y="79"/>
                  </a:cubicBezTo>
                  <a:cubicBezTo>
                    <a:pt x="144" y="77"/>
                    <a:pt x="139" y="77"/>
                    <a:pt x="135" y="81"/>
                  </a:cubicBezTo>
                  <a:cubicBezTo>
                    <a:pt x="134" y="81"/>
                    <a:pt x="133" y="83"/>
                    <a:pt x="131" y="82"/>
                  </a:cubicBezTo>
                  <a:cubicBezTo>
                    <a:pt x="131" y="82"/>
                    <a:pt x="131" y="81"/>
                    <a:pt x="131" y="81"/>
                  </a:cubicBezTo>
                  <a:cubicBezTo>
                    <a:pt x="129" y="78"/>
                    <a:pt x="127" y="76"/>
                    <a:pt x="126" y="73"/>
                  </a:cubicBezTo>
                  <a:cubicBezTo>
                    <a:pt x="125" y="70"/>
                    <a:pt x="124" y="67"/>
                    <a:pt x="125" y="65"/>
                  </a:cubicBezTo>
                  <a:cubicBezTo>
                    <a:pt x="125" y="62"/>
                    <a:pt x="127" y="59"/>
                    <a:pt x="128" y="57"/>
                  </a:cubicBezTo>
                  <a:cubicBezTo>
                    <a:pt x="129" y="54"/>
                    <a:pt x="128" y="51"/>
                    <a:pt x="126" y="49"/>
                  </a:cubicBezTo>
                  <a:cubicBezTo>
                    <a:pt x="125" y="48"/>
                    <a:pt x="125" y="46"/>
                    <a:pt x="126" y="45"/>
                  </a:cubicBezTo>
                  <a:cubicBezTo>
                    <a:pt x="126" y="43"/>
                    <a:pt x="127" y="42"/>
                    <a:pt x="128" y="40"/>
                  </a:cubicBezTo>
                  <a:cubicBezTo>
                    <a:pt x="129" y="40"/>
                    <a:pt x="130" y="39"/>
                    <a:pt x="130" y="38"/>
                  </a:cubicBezTo>
                  <a:cubicBezTo>
                    <a:pt x="131" y="37"/>
                    <a:pt x="131" y="37"/>
                    <a:pt x="131" y="36"/>
                  </a:cubicBezTo>
                  <a:cubicBezTo>
                    <a:pt x="131" y="34"/>
                    <a:pt x="132" y="31"/>
                    <a:pt x="134" y="30"/>
                  </a:cubicBezTo>
                  <a:cubicBezTo>
                    <a:pt x="134" y="29"/>
                    <a:pt x="135" y="28"/>
                    <a:pt x="135" y="27"/>
                  </a:cubicBezTo>
                  <a:cubicBezTo>
                    <a:pt x="137" y="26"/>
                    <a:pt x="139" y="26"/>
                    <a:pt x="140" y="25"/>
                  </a:cubicBezTo>
                  <a:cubicBezTo>
                    <a:pt x="142" y="23"/>
                    <a:pt x="143" y="21"/>
                    <a:pt x="144" y="19"/>
                  </a:cubicBezTo>
                  <a:cubicBezTo>
                    <a:pt x="144" y="18"/>
                    <a:pt x="144" y="18"/>
                    <a:pt x="144" y="17"/>
                  </a:cubicBezTo>
                  <a:cubicBezTo>
                    <a:pt x="143" y="15"/>
                    <a:pt x="142" y="14"/>
                    <a:pt x="141" y="13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2"/>
                    <a:pt x="141" y="12"/>
                    <a:pt x="141" y="11"/>
                  </a:cubicBezTo>
                  <a:cubicBezTo>
                    <a:pt x="142" y="10"/>
                    <a:pt x="143" y="9"/>
                    <a:pt x="144" y="7"/>
                  </a:cubicBezTo>
                  <a:cubicBezTo>
                    <a:pt x="145" y="6"/>
                    <a:pt x="144" y="5"/>
                    <a:pt x="144" y="4"/>
                  </a:cubicBezTo>
                  <a:cubicBezTo>
                    <a:pt x="144" y="3"/>
                    <a:pt x="144" y="2"/>
                    <a:pt x="144" y="2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140" y="0"/>
                    <a:pt x="137" y="0"/>
                    <a:pt x="135" y="0"/>
                  </a:cubicBezTo>
                  <a:cubicBezTo>
                    <a:pt x="136" y="1"/>
                    <a:pt x="136" y="1"/>
                    <a:pt x="136" y="3"/>
                  </a:cubicBezTo>
                  <a:cubicBezTo>
                    <a:pt x="136" y="4"/>
                    <a:pt x="136" y="5"/>
                    <a:pt x="135" y="6"/>
                  </a:cubicBezTo>
                  <a:cubicBezTo>
                    <a:pt x="134" y="7"/>
                    <a:pt x="132" y="6"/>
                    <a:pt x="131" y="6"/>
                  </a:cubicBezTo>
                  <a:cubicBezTo>
                    <a:pt x="129" y="6"/>
                    <a:pt x="127" y="9"/>
                    <a:pt x="124" y="9"/>
                  </a:cubicBezTo>
                  <a:cubicBezTo>
                    <a:pt x="122" y="9"/>
                    <a:pt x="120" y="7"/>
                    <a:pt x="118" y="7"/>
                  </a:cubicBezTo>
                  <a:cubicBezTo>
                    <a:pt x="117" y="7"/>
                    <a:pt x="116" y="8"/>
                    <a:pt x="115" y="8"/>
                  </a:cubicBezTo>
                  <a:cubicBezTo>
                    <a:pt x="114" y="9"/>
                    <a:pt x="113" y="10"/>
                    <a:pt x="111" y="11"/>
                  </a:cubicBezTo>
                  <a:cubicBezTo>
                    <a:pt x="111" y="11"/>
                    <a:pt x="110" y="11"/>
                    <a:pt x="110" y="12"/>
                  </a:cubicBezTo>
                  <a:cubicBezTo>
                    <a:pt x="110" y="13"/>
                    <a:pt x="110" y="14"/>
                    <a:pt x="110" y="15"/>
                  </a:cubicBezTo>
                  <a:cubicBezTo>
                    <a:pt x="110" y="16"/>
                    <a:pt x="109" y="17"/>
                    <a:pt x="107" y="18"/>
                  </a:cubicBezTo>
                  <a:cubicBezTo>
                    <a:pt x="106" y="18"/>
                    <a:pt x="105" y="18"/>
                    <a:pt x="103" y="18"/>
                  </a:cubicBezTo>
                  <a:cubicBezTo>
                    <a:pt x="102" y="19"/>
                    <a:pt x="100" y="19"/>
                    <a:pt x="100" y="20"/>
                  </a:cubicBezTo>
                  <a:cubicBezTo>
                    <a:pt x="99" y="22"/>
                    <a:pt x="99" y="23"/>
                    <a:pt x="98" y="25"/>
                  </a:cubicBezTo>
                  <a:cubicBezTo>
                    <a:pt x="97" y="27"/>
                    <a:pt x="95" y="27"/>
                    <a:pt x="93" y="29"/>
                  </a:cubicBezTo>
                  <a:cubicBezTo>
                    <a:pt x="93" y="29"/>
                    <a:pt x="92" y="30"/>
                    <a:pt x="91" y="30"/>
                  </a:cubicBezTo>
                  <a:cubicBezTo>
                    <a:pt x="89" y="31"/>
                    <a:pt x="87" y="29"/>
                    <a:pt x="85" y="29"/>
                  </a:cubicBezTo>
                  <a:cubicBezTo>
                    <a:pt x="83" y="29"/>
                    <a:pt x="83" y="32"/>
                    <a:pt x="81" y="34"/>
                  </a:cubicBezTo>
                  <a:cubicBezTo>
                    <a:pt x="80" y="35"/>
                    <a:pt x="78" y="35"/>
                    <a:pt x="76" y="34"/>
                  </a:cubicBezTo>
                  <a:cubicBezTo>
                    <a:pt x="75" y="33"/>
                    <a:pt x="74" y="32"/>
                    <a:pt x="72" y="30"/>
                  </a:cubicBezTo>
                  <a:cubicBezTo>
                    <a:pt x="72" y="29"/>
                    <a:pt x="71" y="28"/>
                    <a:pt x="70" y="27"/>
                  </a:cubicBezTo>
                  <a:cubicBezTo>
                    <a:pt x="69" y="27"/>
                    <a:pt x="67" y="27"/>
                    <a:pt x="66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1"/>
                    <a:pt x="64" y="32"/>
                    <a:pt x="63" y="33"/>
                  </a:cubicBezTo>
                  <a:cubicBezTo>
                    <a:pt x="62" y="34"/>
                    <a:pt x="60" y="35"/>
                    <a:pt x="59" y="36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5" y="39"/>
                    <a:pt x="54" y="38"/>
                  </a:cubicBezTo>
                  <a:cubicBezTo>
                    <a:pt x="53" y="38"/>
                    <a:pt x="51" y="38"/>
                    <a:pt x="50" y="37"/>
                  </a:cubicBezTo>
                  <a:cubicBezTo>
                    <a:pt x="50" y="37"/>
                    <a:pt x="50" y="37"/>
                    <a:pt x="49" y="37"/>
                  </a:cubicBezTo>
                  <a:cubicBezTo>
                    <a:pt x="48" y="37"/>
                    <a:pt x="47" y="39"/>
                    <a:pt x="46" y="39"/>
                  </a:cubicBezTo>
                  <a:cubicBezTo>
                    <a:pt x="45" y="40"/>
                    <a:pt x="43" y="39"/>
                    <a:pt x="42" y="40"/>
                  </a:cubicBezTo>
                  <a:cubicBezTo>
                    <a:pt x="40" y="40"/>
                    <a:pt x="39" y="43"/>
                    <a:pt x="37" y="43"/>
                  </a:cubicBezTo>
                  <a:cubicBezTo>
                    <a:pt x="36" y="44"/>
                    <a:pt x="35" y="44"/>
                    <a:pt x="33" y="44"/>
                  </a:cubicBezTo>
                  <a:cubicBezTo>
                    <a:pt x="32" y="44"/>
                    <a:pt x="31" y="45"/>
                    <a:pt x="30" y="45"/>
                  </a:cubicBezTo>
                  <a:cubicBezTo>
                    <a:pt x="29" y="44"/>
                    <a:pt x="29" y="44"/>
                    <a:pt x="28" y="44"/>
                  </a:cubicBezTo>
                  <a:cubicBezTo>
                    <a:pt x="24" y="41"/>
                    <a:pt x="19" y="41"/>
                    <a:pt x="16" y="38"/>
                  </a:cubicBezTo>
                  <a:cubicBezTo>
                    <a:pt x="16" y="38"/>
                    <a:pt x="12" y="35"/>
                    <a:pt x="12" y="35"/>
                  </a:cubicBezTo>
                  <a:cubicBezTo>
                    <a:pt x="12" y="35"/>
                    <a:pt x="10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8" y="35"/>
                    <a:pt x="8" y="34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3"/>
                    <a:pt x="8" y="32"/>
                    <a:pt x="8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1" y="32"/>
                    <a:pt x="0" y="33"/>
                  </a:cubicBezTo>
                  <a:cubicBezTo>
                    <a:pt x="2" y="39"/>
                    <a:pt x="5" y="45"/>
                    <a:pt x="7" y="52"/>
                  </a:cubicBezTo>
                  <a:cubicBezTo>
                    <a:pt x="8" y="56"/>
                    <a:pt x="8" y="60"/>
                    <a:pt x="10" y="63"/>
                  </a:cubicBezTo>
                  <a:cubicBezTo>
                    <a:pt x="10" y="65"/>
                    <a:pt x="11" y="67"/>
                    <a:pt x="12" y="68"/>
                  </a:cubicBezTo>
                  <a:cubicBezTo>
                    <a:pt x="14" y="71"/>
                    <a:pt x="15" y="74"/>
                    <a:pt x="17" y="76"/>
                  </a:cubicBezTo>
                  <a:cubicBezTo>
                    <a:pt x="19" y="81"/>
                    <a:pt x="21" y="85"/>
                    <a:pt x="24" y="89"/>
                  </a:cubicBezTo>
                  <a:cubicBezTo>
                    <a:pt x="29" y="96"/>
                    <a:pt x="34" y="101"/>
                    <a:pt x="39" y="107"/>
                  </a:cubicBezTo>
                  <a:cubicBezTo>
                    <a:pt x="40" y="108"/>
                    <a:pt x="41" y="109"/>
                    <a:pt x="42" y="110"/>
                  </a:cubicBezTo>
                  <a:cubicBezTo>
                    <a:pt x="49" y="116"/>
                    <a:pt x="57" y="123"/>
                    <a:pt x="66" y="128"/>
                  </a:cubicBezTo>
                  <a:cubicBezTo>
                    <a:pt x="67" y="128"/>
                    <a:pt x="68" y="129"/>
                    <a:pt x="69" y="129"/>
                  </a:cubicBezTo>
                  <a:cubicBezTo>
                    <a:pt x="70" y="128"/>
                    <a:pt x="71" y="127"/>
                    <a:pt x="70" y="126"/>
                  </a:cubicBezTo>
                  <a:cubicBezTo>
                    <a:pt x="70" y="125"/>
                    <a:pt x="68" y="125"/>
                    <a:pt x="68" y="124"/>
                  </a:cubicBezTo>
                  <a:cubicBezTo>
                    <a:pt x="68" y="124"/>
                    <a:pt x="69" y="123"/>
                    <a:pt x="70" y="123"/>
                  </a:cubicBezTo>
                  <a:cubicBezTo>
                    <a:pt x="71" y="123"/>
                    <a:pt x="72" y="122"/>
                    <a:pt x="72" y="121"/>
                  </a:cubicBezTo>
                  <a:cubicBezTo>
                    <a:pt x="72" y="124"/>
                    <a:pt x="73" y="126"/>
                    <a:pt x="73" y="129"/>
                  </a:cubicBezTo>
                  <a:cubicBezTo>
                    <a:pt x="73" y="131"/>
                    <a:pt x="73" y="132"/>
                    <a:pt x="74" y="134"/>
                  </a:cubicBezTo>
                  <a:cubicBezTo>
                    <a:pt x="75" y="135"/>
                    <a:pt x="77" y="135"/>
                    <a:pt x="78" y="135"/>
                  </a:cubicBezTo>
                  <a:cubicBezTo>
                    <a:pt x="80" y="135"/>
                    <a:pt x="81" y="136"/>
                    <a:pt x="83" y="136"/>
                  </a:cubicBezTo>
                  <a:cubicBezTo>
                    <a:pt x="83" y="133"/>
                    <a:pt x="82" y="130"/>
                    <a:pt x="81" y="128"/>
                  </a:cubicBezTo>
                  <a:cubicBezTo>
                    <a:pt x="80" y="126"/>
                    <a:pt x="80" y="125"/>
                    <a:pt x="80" y="123"/>
                  </a:cubicBezTo>
                  <a:cubicBezTo>
                    <a:pt x="81" y="125"/>
                    <a:pt x="82" y="126"/>
                    <a:pt x="83" y="127"/>
                  </a:cubicBezTo>
                  <a:cubicBezTo>
                    <a:pt x="83" y="124"/>
                    <a:pt x="85" y="122"/>
                    <a:pt x="87" y="119"/>
                  </a:cubicBezTo>
                  <a:cubicBezTo>
                    <a:pt x="87" y="119"/>
                    <a:pt x="87" y="119"/>
                    <a:pt x="88" y="118"/>
                  </a:cubicBezTo>
                  <a:cubicBezTo>
                    <a:pt x="89" y="118"/>
                    <a:pt x="89" y="119"/>
                    <a:pt x="89" y="120"/>
                  </a:cubicBezTo>
                  <a:cubicBezTo>
                    <a:pt x="89" y="121"/>
                    <a:pt x="88" y="121"/>
                    <a:pt x="88" y="122"/>
                  </a:cubicBezTo>
                  <a:cubicBezTo>
                    <a:pt x="87" y="122"/>
                    <a:pt x="86" y="122"/>
                    <a:pt x="85" y="123"/>
                  </a:cubicBezTo>
                  <a:cubicBezTo>
                    <a:pt x="85" y="124"/>
                    <a:pt x="86" y="126"/>
                    <a:pt x="86" y="127"/>
                  </a:cubicBezTo>
                  <a:cubicBezTo>
                    <a:pt x="86" y="127"/>
                    <a:pt x="86" y="128"/>
                    <a:pt x="86" y="128"/>
                  </a:cubicBezTo>
                  <a:cubicBezTo>
                    <a:pt x="85" y="131"/>
                    <a:pt x="85" y="133"/>
                    <a:pt x="86" y="136"/>
                  </a:cubicBezTo>
                  <a:cubicBezTo>
                    <a:pt x="86" y="136"/>
                    <a:pt x="86" y="137"/>
                    <a:pt x="86" y="137"/>
                  </a:cubicBezTo>
                  <a:cubicBezTo>
                    <a:pt x="86" y="137"/>
                    <a:pt x="87" y="137"/>
                    <a:pt x="87" y="137"/>
                  </a:cubicBezTo>
                  <a:cubicBezTo>
                    <a:pt x="90" y="138"/>
                    <a:pt x="94" y="138"/>
                    <a:pt x="97" y="138"/>
                  </a:cubicBezTo>
                  <a:cubicBezTo>
                    <a:pt x="99" y="138"/>
                    <a:pt x="102" y="137"/>
                    <a:pt x="104" y="136"/>
                  </a:cubicBezTo>
                  <a:cubicBezTo>
                    <a:pt x="104" y="135"/>
                    <a:pt x="103" y="135"/>
                    <a:pt x="102" y="134"/>
                  </a:cubicBezTo>
                  <a:cubicBezTo>
                    <a:pt x="101" y="134"/>
                    <a:pt x="101" y="133"/>
                    <a:pt x="101" y="132"/>
                  </a:cubicBezTo>
                  <a:cubicBezTo>
                    <a:pt x="101" y="131"/>
                    <a:pt x="101" y="129"/>
                    <a:pt x="102" y="128"/>
                  </a:cubicBezTo>
                  <a:cubicBezTo>
                    <a:pt x="102" y="126"/>
                    <a:pt x="103" y="125"/>
                    <a:pt x="104" y="123"/>
                  </a:cubicBezTo>
                  <a:cubicBezTo>
                    <a:pt x="105" y="121"/>
                    <a:pt x="106" y="118"/>
                    <a:pt x="106" y="115"/>
                  </a:cubicBezTo>
                  <a:cubicBezTo>
                    <a:pt x="108" y="116"/>
                    <a:pt x="109" y="118"/>
                    <a:pt x="108" y="120"/>
                  </a:cubicBezTo>
                  <a:cubicBezTo>
                    <a:pt x="107" y="121"/>
                    <a:pt x="107" y="121"/>
                    <a:pt x="107" y="122"/>
                  </a:cubicBezTo>
                  <a:cubicBezTo>
                    <a:pt x="108" y="123"/>
                    <a:pt x="109" y="122"/>
                    <a:pt x="110" y="122"/>
                  </a:cubicBezTo>
                  <a:cubicBezTo>
                    <a:pt x="111" y="121"/>
                    <a:pt x="112" y="120"/>
                    <a:pt x="112" y="118"/>
                  </a:cubicBezTo>
                  <a:cubicBezTo>
                    <a:pt x="112" y="117"/>
                    <a:pt x="112" y="116"/>
                    <a:pt x="113" y="116"/>
                  </a:cubicBezTo>
                  <a:cubicBezTo>
                    <a:pt x="114" y="116"/>
                    <a:pt x="114" y="118"/>
                    <a:pt x="115" y="118"/>
                  </a:cubicBezTo>
                  <a:cubicBezTo>
                    <a:pt x="116" y="118"/>
                    <a:pt x="116" y="117"/>
                    <a:pt x="116" y="116"/>
                  </a:cubicBezTo>
                  <a:cubicBezTo>
                    <a:pt x="116" y="115"/>
                    <a:pt x="117" y="114"/>
                    <a:pt x="118" y="114"/>
                  </a:cubicBezTo>
                  <a:cubicBezTo>
                    <a:pt x="118" y="115"/>
                    <a:pt x="118" y="117"/>
                    <a:pt x="118" y="118"/>
                  </a:cubicBezTo>
                  <a:cubicBezTo>
                    <a:pt x="118" y="118"/>
                    <a:pt x="118" y="119"/>
                    <a:pt x="118" y="119"/>
                  </a:cubicBezTo>
                  <a:cubicBezTo>
                    <a:pt x="117" y="119"/>
                    <a:pt x="116" y="120"/>
                    <a:pt x="116" y="120"/>
                  </a:cubicBezTo>
                  <a:cubicBezTo>
                    <a:pt x="114" y="120"/>
                    <a:pt x="112" y="121"/>
                    <a:pt x="111" y="123"/>
                  </a:cubicBezTo>
                  <a:cubicBezTo>
                    <a:pt x="109" y="125"/>
                    <a:pt x="109" y="127"/>
                    <a:pt x="108" y="128"/>
                  </a:cubicBezTo>
                  <a:cubicBezTo>
                    <a:pt x="107" y="130"/>
                    <a:pt x="106" y="131"/>
                    <a:pt x="105" y="133"/>
                  </a:cubicBezTo>
                  <a:cubicBezTo>
                    <a:pt x="105" y="133"/>
                    <a:pt x="105" y="133"/>
                    <a:pt x="105" y="133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5" y="135"/>
                    <a:pt x="105" y="135"/>
                    <a:pt x="106" y="135"/>
                  </a:cubicBezTo>
                  <a:cubicBezTo>
                    <a:pt x="107" y="135"/>
                    <a:pt x="108" y="135"/>
                    <a:pt x="110" y="135"/>
                  </a:cubicBezTo>
                  <a:cubicBezTo>
                    <a:pt x="110" y="135"/>
                    <a:pt x="111" y="135"/>
                    <a:pt x="111" y="135"/>
                  </a:cubicBezTo>
                  <a:cubicBezTo>
                    <a:pt x="113" y="135"/>
                    <a:pt x="114" y="134"/>
                    <a:pt x="116" y="135"/>
                  </a:cubicBezTo>
                  <a:cubicBezTo>
                    <a:pt x="117" y="135"/>
                    <a:pt x="119" y="133"/>
                    <a:pt x="121" y="133"/>
                  </a:cubicBezTo>
                  <a:cubicBezTo>
                    <a:pt x="123" y="133"/>
                    <a:pt x="124" y="134"/>
                    <a:pt x="125" y="133"/>
                  </a:cubicBezTo>
                  <a:cubicBezTo>
                    <a:pt x="124" y="132"/>
                    <a:pt x="124" y="130"/>
                    <a:pt x="124" y="129"/>
                  </a:cubicBezTo>
                  <a:cubicBezTo>
                    <a:pt x="129" y="132"/>
                    <a:pt x="135" y="132"/>
                    <a:pt x="141" y="132"/>
                  </a:cubicBezTo>
                  <a:cubicBezTo>
                    <a:pt x="141" y="132"/>
                    <a:pt x="142" y="131"/>
                    <a:pt x="142" y="131"/>
                  </a:cubicBezTo>
                  <a:cubicBezTo>
                    <a:pt x="142" y="130"/>
                    <a:pt x="142" y="128"/>
                    <a:pt x="142" y="128"/>
                  </a:cubicBezTo>
                  <a:cubicBezTo>
                    <a:pt x="142" y="128"/>
                    <a:pt x="138" y="126"/>
                    <a:pt x="138" y="125"/>
                  </a:cubicBezTo>
                  <a:cubicBezTo>
                    <a:pt x="138" y="125"/>
                    <a:pt x="138" y="119"/>
                    <a:pt x="138" y="118"/>
                  </a:cubicBezTo>
                  <a:cubicBezTo>
                    <a:pt x="138" y="118"/>
                    <a:pt x="139" y="115"/>
                    <a:pt x="139" y="114"/>
                  </a:cubicBezTo>
                  <a:cubicBezTo>
                    <a:pt x="139" y="113"/>
                    <a:pt x="138" y="111"/>
                    <a:pt x="137" y="110"/>
                  </a:cubicBezTo>
                  <a:cubicBezTo>
                    <a:pt x="135" y="106"/>
                    <a:pt x="133" y="102"/>
                    <a:pt x="131" y="98"/>
                  </a:cubicBezTo>
                  <a:cubicBezTo>
                    <a:pt x="131" y="98"/>
                    <a:pt x="130" y="96"/>
                    <a:pt x="131" y="96"/>
                  </a:cubicBezTo>
                  <a:cubicBezTo>
                    <a:pt x="133" y="98"/>
                    <a:pt x="133" y="101"/>
                    <a:pt x="134" y="103"/>
                  </a:cubicBezTo>
                  <a:cubicBezTo>
                    <a:pt x="136" y="107"/>
                    <a:pt x="138" y="109"/>
                    <a:pt x="140" y="112"/>
                  </a:cubicBezTo>
                  <a:cubicBezTo>
                    <a:pt x="140" y="111"/>
                    <a:pt x="142" y="107"/>
                    <a:pt x="143" y="106"/>
                  </a:cubicBezTo>
                  <a:cubicBezTo>
                    <a:pt x="143" y="105"/>
                    <a:pt x="144" y="103"/>
                    <a:pt x="143" y="1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Freeform 90">
              <a:extLst>
                <a:ext uri="{FF2B5EF4-FFF2-40B4-BE49-F238E27FC236}">
                  <a16:creationId xmlns:a16="http://schemas.microsoft.com/office/drawing/2014/main" id="{A9BEEFDE-5C49-5832-0B19-4A3EE8DF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764" y="1193277"/>
              <a:ext cx="1473101" cy="1979342"/>
            </a:xfrm>
            <a:custGeom>
              <a:avLst/>
              <a:gdLst>
                <a:gd name="T0" fmla="*/ 2147483646 w 283"/>
                <a:gd name="T1" fmla="*/ 2147483646 h 380"/>
                <a:gd name="T2" fmla="*/ 2147483646 w 283"/>
                <a:gd name="T3" fmla="*/ 2147483646 h 380"/>
                <a:gd name="T4" fmla="*/ 2147483646 w 283"/>
                <a:gd name="T5" fmla="*/ 2129189423 h 380"/>
                <a:gd name="T6" fmla="*/ 2147483646 w 283"/>
                <a:gd name="T7" fmla="*/ 1303585050 h 380"/>
                <a:gd name="T8" fmla="*/ 2147483646 w 283"/>
                <a:gd name="T9" fmla="*/ 970446310 h 380"/>
                <a:gd name="T10" fmla="*/ 2147483646 w 283"/>
                <a:gd name="T11" fmla="*/ 217262906 h 380"/>
                <a:gd name="T12" fmla="*/ 2147483646 w 283"/>
                <a:gd name="T13" fmla="*/ 0 h 380"/>
                <a:gd name="T14" fmla="*/ 2147483646 w 283"/>
                <a:gd name="T15" fmla="*/ 86905924 h 380"/>
                <a:gd name="T16" fmla="*/ 2147483646 w 283"/>
                <a:gd name="T17" fmla="*/ 333138740 h 380"/>
                <a:gd name="T18" fmla="*/ 2147483646 w 283"/>
                <a:gd name="T19" fmla="*/ 883540386 h 380"/>
                <a:gd name="T20" fmla="*/ 1952754008 w 283"/>
                <a:gd name="T21" fmla="*/ 1115288248 h 380"/>
                <a:gd name="T22" fmla="*/ 1706853680 w 283"/>
                <a:gd name="T23" fmla="*/ 1144258158 h 380"/>
                <a:gd name="T24" fmla="*/ 1663458386 w 283"/>
                <a:gd name="T25" fmla="*/ 1448426988 h 380"/>
                <a:gd name="T26" fmla="*/ 1967221642 w 283"/>
                <a:gd name="T27" fmla="*/ 1636723790 h 380"/>
                <a:gd name="T28" fmla="*/ 1909358714 w 283"/>
                <a:gd name="T29" fmla="*/ 1926407665 h 380"/>
                <a:gd name="T30" fmla="*/ 2054008427 w 283"/>
                <a:gd name="T31" fmla="*/ 1911922711 h 380"/>
                <a:gd name="T32" fmla="*/ 2147483646 w 283"/>
                <a:gd name="T33" fmla="*/ 2147483646 h 380"/>
                <a:gd name="T34" fmla="*/ 2147483646 w 283"/>
                <a:gd name="T35" fmla="*/ 2147483646 h 380"/>
                <a:gd name="T36" fmla="*/ 2147483646 w 283"/>
                <a:gd name="T37" fmla="*/ 2147483646 h 380"/>
                <a:gd name="T38" fmla="*/ 2147483646 w 283"/>
                <a:gd name="T39" fmla="*/ 2147483646 h 380"/>
                <a:gd name="T40" fmla="*/ 2147483646 w 283"/>
                <a:gd name="T41" fmla="*/ 2147483646 h 380"/>
                <a:gd name="T42" fmla="*/ 2147483646 w 283"/>
                <a:gd name="T43" fmla="*/ 2147483646 h 380"/>
                <a:gd name="T44" fmla="*/ 2147483646 w 283"/>
                <a:gd name="T45" fmla="*/ 2147483646 h 380"/>
                <a:gd name="T46" fmla="*/ 2147483646 w 283"/>
                <a:gd name="T47" fmla="*/ 2147483646 h 380"/>
                <a:gd name="T48" fmla="*/ 2010613133 w 283"/>
                <a:gd name="T49" fmla="*/ 2147483646 h 380"/>
                <a:gd name="T50" fmla="*/ 2010613133 w 283"/>
                <a:gd name="T51" fmla="*/ 2147483646 h 380"/>
                <a:gd name="T52" fmla="*/ 1634526922 w 283"/>
                <a:gd name="T53" fmla="*/ 2147483646 h 380"/>
                <a:gd name="T54" fmla="*/ 1475413379 w 283"/>
                <a:gd name="T55" fmla="*/ 2147483646 h 380"/>
                <a:gd name="T56" fmla="*/ 940213625 w 283"/>
                <a:gd name="T57" fmla="*/ 2100219513 h 380"/>
                <a:gd name="T58" fmla="*/ 289295622 w 283"/>
                <a:gd name="T59" fmla="*/ 2147483646 h 380"/>
                <a:gd name="T60" fmla="*/ 101254419 w 283"/>
                <a:gd name="T61" fmla="*/ 2147483646 h 380"/>
                <a:gd name="T62" fmla="*/ 188041204 w 283"/>
                <a:gd name="T63" fmla="*/ 2147483646 h 380"/>
                <a:gd name="T64" fmla="*/ 101254419 w 283"/>
                <a:gd name="T65" fmla="*/ 2147483646 h 380"/>
                <a:gd name="T66" fmla="*/ 28931464 w 283"/>
                <a:gd name="T67" fmla="*/ 2147483646 h 380"/>
                <a:gd name="T68" fmla="*/ 159113543 w 283"/>
                <a:gd name="T69" fmla="*/ 2147483646 h 380"/>
                <a:gd name="T70" fmla="*/ 390550041 w 283"/>
                <a:gd name="T71" fmla="*/ 2147483646 h 380"/>
                <a:gd name="T72" fmla="*/ 433945335 w 283"/>
                <a:gd name="T73" fmla="*/ 2147483646 h 380"/>
                <a:gd name="T74" fmla="*/ 694313297 w 283"/>
                <a:gd name="T75" fmla="*/ 2147483646 h 380"/>
                <a:gd name="T76" fmla="*/ 969145089 w 283"/>
                <a:gd name="T77" fmla="*/ 2147483646 h 380"/>
                <a:gd name="T78" fmla="*/ 752172421 w 283"/>
                <a:gd name="T79" fmla="*/ 2147483646 h 380"/>
                <a:gd name="T80" fmla="*/ 969145089 w 283"/>
                <a:gd name="T81" fmla="*/ 2147483646 h 380"/>
                <a:gd name="T82" fmla="*/ 1055935677 w 283"/>
                <a:gd name="T83" fmla="*/ 2147483646 h 380"/>
                <a:gd name="T84" fmla="*/ 1215049220 w 283"/>
                <a:gd name="T85" fmla="*/ 2147483646 h 380"/>
                <a:gd name="T86" fmla="*/ 1475413379 w 283"/>
                <a:gd name="T87" fmla="*/ 2147483646 h 380"/>
                <a:gd name="T88" fmla="*/ 2010613133 w 283"/>
                <a:gd name="T89" fmla="*/ 2147483646 h 380"/>
                <a:gd name="T90" fmla="*/ 2147483646 w 283"/>
                <a:gd name="T91" fmla="*/ 2147483646 h 380"/>
                <a:gd name="T92" fmla="*/ 2147483646 w 283"/>
                <a:gd name="T93" fmla="*/ 2147483646 h 380"/>
                <a:gd name="T94" fmla="*/ 2147483646 w 283"/>
                <a:gd name="T95" fmla="*/ 2147483646 h 380"/>
                <a:gd name="T96" fmla="*/ 2147483646 w 283"/>
                <a:gd name="T97" fmla="*/ 2147483646 h 380"/>
                <a:gd name="T98" fmla="*/ 2147483646 w 283"/>
                <a:gd name="T99" fmla="*/ 2147483646 h 380"/>
                <a:gd name="T100" fmla="*/ 2147483646 w 283"/>
                <a:gd name="T101" fmla="*/ 2147483646 h 380"/>
                <a:gd name="T102" fmla="*/ 2147483646 w 283"/>
                <a:gd name="T103" fmla="*/ 2147483646 h 380"/>
                <a:gd name="T104" fmla="*/ 2147483646 w 283"/>
                <a:gd name="T105" fmla="*/ 2147483646 h 380"/>
                <a:gd name="T106" fmla="*/ 2147483646 w 283"/>
                <a:gd name="T107" fmla="*/ 2147483646 h 380"/>
                <a:gd name="T108" fmla="*/ 2147483646 w 283"/>
                <a:gd name="T109" fmla="*/ 2147483646 h 380"/>
                <a:gd name="T110" fmla="*/ 2147483646 w 283"/>
                <a:gd name="T111" fmla="*/ 2147483646 h 380"/>
                <a:gd name="T112" fmla="*/ 2147483646 w 283"/>
                <a:gd name="T113" fmla="*/ 2147483646 h 380"/>
                <a:gd name="T114" fmla="*/ 2147483646 w 283"/>
                <a:gd name="T115" fmla="*/ 2147483646 h 380"/>
                <a:gd name="T116" fmla="*/ 2147483646 w 283"/>
                <a:gd name="T117" fmla="*/ 2147483646 h 3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3" h="380">
                  <a:moveTo>
                    <a:pt x="239" y="190"/>
                  </a:moveTo>
                  <a:cubicBezTo>
                    <a:pt x="240" y="189"/>
                    <a:pt x="245" y="185"/>
                    <a:pt x="245" y="185"/>
                  </a:cubicBezTo>
                  <a:cubicBezTo>
                    <a:pt x="245" y="185"/>
                    <a:pt x="252" y="177"/>
                    <a:pt x="252" y="177"/>
                  </a:cubicBezTo>
                  <a:cubicBezTo>
                    <a:pt x="256" y="177"/>
                    <a:pt x="256" y="177"/>
                    <a:pt x="256" y="177"/>
                  </a:cubicBezTo>
                  <a:cubicBezTo>
                    <a:pt x="263" y="183"/>
                    <a:pt x="263" y="183"/>
                    <a:pt x="263" y="183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3" y="154"/>
                    <a:pt x="283" y="154"/>
                    <a:pt x="283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8"/>
                    <a:pt x="263" y="90"/>
                    <a:pt x="263" y="90"/>
                  </a:cubicBezTo>
                  <a:cubicBezTo>
                    <a:pt x="263" y="89"/>
                    <a:pt x="257" y="84"/>
                    <a:pt x="257" y="84"/>
                  </a:cubicBezTo>
                  <a:cubicBezTo>
                    <a:pt x="257" y="84"/>
                    <a:pt x="258" y="78"/>
                    <a:pt x="258" y="78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4" y="54"/>
                    <a:pt x="248" y="37"/>
                    <a:pt x="248" y="36"/>
                  </a:cubicBezTo>
                  <a:cubicBezTo>
                    <a:pt x="248" y="36"/>
                    <a:pt x="247" y="15"/>
                    <a:pt x="247" y="15"/>
                  </a:cubicBezTo>
                  <a:cubicBezTo>
                    <a:pt x="247" y="14"/>
                    <a:pt x="246" y="8"/>
                    <a:pt x="246" y="8"/>
                  </a:cubicBezTo>
                  <a:cubicBezTo>
                    <a:pt x="246" y="8"/>
                    <a:pt x="235" y="1"/>
                    <a:pt x="235" y="1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3" y="9"/>
                    <a:pt x="188" y="15"/>
                    <a:pt x="188" y="15"/>
                  </a:cubicBezTo>
                  <a:cubicBezTo>
                    <a:pt x="187" y="16"/>
                    <a:pt x="188" y="23"/>
                    <a:pt x="188" y="23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7" y="47"/>
                    <a:pt x="179" y="59"/>
                    <a:pt x="179" y="60"/>
                  </a:cubicBezTo>
                  <a:cubicBezTo>
                    <a:pt x="179" y="60"/>
                    <a:pt x="171" y="61"/>
                    <a:pt x="171" y="61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41" y="73"/>
                    <a:pt x="135" y="76"/>
                    <a:pt x="135" y="77"/>
                  </a:cubicBezTo>
                  <a:cubicBezTo>
                    <a:pt x="134" y="77"/>
                    <a:pt x="130" y="79"/>
                    <a:pt x="130" y="79"/>
                  </a:cubicBezTo>
                  <a:cubicBezTo>
                    <a:pt x="129" y="80"/>
                    <a:pt x="125" y="81"/>
                    <a:pt x="125" y="81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5" y="100"/>
                    <a:pt x="115" y="100"/>
                    <a:pt x="115" y="100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4" y="98"/>
                    <a:pt x="136" y="112"/>
                    <a:pt x="136" y="113"/>
                  </a:cubicBezTo>
                  <a:cubicBezTo>
                    <a:pt x="136" y="113"/>
                    <a:pt x="135" y="119"/>
                    <a:pt x="135" y="119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2"/>
                    <a:pt x="143" y="145"/>
                    <a:pt x="143" y="145"/>
                  </a:cubicBezTo>
                  <a:cubicBezTo>
                    <a:pt x="143" y="145"/>
                    <a:pt x="152" y="151"/>
                    <a:pt x="152" y="151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7" y="161"/>
                    <a:pt x="165" y="159"/>
                    <a:pt x="166" y="159"/>
                  </a:cubicBezTo>
                  <a:cubicBezTo>
                    <a:pt x="166" y="159"/>
                    <a:pt x="169" y="161"/>
                    <a:pt x="169" y="161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96" y="165"/>
                    <a:pt x="196" y="165"/>
                    <a:pt x="196" y="165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0" y="173"/>
                    <a:pt x="200" y="173"/>
                    <a:pt x="200" y="173"/>
                  </a:cubicBezTo>
                  <a:cubicBezTo>
                    <a:pt x="197" y="176"/>
                    <a:pt x="197" y="176"/>
                    <a:pt x="197" y="176"/>
                  </a:cubicBezTo>
                  <a:cubicBezTo>
                    <a:pt x="192" y="176"/>
                    <a:pt x="192" y="176"/>
                    <a:pt x="192" y="176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189" y="180"/>
                    <a:pt x="189" y="180"/>
                    <a:pt x="189" y="180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75" y="190"/>
                    <a:pt x="175" y="190"/>
                    <a:pt x="175" y="190"/>
                  </a:cubicBezTo>
                  <a:cubicBezTo>
                    <a:pt x="175" y="190"/>
                    <a:pt x="178" y="193"/>
                    <a:pt x="179" y="193"/>
                  </a:cubicBezTo>
                  <a:cubicBezTo>
                    <a:pt x="179" y="193"/>
                    <a:pt x="182" y="196"/>
                    <a:pt x="182" y="196"/>
                  </a:cubicBezTo>
                  <a:cubicBezTo>
                    <a:pt x="180" y="199"/>
                    <a:pt x="180" y="199"/>
                    <a:pt x="180" y="199"/>
                  </a:cubicBezTo>
                  <a:cubicBezTo>
                    <a:pt x="180" y="199"/>
                    <a:pt x="175" y="199"/>
                    <a:pt x="175" y="199"/>
                  </a:cubicBezTo>
                  <a:cubicBezTo>
                    <a:pt x="175" y="199"/>
                    <a:pt x="170" y="196"/>
                    <a:pt x="170" y="196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53" y="197"/>
                    <a:pt x="153" y="197"/>
                    <a:pt x="153" y="197"/>
                  </a:cubicBezTo>
                  <a:cubicBezTo>
                    <a:pt x="153" y="197"/>
                    <a:pt x="141" y="192"/>
                    <a:pt x="141" y="192"/>
                  </a:cubicBezTo>
                  <a:cubicBezTo>
                    <a:pt x="141" y="192"/>
                    <a:pt x="139" y="178"/>
                    <a:pt x="139" y="178"/>
                  </a:cubicBezTo>
                  <a:cubicBezTo>
                    <a:pt x="144" y="171"/>
                    <a:pt x="144" y="171"/>
                    <a:pt x="144" y="171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21" y="159"/>
                    <a:pt x="121" y="159"/>
                    <a:pt x="121" y="159"/>
                  </a:cubicBezTo>
                  <a:cubicBezTo>
                    <a:pt x="113" y="160"/>
                    <a:pt x="113" y="160"/>
                    <a:pt x="113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1" y="180"/>
                    <a:pt x="11" y="180"/>
                    <a:pt x="11" y="180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7" y="201"/>
                    <a:pt x="4" y="208"/>
                    <a:pt x="4" y="209"/>
                  </a:cubicBezTo>
                  <a:cubicBezTo>
                    <a:pt x="4" y="209"/>
                    <a:pt x="4" y="213"/>
                    <a:pt x="4" y="213"/>
                  </a:cubicBezTo>
                  <a:cubicBezTo>
                    <a:pt x="13" y="222"/>
                    <a:pt x="13" y="222"/>
                    <a:pt x="13" y="222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2" y="264"/>
                    <a:pt x="2" y="264"/>
                    <a:pt x="2" y="264"/>
                  </a:cubicBezTo>
                  <a:cubicBezTo>
                    <a:pt x="7" y="265"/>
                    <a:pt x="7" y="265"/>
                    <a:pt x="7" y="265"/>
                  </a:cubicBezTo>
                  <a:cubicBezTo>
                    <a:pt x="10" y="266"/>
                    <a:pt x="10" y="266"/>
                    <a:pt x="10" y="266"/>
                  </a:cubicBezTo>
                  <a:cubicBezTo>
                    <a:pt x="11" y="269"/>
                    <a:pt x="11" y="269"/>
                    <a:pt x="11" y="269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25" y="273"/>
                    <a:pt x="28" y="278"/>
                    <a:pt x="28" y="278"/>
                  </a:cubicBezTo>
                  <a:cubicBezTo>
                    <a:pt x="28" y="278"/>
                    <a:pt x="28" y="282"/>
                    <a:pt x="27" y="283"/>
                  </a:cubicBezTo>
                  <a:cubicBezTo>
                    <a:pt x="27" y="284"/>
                    <a:pt x="25" y="290"/>
                    <a:pt x="25" y="290"/>
                  </a:cubicBezTo>
                  <a:cubicBezTo>
                    <a:pt x="25" y="291"/>
                    <a:pt x="31" y="295"/>
                    <a:pt x="31" y="295"/>
                  </a:cubicBezTo>
                  <a:cubicBezTo>
                    <a:pt x="31" y="295"/>
                    <a:pt x="30" y="303"/>
                    <a:pt x="30" y="304"/>
                  </a:cubicBezTo>
                  <a:cubicBezTo>
                    <a:pt x="29" y="304"/>
                    <a:pt x="29" y="311"/>
                    <a:pt x="29" y="311"/>
                  </a:cubicBezTo>
                  <a:cubicBezTo>
                    <a:pt x="34" y="316"/>
                    <a:pt x="34" y="316"/>
                    <a:pt x="34" y="316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58" y="311"/>
                    <a:pt x="58" y="311"/>
                    <a:pt x="58" y="311"/>
                  </a:cubicBezTo>
                  <a:cubicBezTo>
                    <a:pt x="65" y="314"/>
                    <a:pt x="65" y="314"/>
                    <a:pt x="65" y="314"/>
                  </a:cubicBezTo>
                  <a:cubicBezTo>
                    <a:pt x="65" y="314"/>
                    <a:pt x="67" y="323"/>
                    <a:pt x="67" y="324"/>
                  </a:cubicBezTo>
                  <a:cubicBezTo>
                    <a:pt x="67" y="324"/>
                    <a:pt x="69" y="332"/>
                    <a:pt x="69" y="332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52" y="349"/>
                    <a:pt x="52" y="349"/>
                    <a:pt x="52" y="349"/>
                  </a:cubicBezTo>
                  <a:cubicBezTo>
                    <a:pt x="52" y="349"/>
                    <a:pt x="58" y="353"/>
                    <a:pt x="58" y="353"/>
                  </a:cubicBezTo>
                  <a:cubicBezTo>
                    <a:pt x="59" y="353"/>
                    <a:pt x="62" y="355"/>
                    <a:pt x="62" y="355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7" y="352"/>
                    <a:pt x="69" y="356"/>
                    <a:pt x="69" y="357"/>
                  </a:cubicBezTo>
                  <a:cubicBezTo>
                    <a:pt x="69" y="357"/>
                    <a:pt x="70" y="363"/>
                    <a:pt x="70" y="363"/>
                  </a:cubicBezTo>
                  <a:cubicBezTo>
                    <a:pt x="70" y="363"/>
                    <a:pt x="73" y="365"/>
                    <a:pt x="73" y="365"/>
                  </a:cubicBezTo>
                  <a:cubicBezTo>
                    <a:pt x="74" y="365"/>
                    <a:pt x="75" y="370"/>
                    <a:pt x="75" y="370"/>
                  </a:cubicBezTo>
                  <a:cubicBezTo>
                    <a:pt x="75" y="370"/>
                    <a:pt x="82" y="374"/>
                    <a:pt x="82" y="375"/>
                  </a:cubicBezTo>
                  <a:cubicBezTo>
                    <a:pt x="82" y="375"/>
                    <a:pt x="84" y="379"/>
                    <a:pt x="84" y="379"/>
                  </a:cubicBezTo>
                  <a:cubicBezTo>
                    <a:pt x="90" y="380"/>
                    <a:pt x="90" y="380"/>
                    <a:pt x="90" y="380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02" y="379"/>
                    <a:pt x="102" y="379"/>
                    <a:pt x="102" y="379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30" y="373"/>
                    <a:pt x="130" y="373"/>
                    <a:pt x="130" y="373"/>
                  </a:cubicBezTo>
                  <a:cubicBezTo>
                    <a:pt x="139" y="366"/>
                    <a:pt x="139" y="366"/>
                    <a:pt x="139" y="366"/>
                  </a:cubicBezTo>
                  <a:cubicBezTo>
                    <a:pt x="153" y="366"/>
                    <a:pt x="153" y="366"/>
                    <a:pt x="153" y="366"/>
                  </a:cubicBezTo>
                  <a:cubicBezTo>
                    <a:pt x="153" y="366"/>
                    <a:pt x="156" y="360"/>
                    <a:pt x="156" y="360"/>
                  </a:cubicBezTo>
                  <a:cubicBezTo>
                    <a:pt x="156" y="360"/>
                    <a:pt x="153" y="354"/>
                    <a:pt x="153" y="353"/>
                  </a:cubicBezTo>
                  <a:cubicBezTo>
                    <a:pt x="153" y="353"/>
                    <a:pt x="152" y="349"/>
                    <a:pt x="152" y="349"/>
                  </a:cubicBezTo>
                  <a:cubicBezTo>
                    <a:pt x="152" y="349"/>
                    <a:pt x="152" y="345"/>
                    <a:pt x="152" y="345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51"/>
                    <a:pt x="171" y="351"/>
                    <a:pt x="171" y="351"/>
                  </a:cubicBezTo>
                  <a:cubicBezTo>
                    <a:pt x="171" y="351"/>
                    <a:pt x="175" y="355"/>
                    <a:pt x="175" y="355"/>
                  </a:cubicBezTo>
                  <a:cubicBezTo>
                    <a:pt x="175" y="356"/>
                    <a:pt x="178" y="361"/>
                    <a:pt x="178" y="361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6" y="361"/>
                    <a:pt x="196" y="361"/>
                    <a:pt x="196" y="361"/>
                  </a:cubicBezTo>
                  <a:cubicBezTo>
                    <a:pt x="202" y="366"/>
                    <a:pt x="202" y="366"/>
                    <a:pt x="202" y="366"/>
                  </a:cubicBezTo>
                  <a:cubicBezTo>
                    <a:pt x="217" y="373"/>
                    <a:pt x="217" y="373"/>
                    <a:pt x="217" y="373"/>
                  </a:cubicBezTo>
                  <a:cubicBezTo>
                    <a:pt x="221" y="378"/>
                    <a:pt x="221" y="378"/>
                    <a:pt x="221" y="378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42" y="375"/>
                    <a:pt x="242" y="375"/>
                    <a:pt x="242" y="375"/>
                  </a:cubicBezTo>
                  <a:cubicBezTo>
                    <a:pt x="252" y="366"/>
                    <a:pt x="252" y="366"/>
                    <a:pt x="252" y="366"/>
                  </a:cubicBezTo>
                  <a:cubicBezTo>
                    <a:pt x="260" y="366"/>
                    <a:pt x="260" y="366"/>
                    <a:pt x="260" y="366"/>
                  </a:cubicBezTo>
                  <a:cubicBezTo>
                    <a:pt x="270" y="366"/>
                    <a:pt x="270" y="366"/>
                    <a:pt x="270" y="36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4" y="358"/>
                    <a:pt x="274" y="358"/>
                    <a:pt x="274" y="358"/>
                  </a:cubicBezTo>
                  <a:cubicBezTo>
                    <a:pt x="274" y="338"/>
                    <a:pt x="274" y="338"/>
                    <a:pt x="274" y="338"/>
                  </a:cubicBezTo>
                  <a:cubicBezTo>
                    <a:pt x="271" y="328"/>
                    <a:pt x="271" y="328"/>
                    <a:pt x="271" y="328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57" y="304"/>
                    <a:pt x="257" y="304"/>
                    <a:pt x="257" y="304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3" y="288"/>
                    <a:pt x="259" y="281"/>
                    <a:pt x="259" y="281"/>
                  </a:cubicBezTo>
                  <a:cubicBezTo>
                    <a:pt x="259" y="281"/>
                    <a:pt x="260" y="265"/>
                    <a:pt x="260" y="265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37" y="255"/>
                    <a:pt x="237" y="255"/>
                    <a:pt x="237" y="25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22" y="237"/>
                    <a:pt x="222" y="237"/>
                    <a:pt x="222" y="237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6" y="232"/>
                    <a:pt x="223" y="223"/>
                    <a:pt x="223" y="222"/>
                  </a:cubicBezTo>
                  <a:cubicBezTo>
                    <a:pt x="223" y="222"/>
                    <a:pt x="228" y="206"/>
                    <a:pt x="228" y="206"/>
                  </a:cubicBezTo>
                  <a:cubicBezTo>
                    <a:pt x="228" y="206"/>
                    <a:pt x="231" y="206"/>
                    <a:pt x="231" y="206"/>
                  </a:cubicBezTo>
                  <a:cubicBezTo>
                    <a:pt x="231" y="206"/>
                    <a:pt x="233" y="210"/>
                    <a:pt x="233" y="210"/>
                  </a:cubicBezTo>
                  <a:cubicBezTo>
                    <a:pt x="236" y="210"/>
                    <a:pt x="236" y="210"/>
                    <a:pt x="236" y="210"/>
                  </a:cubicBezTo>
                  <a:cubicBezTo>
                    <a:pt x="236" y="210"/>
                    <a:pt x="237" y="208"/>
                    <a:pt x="237" y="208"/>
                  </a:cubicBezTo>
                  <a:cubicBezTo>
                    <a:pt x="237" y="208"/>
                    <a:pt x="232" y="197"/>
                    <a:pt x="232" y="197"/>
                  </a:cubicBezTo>
                  <a:cubicBezTo>
                    <a:pt x="233" y="193"/>
                    <a:pt x="233" y="193"/>
                    <a:pt x="233" y="193"/>
                  </a:cubicBezTo>
                  <a:cubicBezTo>
                    <a:pt x="233" y="193"/>
                    <a:pt x="239" y="190"/>
                    <a:pt x="239" y="1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4A2746B8-FF84-64F6-8AE0-FC029348D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07" y="4926001"/>
              <a:ext cx="451925" cy="703960"/>
            </a:xfrm>
            <a:custGeom>
              <a:avLst/>
              <a:gdLst>
                <a:gd name="T0" fmla="*/ 1138002039 w 87"/>
                <a:gd name="T1" fmla="*/ 1335481200 h 135"/>
                <a:gd name="T2" fmla="*/ 1065976690 w 87"/>
                <a:gd name="T3" fmla="*/ 1204836300 h 135"/>
                <a:gd name="T4" fmla="*/ 1065976690 w 87"/>
                <a:gd name="T5" fmla="*/ 1146771900 h 135"/>
                <a:gd name="T6" fmla="*/ 1022762239 w 87"/>
                <a:gd name="T7" fmla="*/ 1030643100 h 135"/>
                <a:gd name="T8" fmla="*/ 921925991 w 87"/>
                <a:gd name="T9" fmla="*/ 1030643100 h 135"/>
                <a:gd name="T10" fmla="*/ 921925991 w 87"/>
                <a:gd name="T11" fmla="*/ 929030400 h 135"/>
                <a:gd name="T12" fmla="*/ 936329543 w 87"/>
                <a:gd name="T13" fmla="*/ 870966000 h 135"/>
                <a:gd name="T14" fmla="*/ 864304193 w 87"/>
                <a:gd name="T15" fmla="*/ 725805000 h 135"/>
                <a:gd name="T16" fmla="*/ 821089743 w 87"/>
                <a:gd name="T17" fmla="*/ 682256700 h 135"/>
                <a:gd name="T18" fmla="*/ 705849943 w 87"/>
                <a:gd name="T19" fmla="*/ 653224500 h 135"/>
                <a:gd name="T20" fmla="*/ 777875292 w 87"/>
                <a:gd name="T21" fmla="*/ 435483000 h 135"/>
                <a:gd name="T22" fmla="*/ 821089743 w 87"/>
                <a:gd name="T23" fmla="*/ 406450800 h 135"/>
                <a:gd name="T24" fmla="*/ 893115092 w 87"/>
                <a:gd name="T25" fmla="*/ 319354200 h 135"/>
                <a:gd name="T26" fmla="*/ 893115092 w 87"/>
                <a:gd name="T27" fmla="*/ 275805900 h 135"/>
                <a:gd name="T28" fmla="*/ 648228145 w 87"/>
                <a:gd name="T29" fmla="*/ 159677100 h 135"/>
                <a:gd name="T30" fmla="*/ 532988345 w 87"/>
                <a:gd name="T31" fmla="*/ 203225400 h 135"/>
                <a:gd name="T32" fmla="*/ 532988345 w 87"/>
                <a:gd name="T33" fmla="*/ 43548300 h 135"/>
                <a:gd name="T34" fmla="*/ 489773894 w 87"/>
                <a:gd name="T35" fmla="*/ 0 h 135"/>
                <a:gd name="T36" fmla="*/ 302504949 w 87"/>
                <a:gd name="T37" fmla="*/ 203225400 h 135"/>
                <a:gd name="T38" fmla="*/ 302504949 w 87"/>
                <a:gd name="T39" fmla="*/ 406450800 h 135"/>
                <a:gd name="T40" fmla="*/ 172861598 w 87"/>
                <a:gd name="T41" fmla="*/ 449999100 h 135"/>
                <a:gd name="T42" fmla="*/ 72025349 w 87"/>
                <a:gd name="T43" fmla="*/ 479031300 h 135"/>
                <a:gd name="T44" fmla="*/ 72025349 w 87"/>
                <a:gd name="T45" fmla="*/ 551611800 h 135"/>
                <a:gd name="T46" fmla="*/ 115239800 w 87"/>
                <a:gd name="T47" fmla="*/ 711288900 h 135"/>
                <a:gd name="T48" fmla="*/ 172861598 w 87"/>
                <a:gd name="T49" fmla="*/ 929030400 h 135"/>
                <a:gd name="T50" fmla="*/ 187265149 w 87"/>
                <a:gd name="T51" fmla="*/ 1001610900 h 135"/>
                <a:gd name="T52" fmla="*/ 230479600 w 87"/>
                <a:gd name="T53" fmla="*/ 1103223600 h 135"/>
                <a:gd name="T54" fmla="*/ 230479600 w 87"/>
                <a:gd name="T55" fmla="*/ 1204836300 h 135"/>
                <a:gd name="T56" fmla="*/ 187265149 w 87"/>
                <a:gd name="T57" fmla="*/ 1277416800 h 135"/>
                <a:gd name="T58" fmla="*/ 144050699 w 87"/>
                <a:gd name="T59" fmla="*/ 1320965100 h 135"/>
                <a:gd name="T60" fmla="*/ 172861598 w 87"/>
                <a:gd name="T61" fmla="*/ 1408061700 h 135"/>
                <a:gd name="T62" fmla="*/ 144050699 w 87"/>
                <a:gd name="T63" fmla="*/ 1524190500 h 135"/>
                <a:gd name="T64" fmla="*/ 100836248 w 87"/>
                <a:gd name="T65" fmla="*/ 1625803200 h 135"/>
                <a:gd name="T66" fmla="*/ 43214451 w 87"/>
                <a:gd name="T67" fmla="*/ 1727415900 h 135"/>
                <a:gd name="T68" fmla="*/ 43214451 w 87"/>
                <a:gd name="T69" fmla="*/ 1858060800 h 135"/>
                <a:gd name="T70" fmla="*/ 0 w 87"/>
                <a:gd name="T71" fmla="*/ 1945157400 h 135"/>
                <a:gd name="T72" fmla="*/ 72025349 w 87"/>
                <a:gd name="T73" fmla="*/ 1959673500 h 135"/>
                <a:gd name="T74" fmla="*/ 158454251 w 87"/>
                <a:gd name="T75" fmla="*/ 1887093000 h 135"/>
                <a:gd name="T76" fmla="*/ 273697846 w 87"/>
                <a:gd name="T77" fmla="*/ 1829028600 h 135"/>
                <a:gd name="T78" fmla="*/ 360126747 w 87"/>
                <a:gd name="T79" fmla="*/ 1858060800 h 135"/>
                <a:gd name="T80" fmla="*/ 432152097 w 87"/>
                <a:gd name="T81" fmla="*/ 1901609100 h 135"/>
                <a:gd name="T82" fmla="*/ 460962995 w 87"/>
                <a:gd name="T83" fmla="*/ 1814512500 h 135"/>
                <a:gd name="T84" fmla="*/ 561799244 w 87"/>
                <a:gd name="T85" fmla="*/ 1756448100 h 135"/>
                <a:gd name="T86" fmla="*/ 605013694 w 87"/>
                <a:gd name="T87" fmla="*/ 1698383700 h 135"/>
                <a:gd name="T88" fmla="*/ 677039044 w 87"/>
                <a:gd name="T89" fmla="*/ 1611287100 h 135"/>
                <a:gd name="T90" fmla="*/ 749064393 w 87"/>
                <a:gd name="T91" fmla="*/ 1582254900 h 135"/>
                <a:gd name="T92" fmla="*/ 835493294 w 87"/>
                <a:gd name="T93" fmla="*/ 1582254900 h 135"/>
                <a:gd name="T94" fmla="*/ 965140441 w 87"/>
                <a:gd name="T95" fmla="*/ 1611287100 h 135"/>
                <a:gd name="T96" fmla="*/ 993951340 w 87"/>
                <a:gd name="T97" fmla="*/ 1625803200 h 135"/>
                <a:gd name="T98" fmla="*/ 1037165791 w 87"/>
                <a:gd name="T99" fmla="*/ 1582254900 h 135"/>
                <a:gd name="T100" fmla="*/ 1138002039 w 87"/>
                <a:gd name="T101" fmla="*/ 1567738800 h 135"/>
                <a:gd name="T102" fmla="*/ 1123594692 w 87"/>
                <a:gd name="T103" fmla="*/ 1466126100 h 135"/>
                <a:gd name="T104" fmla="*/ 1195620041 w 87"/>
                <a:gd name="T105" fmla="*/ 1466126100 h 135"/>
                <a:gd name="T106" fmla="*/ 1238838287 w 87"/>
                <a:gd name="T107" fmla="*/ 1422577800 h 135"/>
                <a:gd name="T108" fmla="*/ 1253241839 w 87"/>
                <a:gd name="T109" fmla="*/ 1379029500 h 135"/>
                <a:gd name="T110" fmla="*/ 1195620041 w 87"/>
                <a:gd name="T111" fmla="*/ 1364513400 h 135"/>
                <a:gd name="T112" fmla="*/ 1138002039 w 87"/>
                <a:gd name="T113" fmla="*/ 1335481200 h 1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7" h="135">
                  <a:moveTo>
                    <a:pt x="79" y="92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8" y="48"/>
                    <a:pt x="8" y="49"/>
                  </a:cubicBezTo>
                  <a:cubicBezTo>
                    <a:pt x="8" y="50"/>
                    <a:pt x="11" y="63"/>
                    <a:pt x="12" y="64"/>
                  </a:cubicBezTo>
                  <a:cubicBezTo>
                    <a:pt x="12" y="64"/>
                    <a:pt x="12" y="68"/>
                    <a:pt x="13" y="69"/>
                  </a:cubicBezTo>
                  <a:cubicBezTo>
                    <a:pt x="13" y="70"/>
                    <a:pt x="16" y="75"/>
                    <a:pt x="16" y="76"/>
                  </a:cubicBezTo>
                  <a:cubicBezTo>
                    <a:pt x="16" y="76"/>
                    <a:pt x="16" y="82"/>
                    <a:pt x="16" y="83"/>
                  </a:cubicBezTo>
                  <a:cubicBezTo>
                    <a:pt x="16" y="84"/>
                    <a:pt x="14" y="87"/>
                    <a:pt x="13" y="88"/>
                  </a:cubicBezTo>
                  <a:cubicBezTo>
                    <a:pt x="12" y="89"/>
                    <a:pt x="10" y="91"/>
                    <a:pt x="10" y="91"/>
                  </a:cubicBezTo>
                  <a:cubicBezTo>
                    <a:pt x="10" y="91"/>
                    <a:pt x="12" y="96"/>
                    <a:pt x="12" y="97"/>
                  </a:cubicBezTo>
                  <a:cubicBezTo>
                    <a:pt x="13" y="97"/>
                    <a:pt x="11" y="103"/>
                    <a:pt x="10" y="105"/>
                  </a:cubicBezTo>
                  <a:cubicBezTo>
                    <a:pt x="10" y="107"/>
                    <a:pt x="8" y="112"/>
                    <a:pt x="7" y="112"/>
                  </a:cubicBezTo>
                  <a:cubicBezTo>
                    <a:pt x="7" y="113"/>
                    <a:pt x="4" y="118"/>
                    <a:pt x="3" y="119"/>
                  </a:cubicBezTo>
                  <a:cubicBezTo>
                    <a:pt x="3" y="120"/>
                    <a:pt x="4" y="127"/>
                    <a:pt x="3" y="128"/>
                  </a:cubicBezTo>
                  <a:cubicBezTo>
                    <a:pt x="3" y="129"/>
                    <a:pt x="1" y="132"/>
                    <a:pt x="0" y="134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4"/>
                    <a:pt x="10" y="130"/>
                    <a:pt x="11" y="130"/>
                  </a:cubicBezTo>
                  <a:cubicBezTo>
                    <a:pt x="11" y="129"/>
                    <a:pt x="19" y="126"/>
                    <a:pt x="19" y="126"/>
                  </a:cubicBezTo>
                  <a:cubicBezTo>
                    <a:pt x="19" y="126"/>
                    <a:pt x="24" y="127"/>
                    <a:pt x="25" y="128"/>
                  </a:cubicBezTo>
                  <a:cubicBezTo>
                    <a:pt x="25" y="128"/>
                    <a:pt x="30" y="131"/>
                    <a:pt x="30" y="131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9" y="121"/>
                    <a:pt x="39" y="121"/>
                    <a:pt x="39" y="121"/>
                  </a:cubicBezTo>
                  <a:cubicBezTo>
                    <a:pt x="39" y="121"/>
                    <a:pt x="42" y="117"/>
                    <a:pt x="42" y="117"/>
                  </a:cubicBezTo>
                  <a:cubicBezTo>
                    <a:pt x="42" y="116"/>
                    <a:pt x="47" y="111"/>
                    <a:pt x="47" y="111"/>
                  </a:cubicBezTo>
                  <a:cubicBezTo>
                    <a:pt x="47" y="111"/>
                    <a:pt x="51" y="109"/>
                    <a:pt x="52" y="109"/>
                  </a:cubicBezTo>
                  <a:cubicBezTo>
                    <a:pt x="53" y="109"/>
                    <a:pt x="56" y="108"/>
                    <a:pt x="58" y="109"/>
                  </a:cubicBezTo>
                  <a:cubicBezTo>
                    <a:pt x="59" y="109"/>
                    <a:pt x="66" y="111"/>
                    <a:pt x="67" y="111"/>
                  </a:cubicBezTo>
                  <a:cubicBezTo>
                    <a:pt x="67" y="111"/>
                    <a:pt x="69" y="112"/>
                    <a:pt x="69" y="112"/>
                  </a:cubicBezTo>
                  <a:cubicBezTo>
                    <a:pt x="69" y="112"/>
                    <a:pt x="72" y="108"/>
                    <a:pt x="72" y="109"/>
                  </a:cubicBezTo>
                  <a:cubicBezTo>
                    <a:pt x="73" y="109"/>
                    <a:pt x="79" y="108"/>
                    <a:pt x="79" y="108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3" y="94"/>
                    <a:pt x="83" y="94"/>
                    <a:pt x="83" y="94"/>
                  </a:cubicBezTo>
                  <a:lnTo>
                    <a:pt x="79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Freeform 92">
              <a:extLst>
                <a:ext uri="{FF2B5EF4-FFF2-40B4-BE49-F238E27FC236}">
                  <a16:creationId xmlns:a16="http://schemas.microsoft.com/office/drawing/2014/main" id="{F484DB70-0CAD-9585-81F3-E4E50BA37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69" y="5760324"/>
              <a:ext cx="556215" cy="677887"/>
            </a:xfrm>
            <a:custGeom>
              <a:avLst/>
              <a:gdLst>
                <a:gd name="T0" fmla="*/ 1182916456 w 107"/>
                <a:gd name="T1" fmla="*/ 972578700 h 130"/>
                <a:gd name="T2" fmla="*/ 1139636755 w 107"/>
                <a:gd name="T3" fmla="*/ 827417700 h 130"/>
                <a:gd name="T4" fmla="*/ 1110786153 w 107"/>
                <a:gd name="T5" fmla="*/ 711288900 h 130"/>
                <a:gd name="T6" fmla="*/ 1067510250 w 107"/>
                <a:gd name="T7" fmla="*/ 566127900 h 130"/>
                <a:gd name="T8" fmla="*/ 1038655850 w 107"/>
                <a:gd name="T9" fmla="*/ 522579600 h 130"/>
                <a:gd name="T10" fmla="*/ 923249645 w 107"/>
                <a:gd name="T11" fmla="*/ 537095700 h 130"/>
                <a:gd name="T12" fmla="*/ 807843439 w 107"/>
                <a:gd name="T13" fmla="*/ 377418600 h 130"/>
                <a:gd name="T14" fmla="*/ 692437234 w 107"/>
                <a:gd name="T15" fmla="*/ 319354200 h 130"/>
                <a:gd name="T16" fmla="*/ 764567536 w 107"/>
                <a:gd name="T17" fmla="*/ 304838100 h 130"/>
                <a:gd name="T18" fmla="*/ 735716935 w 107"/>
                <a:gd name="T19" fmla="*/ 261289800 h 130"/>
                <a:gd name="T20" fmla="*/ 678011933 w 107"/>
                <a:gd name="T21" fmla="*/ 159677100 h 130"/>
                <a:gd name="T22" fmla="*/ 562605727 w 107"/>
                <a:gd name="T23" fmla="*/ 72580500 h 130"/>
                <a:gd name="T24" fmla="*/ 461624822 w 107"/>
                <a:gd name="T25" fmla="*/ 0 h 130"/>
                <a:gd name="T26" fmla="*/ 432774221 w 107"/>
                <a:gd name="T27" fmla="*/ 72580500 h 130"/>
                <a:gd name="T28" fmla="*/ 403923619 w 107"/>
                <a:gd name="T29" fmla="*/ 145161000 h 130"/>
                <a:gd name="T30" fmla="*/ 317368015 w 107"/>
                <a:gd name="T31" fmla="*/ 174193200 h 130"/>
                <a:gd name="T32" fmla="*/ 331793316 w 107"/>
                <a:gd name="T33" fmla="*/ 232257600 h 130"/>
                <a:gd name="T34" fmla="*/ 346218617 w 107"/>
                <a:gd name="T35" fmla="*/ 319354200 h 130"/>
                <a:gd name="T36" fmla="*/ 201961809 w 107"/>
                <a:gd name="T37" fmla="*/ 348386400 h 130"/>
                <a:gd name="T38" fmla="*/ 158682108 w 107"/>
                <a:gd name="T39" fmla="*/ 435483000 h 130"/>
                <a:gd name="T40" fmla="*/ 129831507 w 107"/>
                <a:gd name="T41" fmla="*/ 624192300 h 130"/>
                <a:gd name="T42" fmla="*/ 144256807 w 107"/>
                <a:gd name="T43" fmla="*/ 754837200 h 130"/>
                <a:gd name="T44" fmla="*/ 129831507 w 107"/>
                <a:gd name="T45" fmla="*/ 856449900 h 130"/>
                <a:gd name="T46" fmla="*/ 0 w 107"/>
                <a:gd name="T47" fmla="*/ 958062600 h 130"/>
                <a:gd name="T48" fmla="*/ 28850602 w 107"/>
                <a:gd name="T49" fmla="*/ 1074191400 h 130"/>
                <a:gd name="T50" fmla="*/ 72130303 w 107"/>
                <a:gd name="T51" fmla="*/ 1219352400 h 130"/>
                <a:gd name="T52" fmla="*/ 57705002 w 107"/>
                <a:gd name="T53" fmla="*/ 1262900700 h 130"/>
                <a:gd name="T54" fmla="*/ 129831507 w 107"/>
                <a:gd name="T55" fmla="*/ 1451610000 h 130"/>
                <a:gd name="T56" fmla="*/ 115406206 w 107"/>
                <a:gd name="T57" fmla="*/ 1625803200 h 130"/>
                <a:gd name="T58" fmla="*/ 144256807 w 107"/>
                <a:gd name="T59" fmla="*/ 1741932000 h 130"/>
                <a:gd name="T60" fmla="*/ 259663013 w 107"/>
                <a:gd name="T61" fmla="*/ 1858060800 h 130"/>
                <a:gd name="T62" fmla="*/ 317368015 w 107"/>
                <a:gd name="T63" fmla="*/ 1872576900 h 130"/>
                <a:gd name="T64" fmla="*/ 331793316 w 107"/>
                <a:gd name="T65" fmla="*/ 1858060800 h 130"/>
                <a:gd name="T66" fmla="*/ 577031028 w 107"/>
                <a:gd name="T67" fmla="*/ 1814512500 h 130"/>
                <a:gd name="T68" fmla="*/ 1024230550 w 107"/>
                <a:gd name="T69" fmla="*/ 1770964200 h 130"/>
                <a:gd name="T70" fmla="*/ 1485855372 w 107"/>
                <a:gd name="T71" fmla="*/ 1756448100 h 130"/>
                <a:gd name="T72" fmla="*/ 1543560374 w 107"/>
                <a:gd name="T73" fmla="*/ 1611287100 h 130"/>
                <a:gd name="T74" fmla="*/ 1529135073 w 107"/>
                <a:gd name="T75" fmla="*/ 1466126100 h 130"/>
                <a:gd name="T76" fmla="*/ 1514709772 w 107"/>
                <a:gd name="T77" fmla="*/ 1364513400 h 130"/>
                <a:gd name="T78" fmla="*/ 1370449166 w 107"/>
                <a:gd name="T79" fmla="*/ 1219352400 h 130"/>
                <a:gd name="T80" fmla="*/ 1341598564 w 107"/>
                <a:gd name="T81" fmla="*/ 1161288000 h 130"/>
                <a:gd name="T82" fmla="*/ 1327173264 w 107"/>
                <a:gd name="T83" fmla="*/ 1088707500 h 1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7" h="130">
                  <a:moveTo>
                    <a:pt x="89" y="73"/>
                  </a:moveTo>
                  <a:cubicBezTo>
                    <a:pt x="82" y="67"/>
                    <a:pt x="82" y="67"/>
                    <a:pt x="82" y="67"/>
                  </a:cubicBezTo>
                  <a:cubicBezTo>
                    <a:pt x="82" y="67"/>
                    <a:pt x="79" y="60"/>
                    <a:pt x="79" y="60"/>
                  </a:cubicBezTo>
                  <a:cubicBezTo>
                    <a:pt x="79" y="60"/>
                    <a:pt x="79" y="57"/>
                    <a:pt x="79" y="57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3"/>
                    <a:pt x="64" y="37"/>
                    <a:pt x="64" y="37"/>
                  </a:cubicBezTo>
                  <a:cubicBezTo>
                    <a:pt x="63" y="37"/>
                    <a:pt x="61" y="34"/>
                    <a:pt x="60" y="34"/>
                  </a:cubicBezTo>
                  <a:cubicBezTo>
                    <a:pt x="60" y="33"/>
                    <a:pt x="56" y="26"/>
                    <a:pt x="56" y="26"/>
                  </a:cubicBezTo>
                  <a:cubicBezTo>
                    <a:pt x="56" y="26"/>
                    <a:pt x="51" y="24"/>
                    <a:pt x="50" y="24"/>
                  </a:cubicBezTo>
                  <a:cubicBezTo>
                    <a:pt x="50" y="24"/>
                    <a:pt x="48" y="22"/>
                    <a:pt x="48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0" y="4"/>
                    <a:pt x="30" y="5"/>
                  </a:cubicBezTo>
                  <a:cubicBezTo>
                    <a:pt x="30" y="5"/>
                    <a:pt x="30" y="8"/>
                    <a:pt x="30" y="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1"/>
                    <a:pt x="22" y="12"/>
                  </a:cubicBezTo>
                  <a:cubicBezTo>
                    <a:pt x="21" y="13"/>
                    <a:pt x="20" y="15"/>
                    <a:pt x="20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4" y="22"/>
                    <a:pt x="24" y="22"/>
                  </a:cubicBezTo>
                  <a:cubicBezTo>
                    <a:pt x="24" y="22"/>
                    <a:pt x="20" y="23"/>
                    <a:pt x="20" y="23"/>
                  </a:cubicBezTo>
                  <a:cubicBezTo>
                    <a:pt x="20" y="23"/>
                    <a:pt x="15" y="24"/>
                    <a:pt x="14" y="24"/>
                  </a:cubicBezTo>
                  <a:cubicBezTo>
                    <a:pt x="14" y="24"/>
                    <a:pt x="9" y="27"/>
                    <a:pt x="9" y="27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6" y="61"/>
                    <a:pt x="5" y="61"/>
                  </a:cubicBezTo>
                  <a:cubicBezTo>
                    <a:pt x="5" y="61"/>
                    <a:pt x="0" y="66"/>
                    <a:pt x="0" y="66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3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2" y="78"/>
                    <a:pt x="5" y="84"/>
                    <a:pt x="5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5" y="88"/>
                    <a:pt x="10" y="97"/>
                    <a:pt x="10" y="97"/>
                  </a:cubicBezTo>
                  <a:cubicBezTo>
                    <a:pt x="10" y="98"/>
                    <a:pt x="9" y="100"/>
                    <a:pt x="9" y="100"/>
                  </a:cubicBezTo>
                  <a:cubicBezTo>
                    <a:pt x="9" y="100"/>
                    <a:pt x="7" y="105"/>
                    <a:pt x="7" y="106"/>
                  </a:cubicBezTo>
                  <a:cubicBezTo>
                    <a:pt x="6" y="108"/>
                    <a:pt x="7" y="110"/>
                    <a:pt x="8" y="112"/>
                  </a:cubicBezTo>
                  <a:cubicBezTo>
                    <a:pt x="9" y="113"/>
                    <a:pt x="10" y="115"/>
                    <a:pt x="10" y="115"/>
                  </a:cubicBezTo>
                  <a:cubicBezTo>
                    <a:pt x="11" y="117"/>
                    <a:pt x="10" y="118"/>
                    <a:pt x="10" y="120"/>
                  </a:cubicBezTo>
                  <a:cubicBezTo>
                    <a:pt x="10" y="122"/>
                    <a:pt x="12" y="124"/>
                    <a:pt x="13" y="125"/>
                  </a:cubicBezTo>
                  <a:cubicBezTo>
                    <a:pt x="15" y="126"/>
                    <a:pt x="17" y="127"/>
                    <a:pt x="18" y="128"/>
                  </a:cubicBezTo>
                  <a:cubicBezTo>
                    <a:pt x="18" y="129"/>
                    <a:pt x="19" y="130"/>
                    <a:pt x="20" y="130"/>
                  </a:cubicBezTo>
                  <a:cubicBezTo>
                    <a:pt x="21" y="130"/>
                    <a:pt x="21" y="130"/>
                    <a:pt x="22" y="129"/>
                  </a:cubicBezTo>
                  <a:cubicBezTo>
                    <a:pt x="22" y="129"/>
                    <a:pt x="22" y="129"/>
                    <a:pt x="23" y="129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4" y="127"/>
                    <a:pt x="25" y="126"/>
                    <a:pt x="26" y="126"/>
                  </a:cubicBezTo>
                  <a:cubicBezTo>
                    <a:pt x="31" y="126"/>
                    <a:pt x="36" y="126"/>
                    <a:pt x="40" y="125"/>
                  </a:cubicBezTo>
                  <a:cubicBezTo>
                    <a:pt x="45" y="124"/>
                    <a:pt x="50" y="123"/>
                    <a:pt x="56" y="122"/>
                  </a:cubicBezTo>
                  <a:cubicBezTo>
                    <a:pt x="61" y="121"/>
                    <a:pt x="66" y="122"/>
                    <a:pt x="71" y="122"/>
                  </a:cubicBezTo>
                  <a:cubicBezTo>
                    <a:pt x="81" y="122"/>
                    <a:pt x="91" y="122"/>
                    <a:pt x="100" y="122"/>
                  </a:cubicBezTo>
                  <a:cubicBezTo>
                    <a:pt x="101" y="122"/>
                    <a:pt x="103" y="122"/>
                    <a:pt x="103" y="121"/>
                  </a:cubicBezTo>
                  <a:cubicBezTo>
                    <a:pt x="103" y="120"/>
                    <a:pt x="103" y="120"/>
                    <a:pt x="103" y="119"/>
                  </a:cubicBezTo>
                  <a:cubicBezTo>
                    <a:pt x="104" y="116"/>
                    <a:pt x="106" y="114"/>
                    <a:pt x="107" y="111"/>
                  </a:cubicBezTo>
                  <a:cubicBezTo>
                    <a:pt x="107" y="108"/>
                    <a:pt x="107" y="106"/>
                    <a:pt x="107" y="103"/>
                  </a:cubicBezTo>
                  <a:cubicBezTo>
                    <a:pt x="106" y="102"/>
                    <a:pt x="106" y="102"/>
                    <a:pt x="106" y="101"/>
                  </a:cubicBezTo>
                  <a:cubicBezTo>
                    <a:pt x="106" y="99"/>
                    <a:pt x="105" y="97"/>
                    <a:pt x="105" y="95"/>
                  </a:cubicBezTo>
                  <a:cubicBezTo>
                    <a:pt x="105" y="95"/>
                    <a:pt x="105" y="94"/>
                    <a:pt x="105" y="94"/>
                  </a:cubicBezTo>
                  <a:cubicBezTo>
                    <a:pt x="104" y="93"/>
                    <a:pt x="104" y="93"/>
                    <a:pt x="103" y="92"/>
                  </a:cubicBezTo>
                  <a:cubicBezTo>
                    <a:pt x="100" y="90"/>
                    <a:pt x="97" y="87"/>
                    <a:pt x="95" y="84"/>
                  </a:cubicBezTo>
                  <a:cubicBezTo>
                    <a:pt x="95" y="83"/>
                    <a:pt x="95" y="82"/>
                    <a:pt x="94" y="81"/>
                  </a:cubicBezTo>
                  <a:cubicBezTo>
                    <a:pt x="94" y="81"/>
                    <a:pt x="93" y="81"/>
                    <a:pt x="93" y="80"/>
                  </a:cubicBezTo>
                  <a:cubicBezTo>
                    <a:pt x="93" y="80"/>
                    <a:pt x="93" y="79"/>
                    <a:pt x="93" y="79"/>
                  </a:cubicBezTo>
                  <a:cubicBezTo>
                    <a:pt x="92" y="75"/>
                    <a:pt x="92" y="75"/>
                    <a:pt x="92" y="75"/>
                  </a:cubicBezTo>
                  <a:lnTo>
                    <a:pt x="89" y="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Freeform 93">
              <a:extLst>
                <a:ext uri="{FF2B5EF4-FFF2-40B4-BE49-F238E27FC236}">
                  <a16:creationId xmlns:a16="http://schemas.microsoft.com/office/drawing/2014/main" id="{0C28FCE0-DFF8-692C-6034-1B7FDB40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100" y="2225316"/>
              <a:ext cx="1536110" cy="2335668"/>
            </a:xfrm>
            <a:custGeom>
              <a:avLst/>
              <a:gdLst>
                <a:gd name="T0" fmla="*/ 2147483646 w 295"/>
                <a:gd name="T1" fmla="*/ 391789304 h 448"/>
                <a:gd name="T2" fmla="*/ 2147483646 w 295"/>
                <a:gd name="T3" fmla="*/ 957705072 h 448"/>
                <a:gd name="T4" fmla="*/ 2147483646 w 295"/>
                <a:gd name="T5" fmla="*/ 783578608 h 448"/>
                <a:gd name="T6" fmla="*/ 2147483646 w 295"/>
                <a:gd name="T7" fmla="*/ 754555626 h 448"/>
                <a:gd name="T8" fmla="*/ 2147483646 w 295"/>
                <a:gd name="T9" fmla="*/ 957705072 h 448"/>
                <a:gd name="T10" fmla="*/ 1765967795 w 295"/>
                <a:gd name="T11" fmla="*/ 1146344931 h 448"/>
                <a:gd name="T12" fmla="*/ 1519888756 w 295"/>
                <a:gd name="T13" fmla="*/ 1378517358 h 448"/>
                <a:gd name="T14" fmla="*/ 1143535712 w 295"/>
                <a:gd name="T15" fmla="*/ 1697751112 h 448"/>
                <a:gd name="T16" fmla="*/ 926409834 w 295"/>
                <a:gd name="T17" fmla="*/ 1871877575 h 448"/>
                <a:gd name="T18" fmla="*/ 926409834 w 295"/>
                <a:gd name="T19" fmla="*/ 2118559589 h 448"/>
                <a:gd name="T20" fmla="*/ 173699942 w 295"/>
                <a:gd name="T21" fmla="*/ 2147483646 h 448"/>
                <a:gd name="T22" fmla="*/ 477677693 w 295"/>
                <a:gd name="T23" fmla="*/ 2147483646 h 448"/>
                <a:gd name="T24" fmla="*/ 665858019 w 295"/>
                <a:gd name="T25" fmla="*/ 2147483646 h 448"/>
                <a:gd name="T26" fmla="*/ 1013257903 w 295"/>
                <a:gd name="T27" fmla="*/ 2147483646 h 448"/>
                <a:gd name="T28" fmla="*/ 810608605 w 295"/>
                <a:gd name="T29" fmla="*/ 2147483646 h 448"/>
                <a:gd name="T30" fmla="*/ 347403688 w 295"/>
                <a:gd name="T31" fmla="*/ 2147483646 h 448"/>
                <a:gd name="T32" fmla="*/ 275028395 w 295"/>
                <a:gd name="T33" fmla="*/ 2147483646 h 448"/>
                <a:gd name="T34" fmla="*/ 448728337 w 295"/>
                <a:gd name="T35" fmla="*/ 2147483646 h 448"/>
                <a:gd name="T36" fmla="*/ 752706088 w 295"/>
                <a:gd name="T37" fmla="*/ 2147483646 h 448"/>
                <a:gd name="T38" fmla="*/ 911933254 w 295"/>
                <a:gd name="T39" fmla="*/ 2147483646 h 448"/>
                <a:gd name="T40" fmla="*/ 1071160419 w 295"/>
                <a:gd name="T41" fmla="*/ 2147483646 h 448"/>
                <a:gd name="T42" fmla="*/ 1230387585 w 295"/>
                <a:gd name="T43" fmla="*/ 2147483646 h 448"/>
                <a:gd name="T44" fmla="*/ 1215911005 w 295"/>
                <a:gd name="T45" fmla="*/ 2147483646 h 448"/>
                <a:gd name="T46" fmla="*/ 1519888756 w 295"/>
                <a:gd name="T47" fmla="*/ 2147483646 h 448"/>
                <a:gd name="T48" fmla="*/ 1650166566 w 295"/>
                <a:gd name="T49" fmla="*/ 2147483646 h 448"/>
                <a:gd name="T50" fmla="*/ 1780440571 w 295"/>
                <a:gd name="T51" fmla="*/ 2147483646 h 448"/>
                <a:gd name="T52" fmla="*/ 1954144317 w 295"/>
                <a:gd name="T53" fmla="*/ 2147483646 h 448"/>
                <a:gd name="T54" fmla="*/ 2147483646 w 295"/>
                <a:gd name="T55" fmla="*/ 2147483646 h 448"/>
                <a:gd name="T56" fmla="*/ 2147483646 w 295"/>
                <a:gd name="T57" fmla="*/ 2147483646 h 448"/>
                <a:gd name="T58" fmla="*/ 2147483646 w 295"/>
                <a:gd name="T59" fmla="*/ 2147483646 h 448"/>
                <a:gd name="T60" fmla="*/ 2147483646 w 295"/>
                <a:gd name="T61" fmla="*/ 2147483646 h 448"/>
                <a:gd name="T62" fmla="*/ 2147483646 w 295"/>
                <a:gd name="T63" fmla="*/ 2147483646 h 448"/>
                <a:gd name="T64" fmla="*/ 2147483646 w 295"/>
                <a:gd name="T65" fmla="*/ 2147483646 h 448"/>
                <a:gd name="T66" fmla="*/ 2147483646 w 295"/>
                <a:gd name="T67" fmla="*/ 2147483646 h 448"/>
                <a:gd name="T68" fmla="*/ 2147483646 w 295"/>
                <a:gd name="T69" fmla="*/ 2147483646 h 448"/>
                <a:gd name="T70" fmla="*/ 2147483646 w 295"/>
                <a:gd name="T71" fmla="*/ 2147483646 h 448"/>
                <a:gd name="T72" fmla="*/ 2147483646 w 295"/>
                <a:gd name="T73" fmla="*/ 2147483646 h 448"/>
                <a:gd name="T74" fmla="*/ 2147483646 w 295"/>
                <a:gd name="T75" fmla="*/ 2147483646 h 448"/>
                <a:gd name="T76" fmla="*/ 2147483646 w 295"/>
                <a:gd name="T77" fmla="*/ 2147483646 h 448"/>
                <a:gd name="T78" fmla="*/ 2147483646 w 295"/>
                <a:gd name="T79" fmla="*/ 1886390971 h 448"/>
                <a:gd name="T80" fmla="*/ 2147483646 w 295"/>
                <a:gd name="T81" fmla="*/ 1726774094 h 448"/>
                <a:gd name="T82" fmla="*/ 2147483646 w 295"/>
                <a:gd name="T83" fmla="*/ 1523620839 h 448"/>
                <a:gd name="T84" fmla="*/ 2147483646 w 295"/>
                <a:gd name="T85" fmla="*/ 1509111253 h 448"/>
                <a:gd name="T86" fmla="*/ 2147483646 w 295"/>
                <a:gd name="T87" fmla="*/ 1349494376 h 448"/>
                <a:gd name="T88" fmla="*/ 2147483646 w 295"/>
                <a:gd name="T89" fmla="*/ 1131835344 h 448"/>
                <a:gd name="T90" fmla="*/ 2147483646 w 295"/>
                <a:gd name="T91" fmla="*/ 870639935 h 448"/>
                <a:gd name="T92" fmla="*/ 2147483646 w 295"/>
                <a:gd name="T93" fmla="*/ 798088195 h 448"/>
                <a:gd name="T94" fmla="*/ 2147483646 w 295"/>
                <a:gd name="T95" fmla="*/ 609448336 h 448"/>
                <a:gd name="T96" fmla="*/ 2147483646 w 295"/>
                <a:gd name="T97" fmla="*/ 449831459 h 448"/>
                <a:gd name="T98" fmla="*/ 2147483646 w 295"/>
                <a:gd name="T99" fmla="*/ 290214582 h 448"/>
                <a:gd name="T100" fmla="*/ 2147483646 w 295"/>
                <a:gd name="T101" fmla="*/ 203149445 h 448"/>
                <a:gd name="T102" fmla="*/ 2147483646 w 295"/>
                <a:gd name="T103" fmla="*/ 43532568 h 448"/>
                <a:gd name="T104" fmla="*/ 2147483646 w 295"/>
                <a:gd name="T105" fmla="*/ 0 h 4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5" h="448">
                  <a:moveTo>
                    <a:pt x="264" y="6"/>
                  </a:moveTo>
                  <a:cubicBezTo>
                    <a:pt x="248" y="3"/>
                    <a:pt x="248" y="3"/>
                    <a:pt x="248" y="3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19" y="64"/>
                    <a:pt x="219" y="64"/>
                    <a:pt x="219" y="64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7" y="54"/>
                    <a:pt x="196" y="49"/>
                    <a:pt x="196" y="49"/>
                  </a:cubicBezTo>
                  <a:cubicBezTo>
                    <a:pt x="196" y="49"/>
                    <a:pt x="175" y="47"/>
                    <a:pt x="175" y="47"/>
                  </a:cubicBezTo>
                  <a:cubicBezTo>
                    <a:pt x="175" y="47"/>
                    <a:pt x="171" y="51"/>
                    <a:pt x="171" y="52"/>
                  </a:cubicBezTo>
                  <a:cubicBezTo>
                    <a:pt x="171" y="52"/>
                    <a:pt x="163" y="64"/>
                    <a:pt x="163" y="64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91"/>
                    <a:pt x="106" y="95"/>
                    <a:pt x="105" y="95"/>
                  </a:cubicBezTo>
                  <a:cubicBezTo>
                    <a:pt x="105" y="95"/>
                    <a:pt x="95" y="109"/>
                    <a:pt x="95" y="10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4" y="129"/>
                    <a:pt x="62" y="134"/>
                    <a:pt x="62" y="135"/>
                  </a:cubicBezTo>
                  <a:cubicBezTo>
                    <a:pt x="62" y="135"/>
                    <a:pt x="62" y="139"/>
                    <a:pt x="62" y="139"/>
                  </a:cubicBezTo>
                  <a:cubicBezTo>
                    <a:pt x="62" y="139"/>
                    <a:pt x="64" y="146"/>
                    <a:pt x="64" y="146"/>
                  </a:cubicBezTo>
                  <a:cubicBezTo>
                    <a:pt x="64" y="146"/>
                    <a:pt x="33" y="169"/>
                    <a:pt x="33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7" y="184"/>
                    <a:pt x="17" y="184"/>
                    <a:pt x="17" y="184"/>
                  </a:cubicBezTo>
                  <a:cubicBezTo>
                    <a:pt x="17" y="184"/>
                    <a:pt x="27" y="196"/>
                    <a:pt x="27" y="196"/>
                  </a:cubicBezTo>
                  <a:cubicBezTo>
                    <a:pt x="27" y="197"/>
                    <a:pt x="33" y="197"/>
                    <a:pt x="33" y="197"/>
                  </a:cubicBezTo>
                  <a:cubicBezTo>
                    <a:pt x="33" y="197"/>
                    <a:pt x="39" y="206"/>
                    <a:pt x="39" y="206"/>
                  </a:cubicBezTo>
                  <a:cubicBezTo>
                    <a:pt x="39" y="207"/>
                    <a:pt x="45" y="217"/>
                    <a:pt x="45" y="217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70" y="255"/>
                    <a:pt x="70" y="256"/>
                  </a:cubicBezTo>
                  <a:cubicBezTo>
                    <a:pt x="70" y="257"/>
                    <a:pt x="69" y="264"/>
                    <a:pt x="69" y="264"/>
                  </a:cubicBezTo>
                  <a:cubicBezTo>
                    <a:pt x="55" y="290"/>
                    <a:pt x="55" y="290"/>
                    <a:pt x="55" y="290"/>
                  </a:cubicBezTo>
                  <a:cubicBezTo>
                    <a:pt x="56" y="303"/>
                    <a:pt x="56" y="303"/>
                    <a:pt x="56" y="303"/>
                  </a:cubicBezTo>
                  <a:cubicBezTo>
                    <a:pt x="42" y="314"/>
                    <a:pt x="42" y="314"/>
                    <a:pt x="42" y="314"/>
                  </a:cubicBezTo>
                  <a:cubicBezTo>
                    <a:pt x="42" y="314"/>
                    <a:pt x="34" y="324"/>
                    <a:pt x="34" y="325"/>
                  </a:cubicBezTo>
                  <a:cubicBezTo>
                    <a:pt x="34" y="325"/>
                    <a:pt x="24" y="341"/>
                    <a:pt x="24" y="341"/>
                  </a:cubicBezTo>
                  <a:cubicBezTo>
                    <a:pt x="6" y="359"/>
                    <a:pt x="6" y="359"/>
                    <a:pt x="6" y="359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23" y="391"/>
                    <a:pt x="23" y="391"/>
                    <a:pt x="23" y="391"/>
                  </a:cubicBezTo>
                  <a:cubicBezTo>
                    <a:pt x="26" y="383"/>
                    <a:pt x="26" y="383"/>
                    <a:pt x="26" y="383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7" y="384"/>
                    <a:pt x="37" y="385"/>
                  </a:cubicBezTo>
                  <a:cubicBezTo>
                    <a:pt x="38" y="385"/>
                    <a:pt x="44" y="396"/>
                    <a:pt x="44" y="396"/>
                  </a:cubicBezTo>
                  <a:cubicBezTo>
                    <a:pt x="52" y="401"/>
                    <a:pt x="52" y="401"/>
                    <a:pt x="52" y="401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54" y="432"/>
                    <a:pt x="54" y="432"/>
                    <a:pt x="54" y="432"/>
                  </a:cubicBezTo>
                  <a:cubicBezTo>
                    <a:pt x="54" y="432"/>
                    <a:pt x="62" y="445"/>
                    <a:pt x="63" y="445"/>
                  </a:cubicBezTo>
                  <a:cubicBezTo>
                    <a:pt x="63" y="446"/>
                    <a:pt x="68" y="448"/>
                    <a:pt x="68" y="448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72" y="435"/>
                    <a:pt x="72" y="435"/>
                    <a:pt x="72" y="435"/>
                  </a:cubicBezTo>
                  <a:cubicBezTo>
                    <a:pt x="75" y="434"/>
                    <a:pt x="75" y="434"/>
                    <a:pt x="75" y="434"/>
                  </a:cubicBezTo>
                  <a:cubicBezTo>
                    <a:pt x="85" y="428"/>
                    <a:pt x="85" y="428"/>
                    <a:pt x="85" y="428"/>
                  </a:cubicBezTo>
                  <a:cubicBezTo>
                    <a:pt x="83" y="426"/>
                    <a:pt x="83" y="426"/>
                    <a:pt x="83" y="426"/>
                  </a:cubicBezTo>
                  <a:cubicBezTo>
                    <a:pt x="81" y="410"/>
                    <a:pt x="81" y="410"/>
                    <a:pt x="81" y="410"/>
                  </a:cubicBezTo>
                  <a:cubicBezTo>
                    <a:pt x="84" y="410"/>
                    <a:pt x="84" y="410"/>
                    <a:pt x="84" y="410"/>
                  </a:cubicBezTo>
                  <a:cubicBezTo>
                    <a:pt x="91" y="394"/>
                    <a:pt x="91" y="394"/>
                    <a:pt x="91" y="394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5" y="356"/>
                    <a:pt x="105" y="356"/>
                    <a:pt x="105" y="356"/>
                  </a:cubicBezTo>
                  <a:cubicBezTo>
                    <a:pt x="113" y="348"/>
                    <a:pt x="113" y="348"/>
                    <a:pt x="113" y="348"/>
                  </a:cubicBezTo>
                  <a:cubicBezTo>
                    <a:pt x="113" y="318"/>
                    <a:pt x="113" y="318"/>
                    <a:pt x="113" y="318"/>
                  </a:cubicBezTo>
                  <a:cubicBezTo>
                    <a:pt x="114" y="313"/>
                    <a:pt x="114" y="313"/>
                    <a:pt x="114" y="313"/>
                  </a:cubicBezTo>
                  <a:cubicBezTo>
                    <a:pt x="116" y="314"/>
                    <a:pt x="116" y="314"/>
                    <a:pt x="116" y="314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3" y="312"/>
                    <a:pt x="123" y="312"/>
                    <a:pt x="123" y="312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5" y="291"/>
                    <a:pt x="135" y="291"/>
                    <a:pt x="135" y="291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7" y="294"/>
                    <a:pt x="157" y="294"/>
                    <a:pt x="157" y="294"/>
                  </a:cubicBezTo>
                  <a:cubicBezTo>
                    <a:pt x="157" y="292"/>
                    <a:pt x="157" y="292"/>
                    <a:pt x="157" y="292"/>
                  </a:cubicBezTo>
                  <a:cubicBezTo>
                    <a:pt x="158" y="290"/>
                    <a:pt x="158" y="290"/>
                    <a:pt x="158" y="290"/>
                  </a:cubicBezTo>
                  <a:cubicBezTo>
                    <a:pt x="158" y="290"/>
                    <a:pt x="162" y="288"/>
                    <a:pt x="163" y="287"/>
                  </a:cubicBezTo>
                  <a:cubicBezTo>
                    <a:pt x="163" y="287"/>
                    <a:pt x="166" y="288"/>
                    <a:pt x="166" y="288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83" y="267"/>
                    <a:pt x="183" y="267"/>
                    <a:pt x="183" y="267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81" y="263"/>
                    <a:pt x="181" y="263"/>
                    <a:pt x="181" y="263"/>
                  </a:cubicBezTo>
                  <a:cubicBezTo>
                    <a:pt x="181" y="261"/>
                    <a:pt x="181" y="261"/>
                    <a:pt x="181" y="261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1" y="254"/>
                    <a:pt x="181" y="254"/>
                    <a:pt x="181" y="254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1" y="225"/>
                    <a:pt x="191" y="225"/>
                    <a:pt x="191" y="225"/>
                  </a:cubicBezTo>
                  <a:cubicBezTo>
                    <a:pt x="191" y="221"/>
                    <a:pt x="191" y="221"/>
                    <a:pt x="191" y="221"/>
                  </a:cubicBezTo>
                  <a:cubicBezTo>
                    <a:pt x="196" y="214"/>
                    <a:pt x="196" y="214"/>
                    <a:pt x="196" y="214"/>
                  </a:cubicBezTo>
                  <a:cubicBezTo>
                    <a:pt x="196" y="201"/>
                    <a:pt x="196" y="201"/>
                    <a:pt x="196" y="201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87" y="198"/>
                    <a:pt x="187" y="198"/>
                    <a:pt x="187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2" y="195"/>
                    <a:pt x="192" y="195"/>
                    <a:pt x="192" y="195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8" y="182"/>
                    <a:pt x="208" y="182"/>
                    <a:pt x="208" y="182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7" y="156"/>
                    <a:pt x="237" y="156"/>
                    <a:pt x="237" y="156"/>
                  </a:cubicBezTo>
                  <a:cubicBezTo>
                    <a:pt x="237" y="149"/>
                    <a:pt x="237" y="149"/>
                    <a:pt x="237" y="149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35" y="134"/>
                    <a:pt x="235" y="134"/>
                    <a:pt x="235" y="134"/>
                  </a:cubicBezTo>
                  <a:cubicBezTo>
                    <a:pt x="235" y="130"/>
                    <a:pt x="235" y="130"/>
                    <a:pt x="235" y="130"/>
                  </a:cubicBezTo>
                  <a:cubicBezTo>
                    <a:pt x="241" y="127"/>
                    <a:pt x="241" y="127"/>
                    <a:pt x="241" y="127"/>
                  </a:cubicBezTo>
                  <a:cubicBezTo>
                    <a:pt x="241" y="122"/>
                    <a:pt x="241" y="122"/>
                    <a:pt x="241" y="12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6" y="114"/>
                    <a:pt x="236" y="114"/>
                    <a:pt x="236" y="114"/>
                  </a:cubicBezTo>
                  <a:cubicBezTo>
                    <a:pt x="241" y="114"/>
                    <a:pt x="241" y="114"/>
                    <a:pt x="241" y="114"/>
                  </a:cubicBezTo>
                  <a:cubicBezTo>
                    <a:pt x="244" y="105"/>
                    <a:pt x="244" y="105"/>
                    <a:pt x="244" y="105"/>
                  </a:cubicBezTo>
                  <a:cubicBezTo>
                    <a:pt x="255" y="105"/>
                    <a:pt x="255" y="105"/>
                    <a:pt x="255" y="105"/>
                  </a:cubicBezTo>
                  <a:cubicBezTo>
                    <a:pt x="255" y="102"/>
                    <a:pt x="255" y="102"/>
                    <a:pt x="255" y="102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63" y="99"/>
                    <a:pt x="263" y="99"/>
                    <a:pt x="263" y="99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2" y="58"/>
                    <a:pt x="272" y="58"/>
                    <a:pt x="272" y="58"/>
                  </a:cubicBezTo>
                  <a:cubicBezTo>
                    <a:pt x="272" y="58"/>
                    <a:pt x="273" y="55"/>
                    <a:pt x="273" y="55"/>
                  </a:cubicBezTo>
                  <a:cubicBezTo>
                    <a:pt x="273" y="55"/>
                    <a:pt x="277" y="56"/>
                    <a:pt x="277" y="55"/>
                  </a:cubicBezTo>
                  <a:cubicBezTo>
                    <a:pt x="278" y="55"/>
                    <a:pt x="279" y="53"/>
                    <a:pt x="279" y="53"/>
                  </a:cubicBezTo>
                  <a:cubicBezTo>
                    <a:pt x="279" y="52"/>
                    <a:pt x="275" y="48"/>
                    <a:pt x="275" y="48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6" y="32"/>
                    <a:pt x="276" y="32"/>
                    <a:pt x="276" y="32"/>
                  </a:cubicBezTo>
                  <a:cubicBezTo>
                    <a:pt x="276" y="32"/>
                    <a:pt x="282" y="31"/>
                    <a:pt x="282" y="31"/>
                  </a:cubicBezTo>
                  <a:cubicBezTo>
                    <a:pt x="283" y="30"/>
                    <a:pt x="284" y="27"/>
                    <a:pt x="284" y="27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9" y="14"/>
                    <a:pt x="289" y="14"/>
                    <a:pt x="289" y="14"/>
                  </a:cubicBezTo>
                  <a:cubicBezTo>
                    <a:pt x="294" y="11"/>
                    <a:pt x="294" y="11"/>
                    <a:pt x="294" y="11"/>
                  </a:cubicBezTo>
                  <a:cubicBezTo>
                    <a:pt x="294" y="11"/>
                    <a:pt x="295" y="7"/>
                    <a:pt x="295" y="7"/>
                  </a:cubicBezTo>
                  <a:cubicBezTo>
                    <a:pt x="295" y="7"/>
                    <a:pt x="295" y="3"/>
                    <a:pt x="295" y="3"/>
                  </a:cubicBezTo>
                  <a:cubicBezTo>
                    <a:pt x="295" y="3"/>
                    <a:pt x="294" y="2"/>
                    <a:pt x="294" y="1"/>
                  </a:cubicBezTo>
                  <a:cubicBezTo>
                    <a:pt x="294" y="1"/>
                    <a:pt x="294" y="0"/>
                    <a:pt x="294" y="0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264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Freeform 94">
              <a:extLst>
                <a:ext uri="{FF2B5EF4-FFF2-40B4-BE49-F238E27FC236}">
                  <a16:creationId xmlns:a16="http://schemas.microsoft.com/office/drawing/2014/main" id="{C0F59060-06D2-F879-C35D-AE0B5147C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934" y="5421380"/>
              <a:ext cx="541007" cy="786523"/>
            </a:xfrm>
            <a:custGeom>
              <a:avLst/>
              <a:gdLst>
                <a:gd name="T0" fmla="*/ 1357966314 w 104"/>
                <a:gd name="T1" fmla="*/ 898011512 h 151"/>
                <a:gd name="T2" fmla="*/ 1314625265 w 104"/>
                <a:gd name="T3" fmla="*/ 637299352 h 151"/>
                <a:gd name="T4" fmla="*/ 1141268672 w 104"/>
                <a:gd name="T5" fmla="*/ 420037950 h 151"/>
                <a:gd name="T6" fmla="*/ 852339750 w 104"/>
                <a:gd name="T7" fmla="*/ 391068240 h 151"/>
                <a:gd name="T8" fmla="*/ 707873389 w 104"/>
                <a:gd name="T9" fmla="*/ 115871225 h 151"/>
                <a:gd name="T10" fmla="*/ 621195092 w 104"/>
                <a:gd name="T11" fmla="*/ 28969709 h 151"/>
                <a:gd name="T12" fmla="*/ 462285515 w 104"/>
                <a:gd name="T13" fmla="*/ 57935613 h 151"/>
                <a:gd name="T14" fmla="*/ 332266170 w 104"/>
                <a:gd name="T15" fmla="*/ 0 h 151"/>
                <a:gd name="T16" fmla="*/ 274481906 w 104"/>
                <a:gd name="T17" fmla="*/ 86905322 h 151"/>
                <a:gd name="T18" fmla="*/ 216697642 w 104"/>
                <a:gd name="T19" fmla="*/ 188291693 h 151"/>
                <a:gd name="T20" fmla="*/ 317822955 w 104"/>
                <a:gd name="T21" fmla="*/ 217261402 h 151"/>
                <a:gd name="T22" fmla="*/ 447838499 w 104"/>
                <a:gd name="T23" fmla="*/ 246231111 h 151"/>
                <a:gd name="T24" fmla="*/ 447838499 w 104"/>
                <a:gd name="T25" fmla="*/ 434522804 h 151"/>
                <a:gd name="T26" fmla="*/ 447838499 w 104"/>
                <a:gd name="T27" fmla="*/ 608329643 h 151"/>
                <a:gd name="T28" fmla="*/ 505626564 w 104"/>
                <a:gd name="T29" fmla="*/ 753170577 h 151"/>
                <a:gd name="T30" fmla="*/ 433391483 w 104"/>
                <a:gd name="T31" fmla="*/ 941466076 h 151"/>
                <a:gd name="T32" fmla="*/ 317822955 w 104"/>
                <a:gd name="T33" fmla="*/ 1129757769 h 151"/>
                <a:gd name="T34" fmla="*/ 260034890 w 104"/>
                <a:gd name="T35" fmla="*/ 1303568413 h 151"/>
                <a:gd name="T36" fmla="*/ 202250626 w 104"/>
                <a:gd name="T37" fmla="*/ 1477375251 h 151"/>
                <a:gd name="T38" fmla="*/ 187803609 w 104"/>
                <a:gd name="T39" fmla="*/ 1781541975 h 151"/>
                <a:gd name="T40" fmla="*/ 101125313 w 104"/>
                <a:gd name="T41" fmla="*/ 1926382910 h 151"/>
                <a:gd name="T42" fmla="*/ 14447016 w 104"/>
                <a:gd name="T43" fmla="*/ 2071223845 h 151"/>
                <a:gd name="T44" fmla="*/ 202250626 w 104"/>
                <a:gd name="T45" fmla="*/ 2100189748 h 151"/>
                <a:gd name="T46" fmla="*/ 375607219 w 104"/>
                <a:gd name="T47" fmla="*/ 2085704894 h 151"/>
                <a:gd name="T48" fmla="*/ 606751877 w 104"/>
                <a:gd name="T49" fmla="*/ 2147483646 h 151"/>
                <a:gd name="T50" fmla="*/ 592304860 w 104"/>
                <a:gd name="T51" fmla="*/ 2056738990 h 151"/>
                <a:gd name="T52" fmla="*/ 606751877 w 104"/>
                <a:gd name="T53" fmla="*/ 1955348814 h 151"/>
                <a:gd name="T54" fmla="*/ 635642108 w 104"/>
                <a:gd name="T55" fmla="*/ 1824992733 h 151"/>
                <a:gd name="T56" fmla="*/ 678983157 w 104"/>
                <a:gd name="T57" fmla="*/ 1767057121 h 151"/>
                <a:gd name="T58" fmla="*/ 693430173 w 104"/>
                <a:gd name="T59" fmla="*/ 1607731331 h 151"/>
                <a:gd name="T60" fmla="*/ 722320405 w 104"/>
                <a:gd name="T61" fmla="*/ 1419439638 h 151"/>
                <a:gd name="T62" fmla="*/ 693430173 w 104"/>
                <a:gd name="T63" fmla="*/ 1332534316 h 151"/>
                <a:gd name="T64" fmla="*/ 852339750 w 104"/>
                <a:gd name="T65" fmla="*/ 1274598704 h 151"/>
                <a:gd name="T66" fmla="*/ 953465063 w 104"/>
                <a:gd name="T67" fmla="*/ 1173208527 h 151"/>
                <a:gd name="T68" fmla="*/ 852339750 w 104"/>
                <a:gd name="T69" fmla="*/ 1158727478 h 151"/>
                <a:gd name="T70" fmla="*/ 895676998 w 104"/>
                <a:gd name="T71" fmla="*/ 1071822156 h 151"/>
                <a:gd name="T72" fmla="*/ 996802311 w 104"/>
                <a:gd name="T73" fmla="*/ 1057337301 h 151"/>
                <a:gd name="T74" fmla="*/ 967912079 w 104"/>
                <a:gd name="T75" fmla="*/ 941466076 h 151"/>
                <a:gd name="T76" fmla="*/ 1083480607 w 104"/>
                <a:gd name="T77" fmla="*/ 941466076 h 151"/>
                <a:gd name="T78" fmla="*/ 1170162705 w 104"/>
                <a:gd name="T79" fmla="*/ 1100788060 h 151"/>
                <a:gd name="T80" fmla="*/ 1285731233 w 104"/>
                <a:gd name="T81" fmla="*/ 1115272914 h 151"/>
                <a:gd name="T82" fmla="*/ 1343519298 w 104"/>
                <a:gd name="T83" fmla="*/ 1216663091 h 151"/>
                <a:gd name="T84" fmla="*/ 1459087826 w 104"/>
                <a:gd name="T85" fmla="*/ 1100788060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4" h="151">
                  <a:moveTo>
                    <a:pt x="101" y="76"/>
                  </a:moveTo>
                  <a:cubicBezTo>
                    <a:pt x="94" y="62"/>
                    <a:pt x="94" y="62"/>
                    <a:pt x="94" y="62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21" y="15"/>
                    <a:pt x="22" y="15"/>
                  </a:cubicBezTo>
                  <a:cubicBezTo>
                    <a:pt x="22" y="15"/>
                    <a:pt x="27" y="16"/>
                    <a:pt x="27" y="1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0" y="22"/>
                    <a:pt x="30" y="23"/>
                  </a:cubicBezTo>
                  <a:cubicBezTo>
                    <a:pt x="30" y="24"/>
                    <a:pt x="31" y="29"/>
                    <a:pt x="31" y="30"/>
                  </a:cubicBezTo>
                  <a:cubicBezTo>
                    <a:pt x="31" y="30"/>
                    <a:pt x="32" y="37"/>
                    <a:pt x="31" y="37"/>
                  </a:cubicBezTo>
                  <a:cubicBezTo>
                    <a:pt x="31" y="38"/>
                    <a:pt x="30" y="42"/>
                    <a:pt x="31" y="42"/>
                  </a:cubicBezTo>
                  <a:cubicBezTo>
                    <a:pt x="31" y="43"/>
                    <a:pt x="31" y="46"/>
                    <a:pt x="31" y="47"/>
                  </a:cubicBezTo>
                  <a:cubicBezTo>
                    <a:pt x="32" y="48"/>
                    <a:pt x="34" y="51"/>
                    <a:pt x="35" y="52"/>
                  </a:cubicBezTo>
                  <a:cubicBezTo>
                    <a:pt x="35" y="53"/>
                    <a:pt x="33" y="60"/>
                    <a:pt x="33" y="60"/>
                  </a:cubicBezTo>
                  <a:cubicBezTo>
                    <a:pt x="33" y="61"/>
                    <a:pt x="31" y="64"/>
                    <a:pt x="30" y="65"/>
                  </a:cubicBezTo>
                  <a:cubicBezTo>
                    <a:pt x="30" y="65"/>
                    <a:pt x="26" y="72"/>
                    <a:pt x="26" y="72"/>
                  </a:cubicBezTo>
                  <a:cubicBezTo>
                    <a:pt x="26" y="73"/>
                    <a:pt x="22" y="77"/>
                    <a:pt x="22" y="78"/>
                  </a:cubicBezTo>
                  <a:cubicBezTo>
                    <a:pt x="22" y="79"/>
                    <a:pt x="20" y="82"/>
                    <a:pt x="20" y="83"/>
                  </a:cubicBezTo>
                  <a:cubicBezTo>
                    <a:pt x="20" y="84"/>
                    <a:pt x="18" y="89"/>
                    <a:pt x="18" y="90"/>
                  </a:cubicBezTo>
                  <a:cubicBezTo>
                    <a:pt x="17" y="91"/>
                    <a:pt x="16" y="96"/>
                    <a:pt x="16" y="96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102"/>
                    <a:pt x="18" y="108"/>
                    <a:pt x="18" y="108"/>
                  </a:cubicBezTo>
                  <a:cubicBezTo>
                    <a:pt x="18" y="109"/>
                    <a:pt x="13" y="121"/>
                    <a:pt x="13" y="123"/>
                  </a:cubicBezTo>
                  <a:cubicBezTo>
                    <a:pt x="12" y="125"/>
                    <a:pt x="12" y="132"/>
                    <a:pt x="12" y="132"/>
                  </a:cubicBezTo>
                  <a:cubicBezTo>
                    <a:pt x="12" y="132"/>
                    <a:pt x="7" y="133"/>
                    <a:pt x="7" y="133"/>
                  </a:cubicBezTo>
                  <a:cubicBezTo>
                    <a:pt x="6" y="134"/>
                    <a:pt x="0" y="138"/>
                    <a:pt x="0" y="138"/>
                  </a:cubicBezTo>
                  <a:cubicBezTo>
                    <a:pt x="0" y="139"/>
                    <a:pt x="1" y="143"/>
                    <a:pt x="1" y="143"/>
                  </a:cubicBezTo>
                  <a:cubicBezTo>
                    <a:pt x="1" y="143"/>
                    <a:pt x="7" y="146"/>
                    <a:pt x="8" y="146"/>
                  </a:cubicBezTo>
                  <a:cubicBezTo>
                    <a:pt x="9" y="146"/>
                    <a:pt x="14" y="145"/>
                    <a:pt x="14" y="145"/>
                  </a:cubicBezTo>
                  <a:cubicBezTo>
                    <a:pt x="14" y="145"/>
                    <a:pt x="21" y="143"/>
                    <a:pt x="22" y="143"/>
                  </a:cubicBezTo>
                  <a:cubicBezTo>
                    <a:pt x="22" y="143"/>
                    <a:pt x="25" y="144"/>
                    <a:pt x="26" y="144"/>
                  </a:cubicBezTo>
                  <a:cubicBezTo>
                    <a:pt x="26" y="144"/>
                    <a:pt x="35" y="145"/>
                    <a:pt x="36" y="146"/>
                  </a:cubicBezTo>
                  <a:cubicBezTo>
                    <a:pt x="36" y="146"/>
                    <a:pt x="40" y="149"/>
                    <a:pt x="42" y="151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1" y="143"/>
                    <a:pt x="41" y="142"/>
                  </a:cubicBezTo>
                  <a:cubicBezTo>
                    <a:pt x="41" y="141"/>
                    <a:pt x="41" y="140"/>
                    <a:pt x="41" y="139"/>
                  </a:cubicBezTo>
                  <a:cubicBezTo>
                    <a:pt x="42" y="138"/>
                    <a:pt x="42" y="135"/>
                    <a:pt x="42" y="135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1"/>
                    <a:pt x="44" y="126"/>
                    <a:pt x="44" y="126"/>
                  </a:cubicBezTo>
                  <a:cubicBezTo>
                    <a:pt x="45" y="126"/>
                    <a:pt x="48" y="124"/>
                    <a:pt x="48" y="124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53" y="89"/>
                    <a:pt x="53" y="89"/>
                  </a:cubicBezTo>
                  <a:cubicBezTo>
                    <a:pt x="54" y="89"/>
                    <a:pt x="59" y="88"/>
                    <a:pt x="59" y="88"/>
                  </a:cubicBezTo>
                  <a:cubicBezTo>
                    <a:pt x="59" y="88"/>
                    <a:pt x="63" y="87"/>
                    <a:pt x="63" y="87"/>
                  </a:cubicBezTo>
                  <a:cubicBezTo>
                    <a:pt x="63" y="87"/>
                    <a:pt x="66" y="81"/>
                    <a:pt x="66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78"/>
                    <a:pt x="61" y="77"/>
                  </a:cubicBezTo>
                  <a:cubicBezTo>
                    <a:pt x="61" y="76"/>
                    <a:pt x="62" y="74"/>
                    <a:pt x="62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0"/>
                    <a:pt x="69" y="70"/>
                  </a:cubicBezTo>
                  <a:cubicBezTo>
                    <a:pt x="69" y="69"/>
                    <a:pt x="67" y="65"/>
                    <a:pt x="67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104" y="85"/>
                    <a:pt x="104" y="85"/>
                    <a:pt x="104" y="85"/>
                  </a:cubicBezTo>
                  <a:lnTo>
                    <a:pt x="101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93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4" name="Freeform 58">
            <a:extLst>
              <a:ext uri="{FF2B5EF4-FFF2-40B4-BE49-F238E27FC236}">
                <a16:creationId xmlns:a16="http://schemas.microsoft.com/office/drawing/2014/main" id="{262F1EE0-32FD-E06A-4DBC-837A852AC5C3}"/>
              </a:ext>
            </a:extLst>
          </p:cNvPr>
          <p:cNvSpPr>
            <a:spLocks/>
          </p:cNvSpPr>
          <p:nvPr/>
        </p:nvSpPr>
        <p:spPr bwMode="auto">
          <a:xfrm>
            <a:off x="2645676" y="3484922"/>
            <a:ext cx="500416" cy="520005"/>
          </a:xfrm>
          <a:custGeom>
            <a:avLst/>
            <a:gdLst>
              <a:gd name="T0" fmla="*/ 519152769 w 281"/>
              <a:gd name="T1" fmla="*/ 609877813 h 292"/>
              <a:gd name="T2" fmla="*/ 549394678 w 281"/>
              <a:gd name="T3" fmla="*/ 544353750 h 292"/>
              <a:gd name="T4" fmla="*/ 609878496 w 281"/>
              <a:gd name="T5" fmla="*/ 453628125 h 292"/>
              <a:gd name="T6" fmla="*/ 604838178 w 281"/>
              <a:gd name="T7" fmla="*/ 221773750 h 292"/>
              <a:gd name="T8" fmla="*/ 635080087 w 281"/>
              <a:gd name="T9" fmla="*/ 168851263 h 292"/>
              <a:gd name="T10" fmla="*/ 647681676 w 281"/>
              <a:gd name="T11" fmla="*/ 138609388 h 292"/>
              <a:gd name="T12" fmla="*/ 652721994 w 281"/>
              <a:gd name="T13" fmla="*/ 100806250 h 292"/>
              <a:gd name="T14" fmla="*/ 708165494 w 281"/>
              <a:gd name="T15" fmla="*/ 78125638 h 292"/>
              <a:gd name="T16" fmla="*/ 670362314 w 281"/>
              <a:gd name="T17" fmla="*/ 22682200 h 292"/>
              <a:gd name="T18" fmla="*/ 599797860 w 281"/>
              <a:gd name="T19" fmla="*/ 0 h 292"/>
              <a:gd name="T20" fmla="*/ 544354360 w 281"/>
              <a:gd name="T21" fmla="*/ 52924075 h 292"/>
              <a:gd name="T22" fmla="*/ 471270541 w 281"/>
              <a:gd name="T23" fmla="*/ 47883763 h 292"/>
              <a:gd name="T24" fmla="*/ 448588315 w 281"/>
              <a:gd name="T25" fmla="*/ 70564375 h 292"/>
              <a:gd name="T26" fmla="*/ 332660998 w 281"/>
              <a:gd name="T27" fmla="*/ 234375325 h 292"/>
              <a:gd name="T28" fmla="*/ 320060996 w 281"/>
              <a:gd name="T29" fmla="*/ 241935000 h 292"/>
              <a:gd name="T30" fmla="*/ 181451453 w 281"/>
              <a:gd name="T31" fmla="*/ 131048125 h 292"/>
              <a:gd name="T32" fmla="*/ 128528907 w 281"/>
              <a:gd name="T33" fmla="*/ 120967500 h 292"/>
              <a:gd name="T34" fmla="*/ 0 w 281"/>
              <a:gd name="T35" fmla="*/ 120967500 h 292"/>
              <a:gd name="T36" fmla="*/ 0 w 281"/>
              <a:gd name="T37" fmla="*/ 730845313 h 292"/>
              <a:gd name="T38" fmla="*/ 37803180 w 281"/>
              <a:gd name="T39" fmla="*/ 735885625 h 292"/>
              <a:gd name="T40" fmla="*/ 151209544 w 281"/>
              <a:gd name="T41" fmla="*/ 735885625 h 292"/>
              <a:gd name="T42" fmla="*/ 410786723 w 281"/>
              <a:gd name="T43" fmla="*/ 700603438 h 292"/>
              <a:gd name="T44" fmla="*/ 519152769 w 281"/>
              <a:gd name="T45" fmla="*/ 609877813 h 2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1" h="292">
                <a:moveTo>
                  <a:pt x="206" y="242"/>
                </a:moveTo>
                <a:lnTo>
                  <a:pt x="218" y="216"/>
                </a:lnTo>
                <a:lnTo>
                  <a:pt x="242" y="180"/>
                </a:lnTo>
                <a:lnTo>
                  <a:pt x="240" y="88"/>
                </a:lnTo>
                <a:lnTo>
                  <a:pt x="252" y="67"/>
                </a:lnTo>
                <a:lnTo>
                  <a:pt x="257" y="55"/>
                </a:lnTo>
                <a:lnTo>
                  <a:pt x="259" y="40"/>
                </a:lnTo>
                <a:lnTo>
                  <a:pt x="281" y="31"/>
                </a:lnTo>
                <a:lnTo>
                  <a:pt x="266" y="9"/>
                </a:lnTo>
                <a:lnTo>
                  <a:pt x="238" y="0"/>
                </a:lnTo>
                <a:lnTo>
                  <a:pt x="216" y="21"/>
                </a:lnTo>
                <a:lnTo>
                  <a:pt x="187" y="19"/>
                </a:lnTo>
                <a:lnTo>
                  <a:pt x="178" y="28"/>
                </a:lnTo>
                <a:lnTo>
                  <a:pt x="132" y="93"/>
                </a:lnTo>
                <a:lnTo>
                  <a:pt x="127" y="96"/>
                </a:lnTo>
                <a:lnTo>
                  <a:pt x="72" y="52"/>
                </a:lnTo>
                <a:lnTo>
                  <a:pt x="51" y="48"/>
                </a:lnTo>
                <a:lnTo>
                  <a:pt x="0" y="48"/>
                </a:lnTo>
                <a:lnTo>
                  <a:pt x="0" y="290"/>
                </a:lnTo>
                <a:lnTo>
                  <a:pt x="15" y="292"/>
                </a:lnTo>
                <a:lnTo>
                  <a:pt x="60" y="292"/>
                </a:lnTo>
                <a:lnTo>
                  <a:pt x="163" y="278"/>
                </a:lnTo>
                <a:lnTo>
                  <a:pt x="206" y="24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" name="Freeform 59">
            <a:extLst>
              <a:ext uri="{FF2B5EF4-FFF2-40B4-BE49-F238E27FC236}">
                <a16:creationId xmlns:a16="http://schemas.microsoft.com/office/drawing/2014/main" id="{90357199-1FB8-167B-6215-D7B8E053206A}"/>
              </a:ext>
            </a:extLst>
          </p:cNvPr>
          <p:cNvSpPr>
            <a:spLocks/>
          </p:cNvSpPr>
          <p:nvPr/>
        </p:nvSpPr>
        <p:spPr bwMode="auto">
          <a:xfrm>
            <a:off x="1667996" y="1472577"/>
            <a:ext cx="1218093" cy="1246586"/>
          </a:xfrm>
          <a:custGeom>
            <a:avLst/>
            <a:gdLst>
              <a:gd name="T0" fmla="*/ 2147483646 w 285"/>
              <a:gd name="T1" fmla="*/ 2147483646 h 292"/>
              <a:gd name="T2" fmla="*/ 2147483646 w 285"/>
              <a:gd name="T3" fmla="*/ 2147483646 h 292"/>
              <a:gd name="T4" fmla="*/ 2147483646 w 285"/>
              <a:gd name="T5" fmla="*/ 2147483646 h 292"/>
              <a:gd name="T6" fmla="*/ 2147483646 w 285"/>
              <a:gd name="T7" fmla="*/ 2147483646 h 292"/>
              <a:gd name="T8" fmla="*/ 2147483646 w 285"/>
              <a:gd name="T9" fmla="*/ 2147483646 h 292"/>
              <a:gd name="T10" fmla="*/ 2147483646 w 285"/>
              <a:gd name="T11" fmla="*/ 2147483646 h 292"/>
              <a:gd name="T12" fmla="*/ 2147483646 w 285"/>
              <a:gd name="T13" fmla="*/ 2147483646 h 292"/>
              <a:gd name="T14" fmla="*/ 2147483646 w 285"/>
              <a:gd name="T15" fmla="*/ 2147483646 h 292"/>
              <a:gd name="T16" fmla="*/ 2147483646 w 285"/>
              <a:gd name="T17" fmla="*/ 2147483646 h 292"/>
              <a:gd name="T18" fmla="*/ 2147483646 w 285"/>
              <a:gd name="T19" fmla="*/ 2147483646 h 292"/>
              <a:gd name="T20" fmla="*/ 2147483646 w 285"/>
              <a:gd name="T21" fmla="*/ 2147483646 h 292"/>
              <a:gd name="T22" fmla="*/ 2147483646 w 285"/>
              <a:gd name="T23" fmla="*/ 2147483646 h 292"/>
              <a:gd name="T24" fmla="*/ 2147483646 w 285"/>
              <a:gd name="T25" fmla="*/ 2147483646 h 292"/>
              <a:gd name="T26" fmla="*/ 2147483646 w 285"/>
              <a:gd name="T27" fmla="*/ 2147483646 h 292"/>
              <a:gd name="T28" fmla="*/ 2147483646 w 285"/>
              <a:gd name="T29" fmla="*/ 2147483646 h 292"/>
              <a:gd name="T30" fmla="*/ 2147483646 w 285"/>
              <a:gd name="T31" fmla="*/ 2027616434 h 292"/>
              <a:gd name="T32" fmla="*/ 2147483646 w 285"/>
              <a:gd name="T33" fmla="*/ 1810370865 h 292"/>
              <a:gd name="T34" fmla="*/ 2147483646 w 285"/>
              <a:gd name="T35" fmla="*/ 1346918724 h 292"/>
              <a:gd name="T36" fmla="*/ 2147483646 w 285"/>
              <a:gd name="T37" fmla="*/ 463455946 h 292"/>
              <a:gd name="T38" fmla="*/ 2147483646 w 285"/>
              <a:gd name="T39" fmla="*/ 318624298 h 292"/>
              <a:gd name="T40" fmla="*/ 2147483646 w 285"/>
              <a:gd name="T41" fmla="*/ 0 h 292"/>
              <a:gd name="T42" fmla="*/ 2147483646 w 285"/>
              <a:gd name="T43" fmla="*/ 188276956 h 292"/>
              <a:gd name="T44" fmla="*/ 2147483646 w 285"/>
              <a:gd name="T45" fmla="*/ 159312149 h 292"/>
              <a:gd name="T46" fmla="*/ 2147483646 w 285"/>
              <a:gd name="T47" fmla="*/ 28964807 h 292"/>
              <a:gd name="T48" fmla="*/ 2147483646 w 285"/>
              <a:gd name="T49" fmla="*/ 260694683 h 292"/>
              <a:gd name="T50" fmla="*/ 1974189600 w 285"/>
              <a:gd name="T51" fmla="*/ 289659491 h 292"/>
              <a:gd name="T52" fmla="*/ 2017737900 w 285"/>
              <a:gd name="T53" fmla="*/ 782080244 h 292"/>
              <a:gd name="T54" fmla="*/ 1872576900 w 285"/>
              <a:gd name="T55" fmla="*/ 767595938 h 292"/>
              <a:gd name="T56" fmla="*/ 1596771000 w 285"/>
              <a:gd name="T57" fmla="*/ 622768095 h 292"/>
              <a:gd name="T58" fmla="*/ 1422577800 w 285"/>
              <a:gd name="T59" fmla="*/ 738631130 h 292"/>
              <a:gd name="T60" fmla="*/ 1408061700 w 285"/>
              <a:gd name="T61" fmla="*/ 999325813 h 292"/>
              <a:gd name="T62" fmla="*/ 1495158300 w 285"/>
              <a:gd name="T63" fmla="*/ 1419332646 h 292"/>
              <a:gd name="T64" fmla="*/ 1422577800 w 285"/>
              <a:gd name="T65" fmla="*/ 1665543022 h 292"/>
              <a:gd name="T66" fmla="*/ 1117739700 w 285"/>
              <a:gd name="T67" fmla="*/ 1665543022 h 292"/>
              <a:gd name="T68" fmla="*/ 537095700 w 285"/>
              <a:gd name="T69" fmla="*/ 1622093908 h 292"/>
              <a:gd name="T70" fmla="*/ 246773700 w 285"/>
              <a:gd name="T71" fmla="*/ 1636578215 h 292"/>
              <a:gd name="T72" fmla="*/ 43548300 w 285"/>
              <a:gd name="T73" fmla="*/ 1694507830 h 292"/>
              <a:gd name="T74" fmla="*/ 0 w 285"/>
              <a:gd name="T75" fmla="*/ 2147483646 h 292"/>
              <a:gd name="T76" fmla="*/ 159677100 w 285"/>
              <a:gd name="T77" fmla="*/ 2147483646 h 292"/>
              <a:gd name="T78" fmla="*/ 246773700 w 285"/>
              <a:gd name="T79" fmla="*/ 2147483646 h 292"/>
              <a:gd name="T80" fmla="*/ 377418600 w 285"/>
              <a:gd name="T81" fmla="*/ 2147483646 h 292"/>
              <a:gd name="T82" fmla="*/ 449999100 w 285"/>
              <a:gd name="T83" fmla="*/ 2147483646 h 292"/>
              <a:gd name="T84" fmla="*/ 667740600 w 285"/>
              <a:gd name="T85" fmla="*/ 2147483646 h 292"/>
              <a:gd name="T86" fmla="*/ 754837200 w 285"/>
              <a:gd name="T87" fmla="*/ 2147483646 h 292"/>
              <a:gd name="T88" fmla="*/ 958062600 w 285"/>
              <a:gd name="T89" fmla="*/ 2147483646 h 292"/>
              <a:gd name="T90" fmla="*/ 1146771900 w 285"/>
              <a:gd name="T91" fmla="*/ 2147483646 h 292"/>
              <a:gd name="T92" fmla="*/ 1408061700 w 285"/>
              <a:gd name="T93" fmla="*/ 2147483646 h 292"/>
              <a:gd name="T94" fmla="*/ 1524190500 w 285"/>
              <a:gd name="T95" fmla="*/ 2147483646 h 292"/>
              <a:gd name="T96" fmla="*/ 1683867600 w 285"/>
              <a:gd name="T97" fmla="*/ 2147483646 h 292"/>
              <a:gd name="T98" fmla="*/ 1785480300 w 285"/>
              <a:gd name="T99" fmla="*/ 2147483646 h 292"/>
              <a:gd name="T100" fmla="*/ 2017737900 w 285"/>
              <a:gd name="T101" fmla="*/ 2147483646 h 292"/>
              <a:gd name="T102" fmla="*/ 1799996400 w 285"/>
              <a:gd name="T103" fmla="*/ 2147483646 h 292"/>
              <a:gd name="T104" fmla="*/ 1829028600 w 285"/>
              <a:gd name="T105" fmla="*/ 2147483646 h 292"/>
              <a:gd name="T106" fmla="*/ 1858060800 w 285"/>
              <a:gd name="T107" fmla="*/ 2147483646 h 292"/>
              <a:gd name="T108" fmla="*/ 1974189600 w 285"/>
              <a:gd name="T109" fmla="*/ 2147483646 h 292"/>
              <a:gd name="T110" fmla="*/ 2147483646 w 285"/>
              <a:gd name="T111" fmla="*/ 2147483646 h 292"/>
              <a:gd name="T112" fmla="*/ 2147483646 w 285"/>
              <a:gd name="T113" fmla="*/ 2147483646 h 2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" h="292">
                <a:moveTo>
                  <a:pt x="162" y="280"/>
                </a:moveTo>
                <a:cubicBezTo>
                  <a:pt x="167" y="280"/>
                  <a:pt x="167" y="280"/>
                  <a:pt x="167" y="280"/>
                </a:cubicBezTo>
                <a:cubicBezTo>
                  <a:pt x="172" y="272"/>
                  <a:pt x="172" y="272"/>
                  <a:pt x="172" y="272"/>
                </a:cubicBezTo>
                <a:cubicBezTo>
                  <a:pt x="183" y="271"/>
                  <a:pt x="183" y="271"/>
                  <a:pt x="183" y="27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90" y="275"/>
                  <a:pt x="190" y="275"/>
                  <a:pt x="190" y="275"/>
                </a:cubicBezTo>
                <a:cubicBezTo>
                  <a:pt x="191" y="272"/>
                  <a:pt x="191" y="272"/>
                  <a:pt x="191" y="272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208" y="268"/>
                  <a:pt x="208" y="268"/>
                  <a:pt x="208" y="268"/>
                </a:cubicBezTo>
                <a:cubicBezTo>
                  <a:pt x="213" y="268"/>
                  <a:pt x="213" y="268"/>
                  <a:pt x="213" y="268"/>
                </a:cubicBezTo>
                <a:cubicBezTo>
                  <a:pt x="216" y="268"/>
                  <a:pt x="216" y="268"/>
                  <a:pt x="216" y="268"/>
                </a:cubicBezTo>
                <a:cubicBezTo>
                  <a:pt x="217" y="263"/>
                  <a:pt x="217" y="263"/>
                  <a:pt x="217" y="263"/>
                </a:cubicBezTo>
                <a:cubicBezTo>
                  <a:pt x="220" y="262"/>
                  <a:pt x="220" y="262"/>
                  <a:pt x="220" y="262"/>
                </a:cubicBezTo>
                <a:cubicBezTo>
                  <a:pt x="220" y="262"/>
                  <a:pt x="220" y="258"/>
                  <a:pt x="220" y="258"/>
                </a:cubicBezTo>
                <a:cubicBezTo>
                  <a:pt x="221" y="257"/>
                  <a:pt x="224" y="253"/>
                  <a:pt x="224" y="253"/>
                </a:cubicBezTo>
                <a:cubicBezTo>
                  <a:pt x="224" y="247"/>
                  <a:pt x="224" y="247"/>
                  <a:pt x="224" y="247"/>
                </a:cubicBezTo>
                <a:cubicBezTo>
                  <a:pt x="225" y="241"/>
                  <a:pt x="225" y="241"/>
                  <a:pt x="225" y="241"/>
                </a:cubicBezTo>
                <a:cubicBezTo>
                  <a:pt x="234" y="237"/>
                  <a:pt x="234" y="237"/>
                  <a:pt x="234" y="237"/>
                </a:cubicBezTo>
                <a:cubicBezTo>
                  <a:pt x="244" y="226"/>
                  <a:pt x="244" y="226"/>
                  <a:pt x="244" y="226"/>
                </a:cubicBezTo>
                <a:cubicBezTo>
                  <a:pt x="243" y="218"/>
                  <a:pt x="243" y="218"/>
                  <a:pt x="243" y="218"/>
                </a:cubicBezTo>
                <a:cubicBezTo>
                  <a:pt x="244" y="207"/>
                  <a:pt x="244" y="207"/>
                  <a:pt x="244" y="207"/>
                </a:cubicBezTo>
                <a:cubicBezTo>
                  <a:pt x="238" y="199"/>
                  <a:pt x="238" y="199"/>
                  <a:pt x="238" y="199"/>
                </a:cubicBezTo>
                <a:cubicBezTo>
                  <a:pt x="243" y="175"/>
                  <a:pt x="243" y="175"/>
                  <a:pt x="243" y="175"/>
                </a:cubicBezTo>
                <a:cubicBezTo>
                  <a:pt x="256" y="171"/>
                  <a:pt x="256" y="171"/>
                  <a:pt x="256" y="171"/>
                </a:cubicBezTo>
                <a:cubicBezTo>
                  <a:pt x="264" y="173"/>
                  <a:pt x="264" y="173"/>
                  <a:pt x="264" y="173"/>
                </a:cubicBezTo>
                <a:cubicBezTo>
                  <a:pt x="264" y="173"/>
                  <a:pt x="271" y="168"/>
                  <a:pt x="271" y="167"/>
                </a:cubicBezTo>
                <a:cubicBezTo>
                  <a:pt x="272" y="167"/>
                  <a:pt x="274" y="160"/>
                  <a:pt x="274" y="160"/>
                </a:cubicBezTo>
                <a:cubicBezTo>
                  <a:pt x="281" y="160"/>
                  <a:pt x="281" y="160"/>
                  <a:pt x="281" y="160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82" y="150"/>
                  <a:pt x="282" y="150"/>
                  <a:pt x="282" y="150"/>
                </a:cubicBezTo>
                <a:cubicBezTo>
                  <a:pt x="282" y="150"/>
                  <a:pt x="276" y="149"/>
                  <a:pt x="275" y="148"/>
                </a:cubicBezTo>
                <a:cubicBezTo>
                  <a:pt x="275" y="148"/>
                  <a:pt x="267" y="140"/>
                  <a:pt x="267" y="140"/>
                </a:cubicBezTo>
                <a:cubicBezTo>
                  <a:pt x="267" y="140"/>
                  <a:pt x="272" y="135"/>
                  <a:pt x="273" y="134"/>
                </a:cubicBezTo>
                <a:cubicBezTo>
                  <a:pt x="273" y="133"/>
                  <a:pt x="275" y="125"/>
                  <a:pt x="275" y="125"/>
                </a:cubicBezTo>
                <a:cubicBezTo>
                  <a:pt x="275" y="124"/>
                  <a:pt x="268" y="107"/>
                  <a:pt x="268" y="107"/>
                </a:cubicBezTo>
                <a:cubicBezTo>
                  <a:pt x="264" y="93"/>
                  <a:pt x="264" y="93"/>
                  <a:pt x="264" y="93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49" y="22"/>
                  <a:pt x="249" y="22"/>
                  <a:pt x="249" y="22"/>
                </a:cubicBezTo>
                <a:cubicBezTo>
                  <a:pt x="233" y="3"/>
                  <a:pt x="233" y="3"/>
                  <a:pt x="233" y="3"/>
                </a:cubicBezTo>
                <a:cubicBezTo>
                  <a:pt x="232" y="0"/>
                  <a:pt x="232" y="0"/>
                  <a:pt x="232" y="0"/>
                </a:cubicBezTo>
                <a:cubicBezTo>
                  <a:pt x="222" y="9"/>
                  <a:pt x="222" y="9"/>
                  <a:pt x="222" y="9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09" y="14"/>
                  <a:pt x="209" y="14"/>
                  <a:pt x="209" y="14"/>
                </a:cubicBezTo>
                <a:cubicBezTo>
                  <a:pt x="192" y="11"/>
                  <a:pt x="192" y="11"/>
                  <a:pt x="192" y="11"/>
                </a:cubicBezTo>
                <a:cubicBezTo>
                  <a:pt x="180" y="4"/>
                  <a:pt x="180" y="4"/>
                  <a:pt x="180" y="4"/>
                </a:cubicBezTo>
                <a:cubicBezTo>
                  <a:pt x="173" y="2"/>
                  <a:pt x="173" y="2"/>
                  <a:pt x="173" y="2"/>
                </a:cubicBezTo>
                <a:cubicBezTo>
                  <a:pt x="173" y="2"/>
                  <a:pt x="166" y="3"/>
                  <a:pt x="166" y="3"/>
                </a:cubicBezTo>
                <a:cubicBezTo>
                  <a:pt x="166" y="3"/>
                  <a:pt x="164" y="18"/>
                  <a:pt x="164" y="18"/>
                </a:cubicBezTo>
                <a:cubicBezTo>
                  <a:pt x="164" y="18"/>
                  <a:pt x="152" y="13"/>
                  <a:pt x="151" y="13"/>
                </a:cubicBezTo>
                <a:cubicBezTo>
                  <a:pt x="151" y="13"/>
                  <a:pt x="136" y="20"/>
                  <a:pt x="136" y="20"/>
                </a:cubicBezTo>
                <a:cubicBezTo>
                  <a:pt x="136" y="20"/>
                  <a:pt x="134" y="35"/>
                  <a:pt x="134" y="36"/>
                </a:cubicBezTo>
                <a:cubicBezTo>
                  <a:pt x="133" y="36"/>
                  <a:pt x="139" y="54"/>
                  <a:pt x="139" y="54"/>
                </a:cubicBezTo>
                <a:cubicBezTo>
                  <a:pt x="137" y="55"/>
                  <a:pt x="137" y="55"/>
                  <a:pt x="137" y="55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9" y="53"/>
                  <a:pt x="118" y="48"/>
                  <a:pt x="118" y="48"/>
                </a:cubicBezTo>
                <a:cubicBezTo>
                  <a:pt x="117" y="48"/>
                  <a:pt x="110" y="43"/>
                  <a:pt x="110" y="43"/>
                </a:cubicBezTo>
                <a:cubicBezTo>
                  <a:pt x="110" y="43"/>
                  <a:pt x="105" y="43"/>
                  <a:pt x="104" y="44"/>
                </a:cubicBezTo>
                <a:cubicBezTo>
                  <a:pt x="103" y="44"/>
                  <a:pt x="98" y="49"/>
                  <a:pt x="98" y="51"/>
                </a:cubicBezTo>
                <a:cubicBezTo>
                  <a:pt x="97" y="52"/>
                  <a:pt x="94" y="56"/>
                  <a:pt x="94" y="57"/>
                </a:cubicBezTo>
                <a:cubicBezTo>
                  <a:pt x="94" y="57"/>
                  <a:pt x="97" y="69"/>
                  <a:pt x="97" y="69"/>
                </a:cubicBezTo>
                <a:cubicBezTo>
                  <a:pt x="97" y="69"/>
                  <a:pt x="103" y="84"/>
                  <a:pt x="103" y="84"/>
                </a:cubicBezTo>
                <a:cubicBezTo>
                  <a:pt x="103" y="84"/>
                  <a:pt x="103" y="97"/>
                  <a:pt x="103" y="98"/>
                </a:cubicBezTo>
                <a:cubicBezTo>
                  <a:pt x="103" y="99"/>
                  <a:pt x="103" y="106"/>
                  <a:pt x="103" y="107"/>
                </a:cubicBezTo>
                <a:cubicBezTo>
                  <a:pt x="103" y="107"/>
                  <a:pt x="98" y="115"/>
                  <a:pt x="98" y="115"/>
                </a:cubicBezTo>
                <a:cubicBezTo>
                  <a:pt x="98" y="115"/>
                  <a:pt x="87" y="112"/>
                  <a:pt x="86" y="112"/>
                </a:cubicBezTo>
                <a:cubicBezTo>
                  <a:pt x="86" y="112"/>
                  <a:pt x="78" y="114"/>
                  <a:pt x="77" y="115"/>
                </a:cubicBezTo>
                <a:cubicBezTo>
                  <a:pt x="76" y="115"/>
                  <a:pt x="67" y="117"/>
                  <a:pt x="67" y="117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2"/>
                  <a:pt x="25" y="113"/>
                  <a:pt x="25" y="113"/>
                </a:cubicBezTo>
                <a:cubicBezTo>
                  <a:pt x="25" y="113"/>
                  <a:pt x="17" y="113"/>
                  <a:pt x="17" y="113"/>
                </a:cubicBezTo>
                <a:cubicBezTo>
                  <a:pt x="8" y="111"/>
                  <a:pt x="8" y="111"/>
                  <a:pt x="8" y="111"/>
                </a:cubicBezTo>
                <a:cubicBezTo>
                  <a:pt x="3" y="117"/>
                  <a:pt x="3" y="117"/>
                  <a:pt x="3" y="117"/>
                </a:cubicBezTo>
                <a:cubicBezTo>
                  <a:pt x="3" y="144"/>
                  <a:pt x="3" y="144"/>
                  <a:pt x="3" y="144"/>
                </a:cubicBezTo>
                <a:cubicBezTo>
                  <a:pt x="0" y="175"/>
                  <a:pt x="0" y="175"/>
                  <a:pt x="0" y="175"/>
                </a:cubicBezTo>
                <a:cubicBezTo>
                  <a:pt x="1" y="182"/>
                  <a:pt x="1" y="182"/>
                  <a:pt x="1" y="182"/>
                </a:cubicBezTo>
                <a:cubicBezTo>
                  <a:pt x="11" y="182"/>
                  <a:pt x="11" y="182"/>
                  <a:pt x="11" y="182"/>
                </a:cubicBezTo>
                <a:cubicBezTo>
                  <a:pt x="14" y="185"/>
                  <a:pt x="14" y="185"/>
                  <a:pt x="14" y="185"/>
                </a:cubicBezTo>
                <a:cubicBezTo>
                  <a:pt x="14" y="185"/>
                  <a:pt x="17" y="185"/>
                  <a:pt x="17" y="185"/>
                </a:cubicBezTo>
                <a:cubicBezTo>
                  <a:pt x="17" y="185"/>
                  <a:pt x="20" y="183"/>
                  <a:pt x="20" y="183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0"/>
                  <a:pt x="31" y="180"/>
                  <a:pt x="31" y="180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37" y="180"/>
                  <a:pt x="37" y="180"/>
                  <a:pt x="37" y="180"/>
                </a:cubicBezTo>
                <a:cubicBezTo>
                  <a:pt x="46" y="176"/>
                  <a:pt x="46" y="176"/>
                  <a:pt x="46" y="176"/>
                </a:cubicBezTo>
                <a:cubicBezTo>
                  <a:pt x="46" y="176"/>
                  <a:pt x="51" y="183"/>
                  <a:pt x="51" y="183"/>
                </a:cubicBezTo>
                <a:cubicBezTo>
                  <a:pt x="51" y="183"/>
                  <a:pt x="52" y="186"/>
                  <a:pt x="52" y="186"/>
                </a:cubicBezTo>
                <a:cubicBezTo>
                  <a:pt x="64" y="187"/>
                  <a:pt x="64" y="187"/>
                  <a:pt x="64" y="187"/>
                </a:cubicBezTo>
                <a:cubicBezTo>
                  <a:pt x="64" y="187"/>
                  <a:pt x="66" y="190"/>
                  <a:pt x="66" y="191"/>
                </a:cubicBezTo>
                <a:cubicBezTo>
                  <a:pt x="66" y="191"/>
                  <a:pt x="76" y="191"/>
                  <a:pt x="76" y="191"/>
                </a:cubicBezTo>
                <a:cubicBezTo>
                  <a:pt x="76" y="191"/>
                  <a:pt x="79" y="188"/>
                  <a:pt x="79" y="188"/>
                </a:cubicBezTo>
                <a:cubicBezTo>
                  <a:pt x="79" y="187"/>
                  <a:pt x="90" y="192"/>
                  <a:pt x="90" y="192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88"/>
                  <a:pt x="105" y="188"/>
                  <a:pt x="105" y="188"/>
                </a:cubicBezTo>
                <a:cubicBezTo>
                  <a:pt x="106" y="188"/>
                  <a:pt x="108" y="192"/>
                  <a:pt x="109" y="193"/>
                </a:cubicBezTo>
                <a:cubicBezTo>
                  <a:pt x="110" y="193"/>
                  <a:pt x="116" y="195"/>
                  <a:pt x="116" y="195"/>
                </a:cubicBezTo>
                <a:cubicBezTo>
                  <a:pt x="117" y="195"/>
                  <a:pt x="118" y="198"/>
                  <a:pt x="118" y="199"/>
                </a:cubicBezTo>
                <a:cubicBezTo>
                  <a:pt x="119" y="199"/>
                  <a:pt x="122" y="205"/>
                  <a:pt x="123" y="205"/>
                </a:cubicBezTo>
                <a:cubicBezTo>
                  <a:pt x="124" y="205"/>
                  <a:pt x="134" y="214"/>
                  <a:pt x="134" y="214"/>
                </a:cubicBezTo>
                <a:cubicBezTo>
                  <a:pt x="134" y="214"/>
                  <a:pt x="139" y="224"/>
                  <a:pt x="139" y="225"/>
                </a:cubicBezTo>
                <a:cubicBezTo>
                  <a:pt x="138" y="225"/>
                  <a:pt x="139" y="233"/>
                  <a:pt x="139" y="233"/>
                </a:cubicBezTo>
                <a:cubicBezTo>
                  <a:pt x="124" y="234"/>
                  <a:pt x="124" y="234"/>
                  <a:pt x="124" y="234"/>
                </a:cubicBezTo>
                <a:cubicBezTo>
                  <a:pt x="124" y="234"/>
                  <a:pt x="129" y="241"/>
                  <a:pt x="129" y="242"/>
                </a:cubicBezTo>
                <a:cubicBezTo>
                  <a:pt x="129" y="242"/>
                  <a:pt x="125" y="248"/>
                  <a:pt x="126" y="249"/>
                </a:cubicBezTo>
                <a:cubicBezTo>
                  <a:pt x="126" y="249"/>
                  <a:pt x="128" y="259"/>
                  <a:pt x="128" y="259"/>
                </a:cubicBezTo>
                <a:cubicBezTo>
                  <a:pt x="128" y="259"/>
                  <a:pt x="128" y="259"/>
                  <a:pt x="128" y="258"/>
                </a:cubicBezTo>
                <a:cubicBezTo>
                  <a:pt x="129" y="258"/>
                  <a:pt x="130" y="257"/>
                  <a:pt x="131" y="257"/>
                </a:cubicBezTo>
                <a:cubicBezTo>
                  <a:pt x="133" y="257"/>
                  <a:pt x="135" y="259"/>
                  <a:pt x="136" y="261"/>
                </a:cubicBezTo>
                <a:cubicBezTo>
                  <a:pt x="137" y="264"/>
                  <a:pt x="137" y="266"/>
                  <a:pt x="138" y="269"/>
                </a:cubicBezTo>
                <a:cubicBezTo>
                  <a:pt x="140" y="273"/>
                  <a:pt x="144" y="274"/>
                  <a:pt x="148" y="277"/>
                </a:cubicBezTo>
                <a:cubicBezTo>
                  <a:pt x="151" y="281"/>
                  <a:pt x="153" y="287"/>
                  <a:pt x="152" y="292"/>
                </a:cubicBezTo>
                <a:cubicBezTo>
                  <a:pt x="158" y="292"/>
                  <a:pt x="158" y="292"/>
                  <a:pt x="158" y="292"/>
                </a:cubicBezTo>
                <a:lnTo>
                  <a:pt x="162" y="280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206" name="Freeform 60">
            <a:extLst>
              <a:ext uri="{FF2B5EF4-FFF2-40B4-BE49-F238E27FC236}">
                <a16:creationId xmlns:a16="http://schemas.microsoft.com/office/drawing/2014/main" id="{1A4F59EB-172D-8574-A39F-113793A3139D}"/>
              </a:ext>
            </a:extLst>
          </p:cNvPr>
          <p:cNvSpPr>
            <a:spLocks/>
          </p:cNvSpPr>
          <p:nvPr/>
        </p:nvSpPr>
        <p:spPr bwMode="auto">
          <a:xfrm>
            <a:off x="4161168" y="1360385"/>
            <a:ext cx="1494123" cy="1513711"/>
          </a:xfrm>
          <a:custGeom>
            <a:avLst/>
            <a:gdLst>
              <a:gd name="T0" fmla="*/ 2147483646 w 350"/>
              <a:gd name="T1" fmla="*/ 2147483646 h 354"/>
              <a:gd name="T2" fmla="*/ 2147483646 w 350"/>
              <a:gd name="T3" fmla="*/ 2147483646 h 354"/>
              <a:gd name="T4" fmla="*/ 2147483646 w 350"/>
              <a:gd name="T5" fmla="*/ 2147483646 h 354"/>
              <a:gd name="T6" fmla="*/ 2147483646 w 350"/>
              <a:gd name="T7" fmla="*/ 2147483646 h 354"/>
              <a:gd name="T8" fmla="*/ 2147483646 w 350"/>
              <a:gd name="T9" fmla="*/ 2147483646 h 354"/>
              <a:gd name="T10" fmla="*/ 2147483646 w 350"/>
              <a:gd name="T11" fmla="*/ 2147483646 h 354"/>
              <a:gd name="T12" fmla="*/ 2147483646 w 350"/>
              <a:gd name="T13" fmla="*/ 2147483646 h 354"/>
              <a:gd name="T14" fmla="*/ 2147483646 w 350"/>
              <a:gd name="T15" fmla="*/ 2147483646 h 354"/>
              <a:gd name="T16" fmla="*/ 2147483646 w 350"/>
              <a:gd name="T17" fmla="*/ 2147483646 h 354"/>
              <a:gd name="T18" fmla="*/ 2147483646 w 350"/>
              <a:gd name="T19" fmla="*/ 2147483646 h 354"/>
              <a:gd name="T20" fmla="*/ 2147483646 w 350"/>
              <a:gd name="T21" fmla="*/ 2147483646 h 354"/>
              <a:gd name="T22" fmla="*/ 2147483646 w 350"/>
              <a:gd name="T23" fmla="*/ 2147483646 h 354"/>
              <a:gd name="T24" fmla="*/ 2147483646 w 350"/>
              <a:gd name="T25" fmla="*/ 1758102212 h 354"/>
              <a:gd name="T26" fmla="*/ 2147483646 w 350"/>
              <a:gd name="T27" fmla="*/ 1438448997 h 354"/>
              <a:gd name="T28" fmla="*/ 2147483646 w 350"/>
              <a:gd name="T29" fmla="*/ 1205971506 h 354"/>
              <a:gd name="T30" fmla="*/ 2147483646 w 350"/>
              <a:gd name="T31" fmla="*/ 871787733 h 354"/>
              <a:gd name="T32" fmla="*/ 2147483646 w 350"/>
              <a:gd name="T33" fmla="*/ 566661264 h 354"/>
              <a:gd name="T34" fmla="*/ 2147483646 w 350"/>
              <a:gd name="T35" fmla="*/ 523073402 h 354"/>
              <a:gd name="T36" fmla="*/ 2147483646 w 350"/>
              <a:gd name="T37" fmla="*/ 508542844 h 354"/>
              <a:gd name="T38" fmla="*/ 2147483646 w 350"/>
              <a:gd name="T39" fmla="*/ 552130706 h 354"/>
              <a:gd name="T40" fmla="*/ 2147483646 w 350"/>
              <a:gd name="T41" fmla="*/ 508542844 h 354"/>
              <a:gd name="T42" fmla="*/ 2147483646 w 350"/>
              <a:gd name="T43" fmla="*/ 464951171 h 354"/>
              <a:gd name="T44" fmla="*/ 2147483646 w 350"/>
              <a:gd name="T45" fmla="*/ 523073402 h 354"/>
              <a:gd name="T46" fmla="*/ 2147483646 w 350"/>
              <a:gd name="T47" fmla="*/ 232477491 h 354"/>
              <a:gd name="T48" fmla="*/ 2147483646 w 350"/>
              <a:gd name="T49" fmla="*/ 58118420 h 354"/>
              <a:gd name="T50" fmla="*/ 1781231948 w 350"/>
              <a:gd name="T51" fmla="*/ 29061116 h 354"/>
              <a:gd name="T52" fmla="*/ 999227771 w 350"/>
              <a:gd name="T53" fmla="*/ 188885817 h 354"/>
              <a:gd name="T54" fmla="*/ 419967391 w 350"/>
              <a:gd name="T55" fmla="*/ 595722380 h 354"/>
              <a:gd name="T56" fmla="*/ 0 w 350"/>
              <a:gd name="T57" fmla="*/ 1046142993 h 354"/>
              <a:gd name="T58" fmla="*/ 434447188 w 350"/>
              <a:gd name="T59" fmla="*/ 944436711 h 354"/>
              <a:gd name="T60" fmla="*/ 593743983 w 350"/>
              <a:gd name="T61" fmla="*/ 755547082 h 354"/>
              <a:gd name="T62" fmla="*/ 1071634367 w 350"/>
              <a:gd name="T63" fmla="*/ 711959220 h 354"/>
              <a:gd name="T64" fmla="*/ 1057154570 w 350"/>
              <a:gd name="T65" fmla="*/ 958963457 h 354"/>
              <a:gd name="T66" fmla="*/ 1259898367 w 350"/>
              <a:gd name="T67" fmla="*/ 944436711 h 354"/>
              <a:gd name="T68" fmla="*/ 1448158561 w 350"/>
              <a:gd name="T69" fmla="*/ 1031612435 h 354"/>
              <a:gd name="T70" fmla="*/ 1607455356 w 350"/>
              <a:gd name="T71" fmla="*/ 1031612435 h 354"/>
              <a:gd name="T72" fmla="*/ 1636418756 w 350"/>
              <a:gd name="T73" fmla="*/ 1147853086 h 354"/>
              <a:gd name="T74" fmla="*/ 1679861952 w 350"/>
              <a:gd name="T75" fmla="*/ 1583746953 h 354"/>
              <a:gd name="T76" fmla="*/ 1897085546 w 350"/>
              <a:gd name="T77" fmla="*/ 1699983792 h 354"/>
              <a:gd name="T78" fmla="*/ 1926048946 w 350"/>
              <a:gd name="T79" fmla="*/ 2106816543 h 354"/>
              <a:gd name="T80" fmla="*/ 2012939144 w 350"/>
              <a:gd name="T81" fmla="*/ 2147483646 h 354"/>
              <a:gd name="T82" fmla="*/ 2056382341 w 350"/>
              <a:gd name="T83" fmla="*/ 2147483646 h 354"/>
              <a:gd name="T84" fmla="*/ 2147483646 w 350"/>
              <a:gd name="T85" fmla="*/ 2147483646 h 354"/>
              <a:gd name="T86" fmla="*/ 2128788937 w 350"/>
              <a:gd name="T87" fmla="*/ 2147483646 h 354"/>
              <a:gd name="T88" fmla="*/ 2147483646 w 350"/>
              <a:gd name="T89" fmla="*/ 2147483646 h 354"/>
              <a:gd name="T90" fmla="*/ 2147483646 w 350"/>
              <a:gd name="T91" fmla="*/ 2147483646 h 354"/>
              <a:gd name="T92" fmla="*/ 2147483646 w 350"/>
              <a:gd name="T93" fmla="*/ 2147483646 h 354"/>
              <a:gd name="T94" fmla="*/ 2147483646 w 350"/>
              <a:gd name="T95" fmla="*/ 2147483646 h 354"/>
              <a:gd name="T96" fmla="*/ 2147483646 w 350"/>
              <a:gd name="T97" fmla="*/ 2147483646 h 354"/>
              <a:gd name="T98" fmla="*/ 2147483646 w 350"/>
              <a:gd name="T99" fmla="*/ 2147483646 h 354"/>
              <a:gd name="T100" fmla="*/ 2147483646 w 350"/>
              <a:gd name="T101" fmla="*/ 2147483646 h 354"/>
              <a:gd name="T102" fmla="*/ 2147483646 w 350"/>
              <a:gd name="T103" fmla="*/ 2147483646 h 35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50" h="354">
                <a:moveTo>
                  <a:pt x="261" y="341"/>
                </a:moveTo>
                <a:cubicBezTo>
                  <a:pt x="261" y="341"/>
                  <a:pt x="260" y="338"/>
                  <a:pt x="260" y="338"/>
                </a:cubicBezTo>
                <a:cubicBezTo>
                  <a:pt x="259" y="338"/>
                  <a:pt x="254" y="332"/>
                  <a:pt x="254" y="332"/>
                </a:cubicBezTo>
                <a:cubicBezTo>
                  <a:pt x="257" y="326"/>
                  <a:pt x="257" y="326"/>
                  <a:pt x="257" y="326"/>
                </a:cubicBezTo>
                <a:cubicBezTo>
                  <a:pt x="254" y="323"/>
                  <a:pt x="254" y="323"/>
                  <a:pt x="254" y="323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43" y="318"/>
                  <a:pt x="243" y="318"/>
                  <a:pt x="243" y="318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281" y="305"/>
                  <a:pt x="281" y="305"/>
                  <a:pt x="281" y="305"/>
                </a:cubicBezTo>
                <a:cubicBezTo>
                  <a:pt x="294" y="292"/>
                  <a:pt x="294" y="292"/>
                  <a:pt x="294" y="292"/>
                </a:cubicBezTo>
                <a:cubicBezTo>
                  <a:pt x="307" y="293"/>
                  <a:pt x="307" y="293"/>
                  <a:pt x="307" y="293"/>
                </a:cubicBezTo>
                <a:cubicBezTo>
                  <a:pt x="307" y="293"/>
                  <a:pt x="307" y="289"/>
                  <a:pt x="307" y="289"/>
                </a:cubicBezTo>
                <a:cubicBezTo>
                  <a:pt x="306" y="288"/>
                  <a:pt x="303" y="280"/>
                  <a:pt x="303" y="280"/>
                </a:cubicBezTo>
                <a:cubicBezTo>
                  <a:pt x="303" y="268"/>
                  <a:pt x="303" y="268"/>
                  <a:pt x="303" y="268"/>
                </a:cubicBezTo>
                <a:cubicBezTo>
                  <a:pt x="315" y="261"/>
                  <a:pt x="315" y="261"/>
                  <a:pt x="315" y="261"/>
                </a:cubicBezTo>
                <a:cubicBezTo>
                  <a:pt x="315" y="261"/>
                  <a:pt x="316" y="251"/>
                  <a:pt x="316" y="251"/>
                </a:cubicBezTo>
                <a:cubicBezTo>
                  <a:pt x="317" y="250"/>
                  <a:pt x="329" y="241"/>
                  <a:pt x="329" y="241"/>
                </a:cubicBezTo>
                <a:cubicBezTo>
                  <a:pt x="329" y="241"/>
                  <a:pt x="327" y="229"/>
                  <a:pt x="327" y="228"/>
                </a:cubicBezTo>
                <a:cubicBezTo>
                  <a:pt x="327" y="228"/>
                  <a:pt x="320" y="222"/>
                  <a:pt x="320" y="221"/>
                </a:cubicBezTo>
                <a:cubicBezTo>
                  <a:pt x="320" y="221"/>
                  <a:pt x="310" y="221"/>
                  <a:pt x="310" y="221"/>
                </a:cubicBezTo>
                <a:cubicBezTo>
                  <a:pt x="318" y="202"/>
                  <a:pt x="318" y="202"/>
                  <a:pt x="318" y="202"/>
                </a:cubicBezTo>
                <a:cubicBezTo>
                  <a:pt x="321" y="197"/>
                  <a:pt x="321" y="197"/>
                  <a:pt x="321" y="197"/>
                </a:cubicBezTo>
                <a:cubicBezTo>
                  <a:pt x="320" y="173"/>
                  <a:pt x="320" y="173"/>
                  <a:pt x="320" y="173"/>
                </a:cubicBezTo>
                <a:cubicBezTo>
                  <a:pt x="325" y="151"/>
                  <a:pt x="325" y="151"/>
                  <a:pt x="325" y="151"/>
                </a:cubicBezTo>
                <a:cubicBezTo>
                  <a:pt x="325" y="151"/>
                  <a:pt x="327" y="136"/>
                  <a:pt x="327" y="136"/>
                </a:cubicBezTo>
                <a:cubicBezTo>
                  <a:pt x="327" y="136"/>
                  <a:pt x="321" y="121"/>
                  <a:pt x="321" y="121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45" y="99"/>
                  <a:pt x="345" y="99"/>
                  <a:pt x="345" y="99"/>
                </a:cubicBezTo>
                <a:cubicBezTo>
                  <a:pt x="350" y="91"/>
                  <a:pt x="350" y="91"/>
                  <a:pt x="350" y="91"/>
                </a:cubicBezTo>
                <a:cubicBezTo>
                  <a:pt x="347" y="83"/>
                  <a:pt x="347" y="83"/>
                  <a:pt x="347" y="83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34" y="68"/>
                  <a:pt x="334" y="61"/>
                  <a:pt x="334" y="60"/>
                </a:cubicBezTo>
                <a:cubicBezTo>
                  <a:pt x="334" y="59"/>
                  <a:pt x="339" y="48"/>
                  <a:pt x="339" y="48"/>
                </a:cubicBezTo>
                <a:cubicBezTo>
                  <a:pt x="339" y="48"/>
                  <a:pt x="339" y="43"/>
                  <a:pt x="338" y="39"/>
                </a:cubicBezTo>
                <a:cubicBezTo>
                  <a:pt x="335" y="40"/>
                  <a:pt x="335" y="40"/>
                  <a:pt x="335" y="40"/>
                </a:cubicBezTo>
                <a:cubicBezTo>
                  <a:pt x="335" y="40"/>
                  <a:pt x="334" y="37"/>
                  <a:pt x="334" y="36"/>
                </a:cubicBezTo>
                <a:cubicBezTo>
                  <a:pt x="334" y="36"/>
                  <a:pt x="330" y="39"/>
                  <a:pt x="330" y="39"/>
                </a:cubicBezTo>
                <a:cubicBezTo>
                  <a:pt x="326" y="35"/>
                  <a:pt x="326" y="35"/>
                  <a:pt x="326" y="35"/>
                </a:cubicBezTo>
                <a:cubicBezTo>
                  <a:pt x="325" y="38"/>
                  <a:pt x="325" y="38"/>
                  <a:pt x="325" y="38"/>
                </a:cubicBezTo>
                <a:cubicBezTo>
                  <a:pt x="323" y="38"/>
                  <a:pt x="323" y="38"/>
                  <a:pt x="323" y="38"/>
                </a:cubicBezTo>
                <a:cubicBezTo>
                  <a:pt x="322" y="34"/>
                  <a:pt x="322" y="34"/>
                  <a:pt x="322" y="34"/>
                </a:cubicBezTo>
                <a:cubicBezTo>
                  <a:pt x="318" y="35"/>
                  <a:pt x="318" y="35"/>
                  <a:pt x="318" y="35"/>
                </a:cubicBezTo>
                <a:cubicBezTo>
                  <a:pt x="314" y="32"/>
                  <a:pt x="314" y="32"/>
                  <a:pt x="314" y="32"/>
                </a:cubicBezTo>
                <a:cubicBezTo>
                  <a:pt x="310" y="32"/>
                  <a:pt x="310" y="32"/>
                  <a:pt x="310" y="32"/>
                </a:cubicBezTo>
                <a:cubicBezTo>
                  <a:pt x="312" y="35"/>
                  <a:pt x="312" y="35"/>
                  <a:pt x="312" y="35"/>
                </a:cubicBezTo>
                <a:cubicBezTo>
                  <a:pt x="310" y="36"/>
                  <a:pt x="310" y="36"/>
                  <a:pt x="310" y="36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275" y="16"/>
                  <a:pt x="275" y="16"/>
                  <a:pt x="275" y="16"/>
                </a:cubicBezTo>
                <a:cubicBezTo>
                  <a:pt x="250" y="11"/>
                  <a:pt x="250" y="11"/>
                  <a:pt x="250" y="11"/>
                </a:cubicBezTo>
                <a:cubicBezTo>
                  <a:pt x="239" y="4"/>
                  <a:pt x="239" y="4"/>
                  <a:pt x="239" y="4"/>
                </a:cubicBezTo>
                <a:cubicBezTo>
                  <a:pt x="223" y="0"/>
                  <a:pt x="223" y="0"/>
                  <a:pt x="223" y="0"/>
                </a:cubicBezTo>
                <a:cubicBezTo>
                  <a:pt x="123" y="2"/>
                  <a:pt x="123" y="2"/>
                  <a:pt x="123" y="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69" y="13"/>
                  <a:pt x="69" y="13"/>
                  <a:pt x="69" y="13"/>
                </a:cubicBezTo>
                <a:cubicBezTo>
                  <a:pt x="45" y="25"/>
                  <a:pt x="45" y="25"/>
                  <a:pt x="45" y="25"/>
                </a:cubicBezTo>
                <a:cubicBezTo>
                  <a:pt x="29" y="41"/>
                  <a:pt x="29" y="41"/>
                  <a:pt x="29" y="41"/>
                </a:cubicBezTo>
                <a:cubicBezTo>
                  <a:pt x="24" y="44"/>
                  <a:pt x="24" y="44"/>
                  <a:pt x="24" y="44"/>
                </a:cubicBezTo>
                <a:cubicBezTo>
                  <a:pt x="0" y="72"/>
                  <a:pt x="0" y="72"/>
                  <a:pt x="0" y="72"/>
                </a:cubicBezTo>
                <a:cubicBezTo>
                  <a:pt x="22" y="71"/>
                  <a:pt x="22" y="71"/>
                  <a:pt x="22" y="71"/>
                </a:cubicBezTo>
                <a:cubicBezTo>
                  <a:pt x="30" y="65"/>
                  <a:pt x="30" y="65"/>
                  <a:pt x="30" y="65"/>
                </a:cubicBezTo>
                <a:cubicBezTo>
                  <a:pt x="36" y="54"/>
                  <a:pt x="36" y="54"/>
                  <a:pt x="36" y="54"/>
                </a:cubicBezTo>
                <a:cubicBezTo>
                  <a:pt x="41" y="52"/>
                  <a:pt x="41" y="52"/>
                  <a:pt x="41" y="52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3"/>
                  <a:pt x="74" y="48"/>
                  <a:pt x="74" y="49"/>
                </a:cubicBezTo>
                <a:cubicBezTo>
                  <a:pt x="75" y="49"/>
                  <a:pt x="77" y="53"/>
                  <a:pt x="77" y="54"/>
                </a:cubicBezTo>
                <a:cubicBezTo>
                  <a:pt x="77" y="54"/>
                  <a:pt x="74" y="66"/>
                  <a:pt x="73" y="66"/>
                </a:cubicBezTo>
                <a:cubicBezTo>
                  <a:pt x="73" y="66"/>
                  <a:pt x="74" y="68"/>
                  <a:pt x="74" y="68"/>
                </a:cubicBezTo>
                <a:cubicBezTo>
                  <a:pt x="87" y="65"/>
                  <a:pt x="87" y="65"/>
                  <a:pt x="87" y="65"/>
                </a:cubicBezTo>
                <a:cubicBezTo>
                  <a:pt x="87" y="65"/>
                  <a:pt x="95" y="70"/>
                  <a:pt x="95" y="70"/>
                </a:cubicBezTo>
                <a:cubicBezTo>
                  <a:pt x="95" y="70"/>
                  <a:pt x="100" y="71"/>
                  <a:pt x="100" y="71"/>
                </a:cubicBezTo>
                <a:cubicBezTo>
                  <a:pt x="100" y="71"/>
                  <a:pt x="108" y="70"/>
                  <a:pt x="108" y="70"/>
                </a:cubicBezTo>
                <a:cubicBezTo>
                  <a:pt x="108" y="70"/>
                  <a:pt x="111" y="71"/>
                  <a:pt x="111" y="71"/>
                </a:cubicBezTo>
                <a:cubicBezTo>
                  <a:pt x="111" y="71"/>
                  <a:pt x="113" y="74"/>
                  <a:pt x="113" y="74"/>
                </a:cubicBezTo>
                <a:cubicBezTo>
                  <a:pt x="113" y="74"/>
                  <a:pt x="113" y="78"/>
                  <a:pt x="113" y="79"/>
                </a:cubicBezTo>
                <a:cubicBezTo>
                  <a:pt x="113" y="80"/>
                  <a:pt x="116" y="85"/>
                  <a:pt x="116" y="85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10"/>
                  <a:pt x="131" y="117"/>
                  <a:pt x="131" y="117"/>
                </a:cubicBezTo>
                <a:cubicBezTo>
                  <a:pt x="131" y="117"/>
                  <a:pt x="132" y="123"/>
                  <a:pt x="132" y="124"/>
                </a:cubicBezTo>
                <a:cubicBezTo>
                  <a:pt x="132" y="124"/>
                  <a:pt x="133" y="145"/>
                  <a:pt x="133" y="145"/>
                </a:cubicBezTo>
                <a:cubicBezTo>
                  <a:pt x="133" y="146"/>
                  <a:pt x="139" y="163"/>
                  <a:pt x="139" y="163"/>
                </a:cubicBezTo>
                <a:cubicBezTo>
                  <a:pt x="139" y="176"/>
                  <a:pt x="139" y="176"/>
                  <a:pt x="139" y="176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43" y="187"/>
                  <a:pt x="142" y="193"/>
                  <a:pt x="142" y="193"/>
                </a:cubicBezTo>
                <a:cubicBezTo>
                  <a:pt x="142" y="193"/>
                  <a:pt x="148" y="198"/>
                  <a:pt x="148" y="199"/>
                </a:cubicBezTo>
                <a:cubicBezTo>
                  <a:pt x="148" y="199"/>
                  <a:pt x="156" y="217"/>
                  <a:pt x="156" y="217"/>
                </a:cubicBezTo>
                <a:cubicBezTo>
                  <a:pt x="158" y="245"/>
                  <a:pt x="158" y="245"/>
                  <a:pt x="158" y="245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60" y="263"/>
                  <a:pt x="160" y="263"/>
                  <a:pt x="160" y="263"/>
                </a:cubicBezTo>
                <a:cubicBezTo>
                  <a:pt x="168" y="263"/>
                  <a:pt x="168" y="263"/>
                  <a:pt x="168" y="263"/>
                </a:cubicBezTo>
                <a:cubicBezTo>
                  <a:pt x="175" y="261"/>
                  <a:pt x="175" y="261"/>
                  <a:pt x="175" y="261"/>
                </a:cubicBezTo>
                <a:cubicBezTo>
                  <a:pt x="183" y="266"/>
                  <a:pt x="183" y="266"/>
                  <a:pt x="183" y="266"/>
                </a:cubicBezTo>
                <a:cubicBezTo>
                  <a:pt x="190" y="268"/>
                  <a:pt x="190" y="268"/>
                  <a:pt x="190" y="268"/>
                </a:cubicBezTo>
                <a:cubicBezTo>
                  <a:pt x="204" y="270"/>
                  <a:pt x="204" y="270"/>
                  <a:pt x="204" y="270"/>
                </a:cubicBezTo>
                <a:cubicBezTo>
                  <a:pt x="204" y="270"/>
                  <a:pt x="209" y="282"/>
                  <a:pt x="209" y="283"/>
                </a:cubicBezTo>
                <a:cubicBezTo>
                  <a:pt x="210" y="283"/>
                  <a:pt x="224" y="299"/>
                  <a:pt x="224" y="299"/>
                </a:cubicBezTo>
                <a:cubicBezTo>
                  <a:pt x="224" y="299"/>
                  <a:pt x="232" y="310"/>
                  <a:pt x="232" y="311"/>
                </a:cubicBezTo>
                <a:cubicBezTo>
                  <a:pt x="232" y="311"/>
                  <a:pt x="232" y="328"/>
                  <a:pt x="232" y="328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29" y="340"/>
                  <a:pt x="228" y="353"/>
                  <a:pt x="229" y="353"/>
                </a:cubicBezTo>
                <a:cubicBezTo>
                  <a:pt x="229" y="353"/>
                  <a:pt x="232" y="354"/>
                  <a:pt x="232" y="354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0"/>
                  <a:pt x="254" y="347"/>
                  <a:pt x="255" y="347"/>
                </a:cubicBezTo>
                <a:cubicBezTo>
                  <a:pt x="255" y="346"/>
                  <a:pt x="261" y="342"/>
                  <a:pt x="261" y="341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7" name="Freeform 61">
            <a:extLst>
              <a:ext uri="{FF2B5EF4-FFF2-40B4-BE49-F238E27FC236}">
                <a16:creationId xmlns:a16="http://schemas.microsoft.com/office/drawing/2014/main" id="{7CD1BB71-D1AC-1733-9346-B4BF6B5109E6}"/>
              </a:ext>
            </a:extLst>
          </p:cNvPr>
          <p:cNvSpPr>
            <a:spLocks/>
          </p:cNvSpPr>
          <p:nvPr/>
        </p:nvSpPr>
        <p:spPr bwMode="auto">
          <a:xfrm>
            <a:off x="3876235" y="3390538"/>
            <a:ext cx="1467409" cy="1657959"/>
          </a:xfrm>
          <a:custGeom>
            <a:avLst/>
            <a:gdLst>
              <a:gd name="T0" fmla="*/ 2147483646 w 344"/>
              <a:gd name="T1" fmla="*/ 2147483646 h 388"/>
              <a:gd name="T2" fmla="*/ 2147483646 w 344"/>
              <a:gd name="T3" fmla="*/ 2147483646 h 388"/>
              <a:gd name="T4" fmla="*/ 2147483646 w 344"/>
              <a:gd name="T5" fmla="*/ 2147483646 h 388"/>
              <a:gd name="T6" fmla="*/ 2147483646 w 344"/>
              <a:gd name="T7" fmla="*/ 2147483646 h 388"/>
              <a:gd name="T8" fmla="*/ 2147483646 w 344"/>
              <a:gd name="T9" fmla="*/ 1958829126 h 388"/>
              <a:gd name="T10" fmla="*/ 2147483646 w 344"/>
              <a:gd name="T11" fmla="*/ 1276867748 h 388"/>
              <a:gd name="T12" fmla="*/ 2147483646 w 344"/>
              <a:gd name="T13" fmla="*/ 972159979 h 388"/>
              <a:gd name="T14" fmla="*/ 2147483646 w 344"/>
              <a:gd name="T15" fmla="*/ 420784923 h 388"/>
              <a:gd name="T16" fmla="*/ 2147483646 w 344"/>
              <a:gd name="T17" fmla="*/ 101567987 h 388"/>
              <a:gd name="T18" fmla="*/ 2147483646 w 344"/>
              <a:gd name="T19" fmla="*/ 101567987 h 388"/>
              <a:gd name="T20" fmla="*/ 2147483646 w 344"/>
              <a:gd name="T21" fmla="*/ 0 h 388"/>
              <a:gd name="T22" fmla="*/ 2147483646 w 344"/>
              <a:gd name="T23" fmla="*/ 130590132 h 388"/>
              <a:gd name="T24" fmla="*/ 2147483646 w 344"/>
              <a:gd name="T25" fmla="*/ 333726105 h 388"/>
              <a:gd name="T26" fmla="*/ 2147483646 w 344"/>
              <a:gd name="T27" fmla="*/ 652943042 h 388"/>
              <a:gd name="T28" fmla="*/ 2147483646 w 344"/>
              <a:gd name="T29" fmla="*/ 972159979 h 388"/>
              <a:gd name="T30" fmla="*/ 2147483646 w 344"/>
              <a:gd name="T31" fmla="*/ 1160786784 h 388"/>
              <a:gd name="T32" fmla="*/ 1735187045 w 344"/>
              <a:gd name="T33" fmla="*/ 1770202321 h 388"/>
              <a:gd name="T34" fmla="*/ 896512419 w 344"/>
              <a:gd name="T35" fmla="*/ 2147483646 h 388"/>
              <a:gd name="T36" fmla="*/ 650696092 w 344"/>
              <a:gd name="T37" fmla="*/ 2147483646 h 388"/>
              <a:gd name="T38" fmla="*/ 375957066 w 344"/>
              <a:gd name="T39" fmla="*/ 2147483646 h 388"/>
              <a:gd name="T40" fmla="*/ 535016703 w 344"/>
              <a:gd name="T41" fmla="*/ 2147483646 h 388"/>
              <a:gd name="T42" fmla="*/ 115679390 w 344"/>
              <a:gd name="T43" fmla="*/ 2147483646 h 388"/>
              <a:gd name="T44" fmla="*/ 462717559 w 344"/>
              <a:gd name="T45" fmla="*/ 2147483646 h 388"/>
              <a:gd name="T46" fmla="*/ 1084490952 w 344"/>
              <a:gd name="T47" fmla="*/ 2147483646 h 388"/>
              <a:gd name="T48" fmla="*/ 1272469485 w 344"/>
              <a:gd name="T49" fmla="*/ 2147483646 h 388"/>
              <a:gd name="T50" fmla="*/ 1055572056 w 344"/>
              <a:gd name="T51" fmla="*/ 2147483646 h 388"/>
              <a:gd name="T52" fmla="*/ 882054872 w 344"/>
              <a:gd name="T53" fmla="*/ 2147483646 h 388"/>
              <a:gd name="T54" fmla="*/ 954354015 w 344"/>
              <a:gd name="T55" fmla="*/ 2147483646 h 388"/>
              <a:gd name="T56" fmla="*/ 1127871199 w 344"/>
              <a:gd name="T57" fmla="*/ 2147483646 h 388"/>
              <a:gd name="T58" fmla="*/ 1185712795 w 344"/>
              <a:gd name="T59" fmla="*/ 2147483646 h 388"/>
              <a:gd name="T60" fmla="*/ 1894246681 w 344"/>
              <a:gd name="T61" fmla="*/ 2147483646 h 388"/>
              <a:gd name="T62" fmla="*/ 2147483646 w 344"/>
              <a:gd name="T63" fmla="*/ 2147483646 h 388"/>
              <a:gd name="T64" fmla="*/ 2147483646 w 344"/>
              <a:gd name="T65" fmla="*/ 2147483646 h 388"/>
              <a:gd name="T66" fmla="*/ 2147483646 w 344"/>
              <a:gd name="T67" fmla="*/ 2147483646 h 388"/>
              <a:gd name="T68" fmla="*/ 2147483646 w 344"/>
              <a:gd name="T69" fmla="*/ 2147483646 h 388"/>
              <a:gd name="T70" fmla="*/ 2147483646 w 344"/>
              <a:gd name="T71" fmla="*/ 2147483646 h 388"/>
              <a:gd name="T72" fmla="*/ 2147483646 w 344"/>
              <a:gd name="T73" fmla="*/ 2147483646 h 388"/>
              <a:gd name="T74" fmla="*/ 2147483646 w 344"/>
              <a:gd name="T75" fmla="*/ 2147483646 h 388"/>
              <a:gd name="T76" fmla="*/ 2147483646 w 344"/>
              <a:gd name="T77" fmla="*/ 2147483646 h 388"/>
              <a:gd name="T78" fmla="*/ 2147483646 w 344"/>
              <a:gd name="T79" fmla="*/ 2147483646 h 388"/>
              <a:gd name="T80" fmla="*/ 2147483646 w 344"/>
              <a:gd name="T81" fmla="*/ 2147483646 h 388"/>
              <a:gd name="T82" fmla="*/ 2147483646 w 344"/>
              <a:gd name="T83" fmla="*/ 2147483646 h 388"/>
              <a:gd name="T84" fmla="*/ 2147483646 w 344"/>
              <a:gd name="T85" fmla="*/ 2147483646 h 388"/>
              <a:gd name="T86" fmla="*/ 2147483646 w 344"/>
              <a:gd name="T87" fmla="*/ 2147483646 h 388"/>
              <a:gd name="T88" fmla="*/ 2147483646 w 344"/>
              <a:gd name="T89" fmla="*/ 2147483646 h 388"/>
              <a:gd name="T90" fmla="*/ 2147483646 w 344"/>
              <a:gd name="T91" fmla="*/ 2147483646 h 388"/>
              <a:gd name="T92" fmla="*/ 2147483646 w 344"/>
              <a:gd name="T93" fmla="*/ 2147483646 h 388"/>
              <a:gd name="T94" fmla="*/ 2147483646 w 344"/>
              <a:gd name="T95" fmla="*/ 2147483646 h 388"/>
              <a:gd name="T96" fmla="*/ 2147483646 w 344"/>
              <a:gd name="T97" fmla="*/ 2147483646 h 388"/>
              <a:gd name="T98" fmla="*/ 2147483646 w 344"/>
              <a:gd name="T99" fmla="*/ 2147483646 h 388"/>
              <a:gd name="T100" fmla="*/ 2147483646 w 344"/>
              <a:gd name="T101" fmla="*/ 2147483646 h 388"/>
              <a:gd name="T102" fmla="*/ 2147483646 w 344"/>
              <a:gd name="T103" fmla="*/ 2147483646 h 388"/>
              <a:gd name="T104" fmla="*/ 2147483646 w 344"/>
              <a:gd name="T105" fmla="*/ 2147483646 h 388"/>
              <a:gd name="T106" fmla="*/ 2147483646 w 344"/>
              <a:gd name="T107" fmla="*/ 2147483646 h 388"/>
              <a:gd name="T108" fmla="*/ 2147483646 w 344"/>
              <a:gd name="T109" fmla="*/ 2147483646 h 388"/>
              <a:gd name="T110" fmla="*/ 2147483646 w 344"/>
              <a:gd name="T111" fmla="*/ 2147483646 h 3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44" h="388">
                <a:moveTo>
                  <a:pt x="328" y="264"/>
                </a:moveTo>
                <a:cubicBezTo>
                  <a:pt x="328" y="245"/>
                  <a:pt x="328" y="245"/>
                  <a:pt x="328" y="245"/>
                </a:cubicBezTo>
                <a:cubicBezTo>
                  <a:pt x="326" y="233"/>
                  <a:pt x="326" y="233"/>
                  <a:pt x="326" y="233"/>
                </a:cubicBezTo>
                <a:cubicBezTo>
                  <a:pt x="318" y="228"/>
                  <a:pt x="318" y="228"/>
                  <a:pt x="318" y="228"/>
                </a:cubicBezTo>
                <a:cubicBezTo>
                  <a:pt x="318" y="228"/>
                  <a:pt x="312" y="217"/>
                  <a:pt x="311" y="217"/>
                </a:cubicBezTo>
                <a:cubicBezTo>
                  <a:pt x="311" y="216"/>
                  <a:pt x="305" y="213"/>
                  <a:pt x="305" y="213"/>
                </a:cubicBezTo>
                <a:cubicBezTo>
                  <a:pt x="300" y="215"/>
                  <a:pt x="300" y="215"/>
                  <a:pt x="300" y="215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293" y="227"/>
                  <a:pt x="293" y="227"/>
                  <a:pt x="293" y="227"/>
                </a:cubicBezTo>
                <a:cubicBezTo>
                  <a:pt x="274" y="198"/>
                  <a:pt x="274" y="198"/>
                  <a:pt x="274" y="198"/>
                </a:cubicBezTo>
                <a:cubicBezTo>
                  <a:pt x="280" y="191"/>
                  <a:pt x="280" y="191"/>
                  <a:pt x="280" y="191"/>
                </a:cubicBezTo>
                <a:cubicBezTo>
                  <a:pt x="298" y="173"/>
                  <a:pt x="298" y="173"/>
                  <a:pt x="298" y="173"/>
                </a:cubicBezTo>
                <a:cubicBezTo>
                  <a:pt x="298" y="173"/>
                  <a:pt x="308" y="157"/>
                  <a:pt x="308" y="157"/>
                </a:cubicBezTo>
                <a:cubicBezTo>
                  <a:pt x="308" y="156"/>
                  <a:pt x="316" y="146"/>
                  <a:pt x="316" y="146"/>
                </a:cubicBezTo>
                <a:cubicBezTo>
                  <a:pt x="330" y="135"/>
                  <a:pt x="330" y="135"/>
                  <a:pt x="330" y="135"/>
                </a:cubicBezTo>
                <a:cubicBezTo>
                  <a:pt x="329" y="122"/>
                  <a:pt x="329" y="122"/>
                  <a:pt x="329" y="122"/>
                </a:cubicBezTo>
                <a:cubicBezTo>
                  <a:pt x="343" y="96"/>
                  <a:pt x="343" y="96"/>
                  <a:pt x="343" y="96"/>
                </a:cubicBezTo>
                <a:cubicBezTo>
                  <a:pt x="343" y="96"/>
                  <a:pt x="344" y="89"/>
                  <a:pt x="344" y="88"/>
                </a:cubicBezTo>
                <a:cubicBezTo>
                  <a:pt x="344" y="87"/>
                  <a:pt x="338" y="76"/>
                  <a:pt x="338" y="76"/>
                </a:cubicBezTo>
                <a:cubicBezTo>
                  <a:pt x="329" y="74"/>
                  <a:pt x="329" y="74"/>
                  <a:pt x="329" y="74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19" y="49"/>
                  <a:pt x="319" y="49"/>
                  <a:pt x="319" y="49"/>
                </a:cubicBezTo>
                <a:cubicBezTo>
                  <a:pt x="319" y="49"/>
                  <a:pt x="313" y="39"/>
                  <a:pt x="313" y="38"/>
                </a:cubicBezTo>
                <a:cubicBezTo>
                  <a:pt x="313" y="38"/>
                  <a:pt x="307" y="29"/>
                  <a:pt x="307" y="29"/>
                </a:cubicBezTo>
                <a:cubicBezTo>
                  <a:pt x="307" y="29"/>
                  <a:pt x="301" y="29"/>
                  <a:pt x="301" y="28"/>
                </a:cubicBezTo>
                <a:cubicBezTo>
                  <a:pt x="301" y="28"/>
                  <a:pt x="291" y="16"/>
                  <a:pt x="291" y="16"/>
                </a:cubicBezTo>
                <a:cubicBezTo>
                  <a:pt x="286" y="7"/>
                  <a:pt x="286" y="7"/>
                  <a:pt x="286" y="7"/>
                </a:cubicBezTo>
                <a:cubicBezTo>
                  <a:pt x="264" y="7"/>
                  <a:pt x="264" y="7"/>
                  <a:pt x="264" y="7"/>
                </a:cubicBezTo>
                <a:cubicBezTo>
                  <a:pt x="260" y="5"/>
                  <a:pt x="260" y="5"/>
                  <a:pt x="260" y="5"/>
                </a:cubicBezTo>
                <a:cubicBezTo>
                  <a:pt x="254" y="7"/>
                  <a:pt x="254" y="7"/>
                  <a:pt x="254" y="7"/>
                </a:cubicBezTo>
                <a:cubicBezTo>
                  <a:pt x="234" y="8"/>
                  <a:pt x="234" y="8"/>
                  <a:pt x="234" y="8"/>
                </a:cubicBezTo>
                <a:cubicBezTo>
                  <a:pt x="229" y="2"/>
                  <a:pt x="229" y="2"/>
                  <a:pt x="229" y="2"/>
                </a:cubicBezTo>
                <a:cubicBezTo>
                  <a:pt x="222" y="0"/>
                  <a:pt x="222" y="0"/>
                  <a:pt x="222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94" y="9"/>
                  <a:pt x="194" y="9"/>
                  <a:pt x="194" y="9"/>
                </a:cubicBezTo>
                <a:cubicBezTo>
                  <a:pt x="183" y="5"/>
                  <a:pt x="183" y="5"/>
                  <a:pt x="183" y="5"/>
                </a:cubicBezTo>
                <a:cubicBezTo>
                  <a:pt x="173" y="12"/>
                  <a:pt x="173" y="12"/>
                  <a:pt x="173" y="12"/>
                </a:cubicBezTo>
                <a:cubicBezTo>
                  <a:pt x="181" y="23"/>
                  <a:pt x="181" y="23"/>
                  <a:pt x="181" y="23"/>
                </a:cubicBezTo>
                <a:cubicBezTo>
                  <a:pt x="181" y="23"/>
                  <a:pt x="179" y="30"/>
                  <a:pt x="179" y="31"/>
                </a:cubicBezTo>
                <a:cubicBezTo>
                  <a:pt x="179" y="31"/>
                  <a:pt x="181" y="35"/>
                  <a:pt x="181" y="35"/>
                </a:cubicBezTo>
                <a:cubicBezTo>
                  <a:pt x="181" y="35"/>
                  <a:pt x="181" y="45"/>
                  <a:pt x="181" y="45"/>
                </a:cubicBezTo>
                <a:cubicBezTo>
                  <a:pt x="181" y="46"/>
                  <a:pt x="188" y="60"/>
                  <a:pt x="188" y="60"/>
                </a:cubicBezTo>
                <a:cubicBezTo>
                  <a:pt x="186" y="63"/>
                  <a:pt x="186" y="63"/>
                  <a:pt x="186" y="63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9"/>
                  <a:pt x="62" y="160"/>
                </a:cubicBezTo>
                <a:cubicBezTo>
                  <a:pt x="62" y="160"/>
                  <a:pt x="60" y="165"/>
                  <a:pt x="60" y="165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6" y="170"/>
                  <a:pt x="26" y="170"/>
                  <a:pt x="26" y="170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7" y="194"/>
                  <a:pt x="37" y="194"/>
                  <a:pt x="37" y="194"/>
                </a:cubicBezTo>
                <a:cubicBezTo>
                  <a:pt x="24" y="205"/>
                  <a:pt x="24" y="205"/>
                  <a:pt x="24" y="205"/>
                </a:cubicBezTo>
                <a:cubicBezTo>
                  <a:pt x="8" y="213"/>
                  <a:pt x="8" y="213"/>
                  <a:pt x="8" y="213"/>
                </a:cubicBezTo>
                <a:cubicBezTo>
                  <a:pt x="8" y="216"/>
                  <a:pt x="8" y="216"/>
                  <a:pt x="8" y="216"/>
                </a:cubicBezTo>
                <a:cubicBezTo>
                  <a:pt x="0" y="225"/>
                  <a:pt x="0" y="225"/>
                  <a:pt x="0" y="225"/>
                </a:cubicBezTo>
                <a:cubicBezTo>
                  <a:pt x="2" y="228"/>
                  <a:pt x="2" y="228"/>
                  <a:pt x="2" y="228"/>
                </a:cubicBezTo>
                <a:cubicBezTo>
                  <a:pt x="32" y="221"/>
                  <a:pt x="32" y="221"/>
                  <a:pt x="32" y="221"/>
                </a:cubicBezTo>
                <a:cubicBezTo>
                  <a:pt x="59" y="222"/>
                  <a:pt x="59" y="222"/>
                  <a:pt x="59" y="222"/>
                </a:cubicBezTo>
                <a:cubicBezTo>
                  <a:pt x="59" y="222"/>
                  <a:pt x="68" y="230"/>
                  <a:pt x="68" y="230"/>
                </a:cubicBezTo>
                <a:cubicBezTo>
                  <a:pt x="68" y="230"/>
                  <a:pt x="75" y="242"/>
                  <a:pt x="75" y="242"/>
                </a:cubicBezTo>
                <a:cubicBezTo>
                  <a:pt x="95" y="261"/>
                  <a:pt x="95" y="261"/>
                  <a:pt x="95" y="261"/>
                </a:cubicBezTo>
                <a:cubicBezTo>
                  <a:pt x="95" y="275"/>
                  <a:pt x="95" y="275"/>
                  <a:pt x="95" y="275"/>
                </a:cubicBezTo>
                <a:cubicBezTo>
                  <a:pt x="88" y="291"/>
                  <a:pt x="88" y="291"/>
                  <a:pt x="88" y="291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73" y="325"/>
                  <a:pt x="73" y="325"/>
                  <a:pt x="73" y="325"/>
                </a:cubicBezTo>
                <a:cubicBezTo>
                  <a:pt x="66" y="337"/>
                  <a:pt x="66" y="337"/>
                  <a:pt x="66" y="337"/>
                </a:cubicBezTo>
                <a:cubicBezTo>
                  <a:pt x="66" y="356"/>
                  <a:pt x="66" y="356"/>
                  <a:pt x="66" y="356"/>
                </a:cubicBezTo>
                <a:cubicBezTo>
                  <a:pt x="61" y="380"/>
                  <a:pt x="61" y="380"/>
                  <a:pt x="61" y="380"/>
                </a:cubicBezTo>
                <a:cubicBezTo>
                  <a:pt x="61" y="384"/>
                  <a:pt x="61" y="384"/>
                  <a:pt x="61" y="384"/>
                </a:cubicBezTo>
                <a:cubicBezTo>
                  <a:pt x="64" y="386"/>
                  <a:pt x="64" y="386"/>
                  <a:pt x="64" y="386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73" y="386"/>
                  <a:pt x="73" y="386"/>
                  <a:pt x="73" y="386"/>
                </a:cubicBezTo>
                <a:cubicBezTo>
                  <a:pt x="78" y="366"/>
                  <a:pt x="78" y="366"/>
                  <a:pt x="78" y="366"/>
                </a:cubicBezTo>
                <a:cubicBezTo>
                  <a:pt x="81" y="364"/>
                  <a:pt x="81" y="364"/>
                  <a:pt x="81" y="364"/>
                </a:cubicBezTo>
                <a:cubicBezTo>
                  <a:pt x="79" y="363"/>
                  <a:pt x="79" y="363"/>
                  <a:pt x="79" y="363"/>
                </a:cubicBezTo>
                <a:cubicBezTo>
                  <a:pt x="82" y="351"/>
                  <a:pt x="82" y="351"/>
                  <a:pt x="82" y="351"/>
                </a:cubicBezTo>
                <a:cubicBezTo>
                  <a:pt x="91" y="354"/>
                  <a:pt x="91" y="354"/>
                  <a:pt x="91" y="354"/>
                </a:cubicBezTo>
                <a:cubicBezTo>
                  <a:pt x="128" y="320"/>
                  <a:pt x="128" y="320"/>
                  <a:pt x="128" y="320"/>
                </a:cubicBezTo>
                <a:cubicBezTo>
                  <a:pt x="131" y="324"/>
                  <a:pt x="131" y="324"/>
                  <a:pt x="131" y="324"/>
                </a:cubicBezTo>
                <a:cubicBezTo>
                  <a:pt x="131" y="333"/>
                  <a:pt x="131" y="333"/>
                  <a:pt x="131" y="333"/>
                </a:cubicBezTo>
                <a:cubicBezTo>
                  <a:pt x="136" y="340"/>
                  <a:pt x="136" y="340"/>
                  <a:pt x="136" y="340"/>
                </a:cubicBezTo>
                <a:cubicBezTo>
                  <a:pt x="166" y="335"/>
                  <a:pt x="166" y="335"/>
                  <a:pt x="166" y="335"/>
                </a:cubicBezTo>
                <a:cubicBezTo>
                  <a:pt x="170" y="338"/>
                  <a:pt x="170" y="338"/>
                  <a:pt x="170" y="338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6" y="333"/>
                  <a:pt x="176" y="333"/>
                  <a:pt x="176" y="333"/>
                </a:cubicBezTo>
                <a:cubicBezTo>
                  <a:pt x="179" y="313"/>
                  <a:pt x="179" y="313"/>
                  <a:pt x="179" y="313"/>
                </a:cubicBezTo>
                <a:cubicBezTo>
                  <a:pt x="179" y="305"/>
                  <a:pt x="179" y="305"/>
                  <a:pt x="179" y="305"/>
                </a:cubicBezTo>
                <a:cubicBezTo>
                  <a:pt x="183" y="308"/>
                  <a:pt x="183" y="308"/>
                  <a:pt x="183" y="308"/>
                </a:cubicBezTo>
                <a:cubicBezTo>
                  <a:pt x="183" y="316"/>
                  <a:pt x="183" y="316"/>
                  <a:pt x="183" y="316"/>
                </a:cubicBezTo>
                <a:cubicBezTo>
                  <a:pt x="186" y="319"/>
                  <a:pt x="186" y="319"/>
                  <a:pt x="186" y="319"/>
                </a:cubicBezTo>
                <a:cubicBezTo>
                  <a:pt x="191" y="319"/>
                  <a:pt x="191" y="319"/>
                  <a:pt x="191" y="319"/>
                </a:cubicBezTo>
                <a:cubicBezTo>
                  <a:pt x="202" y="330"/>
                  <a:pt x="202" y="330"/>
                  <a:pt x="202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13" y="334"/>
                  <a:pt x="213" y="334"/>
                  <a:pt x="213" y="334"/>
                </a:cubicBezTo>
                <a:cubicBezTo>
                  <a:pt x="213" y="334"/>
                  <a:pt x="212" y="338"/>
                  <a:pt x="212" y="338"/>
                </a:cubicBezTo>
                <a:cubicBezTo>
                  <a:pt x="212" y="339"/>
                  <a:pt x="211" y="342"/>
                  <a:pt x="211" y="342"/>
                </a:cubicBezTo>
                <a:cubicBezTo>
                  <a:pt x="211" y="342"/>
                  <a:pt x="210" y="346"/>
                  <a:pt x="210" y="346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20" y="354"/>
                  <a:pt x="220" y="354"/>
                  <a:pt x="220" y="354"/>
                </a:cubicBezTo>
                <a:cubicBezTo>
                  <a:pt x="222" y="357"/>
                  <a:pt x="222" y="357"/>
                  <a:pt x="222" y="357"/>
                </a:cubicBezTo>
                <a:cubicBezTo>
                  <a:pt x="222" y="361"/>
                  <a:pt x="222" y="361"/>
                  <a:pt x="222" y="361"/>
                </a:cubicBezTo>
                <a:cubicBezTo>
                  <a:pt x="225" y="364"/>
                  <a:pt x="225" y="364"/>
                  <a:pt x="225" y="364"/>
                </a:cubicBezTo>
                <a:cubicBezTo>
                  <a:pt x="232" y="364"/>
                  <a:pt x="232" y="364"/>
                  <a:pt x="232" y="364"/>
                </a:cubicBezTo>
                <a:cubicBezTo>
                  <a:pt x="240" y="361"/>
                  <a:pt x="240" y="361"/>
                  <a:pt x="240" y="361"/>
                </a:cubicBezTo>
                <a:cubicBezTo>
                  <a:pt x="245" y="365"/>
                  <a:pt x="245" y="365"/>
                  <a:pt x="245" y="365"/>
                </a:cubicBezTo>
                <a:cubicBezTo>
                  <a:pt x="245" y="386"/>
                  <a:pt x="245" y="386"/>
                  <a:pt x="245" y="386"/>
                </a:cubicBezTo>
                <a:cubicBezTo>
                  <a:pt x="250" y="384"/>
                  <a:pt x="250" y="384"/>
                  <a:pt x="250" y="384"/>
                </a:cubicBezTo>
                <a:cubicBezTo>
                  <a:pt x="250" y="387"/>
                  <a:pt x="250" y="387"/>
                  <a:pt x="250" y="387"/>
                </a:cubicBezTo>
                <a:cubicBezTo>
                  <a:pt x="254" y="388"/>
                  <a:pt x="254" y="388"/>
                  <a:pt x="254" y="388"/>
                </a:cubicBezTo>
                <a:cubicBezTo>
                  <a:pt x="256" y="387"/>
                  <a:pt x="256" y="387"/>
                  <a:pt x="256" y="387"/>
                </a:cubicBezTo>
                <a:cubicBezTo>
                  <a:pt x="257" y="383"/>
                  <a:pt x="257" y="383"/>
                  <a:pt x="257" y="383"/>
                </a:cubicBezTo>
                <a:cubicBezTo>
                  <a:pt x="257" y="383"/>
                  <a:pt x="260" y="383"/>
                  <a:pt x="260" y="384"/>
                </a:cubicBezTo>
                <a:cubicBezTo>
                  <a:pt x="261" y="384"/>
                  <a:pt x="263" y="385"/>
                  <a:pt x="263" y="385"/>
                </a:cubicBezTo>
                <a:cubicBezTo>
                  <a:pt x="267" y="382"/>
                  <a:pt x="267" y="382"/>
                  <a:pt x="267" y="382"/>
                </a:cubicBezTo>
                <a:cubicBezTo>
                  <a:pt x="272" y="387"/>
                  <a:pt x="272" y="387"/>
                  <a:pt x="272" y="387"/>
                </a:cubicBezTo>
                <a:cubicBezTo>
                  <a:pt x="276" y="388"/>
                  <a:pt x="276" y="388"/>
                  <a:pt x="276" y="388"/>
                </a:cubicBezTo>
                <a:cubicBezTo>
                  <a:pt x="278" y="384"/>
                  <a:pt x="278" y="384"/>
                  <a:pt x="278" y="384"/>
                </a:cubicBezTo>
                <a:cubicBezTo>
                  <a:pt x="286" y="384"/>
                  <a:pt x="286" y="384"/>
                  <a:pt x="286" y="384"/>
                </a:cubicBezTo>
                <a:cubicBezTo>
                  <a:pt x="284" y="379"/>
                  <a:pt x="284" y="379"/>
                  <a:pt x="284" y="379"/>
                </a:cubicBezTo>
                <a:cubicBezTo>
                  <a:pt x="284" y="376"/>
                  <a:pt x="284" y="376"/>
                  <a:pt x="284" y="376"/>
                </a:cubicBezTo>
                <a:cubicBezTo>
                  <a:pt x="286" y="375"/>
                  <a:pt x="286" y="375"/>
                  <a:pt x="286" y="375"/>
                </a:cubicBezTo>
                <a:cubicBezTo>
                  <a:pt x="296" y="374"/>
                  <a:pt x="296" y="374"/>
                  <a:pt x="296" y="374"/>
                </a:cubicBezTo>
                <a:cubicBezTo>
                  <a:pt x="297" y="371"/>
                  <a:pt x="297" y="371"/>
                  <a:pt x="297" y="371"/>
                </a:cubicBezTo>
                <a:cubicBezTo>
                  <a:pt x="300" y="368"/>
                  <a:pt x="300" y="368"/>
                  <a:pt x="300" y="368"/>
                </a:cubicBezTo>
                <a:cubicBezTo>
                  <a:pt x="301" y="367"/>
                  <a:pt x="301" y="367"/>
                  <a:pt x="301" y="367"/>
                </a:cubicBezTo>
                <a:cubicBezTo>
                  <a:pt x="300" y="365"/>
                  <a:pt x="300" y="365"/>
                  <a:pt x="300" y="365"/>
                </a:cubicBezTo>
                <a:cubicBezTo>
                  <a:pt x="300" y="361"/>
                  <a:pt x="300" y="361"/>
                  <a:pt x="300" y="361"/>
                </a:cubicBezTo>
                <a:cubicBezTo>
                  <a:pt x="305" y="359"/>
                  <a:pt x="305" y="359"/>
                  <a:pt x="305" y="359"/>
                </a:cubicBezTo>
                <a:cubicBezTo>
                  <a:pt x="304" y="357"/>
                  <a:pt x="304" y="357"/>
                  <a:pt x="304" y="357"/>
                </a:cubicBezTo>
                <a:cubicBezTo>
                  <a:pt x="303" y="354"/>
                  <a:pt x="303" y="354"/>
                  <a:pt x="303" y="354"/>
                </a:cubicBezTo>
                <a:cubicBezTo>
                  <a:pt x="306" y="350"/>
                  <a:pt x="306" y="350"/>
                  <a:pt x="306" y="350"/>
                </a:cubicBezTo>
                <a:cubicBezTo>
                  <a:pt x="306" y="350"/>
                  <a:pt x="305" y="347"/>
                  <a:pt x="305" y="347"/>
                </a:cubicBezTo>
                <a:cubicBezTo>
                  <a:pt x="305" y="347"/>
                  <a:pt x="304" y="345"/>
                  <a:pt x="304" y="345"/>
                </a:cubicBezTo>
                <a:cubicBezTo>
                  <a:pt x="300" y="343"/>
                  <a:pt x="300" y="343"/>
                  <a:pt x="300" y="343"/>
                </a:cubicBezTo>
                <a:cubicBezTo>
                  <a:pt x="302" y="340"/>
                  <a:pt x="302" y="340"/>
                  <a:pt x="302" y="340"/>
                </a:cubicBezTo>
                <a:cubicBezTo>
                  <a:pt x="302" y="338"/>
                  <a:pt x="302" y="338"/>
                  <a:pt x="302" y="338"/>
                </a:cubicBezTo>
                <a:cubicBezTo>
                  <a:pt x="307" y="337"/>
                  <a:pt x="307" y="337"/>
                  <a:pt x="307" y="337"/>
                </a:cubicBezTo>
                <a:cubicBezTo>
                  <a:pt x="309" y="329"/>
                  <a:pt x="309" y="329"/>
                  <a:pt x="309" y="329"/>
                </a:cubicBezTo>
                <a:cubicBezTo>
                  <a:pt x="314" y="327"/>
                  <a:pt x="314" y="327"/>
                  <a:pt x="314" y="327"/>
                </a:cubicBezTo>
                <a:cubicBezTo>
                  <a:pt x="321" y="320"/>
                  <a:pt x="321" y="320"/>
                  <a:pt x="321" y="320"/>
                </a:cubicBezTo>
                <a:cubicBezTo>
                  <a:pt x="329" y="320"/>
                  <a:pt x="329" y="320"/>
                  <a:pt x="329" y="320"/>
                </a:cubicBezTo>
                <a:cubicBezTo>
                  <a:pt x="329" y="320"/>
                  <a:pt x="331" y="316"/>
                  <a:pt x="332" y="315"/>
                </a:cubicBezTo>
                <a:cubicBezTo>
                  <a:pt x="332" y="315"/>
                  <a:pt x="335" y="317"/>
                  <a:pt x="335" y="317"/>
                </a:cubicBezTo>
                <a:cubicBezTo>
                  <a:pt x="336" y="315"/>
                  <a:pt x="336" y="315"/>
                  <a:pt x="336" y="315"/>
                </a:cubicBezTo>
                <a:cubicBezTo>
                  <a:pt x="339" y="316"/>
                  <a:pt x="339" y="316"/>
                  <a:pt x="339" y="316"/>
                </a:cubicBezTo>
                <a:cubicBezTo>
                  <a:pt x="341" y="312"/>
                  <a:pt x="341" y="312"/>
                  <a:pt x="341" y="312"/>
                </a:cubicBezTo>
                <a:cubicBezTo>
                  <a:pt x="338" y="299"/>
                  <a:pt x="338" y="299"/>
                  <a:pt x="338" y="299"/>
                </a:cubicBezTo>
                <a:cubicBezTo>
                  <a:pt x="342" y="295"/>
                  <a:pt x="342" y="295"/>
                  <a:pt x="342" y="295"/>
                </a:cubicBezTo>
                <a:cubicBezTo>
                  <a:pt x="336" y="294"/>
                  <a:pt x="336" y="294"/>
                  <a:pt x="336" y="294"/>
                </a:cubicBezTo>
                <a:cubicBezTo>
                  <a:pt x="336" y="292"/>
                  <a:pt x="336" y="292"/>
                  <a:pt x="336" y="292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280"/>
                  <a:pt x="342" y="280"/>
                  <a:pt x="342" y="280"/>
                </a:cubicBezTo>
                <a:cubicBezTo>
                  <a:pt x="342" y="280"/>
                  <a:pt x="337" y="278"/>
                  <a:pt x="337" y="277"/>
                </a:cubicBezTo>
                <a:cubicBezTo>
                  <a:pt x="336" y="277"/>
                  <a:pt x="328" y="264"/>
                  <a:pt x="328" y="264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" name="Freeform 62">
            <a:extLst>
              <a:ext uri="{FF2B5EF4-FFF2-40B4-BE49-F238E27FC236}">
                <a16:creationId xmlns:a16="http://schemas.microsoft.com/office/drawing/2014/main" id="{7B9607C3-1F75-DBC5-DEFD-EDF0DAE34F96}"/>
              </a:ext>
            </a:extLst>
          </p:cNvPr>
          <p:cNvSpPr>
            <a:spLocks/>
          </p:cNvSpPr>
          <p:nvPr/>
        </p:nvSpPr>
        <p:spPr bwMode="auto">
          <a:xfrm>
            <a:off x="1254842" y="1087916"/>
            <a:ext cx="1403299" cy="1243025"/>
          </a:xfrm>
          <a:custGeom>
            <a:avLst/>
            <a:gdLst>
              <a:gd name="T0" fmla="*/ 1445733181 w 329"/>
              <a:gd name="T1" fmla="*/ 2147483646 h 291"/>
              <a:gd name="T2" fmla="*/ 1648136131 w 329"/>
              <a:gd name="T3" fmla="*/ 2147483646 h 291"/>
              <a:gd name="T4" fmla="*/ 1937280486 w 329"/>
              <a:gd name="T5" fmla="*/ 2147483646 h 291"/>
              <a:gd name="T6" fmla="*/ 2147483646 w 329"/>
              <a:gd name="T7" fmla="*/ 2147483646 h 291"/>
              <a:gd name="T8" fmla="*/ 2147483646 w 329"/>
              <a:gd name="T9" fmla="*/ 2147483646 h 291"/>
              <a:gd name="T10" fmla="*/ 2147483646 w 329"/>
              <a:gd name="T11" fmla="*/ 2147483646 h 291"/>
              <a:gd name="T12" fmla="*/ 2147483646 w 329"/>
              <a:gd name="T13" fmla="*/ 2147483646 h 291"/>
              <a:gd name="T14" fmla="*/ 2147483646 w 329"/>
              <a:gd name="T15" fmla="*/ 2044425030 h 291"/>
              <a:gd name="T16" fmla="*/ 2147483646 w 329"/>
              <a:gd name="T17" fmla="*/ 1928431282 h 291"/>
              <a:gd name="T18" fmla="*/ 2147483646 w 329"/>
              <a:gd name="T19" fmla="*/ 2073425371 h 291"/>
              <a:gd name="T20" fmla="*/ 2147483646 w 329"/>
              <a:gd name="T21" fmla="*/ 2087925541 h 291"/>
              <a:gd name="T22" fmla="*/ 2147483646 w 329"/>
              <a:gd name="T23" fmla="*/ 1594942593 h 291"/>
              <a:gd name="T24" fmla="*/ 2147483646 w 329"/>
              <a:gd name="T25" fmla="*/ 1565942252 h 291"/>
              <a:gd name="T26" fmla="*/ 2147483646 w 329"/>
              <a:gd name="T27" fmla="*/ 1333950948 h 291"/>
              <a:gd name="T28" fmla="*/ 2147483646 w 329"/>
              <a:gd name="T29" fmla="*/ 1464448674 h 291"/>
              <a:gd name="T30" fmla="*/ 2147483646 w 329"/>
              <a:gd name="T31" fmla="*/ 1493445207 h 291"/>
              <a:gd name="T32" fmla="*/ 2147483646 w 329"/>
              <a:gd name="T33" fmla="*/ 1304954415 h 291"/>
              <a:gd name="T34" fmla="*/ 2147483646 w 329"/>
              <a:gd name="T35" fmla="*/ 521979481 h 291"/>
              <a:gd name="T36" fmla="*/ 2147483646 w 329"/>
              <a:gd name="T37" fmla="*/ 449482437 h 291"/>
              <a:gd name="T38" fmla="*/ 2147483646 w 329"/>
              <a:gd name="T39" fmla="*/ 0 h 291"/>
              <a:gd name="T40" fmla="*/ 2038481960 w 329"/>
              <a:gd name="T41" fmla="*/ 246491474 h 291"/>
              <a:gd name="T42" fmla="*/ 1691508734 w 329"/>
              <a:gd name="T43" fmla="*/ 246491474 h 291"/>
              <a:gd name="T44" fmla="*/ 1373448043 w 329"/>
              <a:gd name="T45" fmla="*/ 275491815 h 291"/>
              <a:gd name="T46" fmla="*/ 592748779 w 329"/>
              <a:gd name="T47" fmla="*/ 362485222 h 291"/>
              <a:gd name="T48" fmla="*/ 0 w 329"/>
              <a:gd name="T49" fmla="*/ 753974593 h 291"/>
              <a:gd name="T50" fmla="*/ 86745208 w 329"/>
              <a:gd name="T51" fmla="*/ 1159956518 h 291"/>
              <a:gd name="T52" fmla="*/ 173486613 w 329"/>
              <a:gd name="T53" fmla="*/ 1130959985 h 291"/>
              <a:gd name="T54" fmla="*/ 245775553 w 329"/>
              <a:gd name="T55" fmla="*/ 1203457030 h 291"/>
              <a:gd name="T56" fmla="*/ 390349632 w 329"/>
              <a:gd name="T57" fmla="*/ 1304954415 h 291"/>
              <a:gd name="T58" fmla="*/ 636121383 w 329"/>
              <a:gd name="T59" fmla="*/ 1348451119 h 291"/>
              <a:gd name="T60" fmla="*/ 708410323 w 329"/>
              <a:gd name="T61" fmla="*/ 1406447993 h 291"/>
              <a:gd name="T62" fmla="*/ 852980600 w 329"/>
              <a:gd name="T63" fmla="*/ 1464448674 h 291"/>
              <a:gd name="T64" fmla="*/ 939725807 w 329"/>
              <a:gd name="T65" fmla="*/ 1319450778 h 291"/>
              <a:gd name="T66" fmla="*/ 997554678 w 329"/>
              <a:gd name="T67" fmla="*/ 1362951289 h 291"/>
              <a:gd name="T68" fmla="*/ 954182074 w 329"/>
              <a:gd name="T69" fmla="*/ 1536945719 h 291"/>
              <a:gd name="T70" fmla="*/ 896353203 w 329"/>
              <a:gd name="T71" fmla="*/ 1681939808 h 291"/>
              <a:gd name="T72" fmla="*/ 1084299886 w 329"/>
              <a:gd name="T73" fmla="*/ 1884930770 h 291"/>
              <a:gd name="T74" fmla="*/ 1199957628 w 329"/>
              <a:gd name="T75" fmla="*/ 2044425030 h 291"/>
              <a:gd name="T76" fmla="*/ 1142128757 w 329"/>
              <a:gd name="T77" fmla="*/ 2147483646 h 291"/>
              <a:gd name="T78" fmla="*/ 1171045093 w 329"/>
              <a:gd name="T79" fmla="*/ 2147483646 h 291"/>
              <a:gd name="T80" fmla="*/ 1272246568 w 329"/>
              <a:gd name="T81" fmla="*/ 2147483646 h 291"/>
              <a:gd name="T82" fmla="*/ 1142128757 w 329"/>
              <a:gd name="T83" fmla="*/ 2147483646 h 291"/>
              <a:gd name="T84" fmla="*/ 1084299886 w 329"/>
              <a:gd name="T85" fmla="*/ 2147483646 h 291"/>
              <a:gd name="T86" fmla="*/ 1040927282 w 329"/>
              <a:gd name="T87" fmla="*/ 2147483646 h 291"/>
              <a:gd name="T88" fmla="*/ 925269540 w 329"/>
              <a:gd name="T89" fmla="*/ 2147483646 h 291"/>
              <a:gd name="T90" fmla="*/ 838524333 w 329"/>
              <a:gd name="T91" fmla="*/ 2147483646 h 291"/>
              <a:gd name="T92" fmla="*/ 679493987 w 329"/>
              <a:gd name="T93" fmla="*/ 2147483646 h 291"/>
              <a:gd name="T94" fmla="*/ 722866591 w 329"/>
              <a:gd name="T95" fmla="*/ 2147483646 h 291"/>
              <a:gd name="T96" fmla="*/ 693950254 w 329"/>
              <a:gd name="T97" fmla="*/ 2147483646 h 291"/>
              <a:gd name="T98" fmla="*/ 621665116 w 329"/>
              <a:gd name="T99" fmla="*/ 2147483646 h 291"/>
              <a:gd name="T100" fmla="*/ 477091037 w 329"/>
              <a:gd name="T101" fmla="*/ 2147483646 h 291"/>
              <a:gd name="T102" fmla="*/ 563836245 w 329"/>
              <a:gd name="T103" fmla="*/ 2147483646 h 291"/>
              <a:gd name="T104" fmla="*/ 766239194 w 329"/>
              <a:gd name="T105" fmla="*/ 2147483646 h 291"/>
              <a:gd name="T106" fmla="*/ 910813273 w 329"/>
              <a:gd name="T107" fmla="*/ 2147483646 h 291"/>
              <a:gd name="T108" fmla="*/ 1098756153 w 329"/>
              <a:gd name="T109" fmla="*/ 2147483646 h 291"/>
              <a:gd name="T110" fmla="*/ 1199957628 w 329"/>
              <a:gd name="T111" fmla="*/ 2147483646 h 291"/>
              <a:gd name="T112" fmla="*/ 1315615370 w 329"/>
              <a:gd name="T113" fmla="*/ 2147483646 h 291"/>
              <a:gd name="T114" fmla="*/ 1416816845 w 329"/>
              <a:gd name="T115" fmla="*/ 2147483646 h 291"/>
              <a:gd name="T116" fmla="*/ 1445733181 w 329"/>
              <a:gd name="T117" fmla="*/ 2147483646 h 2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29" h="291">
                <a:moveTo>
                  <a:pt x="100" y="234"/>
                </a:moveTo>
                <a:cubicBezTo>
                  <a:pt x="100" y="207"/>
                  <a:pt x="100" y="207"/>
                  <a:pt x="100" y="207"/>
                </a:cubicBezTo>
                <a:cubicBezTo>
                  <a:pt x="105" y="201"/>
                  <a:pt x="105" y="201"/>
                  <a:pt x="105" y="201"/>
                </a:cubicBezTo>
                <a:cubicBezTo>
                  <a:pt x="114" y="203"/>
                  <a:pt x="114" y="203"/>
                  <a:pt x="114" y="203"/>
                </a:cubicBezTo>
                <a:cubicBezTo>
                  <a:pt x="114" y="203"/>
                  <a:pt x="122" y="203"/>
                  <a:pt x="122" y="203"/>
                </a:cubicBezTo>
                <a:cubicBezTo>
                  <a:pt x="122" y="203"/>
                  <a:pt x="134" y="202"/>
                  <a:pt x="134" y="202"/>
                </a:cubicBezTo>
                <a:cubicBezTo>
                  <a:pt x="164" y="207"/>
                  <a:pt x="164" y="207"/>
                  <a:pt x="164" y="207"/>
                </a:cubicBezTo>
                <a:cubicBezTo>
                  <a:pt x="164" y="207"/>
                  <a:pt x="173" y="205"/>
                  <a:pt x="174" y="205"/>
                </a:cubicBezTo>
                <a:cubicBezTo>
                  <a:pt x="175" y="204"/>
                  <a:pt x="183" y="202"/>
                  <a:pt x="183" y="202"/>
                </a:cubicBezTo>
                <a:cubicBezTo>
                  <a:pt x="184" y="202"/>
                  <a:pt x="195" y="205"/>
                  <a:pt x="195" y="205"/>
                </a:cubicBezTo>
                <a:cubicBezTo>
                  <a:pt x="195" y="205"/>
                  <a:pt x="200" y="197"/>
                  <a:pt x="200" y="197"/>
                </a:cubicBezTo>
                <a:cubicBezTo>
                  <a:pt x="200" y="196"/>
                  <a:pt x="200" y="189"/>
                  <a:pt x="200" y="188"/>
                </a:cubicBezTo>
                <a:cubicBezTo>
                  <a:pt x="200" y="187"/>
                  <a:pt x="200" y="174"/>
                  <a:pt x="200" y="174"/>
                </a:cubicBezTo>
                <a:cubicBezTo>
                  <a:pt x="200" y="174"/>
                  <a:pt x="194" y="159"/>
                  <a:pt x="194" y="159"/>
                </a:cubicBezTo>
                <a:cubicBezTo>
                  <a:pt x="194" y="159"/>
                  <a:pt x="191" y="147"/>
                  <a:pt x="191" y="147"/>
                </a:cubicBezTo>
                <a:cubicBezTo>
                  <a:pt x="191" y="146"/>
                  <a:pt x="194" y="142"/>
                  <a:pt x="195" y="141"/>
                </a:cubicBezTo>
                <a:cubicBezTo>
                  <a:pt x="195" y="139"/>
                  <a:pt x="200" y="134"/>
                  <a:pt x="201" y="134"/>
                </a:cubicBezTo>
                <a:cubicBezTo>
                  <a:pt x="202" y="133"/>
                  <a:pt x="207" y="133"/>
                  <a:pt x="207" y="133"/>
                </a:cubicBezTo>
                <a:cubicBezTo>
                  <a:pt x="207" y="133"/>
                  <a:pt x="214" y="138"/>
                  <a:pt x="215" y="138"/>
                </a:cubicBezTo>
                <a:cubicBezTo>
                  <a:pt x="215" y="138"/>
                  <a:pt x="226" y="143"/>
                  <a:pt x="226" y="143"/>
                </a:cubicBezTo>
                <a:cubicBezTo>
                  <a:pt x="234" y="145"/>
                  <a:pt x="234" y="145"/>
                  <a:pt x="234" y="145"/>
                </a:cubicBezTo>
                <a:cubicBezTo>
                  <a:pt x="236" y="144"/>
                  <a:pt x="236" y="144"/>
                  <a:pt x="236" y="144"/>
                </a:cubicBezTo>
                <a:cubicBezTo>
                  <a:pt x="236" y="144"/>
                  <a:pt x="230" y="126"/>
                  <a:pt x="231" y="126"/>
                </a:cubicBezTo>
                <a:cubicBezTo>
                  <a:pt x="231" y="125"/>
                  <a:pt x="233" y="110"/>
                  <a:pt x="233" y="110"/>
                </a:cubicBezTo>
                <a:cubicBezTo>
                  <a:pt x="233" y="110"/>
                  <a:pt x="248" y="103"/>
                  <a:pt x="248" y="103"/>
                </a:cubicBezTo>
                <a:cubicBezTo>
                  <a:pt x="249" y="103"/>
                  <a:pt x="261" y="108"/>
                  <a:pt x="261" y="108"/>
                </a:cubicBezTo>
                <a:cubicBezTo>
                  <a:pt x="261" y="108"/>
                  <a:pt x="263" y="93"/>
                  <a:pt x="263" y="93"/>
                </a:cubicBezTo>
                <a:cubicBezTo>
                  <a:pt x="263" y="93"/>
                  <a:pt x="270" y="92"/>
                  <a:pt x="270" y="92"/>
                </a:cubicBezTo>
                <a:cubicBezTo>
                  <a:pt x="277" y="94"/>
                  <a:pt x="277" y="94"/>
                  <a:pt x="277" y="94"/>
                </a:cubicBezTo>
                <a:cubicBezTo>
                  <a:pt x="289" y="101"/>
                  <a:pt x="289" y="101"/>
                  <a:pt x="289" y="101"/>
                </a:cubicBezTo>
                <a:cubicBezTo>
                  <a:pt x="306" y="104"/>
                  <a:pt x="306" y="104"/>
                  <a:pt x="306" y="104"/>
                </a:cubicBezTo>
                <a:cubicBezTo>
                  <a:pt x="309" y="103"/>
                  <a:pt x="309" y="103"/>
                  <a:pt x="309" y="103"/>
                </a:cubicBezTo>
                <a:cubicBezTo>
                  <a:pt x="319" y="99"/>
                  <a:pt x="319" y="99"/>
                  <a:pt x="319" y="99"/>
                </a:cubicBezTo>
                <a:cubicBezTo>
                  <a:pt x="329" y="90"/>
                  <a:pt x="329" y="90"/>
                  <a:pt x="329" y="90"/>
                </a:cubicBezTo>
                <a:cubicBezTo>
                  <a:pt x="316" y="70"/>
                  <a:pt x="316" y="70"/>
                  <a:pt x="316" y="70"/>
                </a:cubicBezTo>
                <a:cubicBezTo>
                  <a:pt x="281" y="36"/>
                  <a:pt x="281" y="36"/>
                  <a:pt x="281" y="36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188" y="7"/>
                  <a:pt x="188" y="7"/>
                  <a:pt x="188" y="7"/>
                </a:cubicBezTo>
                <a:cubicBezTo>
                  <a:pt x="171" y="0"/>
                  <a:pt x="171" y="0"/>
                  <a:pt x="171" y="0"/>
                </a:cubicBezTo>
                <a:cubicBezTo>
                  <a:pt x="149" y="7"/>
                  <a:pt x="149" y="7"/>
                  <a:pt x="149" y="7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32" y="19"/>
                  <a:pt x="132" y="19"/>
                  <a:pt x="132" y="19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02" y="19"/>
                  <a:pt x="102" y="19"/>
                  <a:pt x="102" y="19"/>
                </a:cubicBezTo>
                <a:cubicBezTo>
                  <a:pt x="95" y="19"/>
                  <a:pt x="95" y="19"/>
                  <a:pt x="95" y="19"/>
                </a:cubicBezTo>
                <a:cubicBezTo>
                  <a:pt x="90" y="13"/>
                  <a:pt x="90" y="13"/>
                  <a:pt x="90" y="13"/>
                </a:cubicBezTo>
                <a:cubicBezTo>
                  <a:pt x="41" y="25"/>
                  <a:pt x="41" y="25"/>
                  <a:pt x="41" y="25"/>
                </a:cubicBezTo>
                <a:cubicBezTo>
                  <a:pt x="12" y="52"/>
                  <a:pt x="12" y="52"/>
                  <a:pt x="12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9"/>
                  <a:pt x="0" y="79"/>
                  <a:pt x="0" y="79"/>
                </a:cubicBezTo>
                <a:cubicBezTo>
                  <a:pt x="6" y="80"/>
                  <a:pt x="6" y="80"/>
                  <a:pt x="6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12" y="78"/>
                  <a:pt x="12" y="78"/>
                  <a:pt x="12" y="78"/>
                </a:cubicBezTo>
                <a:cubicBezTo>
                  <a:pt x="12" y="78"/>
                  <a:pt x="15" y="81"/>
                  <a:pt x="15" y="81"/>
                </a:cubicBezTo>
                <a:cubicBezTo>
                  <a:pt x="15" y="81"/>
                  <a:pt x="17" y="83"/>
                  <a:pt x="17" y="83"/>
                </a:cubicBezTo>
                <a:cubicBezTo>
                  <a:pt x="26" y="85"/>
                  <a:pt x="26" y="85"/>
                  <a:pt x="26" y="85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90"/>
                  <a:pt x="36" y="92"/>
                  <a:pt x="36" y="92"/>
                </a:cubicBezTo>
                <a:cubicBezTo>
                  <a:pt x="37" y="92"/>
                  <a:pt x="44" y="93"/>
                  <a:pt x="44" y="93"/>
                </a:cubicBezTo>
                <a:cubicBezTo>
                  <a:pt x="48" y="95"/>
                  <a:pt x="48" y="95"/>
                  <a:pt x="48" y="95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97"/>
                  <a:pt x="54" y="99"/>
                  <a:pt x="55" y="100"/>
                </a:cubicBezTo>
                <a:cubicBezTo>
                  <a:pt x="55" y="100"/>
                  <a:pt x="59" y="101"/>
                  <a:pt x="59" y="101"/>
                </a:cubicBezTo>
                <a:cubicBezTo>
                  <a:pt x="63" y="96"/>
                  <a:pt x="63" y="96"/>
                  <a:pt x="63" y="96"/>
                </a:cubicBezTo>
                <a:cubicBezTo>
                  <a:pt x="65" y="91"/>
                  <a:pt x="65" y="91"/>
                  <a:pt x="65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91"/>
                  <a:pt x="69" y="93"/>
                  <a:pt x="69" y="94"/>
                </a:cubicBezTo>
                <a:cubicBezTo>
                  <a:pt x="69" y="95"/>
                  <a:pt x="68" y="98"/>
                  <a:pt x="68" y="99"/>
                </a:cubicBezTo>
                <a:cubicBezTo>
                  <a:pt x="68" y="100"/>
                  <a:pt x="67" y="105"/>
                  <a:pt x="66" y="106"/>
                </a:cubicBezTo>
                <a:cubicBezTo>
                  <a:pt x="66" y="107"/>
                  <a:pt x="63" y="110"/>
                  <a:pt x="63" y="110"/>
                </a:cubicBezTo>
                <a:cubicBezTo>
                  <a:pt x="63" y="110"/>
                  <a:pt x="62" y="115"/>
                  <a:pt x="62" y="116"/>
                </a:cubicBezTo>
                <a:cubicBezTo>
                  <a:pt x="63" y="116"/>
                  <a:pt x="69" y="125"/>
                  <a:pt x="70" y="125"/>
                </a:cubicBezTo>
                <a:cubicBezTo>
                  <a:pt x="70" y="125"/>
                  <a:pt x="75" y="130"/>
                  <a:pt x="75" y="130"/>
                </a:cubicBezTo>
                <a:cubicBezTo>
                  <a:pt x="75" y="130"/>
                  <a:pt x="81" y="133"/>
                  <a:pt x="81" y="134"/>
                </a:cubicBezTo>
                <a:cubicBezTo>
                  <a:pt x="81" y="134"/>
                  <a:pt x="83" y="140"/>
                  <a:pt x="83" y="141"/>
                </a:cubicBezTo>
                <a:cubicBezTo>
                  <a:pt x="83" y="142"/>
                  <a:pt x="82" y="145"/>
                  <a:pt x="82" y="145"/>
                </a:cubicBezTo>
                <a:cubicBezTo>
                  <a:pt x="82" y="146"/>
                  <a:pt x="80" y="149"/>
                  <a:pt x="79" y="149"/>
                </a:cubicBezTo>
                <a:cubicBezTo>
                  <a:pt x="79" y="150"/>
                  <a:pt x="79" y="155"/>
                  <a:pt x="79" y="156"/>
                </a:cubicBezTo>
                <a:cubicBezTo>
                  <a:pt x="79" y="156"/>
                  <a:pt x="81" y="163"/>
                  <a:pt x="81" y="163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70"/>
                  <a:pt x="88" y="178"/>
                  <a:pt x="88" y="178"/>
                </a:cubicBezTo>
                <a:cubicBezTo>
                  <a:pt x="88" y="179"/>
                  <a:pt x="84" y="182"/>
                  <a:pt x="83" y="183"/>
                </a:cubicBezTo>
                <a:cubicBezTo>
                  <a:pt x="82" y="184"/>
                  <a:pt x="79" y="188"/>
                  <a:pt x="79" y="188"/>
                </a:cubicBezTo>
                <a:cubicBezTo>
                  <a:pt x="79" y="189"/>
                  <a:pt x="78" y="197"/>
                  <a:pt x="78" y="197"/>
                </a:cubicBezTo>
                <a:cubicBezTo>
                  <a:pt x="75" y="200"/>
                  <a:pt x="75" y="200"/>
                  <a:pt x="75" y="200"/>
                </a:cubicBezTo>
                <a:cubicBezTo>
                  <a:pt x="73" y="198"/>
                  <a:pt x="73" y="198"/>
                  <a:pt x="73" y="198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69" y="186"/>
                  <a:pt x="69" y="186"/>
                  <a:pt x="69" y="186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58" y="185"/>
                  <a:pt x="58" y="185"/>
                  <a:pt x="58" y="185"/>
                </a:cubicBezTo>
                <a:cubicBezTo>
                  <a:pt x="58" y="193"/>
                  <a:pt x="58" y="193"/>
                  <a:pt x="58" y="193"/>
                </a:cubicBezTo>
                <a:cubicBezTo>
                  <a:pt x="47" y="203"/>
                  <a:pt x="47" y="203"/>
                  <a:pt x="47" y="203"/>
                </a:cubicBezTo>
                <a:cubicBezTo>
                  <a:pt x="47" y="203"/>
                  <a:pt x="47" y="211"/>
                  <a:pt x="47" y="211"/>
                </a:cubicBezTo>
                <a:cubicBezTo>
                  <a:pt x="47" y="211"/>
                  <a:pt x="50" y="221"/>
                  <a:pt x="50" y="221"/>
                </a:cubicBezTo>
                <a:cubicBezTo>
                  <a:pt x="52" y="250"/>
                  <a:pt x="52" y="250"/>
                  <a:pt x="52" y="250"/>
                </a:cubicBezTo>
                <a:cubicBezTo>
                  <a:pt x="48" y="256"/>
                  <a:pt x="48" y="256"/>
                  <a:pt x="48" y="256"/>
                </a:cubicBezTo>
                <a:cubicBezTo>
                  <a:pt x="49" y="265"/>
                  <a:pt x="49" y="265"/>
                  <a:pt x="49" y="265"/>
                </a:cubicBezTo>
                <a:cubicBezTo>
                  <a:pt x="49" y="265"/>
                  <a:pt x="44" y="268"/>
                  <a:pt x="43" y="268"/>
                </a:cubicBezTo>
                <a:cubicBezTo>
                  <a:pt x="43" y="269"/>
                  <a:pt x="39" y="273"/>
                  <a:pt x="39" y="273"/>
                </a:cubicBezTo>
                <a:cubicBezTo>
                  <a:pt x="39" y="273"/>
                  <a:pt x="34" y="275"/>
                  <a:pt x="33" y="276"/>
                </a:cubicBezTo>
                <a:cubicBezTo>
                  <a:pt x="33" y="277"/>
                  <a:pt x="32" y="280"/>
                  <a:pt x="32" y="280"/>
                </a:cubicBezTo>
                <a:cubicBezTo>
                  <a:pt x="32" y="280"/>
                  <a:pt x="39" y="287"/>
                  <a:pt x="39" y="288"/>
                </a:cubicBezTo>
                <a:cubicBezTo>
                  <a:pt x="40" y="288"/>
                  <a:pt x="45" y="291"/>
                  <a:pt x="45" y="291"/>
                </a:cubicBezTo>
                <a:cubicBezTo>
                  <a:pt x="53" y="282"/>
                  <a:pt x="53" y="282"/>
                  <a:pt x="53" y="282"/>
                </a:cubicBezTo>
                <a:cubicBezTo>
                  <a:pt x="58" y="282"/>
                  <a:pt x="58" y="282"/>
                  <a:pt x="58" y="282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69" y="282"/>
                  <a:pt x="69" y="282"/>
                  <a:pt x="69" y="282"/>
                </a:cubicBezTo>
                <a:cubicBezTo>
                  <a:pt x="76" y="279"/>
                  <a:pt x="76" y="279"/>
                  <a:pt x="76" y="279"/>
                </a:cubicBezTo>
                <a:cubicBezTo>
                  <a:pt x="81" y="274"/>
                  <a:pt x="81" y="274"/>
                  <a:pt x="81" y="274"/>
                </a:cubicBezTo>
                <a:cubicBezTo>
                  <a:pt x="83" y="274"/>
                  <a:pt x="83" y="274"/>
                  <a:pt x="83" y="274"/>
                </a:cubicBezTo>
                <a:cubicBezTo>
                  <a:pt x="86" y="275"/>
                  <a:pt x="86" y="275"/>
                  <a:pt x="86" y="275"/>
                </a:cubicBezTo>
                <a:cubicBezTo>
                  <a:pt x="91" y="273"/>
                  <a:pt x="91" y="273"/>
                  <a:pt x="91" y="273"/>
                </a:cubicBezTo>
                <a:cubicBezTo>
                  <a:pt x="93" y="275"/>
                  <a:pt x="93" y="275"/>
                  <a:pt x="93" y="275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7" y="265"/>
                  <a:pt x="97" y="265"/>
                  <a:pt x="97" y="265"/>
                </a:cubicBezTo>
                <a:lnTo>
                  <a:pt x="100" y="234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D5D957F-FBF5-128E-9F9B-71386BCC7C9F}"/>
              </a:ext>
            </a:extLst>
          </p:cNvPr>
          <p:cNvGrpSpPr/>
          <p:nvPr/>
        </p:nvGrpSpPr>
        <p:grpSpPr>
          <a:xfrm>
            <a:off x="488733" y="1099719"/>
            <a:ext cx="6321971" cy="5118126"/>
            <a:chOff x="488733" y="1099719"/>
            <a:chExt cx="6321971" cy="5118126"/>
          </a:xfrm>
        </p:grpSpPr>
        <p:sp>
          <p:nvSpPr>
            <p:cNvPr id="210" name="Freeform 63">
              <a:extLst>
                <a:ext uri="{FF2B5EF4-FFF2-40B4-BE49-F238E27FC236}">
                  <a16:creationId xmlns:a16="http://schemas.microsoft.com/office/drawing/2014/main" id="{3679698D-4886-A724-1456-F9405AB36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2996" y="5469893"/>
              <a:ext cx="626855" cy="747952"/>
            </a:xfrm>
            <a:custGeom>
              <a:avLst/>
              <a:gdLst>
                <a:gd name="T0" fmla="*/ 520212389 w 147"/>
                <a:gd name="T1" fmla="*/ 2147483646 h 175"/>
                <a:gd name="T2" fmla="*/ 476861673 w 147"/>
                <a:gd name="T3" fmla="*/ 2147483646 h 175"/>
                <a:gd name="T4" fmla="*/ 997074063 w 147"/>
                <a:gd name="T5" fmla="*/ 2119350600 h 175"/>
                <a:gd name="T6" fmla="*/ 1040424778 w 147"/>
                <a:gd name="T7" fmla="*/ 2090318400 h 175"/>
                <a:gd name="T8" fmla="*/ 1011523034 w 147"/>
                <a:gd name="T9" fmla="*/ 2061286200 h 175"/>
                <a:gd name="T10" fmla="*/ 997074063 w 147"/>
                <a:gd name="T11" fmla="*/ 2119350600 h 175"/>
                <a:gd name="T12" fmla="*/ 1502833679 w 147"/>
                <a:gd name="T13" fmla="*/ 2147483646 h 175"/>
                <a:gd name="T14" fmla="*/ 1329430816 w 147"/>
                <a:gd name="T15" fmla="*/ 2147483646 h 175"/>
                <a:gd name="T16" fmla="*/ 1473935736 w 147"/>
                <a:gd name="T17" fmla="*/ 2147483646 h 175"/>
                <a:gd name="T18" fmla="*/ 1632889627 w 147"/>
                <a:gd name="T19" fmla="*/ 2147483646 h 175"/>
                <a:gd name="T20" fmla="*/ 260104294 w 147"/>
                <a:gd name="T21" fmla="*/ 2147483646 h 175"/>
                <a:gd name="T22" fmla="*/ 332356754 w 147"/>
                <a:gd name="T23" fmla="*/ 2147483646 h 175"/>
                <a:gd name="T24" fmla="*/ 202304607 w 147"/>
                <a:gd name="T25" fmla="*/ 2147483646 h 175"/>
                <a:gd name="T26" fmla="*/ 1849643205 w 147"/>
                <a:gd name="T27" fmla="*/ 1553222700 h 175"/>
                <a:gd name="T28" fmla="*/ 1343883589 w 147"/>
                <a:gd name="T29" fmla="*/ 1509674400 h 175"/>
                <a:gd name="T30" fmla="*/ 1589538912 w 147"/>
                <a:gd name="T31" fmla="*/ 1001610900 h 175"/>
                <a:gd name="T32" fmla="*/ 1156027954 w 147"/>
                <a:gd name="T33" fmla="*/ 856449900 h 175"/>
                <a:gd name="T34" fmla="*/ 621366593 w 147"/>
                <a:gd name="T35" fmla="*/ 725805000 h 175"/>
                <a:gd name="T36" fmla="*/ 419058185 w 147"/>
                <a:gd name="T37" fmla="*/ 333870300 h 175"/>
                <a:gd name="T38" fmla="*/ 361258498 w 147"/>
                <a:gd name="T39" fmla="*/ 72580500 h 175"/>
                <a:gd name="T40" fmla="*/ 231206351 w 147"/>
                <a:gd name="T41" fmla="*/ 377418600 h 175"/>
                <a:gd name="T42" fmla="*/ 260104294 w 147"/>
                <a:gd name="T43" fmla="*/ 624192300 h 175"/>
                <a:gd name="T44" fmla="*/ 245655322 w 147"/>
                <a:gd name="T45" fmla="*/ 783869400 h 175"/>
                <a:gd name="T46" fmla="*/ 231206351 w 147"/>
                <a:gd name="T47" fmla="*/ 987094800 h 175"/>
                <a:gd name="T48" fmla="*/ 57799687 w 147"/>
                <a:gd name="T49" fmla="*/ 1204836300 h 175"/>
                <a:gd name="T50" fmla="*/ 28901744 w 147"/>
                <a:gd name="T51" fmla="*/ 1683867600 h 175"/>
                <a:gd name="T52" fmla="*/ 332356754 w 147"/>
                <a:gd name="T53" fmla="*/ 1814512500 h 175"/>
                <a:gd name="T54" fmla="*/ 274557067 w 147"/>
                <a:gd name="T55" fmla="*/ 2147483646 h 175"/>
                <a:gd name="T56" fmla="*/ 346809527 w 147"/>
                <a:gd name="T57" fmla="*/ 2147483646 h 175"/>
                <a:gd name="T58" fmla="*/ 505763418 w 147"/>
                <a:gd name="T59" fmla="*/ 2147483646 h 175"/>
                <a:gd name="T60" fmla="*/ 419058185 w 147"/>
                <a:gd name="T61" fmla="*/ 2147483646 h 175"/>
                <a:gd name="T62" fmla="*/ 476861673 w 147"/>
                <a:gd name="T63" fmla="*/ 2147483646 h 175"/>
                <a:gd name="T64" fmla="*/ 520212389 w 147"/>
                <a:gd name="T65" fmla="*/ 2147483646 h 175"/>
                <a:gd name="T66" fmla="*/ 592464849 w 147"/>
                <a:gd name="T67" fmla="*/ 1901609100 h 175"/>
                <a:gd name="T68" fmla="*/ 563563105 w 147"/>
                <a:gd name="T69" fmla="*/ 2147483646 h 175"/>
                <a:gd name="T70" fmla="*/ 578012076 w 147"/>
                <a:gd name="T71" fmla="*/ 2147483646 h 175"/>
                <a:gd name="T72" fmla="*/ 722516996 w 147"/>
                <a:gd name="T73" fmla="*/ 2147483646 h 175"/>
                <a:gd name="T74" fmla="*/ 722516996 w 147"/>
                <a:gd name="T75" fmla="*/ 1959673500 h 175"/>
                <a:gd name="T76" fmla="*/ 679166280 w 147"/>
                <a:gd name="T77" fmla="*/ 1887093000 h 175"/>
                <a:gd name="T78" fmla="*/ 780316683 w 147"/>
                <a:gd name="T79" fmla="*/ 2017737900 h 175"/>
                <a:gd name="T80" fmla="*/ 852569143 w 147"/>
                <a:gd name="T81" fmla="*/ 2147483646 h 175"/>
                <a:gd name="T82" fmla="*/ 1098224465 w 147"/>
                <a:gd name="T83" fmla="*/ 2147483646 h 175"/>
                <a:gd name="T84" fmla="*/ 1040424778 w 147"/>
                <a:gd name="T85" fmla="*/ 2147483646 h 175"/>
                <a:gd name="T86" fmla="*/ 939270574 w 147"/>
                <a:gd name="T87" fmla="*/ 2090318400 h 175"/>
                <a:gd name="T88" fmla="*/ 1011523034 w 147"/>
                <a:gd name="T89" fmla="*/ 1916125200 h 175"/>
                <a:gd name="T90" fmla="*/ 1054873750 w 147"/>
                <a:gd name="T91" fmla="*/ 1887093000 h 175"/>
                <a:gd name="T92" fmla="*/ 1127126210 w 147"/>
                <a:gd name="T93" fmla="*/ 2147483646 h 175"/>
                <a:gd name="T94" fmla="*/ 1170476925 w 147"/>
                <a:gd name="T95" fmla="*/ 2133866700 h 175"/>
                <a:gd name="T96" fmla="*/ 1170476925 w 147"/>
                <a:gd name="T97" fmla="*/ 2075802300 h 175"/>
                <a:gd name="T98" fmla="*/ 1329430816 w 147"/>
                <a:gd name="T99" fmla="*/ 2147483646 h 175"/>
                <a:gd name="T100" fmla="*/ 1372781532 w 147"/>
                <a:gd name="T101" fmla="*/ 2046770100 h 175"/>
                <a:gd name="T102" fmla="*/ 1127126210 w 147"/>
                <a:gd name="T103" fmla="*/ 1814512500 h 175"/>
                <a:gd name="T104" fmla="*/ 1257178356 w 147"/>
                <a:gd name="T105" fmla="*/ 1843544700 h 175"/>
                <a:gd name="T106" fmla="*/ 1459482963 w 147"/>
                <a:gd name="T107" fmla="*/ 2075802300 h 175"/>
                <a:gd name="T108" fmla="*/ 1705142087 w 147"/>
                <a:gd name="T109" fmla="*/ 2147483646 h 175"/>
                <a:gd name="T110" fmla="*/ 1734040030 w 147"/>
                <a:gd name="T111" fmla="*/ 2147483646 h 175"/>
                <a:gd name="T112" fmla="*/ 1849643205 w 147"/>
                <a:gd name="T113" fmla="*/ 2147483646 h 175"/>
                <a:gd name="T114" fmla="*/ 2124200272 w 147"/>
                <a:gd name="T115" fmla="*/ 2147483646 h 175"/>
                <a:gd name="T116" fmla="*/ 1994148125 w 147"/>
                <a:gd name="T117" fmla="*/ 1916125200 h 1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7" h="175">
                  <a:moveTo>
                    <a:pt x="35" y="164"/>
                  </a:moveTo>
                  <a:cubicBezTo>
                    <a:pt x="36" y="164"/>
                    <a:pt x="36" y="164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6"/>
                    <a:pt x="36" y="167"/>
                    <a:pt x="36" y="168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4" y="168"/>
                    <a:pt x="34" y="167"/>
                    <a:pt x="34" y="167"/>
                  </a:cubicBezTo>
                  <a:cubicBezTo>
                    <a:pt x="34" y="167"/>
                    <a:pt x="34" y="166"/>
                    <a:pt x="34" y="166"/>
                  </a:cubicBezTo>
                  <a:cubicBezTo>
                    <a:pt x="34" y="166"/>
                    <a:pt x="33" y="166"/>
                    <a:pt x="33" y="166"/>
                  </a:cubicBezTo>
                  <a:cubicBezTo>
                    <a:pt x="33" y="166"/>
                    <a:pt x="33" y="166"/>
                    <a:pt x="33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5"/>
                    <a:pt x="33" y="165"/>
                    <a:pt x="33" y="164"/>
                  </a:cubicBezTo>
                  <a:cubicBezTo>
                    <a:pt x="33" y="164"/>
                    <a:pt x="33" y="164"/>
                    <a:pt x="34" y="164"/>
                  </a:cubicBezTo>
                  <a:cubicBezTo>
                    <a:pt x="34" y="164"/>
                    <a:pt x="35" y="164"/>
                    <a:pt x="35" y="164"/>
                  </a:cubicBezTo>
                  <a:close/>
                  <a:moveTo>
                    <a:pt x="69" y="146"/>
                  </a:moveTo>
                  <a:cubicBezTo>
                    <a:pt x="70" y="147"/>
                    <a:pt x="70" y="148"/>
                    <a:pt x="71" y="148"/>
                  </a:cubicBezTo>
                  <a:cubicBezTo>
                    <a:pt x="71" y="149"/>
                    <a:pt x="71" y="149"/>
                    <a:pt x="72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2" y="149"/>
                    <a:pt x="72" y="149"/>
                    <a:pt x="72" y="149"/>
                  </a:cubicBezTo>
                  <a:cubicBezTo>
                    <a:pt x="72" y="147"/>
                    <a:pt x="72" y="146"/>
                    <a:pt x="72" y="144"/>
                  </a:cubicBezTo>
                  <a:cubicBezTo>
                    <a:pt x="72" y="144"/>
                    <a:pt x="72" y="143"/>
                    <a:pt x="72" y="143"/>
                  </a:cubicBezTo>
                  <a:cubicBezTo>
                    <a:pt x="72" y="143"/>
                    <a:pt x="72" y="142"/>
                    <a:pt x="72" y="142"/>
                  </a:cubicBezTo>
                  <a:cubicBezTo>
                    <a:pt x="72" y="141"/>
                    <a:pt x="71" y="141"/>
                    <a:pt x="71" y="141"/>
                  </a:cubicBezTo>
                  <a:cubicBezTo>
                    <a:pt x="70" y="141"/>
                    <a:pt x="70" y="141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69" y="143"/>
                    <a:pt x="69" y="143"/>
                    <a:pt x="68" y="143"/>
                  </a:cubicBezTo>
                  <a:cubicBezTo>
                    <a:pt x="68" y="143"/>
                    <a:pt x="68" y="143"/>
                    <a:pt x="67" y="143"/>
                  </a:cubicBezTo>
                  <a:cubicBezTo>
                    <a:pt x="67" y="143"/>
                    <a:pt x="67" y="143"/>
                    <a:pt x="67" y="144"/>
                  </a:cubicBezTo>
                  <a:cubicBezTo>
                    <a:pt x="67" y="144"/>
                    <a:pt x="67" y="145"/>
                    <a:pt x="68" y="145"/>
                  </a:cubicBezTo>
                  <a:cubicBezTo>
                    <a:pt x="68" y="145"/>
                    <a:pt x="69" y="145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lose/>
                  <a:moveTo>
                    <a:pt x="111" y="154"/>
                  </a:moveTo>
                  <a:cubicBezTo>
                    <a:pt x="111" y="153"/>
                    <a:pt x="110" y="153"/>
                    <a:pt x="109" y="153"/>
                  </a:cubicBezTo>
                  <a:cubicBezTo>
                    <a:pt x="108" y="153"/>
                    <a:pt x="107" y="152"/>
                    <a:pt x="106" y="151"/>
                  </a:cubicBezTo>
                  <a:cubicBezTo>
                    <a:pt x="105" y="151"/>
                    <a:pt x="105" y="150"/>
                    <a:pt x="104" y="150"/>
                  </a:cubicBezTo>
                  <a:cubicBezTo>
                    <a:pt x="104" y="149"/>
                    <a:pt x="103" y="149"/>
                    <a:pt x="103" y="149"/>
                  </a:cubicBezTo>
                  <a:cubicBezTo>
                    <a:pt x="102" y="149"/>
                    <a:pt x="102" y="150"/>
                    <a:pt x="102" y="151"/>
                  </a:cubicBezTo>
                  <a:cubicBezTo>
                    <a:pt x="100" y="154"/>
                    <a:pt x="96" y="156"/>
                    <a:pt x="95" y="160"/>
                  </a:cubicBezTo>
                  <a:cubicBezTo>
                    <a:pt x="94" y="161"/>
                    <a:pt x="94" y="162"/>
                    <a:pt x="93" y="163"/>
                  </a:cubicBezTo>
                  <a:cubicBezTo>
                    <a:pt x="93" y="163"/>
                    <a:pt x="92" y="163"/>
                    <a:pt x="92" y="164"/>
                  </a:cubicBezTo>
                  <a:cubicBezTo>
                    <a:pt x="92" y="165"/>
                    <a:pt x="92" y="166"/>
                    <a:pt x="92" y="167"/>
                  </a:cubicBezTo>
                  <a:cubicBezTo>
                    <a:pt x="94" y="167"/>
                    <a:pt x="95" y="166"/>
                    <a:pt x="96" y="167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8" y="169"/>
                    <a:pt x="99" y="168"/>
                    <a:pt x="100" y="168"/>
                  </a:cubicBezTo>
                  <a:cubicBezTo>
                    <a:pt x="101" y="168"/>
                    <a:pt x="101" y="167"/>
                    <a:pt x="102" y="167"/>
                  </a:cubicBezTo>
                  <a:cubicBezTo>
                    <a:pt x="104" y="166"/>
                    <a:pt x="106" y="166"/>
                    <a:pt x="108" y="165"/>
                  </a:cubicBezTo>
                  <a:cubicBezTo>
                    <a:pt x="109" y="165"/>
                    <a:pt x="110" y="165"/>
                    <a:pt x="111" y="164"/>
                  </a:cubicBezTo>
                  <a:cubicBezTo>
                    <a:pt x="112" y="164"/>
                    <a:pt x="113" y="163"/>
                    <a:pt x="113" y="163"/>
                  </a:cubicBezTo>
                  <a:cubicBezTo>
                    <a:pt x="114" y="162"/>
                    <a:pt x="114" y="161"/>
                    <a:pt x="114" y="160"/>
                  </a:cubicBezTo>
                  <a:cubicBezTo>
                    <a:pt x="114" y="160"/>
                    <a:pt x="113" y="160"/>
                    <a:pt x="113" y="159"/>
                  </a:cubicBezTo>
                  <a:cubicBezTo>
                    <a:pt x="113" y="158"/>
                    <a:pt x="113" y="157"/>
                    <a:pt x="112" y="156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1" y="154"/>
                    <a:pt x="111" y="154"/>
                    <a:pt x="111" y="154"/>
                  </a:cubicBezTo>
                  <a:close/>
                  <a:moveTo>
                    <a:pt x="14" y="168"/>
                  </a:moveTo>
                  <a:cubicBezTo>
                    <a:pt x="14" y="169"/>
                    <a:pt x="18" y="171"/>
                    <a:pt x="18" y="171"/>
                  </a:cubicBezTo>
                  <a:cubicBezTo>
                    <a:pt x="18" y="171"/>
                    <a:pt x="18" y="173"/>
                    <a:pt x="18" y="174"/>
                  </a:cubicBezTo>
                  <a:cubicBezTo>
                    <a:pt x="20" y="174"/>
                    <a:pt x="21" y="174"/>
                    <a:pt x="22" y="174"/>
                  </a:cubicBezTo>
                  <a:cubicBezTo>
                    <a:pt x="22" y="174"/>
                    <a:pt x="23" y="174"/>
                    <a:pt x="23" y="174"/>
                  </a:cubicBezTo>
                  <a:cubicBezTo>
                    <a:pt x="23" y="174"/>
                    <a:pt x="23" y="174"/>
                    <a:pt x="23" y="173"/>
                  </a:cubicBezTo>
                  <a:cubicBezTo>
                    <a:pt x="23" y="172"/>
                    <a:pt x="23" y="171"/>
                    <a:pt x="23" y="170"/>
                  </a:cubicBezTo>
                  <a:cubicBezTo>
                    <a:pt x="22" y="168"/>
                    <a:pt x="20" y="167"/>
                    <a:pt x="19" y="166"/>
                  </a:cubicBezTo>
                  <a:cubicBezTo>
                    <a:pt x="17" y="164"/>
                    <a:pt x="17" y="161"/>
                    <a:pt x="16" y="158"/>
                  </a:cubicBezTo>
                  <a:cubicBezTo>
                    <a:pt x="16" y="158"/>
                    <a:pt x="16" y="157"/>
                    <a:pt x="15" y="157"/>
                  </a:cubicBezTo>
                  <a:cubicBezTo>
                    <a:pt x="15" y="158"/>
                    <a:pt x="14" y="161"/>
                    <a:pt x="14" y="161"/>
                  </a:cubicBezTo>
                  <a:cubicBezTo>
                    <a:pt x="14" y="162"/>
                    <a:pt x="14" y="168"/>
                    <a:pt x="14" y="168"/>
                  </a:cubicBezTo>
                  <a:close/>
                  <a:moveTo>
                    <a:pt x="138" y="132"/>
                  </a:moveTo>
                  <a:cubicBezTo>
                    <a:pt x="138" y="131"/>
                    <a:pt x="140" y="126"/>
                    <a:pt x="140" y="126"/>
                  </a:cubicBezTo>
                  <a:cubicBezTo>
                    <a:pt x="140" y="126"/>
                    <a:pt x="141" y="124"/>
                    <a:pt x="141" y="123"/>
                  </a:cubicBezTo>
                  <a:cubicBezTo>
                    <a:pt x="141" y="123"/>
                    <a:pt x="136" y="114"/>
                    <a:pt x="135" y="113"/>
                  </a:cubicBezTo>
                  <a:cubicBezTo>
                    <a:pt x="135" y="113"/>
                    <a:pt x="129" y="107"/>
                    <a:pt x="128" y="107"/>
                  </a:cubicBezTo>
                  <a:cubicBezTo>
                    <a:pt x="127" y="106"/>
                    <a:pt x="118" y="105"/>
                    <a:pt x="118" y="105"/>
                  </a:cubicBezTo>
                  <a:cubicBezTo>
                    <a:pt x="117" y="105"/>
                    <a:pt x="114" y="104"/>
                    <a:pt x="114" y="104"/>
                  </a:cubicBezTo>
                  <a:cubicBezTo>
                    <a:pt x="113" y="104"/>
                    <a:pt x="106" y="106"/>
                    <a:pt x="106" y="106"/>
                  </a:cubicBezTo>
                  <a:cubicBezTo>
                    <a:pt x="106" y="106"/>
                    <a:pt x="101" y="107"/>
                    <a:pt x="100" y="107"/>
                  </a:cubicBezTo>
                  <a:cubicBezTo>
                    <a:pt x="99" y="107"/>
                    <a:pt x="93" y="104"/>
                    <a:pt x="93" y="104"/>
                  </a:cubicBezTo>
                  <a:cubicBezTo>
                    <a:pt x="93" y="104"/>
                    <a:pt x="92" y="100"/>
                    <a:pt x="92" y="99"/>
                  </a:cubicBezTo>
                  <a:cubicBezTo>
                    <a:pt x="92" y="99"/>
                    <a:pt x="98" y="95"/>
                    <a:pt x="99" y="94"/>
                  </a:cubicBezTo>
                  <a:cubicBezTo>
                    <a:pt x="99" y="94"/>
                    <a:pt x="104" y="93"/>
                    <a:pt x="104" y="93"/>
                  </a:cubicBezTo>
                  <a:cubicBezTo>
                    <a:pt x="104" y="93"/>
                    <a:pt x="104" y="86"/>
                    <a:pt x="105" y="84"/>
                  </a:cubicBezTo>
                  <a:cubicBezTo>
                    <a:pt x="105" y="82"/>
                    <a:pt x="110" y="70"/>
                    <a:pt x="110" y="69"/>
                  </a:cubicBezTo>
                  <a:cubicBezTo>
                    <a:pt x="110" y="69"/>
                    <a:pt x="106" y="63"/>
                    <a:pt x="106" y="63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97" y="66"/>
                    <a:pt x="96" y="65"/>
                  </a:cubicBezTo>
                  <a:cubicBezTo>
                    <a:pt x="94" y="64"/>
                    <a:pt x="90" y="62"/>
                    <a:pt x="89" y="62"/>
                  </a:cubicBezTo>
                  <a:cubicBezTo>
                    <a:pt x="88" y="61"/>
                    <a:pt x="81" y="59"/>
                    <a:pt x="80" y="59"/>
                  </a:cubicBezTo>
                  <a:cubicBezTo>
                    <a:pt x="79" y="59"/>
                    <a:pt x="74" y="60"/>
                    <a:pt x="74" y="60"/>
                  </a:cubicBezTo>
                  <a:cubicBezTo>
                    <a:pt x="73" y="60"/>
                    <a:pt x="66" y="62"/>
                    <a:pt x="65" y="62"/>
                  </a:cubicBezTo>
                  <a:cubicBezTo>
                    <a:pt x="64" y="62"/>
                    <a:pt x="61" y="62"/>
                    <a:pt x="60" y="62"/>
                  </a:cubicBezTo>
                  <a:cubicBezTo>
                    <a:pt x="59" y="62"/>
                    <a:pt x="52" y="58"/>
                    <a:pt x="51" y="58"/>
                  </a:cubicBezTo>
                  <a:cubicBezTo>
                    <a:pt x="50" y="57"/>
                    <a:pt x="43" y="50"/>
                    <a:pt x="43" y="50"/>
                  </a:cubicBezTo>
                  <a:cubicBezTo>
                    <a:pt x="43" y="50"/>
                    <a:pt x="43" y="36"/>
                    <a:pt x="43" y="36"/>
                  </a:cubicBezTo>
                  <a:cubicBezTo>
                    <a:pt x="44" y="35"/>
                    <a:pt x="43" y="31"/>
                    <a:pt x="42" y="30"/>
                  </a:cubicBezTo>
                  <a:cubicBezTo>
                    <a:pt x="42" y="30"/>
                    <a:pt x="35" y="29"/>
                    <a:pt x="34" y="29"/>
                  </a:cubicBezTo>
                  <a:cubicBezTo>
                    <a:pt x="33" y="29"/>
                    <a:pt x="30" y="28"/>
                    <a:pt x="30" y="28"/>
                  </a:cubicBezTo>
                  <a:cubicBezTo>
                    <a:pt x="30" y="28"/>
                    <a:pt x="29" y="24"/>
                    <a:pt x="29" y="23"/>
                  </a:cubicBezTo>
                  <a:cubicBezTo>
                    <a:pt x="30" y="22"/>
                    <a:pt x="31" y="14"/>
                    <a:pt x="32" y="13"/>
                  </a:cubicBezTo>
                  <a:cubicBezTo>
                    <a:pt x="32" y="12"/>
                    <a:pt x="32" y="5"/>
                    <a:pt x="33" y="4"/>
                  </a:cubicBezTo>
                  <a:cubicBezTo>
                    <a:pt x="33" y="3"/>
                    <a:pt x="33" y="1"/>
                    <a:pt x="33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5" y="5"/>
                    <a:pt x="25" y="5"/>
                  </a:cubicBezTo>
                  <a:cubicBezTo>
                    <a:pt x="25" y="5"/>
                    <a:pt x="27" y="9"/>
                    <a:pt x="27" y="10"/>
                  </a:cubicBezTo>
                  <a:cubicBezTo>
                    <a:pt x="27" y="11"/>
                    <a:pt x="25" y="16"/>
                    <a:pt x="24" y="17"/>
                  </a:cubicBezTo>
                  <a:cubicBezTo>
                    <a:pt x="24" y="18"/>
                    <a:pt x="21" y="22"/>
                    <a:pt x="21" y="22"/>
                  </a:cubicBezTo>
                  <a:cubicBezTo>
                    <a:pt x="21" y="22"/>
                    <a:pt x="18" y="22"/>
                    <a:pt x="18" y="23"/>
                  </a:cubicBezTo>
                  <a:cubicBezTo>
                    <a:pt x="18" y="23"/>
                    <a:pt x="16" y="26"/>
                    <a:pt x="16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3" y="37"/>
                    <a:pt x="12" y="37"/>
                  </a:cubicBezTo>
                  <a:cubicBezTo>
                    <a:pt x="12" y="37"/>
                    <a:pt x="10" y="38"/>
                    <a:pt x="10" y="3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3"/>
                    <a:pt x="16" y="43"/>
                    <a:pt x="18" y="43"/>
                  </a:cubicBezTo>
                  <a:cubicBezTo>
                    <a:pt x="19" y="43"/>
                    <a:pt x="20" y="43"/>
                    <a:pt x="20" y="44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20" y="45"/>
                    <a:pt x="20" y="46"/>
                    <a:pt x="20" y="47"/>
                  </a:cubicBezTo>
                  <a:cubicBezTo>
                    <a:pt x="20" y="48"/>
                    <a:pt x="21" y="49"/>
                    <a:pt x="20" y="50"/>
                  </a:cubicBezTo>
                  <a:cubicBezTo>
                    <a:pt x="19" y="52"/>
                    <a:pt x="18" y="53"/>
                    <a:pt x="17" y="54"/>
                  </a:cubicBezTo>
                  <a:cubicBezTo>
                    <a:pt x="17" y="55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57"/>
                    <a:pt x="19" y="58"/>
                    <a:pt x="20" y="60"/>
                  </a:cubicBezTo>
                  <a:cubicBezTo>
                    <a:pt x="20" y="61"/>
                    <a:pt x="20" y="61"/>
                    <a:pt x="20" y="62"/>
                  </a:cubicBezTo>
                  <a:cubicBezTo>
                    <a:pt x="19" y="64"/>
                    <a:pt x="18" y="66"/>
                    <a:pt x="16" y="68"/>
                  </a:cubicBezTo>
                  <a:cubicBezTo>
                    <a:pt x="15" y="69"/>
                    <a:pt x="13" y="69"/>
                    <a:pt x="11" y="70"/>
                  </a:cubicBezTo>
                  <a:cubicBezTo>
                    <a:pt x="11" y="71"/>
                    <a:pt x="10" y="72"/>
                    <a:pt x="10" y="73"/>
                  </a:cubicBezTo>
                  <a:cubicBezTo>
                    <a:pt x="8" y="74"/>
                    <a:pt x="7" y="77"/>
                    <a:pt x="7" y="79"/>
                  </a:cubicBezTo>
                  <a:cubicBezTo>
                    <a:pt x="7" y="80"/>
                    <a:pt x="7" y="80"/>
                    <a:pt x="6" y="81"/>
                  </a:cubicBezTo>
                  <a:cubicBezTo>
                    <a:pt x="6" y="82"/>
                    <a:pt x="5" y="83"/>
                    <a:pt x="4" y="83"/>
                  </a:cubicBezTo>
                  <a:cubicBezTo>
                    <a:pt x="3" y="85"/>
                    <a:pt x="2" y="86"/>
                    <a:pt x="2" y="88"/>
                  </a:cubicBezTo>
                  <a:cubicBezTo>
                    <a:pt x="1" y="89"/>
                    <a:pt x="1" y="91"/>
                    <a:pt x="2" y="92"/>
                  </a:cubicBezTo>
                  <a:cubicBezTo>
                    <a:pt x="4" y="94"/>
                    <a:pt x="5" y="97"/>
                    <a:pt x="4" y="100"/>
                  </a:cubicBezTo>
                  <a:cubicBezTo>
                    <a:pt x="3" y="102"/>
                    <a:pt x="1" y="105"/>
                    <a:pt x="1" y="108"/>
                  </a:cubicBezTo>
                  <a:cubicBezTo>
                    <a:pt x="0" y="110"/>
                    <a:pt x="1" y="113"/>
                    <a:pt x="2" y="116"/>
                  </a:cubicBezTo>
                  <a:cubicBezTo>
                    <a:pt x="3" y="119"/>
                    <a:pt x="5" y="121"/>
                    <a:pt x="7" y="124"/>
                  </a:cubicBezTo>
                  <a:cubicBezTo>
                    <a:pt x="7" y="124"/>
                    <a:pt x="7" y="125"/>
                    <a:pt x="7" y="125"/>
                  </a:cubicBezTo>
                  <a:cubicBezTo>
                    <a:pt x="9" y="126"/>
                    <a:pt x="10" y="124"/>
                    <a:pt x="11" y="124"/>
                  </a:cubicBezTo>
                  <a:cubicBezTo>
                    <a:pt x="15" y="120"/>
                    <a:pt x="20" y="120"/>
                    <a:pt x="25" y="122"/>
                  </a:cubicBezTo>
                  <a:cubicBezTo>
                    <a:pt x="25" y="123"/>
                    <a:pt x="24" y="125"/>
                    <a:pt x="23" y="125"/>
                  </a:cubicBezTo>
                  <a:cubicBezTo>
                    <a:pt x="21" y="127"/>
                    <a:pt x="19" y="128"/>
                    <a:pt x="18" y="130"/>
                  </a:cubicBezTo>
                  <a:cubicBezTo>
                    <a:pt x="16" y="131"/>
                    <a:pt x="15" y="133"/>
                    <a:pt x="15" y="135"/>
                  </a:cubicBezTo>
                  <a:cubicBezTo>
                    <a:pt x="15" y="137"/>
                    <a:pt x="16" y="138"/>
                    <a:pt x="17" y="140"/>
                  </a:cubicBezTo>
                  <a:cubicBezTo>
                    <a:pt x="18" y="142"/>
                    <a:pt x="18" y="144"/>
                    <a:pt x="19" y="144"/>
                  </a:cubicBezTo>
                  <a:cubicBezTo>
                    <a:pt x="20" y="146"/>
                    <a:pt x="19" y="148"/>
                    <a:pt x="19" y="149"/>
                  </a:cubicBezTo>
                  <a:cubicBezTo>
                    <a:pt x="18" y="150"/>
                    <a:pt x="16" y="154"/>
                    <a:pt x="16" y="155"/>
                  </a:cubicBezTo>
                  <a:cubicBezTo>
                    <a:pt x="17" y="156"/>
                    <a:pt x="17" y="158"/>
                    <a:pt x="18" y="159"/>
                  </a:cubicBezTo>
                  <a:cubicBezTo>
                    <a:pt x="18" y="161"/>
                    <a:pt x="19" y="163"/>
                    <a:pt x="19" y="164"/>
                  </a:cubicBezTo>
                  <a:cubicBezTo>
                    <a:pt x="20" y="166"/>
                    <a:pt x="22" y="168"/>
                    <a:pt x="2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6" y="168"/>
                    <a:pt x="26" y="169"/>
                    <a:pt x="27" y="170"/>
                  </a:cubicBezTo>
                  <a:cubicBezTo>
                    <a:pt x="27" y="172"/>
                    <a:pt x="27" y="173"/>
                    <a:pt x="28" y="174"/>
                  </a:cubicBezTo>
                  <a:cubicBezTo>
                    <a:pt x="29" y="175"/>
                    <a:pt x="30" y="175"/>
                    <a:pt x="32" y="175"/>
                  </a:cubicBezTo>
                  <a:cubicBezTo>
                    <a:pt x="32" y="175"/>
                    <a:pt x="32" y="174"/>
                    <a:pt x="33" y="174"/>
                  </a:cubicBezTo>
                  <a:cubicBezTo>
                    <a:pt x="33" y="174"/>
                    <a:pt x="34" y="174"/>
                    <a:pt x="35" y="174"/>
                  </a:cubicBezTo>
                  <a:cubicBezTo>
                    <a:pt x="36" y="174"/>
                    <a:pt x="36" y="173"/>
                    <a:pt x="37" y="173"/>
                  </a:cubicBezTo>
                  <a:cubicBezTo>
                    <a:pt x="37" y="172"/>
                    <a:pt x="37" y="171"/>
                    <a:pt x="37" y="170"/>
                  </a:cubicBezTo>
                  <a:cubicBezTo>
                    <a:pt x="36" y="170"/>
                    <a:pt x="35" y="169"/>
                    <a:pt x="34" y="170"/>
                  </a:cubicBezTo>
                  <a:cubicBezTo>
                    <a:pt x="33" y="170"/>
                    <a:pt x="33" y="171"/>
                    <a:pt x="32" y="171"/>
                  </a:cubicBezTo>
                  <a:cubicBezTo>
                    <a:pt x="31" y="172"/>
                    <a:pt x="30" y="172"/>
                    <a:pt x="29" y="172"/>
                  </a:cubicBezTo>
                  <a:cubicBezTo>
                    <a:pt x="29" y="171"/>
                    <a:pt x="29" y="170"/>
                    <a:pt x="29" y="168"/>
                  </a:cubicBezTo>
                  <a:cubicBezTo>
                    <a:pt x="29" y="167"/>
                    <a:pt x="28" y="166"/>
                    <a:pt x="28" y="165"/>
                  </a:cubicBezTo>
                  <a:cubicBezTo>
                    <a:pt x="28" y="165"/>
                    <a:pt x="29" y="165"/>
                    <a:pt x="29" y="164"/>
                  </a:cubicBezTo>
                  <a:cubicBezTo>
                    <a:pt x="30" y="163"/>
                    <a:pt x="31" y="162"/>
                    <a:pt x="32" y="161"/>
                  </a:cubicBezTo>
                  <a:cubicBezTo>
                    <a:pt x="33" y="160"/>
                    <a:pt x="33" y="158"/>
                    <a:pt x="33" y="157"/>
                  </a:cubicBezTo>
                  <a:cubicBezTo>
                    <a:pt x="32" y="156"/>
                    <a:pt x="32" y="155"/>
                    <a:pt x="31" y="154"/>
                  </a:cubicBezTo>
                  <a:cubicBezTo>
                    <a:pt x="31" y="153"/>
                    <a:pt x="32" y="152"/>
                    <a:pt x="33" y="152"/>
                  </a:cubicBezTo>
                  <a:cubicBezTo>
                    <a:pt x="34" y="153"/>
                    <a:pt x="34" y="153"/>
                    <a:pt x="34" y="154"/>
                  </a:cubicBezTo>
                  <a:cubicBezTo>
                    <a:pt x="34" y="154"/>
                    <a:pt x="35" y="155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ubicBezTo>
                    <a:pt x="37" y="151"/>
                    <a:pt x="39" y="147"/>
                    <a:pt x="40" y="143"/>
                  </a:cubicBezTo>
                  <a:cubicBezTo>
                    <a:pt x="40" y="139"/>
                    <a:pt x="40" y="135"/>
                    <a:pt x="37" y="132"/>
                  </a:cubicBezTo>
                  <a:cubicBezTo>
                    <a:pt x="36" y="131"/>
                    <a:pt x="36" y="131"/>
                    <a:pt x="37" y="130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9" y="130"/>
                    <a:pt x="40" y="130"/>
                    <a:pt x="41" y="131"/>
                  </a:cubicBezTo>
                  <a:cubicBezTo>
                    <a:pt x="42" y="132"/>
                    <a:pt x="42" y="133"/>
                    <a:pt x="42" y="134"/>
                  </a:cubicBezTo>
                  <a:cubicBezTo>
                    <a:pt x="42" y="136"/>
                    <a:pt x="41" y="138"/>
                    <a:pt x="41" y="141"/>
                  </a:cubicBezTo>
                  <a:cubicBezTo>
                    <a:pt x="41" y="142"/>
                    <a:pt x="41" y="144"/>
                    <a:pt x="41" y="145"/>
                  </a:cubicBezTo>
                  <a:cubicBezTo>
                    <a:pt x="40" y="148"/>
                    <a:pt x="39" y="150"/>
                    <a:pt x="39" y="152"/>
                  </a:cubicBezTo>
                  <a:cubicBezTo>
                    <a:pt x="39" y="154"/>
                    <a:pt x="39" y="155"/>
                    <a:pt x="39" y="156"/>
                  </a:cubicBezTo>
                  <a:cubicBezTo>
                    <a:pt x="40" y="157"/>
                    <a:pt x="41" y="158"/>
                    <a:pt x="40" y="160"/>
                  </a:cubicBezTo>
                  <a:cubicBezTo>
                    <a:pt x="40" y="160"/>
                    <a:pt x="39" y="160"/>
                    <a:pt x="39" y="160"/>
                  </a:cubicBezTo>
                  <a:cubicBezTo>
                    <a:pt x="39" y="161"/>
                    <a:pt x="39" y="161"/>
                    <a:pt x="39" y="162"/>
                  </a:cubicBezTo>
                  <a:cubicBezTo>
                    <a:pt x="40" y="164"/>
                    <a:pt x="39" y="167"/>
                    <a:pt x="40" y="169"/>
                  </a:cubicBezTo>
                  <a:cubicBezTo>
                    <a:pt x="40" y="170"/>
                    <a:pt x="40" y="170"/>
                    <a:pt x="40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6" y="171"/>
                    <a:pt x="50" y="171"/>
                    <a:pt x="55" y="171"/>
                  </a:cubicBezTo>
                  <a:cubicBezTo>
                    <a:pt x="56" y="171"/>
                    <a:pt x="58" y="171"/>
                    <a:pt x="59" y="171"/>
                  </a:cubicBezTo>
                  <a:cubicBezTo>
                    <a:pt x="59" y="168"/>
                    <a:pt x="57" y="167"/>
                    <a:pt x="56" y="165"/>
                  </a:cubicBezTo>
                  <a:cubicBezTo>
                    <a:pt x="53" y="160"/>
                    <a:pt x="52" y="155"/>
                    <a:pt x="50" y="150"/>
                  </a:cubicBezTo>
                  <a:cubicBezTo>
                    <a:pt x="50" y="148"/>
                    <a:pt x="49" y="147"/>
                    <a:pt x="49" y="145"/>
                  </a:cubicBezTo>
                  <a:cubicBezTo>
                    <a:pt x="49" y="144"/>
                    <a:pt x="49" y="144"/>
                    <a:pt x="50" y="143"/>
                  </a:cubicBezTo>
                  <a:cubicBezTo>
                    <a:pt x="50" y="142"/>
                    <a:pt x="51" y="142"/>
                    <a:pt x="51" y="141"/>
                  </a:cubicBezTo>
                  <a:cubicBezTo>
                    <a:pt x="52" y="140"/>
                    <a:pt x="52" y="139"/>
                    <a:pt x="52" y="138"/>
                  </a:cubicBezTo>
                  <a:cubicBezTo>
                    <a:pt x="52" y="137"/>
                    <a:pt x="51" y="136"/>
                    <a:pt x="50" y="135"/>
                  </a:cubicBezTo>
                  <a:cubicBezTo>
                    <a:pt x="49" y="135"/>
                    <a:pt x="48" y="134"/>
                    <a:pt x="48" y="134"/>
                  </a:cubicBezTo>
                  <a:cubicBezTo>
                    <a:pt x="47" y="134"/>
                    <a:pt x="47" y="134"/>
                    <a:pt x="47" y="133"/>
                  </a:cubicBezTo>
                  <a:cubicBezTo>
                    <a:pt x="46" y="133"/>
                    <a:pt x="46" y="132"/>
                    <a:pt x="46" y="131"/>
                  </a:cubicBezTo>
                  <a:cubicBezTo>
                    <a:pt x="46" y="131"/>
                    <a:pt x="47" y="131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31"/>
                    <a:pt x="48" y="131"/>
                    <a:pt x="49" y="131"/>
                  </a:cubicBezTo>
                  <a:cubicBezTo>
                    <a:pt x="49" y="133"/>
                    <a:pt x="51" y="134"/>
                    <a:pt x="52" y="135"/>
                  </a:cubicBezTo>
                  <a:cubicBezTo>
                    <a:pt x="53" y="136"/>
                    <a:pt x="54" y="136"/>
                    <a:pt x="54" y="137"/>
                  </a:cubicBezTo>
                  <a:cubicBezTo>
                    <a:pt x="54" y="138"/>
                    <a:pt x="54" y="139"/>
                    <a:pt x="54" y="139"/>
                  </a:cubicBezTo>
                  <a:cubicBezTo>
                    <a:pt x="52" y="142"/>
                    <a:pt x="52" y="145"/>
                    <a:pt x="53" y="148"/>
                  </a:cubicBezTo>
                  <a:cubicBezTo>
                    <a:pt x="53" y="149"/>
                    <a:pt x="53" y="151"/>
                    <a:pt x="54" y="152"/>
                  </a:cubicBezTo>
                  <a:cubicBezTo>
                    <a:pt x="55" y="156"/>
                    <a:pt x="56" y="159"/>
                    <a:pt x="57" y="162"/>
                  </a:cubicBezTo>
                  <a:cubicBezTo>
                    <a:pt x="57" y="163"/>
                    <a:pt x="57" y="164"/>
                    <a:pt x="57" y="164"/>
                  </a:cubicBezTo>
                  <a:cubicBezTo>
                    <a:pt x="58" y="165"/>
                    <a:pt x="58" y="165"/>
                    <a:pt x="59" y="165"/>
                  </a:cubicBezTo>
                  <a:cubicBezTo>
                    <a:pt x="60" y="166"/>
                    <a:pt x="62" y="166"/>
                    <a:pt x="64" y="166"/>
                  </a:cubicBezTo>
                  <a:cubicBezTo>
                    <a:pt x="66" y="167"/>
                    <a:pt x="67" y="166"/>
                    <a:pt x="68" y="167"/>
                  </a:cubicBezTo>
                  <a:cubicBezTo>
                    <a:pt x="69" y="167"/>
                    <a:pt x="70" y="168"/>
                    <a:pt x="71" y="168"/>
                  </a:cubicBezTo>
                  <a:cubicBezTo>
                    <a:pt x="73" y="168"/>
                    <a:pt x="74" y="168"/>
                    <a:pt x="75" y="167"/>
                  </a:cubicBezTo>
                  <a:cubicBezTo>
                    <a:pt x="75" y="166"/>
                    <a:pt x="76" y="166"/>
                    <a:pt x="76" y="165"/>
                  </a:cubicBezTo>
                  <a:cubicBezTo>
                    <a:pt x="76" y="164"/>
                    <a:pt x="76" y="163"/>
                    <a:pt x="76" y="163"/>
                  </a:cubicBezTo>
                  <a:cubicBezTo>
                    <a:pt x="75" y="163"/>
                    <a:pt x="75" y="162"/>
                    <a:pt x="75" y="162"/>
                  </a:cubicBezTo>
                  <a:cubicBezTo>
                    <a:pt x="73" y="161"/>
                    <a:pt x="74" y="160"/>
                    <a:pt x="74" y="158"/>
                  </a:cubicBezTo>
                  <a:cubicBezTo>
                    <a:pt x="74" y="158"/>
                    <a:pt x="73" y="158"/>
                    <a:pt x="73" y="157"/>
                  </a:cubicBezTo>
                  <a:cubicBezTo>
                    <a:pt x="72" y="156"/>
                    <a:pt x="72" y="154"/>
                    <a:pt x="72" y="153"/>
                  </a:cubicBezTo>
                  <a:cubicBezTo>
                    <a:pt x="71" y="151"/>
                    <a:pt x="70" y="150"/>
                    <a:pt x="70" y="148"/>
                  </a:cubicBezTo>
                  <a:cubicBezTo>
                    <a:pt x="69" y="148"/>
                    <a:pt x="69" y="147"/>
                    <a:pt x="69" y="147"/>
                  </a:cubicBezTo>
                  <a:cubicBezTo>
                    <a:pt x="68" y="146"/>
                    <a:pt x="66" y="146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66" y="142"/>
                    <a:pt x="67" y="141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39"/>
                    <a:pt x="72" y="137"/>
                    <a:pt x="72" y="136"/>
                  </a:cubicBezTo>
                  <a:cubicBezTo>
                    <a:pt x="72" y="135"/>
                    <a:pt x="72" y="134"/>
                    <a:pt x="71" y="133"/>
                  </a:cubicBezTo>
                  <a:cubicBezTo>
                    <a:pt x="71" y="133"/>
                    <a:pt x="71" y="132"/>
                    <a:pt x="70" y="132"/>
                  </a:cubicBezTo>
                  <a:cubicBezTo>
                    <a:pt x="70" y="131"/>
                    <a:pt x="70" y="130"/>
                    <a:pt x="70" y="129"/>
                  </a:cubicBezTo>
                  <a:cubicBezTo>
                    <a:pt x="70" y="128"/>
                    <a:pt x="70" y="128"/>
                    <a:pt x="70" y="127"/>
                  </a:cubicBezTo>
                  <a:cubicBezTo>
                    <a:pt x="70" y="127"/>
                    <a:pt x="71" y="127"/>
                    <a:pt x="71" y="127"/>
                  </a:cubicBezTo>
                  <a:cubicBezTo>
                    <a:pt x="71" y="127"/>
                    <a:pt x="72" y="127"/>
                    <a:pt x="72" y="127"/>
                  </a:cubicBezTo>
                  <a:cubicBezTo>
                    <a:pt x="73" y="128"/>
                    <a:pt x="73" y="129"/>
                    <a:pt x="73" y="130"/>
                  </a:cubicBezTo>
                  <a:cubicBezTo>
                    <a:pt x="73" y="133"/>
                    <a:pt x="74" y="136"/>
                    <a:pt x="75" y="139"/>
                  </a:cubicBezTo>
                  <a:cubicBezTo>
                    <a:pt x="75" y="140"/>
                    <a:pt x="75" y="141"/>
                    <a:pt x="75" y="142"/>
                  </a:cubicBezTo>
                  <a:cubicBezTo>
                    <a:pt x="75" y="146"/>
                    <a:pt x="76" y="150"/>
                    <a:pt x="76" y="155"/>
                  </a:cubicBezTo>
                  <a:cubicBezTo>
                    <a:pt x="77" y="156"/>
                    <a:pt x="77" y="157"/>
                    <a:pt x="77" y="159"/>
                  </a:cubicBezTo>
                  <a:cubicBezTo>
                    <a:pt x="77" y="159"/>
                    <a:pt x="77" y="159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60"/>
                    <a:pt x="81" y="160"/>
                    <a:pt x="82" y="159"/>
                  </a:cubicBezTo>
                  <a:cubicBezTo>
                    <a:pt x="82" y="158"/>
                    <a:pt x="82" y="157"/>
                    <a:pt x="82" y="156"/>
                  </a:cubicBezTo>
                  <a:cubicBezTo>
                    <a:pt x="81" y="154"/>
                    <a:pt x="80" y="152"/>
                    <a:pt x="80" y="150"/>
                  </a:cubicBezTo>
                  <a:cubicBezTo>
                    <a:pt x="80" y="149"/>
                    <a:pt x="81" y="148"/>
                    <a:pt x="81" y="147"/>
                  </a:cubicBezTo>
                  <a:cubicBezTo>
                    <a:pt x="81" y="146"/>
                    <a:pt x="81" y="145"/>
                    <a:pt x="80" y="144"/>
                  </a:cubicBezTo>
                  <a:cubicBezTo>
                    <a:pt x="80" y="144"/>
                    <a:pt x="79" y="144"/>
                    <a:pt x="79" y="144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9" y="143"/>
                    <a:pt x="79" y="142"/>
                    <a:pt x="79" y="142"/>
                  </a:cubicBezTo>
                  <a:cubicBezTo>
                    <a:pt x="80" y="142"/>
                    <a:pt x="81" y="143"/>
                    <a:pt x="81" y="143"/>
                  </a:cubicBezTo>
                  <a:cubicBezTo>
                    <a:pt x="81" y="144"/>
                    <a:pt x="81" y="144"/>
                    <a:pt x="81" y="145"/>
                  </a:cubicBezTo>
                  <a:cubicBezTo>
                    <a:pt x="82" y="148"/>
                    <a:pt x="83" y="152"/>
                    <a:pt x="83" y="155"/>
                  </a:cubicBezTo>
                  <a:cubicBezTo>
                    <a:pt x="83" y="156"/>
                    <a:pt x="83" y="156"/>
                    <a:pt x="83" y="157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7" y="158"/>
                    <a:pt x="89" y="158"/>
                    <a:pt x="92" y="157"/>
                  </a:cubicBezTo>
                  <a:cubicBezTo>
                    <a:pt x="92" y="157"/>
                    <a:pt x="93" y="157"/>
                    <a:pt x="93" y="157"/>
                  </a:cubicBezTo>
                  <a:cubicBezTo>
                    <a:pt x="93" y="157"/>
                    <a:pt x="94" y="156"/>
                    <a:pt x="94" y="156"/>
                  </a:cubicBezTo>
                  <a:cubicBezTo>
                    <a:pt x="95" y="152"/>
                    <a:pt x="96" y="148"/>
                    <a:pt x="96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2"/>
                    <a:pt x="95" y="141"/>
                  </a:cubicBezTo>
                  <a:cubicBezTo>
                    <a:pt x="95" y="140"/>
                    <a:pt x="94" y="138"/>
                    <a:pt x="94" y="137"/>
                  </a:cubicBezTo>
                  <a:cubicBezTo>
                    <a:pt x="92" y="134"/>
                    <a:pt x="90" y="132"/>
                    <a:pt x="87" y="131"/>
                  </a:cubicBezTo>
                  <a:cubicBezTo>
                    <a:pt x="84" y="129"/>
                    <a:pt x="82" y="128"/>
                    <a:pt x="79" y="126"/>
                  </a:cubicBezTo>
                  <a:cubicBezTo>
                    <a:pt x="79" y="126"/>
                    <a:pt x="78" y="126"/>
                    <a:pt x="78" y="126"/>
                  </a:cubicBezTo>
                  <a:cubicBezTo>
                    <a:pt x="78" y="125"/>
                    <a:pt x="78" y="125"/>
                    <a:pt x="78" y="125"/>
                  </a:cubicBezTo>
                  <a:cubicBezTo>
                    <a:pt x="81" y="125"/>
                    <a:pt x="84" y="124"/>
                    <a:pt x="87" y="123"/>
                  </a:cubicBezTo>
                  <a:cubicBezTo>
                    <a:pt x="87" y="123"/>
                    <a:pt x="87" y="122"/>
                    <a:pt x="88" y="123"/>
                  </a:cubicBezTo>
                  <a:cubicBezTo>
                    <a:pt x="88" y="123"/>
                    <a:pt x="89" y="124"/>
                    <a:pt x="88" y="124"/>
                  </a:cubicBezTo>
                  <a:cubicBezTo>
                    <a:pt x="88" y="125"/>
                    <a:pt x="87" y="125"/>
                    <a:pt x="87" y="126"/>
                  </a:cubicBezTo>
                  <a:cubicBezTo>
                    <a:pt x="87" y="126"/>
                    <a:pt x="87" y="127"/>
                    <a:pt x="87" y="127"/>
                  </a:cubicBezTo>
                  <a:cubicBezTo>
                    <a:pt x="87" y="128"/>
                    <a:pt x="87" y="129"/>
                    <a:pt x="88" y="130"/>
                  </a:cubicBezTo>
                  <a:cubicBezTo>
                    <a:pt x="90" y="132"/>
                    <a:pt x="92" y="132"/>
                    <a:pt x="94" y="133"/>
                  </a:cubicBezTo>
                  <a:cubicBezTo>
                    <a:pt x="95" y="134"/>
                    <a:pt x="95" y="136"/>
                    <a:pt x="96" y="137"/>
                  </a:cubicBezTo>
                  <a:cubicBezTo>
                    <a:pt x="97" y="138"/>
                    <a:pt x="99" y="139"/>
                    <a:pt x="100" y="141"/>
                  </a:cubicBezTo>
                  <a:cubicBezTo>
                    <a:pt x="100" y="142"/>
                    <a:pt x="100" y="143"/>
                    <a:pt x="101" y="143"/>
                  </a:cubicBezTo>
                  <a:cubicBezTo>
                    <a:pt x="102" y="144"/>
                    <a:pt x="103" y="145"/>
                    <a:pt x="103" y="146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5" y="149"/>
                    <a:pt x="107" y="150"/>
                    <a:pt x="107" y="151"/>
                  </a:cubicBezTo>
                  <a:cubicBezTo>
                    <a:pt x="110" y="153"/>
                    <a:pt x="114" y="152"/>
                    <a:pt x="117" y="150"/>
                  </a:cubicBezTo>
                  <a:cubicBezTo>
                    <a:pt x="117" y="150"/>
                    <a:pt x="118" y="150"/>
                    <a:pt x="118" y="150"/>
                  </a:cubicBezTo>
                  <a:cubicBezTo>
                    <a:pt x="118" y="150"/>
                    <a:pt x="119" y="150"/>
                    <a:pt x="119" y="150"/>
                  </a:cubicBezTo>
                  <a:cubicBezTo>
                    <a:pt x="120" y="151"/>
                    <a:pt x="121" y="151"/>
                    <a:pt x="121" y="151"/>
                  </a:cubicBezTo>
                  <a:cubicBezTo>
                    <a:pt x="122" y="150"/>
                    <a:pt x="123" y="150"/>
                    <a:pt x="124" y="149"/>
                  </a:cubicBezTo>
                  <a:cubicBezTo>
                    <a:pt x="124" y="149"/>
                    <a:pt x="125" y="150"/>
                    <a:pt x="125" y="150"/>
                  </a:cubicBezTo>
                  <a:cubicBezTo>
                    <a:pt x="123" y="151"/>
                    <a:pt x="122" y="152"/>
                    <a:pt x="120" y="153"/>
                  </a:cubicBezTo>
                  <a:cubicBezTo>
                    <a:pt x="120" y="154"/>
                    <a:pt x="119" y="154"/>
                    <a:pt x="119" y="155"/>
                  </a:cubicBezTo>
                  <a:cubicBezTo>
                    <a:pt x="118" y="156"/>
                    <a:pt x="118" y="157"/>
                    <a:pt x="118" y="159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8" y="159"/>
                    <a:pt x="118" y="160"/>
                    <a:pt x="119" y="160"/>
                  </a:cubicBezTo>
                  <a:cubicBezTo>
                    <a:pt x="122" y="160"/>
                    <a:pt x="125" y="160"/>
                    <a:pt x="128" y="160"/>
                  </a:cubicBezTo>
                  <a:cubicBezTo>
                    <a:pt x="130" y="160"/>
                    <a:pt x="133" y="160"/>
                    <a:pt x="136" y="160"/>
                  </a:cubicBezTo>
                  <a:cubicBezTo>
                    <a:pt x="138" y="159"/>
                    <a:pt x="139" y="159"/>
                    <a:pt x="141" y="159"/>
                  </a:cubicBezTo>
                  <a:cubicBezTo>
                    <a:pt x="143" y="159"/>
                    <a:pt x="144" y="159"/>
                    <a:pt x="145" y="159"/>
                  </a:cubicBezTo>
                  <a:cubicBezTo>
                    <a:pt x="145" y="159"/>
                    <a:pt x="146" y="159"/>
                    <a:pt x="146" y="158"/>
                  </a:cubicBezTo>
                  <a:cubicBezTo>
                    <a:pt x="147" y="158"/>
                    <a:pt x="147" y="157"/>
                    <a:pt x="147" y="156"/>
                  </a:cubicBezTo>
                  <a:cubicBezTo>
                    <a:pt x="147" y="154"/>
                    <a:pt x="145" y="153"/>
                    <a:pt x="144" y="152"/>
                  </a:cubicBezTo>
                  <a:cubicBezTo>
                    <a:pt x="142" y="151"/>
                    <a:pt x="140" y="149"/>
                    <a:pt x="140" y="147"/>
                  </a:cubicBezTo>
                  <a:cubicBezTo>
                    <a:pt x="139" y="145"/>
                    <a:pt x="139" y="143"/>
                    <a:pt x="141" y="141"/>
                  </a:cubicBezTo>
                  <a:cubicBezTo>
                    <a:pt x="141" y="141"/>
                    <a:pt x="140" y="139"/>
                    <a:pt x="139" y="138"/>
                  </a:cubicBezTo>
                  <a:cubicBezTo>
                    <a:pt x="138" y="136"/>
                    <a:pt x="137" y="134"/>
                    <a:pt x="138" y="132"/>
                  </a:cubicBezTo>
                  <a:close/>
                </a:path>
              </a:pathLst>
            </a:custGeom>
            <a:solidFill>
              <a:srgbClr val="ADDF9A"/>
            </a:solidFill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2757C0A-70ED-C5A6-E593-116948EF60C9}"/>
                </a:ext>
              </a:extLst>
            </p:cNvPr>
            <p:cNvGrpSpPr/>
            <p:nvPr/>
          </p:nvGrpSpPr>
          <p:grpSpPr>
            <a:xfrm>
              <a:off x="488733" y="1099719"/>
              <a:ext cx="6321971" cy="5106323"/>
              <a:chOff x="488733" y="1099719"/>
              <a:chExt cx="6321971" cy="5106323"/>
            </a:xfrm>
          </p:grpSpPr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id="{6A978169-137B-3ED5-1F41-A62DB55A4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990" y="3485722"/>
                <a:ext cx="500416" cy="520005"/>
              </a:xfrm>
              <a:custGeom>
                <a:avLst/>
                <a:gdLst>
                  <a:gd name="T0" fmla="*/ 519152769 w 281"/>
                  <a:gd name="T1" fmla="*/ 609877813 h 292"/>
                  <a:gd name="T2" fmla="*/ 549394678 w 281"/>
                  <a:gd name="T3" fmla="*/ 544353750 h 292"/>
                  <a:gd name="T4" fmla="*/ 609878496 w 281"/>
                  <a:gd name="T5" fmla="*/ 453628125 h 292"/>
                  <a:gd name="T6" fmla="*/ 604838178 w 281"/>
                  <a:gd name="T7" fmla="*/ 221773750 h 292"/>
                  <a:gd name="T8" fmla="*/ 635080087 w 281"/>
                  <a:gd name="T9" fmla="*/ 168851263 h 292"/>
                  <a:gd name="T10" fmla="*/ 647681676 w 281"/>
                  <a:gd name="T11" fmla="*/ 138609388 h 292"/>
                  <a:gd name="T12" fmla="*/ 652721994 w 281"/>
                  <a:gd name="T13" fmla="*/ 100806250 h 292"/>
                  <a:gd name="T14" fmla="*/ 708165494 w 281"/>
                  <a:gd name="T15" fmla="*/ 78125638 h 292"/>
                  <a:gd name="T16" fmla="*/ 670362314 w 281"/>
                  <a:gd name="T17" fmla="*/ 22682200 h 292"/>
                  <a:gd name="T18" fmla="*/ 599797860 w 281"/>
                  <a:gd name="T19" fmla="*/ 0 h 292"/>
                  <a:gd name="T20" fmla="*/ 544354360 w 281"/>
                  <a:gd name="T21" fmla="*/ 52924075 h 292"/>
                  <a:gd name="T22" fmla="*/ 471270541 w 281"/>
                  <a:gd name="T23" fmla="*/ 47883763 h 292"/>
                  <a:gd name="T24" fmla="*/ 448588315 w 281"/>
                  <a:gd name="T25" fmla="*/ 70564375 h 292"/>
                  <a:gd name="T26" fmla="*/ 332660998 w 281"/>
                  <a:gd name="T27" fmla="*/ 234375325 h 292"/>
                  <a:gd name="T28" fmla="*/ 320060996 w 281"/>
                  <a:gd name="T29" fmla="*/ 241935000 h 292"/>
                  <a:gd name="T30" fmla="*/ 181451453 w 281"/>
                  <a:gd name="T31" fmla="*/ 131048125 h 292"/>
                  <a:gd name="T32" fmla="*/ 128528907 w 281"/>
                  <a:gd name="T33" fmla="*/ 120967500 h 292"/>
                  <a:gd name="T34" fmla="*/ 0 w 281"/>
                  <a:gd name="T35" fmla="*/ 120967500 h 292"/>
                  <a:gd name="T36" fmla="*/ 0 w 281"/>
                  <a:gd name="T37" fmla="*/ 730845313 h 292"/>
                  <a:gd name="T38" fmla="*/ 37803180 w 281"/>
                  <a:gd name="T39" fmla="*/ 735885625 h 292"/>
                  <a:gd name="T40" fmla="*/ 151209544 w 281"/>
                  <a:gd name="T41" fmla="*/ 735885625 h 292"/>
                  <a:gd name="T42" fmla="*/ 410786723 w 281"/>
                  <a:gd name="T43" fmla="*/ 700603438 h 292"/>
                  <a:gd name="T44" fmla="*/ 519152769 w 281"/>
                  <a:gd name="T45" fmla="*/ 609877813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1" h="292">
                    <a:moveTo>
                      <a:pt x="206" y="242"/>
                    </a:moveTo>
                    <a:lnTo>
                      <a:pt x="218" y="216"/>
                    </a:lnTo>
                    <a:lnTo>
                      <a:pt x="242" y="180"/>
                    </a:lnTo>
                    <a:lnTo>
                      <a:pt x="240" y="88"/>
                    </a:lnTo>
                    <a:lnTo>
                      <a:pt x="252" y="67"/>
                    </a:lnTo>
                    <a:lnTo>
                      <a:pt x="257" y="55"/>
                    </a:lnTo>
                    <a:lnTo>
                      <a:pt x="259" y="40"/>
                    </a:lnTo>
                    <a:lnTo>
                      <a:pt x="281" y="31"/>
                    </a:lnTo>
                    <a:lnTo>
                      <a:pt x="266" y="9"/>
                    </a:lnTo>
                    <a:lnTo>
                      <a:pt x="238" y="0"/>
                    </a:lnTo>
                    <a:lnTo>
                      <a:pt x="216" y="21"/>
                    </a:lnTo>
                    <a:lnTo>
                      <a:pt x="187" y="19"/>
                    </a:lnTo>
                    <a:lnTo>
                      <a:pt x="178" y="28"/>
                    </a:lnTo>
                    <a:lnTo>
                      <a:pt x="132" y="93"/>
                    </a:lnTo>
                    <a:lnTo>
                      <a:pt x="127" y="96"/>
                    </a:lnTo>
                    <a:lnTo>
                      <a:pt x="72" y="52"/>
                    </a:lnTo>
                    <a:lnTo>
                      <a:pt x="51" y="48"/>
                    </a:lnTo>
                    <a:lnTo>
                      <a:pt x="0" y="48"/>
                    </a:lnTo>
                    <a:lnTo>
                      <a:pt x="0" y="290"/>
                    </a:lnTo>
                    <a:lnTo>
                      <a:pt x="15" y="292"/>
                    </a:lnTo>
                    <a:lnTo>
                      <a:pt x="60" y="292"/>
                    </a:lnTo>
                    <a:lnTo>
                      <a:pt x="163" y="278"/>
                    </a:lnTo>
                    <a:lnTo>
                      <a:pt x="206" y="242"/>
                    </a:lnTo>
                    <a:close/>
                  </a:path>
                </a:pathLst>
              </a:custGeom>
              <a:solidFill>
                <a:srgbClr val="68A76C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9EE52EA7-364C-6024-3DC6-C0786B6FA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87" y="4941648"/>
                <a:ext cx="867268" cy="179863"/>
              </a:xfrm>
              <a:custGeom>
                <a:avLst/>
                <a:gdLst>
                  <a:gd name="T0" fmla="*/ 2147483646 w 203"/>
                  <a:gd name="T1" fmla="*/ 262326602 h 42"/>
                  <a:gd name="T2" fmla="*/ 2147483646 w 203"/>
                  <a:gd name="T3" fmla="*/ 174885674 h 42"/>
                  <a:gd name="T4" fmla="*/ 1755008403 w 203"/>
                  <a:gd name="T5" fmla="*/ 204032650 h 42"/>
                  <a:gd name="T6" fmla="*/ 1595461492 w 203"/>
                  <a:gd name="T7" fmla="*/ 262326602 h 42"/>
                  <a:gd name="T8" fmla="*/ 1508438674 w 203"/>
                  <a:gd name="T9" fmla="*/ 306048975 h 42"/>
                  <a:gd name="T10" fmla="*/ 1392403172 w 203"/>
                  <a:gd name="T11" fmla="*/ 262326602 h 42"/>
                  <a:gd name="T12" fmla="*/ 1392403172 w 203"/>
                  <a:gd name="T13" fmla="*/ 174885674 h 42"/>
                  <a:gd name="T14" fmla="*/ 1305376546 w 203"/>
                  <a:gd name="T15" fmla="*/ 247751205 h 42"/>
                  <a:gd name="T16" fmla="*/ 1232856261 w 203"/>
                  <a:gd name="T17" fmla="*/ 247751205 h 42"/>
                  <a:gd name="T18" fmla="*/ 1232856261 w 203"/>
                  <a:gd name="T19" fmla="*/ 378914506 h 42"/>
                  <a:gd name="T20" fmla="*/ 1174842319 w 203"/>
                  <a:gd name="T21" fmla="*/ 524653204 h 42"/>
                  <a:gd name="T22" fmla="*/ 1218353728 w 203"/>
                  <a:gd name="T23" fmla="*/ 553800180 h 42"/>
                  <a:gd name="T24" fmla="*/ 1058806817 w 203"/>
                  <a:gd name="T25" fmla="*/ 524653204 h 42"/>
                  <a:gd name="T26" fmla="*/ 942771315 w 203"/>
                  <a:gd name="T27" fmla="*/ 539224784 h 42"/>
                  <a:gd name="T28" fmla="*/ 594672426 w 203"/>
                  <a:gd name="T29" fmla="*/ 553800180 h 42"/>
                  <a:gd name="T30" fmla="*/ 348102697 w 203"/>
                  <a:gd name="T31" fmla="*/ 553800180 h 42"/>
                  <a:gd name="T32" fmla="*/ 0 w 203"/>
                  <a:gd name="T33" fmla="*/ 466359252 h 42"/>
                  <a:gd name="T34" fmla="*/ 246569729 w 203"/>
                  <a:gd name="T35" fmla="*/ 466359252 h 42"/>
                  <a:gd name="T36" fmla="*/ 493143266 w 203"/>
                  <a:gd name="T37" fmla="*/ 349767530 h 42"/>
                  <a:gd name="T38" fmla="*/ 870251030 w 203"/>
                  <a:gd name="T39" fmla="*/ 233179626 h 42"/>
                  <a:gd name="T40" fmla="*/ 1131327101 w 203"/>
                  <a:gd name="T41" fmla="*/ 58293952 h 42"/>
                  <a:gd name="T42" fmla="*/ 1334385421 w 203"/>
                  <a:gd name="T43" fmla="*/ 102016325 h 42"/>
                  <a:gd name="T44" fmla="*/ 2147483646 w 203"/>
                  <a:gd name="T45" fmla="*/ 29146976 h 42"/>
                  <a:gd name="T46" fmla="*/ 2147483646 w 203"/>
                  <a:gd name="T47" fmla="*/ 102016325 h 42"/>
                  <a:gd name="T48" fmla="*/ 2147483646 w 203"/>
                  <a:gd name="T49" fmla="*/ 466359252 h 42"/>
                  <a:gd name="T50" fmla="*/ 2147483646 w 203"/>
                  <a:gd name="T51" fmla="*/ 437208459 h 42"/>
                  <a:gd name="T52" fmla="*/ 2147483646 w 203"/>
                  <a:gd name="T53" fmla="*/ 422636879 h 42"/>
                  <a:gd name="T54" fmla="*/ 2147483646 w 203"/>
                  <a:gd name="T55" fmla="*/ 495506228 h 42"/>
                  <a:gd name="T56" fmla="*/ 2147483646 w 203"/>
                  <a:gd name="T57" fmla="*/ 510077808 h 42"/>
                  <a:gd name="T58" fmla="*/ 2147483646 w 203"/>
                  <a:gd name="T59" fmla="*/ 480930832 h 42"/>
                  <a:gd name="T60" fmla="*/ 2147483646 w 203"/>
                  <a:gd name="T61" fmla="*/ 466359252 h 42"/>
                  <a:gd name="T62" fmla="*/ 2147483646 w 203"/>
                  <a:gd name="T63" fmla="*/ 510077808 h 42"/>
                  <a:gd name="T64" fmla="*/ 2147483646 w 203"/>
                  <a:gd name="T65" fmla="*/ 378914506 h 42"/>
                  <a:gd name="T66" fmla="*/ 2147483646 w 203"/>
                  <a:gd name="T67" fmla="*/ 378914506 h 42"/>
                  <a:gd name="T68" fmla="*/ 2147483646 w 203"/>
                  <a:gd name="T69" fmla="*/ 364342927 h 42"/>
                  <a:gd name="T70" fmla="*/ 2147483646 w 203"/>
                  <a:gd name="T71" fmla="*/ 378914506 h 42"/>
                  <a:gd name="T72" fmla="*/ 2147483646 w 203"/>
                  <a:gd name="T73" fmla="*/ 335195951 h 42"/>
                  <a:gd name="T74" fmla="*/ 2147483646 w 203"/>
                  <a:gd name="T75" fmla="*/ 276898181 h 42"/>
                  <a:gd name="T76" fmla="*/ 2147483646 w 203"/>
                  <a:gd name="T77" fmla="*/ 233179626 h 42"/>
                  <a:gd name="T78" fmla="*/ 2146622509 w 203"/>
                  <a:gd name="T79" fmla="*/ 174885674 h 42"/>
                  <a:gd name="T80" fmla="*/ 1871043905 w 203"/>
                  <a:gd name="T81" fmla="*/ 276898181 h 42"/>
                  <a:gd name="T82" fmla="*/ 1740505869 w 203"/>
                  <a:gd name="T83" fmla="*/ 335195951 h 42"/>
                  <a:gd name="T84" fmla="*/ 1580958958 w 203"/>
                  <a:gd name="T85" fmla="*/ 349767530 h 42"/>
                  <a:gd name="T86" fmla="*/ 1392403172 w 203"/>
                  <a:gd name="T87" fmla="*/ 466359252 h 42"/>
                  <a:gd name="T88" fmla="*/ 1276371479 w 203"/>
                  <a:gd name="T89" fmla="*/ 437208459 h 42"/>
                  <a:gd name="T90" fmla="*/ 1261865137 w 203"/>
                  <a:gd name="T91" fmla="*/ 495506228 h 42"/>
                  <a:gd name="T92" fmla="*/ 1305376546 w 203"/>
                  <a:gd name="T93" fmla="*/ 510077808 h 42"/>
                  <a:gd name="T94" fmla="*/ 1377900639 w 203"/>
                  <a:gd name="T95" fmla="*/ 524653204 h 42"/>
                  <a:gd name="T96" fmla="*/ 2147483646 w 203"/>
                  <a:gd name="T97" fmla="*/ 524653204 h 42"/>
                  <a:gd name="T98" fmla="*/ 2147483646 w 203"/>
                  <a:gd name="T99" fmla="*/ 553800180 h 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03" h="42">
                    <a:moveTo>
                      <a:pt x="166" y="12"/>
                    </a:moveTo>
                    <a:cubicBezTo>
                      <a:pt x="169" y="19"/>
                      <a:pt x="169" y="19"/>
                      <a:pt x="169" y="19"/>
                    </a:cubicBezTo>
                    <a:cubicBezTo>
                      <a:pt x="168" y="19"/>
                      <a:pt x="167" y="18"/>
                      <a:pt x="166" y="18"/>
                    </a:cubicBezTo>
                    <a:cubicBezTo>
                      <a:pt x="164" y="17"/>
                      <a:pt x="162" y="16"/>
                      <a:pt x="160" y="16"/>
                    </a:cubicBezTo>
                    <a:cubicBezTo>
                      <a:pt x="158" y="15"/>
                      <a:pt x="155" y="15"/>
                      <a:pt x="152" y="14"/>
                    </a:cubicBezTo>
                    <a:cubicBezTo>
                      <a:pt x="151" y="13"/>
                      <a:pt x="151" y="12"/>
                      <a:pt x="150" y="12"/>
                    </a:cubicBezTo>
                    <a:cubicBezTo>
                      <a:pt x="149" y="11"/>
                      <a:pt x="148" y="11"/>
                      <a:pt x="146" y="11"/>
                    </a:cubicBezTo>
                    <a:cubicBezTo>
                      <a:pt x="140" y="11"/>
                      <a:pt x="134" y="11"/>
                      <a:pt x="127" y="11"/>
                    </a:cubicBezTo>
                    <a:cubicBezTo>
                      <a:pt x="125" y="11"/>
                      <a:pt x="123" y="13"/>
                      <a:pt x="121" y="14"/>
                    </a:cubicBezTo>
                    <a:cubicBezTo>
                      <a:pt x="120" y="15"/>
                      <a:pt x="120" y="16"/>
                      <a:pt x="119" y="16"/>
                    </a:cubicBezTo>
                    <a:cubicBezTo>
                      <a:pt x="118" y="17"/>
                      <a:pt x="117" y="17"/>
                      <a:pt x="116" y="17"/>
                    </a:cubicBezTo>
                    <a:cubicBezTo>
                      <a:pt x="114" y="17"/>
                      <a:pt x="112" y="18"/>
                      <a:pt x="110" y="18"/>
                    </a:cubicBezTo>
                    <a:cubicBezTo>
                      <a:pt x="109" y="18"/>
                      <a:pt x="109" y="18"/>
                      <a:pt x="108" y="19"/>
                    </a:cubicBezTo>
                    <a:cubicBezTo>
                      <a:pt x="108" y="19"/>
                      <a:pt x="107" y="19"/>
                      <a:pt x="107" y="20"/>
                    </a:cubicBezTo>
                    <a:cubicBezTo>
                      <a:pt x="106" y="20"/>
                      <a:pt x="105" y="21"/>
                      <a:pt x="104" y="21"/>
                    </a:cubicBezTo>
                    <a:cubicBezTo>
                      <a:pt x="103" y="22"/>
                      <a:pt x="101" y="22"/>
                      <a:pt x="100" y="21"/>
                    </a:cubicBezTo>
                    <a:cubicBezTo>
                      <a:pt x="99" y="21"/>
                      <a:pt x="98" y="20"/>
                      <a:pt x="98" y="20"/>
                    </a:cubicBezTo>
                    <a:cubicBezTo>
                      <a:pt x="97" y="19"/>
                      <a:pt x="96" y="19"/>
                      <a:pt x="96" y="18"/>
                    </a:cubicBezTo>
                    <a:cubicBezTo>
                      <a:pt x="95" y="18"/>
                      <a:pt x="95" y="17"/>
                      <a:pt x="96" y="16"/>
                    </a:cubicBezTo>
                    <a:cubicBezTo>
                      <a:pt x="96" y="15"/>
                      <a:pt x="96" y="15"/>
                      <a:pt x="97" y="14"/>
                    </a:cubicBezTo>
                    <a:cubicBezTo>
                      <a:pt x="97" y="13"/>
                      <a:pt x="96" y="12"/>
                      <a:pt x="96" y="12"/>
                    </a:cubicBezTo>
                    <a:cubicBezTo>
                      <a:pt x="95" y="12"/>
                      <a:pt x="94" y="12"/>
                      <a:pt x="94" y="13"/>
                    </a:cubicBezTo>
                    <a:cubicBezTo>
                      <a:pt x="94" y="13"/>
                      <a:pt x="93" y="14"/>
                      <a:pt x="93" y="14"/>
                    </a:cubicBezTo>
                    <a:cubicBezTo>
                      <a:pt x="92" y="16"/>
                      <a:pt x="92" y="17"/>
                      <a:pt x="90" y="17"/>
                    </a:cubicBezTo>
                    <a:cubicBezTo>
                      <a:pt x="90" y="18"/>
                      <a:pt x="89" y="18"/>
                      <a:pt x="89" y="18"/>
                    </a:cubicBezTo>
                    <a:cubicBezTo>
                      <a:pt x="88" y="18"/>
                      <a:pt x="88" y="17"/>
                      <a:pt x="87" y="17"/>
                    </a:cubicBezTo>
                    <a:cubicBezTo>
                      <a:pt x="87" y="17"/>
                      <a:pt x="86" y="16"/>
                      <a:pt x="85" y="17"/>
                    </a:cubicBezTo>
                    <a:cubicBezTo>
                      <a:pt x="86" y="18"/>
                      <a:pt x="88" y="19"/>
                      <a:pt x="87" y="20"/>
                    </a:cubicBezTo>
                    <a:cubicBezTo>
                      <a:pt x="87" y="20"/>
                      <a:pt x="87" y="21"/>
                      <a:pt x="87" y="21"/>
                    </a:cubicBezTo>
                    <a:cubicBezTo>
                      <a:pt x="85" y="22"/>
                      <a:pt x="85" y="24"/>
                      <a:pt x="85" y="26"/>
                    </a:cubicBezTo>
                    <a:cubicBezTo>
                      <a:pt x="84" y="29"/>
                      <a:pt x="83" y="31"/>
                      <a:pt x="81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1" y="36"/>
                      <a:pt x="81" y="36"/>
                    </a:cubicBezTo>
                    <a:cubicBezTo>
                      <a:pt x="82" y="36"/>
                      <a:pt x="83" y="36"/>
                      <a:pt x="84" y="36"/>
                    </a:cubicBezTo>
                    <a:cubicBezTo>
                      <a:pt x="85" y="36"/>
                      <a:pt x="85" y="37"/>
                      <a:pt x="85" y="37"/>
                    </a:cubicBezTo>
                    <a:cubicBezTo>
                      <a:pt x="85" y="38"/>
                      <a:pt x="84" y="38"/>
                      <a:pt x="84" y="38"/>
                    </a:cubicBezTo>
                    <a:cubicBezTo>
                      <a:pt x="80" y="39"/>
                      <a:pt x="77" y="39"/>
                      <a:pt x="74" y="38"/>
                    </a:cubicBezTo>
                    <a:cubicBezTo>
                      <a:pt x="74" y="37"/>
                      <a:pt x="75" y="37"/>
                      <a:pt x="75" y="36"/>
                    </a:cubicBezTo>
                    <a:cubicBezTo>
                      <a:pt x="75" y="35"/>
                      <a:pt x="74" y="36"/>
                      <a:pt x="73" y="36"/>
                    </a:cubicBezTo>
                    <a:cubicBezTo>
                      <a:pt x="72" y="36"/>
                      <a:pt x="71" y="36"/>
                      <a:pt x="70" y="36"/>
                    </a:cubicBezTo>
                    <a:cubicBezTo>
                      <a:pt x="68" y="36"/>
                      <a:pt x="67" y="36"/>
                      <a:pt x="66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4" y="37"/>
                      <a:pt x="64" y="37"/>
                      <a:pt x="63" y="37"/>
                    </a:cubicBezTo>
                    <a:cubicBezTo>
                      <a:pt x="60" y="38"/>
                      <a:pt x="56" y="38"/>
                      <a:pt x="52" y="38"/>
                    </a:cubicBezTo>
                    <a:cubicBezTo>
                      <a:pt x="48" y="38"/>
                      <a:pt x="45" y="38"/>
                      <a:pt x="41" y="38"/>
                    </a:cubicBezTo>
                    <a:cubicBezTo>
                      <a:pt x="41" y="38"/>
                      <a:pt x="41" y="38"/>
                      <a:pt x="40" y="38"/>
                    </a:cubicBezTo>
                    <a:cubicBezTo>
                      <a:pt x="40" y="38"/>
                      <a:pt x="34" y="37"/>
                      <a:pt x="33" y="37"/>
                    </a:cubicBezTo>
                    <a:cubicBezTo>
                      <a:pt x="32" y="37"/>
                      <a:pt x="25" y="38"/>
                      <a:pt x="24" y="38"/>
                    </a:cubicBezTo>
                    <a:cubicBezTo>
                      <a:pt x="23" y="38"/>
                      <a:pt x="20" y="40"/>
                      <a:pt x="19" y="40"/>
                    </a:cubicBezTo>
                    <a:cubicBezTo>
                      <a:pt x="19" y="40"/>
                      <a:pt x="0" y="40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11" y="30"/>
                      <a:pt x="11" y="30"/>
                    </a:cubicBezTo>
                    <a:cubicBezTo>
                      <a:pt x="11" y="31"/>
                      <a:pt x="17" y="32"/>
                      <a:pt x="17" y="32"/>
                    </a:cubicBezTo>
                    <a:cubicBezTo>
                      <a:pt x="17" y="32"/>
                      <a:pt x="21" y="30"/>
                      <a:pt x="21" y="30"/>
                    </a:cubicBezTo>
                    <a:cubicBezTo>
                      <a:pt x="21" y="30"/>
                      <a:pt x="24" y="25"/>
                      <a:pt x="2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0" y="16"/>
                      <a:pt x="60" y="16"/>
                    </a:cubicBezTo>
                    <a:cubicBezTo>
                      <a:pt x="60" y="16"/>
                      <a:pt x="66" y="9"/>
                      <a:pt x="66" y="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6" y="8"/>
                      <a:pt x="87" y="8"/>
                    </a:cubicBezTo>
                    <a:cubicBezTo>
                      <a:pt x="87" y="8"/>
                      <a:pt x="92" y="7"/>
                      <a:pt x="92" y="7"/>
                    </a:cubicBezTo>
                    <a:cubicBezTo>
                      <a:pt x="92" y="7"/>
                      <a:pt x="92" y="4"/>
                      <a:pt x="93" y="4"/>
                    </a:cubicBezTo>
                    <a:cubicBezTo>
                      <a:pt x="93" y="4"/>
                      <a:pt x="95" y="2"/>
                      <a:pt x="9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71" y="4"/>
                      <a:pt x="171" y="4"/>
                      <a:pt x="171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6" y="9"/>
                      <a:pt x="166" y="9"/>
                      <a:pt x="166" y="9"/>
                    </a:cubicBezTo>
                    <a:lnTo>
                      <a:pt x="166" y="12"/>
                    </a:lnTo>
                    <a:close/>
                    <a:moveTo>
                      <a:pt x="202" y="32"/>
                    </a:moveTo>
                    <a:cubicBezTo>
                      <a:pt x="195" y="33"/>
                      <a:pt x="195" y="33"/>
                      <a:pt x="195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81" y="28"/>
                      <a:pt x="181" y="28"/>
                      <a:pt x="181" y="28"/>
                    </a:cubicBezTo>
                    <a:cubicBezTo>
                      <a:pt x="181" y="29"/>
                      <a:pt x="182" y="29"/>
                      <a:pt x="182" y="29"/>
                    </a:cubicBezTo>
                    <a:cubicBezTo>
                      <a:pt x="183" y="30"/>
                      <a:pt x="184" y="30"/>
                      <a:pt x="185" y="31"/>
                    </a:cubicBezTo>
                    <a:cubicBezTo>
                      <a:pt x="185" y="32"/>
                      <a:pt x="184" y="32"/>
                      <a:pt x="183" y="32"/>
                    </a:cubicBezTo>
                    <a:cubicBezTo>
                      <a:pt x="182" y="33"/>
                      <a:pt x="181" y="33"/>
                      <a:pt x="182" y="34"/>
                    </a:cubicBezTo>
                    <a:cubicBezTo>
                      <a:pt x="182" y="34"/>
                      <a:pt x="183" y="34"/>
                      <a:pt x="183" y="34"/>
                    </a:cubicBezTo>
                    <a:cubicBezTo>
                      <a:pt x="184" y="34"/>
                      <a:pt x="185" y="35"/>
                      <a:pt x="187" y="35"/>
                    </a:cubicBezTo>
                    <a:cubicBezTo>
                      <a:pt x="185" y="36"/>
                      <a:pt x="183" y="35"/>
                      <a:pt x="182" y="35"/>
                    </a:cubicBezTo>
                    <a:cubicBezTo>
                      <a:pt x="180" y="35"/>
                      <a:pt x="177" y="35"/>
                      <a:pt x="176" y="34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5" y="34"/>
                      <a:pt x="176" y="33"/>
                      <a:pt x="176" y="33"/>
                    </a:cubicBezTo>
                    <a:cubicBezTo>
                      <a:pt x="176" y="33"/>
                      <a:pt x="176" y="33"/>
                      <a:pt x="176" y="33"/>
                    </a:cubicBezTo>
                    <a:cubicBezTo>
                      <a:pt x="177" y="33"/>
                      <a:pt x="177" y="33"/>
                      <a:pt x="177" y="32"/>
                    </a:cubicBezTo>
                    <a:cubicBezTo>
                      <a:pt x="177" y="32"/>
                      <a:pt x="177" y="32"/>
                      <a:pt x="177" y="32"/>
                    </a:cubicBezTo>
                    <a:cubicBezTo>
                      <a:pt x="177" y="31"/>
                      <a:pt x="177" y="31"/>
                      <a:pt x="176" y="31"/>
                    </a:cubicBezTo>
                    <a:cubicBezTo>
                      <a:pt x="175" y="31"/>
                      <a:pt x="174" y="32"/>
                      <a:pt x="173" y="32"/>
                    </a:cubicBezTo>
                    <a:cubicBezTo>
                      <a:pt x="173" y="33"/>
                      <a:pt x="175" y="34"/>
                      <a:pt x="175" y="35"/>
                    </a:cubicBezTo>
                    <a:cubicBezTo>
                      <a:pt x="173" y="35"/>
                      <a:pt x="172" y="34"/>
                      <a:pt x="171" y="33"/>
                    </a:cubicBezTo>
                    <a:cubicBezTo>
                      <a:pt x="168" y="32"/>
                      <a:pt x="165" y="30"/>
                      <a:pt x="162" y="28"/>
                    </a:cubicBezTo>
                    <a:cubicBezTo>
                      <a:pt x="161" y="27"/>
                      <a:pt x="161" y="26"/>
                      <a:pt x="160" y="26"/>
                    </a:cubicBezTo>
                    <a:cubicBezTo>
                      <a:pt x="159" y="26"/>
                      <a:pt x="159" y="26"/>
                      <a:pt x="158" y="26"/>
                    </a:cubicBezTo>
                    <a:cubicBezTo>
                      <a:pt x="156" y="26"/>
                      <a:pt x="155" y="26"/>
                      <a:pt x="153" y="26"/>
                    </a:cubicBezTo>
                    <a:cubicBezTo>
                      <a:pt x="153" y="26"/>
                      <a:pt x="152" y="26"/>
                      <a:pt x="152" y="26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4" y="24"/>
                      <a:pt x="155" y="23"/>
                      <a:pt x="157" y="24"/>
                    </a:cubicBezTo>
                    <a:cubicBezTo>
                      <a:pt x="157" y="24"/>
                      <a:pt x="158" y="24"/>
                      <a:pt x="159" y="25"/>
                    </a:cubicBezTo>
                    <a:cubicBezTo>
                      <a:pt x="160" y="25"/>
                      <a:pt x="162" y="25"/>
                      <a:pt x="163" y="26"/>
                    </a:cubicBezTo>
                    <a:cubicBezTo>
                      <a:pt x="164" y="26"/>
                      <a:pt x="164" y="26"/>
                      <a:pt x="165" y="26"/>
                    </a:cubicBezTo>
                    <a:cubicBezTo>
                      <a:pt x="166" y="27"/>
                      <a:pt x="168" y="27"/>
                      <a:pt x="170" y="26"/>
                    </a:cubicBezTo>
                    <a:cubicBezTo>
                      <a:pt x="170" y="26"/>
                      <a:pt x="171" y="26"/>
                      <a:pt x="171" y="26"/>
                    </a:cubicBezTo>
                    <a:cubicBezTo>
                      <a:pt x="171" y="26"/>
                      <a:pt x="171" y="25"/>
                      <a:pt x="171" y="25"/>
                    </a:cubicBezTo>
                    <a:cubicBezTo>
                      <a:pt x="171" y="24"/>
                      <a:pt x="171" y="24"/>
                      <a:pt x="171" y="23"/>
                    </a:cubicBezTo>
                    <a:cubicBezTo>
                      <a:pt x="171" y="22"/>
                      <a:pt x="171" y="21"/>
                      <a:pt x="171" y="21"/>
                    </a:cubicBezTo>
                    <a:cubicBezTo>
                      <a:pt x="170" y="20"/>
                      <a:pt x="169" y="20"/>
                      <a:pt x="169" y="20"/>
                    </a:cubicBezTo>
                    <a:cubicBezTo>
                      <a:pt x="167" y="20"/>
                      <a:pt x="166" y="19"/>
                      <a:pt x="164" y="19"/>
                    </a:cubicBezTo>
                    <a:cubicBezTo>
                      <a:pt x="163" y="19"/>
                      <a:pt x="161" y="19"/>
                      <a:pt x="160" y="19"/>
                    </a:cubicBezTo>
                    <a:cubicBezTo>
                      <a:pt x="159" y="18"/>
                      <a:pt x="159" y="18"/>
                      <a:pt x="158" y="17"/>
                    </a:cubicBezTo>
                    <a:cubicBezTo>
                      <a:pt x="157" y="16"/>
                      <a:pt x="156" y="16"/>
                      <a:pt x="154" y="16"/>
                    </a:cubicBezTo>
                    <a:cubicBezTo>
                      <a:pt x="154" y="15"/>
                      <a:pt x="152" y="15"/>
                      <a:pt x="152" y="14"/>
                    </a:cubicBezTo>
                    <a:cubicBezTo>
                      <a:pt x="152" y="14"/>
                      <a:pt x="151" y="14"/>
                      <a:pt x="151" y="14"/>
                    </a:cubicBezTo>
                    <a:cubicBezTo>
                      <a:pt x="150" y="13"/>
                      <a:pt x="149" y="12"/>
                      <a:pt x="148" y="12"/>
                    </a:cubicBezTo>
                    <a:cubicBezTo>
                      <a:pt x="145" y="12"/>
                      <a:pt x="143" y="13"/>
                      <a:pt x="141" y="13"/>
                    </a:cubicBezTo>
                    <a:cubicBezTo>
                      <a:pt x="139" y="14"/>
                      <a:pt x="137" y="14"/>
                      <a:pt x="135" y="14"/>
                    </a:cubicBezTo>
                    <a:cubicBezTo>
                      <a:pt x="132" y="15"/>
                      <a:pt x="130" y="17"/>
                      <a:pt x="129" y="19"/>
                    </a:cubicBezTo>
                    <a:cubicBezTo>
                      <a:pt x="128" y="20"/>
                      <a:pt x="128" y="20"/>
                      <a:pt x="127" y="21"/>
                    </a:cubicBezTo>
                    <a:cubicBezTo>
                      <a:pt x="125" y="22"/>
                      <a:pt x="123" y="21"/>
                      <a:pt x="121" y="22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19" y="23"/>
                      <a:pt x="119" y="23"/>
                      <a:pt x="118" y="23"/>
                    </a:cubicBezTo>
                    <a:cubicBezTo>
                      <a:pt x="116" y="23"/>
                      <a:pt x="113" y="23"/>
                      <a:pt x="111" y="23"/>
                    </a:cubicBezTo>
                    <a:cubicBezTo>
                      <a:pt x="110" y="23"/>
                      <a:pt x="109" y="23"/>
                      <a:pt x="109" y="24"/>
                    </a:cubicBezTo>
                    <a:cubicBezTo>
                      <a:pt x="108" y="24"/>
                      <a:pt x="108" y="26"/>
                      <a:pt x="107" y="27"/>
                    </a:cubicBezTo>
                    <a:cubicBezTo>
                      <a:pt x="107" y="28"/>
                      <a:pt x="106" y="28"/>
                      <a:pt x="105" y="29"/>
                    </a:cubicBezTo>
                    <a:cubicBezTo>
                      <a:pt x="102" y="30"/>
                      <a:pt x="99" y="31"/>
                      <a:pt x="96" y="32"/>
                    </a:cubicBezTo>
                    <a:cubicBezTo>
                      <a:pt x="96" y="32"/>
                      <a:pt x="95" y="32"/>
                      <a:pt x="94" y="32"/>
                    </a:cubicBezTo>
                    <a:cubicBezTo>
                      <a:pt x="94" y="32"/>
                      <a:pt x="94" y="31"/>
                      <a:pt x="93" y="31"/>
                    </a:cubicBezTo>
                    <a:cubicBezTo>
                      <a:pt x="92" y="30"/>
                      <a:pt x="90" y="30"/>
                      <a:pt x="88" y="30"/>
                    </a:cubicBezTo>
                    <a:cubicBezTo>
                      <a:pt x="87" y="30"/>
                      <a:pt x="87" y="30"/>
                      <a:pt x="86" y="31"/>
                    </a:cubicBezTo>
                    <a:cubicBezTo>
                      <a:pt x="86" y="31"/>
                      <a:pt x="85" y="31"/>
                      <a:pt x="85" y="32"/>
                    </a:cubicBezTo>
                    <a:cubicBezTo>
                      <a:pt x="85" y="33"/>
                      <a:pt x="87" y="33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6" y="37"/>
                      <a:pt x="88" y="37"/>
                      <a:pt x="88" y="37"/>
                    </a:cubicBezTo>
                    <a:cubicBezTo>
                      <a:pt x="89" y="36"/>
                      <a:pt x="90" y="36"/>
                      <a:pt x="90" y="35"/>
                    </a:cubicBezTo>
                    <a:cubicBezTo>
                      <a:pt x="90" y="35"/>
                      <a:pt x="91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2" y="35"/>
                      <a:pt x="94" y="36"/>
                      <a:pt x="95" y="36"/>
                    </a:cubicBezTo>
                    <a:cubicBezTo>
                      <a:pt x="106" y="35"/>
                      <a:pt x="118" y="34"/>
                      <a:pt x="130" y="33"/>
                    </a:cubicBezTo>
                    <a:cubicBezTo>
                      <a:pt x="136" y="33"/>
                      <a:pt x="142" y="33"/>
                      <a:pt x="147" y="33"/>
                    </a:cubicBezTo>
                    <a:cubicBezTo>
                      <a:pt x="154" y="33"/>
                      <a:pt x="160" y="34"/>
                      <a:pt x="167" y="36"/>
                    </a:cubicBezTo>
                    <a:cubicBezTo>
                      <a:pt x="177" y="37"/>
                      <a:pt x="186" y="37"/>
                      <a:pt x="196" y="40"/>
                    </a:cubicBezTo>
                    <a:cubicBezTo>
                      <a:pt x="198" y="41"/>
                      <a:pt x="201" y="42"/>
                      <a:pt x="203" y="42"/>
                    </a:cubicBezTo>
                    <a:cubicBezTo>
                      <a:pt x="202" y="38"/>
                      <a:pt x="202" y="38"/>
                      <a:pt x="202" y="38"/>
                    </a:cubicBezTo>
                    <a:lnTo>
                      <a:pt x="202" y="32"/>
                    </a:lnTo>
                    <a:close/>
                  </a:path>
                </a:pathLst>
              </a:custGeom>
              <a:solidFill>
                <a:srgbClr val="4F895B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214" name="Freeform 92">
                <a:extLst>
                  <a:ext uri="{FF2B5EF4-FFF2-40B4-BE49-F238E27FC236}">
                    <a16:creationId xmlns:a16="http://schemas.microsoft.com/office/drawing/2014/main" id="{12B2E13C-9673-BE74-9F53-EBBFAADA8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623" y="5580501"/>
                <a:ext cx="455894" cy="555621"/>
              </a:xfrm>
              <a:custGeom>
                <a:avLst/>
                <a:gdLst>
                  <a:gd name="T0" fmla="*/ 1182916456 w 107"/>
                  <a:gd name="T1" fmla="*/ 972578700 h 130"/>
                  <a:gd name="T2" fmla="*/ 1139636755 w 107"/>
                  <a:gd name="T3" fmla="*/ 827417700 h 130"/>
                  <a:gd name="T4" fmla="*/ 1110786153 w 107"/>
                  <a:gd name="T5" fmla="*/ 711288900 h 130"/>
                  <a:gd name="T6" fmla="*/ 1067510250 w 107"/>
                  <a:gd name="T7" fmla="*/ 566127900 h 130"/>
                  <a:gd name="T8" fmla="*/ 1038655850 w 107"/>
                  <a:gd name="T9" fmla="*/ 522579600 h 130"/>
                  <a:gd name="T10" fmla="*/ 923249645 w 107"/>
                  <a:gd name="T11" fmla="*/ 537095700 h 130"/>
                  <a:gd name="T12" fmla="*/ 807843439 w 107"/>
                  <a:gd name="T13" fmla="*/ 377418600 h 130"/>
                  <a:gd name="T14" fmla="*/ 692437234 w 107"/>
                  <a:gd name="T15" fmla="*/ 319354200 h 130"/>
                  <a:gd name="T16" fmla="*/ 764567536 w 107"/>
                  <a:gd name="T17" fmla="*/ 304838100 h 130"/>
                  <a:gd name="T18" fmla="*/ 735716935 w 107"/>
                  <a:gd name="T19" fmla="*/ 261289800 h 130"/>
                  <a:gd name="T20" fmla="*/ 678011933 w 107"/>
                  <a:gd name="T21" fmla="*/ 159677100 h 130"/>
                  <a:gd name="T22" fmla="*/ 562605727 w 107"/>
                  <a:gd name="T23" fmla="*/ 72580500 h 130"/>
                  <a:gd name="T24" fmla="*/ 461624822 w 107"/>
                  <a:gd name="T25" fmla="*/ 0 h 130"/>
                  <a:gd name="T26" fmla="*/ 432774221 w 107"/>
                  <a:gd name="T27" fmla="*/ 72580500 h 130"/>
                  <a:gd name="T28" fmla="*/ 403923619 w 107"/>
                  <a:gd name="T29" fmla="*/ 145161000 h 130"/>
                  <a:gd name="T30" fmla="*/ 317368015 w 107"/>
                  <a:gd name="T31" fmla="*/ 174193200 h 130"/>
                  <a:gd name="T32" fmla="*/ 331793316 w 107"/>
                  <a:gd name="T33" fmla="*/ 232257600 h 130"/>
                  <a:gd name="T34" fmla="*/ 346218617 w 107"/>
                  <a:gd name="T35" fmla="*/ 319354200 h 130"/>
                  <a:gd name="T36" fmla="*/ 201961809 w 107"/>
                  <a:gd name="T37" fmla="*/ 348386400 h 130"/>
                  <a:gd name="T38" fmla="*/ 158682108 w 107"/>
                  <a:gd name="T39" fmla="*/ 435483000 h 130"/>
                  <a:gd name="T40" fmla="*/ 129831507 w 107"/>
                  <a:gd name="T41" fmla="*/ 624192300 h 130"/>
                  <a:gd name="T42" fmla="*/ 144256807 w 107"/>
                  <a:gd name="T43" fmla="*/ 754837200 h 130"/>
                  <a:gd name="T44" fmla="*/ 129831507 w 107"/>
                  <a:gd name="T45" fmla="*/ 856449900 h 130"/>
                  <a:gd name="T46" fmla="*/ 0 w 107"/>
                  <a:gd name="T47" fmla="*/ 958062600 h 130"/>
                  <a:gd name="T48" fmla="*/ 28850602 w 107"/>
                  <a:gd name="T49" fmla="*/ 1074191400 h 130"/>
                  <a:gd name="T50" fmla="*/ 72130303 w 107"/>
                  <a:gd name="T51" fmla="*/ 1219352400 h 130"/>
                  <a:gd name="T52" fmla="*/ 57705002 w 107"/>
                  <a:gd name="T53" fmla="*/ 1262900700 h 130"/>
                  <a:gd name="T54" fmla="*/ 129831507 w 107"/>
                  <a:gd name="T55" fmla="*/ 1451610000 h 130"/>
                  <a:gd name="T56" fmla="*/ 115406206 w 107"/>
                  <a:gd name="T57" fmla="*/ 1625803200 h 130"/>
                  <a:gd name="T58" fmla="*/ 144256807 w 107"/>
                  <a:gd name="T59" fmla="*/ 1741932000 h 130"/>
                  <a:gd name="T60" fmla="*/ 259663013 w 107"/>
                  <a:gd name="T61" fmla="*/ 1858060800 h 130"/>
                  <a:gd name="T62" fmla="*/ 317368015 w 107"/>
                  <a:gd name="T63" fmla="*/ 1872576900 h 130"/>
                  <a:gd name="T64" fmla="*/ 331793316 w 107"/>
                  <a:gd name="T65" fmla="*/ 1858060800 h 130"/>
                  <a:gd name="T66" fmla="*/ 577031028 w 107"/>
                  <a:gd name="T67" fmla="*/ 1814512500 h 130"/>
                  <a:gd name="T68" fmla="*/ 1024230550 w 107"/>
                  <a:gd name="T69" fmla="*/ 1770964200 h 130"/>
                  <a:gd name="T70" fmla="*/ 1485855372 w 107"/>
                  <a:gd name="T71" fmla="*/ 1756448100 h 130"/>
                  <a:gd name="T72" fmla="*/ 1543560374 w 107"/>
                  <a:gd name="T73" fmla="*/ 1611287100 h 130"/>
                  <a:gd name="T74" fmla="*/ 1529135073 w 107"/>
                  <a:gd name="T75" fmla="*/ 1466126100 h 130"/>
                  <a:gd name="T76" fmla="*/ 1514709772 w 107"/>
                  <a:gd name="T77" fmla="*/ 1364513400 h 130"/>
                  <a:gd name="T78" fmla="*/ 1370449166 w 107"/>
                  <a:gd name="T79" fmla="*/ 1219352400 h 130"/>
                  <a:gd name="T80" fmla="*/ 1341598564 w 107"/>
                  <a:gd name="T81" fmla="*/ 1161288000 h 130"/>
                  <a:gd name="T82" fmla="*/ 1327173264 w 107"/>
                  <a:gd name="T83" fmla="*/ 1088707500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" h="130">
                    <a:moveTo>
                      <a:pt x="89" y="73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79" y="60"/>
                      <a:pt x="79" y="60"/>
                    </a:cubicBezTo>
                    <a:cubicBezTo>
                      <a:pt x="79" y="60"/>
                      <a:pt x="79" y="57"/>
                      <a:pt x="79" y="57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4" y="37"/>
                      <a:pt x="64" y="37"/>
                    </a:cubicBezTo>
                    <a:cubicBezTo>
                      <a:pt x="63" y="37"/>
                      <a:pt x="61" y="34"/>
                      <a:pt x="60" y="34"/>
                    </a:cubicBezTo>
                    <a:cubicBezTo>
                      <a:pt x="60" y="33"/>
                      <a:pt x="56" y="26"/>
                      <a:pt x="56" y="26"/>
                    </a:cubicBezTo>
                    <a:cubicBezTo>
                      <a:pt x="56" y="26"/>
                      <a:pt x="51" y="24"/>
                      <a:pt x="50" y="24"/>
                    </a:cubicBezTo>
                    <a:cubicBezTo>
                      <a:pt x="50" y="24"/>
                      <a:pt x="48" y="22"/>
                      <a:pt x="48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30" y="4"/>
                      <a:pt x="30" y="5"/>
                    </a:cubicBezTo>
                    <a:cubicBezTo>
                      <a:pt x="30" y="5"/>
                      <a:pt x="30" y="8"/>
                      <a:pt x="30" y="8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1"/>
                      <a:pt x="22" y="12"/>
                    </a:cubicBezTo>
                    <a:cubicBezTo>
                      <a:pt x="21" y="13"/>
                      <a:pt x="20" y="15"/>
                      <a:pt x="20" y="15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4" y="22"/>
                      <a:pt x="24" y="22"/>
                    </a:cubicBezTo>
                    <a:cubicBezTo>
                      <a:pt x="24" y="22"/>
                      <a:pt x="20" y="23"/>
                      <a:pt x="20" y="23"/>
                    </a:cubicBezTo>
                    <a:cubicBezTo>
                      <a:pt x="20" y="23"/>
                      <a:pt x="15" y="24"/>
                      <a:pt x="14" y="24"/>
                    </a:cubicBezTo>
                    <a:cubicBezTo>
                      <a:pt x="14" y="24"/>
                      <a:pt x="9" y="27"/>
                      <a:pt x="9" y="27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9"/>
                      <a:pt x="6" y="61"/>
                      <a:pt x="5" y="61"/>
                    </a:cubicBezTo>
                    <a:cubicBezTo>
                      <a:pt x="5" y="61"/>
                      <a:pt x="0" y="66"/>
                      <a:pt x="0" y="66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3"/>
                      <a:pt x="2" y="74"/>
                    </a:cubicBezTo>
                    <a:cubicBezTo>
                      <a:pt x="2" y="75"/>
                      <a:pt x="2" y="76"/>
                      <a:pt x="2" y="77"/>
                    </a:cubicBezTo>
                    <a:cubicBezTo>
                      <a:pt x="2" y="78"/>
                      <a:pt x="5" y="84"/>
                      <a:pt x="5" y="84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5" y="88"/>
                      <a:pt x="10" y="97"/>
                      <a:pt x="10" y="97"/>
                    </a:cubicBezTo>
                    <a:cubicBezTo>
                      <a:pt x="10" y="98"/>
                      <a:pt x="9" y="100"/>
                      <a:pt x="9" y="100"/>
                    </a:cubicBezTo>
                    <a:cubicBezTo>
                      <a:pt x="9" y="100"/>
                      <a:pt x="7" y="105"/>
                      <a:pt x="7" y="106"/>
                    </a:cubicBezTo>
                    <a:cubicBezTo>
                      <a:pt x="6" y="108"/>
                      <a:pt x="7" y="110"/>
                      <a:pt x="8" y="112"/>
                    </a:cubicBezTo>
                    <a:cubicBezTo>
                      <a:pt x="9" y="113"/>
                      <a:pt x="10" y="115"/>
                      <a:pt x="10" y="115"/>
                    </a:cubicBezTo>
                    <a:cubicBezTo>
                      <a:pt x="11" y="117"/>
                      <a:pt x="10" y="118"/>
                      <a:pt x="10" y="120"/>
                    </a:cubicBezTo>
                    <a:cubicBezTo>
                      <a:pt x="10" y="122"/>
                      <a:pt x="12" y="124"/>
                      <a:pt x="13" y="125"/>
                    </a:cubicBezTo>
                    <a:cubicBezTo>
                      <a:pt x="15" y="126"/>
                      <a:pt x="17" y="127"/>
                      <a:pt x="18" y="128"/>
                    </a:cubicBezTo>
                    <a:cubicBezTo>
                      <a:pt x="18" y="129"/>
                      <a:pt x="19" y="130"/>
                      <a:pt x="20" y="130"/>
                    </a:cubicBezTo>
                    <a:cubicBezTo>
                      <a:pt x="21" y="130"/>
                      <a:pt x="21" y="130"/>
                      <a:pt x="22" y="129"/>
                    </a:cubicBezTo>
                    <a:cubicBezTo>
                      <a:pt x="22" y="129"/>
                      <a:pt x="22" y="129"/>
                      <a:pt x="23" y="129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4" y="127"/>
                      <a:pt x="25" y="126"/>
                      <a:pt x="26" y="126"/>
                    </a:cubicBezTo>
                    <a:cubicBezTo>
                      <a:pt x="31" y="126"/>
                      <a:pt x="36" y="126"/>
                      <a:pt x="40" y="125"/>
                    </a:cubicBezTo>
                    <a:cubicBezTo>
                      <a:pt x="45" y="124"/>
                      <a:pt x="50" y="123"/>
                      <a:pt x="56" y="122"/>
                    </a:cubicBezTo>
                    <a:cubicBezTo>
                      <a:pt x="61" y="121"/>
                      <a:pt x="66" y="122"/>
                      <a:pt x="71" y="122"/>
                    </a:cubicBezTo>
                    <a:cubicBezTo>
                      <a:pt x="81" y="122"/>
                      <a:pt x="91" y="122"/>
                      <a:pt x="100" y="122"/>
                    </a:cubicBezTo>
                    <a:cubicBezTo>
                      <a:pt x="101" y="122"/>
                      <a:pt x="103" y="122"/>
                      <a:pt x="103" y="121"/>
                    </a:cubicBezTo>
                    <a:cubicBezTo>
                      <a:pt x="103" y="120"/>
                      <a:pt x="103" y="120"/>
                      <a:pt x="103" y="119"/>
                    </a:cubicBezTo>
                    <a:cubicBezTo>
                      <a:pt x="104" y="116"/>
                      <a:pt x="106" y="114"/>
                      <a:pt x="107" y="111"/>
                    </a:cubicBezTo>
                    <a:cubicBezTo>
                      <a:pt x="107" y="108"/>
                      <a:pt x="107" y="106"/>
                      <a:pt x="107" y="103"/>
                    </a:cubicBezTo>
                    <a:cubicBezTo>
                      <a:pt x="106" y="102"/>
                      <a:pt x="106" y="102"/>
                      <a:pt x="106" y="101"/>
                    </a:cubicBezTo>
                    <a:cubicBezTo>
                      <a:pt x="106" y="99"/>
                      <a:pt x="105" y="97"/>
                      <a:pt x="105" y="95"/>
                    </a:cubicBezTo>
                    <a:cubicBezTo>
                      <a:pt x="105" y="95"/>
                      <a:pt x="105" y="94"/>
                      <a:pt x="105" y="94"/>
                    </a:cubicBezTo>
                    <a:cubicBezTo>
                      <a:pt x="104" y="93"/>
                      <a:pt x="104" y="93"/>
                      <a:pt x="103" y="92"/>
                    </a:cubicBezTo>
                    <a:cubicBezTo>
                      <a:pt x="100" y="90"/>
                      <a:pt x="97" y="87"/>
                      <a:pt x="95" y="84"/>
                    </a:cubicBezTo>
                    <a:cubicBezTo>
                      <a:pt x="95" y="83"/>
                      <a:pt x="95" y="82"/>
                      <a:pt x="94" y="81"/>
                    </a:cubicBezTo>
                    <a:cubicBezTo>
                      <a:pt x="94" y="81"/>
                      <a:pt x="93" y="81"/>
                      <a:pt x="93" y="80"/>
                    </a:cubicBezTo>
                    <a:cubicBezTo>
                      <a:pt x="93" y="80"/>
                      <a:pt x="93" y="79"/>
                      <a:pt x="93" y="79"/>
                    </a:cubicBezTo>
                    <a:cubicBezTo>
                      <a:pt x="92" y="75"/>
                      <a:pt x="92" y="75"/>
                      <a:pt x="92" y="75"/>
                    </a:cubicBezTo>
                    <a:lnTo>
                      <a:pt x="89" y="73"/>
                    </a:lnTo>
                    <a:close/>
                  </a:path>
                </a:pathLst>
              </a:custGeom>
              <a:solidFill>
                <a:srgbClr val="A8DC96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Freeform 62">
                <a:extLst>
                  <a:ext uri="{FF2B5EF4-FFF2-40B4-BE49-F238E27FC236}">
                    <a16:creationId xmlns:a16="http://schemas.microsoft.com/office/drawing/2014/main" id="{2C2A9B7A-B43E-6486-91A2-9DF03E5B2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616" y="1099719"/>
                <a:ext cx="1403299" cy="1243025"/>
              </a:xfrm>
              <a:custGeom>
                <a:avLst/>
                <a:gdLst>
                  <a:gd name="T0" fmla="*/ 1445733181 w 329"/>
                  <a:gd name="T1" fmla="*/ 2147483646 h 291"/>
                  <a:gd name="T2" fmla="*/ 1648136131 w 329"/>
                  <a:gd name="T3" fmla="*/ 2147483646 h 291"/>
                  <a:gd name="T4" fmla="*/ 1937280486 w 329"/>
                  <a:gd name="T5" fmla="*/ 2147483646 h 291"/>
                  <a:gd name="T6" fmla="*/ 2147483646 w 329"/>
                  <a:gd name="T7" fmla="*/ 2147483646 h 291"/>
                  <a:gd name="T8" fmla="*/ 2147483646 w 329"/>
                  <a:gd name="T9" fmla="*/ 2147483646 h 291"/>
                  <a:gd name="T10" fmla="*/ 2147483646 w 329"/>
                  <a:gd name="T11" fmla="*/ 2147483646 h 291"/>
                  <a:gd name="T12" fmla="*/ 2147483646 w 329"/>
                  <a:gd name="T13" fmla="*/ 2147483646 h 291"/>
                  <a:gd name="T14" fmla="*/ 2147483646 w 329"/>
                  <a:gd name="T15" fmla="*/ 2044425030 h 291"/>
                  <a:gd name="T16" fmla="*/ 2147483646 w 329"/>
                  <a:gd name="T17" fmla="*/ 1928431282 h 291"/>
                  <a:gd name="T18" fmla="*/ 2147483646 w 329"/>
                  <a:gd name="T19" fmla="*/ 2073425371 h 291"/>
                  <a:gd name="T20" fmla="*/ 2147483646 w 329"/>
                  <a:gd name="T21" fmla="*/ 2087925541 h 291"/>
                  <a:gd name="T22" fmla="*/ 2147483646 w 329"/>
                  <a:gd name="T23" fmla="*/ 1594942593 h 291"/>
                  <a:gd name="T24" fmla="*/ 2147483646 w 329"/>
                  <a:gd name="T25" fmla="*/ 1565942252 h 291"/>
                  <a:gd name="T26" fmla="*/ 2147483646 w 329"/>
                  <a:gd name="T27" fmla="*/ 1333950948 h 291"/>
                  <a:gd name="T28" fmla="*/ 2147483646 w 329"/>
                  <a:gd name="T29" fmla="*/ 1464448674 h 291"/>
                  <a:gd name="T30" fmla="*/ 2147483646 w 329"/>
                  <a:gd name="T31" fmla="*/ 1493445207 h 291"/>
                  <a:gd name="T32" fmla="*/ 2147483646 w 329"/>
                  <a:gd name="T33" fmla="*/ 1304954415 h 291"/>
                  <a:gd name="T34" fmla="*/ 2147483646 w 329"/>
                  <a:gd name="T35" fmla="*/ 521979481 h 291"/>
                  <a:gd name="T36" fmla="*/ 2147483646 w 329"/>
                  <a:gd name="T37" fmla="*/ 449482437 h 291"/>
                  <a:gd name="T38" fmla="*/ 2147483646 w 329"/>
                  <a:gd name="T39" fmla="*/ 0 h 291"/>
                  <a:gd name="T40" fmla="*/ 2038481960 w 329"/>
                  <a:gd name="T41" fmla="*/ 246491474 h 291"/>
                  <a:gd name="T42" fmla="*/ 1691508734 w 329"/>
                  <a:gd name="T43" fmla="*/ 246491474 h 291"/>
                  <a:gd name="T44" fmla="*/ 1373448043 w 329"/>
                  <a:gd name="T45" fmla="*/ 275491815 h 291"/>
                  <a:gd name="T46" fmla="*/ 592748779 w 329"/>
                  <a:gd name="T47" fmla="*/ 362485222 h 291"/>
                  <a:gd name="T48" fmla="*/ 0 w 329"/>
                  <a:gd name="T49" fmla="*/ 753974593 h 291"/>
                  <a:gd name="T50" fmla="*/ 86745208 w 329"/>
                  <a:gd name="T51" fmla="*/ 1159956518 h 291"/>
                  <a:gd name="T52" fmla="*/ 173486613 w 329"/>
                  <a:gd name="T53" fmla="*/ 1130959985 h 291"/>
                  <a:gd name="T54" fmla="*/ 245775553 w 329"/>
                  <a:gd name="T55" fmla="*/ 1203457030 h 291"/>
                  <a:gd name="T56" fmla="*/ 390349632 w 329"/>
                  <a:gd name="T57" fmla="*/ 1304954415 h 291"/>
                  <a:gd name="T58" fmla="*/ 636121383 w 329"/>
                  <a:gd name="T59" fmla="*/ 1348451119 h 291"/>
                  <a:gd name="T60" fmla="*/ 708410323 w 329"/>
                  <a:gd name="T61" fmla="*/ 1406447993 h 291"/>
                  <a:gd name="T62" fmla="*/ 852980600 w 329"/>
                  <a:gd name="T63" fmla="*/ 1464448674 h 291"/>
                  <a:gd name="T64" fmla="*/ 939725807 w 329"/>
                  <a:gd name="T65" fmla="*/ 1319450778 h 291"/>
                  <a:gd name="T66" fmla="*/ 997554678 w 329"/>
                  <a:gd name="T67" fmla="*/ 1362951289 h 291"/>
                  <a:gd name="T68" fmla="*/ 954182074 w 329"/>
                  <a:gd name="T69" fmla="*/ 1536945719 h 291"/>
                  <a:gd name="T70" fmla="*/ 896353203 w 329"/>
                  <a:gd name="T71" fmla="*/ 1681939808 h 291"/>
                  <a:gd name="T72" fmla="*/ 1084299886 w 329"/>
                  <a:gd name="T73" fmla="*/ 1884930770 h 291"/>
                  <a:gd name="T74" fmla="*/ 1199957628 w 329"/>
                  <a:gd name="T75" fmla="*/ 2044425030 h 291"/>
                  <a:gd name="T76" fmla="*/ 1142128757 w 329"/>
                  <a:gd name="T77" fmla="*/ 2147483646 h 291"/>
                  <a:gd name="T78" fmla="*/ 1171045093 w 329"/>
                  <a:gd name="T79" fmla="*/ 2147483646 h 291"/>
                  <a:gd name="T80" fmla="*/ 1272246568 w 329"/>
                  <a:gd name="T81" fmla="*/ 2147483646 h 291"/>
                  <a:gd name="T82" fmla="*/ 1142128757 w 329"/>
                  <a:gd name="T83" fmla="*/ 2147483646 h 291"/>
                  <a:gd name="T84" fmla="*/ 1084299886 w 329"/>
                  <a:gd name="T85" fmla="*/ 2147483646 h 291"/>
                  <a:gd name="T86" fmla="*/ 1040927282 w 329"/>
                  <a:gd name="T87" fmla="*/ 2147483646 h 291"/>
                  <a:gd name="T88" fmla="*/ 925269540 w 329"/>
                  <a:gd name="T89" fmla="*/ 2147483646 h 291"/>
                  <a:gd name="T90" fmla="*/ 838524333 w 329"/>
                  <a:gd name="T91" fmla="*/ 2147483646 h 291"/>
                  <a:gd name="T92" fmla="*/ 679493987 w 329"/>
                  <a:gd name="T93" fmla="*/ 2147483646 h 291"/>
                  <a:gd name="T94" fmla="*/ 722866591 w 329"/>
                  <a:gd name="T95" fmla="*/ 2147483646 h 291"/>
                  <a:gd name="T96" fmla="*/ 693950254 w 329"/>
                  <a:gd name="T97" fmla="*/ 2147483646 h 291"/>
                  <a:gd name="T98" fmla="*/ 621665116 w 329"/>
                  <a:gd name="T99" fmla="*/ 2147483646 h 291"/>
                  <a:gd name="T100" fmla="*/ 477091037 w 329"/>
                  <a:gd name="T101" fmla="*/ 2147483646 h 291"/>
                  <a:gd name="T102" fmla="*/ 563836245 w 329"/>
                  <a:gd name="T103" fmla="*/ 2147483646 h 291"/>
                  <a:gd name="T104" fmla="*/ 766239194 w 329"/>
                  <a:gd name="T105" fmla="*/ 2147483646 h 291"/>
                  <a:gd name="T106" fmla="*/ 910813273 w 329"/>
                  <a:gd name="T107" fmla="*/ 2147483646 h 291"/>
                  <a:gd name="T108" fmla="*/ 1098756153 w 329"/>
                  <a:gd name="T109" fmla="*/ 2147483646 h 291"/>
                  <a:gd name="T110" fmla="*/ 1199957628 w 329"/>
                  <a:gd name="T111" fmla="*/ 2147483646 h 291"/>
                  <a:gd name="T112" fmla="*/ 1315615370 w 329"/>
                  <a:gd name="T113" fmla="*/ 2147483646 h 291"/>
                  <a:gd name="T114" fmla="*/ 1416816845 w 329"/>
                  <a:gd name="T115" fmla="*/ 2147483646 h 291"/>
                  <a:gd name="T116" fmla="*/ 1445733181 w 329"/>
                  <a:gd name="T117" fmla="*/ 2147483646 h 29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29" h="291">
                    <a:moveTo>
                      <a:pt x="100" y="234"/>
                    </a:moveTo>
                    <a:cubicBezTo>
                      <a:pt x="100" y="207"/>
                      <a:pt x="100" y="207"/>
                      <a:pt x="100" y="207"/>
                    </a:cubicBezTo>
                    <a:cubicBezTo>
                      <a:pt x="105" y="201"/>
                      <a:pt x="105" y="201"/>
                      <a:pt x="105" y="201"/>
                    </a:cubicBezTo>
                    <a:cubicBezTo>
                      <a:pt x="114" y="203"/>
                      <a:pt x="114" y="203"/>
                      <a:pt x="114" y="203"/>
                    </a:cubicBezTo>
                    <a:cubicBezTo>
                      <a:pt x="114" y="203"/>
                      <a:pt x="122" y="203"/>
                      <a:pt x="122" y="203"/>
                    </a:cubicBezTo>
                    <a:cubicBezTo>
                      <a:pt x="122" y="203"/>
                      <a:pt x="134" y="202"/>
                      <a:pt x="134" y="202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64" y="207"/>
                      <a:pt x="173" y="205"/>
                      <a:pt x="174" y="205"/>
                    </a:cubicBezTo>
                    <a:cubicBezTo>
                      <a:pt x="175" y="204"/>
                      <a:pt x="183" y="202"/>
                      <a:pt x="183" y="202"/>
                    </a:cubicBezTo>
                    <a:cubicBezTo>
                      <a:pt x="184" y="202"/>
                      <a:pt x="195" y="205"/>
                      <a:pt x="195" y="205"/>
                    </a:cubicBezTo>
                    <a:cubicBezTo>
                      <a:pt x="195" y="205"/>
                      <a:pt x="200" y="197"/>
                      <a:pt x="200" y="197"/>
                    </a:cubicBezTo>
                    <a:cubicBezTo>
                      <a:pt x="200" y="196"/>
                      <a:pt x="200" y="189"/>
                      <a:pt x="200" y="188"/>
                    </a:cubicBezTo>
                    <a:cubicBezTo>
                      <a:pt x="200" y="187"/>
                      <a:pt x="200" y="174"/>
                      <a:pt x="200" y="174"/>
                    </a:cubicBezTo>
                    <a:cubicBezTo>
                      <a:pt x="200" y="174"/>
                      <a:pt x="194" y="159"/>
                      <a:pt x="194" y="159"/>
                    </a:cubicBezTo>
                    <a:cubicBezTo>
                      <a:pt x="194" y="159"/>
                      <a:pt x="191" y="147"/>
                      <a:pt x="191" y="147"/>
                    </a:cubicBezTo>
                    <a:cubicBezTo>
                      <a:pt x="191" y="146"/>
                      <a:pt x="194" y="142"/>
                      <a:pt x="195" y="141"/>
                    </a:cubicBezTo>
                    <a:cubicBezTo>
                      <a:pt x="195" y="139"/>
                      <a:pt x="200" y="134"/>
                      <a:pt x="201" y="134"/>
                    </a:cubicBezTo>
                    <a:cubicBezTo>
                      <a:pt x="202" y="133"/>
                      <a:pt x="207" y="133"/>
                      <a:pt x="207" y="133"/>
                    </a:cubicBezTo>
                    <a:cubicBezTo>
                      <a:pt x="207" y="133"/>
                      <a:pt x="214" y="138"/>
                      <a:pt x="215" y="138"/>
                    </a:cubicBezTo>
                    <a:cubicBezTo>
                      <a:pt x="215" y="138"/>
                      <a:pt x="226" y="143"/>
                      <a:pt x="226" y="143"/>
                    </a:cubicBezTo>
                    <a:cubicBezTo>
                      <a:pt x="234" y="145"/>
                      <a:pt x="234" y="145"/>
                      <a:pt x="234" y="145"/>
                    </a:cubicBezTo>
                    <a:cubicBezTo>
                      <a:pt x="236" y="144"/>
                      <a:pt x="236" y="144"/>
                      <a:pt x="236" y="144"/>
                    </a:cubicBezTo>
                    <a:cubicBezTo>
                      <a:pt x="236" y="144"/>
                      <a:pt x="230" y="126"/>
                      <a:pt x="231" y="126"/>
                    </a:cubicBezTo>
                    <a:cubicBezTo>
                      <a:pt x="231" y="125"/>
                      <a:pt x="233" y="110"/>
                      <a:pt x="233" y="110"/>
                    </a:cubicBezTo>
                    <a:cubicBezTo>
                      <a:pt x="233" y="110"/>
                      <a:pt x="248" y="103"/>
                      <a:pt x="248" y="103"/>
                    </a:cubicBezTo>
                    <a:cubicBezTo>
                      <a:pt x="249" y="103"/>
                      <a:pt x="261" y="108"/>
                      <a:pt x="261" y="108"/>
                    </a:cubicBezTo>
                    <a:cubicBezTo>
                      <a:pt x="261" y="108"/>
                      <a:pt x="263" y="93"/>
                      <a:pt x="263" y="93"/>
                    </a:cubicBezTo>
                    <a:cubicBezTo>
                      <a:pt x="263" y="93"/>
                      <a:pt x="270" y="92"/>
                      <a:pt x="270" y="92"/>
                    </a:cubicBezTo>
                    <a:cubicBezTo>
                      <a:pt x="277" y="94"/>
                      <a:pt x="277" y="94"/>
                      <a:pt x="277" y="94"/>
                    </a:cubicBezTo>
                    <a:cubicBezTo>
                      <a:pt x="289" y="101"/>
                      <a:pt x="289" y="101"/>
                      <a:pt x="289" y="101"/>
                    </a:cubicBezTo>
                    <a:cubicBezTo>
                      <a:pt x="306" y="104"/>
                      <a:pt x="306" y="104"/>
                      <a:pt x="306" y="104"/>
                    </a:cubicBezTo>
                    <a:cubicBezTo>
                      <a:pt x="309" y="103"/>
                      <a:pt x="309" y="103"/>
                      <a:pt x="309" y="103"/>
                    </a:cubicBezTo>
                    <a:cubicBezTo>
                      <a:pt x="319" y="99"/>
                      <a:pt x="319" y="99"/>
                      <a:pt x="319" y="99"/>
                    </a:cubicBezTo>
                    <a:cubicBezTo>
                      <a:pt x="329" y="90"/>
                      <a:pt x="329" y="90"/>
                      <a:pt x="329" y="90"/>
                    </a:cubicBezTo>
                    <a:cubicBezTo>
                      <a:pt x="316" y="70"/>
                      <a:pt x="316" y="70"/>
                      <a:pt x="316" y="70"/>
                    </a:cubicBezTo>
                    <a:cubicBezTo>
                      <a:pt x="281" y="36"/>
                      <a:pt x="281" y="36"/>
                      <a:pt x="281" y="36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48" y="31"/>
                      <a:pt x="248" y="31"/>
                      <a:pt x="248" y="31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49" y="7"/>
                      <a:pt x="149" y="7"/>
                      <a:pt x="149" y="7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8"/>
                      <a:pt x="15" y="81"/>
                      <a:pt x="15" y="81"/>
                    </a:cubicBezTo>
                    <a:cubicBezTo>
                      <a:pt x="15" y="81"/>
                      <a:pt x="17" y="83"/>
                      <a:pt x="17" y="83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36" y="92"/>
                      <a:pt x="36" y="92"/>
                    </a:cubicBezTo>
                    <a:cubicBezTo>
                      <a:pt x="37" y="92"/>
                      <a:pt x="44" y="93"/>
                      <a:pt x="44" y="9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54" y="99"/>
                      <a:pt x="55" y="100"/>
                    </a:cubicBezTo>
                    <a:cubicBezTo>
                      <a:pt x="55" y="100"/>
                      <a:pt x="59" y="101"/>
                      <a:pt x="59" y="101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91"/>
                      <a:pt x="69" y="93"/>
                      <a:pt x="69" y="94"/>
                    </a:cubicBezTo>
                    <a:cubicBezTo>
                      <a:pt x="69" y="95"/>
                      <a:pt x="68" y="98"/>
                      <a:pt x="68" y="99"/>
                    </a:cubicBezTo>
                    <a:cubicBezTo>
                      <a:pt x="68" y="100"/>
                      <a:pt x="67" y="105"/>
                      <a:pt x="66" y="106"/>
                    </a:cubicBezTo>
                    <a:cubicBezTo>
                      <a:pt x="66" y="107"/>
                      <a:pt x="63" y="110"/>
                      <a:pt x="63" y="110"/>
                    </a:cubicBezTo>
                    <a:cubicBezTo>
                      <a:pt x="63" y="110"/>
                      <a:pt x="62" y="115"/>
                      <a:pt x="62" y="116"/>
                    </a:cubicBezTo>
                    <a:cubicBezTo>
                      <a:pt x="63" y="116"/>
                      <a:pt x="69" y="125"/>
                      <a:pt x="70" y="125"/>
                    </a:cubicBezTo>
                    <a:cubicBezTo>
                      <a:pt x="70" y="125"/>
                      <a:pt x="75" y="130"/>
                      <a:pt x="75" y="130"/>
                    </a:cubicBezTo>
                    <a:cubicBezTo>
                      <a:pt x="75" y="130"/>
                      <a:pt x="81" y="133"/>
                      <a:pt x="81" y="134"/>
                    </a:cubicBezTo>
                    <a:cubicBezTo>
                      <a:pt x="81" y="134"/>
                      <a:pt x="83" y="140"/>
                      <a:pt x="83" y="141"/>
                    </a:cubicBezTo>
                    <a:cubicBezTo>
                      <a:pt x="83" y="142"/>
                      <a:pt x="82" y="145"/>
                      <a:pt x="82" y="145"/>
                    </a:cubicBezTo>
                    <a:cubicBezTo>
                      <a:pt x="82" y="146"/>
                      <a:pt x="80" y="149"/>
                      <a:pt x="79" y="149"/>
                    </a:cubicBezTo>
                    <a:cubicBezTo>
                      <a:pt x="79" y="150"/>
                      <a:pt x="79" y="155"/>
                      <a:pt x="79" y="156"/>
                    </a:cubicBezTo>
                    <a:cubicBezTo>
                      <a:pt x="79" y="156"/>
                      <a:pt x="81" y="163"/>
                      <a:pt x="81" y="16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88" y="178"/>
                      <a:pt x="88" y="178"/>
                    </a:cubicBezTo>
                    <a:cubicBezTo>
                      <a:pt x="88" y="179"/>
                      <a:pt x="84" y="182"/>
                      <a:pt x="83" y="183"/>
                    </a:cubicBezTo>
                    <a:cubicBezTo>
                      <a:pt x="82" y="184"/>
                      <a:pt x="79" y="188"/>
                      <a:pt x="79" y="188"/>
                    </a:cubicBezTo>
                    <a:cubicBezTo>
                      <a:pt x="79" y="189"/>
                      <a:pt x="78" y="197"/>
                      <a:pt x="78" y="197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69" y="186"/>
                      <a:pt x="69" y="186"/>
                      <a:pt x="69" y="186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0" y="182"/>
                      <a:pt x="60" y="182"/>
                      <a:pt x="60" y="182"/>
                    </a:cubicBezTo>
                    <a:cubicBezTo>
                      <a:pt x="58" y="185"/>
                      <a:pt x="58" y="185"/>
                      <a:pt x="58" y="185"/>
                    </a:cubicBezTo>
                    <a:cubicBezTo>
                      <a:pt x="58" y="193"/>
                      <a:pt x="58" y="193"/>
                      <a:pt x="58" y="193"/>
                    </a:cubicBezTo>
                    <a:cubicBezTo>
                      <a:pt x="47" y="203"/>
                      <a:pt x="47" y="203"/>
                      <a:pt x="47" y="203"/>
                    </a:cubicBezTo>
                    <a:cubicBezTo>
                      <a:pt x="47" y="203"/>
                      <a:pt x="47" y="211"/>
                      <a:pt x="47" y="211"/>
                    </a:cubicBezTo>
                    <a:cubicBezTo>
                      <a:pt x="47" y="211"/>
                      <a:pt x="50" y="221"/>
                      <a:pt x="50" y="221"/>
                    </a:cubicBezTo>
                    <a:cubicBezTo>
                      <a:pt x="52" y="250"/>
                      <a:pt x="52" y="250"/>
                      <a:pt x="52" y="250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9" y="265"/>
                      <a:pt x="44" y="268"/>
                      <a:pt x="43" y="268"/>
                    </a:cubicBezTo>
                    <a:cubicBezTo>
                      <a:pt x="43" y="269"/>
                      <a:pt x="39" y="273"/>
                      <a:pt x="39" y="273"/>
                    </a:cubicBezTo>
                    <a:cubicBezTo>
                      <a:pt x="39" y="273"/>
                      <a:pt x="34" y="275"/>
                      <a:pt x="33" y="276"/>
                    </a:cubicBezTo>
                    <a:cubicBezTo>
                      <a:pt x="33" y="277"/>
                      <a:pt x="32" y="280"/>
                      <a:pt x="32" y="280"/>
                    </a:cubicBezTo>
                    <a:cubicBezTo>
                      <a:pt x="32" y="280"/>
                      <a:pt x="39" y="287"/>
                      <a:pt x="39" y="288"/>
                    </a:cubicBezTo>
                    <a:cubicBezTo>
                      <a:pt x="40" y="288"/>
                      <a:pt x="45" y="291"/>
                      <a:pt x="45" y="291"/>
                    </a:cubicBezTo>
                    <a:cubicBezTo>
                      <a:pt x="53" y="282"/>
                      <a:pt x="53" y="282"/>
                      <a:pt x="53" y="282"/>
                    </a:cubicBezTo>
                    <a:cubicBezTo>
                      <a:pt x="58" y="282"/>
                      <a:pt x="58" y="282"/>
                      <a:pt x="58" y="282"/>
                    </a:cubicBezTo>
                    <a:cubicBezTo>
                      <a:pt x="63" y="281"/>
                      <a:pt x="63" y="281"/>
                      <a:pt x="63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76" y="279"/>
                      <a:pt x="76" y="279"/>
                      <a:pt x="76" y="279"/>
                    </a:cubicBezTo>
                    <a:cubicBezTo>
                      <a:pt x="81" y="274"/>
                      <a:pt x="81" y="274"/>
                      <a:pt x="81" y="274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91" y="273"/>
                      <a:pt x="91" y="273"/>
                      <a:pt x="91" y="273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8" y="272"/>
                      <a:pt x="98" y="272"/>
                      <a:pt x="98" y="272"/>
                    </a:cubicBezTo>
                    <a:cubicBezTo>
                      <a:pt x="97" y="265"/>
                      <a:pt x="97" y="265"/>
                      <a:pt x="97" y="265"/>
                    </a:cubicBezTo>
                    <a:lnTo>
                      <a:pt x="100" y="234"/>
                    </a:lnTo>
                    <a:close/>
                  </a:path>
                </a:pathLst>
              </a:custGeom>
              <a:solidFill>
                <a:srgbClr val="B7E3A6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Freeform 64">
                <a:extLst>
                  <a:ext uri="{FF2B5EF4-FFF2-40B4-BE49-F238E27FC236}">
                    <a16:creationId xmlns:a16="http://schemas.microsoft.com/office/drawing/2014/main" id="{7C122911-2D37-A231-8F96-AD34365D5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3827" y="2983845"/>
                <a:ext cx="1100558" cy="1084530"/>
              </a:xfrm>
              <a:custGeom>
                <a:avLst/>
                <a:gdLst>
                  <a:gd name="T0" fmla="*/ 2147483646 w 258"/>
                  <a:gd name="T1" fmla="*/ 2147483646 h 254"/>
                  <a:gd name="T2" fmla="*/ 2147483646 w 258"/>
                  <a:gd name="T3" fmla="*/ 2147483646 h 254"/>
                  <a:gd name="T4" fmla="*/ 2147483646 w 258"/>
                  <a:gd name="T5" fmla="*/ 2147483646 h 254"/>
                  <a:gd name="T6" fmla="*/ 2147483646 w 258"/>
                  <a:gd name="T7" fmla="*/ 2147483646 h 254"/>
                  <a:gd name="T8" fmla="*/ 2147483646 w 258"/>
                  <a:gd name="T9" fmla="*/ 2147483646 h 254"/>
                  <a:gd name="T10" fmla="*/ 2147483646 w 258"/>
                  <a:gd name="T11" fmla="*/ 1926840747 h 254"/>
                  <a:gd name="T12" fmla="*/ 2147483646 w 258"/>
                  <a:gd name="T13" fmla="*/ 1752990368 h 254"/>
                  <a:gd name="T14" fmla="*/ 2147483646 w 258"/>
                  <a:gd name="T15" fmla="*/ 1521189863 h 254"/>
                  <a:gd name="T16" fmla="*/ 2147483646 w 258"/>
                  <a:gd name="T17" fmla="*/ 1347339484 h 254"/>
                  <a:gd name="T18" fmla="*/ 2147483646 w 258"/>
                  <a:gd name="T19" fmla="*/ 1347339484 h 254"/>
                  <a:gd name="T20" fmla="*/ 2147483646 w 258"/>
                  <a:gd name="T21" fmla="*/ 1202466072 h 254"/>
                  <a:gd name="T22" fmla="*/ 2147483646 w 258"/>
                  <a:gd name="T23" fmla="*/ 1115538979 h 254"/>
                  <a:gd name="T24" fmla="*/ 2147483646 w 258"/>
                  <a:gd name="T25" fmla="*/ 1231439232 h 254"/>
                  <a:gd name="T26" fmla="*/ 2147483646 w 258"/>
                  <a:gd name="T27" fmla="*/ 1419776191 h 254"/>
                  <a:gd name="T28" fmla="*/ 2147483646 w 258"/>
                  <a:gd name="T29" fmla="*/ 1521189863 h 254"/>
                  <a:gd name="T30" fmla="*/ 1793024838 w 258"/>
                  <a:gd name="T31" fmla="*/ 1608116956 h 254"/>
                  <a:gd name="T32" fmla="*/ 1619507655 w 258"/>
                  <a:gd name="T33" fmla="*/ 1622603536 h 254"/>
                  <a:gd name="T34" fmla="*/ 1503828265 w 258"/>
                  <a:gd name="T35" fmla="*/ 1550166830 h 254"/>
                  <a:gd name="T36" fmla="*/ 1373691328 w 258"/>
                  <a:gd name="T37" fmla="*/ 1405289611 h 254"/>
                  <a:gd name="T38" fmla="*/ 1315849732 w 258"/>
                  <a:gd name="T39" fmla="*/ 1289389358 h 254"/>
                  <a:gd name="T40" fmla="*/ 1214631692 w 258"/>
                  <a:gd name="T41" fmla="*/ 1260416198 h 254"/>
                  <a:gd name="T42" fmla="*/ 1070033405 w 258"/>
                  <a:gd name="T43" fmla="*/ 1173489106 h 254"/>
                  <a:gd name="T44" fmla="*/ 1315849732 w 258"/>
                  <a:gd name="T45" fmla="*/ 927202020 h 254"/>
                  <a:gd name="T46" fmla="*/ 1258011938 w 258"/>
                  <a:gd name="T47" fmla="*/ 666424549 h 254"/>
                  <a:gd name="T48" fmla="*/ 1012191809 w 258"/>
                  <a:gd name="T49" fmla="*/ 666424549 h 254"/>
                  <a:gd name="T50" fmla="*/ 737452783 w 258"/>
                  <a:gd name="T51" fmla="*/ 622964809 h 254"/>
                  <a:gd name="T52" fmla="*/ 766375482 w 258"/>
                  <a:gd name="T53" fmla="*/ 391164304 h 254"/>
                  <a:gd name="T54" fmla="*/ 708533886 w 258"/>
                  <a:gd name="T55" fmla="*/ 217313925 h 254"/>
                  <a:gd name="T56" fmla="*/ 679614989 w 258"/>
                  <a:gd name="T57" fmla="*/ 72436706 h 254"/>
                  <a:gd name="T58" fmla="*/ 419337313 w 258"/>
                  <a:gd name="T59" fmla="*/ 0 h 254"/>
                  <a:gd name="T60" fmla="*/ 390418416 w 258"/>
                  <a:gd name="T61" fmla="*/ 173850379 h 254"/>
                  <a:gd name="T62" fmla="*/ 144598287 w 258"/>
                  <a:gd name="T63" fmla="*/ 463601010 h 254"/>
                  <a:gd name="T64" fmla="*/ 245816327 w 258"/>
                  <a:gd name="T65" fmla="*/ 709888095 h 254"/>
                  <a:gd name="T66" fmla="*/ 159059636 w 258"/>
                  <a:gd name="T67" fmla="*/ 869251894 h 254"/>
                  <a:gd name="T68" fmla="*/ 144598287 w 258"/>
                  <a:gd name="T69" fmla="*/ 1159002526 h 254"/>
                  <a:gd name="T70" fmla="*/ 72299143 w 258"/>
                  <a:gd name="T71" fmla="*/ 1289389358 h 254"/>
                  <a:gd name="T72" fmla="*/ 14461350 w 258"/>
                  <a:gd name="T73" fmla="*/ 1405289611 h 254"/>
                  <a:gd name="T74" fmla="*/ 115679390 w 258"/>
                  <a:gd name="T75" fmla="*/ 1680553662 h 254"/>
                  <a:gd name="T76" fmla="*/ 260277676 w 258"/>
                  <a:gd name="T77" fmla="*/ 1839917461 h 254"/>
                  <a:gd name="T78" fmla="*/ 159059636 w 258"/>
                  <a:gd name="T79" fmla="*/ 2071714160 h 254"/>
                  <a:gd name="T80" fmla="*/ 375957066 w 258"/>
                  <a:gd name="T81" fmla="*/ 2147483646 h 254"/>
                  <a:gd name="T82" fmla="*/ 462717559 w 258"/>
                  <a:gd name="T83" fmla="*/ 2147483646 h 254"/>
                  <a:gd name="T84" fmla="*/ 607315846 w 258"/>
                  <a:gd name="T85" fmla="*/ 2147483646 h 254"/>
                  <a:gd name="T86" fmla="*/ 795294379 w 258"/>
                  <a:gd name="T87" fmla="*/ 2147483646 h 254"/>
                  <a:gd name="T88" fmla="*/ 939892666 w 258"/>
                  <a:gd name="T89" fmla="*/ 2147483646 h 254"/>
                  <a:gd name="T90" fmla="*/ 824213276 w 258"/>
                  <a:gd name="T91" fmla="*/ 2147483646 h 254"/>
                  <a:gd name="T92" fmla="*/ 694076339 w 258"/>
                  <a:gd name="T93" fmla="*/ 2147483646 h 254"/>
                  <a:gd name="T94" fmla="*/ 607315846 w 258"/>
                  <a:gd name="T95" fmla="*/ 2147483646 h 254"/>
                  <a:gd name="T96" fmla="*/ 650696092 w 258"/>
                  <a:gd name="T97" fmla="*/ 2147483646 h 254"/>
                  <a:gd name="T98" fmla="*/ 708533886 w 258"/>
                  <a:gd name="T99" fmla="*/ 2147483646 h 254"/>
                  <a:gd name="T100" fmla="*/ 780833029 w 258"/>
                  <a:gd name="T101" fmla="*/ 2147483646 h 254"/>
                  <a:gd name="T102" fmla="*/ 910973769 w 258"/>
                  <a:gd name="T103" fmla="*/ 2147483646 h 254"/>
                  <a:gd name="T104" fmla="*/ 997734262 w 258"/>
                  <a:gd name="T105" fmla="*/ 2147483646 h 254"/>
                  <a:gd name="T106" fmla="*/ 1012191809 w 258"/>
                  <a:gd name="T107" fmla="*/ 2147483646 h 254"/>
                  <a:gd name="T108" fmla="*/ 1127871199 w 258"/>
                  <a:gd name="T109" fmla="*/ 2147483646 h 254"/>
                  <a:gd name="T110" fmla="*/ 1431529122 w 258"/>
                  <a:gd name="T111" fmla="*/ 2147483646 h 254"/>
                  <a:gd name="T112" fmla="*/ 1908704228 w 258"/>
                  <a:gd name="T113" fmla="*/ 2147483646 h 254"/>
                  <a:gd name="T114" fmla="*/ 2147483646 w 258"/>
                  <a:gd name="T115" fmla="*/ 2147483646 h 2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58" h="254">
                    <a:moveTo>
                      <a:pt x="167" y="242"/>
                    </a:moveTo>
                    <a:cubicBezTo>
                      <a:pt x="190" y="220"/>
                      <a:pt x="190" y="220"/>
                      <a:pt x="190" y="220"/>
                    </a:cubicBezTo>
                    <a:cubicBezTo>
                      <a:pt x="208" y="200"/>
                      <a:pt x="208" y="200"/>
                      <a:pt x="208" y="200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53" y="178"/>
                      <a:pt x="253" y="178"/>
                      <a:pt x="253" y="17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8" y="165"/>
                      <a:pt x="258" y="165"/>
                      <a:pt x="258" y="165"/>
                    </a:cubicBezTo>
                    <a:cubicBezTo>
                      <a:pt x="256" y="161"/>
                      <a:pt x="256" y="161"/>
                      <a:pt x="256" y="161"/>
                    </a:cubicBezTo>
                    <a:cubicBezTo>
                      <a:pt x="258" y="158"/>
                      <a:pt x="258" y="158"/>
                      <a:pt x="258" y="158"/>
                    </a:cubicBezTo>
                    <a:cubicBezTo>
                      <a:pt x="258" y="158"/>
                      <a:pt x="251" y="144"/>
                      <a:pt x="251" y="143"/>
                    </a:cubicBezTo>
                    <a:cubicBezTo>
                      <a:pt x="251" y="143"/>
                      <a:pt x="251" y="133"/>
                      <a:pt x="251" y="133"/>
                    </a:cubicBezTo>
                    <a:cubicBezTo>
                      <a:pt x="251" y="133"/>
                      <a:pt x="249" y="129"/>
                      <a:pt x="249" y="129"/>
                    </a:cubicBezTo>
                    <a:cubicBezTo>
                      <a:pt x="249" y="128"/>
                      <a:pt x="251" y="121"/>
                      <a:pt x="251" y="12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18" y="93"/>
                      <a:pt x="218" y="93"/>
                      <a:pt x="218" y="93"/>
                    </a:cubicBezTo>
                    <a:cubicBezTo>
                      <a:pt x="212" y="91"/>
                      <a:pt x="212" y="91"/>
                      <a:pt x="212" y="91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197" y="88"/>
                      <a:pt x="197" y="87"/>
                    </a:cubicBezTo>
                    <a:cubicBezTo>
                      <a:pt x="197" y="87"/>
                      <a:pt x="193" y="83"/>
                      <a:pt x="193" y="83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4" y="77"/>
                      <a:pt x="174" y="81"/>
                      <a:pt x="174" y="81"/>
                    </a:cubicBezTo>
                    <a:cubicBezTo>
                      <a:pt x="174" y="81"/>
                      <a:pt x="175" y="85"/>
                      <a:pt x="175" y="85"/>
                    </a:cubicBezTo>
                    <a:cubicBezTo>
                      <a:pt x="175" y="86"/>
                      <a:pt x="178" y="92"/>
                      <a:pt x="178" y="92"/>
                    </a:cubicBezTo>
                    <a:cubicBezTo>
                      <a:pt x="178" y="92"/>
                      <a:pt x="175" y="98"/>
                      <a:pt x="175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6" y="111"/>
                      <a:pt x="104" y="107"/>
                      <a:pt x="104" y="107"/>
                    </a:cubicBezTo>
                    <a:cubicBezTo>
                      <a:pt x="104" y="106"/>
                      <a:pt x="97" y="102"/>
                      <a:pt x="97" y="102"/>
                    </a:cubicBezTo>
                    <a:cubicBezTo>
                      <a:pt x="97" y="102"/>
                      <a:pt x="96" y="97"/>
                      <a:pt x="95" y="97"/>
                    </a:cubicBezTo>
                    <a:cubicBezTo>
                      <a:pt x="95" y="97"/>
                      <a:pt x="92" y="95"/>
                      <a:pt x="92" y="95"/>
                    </a:cubicBezTo>
                    <a:cubicBezTo>
                      <a:pt x="92" y="95"/>
                      <a:pt x="91" y="89"/>
                      <a:pt x="91" y="89"/>
                    </a:cubicBezTo>
                    <a:cubicBezTo>
                      <a:pt x="91" y="88"/>
                      <a:pt x="89" y="84"/>
                      <a:pt x="89" y="84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4" y="87"/>
                      <a:pt x="81" y="85"/>
                      <a:pt x="80" y="85"/>
                    </a:cubicBezTo>
                    <a:cubicBezTo>
                      <a:pt x="80" y="85"/>
                      <a:pt x="74" y="81"/>
                      <a:pt x="74" y="81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4"/>
                      <a:pt x="89" y="56"/>
                      <a:pt x="89" y="56"/>
                    </a:cubicBezTo>
                    <a:cubicBezTo>
                      <a:pt x="89" y="55"/>
                      <a:pt x="87" y="46"/>
                      <a:pt x="87" y="46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36"/>
                      <a:pt x="52" y="36"/>
                    </a:cubicBezTo>
                    <a:cubicBezTo>
                      <a:pt x="52" y="35"/>
                      <a:pt x="53" y="27"/>
                      <a:pt x="53" y="27"/>
                    </a:cubicBezTo>
                    <a:cubicBezTo>
                      <a:pt x="53" y="27"/>
                      <a:pt x="47" y="23"/>
                      <a:pt x="47" y="22"/>
                    </a:cubicBezTo>
                    <a:cubicBezTo>
                      <a:pt x="47" y="22"/>
                      <a:pt x="49" y="16"/>
                      <a:pt x="49" y="15"/>
                    </a:cubicBezTo>
                    <a:cubicBezTo>
                      <a:pt x="50" y="14"/>
                      <a:pt x="50" y="10"/>
                      <a:pt x="50" y="10"/>
                    </a:cubicBezTo>
                    <a:cubicBezTo>
                      <a:pt x="50" y="10"/>
                      <a:pt x="47" y="5"/>
                      <a:pt x="47" y="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31"/>
                      <a:pt x="10" y="32"/>
                    </a:cubicBezTo>
                    <a:cubicBezTo>
                      <a:pt x="10" y="32"/>
                      <a:pt x="10" y="37"/>
                      <a:pt x="10" y="37"/>
                    </a:cubicBezTo>
                    <a:cubicBezTo>
                      <a:pt x="10" y="38"/>
                      <a:pt x="17" y="49"/>
                      <a:pt x="17" y="49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" y="97"/>
                      <a:pt x="1" y="97"/>
                    </a:cubicBezTo>
                    <a:cubicBezTo>
                      <a:pt x="1" y="97"/>
                      <a:pt x="3" y="112"/>
                      <a:pt x="3" y="112"/>
                    </a:cubicBezTo>
                    <a:cubicBezTo>
                      <a:pt x="3" y="112"/>
                      <a:pt x="8" y="116"/>
                      <a:pt x="8" y="116"/>
                    </a:cubicBezTo>
                    <a:cubicBezTo>
                      <a:pt x="8" y="117"/>
                      <a:pt x="11" y="125"/>
                      <a:pt x="11" y="125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1" y="143"/>
                      <a:pt x="11" y="143"/>
                      <a:pt x="11" y="143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33" y="171"/>
                      <a:pt x="33" y="171"/>
                      <a:pt x="33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9" y="173"/>
                      <a:pt x="49" y="173"/>
                      <a:pt x="49" y="173"/>
                    </a:cubicBezTo>
                    <a:cubicBezTo>
                      <a:pt x="55" y="172"/>
                      <a:pt x="55" y="172"/>
                      <a:pt x="55" y="172"/>
                    </a:cubicBezTo>
                    <a:cubicBezTo>
                      <a:pt x="63" y="171"/>
                      <a:pt x="63" y="171"/>
                      <a:pt x="63" y="171"/>
                    </a:cubicBezTo>
                    <a:cubicBezTo>
                      <a:pt x="65" y="180"/>
                      <a:pt x="65" y="180"/>
                      <a:pt x="65" y="180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0" y="193"/>
                      <a:pt x="50" y="193"/>
                      <a:pt x="50" y="193"/>
                    </a:cubicBezTo>
                    <a:cubicBezTo>
                      <a:pt x="48" y="200"/>
                      <a:pt x="48" y="200"/>
                      <a:pt x="48" y="200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3" y="202"/>
                      <a:pt x="42" y="204"/>
                      <a:pt x="42" y="204"/>
                    </a:cubicBezTo>
                    <a:cubicBezTo>
                      <a:pt x="42" y="205"/>
                      <a:pt x="44" y="209"/>
                      <a:pt x="44" y="209"/>
                    </a:cubicBezTo>
                    <a:cubicBezTo>
                      <a:pt x="44" y="209"/>
                      <a:pt x="45" y="213"/>
                      <a:pt x="45" y="213"/>
                    </a:cubicBezTo>
                    <a:cubicBezTo>
                      <a:pt x="45" y="213"/>
                      <a:pt x="49" y="216"/>
                      <a:pt x="49" y="216"/>
                    </a:cubicBezTo>
                    <a:cubicBezTo>
                      <a:pt x="49" y="221"/>
                      <a:pt x="49" y="221"/>
                      <a:pt x="49" y="221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4" y="233"/>
                      <a:pt x="54" y="233"/>
                      <a:pt x="54" y="233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63" y="235"/>
                      <a:pt x="63" y="235"/>
                      <a:pt x="63" y="235"/>
                    </a:cubicBezTo>
                    <a:cubicBezTo>
                      <a:pt x="63" y="235"/>
                      <a:pt x="64" y="238"/>
                      <a:pt x="64" y="238"/>
                    </a:cubicBezTo>
                    <a:cubicBezTo>
                      <a:pt x="64" y="238"/>
                      <a:pt x="69" y="240"/>
                      <a:pt x="69" y="240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70" y="246"/>
                      <a:pt x="70" y="246"/>
                      <a:pt x="70" y="246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8" y="241"/>
                      <a:pt x="78" y="241"/>
                      <a:pt x="78" y="241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50" y="254"/>
                      <a:pt x="150" y="254"/>
                      <a:pt x="150" y="254"/>
                    </a:cubicBezTo>
                    <a:lnTo>
                      <a:pt x="167" y="242"/>
                    </a:lnTo>
                    <a:close/>
                  </a:path>
                </a:pathLst>
              </a:custGeom>
              <a:solidFill>
                <a:srgbClr val="8AC47D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Freeform 65">
                <a:extLst>
                  <a:ext uri="{FF2B5EF4-FFF2-40B4-BE49-F238E27FC236}">
                    <a16:creationId xmlns:a16="http://schemas.microsoft.com/office/drawing/2014/main" id="{EDE35683-C081-7F15-AE54-B2639BDE7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33" y="3628508"/>
                <a:ext cx="999050" cy="1120146"/>
              </a:xfrm>
              <a:custGeom>
                <a:avLst/>
                <a:gdLst>
                  <a:gd name="T0" fmla="*/ 2147483646 w 234"/>
                  <a:gd name="T1" fmla="*/ 2147483646 h 262"/>
                  <a:gd name="T2" fmla="*/ 2147483646 w 234"/>
                  <a:gd name="T3" fmla="*/ 2147483646 h 262"/>
                  <a:gd name="T4" fmla="*/ 2147483646 w 234"/>
                  <a:gd name="T5" fmla="*/ 2147483646 h 262"/>
                  <a:gd name="T6" fmla="*/ 2147483646 w 234"/>
                  <a:gd name="T7" fmla="*/ 2147483646 h 262"/>
                  <a:gd name="T8" fmla="*/ 2147483646 w 234"/>
                  <a:gd name="T9" fmla="*/ 2147483646 h 262"/>
                  <a:gd name="T10" fmla="*/ 2147483646 w 234"/>
                  <a:gd name="T11" fmla="*/ 2147483646 h 262"/>
                  <a:gd name="T12" fmla="*/ 2147483646 w 234"/>
                  <a:gd name="T13" fmla="*/ 2147483646 h 262"/>
                  <a:gd name="T14" fmla="*/ 2147483646 w 234"/>
                  <a:gd name="T15" fmla="*/ 2147483646 h 262"/>
                  <a:gd name="T16" fmla="*/ 2147483646 w 234"/>
                  <a:gd name="T17" fmla="*/ 2147483646 h 262"/>
                  <a:gd name="T18" fmla="*/ 2147483646 w 234"/>
                  <a:gd name="T19" fmla="*/ 2147483646 h 262"/>
                  <a:gd name="T20" fmla="*/ 2147483646 w 234"/>
                  <a:gd name="T21" fmla="*/ 2147483646 h 262"/>
                  <a:gd name="T22" fmla="*/ 2147483646 w 234"/>
                  <a:gd name="T23" fmla="*/ 1975445384 h 262"/>
                  <a:gd name="T24" fmla="*/ 2147483646 w 234"/>
                  <a:gd name="T25" fmla="*/ 1074875535 h 262"/>
                  <a:gd name="T26" fmla="*/ 2147483646 w 234"/>
                  <a:gd name="T27" fmla="*/ 653637747 h 262"/>
                  <a:gd name="T28" fmla="*/ 2147483646 w 234"/>
                  <a:gd name="T29" fmla="*/ 421233977 h 262"/>
                  <a:gd name="T30" fmla="*/ 2147483646 w 234"/>
                  <a:gd name="T31" fmla="*/ 363132082 h 262"/>
                  <a:gd name="T32" fmla="*/ 2147483646 w 234"/>
                  <a:gd name="T33" fmla="*/ 377656603 h 262"/>
                  <a:gd name="T34" fmla="*/ 2147483646 w 234"/>
                  <a:gd name="T35" fmla="*/ 101675458 h 262"/>
                  <a:gd name="T36" fmla="*/ 2027914547 w 234"/>
                  <a:gd name="T37" fmla="*/ 29049042 h 262"/>
                  <a:gd name="T38" fmla="*/ 1549908565 w 234"/>
                  <a:gd name="T39" fmla="*/ 450286830 h 262"/>
                  <a:gd name="T40" fmla="*/ 869107322 w 234"/>
                  <a:gd name="T41" fmla="*/ 682690600 h 262"/>
                  <a:gd name="T42" fmla="*/ 449039037 w 234"/>
                  <a:gd name="T43" fmla="*/ 1031298161 h 262"/>
                  <a:gd name="T44" fmla="*/ 144849952 w 234"/>
                  <a:gd name="T45" fmla="*/ 1132973619 h 262"/>
                  <a:gd name="T46" fmla="*/ 130364576 w 234"/>
                  <a:gd name="T47" fmla="*/ 1263701930 h 262"/>
                  <a:gd name="T48" fmla="*/ 86912255 w 234"/>
                  <a:gd name="T49" fmla="*/ 1423483095 h 262"/>
                  <a:gd name="T50" fmla="*/ 144849952 w 234"/>
                  <a:gd name="T51" fmla="*/ 1815664219 h 262"/>
                  <a:gd name="T52" fmla="*/ 0 w 234"/>
                  <a:gd name="T53" fmla="*/ 2147483646 h 262"/>
                  <a:gd name="T54" fmla="*/ 130364576 w 234"/>
                  <a:gd name="T55" fmla="*/ 2147483646 h 262"/>
                  <a:gd name="T56" fmla="*/ 217276830 w 234"/>
                  <a:gd name="T57" fmla="*/ 2147483646 h 262"/>
                  <a:gd name="T58" fmla="*/ 333156031 w 234"/>
                  <a:gd name="T59" fmla="*/ 2147483646 h 262"/>
                  <a:gd name="T60" fmla="*/ 391097534 w 234"/>
                  <a:gd name="T61" fmla="*/ 2147483646 h 262"/>
                  <a:gd name="T62" fmla="*/ 434553661 w 234"/>
                  <a:gd name="T63" fmla="*/ 2147483646 h 262"/>
                  <a:gd name="T64" fmla="*/ 506980540 w 234"/>
                  <a:gd name="T65" fmla="*/ 2147483646 h 262"/>
                  <a:gd name="T66" fmla="*/ 564918237 w 234"/>
                  <a:gd name="T67" fmla="*/ 2147483646 h 262"/>
                  <a:gd name="T68" fmla="*/ 593888988 w 234"/>
                  <a:gd name="T69" fmla="*/ 2147483646 h 262"/>
                  <a:gd name="T70" fmla="*/ 564918237 w 234"/>
                  <a:gd name="T71" fmla="*/ 2147483646 h 262"/>
                  <a:gd name="T72" fmla="*/ 854621946 w 234"/>
                  <a:gd name="T73" fmla="*/ 2147483646 h 262"/>
                  <a:gd name="T74" fmla="*/ 1086384152 w 234"/>
                  <a:gd name="T75" fmla="*/ 2147483646 h 262"/>
                  <a:gd name="T76" fmla="*/ 1289175607 w 234"/>
                  <a:gd name="T77" fmla="*/ 2147483646 h 262"/>
                  <a:gd name="T78" fmla="*/ 1419540183 w 234"/>
                  <a:gd name="T79" fmla="*/ 2147483646 h 262"/>
                  <a:gd name="T80" fmla="*/ 1564393941 w 234"/>
                  <a:gd name="T81" fmla="*/ 2147483646 h 262"/>
                  <a:gd name="T82" fmla="*/ 1941006099 w 234"/>
                  <a:gd name="T83" fmla="*/ 2147483646 h 262"/>
                  <a:gd name="T84" fmla="*/ 1897549971 w 234"/>
                  <a:gd name="T85" fmla="*/ 2147483646 h 262"/>
                  <a:gd name="T86" fmla="*/ 2147483646 w 234"/>
                  <a:gd name="T87" fmla="*/ 2147483646 h 262"/>
                  <a:gd name="T88" fmla="*/ 2147483646 w 234"/>
                  <a:gd name="T89" fmla="*/ 2147483646 h 2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4" h="262">
                    <a:moveTo>
                      <a:pt x="172" y="251"/>
                    </a:moveTo>
                    <a:cubicBezTo>
                      <a:pt x="175" y="247"/>
                      <a:pt x="175" y="247"/>
                      <a:pt x="175" y="247"/>
                    </a:cubicBezTo>
                    <a:cubicBezTo>
                      <a:pt x="175" y="244"/>
                      <a:pt x="175" y="244"/>
                      <a:pt x="175" y="244"/>
                    </a:cubicBez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80" y="223"/>
                      <a:pt x="180" y="223"/>
                      <a:pt x="180" y="223"/>
                    </a:cubicBezTo>
                    <a:cubicBezTo>
                      <a:pt x="180" y="223"/>
                      <a:pt x="182" y="217"/>
                      <a:pt x="182" y="216"/>
                    </a:cubicBezTo>
                    <a:cubicBezTo>
                      <a:pt x="182" y="216"/>
                      <a:pt x="184" y="211"/>
                      <a:pt x="184" y="211"/>
                    </a:cubicBezTo>
                    <a:cubicBezTo>
                      <a:pt x="184" y="211"/>
                      <a:pt x="182" y="204"/>
                      <a:pt x="182" y="203"/>
                    </a:cubicBezTo>
                    <a:cubicBezTo>
                      <a:pt x="182" y="203"/>
                      <a:pt x="182" y="199"/>
                      <a:pt x="182" y="199"/>
                    </a:cubicBezTo>
                    <a:cubicBezTo>
                      <a:pt x="176" y="195"/>
                      <a:pt x="176" y="195"/>
                      <a:pt x="176" y="195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82" y="167"/>
                      <a:pt x="182" y="167"/>
                      <a:pt x="182" y="167"/>
                    </a:cubicBezTo>
                    <a:cubicBezTo>
                      <a:pt x="188" y="165"/>
                      <a:pt x="188" y="165"/>
                      <a:pt x="188" y="165"/>
                    </a:cubicBezTo>
                    <a:cubicBezTo>
                      <a:pt x="189" y="158"/>
                      <a:pt x="189" y="158"/>
                      <a:pt x="189" y="158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202" y="154"/>
                      <a:pt x="202" y="154"/>
                      <a:pt x="202" y="154"/>
                    </a:cubicBezTo>
                    <a:cubicBezTo>
                      <a:pt x="205" y="157"/>
                      <a:pt x="205" y="157"/>
                      <a:pt x="205" y="157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08" y="164"/>
                      <a:pt x="208" y="164"/>
                      <a:pt x="208" y="164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7" y="162"/>
                      <a:pt x="217" y="162"/>
                      <a:pt x="217" y="162"/>
                    </a:cubicBezTo>
                    <a:cubicBezTo>
                      <a:pt x="220" y="155"/>
                      <a:pt x="220" y="155"/>
                      <a:pt x="220" y="155"/>
                    </a:cubicBezTo>
                    <a:cubicBezTo>
                      <a:pt x="224" y="155"/>
                      <a:pt x="224" y="155"/>
                      <a:pt x="224" y="155"/>
                    </a:cubicBezTo>
                    <a:cubicBezTo>
                      <a:pt x="224" y="155"/>
                      <a:pt x="228" y="154"/>
                      <a:pt x="228" y="154"/>
                    </a:cubicBezTo>
                    <a:cubicBezTo>
                      <a:pt x="228" y="153"/>
                      <a:pt x="232" y="150"/>
                      <a:pt x="232" y="150"/>
                    </a:cubicBezTo>
                    <a:cubicBezTo>
                      <a:pt x="234" y="141"/>
                      <a:pt x="234" y="141"/>
                      <a:pt x="234" y="141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3" y="122"/>
                      <a:pt x="223" y="122"/>
                      <a:pt x="223" y="122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190" y="65"/>
                      <a:pt x="190" y="64"/>
                    </a:cubicBezTo>
                    <a:cubicBezTo>
                      <a:pt x="190" y="64"/>
                      <a:pt x="187" y="52"/>
                      <a:pt x="187" y="52"/>
                    </a:cubicBezTo>
                    <a:cubicBezTo>
                      <a:pt x="187" y="51"/>
                      <a:pt x="188" y="46"/>
                      <a:pt x="188" y="45"/>
                    </a:cubicBezTo>
                    <a:cubicBezTo>
                      <a:pt x="188" y="45"/>
                      <a:pt x="195" y="37"/>
                      <a:pt x="195" y="37"/>
                    </a:cubicBezTo>
                    <a:cubicBezTo>
                      <a:pt x="195" y="37"/>
                      <a:pt x="200" y="33"/>
                      <a:pt x="201" y="32"/>
                    </a:cubicBezTo>
                    <a:cubicBezTo>
                      <a:pt x="202" y="31"/>
                      <a:pt x="205" y="29"/>
                      <a:pt x="205" y="29"/>
                    </a:cubicBezTo>
                    <a:cubicBezTo>
                      <a:pt x="205" y="29"/>
                      <a:pt x="205" y="26"/>
                      <a:pt x="205" y="26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89" y="27"/>
                      <a:pt x="189" y="27"/>
                      <a:pt x="189" y="27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9"/>
                      <a:pt x="159" y="14"/>
                      <a:pt x="159" y="13"/>
                    </a:cubicBezTo>
                    <a:cubicBezTo>
                      <a:pt x="159" y="13"/>
                      <a:pt x="158" y="7"/>
                      <a:pt x="158" y="7"/>
                    </a:cubicBezTo>
                    <a:cubicBezTo>
                      <a:pt x="158" y="6"/>
                      <a:pt x="153" y="2"/>
                      <a:pt x="153" y="2"/>
                    </a:cubicBezTo>
                    <a:cubicBezTo>
                      <a:pt x="153" y="2"/>
                      <a:pt x="147" y="0"/>
                      <a:pt x="147" y="0"/>
                    </a:cubicBezTo>
                    <a:cubicBezTo>
                      <a:pt x="147" y="0"/>
                      <a:pt x="140" y="2"/>
                      <a:pt x="140" y="2"/>
                    </a:cubicBezTo>
                    <a:cubicBezTo>
                      <a:pt x="140" y="2"/>
                      <a:pt x="135" y="4"/>
                      <a:pt x="135" y="5"/>
                    </a:cubicBezTo>
                    <a:cubicBezTo>
                      <a:pt x="135" y="6"/>
                      <a:pt x="129" y="22"/>
                      <a:pt x="129" y="22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6" y="98"/>
                      <a:pt x="6" y="98"/>
                    </a:cubicBezTo>
                    <a:cubicBezTo>
                      <a:pt x="6" y="98"/>
                      <a:pt x="4" y="103"/>
                      <a:pt x="4" y="104"/>
                    </a:cubicBezTo>
                    <a:cubicBezTo>
                      <a:pt x="4" y="104"/>
                      <a:pt x="3" y="109"/>
                      <a:pt x="3" y="109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7" y="130"/>
                      <a:pt x="7" y="130"/>
                      <a:pt x="7" y="13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" y="166"/>
                      <a:pt x="1" y="166"/>
                      <a:pt x="1" y="166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11" y="159"/>
                      <a:pt x="11" y="158"/>
                    </a:cubicBezTo>
                    <a:cubicBezTo>
                      <a:pt x="11" y="158"/>
                      <a:pt x="13" y="156"/>
                      <a:pt x="13" y="156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8" y="157"/>
                      <a:pt x="28" y="157"/>
                    </a:cubicBezTo>
                    <a:cubicBezTo>
                      <a:pt x="28" y="157"/>
                      <a:pt x="29" y="159"/>
                      <a:pt x="29" y="159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6" y="165"/>
                      <a:pt x="25" y="169"/>
                      <a:pt x="25" y="169"/>
                    </a:cubicBezTo>
                    <a:cubicBezTo>
                      <a:pt x="26" y="169"/>
                      <a:pt x="30" y="174"/>
                      <a:pt x="30" y="174"/>
                    </a:cubicBezTo>
                    <a:cubicBezTo>
                      <a:pt x="29" y="179"/>
                      <a:pt x="29" y="179"/>
                      <a:pt x="29" y="179"/>
                    </a:cubicBezTo>
                    <a:cubicBezTo>
                      <a:pt x="32" y="178"/>
                      <a:pt x="32" y="178"/>
                      <a:pt x="32" y="178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6" y="171"/>
                      <a:pt x="36" y="171"/>
                    </a:cubicBezTo>
                    <a:cubicBezTo>
                      <a:pt x="36" y="171"/>
                      <a:pt x="36" y="169"/>
                      <a:pt x="36" y="169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6"/>
                      <a:pt x="42" y="173"/>
                      <a:pt x="42" y="173"/>
                    </a:cubicBezTo>
                    <a:cubicBezTo>
                      <a:pt x="42" y="173"/>
                      <a:pt x="44" y="177"/>
                      <a:pt x="44" y="177"/>
                    </a:cubicBezTo>
                    <a:cubicBezTo>
                      <a:pt x="44" y="177"/>
                      <a:pt x="41" y="186"/>
                      <a:pt x="41" y="186"/>
                    </a:cubicBezTo>
                    <a:cubicBezTo>
                      <a:pt x="41" y="186"/>
                      <a:pt x="38" y="193"/>
                      <a:pt x="38" y="194"/>
                    </a:cubicBezTo>
                    <a:cubicBezTo>
                      <a:pt x="38" y="194"/>
                      <a:pt x="37" y="197"/>
                      <a:pt x="37" y="197"/>
                    </a:cubicBezTo>
                    <a:cubicBezTo>
                      <a:pt x="37" y="197"/>
                      <a:pt x="39" y="202"/>
                      <a:pt x="39" y="202"/>
                    </a:cubicBezTo>
                    <a:cubicBezTo>
                      <a:pt x="39" y="202"/>
                      <a:pt x="49" y="209"/>
                      <a:pt x="49" y="209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67" y="226"/>
                      <a:pt x="67" y="226"/>
                      <a:pt x="67" y="226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72" y="227"/>
                      <a:pt x="75" y="231"/>
                      <a:pt x="75" y="232"/>
                    </a:cubicBezTo>
                    <a:cubicBezTo>
                      <a:pt x="75" y="232"/>
                      <a:pt x="80" y="233"/>
                      <a:pt x="80" y="233"/>
                    </a:cubicBezTo>
                    <a:cubicBezTo>
                      <a:pt x="88" y="224"/>
                      <a:pt x="88" y="224"/>
                      <a:pt x="88" y="22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99" y="217"/>
                      <a:pt x="98" y="221"/>
                      <a:pt x="98" y="221"/>
                    </a:cubicBezTo>
                    <a:cubicBezTo>
                      <a:pt x="98" y="221"/>
                      <a:pt x="99" y="224"/>
                      <a:pt x="99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27" y="217"/>
                      <a:pt x="127" y="217"/>
                      <a:pt x="127" y="217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34" y="236"/>
                      <a:pt x="134" y="236"/>
                      <a:pt x="134" y="236"/>
                    </a:cubicBezTo>
                    <a:cubicBezTo>
                      <a:pt x="135" y="246"/>
                      <a:pt x="135" y="246"/>
                      <a:pt x="135" y="246"/>
                    </a:cubicBezTo>
                    <a:cubicBezTo>
                      <a:pt x="138" y="254"/>
                      <a:pt x="138" y="254"/>
                      <a:pt x="138" y="25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56" y="262"/>
                      <a:pt x="156" y="262"/>
                      <a:pt x="156" y="262"/>
                    </a:cubicBezTo>
                    <a:cubicBezTo>
                      <a:pt x="159" y="259"/>
                      <a:pt x="159" y="259"/>
                      <a:pt x="159" y="259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74" y="256"/>
                      <a:pt x="174" y="256"/>
                      <a:pt x="174" y="256"/>
                    </a:cubicBezTo>
                    <a:cubicBezTo>
                      <a:pt x="174" y="254"/>
                      <a:pt x="174" y="254"/>
                      <a:pt x="174" y="254"/>
                    </a:cubicBezTo>
                    <a:lnTo>
                      <a:pt x="172" y="251"/>
                    </a:lnTo>
                    <a:close/>
                  </a:path>
                </a:pathLst>
              </a:custGeom>
              <a:solidFill>
                <a:srgbClr val="9FD68E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Freeform 66">
                <a:extLst>
                  <a:ext uri="{FF2B5EF4-FFF2-40B4-BE49-F238E27FC236}">
                    <a16:creationId xmlns:a16="http://schemas.microsoft.com/office/drawing/2014/main" id="{83C0A31B-D046-8FFA-46A6-056D2A051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534" y="4209061"/>
                <a:ext cx="534251" cy="594799"/>
              </a:xfrm>
              <a:custGeom>
                <a:avLst/>
                <a:gdLst>
                  <a:gd name="T0" fmla="*/ 1117739700 w 125"/>
                  <a:gd name="T1" fmla="*/ 1687908347 h 139"/>
                  <a:gd name="T2" fmla="*/ 1262900700 w 125"/>
                  <a:gd name="T3" fmla="*/ 1527849059 h 139"/>
                  <a:gd name="T4" fmla="*/ 1408061700 w 125"/>
                  <a:gd name="T5" fmla="*/ 1309583273 h 139"/>
                  <a:gd name="T6" fmla="*/ 1683867600 w 125"/>
                  <a:gd name="T7" fmla="*/ 1309583273 h 139"/>
                  <a:gd name="T8" fmla="*/ 1640319300 w 125"/>
                  <a:gd name="T9" fmla="*/ 1193177906 h 139"/>
                  <a:gd name="T10" fmla="*/ 1524190500 w 125"/>
                  <a:gd name="T11" fmla="*/ 931258199 h 139"/>
                  <a:gd name="T12" fmla="*/ 1509674400 w 125"/>
                  <a:gd name="T13" fmla="*/ 698443649 h 139"/>
                  <a:gd name="T14" fmla="*/ 1553222700 w 125"/>
                  <a:gd name="T15" fmla="*/ 552936940 h 139"/>
                  <a:gd name="T16" fmla="*/ 1596771000 w 125"/>
                  <a:gd name="T17" fmla="*/ 363772496 h 139"/>
                  <a:gd name="T18" fmla="*/ 1741932000 w 125"/>
                  <a:gd name="T19" fmla="*/ 247367128 h 139"/>
                  <a:gd name="T20" fmla="*/ 1814512500 w 125"/>
                  <a:gd name="T21" fmla="*/ 101856604 h 139"/>
                  <a:gd name="T22" fmla="*/ 1669351500 w 125"/>
                  <a:gd name="T23" fmla="*/ 130957946 h 139"/>
                  <a:gd name="T24" fmla="*/ 1582254900 w 125"/>
                  <a:gd name="T25" fmla="*/ 29101342 h 139"/>
                  <a:gd name="T26" fmla="*/ 1451610000 w 125"/>
                  <a:gd name="T27" fmla="*/ 0 h 139"/>
                  <a:gd name="T28" fmla="*/ 1379029500 w 125"/>
                  <a:gd name="T29" fmla="*/ 87304026 h 139"/>
                  <a:gd name="T30" fmla="*/ 1103223600 w 125"/>
                  <a:gd name="T31" fmla="*/ 101856604 h 139"/>
                  <a:gd name="T32" fmla="*/ 1030643100 w 125"/>
                  <a:gd name="T33" fmla="*/ 43653920 h 139"/>
                  <a:gd name="T34" fmla="*/ 899998200 w 125"/>
                  <a:gd name="T35" fmla="*/ 203713208 h 139"/>
                  <a:gd name="T36" fmla="*/ 783869400 w 125"/>
                  <a:gd name="T37" fmla="*/ 276468470 h 139"/>
                  <a:gd name="T38" fmla="*/ 682256700 w 125"/>
                  <a:gd name="T39" fmla="*/ 378325074 h 139"/>
                  <a:gd name="T40" fmla="*/ 566127900 w 125"/>
                  <a:gd name="T41" fmla="*/ 421975179 h 139"/>
                  <a:gd name="T42" fmla="*/ 522579600 w 125"/>
                  <a:gd name="T43" fmla="*/ 334671154 h 139"/>
                  <a:gd name="T44" fmla="*/ 464515200 w 125"/>
                  <a:gd name="T45" fmla="*/ 261915892 h 139"/>
                  <a:gd name="T46" fmla="*/ 377418600 w 125"/>
                  <a:gd name="T47" fmla="*/ 232814550 h 139"/>
                  <a:gd name="T48" fmla="*/ 319354200 w 125"/>
                  <a:gd name="T49" fmla="*/ 305569812 h 139"/>
                  <a:gd name="T50" fmla="*/ 261289800 w 125"/>
                  <a:gd name="T51" fmla="*/ 421975179 h 139"/>
                  <a:gd name="T52" fmla="*/ 58064400 w 125"/>
                  <a:gd name="T53" fmla="*/ 421975179 h 139"/>
                  <a:gd name="T54" fmla="*/ 14516100 w 125"/>
                  <a:gd name="T55" fmla="*/ 654793544 h 139"/>
                  <a:gd name="T56" fmla="*/ 0 w 125"/>
                  <a:gd name="T57" fmla="*/ 771198912 h 139"/>
                  <a:gd name="T58" fmla="*/ 174193200 w 125"/>
                  <a:gd name="T59" fmla="*/ 916709436 h 139"/>
                  <a:gd name="T60" fmla="*/ 203225400 w 125"/>
                  <a:gd name="T61" fmla="*/ 1091321302 h 139"/>
                  <a:gd name="T62" fmla="*/ 145161000 w 125"/>
                  <a:gd name="T63" fmla="*/ 1265929353 h 139"/>
                  <a:gd name="T64" fmla="*/ 116128800 w 125"/>
                  <a:gd name="T65" fmla="*/ 1556950401 h 139"/>
                  <a:gd name="T66" fmla="*/ 72580500 w 125"/>
                  <a:gd name="T67" fmla="*/ 1615153085 h 139"/>
                  <a:gd name="T68" fmla="*/ 58064400 w 125"/>
                  <a:gd name="T69" fmla="*/ 1717009689 h 139"/>
                  <a:gd name="T70" fmla="*/ 159677100 w 125"/>
                  <a:gd name="T71" fmla="*/ 1702457111 h 139"/>
                  <a:gd name="T72" fmla="*/ 261289800 w 125"/>
                  <a:gd name="T73" fmla="*/ 1906170319 h 139"/>
                  <a:gd name="T74" fmla="*/ 449999100 w 125"/>
                  <a:gd name="T75" fmla="*/ 1818866293 h 139"/>
                  <a:gd name="T76" fmla="*/ 580644000 w 125"/>
                  <a:gd name="T77" fmla="*/ 1906170319 h 139"/>
                  <a:gd name="T78" fmla="*/ 595160100 w 125"/>
                  <a:gd name="T79" fmla="*/ 2022579501 h 139"/>
                  <a:gd name="T80" fmla="*/ 682256700 w 125"/>
                  <a:gd name="T81" fmla="*/ 1978925581 h 139"/>
                  <a:gd name="T82" fmla="*/ 812901600 w 125"/>
                  <a:gd name="T83" fmla="*/ 1964376817 h 139"/>
                  <a:gd name="T84" fmla="*/ 987094800 w 125"/>
                  <a:gd name="T85" fmla="*/ 1935275475 h 139"/>
                  <a:gd name="T86" fmla="*/ 1088707500 w 125"/>
                  <a:gd name="T87" fmla="*/ 1760663609 h 1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5" h="139">
                    <a:moveTo>
                      <a:pt x="75" y="121"/>
                    </a:moveTo>
                    <a:cubicBezTo>
                      <a:pt x="77" y="116"/>
                      <a:pt x="77" y="116"/>
                      <a:pt x="77" y="116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8" y="85"/>
                      <a:pt x="118" y="85"/>
                      <a:pt x="118" y="85"/>
                    </a:cubicBezTo>
                    <a:cubicBezTo>
                      <a:pt x="113" y="82"/>
                      <a:pt x="113" y="82"/>
                      <a:pt x="113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4" y="48"/>
                      <a:pt x="106" y="42"/>
                      <a:pt x="106" y="42"/>
                    </a:cubicBezTo>
                    <a:cubicBezTo>
                      <a:pt x="106" y="41"/>
                      <a:pt x="107" y="39"/>
                      <a:pt x="107" y="38"/>
                    </a:cubicBezTo>
                    <a:cubicBezTo>
                      <a:pt x="107" y="37"/>
                      <a:pt x="106" y="31"/>
                      <a:pt x="106" y="31"/>
                    </a:cubicBezTo>
                    <a:cubicBezTo>
                      <a:pt x="106" y="30"/>
                      <a:pt x="110" y="25"/>
                      <a:pt x="110" y="25"/>
                    </a:cubicBezTo>
                    <a:cubicBezTo>
                      <a:pt x="110" y="24"/>
                      <a:pt x="114" y="21"/>
                      <a:pt x="114" y="21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7"/>
                      <a:pt x="121" y="13"/>
                      <a:pt x="121" y="13"/>
                    </a:cubicBezTo>
                    <a:cubicBezTo>
                      <a:pt x="121" y="13"/>
                      <a:pt x="125" y="7"/>
                      <a:pt x="125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3" y="7"/>
                      <a:pt x="113" y="7"/>
                    </a:cubicBezTo>
                    <a:cubicBezTo>
                      <a:pt x="112" y="6"/>
                      <a:pt x="109" y="2"/>
                      <a:pt x="109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58" y="17"/>
                      <a:pt x="58" y="18"/>
                    </a:cubicBezTo>
                    <a:cubicBezTo>
                      <a:pt x="58" y="18"/>
                      <a:pt x="54" y="19"/>
                      <a:pt x="54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7"/>
                      <a:pt x="12" y="67"/>
                    </a:cubicBezTo>
                    <a:cubicBezTo>
                      <a:pt x="12" y="68"/>
                      <a:pt x="14" y="75"/>
                      <a:pt x="14" y="75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1"/>
                      <a:pt x="10" y="87"/>
                      <a:pt x="10" y="87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5" y="114"/>
                      <a:pt x="15" y="114"/>
                      <a:pt x="15" y="114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5"/>
                      <a:pt x="36" y="128"/>
                      <a:pt x="36" y="128"/>
                    </a:cubicBezTo>
                    <a:cubicBezTo>
                      <a:pt x="36" y="128"/>
                      <a:pt x="40" y="131"/>
                      <a:pt x="40" y="131"/>
                    </a:cubicBezTo>
                    <a:cubicBezTo>
                      <a:pt x="40" y="131"/>
                      <a:pt x="39" y="134"/>
                      <a:pt x="39" y="135"/>
                    </a:cubicBezTo>
                    <a:cubicBezTo>
                      <a:pt x="39" y="135"/>
                      <a:pt x="41" y="139"/>
                      <a:pt x="41" y="139"/>
                    </a:cubicBezTo>
                    <a:cubicBezTo>
                      <a:pt x="41" y="139"/>
                      <a:pt x="43" y="139"/>
                      <a:pt x="43" y="138"/>
                    </a:cubicBezTo>
                    <a:cubicBezTo>
                      <a:pt x="44" y="138"/>
                      <a:pt x="47" y="136"/>
                      <a:pt x="47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71" y="125"/>
                      <a:pt x="71" y="125"/>
                      <a:pt x="71" y="125"/>
                    </a:cubicBez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9FD68E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9" name="Freeform 67">
                <a:extLst>
                  <a:ext uri="{FF2B5EF4-FFF2-40B4-BE49-F238E27FC236}">
                    <a16:creationId xmlns:a16="http://schemas.microsoft.com/office/drawing/2014/main" id="{CB267848-5EDF-3366-77AC-5B1921501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9837" y="4394268"/>
                <a:ext cx="853021" cy="990145"/>
              </a:xfrm>
              <a:custGeom>
                <a:avLst/>
                <a:gdLst>
                  <a:gd name="T0" fmla="*/ 2147483646 w 200"/>
                  <a:gd name="T1" fmla="*/ 43424858 h 232"/>
                  <a:gd name="T2" fmla="*/ 2147483646 w 200"/>
                  <a:gd name="T3" fmla="*/ 217116682 h 232"/>
                  <a:gd name="T4" fmla="*/ 2147483646 w 200"/>
                  <a:gd name="T5" fmla="*/ 376336089 h 232"/>
                  <a:gd name="T6" fmla="*/ 1893698317 w 200"/>
                  <a:gd name="T7" fmla="*/ 825041869 h 232"/>
                  <a:gd name="T8" fmla="*/ 1720229101 w 200"/>
                  <a:gd name="T9" fmla="*/ 680298683 h 232"/>
                  <a:gd name="T10" fmla="*/ 1329924316 w 200"/>
                  <a:gd name="T11" fmla="*/ 550027913 h 232"/>
                  <a:gd name="T12" fmla="*/ 1084177845 w 200"/>
                  <a:gd name="T13" fmla="*/ 680298683 h 232"/>
                  <a:gd name="T14" fmla="*/ 693873060 w 200"/>
                  <a:gd name="T15" fmla="*/ 723719737 h 232"/>
                  <a:gd name="T16" fmla="*/ 520403845 w 200"/>
                  <a:gd name="T17" fmla="*/ 1056630968 h 232"/>
                  <a:gd name="T18" fmla="*/ 390304785 w 200"/>
                  <a:gd name="T19" fmla="*/ 1302696287 h 232"/>
                  <a:gd name="T20" fmla="*/ 303568276 w 200"/>
                  <a:gd name="T21" fmla="*/ 1519812969 h 232"/>
                  <a:gd name="T22" fmla="*/ 144558313 w 200"/>
                  <a:gd name="T23" fmla="*/ 1722457234 h 232"/>
                  <a:gd name="T24" fmla="*/ 0 w 200"/>
                  <a:gd name="T25" fmla="*/ 1982994970 h 232"/>
                  <a:gd name="T26" fmla="*/ 173469216 w 200"/>
                  <a:gd name="T27" fmla="*/ 2147483646 h 232"/>
                  <a:gd name="T28" fmla="*/ 318023727 w 200"/>
                  <a:gd name="T29" fmla="*/ 2026419828 h 232"/>
                  <a:gd name="T30" fmla="*/ 390304785 w 200"/>
                  <a:gd name="T31" fmla="*/ 2069840882 h 232"/>
                  <a:gd name="T32" fmla="*/ 390304785 w 200"/>
                  <a:gd name="T33" fmla="*/ 2147483646 h 232"/>
                  <a:gd name="T34" fmla="*/ 303568276 w 200"/>
                  <a:gd name="T35" fmla="*/ 2147483646 h 232"/>
                  <a:gd name="T36" fmla="*/ 187924667 w 200"/>
                  <a:gd name="T37" fmla="*/ 2147483646 h 232"/>
                  <a:gd name="T38" fmla="*/ 289112825 w 200"/>
                  <a:gd name="T39" fmla="*/ 2147483646 h 232"/>
                  <a:gd name="T40" fmla="*/ 361393882 w 200"/>
                  <a:gd name="T41" fmla="*/ 2147483646 h 232"/>
                  <a:gd name="T42" fmla="*/ 187924667 w 200"/>
                  <a:gd name="T43" fmla="*/ 2147483646 h 232"/>
                  <a:gd name="T44" fmla="*/ 130102862 w 200"/>
                  <a:gd name="T45" fmla="*/ 2147483646 h 232"/>
                  <a:gd name="T46" fmla="*/ 1011900589 w 200"/>
                  <a:gd name="T47" fmla="*/ 2147483646 h 232"/>
                  <a:gd name="T48" fmla="*/ 1329924316 w 200"/>
                  <a:gd name="T49" fmla="*/ 2147483646 h 232"/>
                  <a:gd name="T50" fmla="*/ 1113088747 w 200"/>
                  <a:gd name="T51" fmla="*/ 2147483646 h 232"/>
                  <a:gd name="T52" fmla="*/ 1286557963 w 200"/>
                  <a:gd name="T53" fmla="*/ 2147483646 h 232"/>
                  <a:gd name="T54" fmla="*/ 1387746121 w 200"/>
                  <a:gd name="T55" fmla="*/ 2147483646 h 232"/>
                  <a:gd name="T56" fmla="*/ 1301013414 w 200"/>
                  <a:gd name="T57" fmla="*/ 1925097695 h 232"/>
                  <a:gd name="T58" fmla="*/ 1488938081 w 200"/>
                  <a:gd name="T59" fmla="*/ 1679032376 h 232"/>
                  <a:gd name="T60" fmla="*/ 2110530084 w 200"/>
                  <a:gd name="T61" fmla="*/ 1577710243 h 232"/>
                  <a:gd name="T62" fmla="*/ 2081619181 w 200"/>
                  <a:gd name="T63" fmla="*/ 1679032376 h 232"/>
                  <a:gd name="T64" fmla="*/ 2110530084 w 200"/>
                  <a:gd name="T65" fmla="*/ 1823775563 h 232"/>
                  <a:gd name="T66" fmla="*/ 2147483646 w 200"/>
                  <a:gd name="T67" fmla="*/ 1823775563 h 232"/>
                  <a:gd name="T68" fmla="*/ 2147483646 w 200"/>
                  <a:gd name="T69" fmla="*/ 1722457234 h 232"/>
                  <a:gd name="T70" fmla="*/ 2147483646 w 200"/>
                  <a:gd name="T71" fmla="*/ 1432967057 h 232"/>
                  <a:gd name="T72" fmla="*/ 2147483646 w 200"/>
                  <a:gd name="T73" fmla="*/ 1201377959 h 232"/>
                  <a:gd name="T74" fmla="*/ 2147483646 w 200"/>
                  <a:gd name="T75" fmla="*/ 1042158551 h 232"/>
                  <a:gd name="T76" fmla="*/ 2147483646 w 200"/>
                  <a:gd name="T77" fmla="*/ 839518090 h 232"/>
                  <a:gd name="T78" fmla="*/ 2147483646 w 200"/>
                  <a:gd name="T79" fmla="*/ 723719737 h 232"/>
                  <a:gd name="T80" fmla="*/ 2147483646 w 200"/>
                  <a:gd name="T81" fmla="*/ 550027913 h 232"/>
                  <a:gd name="T82" fmla="*/ 2147483646 w 200"/>
                  <a:gd name="T83" fmla="*/ 405284727 h 232"/>
                  <a:gd name="T84" fmla="*/ 2147483646 w 200"/>
                  <a:gd name="T85" fmla="*/ 0 h 2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0" h="232">
                    <a:moveTo>
                      <a:pt x="190" y="0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2" y="3"/>
                      <a:pt x="178" y="3"/>
                      <a:pt x="177" y="3"/>
                    </a:cubicBezTo>
                    <a:cubicBezTo>
                      <a:pt x="177" y="3"/>
                      <a:pt x="171" y="0"/>
                      <a:pt x="171" y="0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39"/>
                      <a:pt x="92" y="38"/>
                      <a:pt x="92" y="38"/>
                    </a:cubicBezTo>
                    <a:cubicBezTo>
                      <a:pt x="91" y="38"/>
                      <a:pt x="85" y="36"/>
                      <a:pt x="85" y="36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2" y="95"/>
                      <a:pt x="22" y="95"/>
                    </a:cubicBezTo>
                    <a:cubicBezTo>
                      <a:pt x="22" y="96"/>
                      <a:pt x="22" y="98"/>
                      <a:pt x="22" y="98"/>
                    </a:cubicBezTo>
                    <a:cubicBezTo>
                      <a:pt x="22" y="99"/>
                      <a:pt x="21" y="105"/>
                      <a:pt x="21" y="10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0" y="113"/>
                      <a:pt x="17" y="115"/>
                      <a:pt x="17" y="116"/>
                    </a:cubicBezTo>
                    <a:cubicBezTo>
                      <a:pt x="16" y="116"/>
                      <a:pt x="11" y="119"/>
                      <a:pt x="10" y="119"/>
                    </a:cubicBezTo>
                    <a:cubicBezTo>
                      <a:pt x="9" y="120"/>
                      <a:pt x="4" y="123"/>
                      <a:pt x="4" y="124"/>
                    </a:cubicBezTo>
                    <a:cubicBezTo>
                      <a:pt x="3" y="125"/>
                      <a:pt x="1" y="130"/>
                      <a:pt x="1" y="131"/>
                    </a:cubicBezTo>
                    <a:cubicBezTo>
                      <a:pt x="0" y="132"/>
                      <a:pt x="0" y="136"/>
                      <a:pt x="0" y="137"/>
                    </a:cubicBezTo>
                    <a:cubicBezTo>
                      <a:pt x="0" y="137"/>
                      <a:pt x="1" y="140"/>
                      <a:pt x="1" y="140"/>
                    </a:cubicBezTo>
                    <a:cubicBezTo>
                      <a:pt x="10" y="145"/>
                      <a:pt x="10" y="145"/>
                      <a:pt x="10" y="145"/>
                    </a:cubicBezTo>
                    <a:cubicBezTo>
                      <a:pt x="10" y="145"/>
                      <a:pt x="12" y="149"/>
                      <a:pt x="12" y="149"/>
                    </a:cubicBezTo>
                    <a:cubicBezTo>
                      <a:pt x="12" y="150"/>
                      <a:pt x="14" y="155"/>
                      <a:pt x="14" y="155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4" y="138"/>
                      <a:pt x="24" y="138"/>
                    </a:cubicBezTo>
                    <a:cubicBezTo>
                      <a:pt x="24" y="138"/>
                      <a:pt x="26" y="140"/>
                      <a:pt x="26" y="140"/>
                    </a:cubicBezTo>
                    <a:cubicBezTo>
                      <a:pt x="27" y="141"/>
                      <a:pt x="27" y="143"/>
                      <a:pt x="27" y="143"/>
                    </a:cubicBezTo>
                    <a:cubicBezTo>
                      <a:pt x="27" y="143"/>
                      <a:pt x="25" y="149"/>
                      <a:pt x="25" y="149"/>
                    </a:cubicBezTo>
                    <a:cubicBezTo>
                      <a:pt x="25" y="150"/>
                      <a:pt x="26" y="153"/>
                      <a:pt x="26" y="153"/>
                    </a:cubicBezTo>
                    <a:cubicBezTo>
                      <a:pt x="27" y="154"/>
                      <a:pt x="27" y="157"/>
                      <a:pt x="27" y="157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56"/>
                      <a:pt x="22" y="159"/>
                      <a:pt x="22" y="159"/>
                    </a:cubicBezTo>
                    <a:cubicBezTo>
                      <a:pt x="22" y="160"/>
                      <a:pt x="21" y="165"/>
                      <a:pt x="21" y="165"/>
                    </a:cubicBezTo>
                    <a:cubicBezTo>
                      <a:pt x="21" y="165"/>
                      <a:pt x="19" y="167"/>
                      <a:pt x="19" y="167"/>
                    </a:cubicBezTo>
                    <a:cubicBezTo>
                      <a:pt x="19" y="167"/>
                      <a:pt x="16" y="166"/>
                      <a:pt x="16" y="166"/>
                    </a:cubicBezTo>
                    <a:cubicBezTo>
                      <a:pt x="15" y="166"/>
                      <a:pt x="13" y="167"/>
                      <a:pt x="13" y="167"/>
                    </a:cubicBezTo>
                    <a:cubicBezTo>
                      <a:pt x="12" y="167"/>
                      <a:pt x="11" y="168"/>
                      <a:pt x="11" y="168"/>
                    </a:cubicBezTo>
                    <a:cubicBezTo>
                      <a:pt x="11" y="168"/>
                      <a:pt x="14" y="170"/>
                      <a:pt x="14" y="170"/>
                    </a:cubicBezTo>
                    <a:cubicBezTo>
                      <a:pt x="15" y="170"/>
                      <a:pt x="20" y="171"/>
                      <a:pt x="20" y="171"/>
                    </a:cubicBezTo>
                    <a:cubicBezTo>
                      <a:pt x="20" y="171"/>
                      <a:pt x="25" y="172"/>
                      <a:pt x="26" y="172"/>
                    </a:cubicBezTo>
                    <a:cubicBezTo>
                      <a:pt x="26" y="172"/>
                      <a:pt x="28" y="175"/>
                      <a:pt x="27" y="175"/>
                    </a:cubicBezTo>
                    <a:cubicBezTo>
                      <a:pt x="27" y="176"/>
                      <a:pt x="25" y="179"/>
                      <a:pt x="25" y="179"/>
                    </a:cubicBezTo>
                    <a:cubicBezTo>
                      <a:pt x="21" y="180"/>
                      <a:pt x="21" y="180"/>
                      <a:pt x="21" y="180"/>
                    </a:cubicBezTo>
                    <a:cubicBezTo>
                      <a:pt x="21" y="180"/>
                      <a:pt x="18" y="176"/>
                      <a:pt x="17" y="176"/>
                    </a:cubicBezTo>
                    <a:cubicBezTo>
                      <a:pt x="17" y="176"/>
                      <a:pt x="13" y="174"/>
                      <a:pt x="13" y="174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11" y="178"/>
                      <a:pt x="13" y="179"/>
                      <a:pt x="15" y="180"/>
                    </a:cubicBezTo>
                    <a:cubicBezTo>
                      <a:pt x="33" y="191"/>
                      <a:pt x="56" y="201"/>
                      <a:pt x="63" y="220"/>
                    </a:cubicBezTo>
                    <a:cubicBezTo>
                      <a:pt x="65" y="223"/>
                      <a:pt x="68" y="225"/>
                      <a:pt x="70" y="228"/>
                    </a:cubicBezTo>
                    <a:cubicBezTo>
                      <a:pt x="71" y="229"/>
                      <a:pt x="72" y="230"/>
                      <a:pt x="73" y="232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3"/>
                      <a:pt x="92" y="193"/>
                      <a:pt x="92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62"/>
                      <a:pt x="89" y="162"/>
                      <a:pt x="89" y="162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5" y="155"/>
                      <a:pt x="96" y="151"/>
                      <a:pt x="96" y="150"/>
                    </a:cubicBezTo>
                    <a:cubicBezTo>
                      <a:pt x="96" y="150"/>
                      <a:pt x="94" y="146"/>
                      <a:pt x="94" y="146"/>
                    </a:cubicBezTo>
                    <a:cubicBezTo>
                      <a:pt x="94" y="146"/>
                      <a:pt x="90" y="141"/>
                      <a:pt x="90" y="141"/>
                    </a:cubicBezTo>
                    <a:cubicBezTo>
                      <a:pt x="90" y="141"/>
                      <a:pt x="90" y="133"/>
                      <a:pt x="90" y="133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100" y="122"/>
                      <a:pt x="100" y="122"/>
                    </a:cubicBezTo>
                    <a:cubicBezTo>
                      <a:pt x="100" y="122"/>
                      <a:pt x="103" y="117"/>
                      <a:pt x="103" y="116"/>
                    </a:cubicBezTo>
                    <a:cubicBezTo>
                      <a:pt x="104" y="116"/>
                      <a:pt x="108" y="108"/>
                      <a:pt x="108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6" y="109"/>
                      <a:pt x="146" y="109"/>
                      <a:pt x="146" y="109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5" y="123"/>
                      <a:pt x="145" y="123"/>
                    </a:cubicBezTo>
                    <a:cubicBezTo>
                      <a:pt x="145" y="124"/>
                      <a:pt x="146" y="126"/>
                      <a:pt x="146" y="126"/>
                    </a:cubicBezTo>
                    <a:cubicBezTo>
                      <a:pt x="146" y="127"/>
                      <a:pt x="146" y="129"/>
                      <a:pt x="146" y="129"/>
                    </a:cubicBezTo>
                    <a:cubicBezTo>
                      <a:pt x="146" y="129"/>
                      <a:pt x="150" y="129"/>
                      <a:pt x="150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60" y="127"/>
                      <a:pt x="160" y="127"/>
                      <a:pt x="160" y="12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72" y="119"/>
                      <a:pt x="172" y="119"/>
                      <a:pt x="172" y="119"/>
                    </a:cubicBezTo>
                    <a:cubicBezTo>
                      <a:pt x="172" y="119"/>
                      <a:pt x="170" y="113"/>
                      <a:pt x="170" y="113"/>
                    </a:cubicBezTo>
                    <a:cubicBezTo>
                      <a:pt x="171" y="112"/>
                      <a:pt x="174" y="107"/>
                      <a:pt x="174" y="107"/>
                    </a:cubicBezTo>
                    <a:cubicBezTo>
                      <a:pt x="174" y="107"/>
                      <a:pt x="173" y="99"/>
                      <a:pt x="173" y="99"/>
                    </a:cubicBezTo>
                    <a:cubicBezTo>
                      <a:pt x="173" y="98"/>
                      <a:pt x="174" y="93"/>
                      <a:pt x="174" y="93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6" y="86"/>
                      <a:pt x="179" y="83"/>
                      <a:pt x="179" y="83"/>
                    </a:cubicBezTo>
                    <a:cubicBezTo>
                      <a:pt x="179" y="83"/>
                      <a:pt x="180" y="81"/>
                      <a:pt x="181" y="81"/>
                    </a:cubicBezTo>
                    <a:cubicBezTo>
                      <a:pt x="181" y="81"/>
                      <a:pt x="181" y="78"/>
                      <a:pt x="181" y="78"/>
                    </a:cubicBezTo>
                    <a:cubicBezTo>
                      <a:pt x="182" y="77"/>
                      <a:pt x="186" y="72"/>
                      <a:pt x="186" y="72"/>
                    </a:cubicBezTo>
                    <a:cubicBezTo>
                      <a:pt x="186" y="72"/>
                      <a:pt x="186" y="65"/>
                      <a:pt x="186" y="65"/>
                    </a:cubicBezTo>
                    <a:cubicBezTo>
                      <a:pt x="186" y="64"/>
                      <a:pt x="187" y="61"/>
                      <a:pt x="187" y="61"/>
                    </a:cubicBezTo>
                    <a:cubicBezTo>
                      <a:pt x="187" y="60"/>
                      <a:pt x="190" y="58"/>
                      <a:pt x="190" y="58"/>
                    </a:cubicBezTo>
                    <a:cubicBezTo>
                      <a:pt x="189" y="53"/>
                      <a:pt x="189" y="53"/>
                      <a:pt x="189" y="53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6" y="45"/>
                      <a:pt x="196" y="45"/>
                    </a:cubicBezTo>
                    <a:cubicBezTo>
                      <a:pt x="196" y="45"/>
                      <a:pt x="197" y="41"/>
                      <a:pt x="197" y="40"/>
                    </a:cubicBezTo>
                    <a:cubicBezTo>
                      <a:pt x="197" y="40"/>
                      <a:pt x="198" y="38"/>
                      <a:pt x="198" y="38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200" y="27"/>
                      <a:pt x="200" y="27"/>
                      <a:pt x="200" y="27"/>
                    </a:cubicBezTo>
                    <a:cubicBezTo>
                      <a:pt x="200" y="27"/>
                      <a:pt x="191" y="14"/>
                      <a:pt x="191" y="13"/>
                    </a:cubicBezTo>
                    <a:cubicBezTo>
                      <a:pt x="191" y="13"/>
                      <a:pt x="190" y="0"/>
                      <a:pt x="190" y="0"/>
                    </a:cubicBezTo>
                    <a:close/>
                  </a:path>
                </a:pathLst>
              </a:custGeom>
              <a:solidFill>
                <a:srgbClr val="BFE5B0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220" name="Freeform 69">
                <a:extLst>
                  <a:ext uri="{FF2B5EF4-FFF2-40B4-BE49-F238E27FC236}">
                    <a16:creationId xmlns:a16="http://schemas.microsoft.com/office/drawing/2014/main" id="{C5DAAD90-49F5-9B17-7964-4A9C78089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436" y="2458498"/>
                <a:ext cx="2007003" cy="1700699"/>
              </a:xfrm>
              <a:custGeom>
                <a:avLst/>
                <a:gdLst>
                  <a:gd name="T0" fmla="*/ 2147483646 w 470"/>
                  <a:gd name="T1" fmla="*/ 2147483646 h 398"/>
                  <a:gd name="T2" fmla="*/ 2147483646 w 470"/>
                  <a:gd name="T3" fmla="*/ 2147483646 h 398"/>
                  <a:gd name="T4" fmla="*/ 2147483646 w 470"/>
                  <a:gd name="T5" fmla="*/ 2147483646 h 398"/>
                  <a:gd name="T6" fmla="*/ 2147483646 w 470"/>
                  <a:gd name="T7" fmla="*/ 2147483646 h 398"/>
                  <a:gd name="T8" fmla="*/ 2147483646 w 470"/>
                  <a:gd name="T9" fmla="*/ 2147483646 h 398"/>
                  <a:gd name="T10" fmla="*/ 2147483646 w 470"/>
                  <a:gd name="T11" fmla="*/ 2147483646 h 398"/>
                  <a:gd name="T12" fmla="*/ 2147483646 w 470"/>
                  <a:gd name="T13" fmla="*/ 2147482777 h 398"/>
                  <a:gd name="T14" fmla="*/ 2147483646 w 470"/>
                  <a:gd name="T15" fmla="*/ 2045910432 h 398"/>
                  <a:gd name="T16" fmla="*/ 2147483646 w 470"/>
                  <a:gd name="T17" fmla="*/ 1828260305 h 398"/>
                  <a:gd name="T18" fmla="*/ 2147483646 w 470"/>
                  <a:gd name="T19" fmla="*/ 1625123234 h 398"/>
                  <a:gd name="T20" fmla="*/ 2147483646 w 470"/>
                  <a:gd name="T21" fmla="*/ 1509041643 h 398"/>
                  <a:gd name="T22" fmla="*/ 2147483646 w 470"/>
                  <a:gd name="T23" fmla="*/ 1392960051 h 398"/>
                  <a:gd name="T24" fmla="*/ 2147483646 w 470"/>
                  <a:gd name="T25" fmla="*/ 1494532396 h 398"/>
                  <a:gd name="T26" fmla="*/ 2147483646 w 470"/>
                  <a:gd name="T27" fmla="*/ 1610610178 h 398"/>
                  <a:gd name="T28" fmla="*/ 2147483646 w 470"/>
                  <a:gd name="T29" fmla="*/ 1654141727 h 398"/>
                  <a:gd name="T30" fmla="*/ 2147483646 w 470"/>
                  <a:gd name="T31" fmla="*/ 1392960051 h 398"/>
                  <a:gd name="T32" fmla="*/ 2147483646 w 470"/>
                  <a:gd name="T33" fmla="*/ 1204332227 h 398"/>
                  <a:gd name="T34" fmla="*/ 2147483646 w 470"/>
                  <a:gd name="T35" fmla="*/ 710991177 h 398"/>
                  <a:gd name="T36" fmla="*/ 2147483646 w 470"/>
                  <a:gd name="T37" fmla="*/ 565891092 h 398"/>
                  <a:gd name="T38" fmla="*/ 2147483646 w 470"/>
                  <a:gd name="T39" fmla="*/ 609418832 h 398"/>
                  <a:gd name="T40" fmla="*/ 2147483646 w 470"/>
                  <a:gd name="T41" fmla="*/ 14509247 h 398"/>
                  <a:gd name="T42" fmla="*/ 2147483646 w 470"/>
                  <a:gd name="T43" fmla="*/ 290200169 h 398"/>
                  <a:gd name="T44" fmla="*/ 2147483646 w 470"/>
                  <a:gd name="T45" fmla="*/ 72550042 h 398"/>
                  <a:gd name="T46" fmla="*/ 2147483646 w 470"/>
                  <a:gd name="T47" fmla="*/ 87059289 h 398"/>
                  <a:gd name="T48" fmla="*/ 2057636022 w 470"/>
                  <a:gd name="T49" fmla="*/ 348240965 h 398"/>
                  <a:gd name="T50" fmla="*/ 2147483646 w 470"/>
                  <a:gd name="T51" fmla="*/ 536868790 h 398"/>
                  <a:gd name="T52" fmla="*/ 2147483646 w 470"/>
                  <a:gd name="T53" fmla="*/ 754518917 h 398"/>
                  <a:gd name="T54" fmla="*/ 2147483646 w 470"/>
                  <a:gd name="T55" fmla="*/ 1044719086 h 398"/>
                  <a:gd name="T56" fmla="*/ 2147483646 w 470"/>
                  <a:gd name="T57" fmla="*/ 1160800677 h 398"/>
                  <a:gd name="T58" fmla="*/ 2147483646 w 470"/>
                  <a:gd name="T59" fmla="*/ 1233350720 h 398"/>
                  <a:gd name="T60" fmla="*/ 2147483646 w 470"/>
                  <a:gd name="T61" fmla="*/ 1523550889 h 398"/>
                  <a:gd name="T62" fmla="*/ 2147483646 w 470"/>
                  <a:gd name="T63" fmla="*/ 1944341897 h 398"/>
                  <a:gd name="T64" fmla="*/ 2043144206 w 470"/>
                  <a:gd name="T65" fmla="*/ 1973360390 h 398"/>
                  <a:gd name="T66" fmla="*/ 2028652391 w 470"/>
                  <a:gd name="T67" fmla="*/ 2147483646 h 398"/>
                  <a:gd name="T68" fmla="*/ 1912729288 w 470"/>
                  <a:gd name="T69" fmla="*/ 2147483646 h 398"/>
                  <a:gd name="T70" fmla="*/ 1753334547 w 470"/>
                  <a:gd name="T71" fmla="*/ 2031401186 h 398"/>
                  <a:gd name="T72" fmla="*/ 1709866714 w 470"/>
                  <a:gd name="T73" fmla="*/ 1523550889 h 398"/>
                  <a:gd name="T74" fmla="*/ 2072124030 w 470"/>
                  <a:gd name="T75" fmla="*/ 914132057 h 398"/>
                  <a:gd name="T76" fmla="*/ 1811298001 w 470"/>
                  <a:gd name="T77" fmla="*/ 841582015 h 398"/>
                  <a:gd name="T78" fmla="*/ 1275154128 w 470"/>
                  <a:gd name="T79" fmla="*/ 740009670 h 398"/>
                  <a:gd name="T80" fmla="*/ 825953533 w 470"/>
                  <a:gd name="T81" fmla="*/ 623931888 h 398"/>
                  <a:gd name="T82" fmla="*/ 260826029 w 470"/>
                  <a:gd name="T83" fmla="*/ 609418832 h 398"/>
                  <a:gd name="T84" fmla="*/ 463692410 w 470"/>
                  <a:gd name="T85" fmla="*/ 1233350720 h 398"/>
                  <a:gd name="T86" fmla="*/ 202866381 w 470"/>
                  <a:gd name="T87" fmla="*/ 1654141727 h 398"/>
                  <a:gd name="T88" fmla="*/ 188374566 w 470"/>
                  <a:gd name="T89" fmla="*/ 2147483646 h 398"/>
                  <a:gd name="T90" fmla="*/ 318789484 w 470"/>
                  <a:gd name="T91" fmla="*/ 2147483646 h 398"/>
                  <a:gd name="T92" fmla="*/ 449200595 w 470"/>
                  <a:gd name="T93" fmla="*/ 2147483646 h 398"/>
                  <a:gd name="T94" fmla="*/ 681046800 w 470"/>
                  <a:gd name="T95" fmla="*/ 2147483646 h 398"/>
                  <a:gd name="T96" fmla="*/ 753498263 w 470"/>
                  <a:gd name="T97" fmla="*/ 2147483646 h 398"/>
                  <a:gd name="T98" fmla="*/ 956364644 w 470"/>
                  <a:gd name="T99" fmla="*/ 2147483646 h 398"/>
                  <a:gd name="T100" fmla="*/ 1202702665 w 470"/>
                  <a:gd name="T101" fmla="*/ 2147483646 h 398"/>
                  <a:gd name="T102" fmla="*/ 1854769640 w 470"/>
                  <a:gd name="T103" fmla="*/ 2147483646 h 398"/>
                  <a:gd name="T104" fmla="*/ 2147483646 w 470"/>
                  <a:gd name="T105" fmla="*/ 2147483646 h 398"/>
                  <a:gd name="T106" fmla="*/ 2147483646 w 470"/>
                  <a:gd name="T107" fmla="*/ 2147483646 h 398"/>
                  <a:gd name="T108" fmla="*/ 2147483646 w 470"/>
                  <a:gd name="T109" fmla="*/ 2147483646 h 398"/>
                  <a:gd name="T110" fmla="*/ 2147483646 w 470"/>
                  <a:gd name="T111" fmla="*/ 2147483646 h 398"/>
                  <a:gd name="T112" fmla="*/ 2147483646 w 470"/>
                  <a:gd name="T113" fmla="*/ 2147483646 h 398"/>
                  <a:gd name="T114" fmla="*/ 2147483646 w 470"/>
                  <a:gd name="T115" fmla="*/ 2147483646 h 398"/>
                  <a:gd name="T116" fmla="*/ 2147483646 w 470"/>
                  <a:gd name="T117" fmla="*/ 2147483646 h 398"/>
                  <a:gd name="T118" fmla="*/ 2147483646 w 470"/>
                  <a:gd name="T119" fmla="*/ 2147483646 h 398"/>
                  <a:gd name="T120" fmla="*/ 2147483646 w 470"/>
                  <a:gd name="T121" fmla="*/ 2147483646 h 398"/>
                  <a:gd name="T122" fmla="*/ 2147483646 w 470"/>
                  <a:gd name="T123" fmla="*/ 2147483646 h 398"/>
                  <a:gd name="T124" fmla="*/ 2147483646 w 470"/>
                  <a:gd name="T125" fmla="*/ 2147483646 h 39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70" h="398">
                    <a:moveTo>
                      <a:pt x="464" y="251"/>
                    </a:moveTo>
                    <a:cubicBezTo>
                      <a:pt x="464" y="251"/>
                      <a:pt x="460" y="253"/>
                      <a:pt x="460" y="253"/>
                    </a:cubicBezTo>
                    <a:cubicBezTo>
                      <a:pt x="459" y="253"/>
                      <a:pt x="454" y="253"/>
                      <a:pt x="454" y="253"/>
                    </a:cubicBezTo>
                    <a:cubicBezTo>
                      <a:pt x="456" y="249"/>
                      <a:pt x="456" y="249"/>
                      <a:pt x="456" y="249"/>
                    </a:cubicBezTo>
                    <a:cubicBezTo>
                      <a:pt x="458" y="246"/>
                      <a:pt x="458" y="246"/>
                      <a:pt x="458" y="246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7" y="244"/>
                      <a:pt x="452" y="243"/>
                      <a:pt x="452" y="242"/>
                    </a:cubicBezTo>
                    <a:cubicBezTo>
                      <a:pt x="452" y="242"/>
                      <a:pt x="450" y="240"/>
                      <a:pt x="450" y="239"/>
                    </a:cubicBezTo>
                    <a:cubicBezTo>
                      <a:pt x="450" y="239"/>
                      <a:pt x="450" y="236"/>
                      <a:pt x="450" y="236"/>
                    </a:cubicBezTo>
                    <a:cubicBezTo>
                      <a:pt x="450" y="235"/>
                      <a:pt x="452" y="234"/>
                      <a:pt x="452" y="234"/>
                    </a:cubicBezTo>
                    <a:cubicBezTo>
                      <a:pt x="452" y="234"/>
                      <a:pt x="455" y="231"/>
                      <a:pt x="455" y="231"/>
                    </a:cubicBezTo>
                    <a:cubicBezTo>
                      <a:pt x="456" y="230"/>
                      <a:pt x="458" y="227"/>
                      <a:pt x="458" y="227"/>
                    </a:cubicBezTo>
                    <a:cubicBezTo>
                      <a:pt x="458" y="226"/>
                      <a:pt x="459" y="224"/>
                      <a:pt x="460" y="224"/>
                    </a:cubicBezTo>
                    <a:cubicBezTo>
                      <a:pt x="460" y="223"/>
                      <a:pt x="464" y="223"/>
                      <a:pt x="464" y="223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1" y="213"/>
                      <a:pt x="461" y="213"/>
                      <a:pt x="461" y="213"/>
                    </a:cubicBezTo>
                    <a:cubicBezTo>
                      <a:pt x="458" y="212"/>
                      <a:pt x="458" y="212"/>
                      <a:pt x="458" y="212"/>
                    </a:cubicBezTo>
                    <a:cubicBezTo>
                      <a:pt x="457" y="207"/>
                      <a:pt x="457" y="207"/>
                      <a:pt x="457" y="207"/>
                    </a:cubicBezTo>
                    <a:cubicBezTo>
                      <a:pt x="455" y="205"/>
                      <a:pt x="451" y="204"/>
                      <a:pt x="449" y="203"/>
                    </a:cubicBezTo>
                    <a:cubicBezTo>
                      <a:pt x="449" y="203"/>
                      <a:pt x="449" y="203"/>
                      <a:pt x="448" y="203"/>
                    </a:cubicBezTo>
                    <a:cubicBezTo>
                      <a:pt x="448" y="202"/>
                      <a:pt x="448" y="202"/>
                      <a:pt x="448" y="202"/>
                    </a:cubicBezTo>
                    <a:cubicBezTo>
                      <a:pt x="449" y="200"/>
                      <a:pt x="450" y="199"/>
                      <a:pt x="452" y="198"/>
                    </a:cubicBezTo>
                    <a:cubicBezTo>
                      <a:pt x="454" y="198"/>
                      <a:pt x="456" y="198"/>
                      <a:pt x="457" y="199"/>
                    </a:cubicBezTo>
                    <a:cubicBezTo>
                      <a:pt x="459" y="197"/>
                      <a:pt x="460" y="195"/>
                      <a:pt x="460" y="192"/>
                    </a:cubicBezTo>
                    <a:cubicBezTo>
                      <a:pt x="461" y="190"/>
                      <a:pt x="460" y="187"/>
                      <a:pt x="460" y="184"/>
                    </a:cubicBezTo>
                    <a:cubicBezTo>
                      <a:pt x="459" y="182"/>
                      <a:pt x="459" y="179"/>
                      <a:pt x="458" y="176"/>
                    </a:cubicBezTo>
                    <a:cubicBezTo>
                      <a:pt x="458" y="173"/>
                      <a:pt x="457" y="169"/>
                      <a:pt x="454" y="168"/>
                    </a:cubicBezTo>
                    <a:cubicBezTo>
                      <a:pt x="453" y="167"/>
                      <a:pt x="452" y="167"/>
                      <a:pt x="451" y="167"/>
                    </a:cubicBezTo>
                    <a:cubicBezTo>
                      <a:pt x="446" y="166"/>
                      <a:pt x="441" y="168"/>
                      <a:pt x="436" y="168"/>
                    </a:cubicBezTo>
                    <a:cubicBezTo>
                      <a:pt x="431" y="168"/>
                      <a:pt x="426" y="167"/>
                      <a:pt x="421" y="167"/>
                    </a:cubicBezTo>
                    <a:cubicBezTo>
                      <a:pt x="419" y="166"/>
                      <a:pt x="417" y="166"/>
                      <a:pt x="415" y="165"/>
                    </a:cubicBezTo>
                    <a:cubicBezTo>
                      <a:pt x="413" y="164"/>
                      <a:pt x="412" y="163"/>
                      <a:pt x="410" y="161"/>
                    </a:cubicBezTo>
                    <a:cubicBezTo>
                      <a:pt x="409" y="160"/>
                      <a:pt x="409" y="158"/>
                      <a:pt x="409" y="156"/>
                    </a:cubicBezTo>
                    <a:cubicBezTo>
                      <a:pt x="409" y="154"/>
                      <a:pt x="409" y="151"/>
                      <a:pt x="411" y="150"/>
                    </a:cubicBezTo>
                    <a:cubicBezTo>
                      <a:pt x="413" y="149"/>
                      <a:pt x="416" y="149"/>
                      <a:pt x="417" y="148"/>
                    </a:cubicBezTo>
                    <a:cubicBezTo>
                      <a:pt x="418" y="148"/>
                      <a:pt x="418" y="147"/>
                      <a:pt x="419" y="146"/>
                    </a:cubicBezTo>
                    <a:cubicBezTo>
                      <a:pt x="419" y="145"/>
                      <a:pt x="420" y="144"/>
                      <a:pt x="421" y="142"/>
                    </a:cubicBezTo>
                    <a:cubicBezTo>
                      <a:pt x="421" y="142"/>
                      <a:pt x="421" y="142"/>
                      <a:pt x="421" y="142"/>
                    </a:cubicBezTo>
                    <a:cubicBezTo>
                      <a:pt x="422" y="142"/>
                      <a:pt x="422" y="142"/>
                      <a:pt x="422" y="142"/>
                    </a:cubicBezTo>
                    <a:cubicBezTo>
                      <a:pt x="423" y="142"/>
                      <a:pt x="424" y="141"/>
                      <a:pt x="425" y="141"/>
                    </a:cubicBezTo>
                    <a:cubicBezTo>
                      <a:pt x="426" y="139"/>
                      <a:pt x="428" y="137"/>
                      <a:pt x="429" y="135"/>
                    </a:cubicBezTo>
                    <a:cubicBezTo>
                      <a:pt x="429" y="133"/>
                      <a:pt x="428" y="132"/>
                      <a:pt x="427" y="130"/>
                    </a:cubicBezTo>
                    <a:cubicBezTo>
                      <a:pt x="426" y="129"/>
                      <a:pt x="426" y="129"/>
                      <a:pt x="425" y="128"/>
                    </a:cubicBezTo>
                    <a:cubicBezTo>
                      <a:pt x="425" y="128"/>
                      <a:pt x="424" y="128"/>
                      <a:pt x="423" y="127"/>
                    </a:cubicBezTo>
                    <a:cubicBezTo>
                      <a:pt x="421" y="127"/>
                      <a:pt x="418" y="126"/>
                      <a:pt x="415" y="126"/>
                    </a:cubicBezTo>
                    <a:cubicBezTo>
                      <a:pt x="415" y="126"/>
                      <a:pt x="415" y="126"/>
                      <a:pt x="414" y="125"/>
                    </a:cubicBezTo>
                    <a:cubicBezTo>
                      <a:pt x="414" y="125"/>
                      <a:pt x="414" y="124"/>
                      <a:pt x="414" y="123"/>
                    </a:cubicBezTo>
                    <a:cubicBezTo>
                      <a:pt x="415" y="121"/>
                      <a:pt x="415" y="119"/>
                      <a:pt x="416" y="117"/>
                    </a:cubicBezTo>
                    <a:cubicBezTo>
                      <a:pt x="417" y="117"/>
                      <a:pt x="417" y="116"/>
                      <a:pt x="417" y="115"/>
                    </a:cubicBezTo>
                    <a:cubicBezTo>
                      <a:pt x="418" y="114"/>
                      <a:pt x="417" y="113"/>
                      <a:pt x="417" y="112"/>
                    </a:cubicBezTo>
                    <a:cubicBezTo>
                      <a:pt x="416" y="108"/>
                      <a:pt x="412" y="104"/>
                      <a:pt x="408" y="103"/>
                    </a:cubicBezTo>
                    <a:cubicBezTo>
                      <a:pt x="407" y="102"/>
                      <a:pt x="406" y="102"/>
                      <a:pt x="406" y="103"/>
                    </a:cubicBezTo>
                    <a:cubicBezTo>
                      <a:pt x="405" y="103"/>
                      <a:pt x="405" y="104"/>
                      <a:pt x="404" y="104"/>
                    </a:cubicBezTo>
                    <a:cubicBezTo>
                      <a:pt x="404" y="105"/>
                      <a:pt x="404" y="105"/>
                      <a:pt x="403" y="105"/>
                    </a:cubicBezTo>
                    <a:cubicBezTo>
                      <a:pt x="402" y="105"/>
                      <a:pt x="402" y="104"/>
                      <a:pt x="402" y="104"/>
                    </a:cubicBezTo>
                    <a:cubicBezTo>
                      <a:pt x="403" y="101"/>
                      <a:pt x="402" y="97"/>
                      <a:pt x="401" y="94"/>
                    </a:cubicBezTo>
                    <a:cubicBezTo>
                      <a:pt x="401" y="93"/>
                      <a:pt x="401" y="93"/>
                      <a:pt x="400" y="92"/>
                    </a:cubicBezTo>
                    <a:cubicBezTo>
                      <a:pt x="400" y="92"/>
                      <a:pt x="399" y="92"/>
                      <a:pt x="399" y="92"/>
                    </a:cubicBezTo>
                    <a:cubicBezTo>
                      <a:pt x="395" y="91"/>
                      <a:pt x="391" y="91"/>
                      <a:pt x="388" y="92"/>
                    </a:cubicBezTo>
                    <a:cubicBezTo>
                      <a:pt x="389" y="93"/>
                      <a:pt x="389" y="95"/>
                      <a:pt x="389" y="96"/>
                    </a:cubicBezTo>
                    <a:cubicBezTo>
                      <a:pt x="389" y="97"/>
                      <a:pt x="389" y="97"/>
                      <a:pt x="389" y="97"/>
                    </a:cubicBezTo>
                    <a:cubicBezTo>
                      <a:pt x="389" y="98"/>
                      <a:pt x="388" y="98"/>
                      <a:pt x="388" y="98"/>
                    </a:cubicBezTo>
                    <a:cubicBezTo>
                      <a:pt x="386" y="98"/>
                      <a:pt x="384" y="98"/>
                      <a:pt x="382" y="98"/>
                    </a:cubicBezTo>
                    <a:cubicBezTo>
                      <a:pt x="377" y="98"/>
                      <a:pt x="374" y="101"/>
                      <a:pt x="370" y="103"/>
                    </a:cubicBezTo>
                    <a:cubicBezTo>
                      <a:pt x="369" y="103"/>
                      <a:pt x="369" y="103"/>
                      <a:pt x="368" y="103"/>
                    </a:cubicBezTo>
                    <a:cubicBezTo>
                      <a:pt x="366" y="103"/>
                      <a:pt x="365" y="102"/>
                      <a:pt x="365" y="101"/>
                    </a:cubicBezTo>
                    <a:cubicBezTo>
                      <a:pt x="364" y="100"/>
                      <a:pt x="364" y="99"/>
                      <a:pt x="364" y="98"/>
                    </a:cubicBezTo>
                    <a:cubicBezTo>
                      <a:pt x="359" y="96"/>
                      <a:pt x="352" y="97"/>
                      <a:pt x="348" y="101"/>
                    </a:cubicBezTo>
                    <a:cubicBezTo>
                      <a:pt x="348" y="102"/>
                      <a:pt x="347" y="103"/>
                      <a:pt x="346" y="104"/>
                    </a:cubicBezTo>
                    <a:cubicBezTo>
                      <a:pt x="343" y="107"/>
                      <a:pt x="338" y="108"/>
                      <a:pt x="335" y="111"/>
                    </a:cubicBezTo>
                    <a:cubicBezTo>
                      <a:pt x="333" y="113"/>
                      <a:pt x="332" y="115"/>
                      <a:pt x="331" y="117"/>
                    </a:cubicBezTo>
                    <a:cubicBezTo>
                      <a:pt x="329" y="119"/>
                      <a:pt x="327" y="121"/>
                      <a:pt x="323" y="123"/>
                    </a:cubicBezTo>
                    <a:cubicBezTo>
                      <a:pt x="323" y="123"/>
                      <a:pt x="322" y="123"/>
                      <a:pt x="321" y="123"/>
                    </a:cubicBezTo>
                    <a:cubicBezTo>
                      <a:pt x="320" y="123"/>
                      <a:pt x="319" y="120"/>
                      <a:pt x="319" y="119"/>
                    </a:cubicBezTo>
                    <a:cubicBezTo>
                      <a:pt x="318" y="117"/>
                      <a:pt x="315" y="116"/>
                      <a:pt x="314" y="114"/>
                    </a:cubicBezTo>
                    <a:cubicBezTo>
                      <a:pt x="313" y="113"/>
                      <a:pt x="312" y="113"/>
                      <a:pt x="312" y="112"/>
                    </a:cubicBezTo>
                    <a:cubicBezTo>
                      <a:pt x="311" y="111"/>
                      <a:pt x="311" y="110"/>
                      <a:pt x="311" y="108"/>
                    </a:cubicBezTo>
                    <a:cubicBezTo>
                      <a:pt x="311" y="107"/>
                      <a:pt x="311" y="106"/>
                      <a:pt x="311" y="105"/>
                    </a:cubicBezTo>
                    <a:cubicBezTo>
                      <a:pt x="312" y="103"/>
                      <a:pt x="314" y="102"/>
                      <a:pt x="315" y="100"/>
                    </a:cubicBezTo>
                    <a:cubicBezTo>
                      <a:pt x="315" y="98"/>
                      <a:pt x="314" y="97"/>
                      <a:pt x="314" y="96"/>
                    </a:cubicBezTo>
                    <a:cubicBezTo>
                      <a:pt x="314" y="93"/>
                      <a:pt x="316" y="92"/>
                      <a:pt x="316" y="89"/>
                    </a:cubicBezTo>
                    <a:cubicBezTo>
                      <a:pt x="316" y="88"/>
                      <a:pt x="315" y="88"/>
                      <a:pt x="314" y="87"/>
                    </a:cubicBezTo>
                    <a:cubicBezTo>
                      <a:pt x="313" y="86"/>
                      <a:pt x="312" y="86"/>
                      <a:pt x="312" y="85"/>
                    </a:cubicBezTo>
                    <a:cubicBezTo>
                      <a:pt x="311" y="85"/>
                      <a:pt x="311" y="85"/>
                      <a:pt x="311" y="84"/>
                    </a:cubicBezTo>
                    <a:cubicBezTo>
                      <a:pt x="311" y="84"/>
                      <a:pt x="311" y="84"/>
                      <a:pt x="311" y="83"/>
                    </a:cubicBezTo>
                    <a:cubicBezTo>
                      <a:pt x="312" y="82"/>
                      <a:pt x="312" y="81"/>
                      <a:pt x="313" y="80"/>
                    </a:cubicBezTo>
                    <a:cubicBezTo>
                      <a:pt x="313" y="78"/>
                      <a:pt x="312" y="77"/>
                      <a:pt x="312" y="76"/>
                    </a:cubicBezTo>
                    <a:cubicBezTo>
                      <a:pt x="312" y="74"/>
                      <a:pt x="312" y="71"/>
                      <a:pt x="314" y="69"/>
                    </a:cubicBezTo>
                    <a:cubicBezTo>
                      <a:pt x="315" y="67"/>
                      <a:pt x="317" y="65"/>
                      <a:pt x="319" y="64"/>
                    </a:cubicBezTo>
                    <a:cubicBezTo>
                      <a:pt x="320" y="59"/>
                      <a:pt x="318" y="53"/>
                      <a:pt x="315" y="49"/>
                    </a:cubicBezTo>
                    <a:cubicBezTo>
                      <a:pt x="311" y="46"/>
                      <a:pt x="307" y="45"/>
                      <a:pt x="305" y="41"/>
                    </a:cubicBezTo>
                    <a:cubicBezTo>
                      <a:pt x="304" y="38"/>
                      <a:pt x="304" y="36"/>
                      <a:pt x="303" y="33"/>
                    </a:cubicBezTo>
                    <a:cubicBezTo>
                      <a:pt x="302" y="31"/>
                      <a:pt x="300" y="29"/>
                      <a:pt x="298" y="29"/>
                    </a:cubicBezTo>
                    <a:cubicBezTo>
                      <a:pt x="297" y="29"/>
                      <a:pt x="296" y="30"/>
                      <a:pt x="295" y="30"/>
                    </a:cubicBezTo>
                    <a:cubicBezTo>
                      <a:pt x="292" y="33"/>
                      <a:pt x="290" y="38"/>
                      <a:pt x="286" y="39"/>
                    </a:cubicBezTo>
                    <a:cubicBezTo>
                      <a:pt x="284" y="40"/>
                      <a:pt x="282" y="39"/>
                      <a:pt x="280" y="40"/>
                    </a:cubicBezTo>
                    <a:cubicBezTo>
                      <a:pt x="276" y="40"/>
                      <a:pt x="273" y="43"/>
                      <a:pt x="269" y="45"/>
                    </a:cubicBezTo>
                    <a:cubicBezTo>
                      <a:pt x="260" y="50"/>
                      <a:pt x="249" y="53"/>
                      <a:pt x="238" y="53"/>
                    </a:cubicBezTo>
                    <a:cubicBezTo>
                      <a:pt x="236" y="53"/>
                      <a:pt x="234" y="52"/>
                      <a:pt x="233" y="51"/>
                    </a:cubicBezTo>
                    <a:cubicBezTo>
                      <a:pt x="230" y="49"/>
                      <a:pt x="230" y="45"/>
                      <a:pt x="230" y="42"/>
                    </a:cubicBezTo>
                    <a:cubicBezTo>
                      <a:pt x="231" y="38"/>
                      <a:pt x="232" y="35"/>
                      <a:pt x="231" y="31"/>
                    </a:cubicBezTo>
                    <a:cubicBezTo>
                      <a:pt x="229" y="27"/>
                      <a:pt x="223" y="25"/>
                      <a:pt x="221" y="20"/>
                    </a:cubicBezTo>
                    <a:cubicBezTo>
                      <a:pt x="218" y="16"/>
                      <a:pt x="220" y="10"/>
                      <a:pt x="218" y="5"/>
                    </a:cubicBezTo>
                    <a:cubicBezTo>
                      <a:pt x="218" y="4"/>
                      <a:pt x="217" y="3"/>
                      <a:pt x="217" y="2"/>
                    </a:cubicBezTo>
                    <a:cubicBezTo>
                      <a:pt x="216" y="1"/>
                      <a:pt x="215" y="1"/>
                      <a:pt x="214" y="1"/>
                    </a:cubicBezTo>
                    <a:cubicBezTo>
                      <a:pt x="211" y="0"/>
                      <a:pt x="208" y="2"/>
                      <a:pt x="206" y="5"/>
                    </a:cubicBezTo>
                    <a:cubicBezTo>
                      <a:pt x="204" y="7"/>
                      <a:pt x="203" y="11"/>
                      <a:pt x="205" y="14"/>
                    </a:cubicBezTo>
                    <a:cubicBezTo>
                      <a:pt x="203" y="13"/>
                      <a:pt x="203" y="10"/>
                      <a:pt x="202" y="8"/>
                    </a:cubicBezTo>
                    <a:cubicBezTo>
                      <a:pt x="200" y="4"/>
                      <a:pt x="194" y="4"/>
                      <a:pt x="189" y="3"/>
                    </a:cubicBezTo>
                    <a:cubicBezTo>
                      <a:pt x="189" y="10"/>
                      <a:pt x="186" y="16"/>
                      <a:pt x="182" y="20"/>
                    </a:cubicBezTo>
                    <a:cubicBezTo>
                      <a:pt x="181" y="20"/>
                      <a:pt x="181" y="19"/>
                      <a:pt x="182" y="18"/>
                    </a:cubicBezTo>
                    <a:cubicBezTo>
                      <a:pt x="182" y="17"/>
                      <a:pt x="183" y="16"/>
                      <a:pt x="183" y="15"/>
                    </a:cubicBezTo>
                    <a:cubicBezTo>
                      <a:pt x="183" y="14"/>
                      <a:pt x="182" y="14"/>
                      <a:pt x="181" y="14"/>
                    </a:cubicBezTo>
                    <a:cubicBezTo>
                      <a:pt x="180" y="14"/>
                      <a:pt x="178" y="14"/>
                      <a:pt x="177" y="15"/>
                    </a:cubicBezTo>
                    <a:cubicBezTo>
                      <a:pt x="175" y="12"/>
                      <a:pt x="174" y="8"/>
                      <a:pt x="173" y="5"/>
                    </a:cubicBezTo>
                    <a:cubicBezTo>
                      <a:pt x="173" y="4"/>
                      <a:pt x="172" y="2"/>
                      <a:pt x="172" y="2"/>
                    </a:cubicBezTo>
                    <a:cubicBezTo>
                      <a:pt x="171" y="1"/>
                      <a:pt x="170" y="0"/>
                      <a:pt x="169" y="1"/>
                    </a:cubicBezTo>
                    <a:cubicBezTo>
                      <a:pt x="168" y="1"/>
                      <a:pt x="168" y="2"/>
                      <a:pt x="167" y="2"/>
                    </a:cubicBezTo>
                    <a:cubicBezTo>
                      <a:pt x="166" y="0"/>
                      <a:pt x="164" y="1"/>
                      <a:pt x="162" y="1"/>
                    </a:cubicBezTo>
                    <a:cubicBezTo>
                      <a:pt x="158" y="2"/>
                      <a:pt x="154" y="4"/>
                      <a:pt x="150" y="6"/>
                    </a:cubicBezTo>
                    <a:cubicBezTo>
                      <a:pt x="150" y="7"/>
                      <a:pt x="149" y="7"/>
                      <a:pt x="148" y="8"/>
                    </a:cubicBezTo>
                    <a:cubicBezTo>
                      <a:pt x="148" y="9"/>
                      <a:pt x="148" y="10"/>
                      <a:pt x="147" y="11"/>
                    </a:cubicBezTo>
                    <a:cubicBezTo>
                      <a:pt x="146" y="12"/>
                      <a:pt x="145" y="14"/>
                      <a:pt x="144" y="15"/>
                    </a:cubicBezTo>
                    <a:cubicBezTo>
                      <a:pt x="142" y="16"/>
                      <a:pt x="139" y="17"/>
                      <a:pt x="139" y="19"/>
                    </a:cubicBezTo>
                    <a:cubicBezTo>
                      <a:pt x="139" y="21"/>
                      <a:pt x="141" y="22"/>
                      <a:pt x="142" y="24"/>
                    </a:cubicBezTo>
                    <a:cubicBezTo>
                      <a:pt x="144" y="25"/>
                      <a:pt x="145" y="27"/>
                      <a:pt x="146" y="29"/>
                    </a:cubicBezTo>
                    <a:cubicBezTo>
                      <a:pt x="148" y="31"/>
                      <a:pt x="149" y="32"/>
                      <a:pt x="152" y="33"/>
                    </a:cubicBezTo>
                    <a:cubicBezTo>
                      <a:pt x="154" y="33"/>
                      <a:pt x="156" y="33"/>
                      <a:pt x="157" y="33"/>
                    </a:cubicBezTo>
                    <a:cubicBezTo>
                      <a:pt x="160" y="34"/>
                      <a:pt x="163" y="36"/>
                      <a:pt x="165" y="37"/>
                    </a:cubicBezTo>
                    <a:cubicBezTo>
                      <a:pt x="167" y="37"/>
                      <a:pt x="169" y="37"/>
                      <a:pt x="171" y="37"/>
                    </a:cubicBezTo>
                    <a:cubicBezTo>
                      <a:pt x="172" y="37"/>
                      <a:pt x="174" y="38"/>
                      <a:pt x="175" y="38"/>
                    </a:cubicBezTo>
                    <a:cubicBezTo>
                      <a:pt x="176" y="39"/>
                      <a:pt x="178" y="39"/>
                      <a:pt x="179" y="40"/>
                    </a:cubicBezTo>
                    <a:cubicBezTo>
                      <a:pt x="180" y="40"/>
                      <a:pt x="180" y="40"/>
                      <a:pt x="181" y="41"/>
                    </a:cubicBezTo>
                    <a:cubicBezTo>
                      <a:pt x="181" y="41"/>
                      <a:pt x="181" y="42"/>
                      <a:pt x="181" y="42"/>
                    </a:cubicBezTo>
                    <a:cubicBezTo>
                      <a:pt x="183" y="46"/>
                      <a:pt x="184" y="49"/>
                      <a:pt x="185" y="52"/>
                    </a:cubicBezTo>
                    <a:cubicBezTo>
                      <a:pt x="185" y="53"/>
                      <a:pt x="186" y="54"/>
                      <a:pt x="185" y="55"/>
                    </a:cubicBezTo>
                    <a:cubicBezTo>
                      <a:pt x="185" y="57"/>
                      <a:pt x="182" y="58"/>
                      <a:pt x="180" y="60"/>
                    </a:cubicBezTo>
                    <a:cubicBezTo>
                      <a:pt x="179" y="62"/>
                      <a:pt x="180" y="65"/>
                      <a:pt x="181" y="66"/>
                    </a:cubicBezTo>
                    <a:cubicBezTo>
                      <a:pt x="182" y="68"/>
                      <a:pt x="183" y="69"/>
                      <a:pt x="185" y="70"/>
                    </a:cubicBezTo>
                    <a:cubicBezTo>
                      <a:pt x="186" y="71"/>
                      <a:pt x="188" y="71"/>
                      <a:pt x="188" y="72"/>
                    </a:cubicBezTo>
                    <a:cubicBezTo>
                      <a:pt x="189" y="73"/>
                      <a:pt x="190" y="75"/>
                      <a:pt x="189" y="76"/>
                    </a:cubicBezTo>
                    <a:cubicBezTo>
                      <a:pt x="188" y="77"/>
                      <a:pt x="187" y="78"/>
                      <a:pt x="185" y="79"/>
                    </a:cubicBezTo>
                    <a:cubicBezTo>
                      <a:pt x="183" y="79"/>
                      <a:pt x="182" y="80"/>
                      <a:pt x="181" y="79"/>
                    </a:cubicBezTo>
                    <a:cubicBezTo>
                      <a:pt x="180" y="79"/>
                      <a:pt x="179" y="79"/>
                      <a:pt x="179" y="79"/>
                    </a:cubicBezTo>
                    <a:cubicBezTo>
                      <a:pt x="178" y="79"/>
                      <a:pt x="178" y="80"/>
                      <a:pt x="178" y="80"/>
                    </a:cubicBezTo>
                    <a:cubicBezTo>
                      <a:pt x="176" y="82"/>
                      <a:pt x="174" y="82"/>
                      <a:pt x="172" y="83"/>
                    </a:cubicBezTo>
                    <a:cubicBezTo>
                      <a:pt x="171" y="84"/>
                      <a:pt x="171" y="85"/>
                      <a:pt x="170" y="85"/>
                    </a:cubicBezTo>
                    <a:cubicBezTo>
                      <a:pt x="169" y="86"/>
                      <a:pt x="169" y="86"/>
                      <a:pt x="168" y="86"/>
                    </a:cubicBezTo>
                    <a:cubicBezTo>
                      <a:pt x="164" y="85"/>
                      <a:pt x="159" y="83"/>
                      <a:pt x="155" y="84"/>
                    </a:cubicBezTo>
                    <a:cubicBezTo>
                      <a:pt x="154" y="84"/>
                      <a:pt x="154" y="84"/>
                      <a:pt x="153" y="85"/>
                    </a:cubicBezTo>
                    <a:cubicBezTo>
                      <a:pt x="153" y="85"/>
                      <a:pt x="153" y="85"/>
                      <a:pt x="153" y="86"/>
                    </a:cubicBezTo>
                    <a:cubicBezTo>
                      <a:pt x="152" y="87"/>
                      <a:pt x="152" y="89"/>
                      <a:pt x="151" y="91"/>
                    </a:cubicBezTo>
                    <a:cubicBezTo>
                      <a:pt x="151" y="92"/>
                      <a:pt x="151" y="92"/>
                      <a:pt x="151" y="93"/>
                    </a:cubicBezTo>
                    <a:cubicBezTo>
                      <a:pt x="151" y="94"/>
                      <a:pt x="152" y="95"/>
                      <a:pt x="153" y="96"/>
                    </a:cubicBezTo>
                    <a:cubicBezTo>
                      <a:pt x="155" y="99"/>
                      <a:pt x="154" y="102"/>
                      <a:pt x="154" y="105"/>
                    </a:cubicBezTo>
                    <a:cubicBezTo>
                      <a:pt x="153" y="107"/>
                      <a:pt x="153" y="109"/>
                      <a:pt x="155" y="111"/>
                    </a:cubicBezTo>
                    <a:cubicBezTo>
                      <a:pt x="155" y="111"/>
                      <a:pt x="156" y="112"/>
                      <a:pt x="156" y="112"/>
                    </a:cubicBezTo>
                    <a:cubicBezTo>
                      <a:pt x="158" y="114"/>
                      <a:pt x="158" y="117"/>
                      <a:pt x="157" y="119"/>
                    </a:cubicBezTo>
                    <a:cubicBezTo>
                      <a:pt x="157" y="122"/>
                      <a:pt x="157" y="124"/>
                      <a:pt x="156" y="127"/>
                    </a:cubicBezTo>
                    <a:cubicBezTo>
                      <a:pt x="155" y="130"/>
                      <a:pt x="155" y="133"/>
                      <a:pt x="152" y="134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5"/>
                      <a:pt x="151" y="135"/>
                      <a:pt x="151" y="135"/>
                    </a:cubicBezTo>
                    <a:cubicBezTo>
                      <a:pt x="148" y="134"/>
                      <a:pt x="145" y="133"/>
                      <a:pt x="142" y="133"/>
                    </a:cubicBezTo>
                    <a:cubicBezTo>
                      <a:pt x="142" y="133"/>
                      <a:pt x="141" y="133"/>
                      <a:pt x="141" y="134"/>
                    </a:cubicBezTo>
                    <a:cubicBezTo>
                      <a:pt x="140" y="134"/>
                      <a:pt x="141" y="135"/>
                      <a:pt x="141" y="136"/>
                    </a:cubicBezTo>
                    <a:cubicBezTo>
                      <a:pt x="141" y="138"/>
                      <a:pt x="140" y="139"/>
                      <a:pt x="139" y="141"/>
                    </a:cubicBezTo>
                    <a:cubicBezTo>
                      <a:pt x="138" y="142"/>
                      <a:pt x="137" y="143"/>
                      <a:pt x="136" y="145"/>
                    </a:cubicBezTo>
                    <a:cubicBezTo>
                      <a:pt x="136" y="145"/>
                      <a:pt x="136" y="145"/>
                      <a:pt x="136" y="146"/>
                    </a:cubicBezTo>
                    <a:cubicBezTo>
                      <a:pt x="136" y="146"/>
                      <a:pt x="136" y="146"/>
                      <a:pt x="137" y="147"/>
                    </a:cubicBezTo>
                    <a:cubicBezTo>
                      <a:pt x="140" y="148"/>
                      <a:pt x="141" y="152"/>
                      <a:pt x="140" y="155"/>
                    </a:cubicBezTo>
                    <a:cubicBezTo>
                      <a:pt x="140" y="156"/>
                      <a:pt x="140" y="156"/>
                      <a:pt x="139" y="156"/>
                    </a:cubicBezTo>
                    <a:cubicBezTo>
                      <a:pt x="139" y="157"/>
                      <a:pt x="138" y="157"/>
                      <a:pt x="138" y="157"/>
                    </a:cubicBezTo>
                    <a:cubicBezTo>
                      <a:pt x="137" y="158"/>
                      <a:pt x="136" y="158"/>
                      <a:pt x="134" y="158"/>
                    </a:cubicBezTo>
                    <a:cubicBezTo>
                      <a:pt x="134" y="158"/>
                      <a:pt x="134" y="158"/>
                      <a:pt x="133" y="158"/>
                    </a:cubicBezTo>
                    <a:cubicBezTo>
                      <a:pt x="133" y="158"/>
                      <a:pt x="133" y="157"/>
                      <a:pt x="132" y="157"/>
                    </a:cubicBezTo>
                    <a:cubicBezTo>
                      <a:pt x="130" y="156"/>
                      <a:pt x="128" y="155"/>
                      <a:pt x="125" y="155"/>
                    </a:cubicBezTo>
                    <a:cubicBezTo>
                      <a:pt x="123" y="156"/>
                      <a:pt x="121" y="157"/>
                      <a:pt x="118" y="158"/>
                    </a:cubicBezTo>
                    <a:cubicBezTo>
                      <a:pt x="118" y="158"/>
                      <a:pt x="118" y="157"/>
                      <a:pt x="118" y="157"/>
                    </a:cubicBezTo>
                    <a:cubicBezTo>
                      <a:pt x="119" y="155"/>
                      <a:pt x="120" y="152"/>
                      <a:pt x="120" y="150"/>
                    </a:cubicBezTo>
                    <a:cubicBezTo>
                      <a:pt x="121" y="147"/>
                      <a:pt x="122" y="143"/>
                      <a:pt x="121" y="140"/>
                    </a:cubicBezTo>
                    <a:cubicBezTo>
                      <a:pt x="120" y="137"/>
                      <a:pt x="118" y="135"/>
                      <a:pt x="115" y="133"/>
                    </a:cubicBezTo>
                    <a:cubicBezTo>
                      <a:pt x="114" y="132"/>
                      <a:pt x="113" y="131"/>
                      <a:pt x="113" y="130"/>
                    </a:cubicBezTo>
                    <a:cubicBezTo>
                      <a:pt x="112" y="129"/>
                      <a:pt x="112" y="128"/>
                      <a:pt x="112" y="128"/>
                    </a:cubicBezTo>
                    <a:cubicBezTo>
                      <a:pt x="112" y="125"/>
                      <a:pt x="112" y="123"/>
                      <a:pt x="112" y="121"/>
                    </a:cubicBezTo>
                    <a:cubicBezTo>
                      <a:pt x="112" y="115"/>
                      <a:pt x="113" y="109"/>
                      <a:pt x="118" y="105"/>
                    </a:cubicBezTo>
                    <a:cubicBezTo>
                      <a:pt x="119" y="103"/>
                      <a:pt x="122" y="102"/>
                      <a:pt x="124" y="101"/>
                    </a:cubicBezTo>
                    <a:cubicBezTo>
                      <a:pt x="129" y="99"/>
                      <a:pt x="135" y="95"/>
                      <a:pt x="137" y="89"/>
                    </a:cubicBezTo>
                    <a:cubicBezTo>
                      <a:pt x="139" y="86"/>
                      <a:pt x="139" y="84"/>
                      <a:pt x="140" y="81"/>
                    </a:cubicBezTo>
                    <a:cubicBezTo>
                      <a:pt x="141" y="76"/>
                      <a:pt x="142" y="71"/>
                      <a:pt x="143" y="67"/>
                    </a:cubicBezTo>
                    <a:cubicBezTo>
                      <a:pt x="143" y="65"/>
                      <a:pt x="144" y="64"/>
                      <a:pt x="143" y="63"/>
                    </a:cubicBezTo>
                    <a:cubicBezTo>
                      <a:pt x="143" y="62"/>
                      <a:pt x="142" y="60"/>
                      <a:pt x="142" y="59"/>
                    </a:cubicBezTo>
                    <a:cubicBezTo>
                      <a:pt x="140" y="57"/>
                      <a:pt x="139" y="55"/>
                      <a:pt x="137" y="53"/>
                    </a:cubicBezTo>
                    <a:cubicBezTo>
                      <a:pt x="136" y="53"/>
                      <a:pt x="136" y="52"/>
                      <a:pt x="135" y="52"/>
                    </a:cubicBezTo>
                    <a:cubicBezTo>
                      <a:pt x="135" y="52"/>
                      <a:pt x="135" y="53"/>
                      <a:pt x="134" y="53"/>
                    </a:cubicBezTo>
                    <a:cubicBezTo>
                      <a:pt x="131" y="55"/>
                      <a:pt x="129" y="58"/>
                      <a:pt x="125" y="58"/>
                    </a:cubicBezTo>
                    <a:cubicBezTo>
                      <a:pt x="124" y="58"/>
                      <a:pt x="122" y="58"/>
                      <a:pt x="121" y="57"/>
                    </a:cubicBezTo>
                    <a:cubicBezTo>
                      <a:pt x="116" y="57"/>
                      <a:pt x="112" y="59"/>
                      <a:pt x="107" y="60"/>
                    </a:cubicBezTo>
                    <a:cubicBezTo>
                      <a:pt x="101" y="60"/>
                      <a:pt x="96" y="59"/>
                      <a:pt x="91" y="57"/>
                    </a:cubicBezTo>
                    <a:cubicBezTo>
                      <a:pt x="90" y="57"/>
                      <a:pt x="89" y="56"/>
                      <a:pt x="89" y="56"/>
                    </a:cubicBezTo>
                    <a:cubicBezTo>
                      <a:pt x="88" y="55"/>
                      <a:pt x="89" y="53"/>
                      <a:pt x="88" y="51"/>
                    </a:cubicBezTo>
                    <a:cubicBezTo>
                      <a:pt x="88" y="50"/>
                      <a:pt x="87" y="49"/>
                      <a:pt x="86" y="49"/>
                    </a:cubicBezTo>
                    <a:cubicBezTo>
                      <a:pt x="83" y="47"/>
                      <a:pt x="81" y="46"/>
                      <a:pt x="79" y="45"/>
                    </a:cubicBezTo>
                    <a:cubicBezTo>
                      <a:pt x="78" y="44"/>
                      <a:pt x="76" y="43"/>
                      <a:pt x="75" y="43"/>
                    </a:cubicBezTo>
                    <a:cubicBezTo>
                      <a:pt x="74" y="42"/>
                      <a:pt x="72" y="42"/>
                      <a:pt x="70" y="42"/>
                    </a:cubicBezTo>
                    <a:cubicBezTo>
                      <a:pt x="66" y="42"/>
                      <a:pt x="61" y="43"/>
                      <a:pt x="57" y="43"/>
                    </a:cubicBezTo>
                    <a:cubicBezTo>
                      <a:pt x="57" y="43"/>
                      <a:pt x="48" y="43"/>
                      <a:pt x="48" y="43"/>
                    </a:cubicBezTo>
                    <a:cubicBezTo>
                      <a:pt x="48" y="43"/>
                      <a:pt x="37" y="38"/>
                      <a:pt x="37" y="3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6" y="124"/>
                      <a:pt x="6" y="124"/>
                      <a:pt x="6" y="124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52"/>
                      <a:pt x="17" y="156"/>
                      <a:pt x="17" y="156"/>
                    </a:cubicBezTo>
                    <a:cubicBezTo>
                      <a:pt x="17" y="157"/>
                      <a:pt x="17" y="161"/>
                      <a:pt x="17" y="161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24" y="166"/>
                      <a:pt x="24" y="166"/>
                      <a:pt x="24" y="166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6" y="165"/>
                      <a:pt x="26" y="165"/>
                      <a:pt x="26" y="165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9" y="163"/>
                      <a:pt x="31" y="165"/>
                      <a:pt x="31" y="165"/>
                    </a:cubicBezTo>
                    <a:cubicBezTo>
                      <a:pt x="31" y="165"/>
                      <a:pt x="36" y="168"/>
                      <a:pt x="36" y="168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73"/>
                      <a:pt x="40" y="173"/>
                      <a:pt x="40" y="173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7" y="175"/>
                      <a:pt x="45" y="176"/>
                      <a:pt x="45" y="177"/>
                    </a:cubicBezTo>
                    <a:cubicBezTo>
                      <a:pt x="45" y="177"/>
                      <a:pt x="49" y="179"/>
                      <a:pt x="49" y="180"/>
                    </a:cubicBezTo>
                    <a:cubicBezTo>
                      <a:pt x="49" y="180"/>
                      <a:pt x="45" y="181"/>
                      <a:pt x="45" y="181"/>
                    </a:cubicBezTo>
                    <a:cubicBezTo>
                      <a:pt x="44" y="181"/>
                      <a:pt x="45" y="184"/>
                      <a:pt x="45" y="184"/>
                    </a:cubicBezTo>
                    <a:cubicBezTo>
                      <a:pt x="45" y="184"/>
                      <a:pt x="52" y="184"/>
                      <a:pt x="52" y="184"/>
                    </a:cubicBezTo>
                    <a:cubicBezTo>
                      <a:pt x="52" y="184"/>
                      <a:pt x="54" y="185"/>
                      <a:pt x="54" y="185"/>
                    </a:cubicBezTo>
                    <a:cubicBezTo>
                      <a:pt x="54" y="186"/>
                      <a:pt x="56" y="189"/>
                      <a:pt x="56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63" y="191"/>
                      <a:pt x="63" y="191"/>
                      <a:pt x="63" y="191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7" y="189"/>
                      <a:pt x="67" y="189"/>
                      <a:pt x="67" y="189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0" y="189"/>
                      <a:pt x="72" y="191"/>
                      <a:pt x="72" y="191"/>
                    </a:cubicBezTo>
                    <a:cubicBezTo>
                      <a:pt x="72" y="192"/>
                      <a:pt x="74" y="196"/>
                      <a:pt x="74" y="196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6" y="224"/>
                      <a:pt x="105" y="231"/>
                      <a:pt x="105" y="231"/>
                    </a:cubicBezTo>
                    <a:cubicBezTo>
                      <a:pt x="105" y="231"/>
                      <a:pt x="108" y="234"/>
                      <a:pt x="108" y="23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28" y="252"/>
                      <a:pt x="128" y="252"/>
                      <a:pt x="128" y="252"/>
                    </a:cubicBezTo>
                    <a:cubicBezTo>
                      <a:pt x="131" y="259"/>
                      <a:pt x="131" y="259"/>
                      <a:pt x="131" y="259"/>
                    </a:cubicBezTo>
                    <a:cubicBezTo>
                      <a:pt x="145" y="265"/>
                      <a:pt x="145" y="265"/>
                      <a:pt x="145" y="26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50" y="281"/>
                      <a:pt x="150" y="281"/>
                      <a:pt x="150" y="281"/>
                    </a:cubicBezTo>
                    <a:cubicBezTo>
                      <a:pt x="157" y="281"/>
                      <a:pt x="157" y="281"/>
                      <a:pt x="157" y="281"/>
                    </a:cubicBezTo>
                    <a:cubicBezTo>
                      <a:pt x="166" y="275"/>
                      <a:pt x="166" y="275"/>
                      <a:pt x="166" y="275"/>
                    </a:cubicBezTo>
                    <a:cubicBezTo>
                      <a:pt x="173" y="271"/>
                      <a:pt x="173" y="271"/>
                      <a:pt x="173" y="271"/>
                    </a:cubicBezTo>
                    <a:cubicBezTo>
                      <a:pt x="178" y="271"/>
                      <a:pt x="178" y="271"/>
                      <a:pt x="178" y="271"/>
                    </a:cubicBezTo>
                    <a:cubicBezTo>
                      <a:pt x="189" y="280"/>
                      <a:pt x="189" y="280"/>
                      <a:pt x="189" y="280"/>
                    </a:cubicBezTo>
                    <a:cubicBezTo>
                      <a:pt x="194" y="281"/>
                      <a:pt x="194" y="281"/>
                      <a:pt x="194" y="281"/>
                    </a:cubicBezTo>
                    <a:cubicBezTo>
                      <a:pt x="203" y="293"/>
                      <a:pt x="203" y="293"/>
                      <a:pt x="203" y="293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32" y="301"/>
                      <a:pt x="232" y="301"/>
                      <a:pt x="232" y="301"/>
                    </a:cubicBezTo>
                    <a:cubicBezTo>
                      <a:pt x="233" y="303"/>
                      <a:pt x="233" y="303"/>
                      <a:pt x="233" y="303"/>
                    </a:cubicBezTo>
                    <a:cubicBezTo>
                      <a:pt x="244" y="306"/>
                      <a:pt x="244" y="306"/>
                      <a:pt x="244" y="306"/>
                    </a:cubicBezTo>
                    <a:cubicBezTo>
                      <a:pt x="244" y="306"/>
                      <a:pt x="248" y="312"/>
                      <a:pt x="249" y="312"/>
                    </a:cubicBezTo>
                    <a:cubicBezTo>
                      <a:pt x="249" y="313"/>
                      <a:pt x="255" y="317"/>
                      <a:pt x="255" y="317"/>
                    </a:cubicBezTo>
                    <a:cubicBezTo>
                      <a:pt x="255" y="317"/>
                      <a:pt x="265" y="319"/>
                      <a:pt x="266" y="319"/>
                    </a:cubicBezTo>
                    <a:cubicBezTo>
                      <a:pt x="266" y="320"/>
                      <a:pt x="270" y="325"/>
                      <a:pt x="271" y="326"/>
                    </a:cubicBezTo>
                    <a:cubicBezTo>
                      <a:pt x="271" y="327"/>
                      <a:pt x="275" y="329"/>
                      <a:pt x="275" y="329"/>
                    </a:cubicBezTo>
                    <a:cubicBezTo>
                      <a:pt x="284" y="329"/>
                      <a:pt x="284" y="329"/>
                      <a:pt x="284" y="329"/>
                    </a:cubicBezTo>
                    <a:cubicBezTo>
                      <a:pt x="304" y="328"/>
                      <a:pt x="304" y="328"/>
                      <a:pt x="304" y="328"/>
                    </a:cubicBezTo>
                    <a:cubicBezTo>
                      <a:pt x="310" y="327"/>
                      <a:pt x="310" y="327"/>
                      <a:pt x="310" y="327"/>
                    </a:cubicBezTo>
                    <a:cubicBezTo>
                      <a:pt x="314" y="328"/>
                      <a:pt x="314" y="328"/>
                      <a:pt x="314" y="328"/>
                    </a:cubicBezTo>
                    <a:cubicBezTo>
                      <a:pt x="318" y="332"/>
                      <a:pt x="318" y="332"/>
                      <a:pt x="318" y="332"/>
                    </a:cubicBezTo>
                    <a:cubicBezTo>
                      <a:pt x="320" y="332"/>
                      <a:pt x="320" y="332"/>
                      <a:pt x="320" y="332"/>
                    </a:cubicBezTo>
                    <a:cubicBezTo>
                      <a:pt x="324" y="334"/>
                      <a:pt x="324" y="334"/>
                      <a:pt x="324" y="334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33" y="330"/>
                      <a:pt x="333" y="330"/>
                      <a:pt x="333" y="330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33"/>
                      <a:pt x="345" y="338"/>
                      <a:pt x="345" y="339"/>
                    </a:cubicBezTo>
                    <a:cubicBezTo>
                      <a:pt x="345" y="339"/>
                      <a:pt x="350" y="348"/>
                      <a:pt x="350" y="348"/>
                    </a:cubicBezTo>
                    <a:cubicBezTo>
                      <a:pt x="350" y="348"/>
                      <a:pt x="355" y="365"/>
                      <a:pt x="355" y="365"/>
                    </a:cubicBezTo>
                    <a:cubicBezTo>
                      <a:pt x="355" y="365"/>
                      <a:pt x="360" y="369"/>
                      <a:pt x="361" y="370"/>
                    </a:cubicBezTo>
                    <a:cubicBezTo>
                      <a:pt x="361" y="370"/>
                      <a:pt x="363" y="374"/>
                      <a:pt x="363" y="374"/>
                    </a:cubicBezTo>
                    <a:cubicBezTo>
                      <a:pt x="363" y="374"/>
                      <a:pt x="367" y="377"/>
                      <a:pt x="368" y="377"/>
                    </a:cubicBezTo>
                    <a:cubicBezTo>
                      <a:pt x="368" y="377"/>
                      <a:pt x="374" y="382"/>
                      <a:pt x="375" y="382"/>
                    </a:cubicBezTo>
                    <a:cubicBezTo>
                      <a:pt x="375" y="383"/>
                      <a:pt x="378" y="389"/>
                      <a:pt x="378" y="389"/>
                    </a:cubicBezTo>
                    <a:cubicBezTo>
                      <a:pt x="384" y="398"/>
                      <a:pt x="384" y="398"/>
                      <a:pt x="384" y="398"/>
                    </a:cubicBezTo>
                    <a:cubicBezTo>
                      <a:pt x="386" y="398"/>
                      <a:pt x="386" y="398"/>
                      <a:pt x="386" y="398"/>
                    </a:cubicBezTo>
                    <a:cubicBezTo>
                      <a:pt x="387" y="397"/>
                      <a:pt x="387" y="397"/>
                      <a:pt x="387" y="397"/>
                    </a:cubicBezTo>
                    <a:cubicBezTo>
                      <a:pt x="387" y="397"/>
                      <a:pt x="387" y="393"/>
                      <a:pt x="387" y="392"/>
                    </a:cubicBezTo>
                    <a:cubicBezTo>
                      <a:pt x="387" y="392"/>
                      <a:pt x="389" y="388"/>
                      <a:pt x="389" y="388"/>
                    </a:cubicBezTo>
                    <a:cubicBezTo>
                      <a:pt x="393" y="389"/>
                      <a:pt x="393" y="389"/>
                      <a:pt x="393" y="389"/>
                    </a:cubicBezTo>
                    <a:cubicBezTo>
                      <a:pt x="392" y="384"/>
                      <a:pt x="392" y="384"/>
                      <a:pt x="392" y="384"/>
                    </a:cubicBezTo>
                    <a:cubicBezTo>
                      <a:pt x="394" y="381"/>
                      <a:pt x="394" y="381"/>
                      <a:pt x="394" y="381"/>
                    </a:cubicBezTo>
                    <a:cubicBezTo>
                      <a:pt x="399" y="380"/>
                      <a:pt x="399" y="380"/>
                      <a:pt x="399" y="380"/>
                    </a:cubicBezTo>
                    <a:cubicBezTo>
                      <a:pt x="402" y="374"/>
                      <a:pt x="402" y="374"/>
                      <a:pt x="402" y="374"/>
                    </a:cubicBezTo>
                    <a:cubicBezTo>
                      <a:pt x="402" y="371"/>
                      <a:pt x="402" y="371"/>
                      <a:pt x="402" y="371"/>
                    </a:cubicBezTo>
                    <a:cubicBezTo>
                      <a:pt x="402" y="365"/>
                      <a:pt x="402" y="365"/>
                      <a:pt x="402" y="365"/>
                    </a:cubicBezTo>
                    <a:cubicBezTo>
                      <a:pt x="396" y="364"/>
                      <a:pt x="396" y="364"/>
                      <a:pt x="396" y="364"/>
                    </a:cubicBezTo>
                    <a:cubicBezTo>
                      <a:pt x="396" y="263"/>
                      <a:pt x="396" y="263"/>
                      <a:pt x="396" y="263"/>
                    </a:cubicBezTo>
                    <a:cubicBezTo>
                      <a:pt x="417" y="263"/>
                      <a:pt x="417" y="263"/>
                      <a:pt x="417" y="263"/>
                    </a:cubicBezTo>
                    <a:cubicBezTo>
                      <a:pt x="426" y="265"/>
                      <a:pt x="426" y="265"/>
                      <a:pt x="426" y="265"/>
                    </a:cubicBezTo>
                    <a:cubicBezTo>
                      <a:pt x="449" y="283"/>
                      <a:pt x="449" y="283"/>
                      <a:pt x="449" y="283"/>
                    </a:cubicBezTo>
                    <a:cubicBezTo>
                      <a:pt x="451" y="282"/>
                      <a:pt x="451" y="282"/>
                      <a:pt x="451" y="282"/>
                    </a:cubicBezTo>
                    <a:cubicBezTo>
                      <a:pt x="470" y="255"/>
                      <a:pt x="470" y="255"/>
                      <a:pt x="470" y="255"/>
                    </a:cubicBezTo>
                    <a:cubicBezTo>
                      <a:pt x="469" y="252"/>
                      <a:pt x="469" y="252"/>
                      <a:pt x="469" y="252"/>
                    </a:cubicBezTo>
                    <a:lnTo>
                      <a:pt x="464" y="251"/>
                    </a:lnTo>
                    <a:close/>
                  </a:path>
                </a:pathLst>
              </a:custGeom>
              <a:solidFill>
                <a:srgbClr val="AFE09D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49DEAC2-B33F-9A97-63EF-BE62461EE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606" y="3508571"/>
                <a:ext cx="1412205" cy="867267"/>
              </a:xfrm>
              <a:custGeom>
                <a:avLst/>
                <a:gdLst>
                  <a:gd name="T0" fmla="*/ 2147483646 w 331"/>
                  <a:gd name="T1" fmla="*/ 2147483646 h 203"/>
                  <a:gd name="T2" fmla="*/ 2147483646 w 331"/>
                  <a:gd name="T3" fmla="*/ 2074095733 h 203"/>
                  <a:gd name="T4" fmla="*/ 2147483646 w 331"/>
                  <a:gd name="T5" fmla="*/ 1885540191 h 203"/>
                  <a:gd name="T6" fmla="*/ 2147483646 w 331"/>
                  <a:gd name="T7" fmla="*/ 2001575543 h 203"/>
                  <a:gd name="T8" fmla="*/ 2147483646 w 331"/>
                  <a:gd name="T9" fmla="*/ 1813020000 h 203"/>
                  <a:gd name="T10" fmla="*/ 2147483646 w 331"/>
                  <a:gd name="T11" fmla="*/ 1653473296 h 203"/>
                  <a:gd name="T12" fmla="*/ 2147483646 w 331"/>
                  <a:gd name="T13" fmla="*/ 1682482134 h 203"/>
                  <a:gd name="T14" fmla="*/ 2147483646 w 331"/>
                  <a:gd name="T15" fmla="*/ 1755002324 h 203"/>
                  <a:gd name="T16" fmla="*/ 2147483646 w 331"/>
                  <a:gd name="T17" fmla="*/ 1667979619 h 203"/>
                  <a:gd name="T18" fmla="*/ 2147483646 w 331"/>
                  <a:gd name="T19" fmla="*/ 1595459428 h 203"/>
                  <a:gd name="T20" fmla="*/ 2147483646 w 331"/>
                  <a:gd name="T21" fmla="*/ 1566450590 h 203"/>
                  <a:gd name="T22" fmla="*/ 2147483646 w 331"/>
                  <a:gd name="T23" fmla="*/ 1392401371 h 203"/>
                  <a:gd name="T24" fmla="*/ 2147483646 w 331"/>
                  <a:gd name="T25" fmla="*/ 1276366019 h 203"/>
                  <a:gd name="T26" fmla="*/ 2147483646 w 331"/>
                  <a:gd name="T27" fmla="*/ 1145828153 h 203"/>
                  <a:gd name="T28" fmla="*/ 2147483646 w 331"/>
                  <a:gd name="T29" fmla="*/ 1087814285 h 203"/>
                  <a:gd name="T30" fmla="*/ 2147483646 w 331"/>
                  <a:gd name="T31" fmla="*/ 971778933 h 203"/>
                  <a:gd name="T32" fmla="*/ 2147483646 w 331"/>
                  <a:gd name="T33" fmla="*/ 797729714 h 203"/>
                  <a:gd name="T34" fmla="*/ 2147483646 w 331"/>
                  <a:gd name="T35" fmla="*/ 681694362 h 203"/>
                  <a:gd name="T36" fmla="*/ 2147483646 w 331"/>
                  <a:gd name="T37" fmla="*/ 667191848 h 203"/>
                  <a:gd name="T38" fmla="*/ 2147483646 w 331"/>
                  <a:gd name="T39" fmla="*/ 580165334 h 203"/>
                  <a:gd name="T40" fmla="*/ 2147483646 w 331"/>
                  <a:gd name="T41" fmla="*/ 420622438 h 203"/>
                  <a:gd name="T42" fmla="*/ 2147483646 w 331"/>
                  <a:gd name="T43" fmla="*/ 449627467 h 203"/>
                  <a:gd name="T44" fmla="*/ 2147483646 w 331"/>
                  <a:gd name="T45" fmla="*/ 667191848 h 203"/>
                  <a:gd name="T46" fmla="*/ 2147483646 w 331"/>
                  <a:gd name="T47" fmla="*/ 638183010 h 203"/>
                  <a:gd name="T48" fmla="*/ 2147483646 w 331"/>
                  <a:gd name="T49" fmla="*/ 391613600 h 203"/>
                  <a:gd name="T50" fmla="*/ 2147483646 w 331"/>
                  <a:gd name="T51" fmla="*/ 435124952 h 203"/>
                  <a:gd name="T52" fmla="*/ 2140817011 w 331"/>
                  <a:gd name="T53" fmla="*/ 623680495 h 203"/>
                  <a:gd name="T54" fmla="*/ 2082957606 w 331"/>
                  <a:gd name="T55" fmla="*/ 391613600 h 203"/>
                  <a:gd name="T56" fmla="*/ 1894915490 w 331"/>
                  <a:gd name="T57" fmla="*/ 145040381 h 203"/>
                  <a:gd name="T58" fmla="*/ 1822588381 w 331"/>
                  <a:gd name="T59" fmla="*/ 0 h 203"/>
                  <a:gd name="T60" fmla="*/ 1576683056 w 331"/>
                  <a:gd name="T61" fmla="*/ 232066895 h 203"/>
                  <a:gd name="T62" fmla="*/ 1417568741 w 331"/>
                  <a:gd name="T63" fmla="*/ 116031543 h 203"/>
                  <a:gd name="T64" fmla="*/ 1272918326 w 331"/>
                  <a:gd name="T65" fmla="*/ 261075733 h 203"/>
                  <a:gd name="T66" fmla="*/ 1171663416 w 331"/>
                  <a:gd name="T67" fmla="*/ 464133790 h 203"/>
                  <a:gd name="T68" fmla="*/ 1041480705 w 331"/>
                  <a:gd name="T69" fmla="*/ 1232854667 h 203"/>
                  <a:gd name="T70" fmla="*/ 708784370 w 331"/>
                  <a:gd name="T71" fmla="*/ 1609961943 h 203"/>
                  <a:gd name="T72" fmla="*/ 57859405 w 331"/>
                  <a:gd name="T73" fmla="*/ 1784011162 h 203"/>
                  <a:gd name="T74" fmla="*/ 0 w 331"/>
                  <a:gd name="T75" fmla="*/ 1987069220 h 203"/>
                  <a:gd name="T76" fmla="*/ 101254910 w 331"/>
                  <a:gd name="T77" fmla="*/ 2147483646 h 203"/>
                  <a:gd name="T78" fmla="*/ 28931604 w 331"/>
                  <a:gd name="T79" fmla="*/ 2147483646 h 203"/>
                  <a:gd name="T80" fmla="*/ 231441424 w 331"/>
                  <a:gd name="T81" fmla="*/ 2147483646 h 203"/>
                  <a:gd name="T82" fmla="*/ 593065560 w 331"/>
                  <a:gd name="T83" fmla="*/ 2147483646 h 203"/>
                  <a:gd name="T84" fmla="*/ 1084876209 w 331"/>
                  <a:gd name="T85" fmla="*/ 2147483646 h 203"/>
                  <a:gd name="T86" fmla="*/ 1677937966 w 331"/>
                  <a:gd name="T87" fmla="*/ 2147483646 h 203"/>
                  <a:gd name="T88" fmla="*/ 2147483646 w 331"/>
                  <a:gd name="T89" fmla="*/ 2147483646 h 203"/>
                  <a:gd name="T90" fmla="*/ 2147483646 w 331"/>
                  <a:gd name="T91" fmla="*/ 2147483646 h 203"/>
                  <a:gd name="T92" fmla="*/ 2147483646 w 331"/>
                  <a:gd name="T93" fmla="*/ 2147483646 h 203"/>
                  <a:gd name="T94" fmla="*/ 2147483646 w 331"/>
                  <a:gd name="T95" fmla="*/ 2147483646 h 203"/>
                  <a:gd name="T96" fmla="*/ 2147483646 w 331"/>
                  <a:gd name="T97" fmla="*/ 2147483646 h 203"/>
                  <a:gd name="T98" fmla="*/ 2147483646 w 331"/>
                  <a:gd name="T99" fmla="*/ 2147483646 h 203"/>
                  <a:gd name="T100" fmla="*/ 2147483646 w 331"/>
                  <a:gd name="T101" fmla="*/ 2147483646 h 203"/>
                  <a:gd name="T102" fmla="*/ 2147483646 w 331"/>
                  <a:gd name="T103" fmla="*/ 2147483646 h 203"/>
                  <a:gd name="T104" fmla="*/ 2147483646 w 331"/>
                  <a:gd name="T105" fmla="*/ 2147483646 h 203"/>
                  <a:gd name="T106" fmla="*/ 2147483646 w 331"/>
                  <a:gd name="T107" fmla="*/ 2147483646 h 2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31" h="203">
                    <a:moveTo>
                      <a:pt x="306" y="167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6" y="152"/>
                      <a:pt x="306" y="152"/>
                      <a:pt x="306" y="152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8" y="136"/>
                      <a:pt x="298" y="136"/>
                      <a:pt x="298" y="136"/>
                    </a:cubicBezTo>
                    <a:cubicBezTo>
                      <a:pt x="302" y="130"/>
                      <a:pt x="302" y="130"/>
                      <a:pt x="302" y="130"/>
                    </a:cubicBezTo>
                    <a:cubicBezTo>
                      <a:pt x="314" y="136"/>
                      <a:pt x="314" y="136"/>
                      <a:pt x="314" y="136"/>
                    </a:cubicBezTo>
                    <a:cubicBezTo>
                      <a:pt x="329" y="138"/>
                      <a:pt x="329" y="138"/>
                      <a:pt x="329" y="138"/>
                    </a:cubicBezTo>
                    <a:cubicBezTo>
                      <a:pt x="329" y="138"/>
                      <a:pt x="331" y="133"/>
                      <a:pt x="331" y="133"/>
                    </a:cubicBezTo>
                    <a:cubicBezTo>
                      <a:pt x="331" y="132"/>
                      <a:pt x="331" y="125"/>
                      <a:pt x="331" y="125"/>
                    </a:cubicBezTo>
                    <a:cubicBezTo>
                      <a:pt x="313" y="120"/>
                      <a:pt x="313" y="120"/>
                      <a:pt x="313" y="120"/>
                    </a:cubicBezTo>
                    <a:cubicBezTo>
                      <a:pt x="298" y="114"/>
                      <a:pt x="298" y="114"/>
                      <a:pt x="298" y="114"/>
                    </a:cubicBezTo>
                    <a:cubicBezTo>
                      <a:pt x="286" y="117"/>
                      <a:pt x="286" y="117"/>
                      <a:pt x="286" y="117"/>
                    </a:cubicBezTo>
                    <a:cubicBezTo>
                      <a:pt x="277" y="116"/>
                      <a:pt x="277" y="116"/>
                      <a:pt x="277" y="116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69" y="121"/>
                      <a:pt x="269" y="121"/>
                      <a:pt x="269" y="121"/>
                    </a:cubicBezTo>
                    <a:cubicBezTo>
                      <a:pt x="266" y="119"/>
                      <a:pt x="266" y="119"/>
                      <a:pt x="266" y="119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268" y="115"/>
                      <a:pt x="263" y="113"/>
                      <a:pt x="263" y="113"/>
                    </a:cubicBezTo>
                    <a:cubicBezTo>
                      <a:pt x="263" y="113"/>
                      <a:pt x="262" y="110"/>
                      <a:pt x="262" y="110"/>
                    </a:cubicBezTo>
                    <a:cubicBezTo>
                      <a:pt x="257" y="111"/>
                      <a:pt x="257" y="111"/>
                      <a:pt x="257" y="111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99"/>
                      <a:pt x="253" y="99"/>
                      <a:pt x="253" y="99"/>
                    </a:cubicBezTo>
                    <a:cubicBezTo>
                      <a:pt x="248" y="96"/>
                      <a:pt x="248" y="96"/>
                      <a:pt x="248" y="96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48" y="91"/>
                      <a:pt x="244" y="88"/>
                      <a:pt x="244" y="88"/>
                    </a:cubicBezTo>
                    <a:cubicBezTo>
                      <a:pt x="244" y="88"/>
                      <a:pt x="243" y="84"/>
                      <a:pt x="243" y="84"/>
                    </a:cubicBezTo>
                    <a:cubicBezTo>
                      <a:pt x="243" y="84"/>
                      <a:pt x="241" y="80"/>
                      <a:pt x="241" y="79"/>
                    </a:cubicBezTo>
                    <a:cubicBezTo>
                      <a:pt x="241" y="79"/>
                      <a:pt x="242" y="77"/>
                      <a:pt x="242" y="77"/>
                    </a:cubicBezTo>
                    <a:cubicBezTo>
                      <a:pt x="247" y="75"/>
                      <a:pt x="247" y="75"/>
                      <a:pt x="247" y="75"/>
                    </a:cubicBezTo>
                    <a:cubicBezTo>
                      <a:pt x="249" y="68"/>
                      <a:pt x="249" y="68"/>
                      <a:pt x="249" y="68"/>
                    </a:cubicBezTo>
                    <a:cubicBezTo>
                      <a:pt x="256" y="67"/>
                      <a:pt x="256" y="67"/>
                      <a:pt x="256" y="67"/>
                    </a:cubicBezTo>
                    <a:cubicBezTo>
                      <a:pt x="262" y="58"/>
                      <a:pt x="262" y="58"/>
                      <a:pt x="262" y="58"/>
                    </a:cubicBezTo>
                    <a:cubicBezTo>
                      <a:pt x="264" y="55"/>
                      <a:pt x="264" y="55"/>
                      <a:pt x="264" y="55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54" y="47"/>
                      <a:pt x="254" y="47"/>
                      <a:pt x="254" y="47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41" y="46"/>
                      <a:pt x="241" y="46"/>
                      <a:pt x="241" y="46"/>
                    </a:cubicBezTo>
                    <a:cubicBezTo>
                      <a:pt x="232" y="46"/>
                      <a:pt x="232" y="46"/>
                      <a:pt x="232" y="46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13" y="25"/>
                      <a:pt x="213" y="25"/>
                      <a:pt x="213" y="25"/>
                    </a:cubicBezTo>
                    <a:cubicBezTo>
                      <a:pt x="209" y="31"/>
                      <a:pt x="209" y="31"/>
                      <a:pt x="209" y="31"/>
                    </a:cubicBezTo>
                    <a:cubicBezTo>
                      <a:pt x="205" y="38"/>
                      <a:pt x="205" y="38"/>
                      <a:pt x="205" y="38"/>
                    </a:cubicBezTo>
                    <a:cubicBezTo>
                      <a:pt x="199" y="46"/>
                      <a:pt x="199" y="46"/>
                      <a:pt x="199" y="46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0" y="44"/>
                      <a:pt x="190" y="44"/>
                      <a:pt x="190" y="44"/>
                    </a:cubicBezTo>
                    <a:cubicBezTo>
                      <a:pt x="185" y="33"/>
                      <a:pt x="185" y="33"/>
                      <a:pt x="185" y="33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60" y="30"/>
                      <a:pt x="160" y="30"/>
                      <a:pt x="160" y="30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5" y="42"/>
                      <a:pt x="145" y="42"/>
                      <a:pt x="145" y="42"/>
                    </a:cubicBezTo>
                    <a:cubicBezTo>
                      <a:pt x="145" y="42"/>
                      <a:pt x="144" y="28"/>
                      <a:pt x="144" y="27"/>
                    </a:cubicBezTo>
                    <a:cubicBezTo>
                      <a:pt x="144" y="27"/>
                      <a:pt x="142" y="18"/>
                      <a:pt x="142" y="18"/>
                    </a:cubicBezTo>
                    <a:cubicBezTo>
                      <a:pt x="142" y="18"/>
                      <a:pt x="131" y="10"/>
                      <a:pt x="131" y="10"/>
                    </a:cubicBezTo>
                    <a:cubicBezTo>
                      <a:pt x="131" y="10"/>
                      <a:pt x="131" y="5"/>
                      <a:pt x="131" y="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6" y="117"/>
                      <a:pt x="4" y="123"/>
                      <a:pt x="4" y="123"/>
                    </a:cubicBezTo>
                    <a:cubicBezTo>
                      <a:pt x="4" y="123"/>
                      <a:pt x="2" y="131"/>
                      <a:pt x="2" y="132"/>
                    </a:cubicBezTo>
                    <a:cubicBezTo>
                      <a:pt x="1" y="132"/>
                      <a:pt x="0" y="137"/>
                      <a:pt x="0" y="137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51"/>
                      <a:pt x="7" y="162"/>
                      <a:pt x="7" y="163"/>
                    </a:cubicBezTo>
                    <a:cubicBezTo>
                      <a:pt x="7" y="163"/>
                      <a:pt x="6" y="171"/>
                      <a:pt x="6" y="171"/>
                    </a:cubicBezTo>
                    <a:cubicBezTo>
                      <a:pt x="6" y="171"/>
                      <a:pt x="2" y="183"/>
                      <a:pt x="2" y="183"/>
                    </a:cubicBezTo>
                    <a:cubicBezTo>
                      <a:pt x="2" y="184"/>
                      <a:pt x="2" y="189"/>
                      <a:pt x="2" y="189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75" y="169"/>
                      <a:pt x="75" y="169"/>
                      <a:pt x="75" y="169"/>
                    </a:cubicBezTo>
                    <a:cubicBezTo>
                      <a:pt x="92" y="172"/>
                      <a:pt x="92" y="172"/>
                      <a:pt x="92" y="172"/>
                    </a:cubicBezTo>
                    <a:cubicBezTo>
                      <a:pt x="116" y="176"/>
                      <a:pt x="116" y="176"/>
                      <a:pt x="116" y="176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80" y="203"/>
                      <a:pt x="180" y="203"/>
                      <a:pt x="180" y="203"/>
                    </a:cubicBezTo>
                    <a:cubicBezTo>
                      <a:pt x="181" y="202"/>
                      <a:pt x="181" y="202"/>
                      <a:pt x="181" y="202"/>
                    </a:cubicBezTo>
                    <a:cubicBezTo>
                      <a:pt x="180" y="197"/>
                      <a:pt x="180" y="197"/>
                      <a:pt x="180" y="197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0" y="184"/>
                      <a:pt x="180" y="184"/>
                      <a:pt x="180" y="184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77" y="179"/>
                      <a:pt x="176" y="172"/>
                      <a:pt x="176" y="172"/>
                    </a:cubicBezTo>
                    <a:cubicBezTo>
                      <a:pt x="176" y="172"/>
                      <a:pt x="179" y="167"/>
                      <a:pt x="179" y="167"/>
                    </a:cubicBez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21" y="163"/>
                      <a:pt x="221" y="163"/>
                      <a:pt x="221" y="163"/>
                    </a:cubicBezTo>
                    <a:cubicBezTo>
                      <a:pt x="239" y="167"/>
                      <a:pt x="239" y="167"/>
                      <a:pt x="239" y="167"/>
                    </a:cubicBez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62" y="164"/>
                      <a:pt x="262" y="164"/>
                      <a:pt x="262" y="164"/>
                    </a:cubicBezTo>
                    <a:cubicBezTo>
                      <a:pt x="270" y="174"/>
                      <a:pt x="270" y="174"/>
                      <a:pt x="270" y="174"/>
                    </a:cubicBezTo>
                    <a:cubicBezTo>
                      <a:pt x="277" y="186"/>
                      <a:pt x="277" y="186"/>
                      <a:pt x="277" y="186"/>
                    </a:cubicBezTo>
                    <a:cubicBezTo>
                      <a:pt x="293" y="178"/>
                      <a:pt x="293" y="178"/>
                      <a:pt x="293" y="178"/>
                    </a:cubicBezTo>
                    <a:lnTo>
                      <a:pt x="306" y="167"/>
                    </a:lnTo>
                    <a:close/>
                  </a:path>
                </a:pathLst>
              </a:custGeom>
              <a:solidFill>
                <a:srgbClr val="BAE4AA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2" name="Freeform 72">
                <a:extLst>
                  <a:ext uri="{FF2B5EF4-FFF2-40B4-BE49-F238E27FC236}">
                    <a16:creationId xmlns:a16="http://schemas.microsoft.com/office/drawing/2014/main" id="{1311DBD2-DFD0-BEC3-0A06-E9E5FB79D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8" y="3094256"/>
                <a:ext cx="1827139" cy="1166448"/>
              </a:xfrm>
              <a:custGeom>
                <a:avLst/>
                <a:gdLst>
                  <a:gd name="T0" fmla="*/ 2147483646 w 428"/>
                  <a:gd name="T1" fmla="*/ 2147483646 h 273"/>
                  <a:gd name="T2" fmla="*/ 2147483646 w 428"/>
                  <a:gd name="T3" fmla="*/ 2147483646 h 273"/>
                  <a:gd name="T4" fmla="*/ 2147483646 w 428"/>
                  <a:gd name="T5" fmla="*/ 2147483646 h 273"/>
                  <a:gd name="T6" fmla="*/ 2147483646 w 428"/>
                  <a:gd name="T7" fmla="*/ 2147483646 h 273"/>
                  <a:gd name="T8" fmla="*/ 2147483646 w 428"/>
                  <a:gd name="T9" fmla="*/ 2147483646 h 273"/>
                  <a:gd name="T10" fmla="*/ 2147483646 w 428"/>
                  <a:gd name="T11" fmla="*/ 2147483646 h 273"/>
                  <a:gd name="T12" fmla="*/ 2147483646 w 428"/>
                  <a:gd name="T13" fmla="*/ 2147483646 h 273"/>
                  <a:gd name="T14" fmla="*/ 2147483646 w 428"/>
                  <a:gd name="T15" fmla="*/ 2147483646 h 273"/>
                  <a:gd name="T16" fmla="*/ 2147483646 w 428"/>
                  <a:gd name="T17" fmla="*/ 2147483646 h 273"/>
                  <a:gd name="T18" fmla="*/ 2147483646 w 428"/>
                  <a:gd name="T19" fmla="*/ 2147483646 h 273"/>
                  <a:gd name="T20" fmla="*/ 2147483646 w 428"/>
                  <a:gd name="T21" fmla="*/ 2147483646 h 273"/>
                  <a:gd name="T22" fmla="*/ 2147483646 w 428"/>
                  <a:gd name="T23" fmla="*/ 1914952820 h 273"/>
                  <a:gd name="T24" fmla="*/ 2147483646 w 428"/>
                  <a:gd name="T25" fmla="*/ 1769881907 h 273"/>
                  <a:gd name="T26" fmla="*/ 2147483646 w 428"/>
                  <a:gd name="T27" fmla="*/ 1914952820 h 273"/>
                  <a:gd name="T28" fmla="*/ 2147483646 w 428"/>
                  <a:gd name="T29" fmla="*/ 1595795287 h 273"/>
                  <a:gd name="T30" fmla="*/ 2147483646 w 428"/>
                  <a:gd name="T31" fmla="*/ 1233114193 h 273"/>
                  <a:gd name="T32" fmla="*/ 2147483646 w 428"/>
                  <a:gd name="T33" fmla="*/ 812405496 h 273"/>
                  <a:gd name="T34" fmla="*/ 2147483646 w 428"/>
                  <a:gd name="T35" fmla="*/ 580287464 h 273"/>
                  <a:gd name="T36" fmla="*/ 2147483646 w 428"/>
                  <a:gd name="T37" fmla="*/ 609303170 h 273"/>
                  <a:gd name="T38" fmla="*/ 2147483646 w 428"/>
                  <a:gd name="T39" fmla="*/ 522259860 h 273"/>
                  <a:gd name="T40" fmla="*/ 2147483646 w 428"/>
                  <a:gd name="T41" fmla="*/ 464232256 h 273"/>
                  <a:gd name="T42" fmla="*/ 2147483646 w 428"/>
                  <a:gd name="T43" fmla="*/ 377188946 h 273"/>
                  <a:gd name="T44" fmla="*/ 2085437082 w 428"/>
                  <a:gd name="T45" fmla="*/ 304653489 h 273"/>
                  <a:gd name="T46" fmla="*/ 1926132993 w 428"/>
                  <a:gd name="T47" fmla="*/ 203102326 h 273"/>
                  <a:gd name="T48" fmla="*/ 1853721005 w 428"/>
                  <a:gd name="T49" fmla="*/ 246622077 h 273"/>
                  <a:gd name="T50" fmla="*/ 1752344984 w 428"/>
                  <a:gd name="T51" fmla="*/ 174086620 h 273"/>
                  <a:gd name="T52" fmla="*/ 1694416916 w 428"/>
                  <a:gd name="T53" fmla="*/ 0 h 273"/>
                  <a:gd name="T54" fmla="*/ 1564076860 w 428"/>
                  <a:gd name="T55" fmla="*/ 391696800 h 273"/>
                  <a:gd name="T56" fmla="*/ 1404772771 w 428"/>
                  <a:gd name="T57" fmla="*/ 594795317 h 273"/>
                  <a:gd name="T58" fmla="*/ 1071684478 w 428"/>
                  <a:gd name="T59" fmla="*/ 725362186 h 273"/>
                  <a:gd name="T60" fmla="*/ 1057200558 w 428"/>
                  <a:gd name="T61" fmla="*/ 942968557 h 273"/>
                  <a:gd name="T62" fmla="*/ 941344422 w 428"/>
                  <a:gd name="T63" fmla="*/ 1059027573 h 273"/>
                  <a:gd name="T64" fmla="*/ 738592379 w 428"/>
                  <a:gd name="T65" fmla="*/ 1276633944 h 273"/>
                  <a:gd name="T66" fmla="*/ 695144426 w 428"/>
                  <a:gd name="T67" fmla="*/ 1726358347 h 273"/>
                  <a:gd name="T68" fmla="*/ 86892102 w 428"/>
                  <a:gd name="T69" fmla="*/ 2016503984 h 273"/>
                  <a:gd name="T70" fmla="*/ 86892102 w 428"/>
                  <a:gd name="T71" fmla="*/ 2147483646 h 273"/>
                  <a:gd name="T72" fmla="*/ 86892102 w 428"/>
                  <a:gd name="T73" fmla="*/ 2147483646 h 273"/>
                  <a:gd name="T74" fmla="*/ 72411988 w 428"/>
                  <a:gd name="T75" fmla="*/ 2147483646 h 273"/>
                  <a:gd name="T76" fmla="*/ 14483920 w 428"/>
                  <a:gd name="T77" fmla="*/ 2147483646 h 273"/>
                  <a:gd name="T78" fmla="*/ 43447954 w 428"/>
                  <a:gd name="T79" fmla="*/ 2147483646 h 273"/>
                  <a:gd name="T80" fmla="*/ 130340055 w 428"/>
                  <a:gd name="T81" fmla="*/ 2147483646 h 273"/>
                  <a:gd name="T82" fmla="*/ 666180392 w 428"/>
                  <a:gd name="T83" fmla="*/ 2147483646 h 273"/>
                  <a:gd name="T84" fmla="*/ 1187540614 w 428"/>
                  <a:gd name="T85" fmla="*/ 2147483646 h 273"/>
                  <a:gd name="T86" fmla="*/ 1853721005 w 428"/>
                  <a:gd name="T87" fmla="*/ 1885940923 h 273"/>
                  <a:gd name="T88" fmla="*/ 2114401116 w 428"/>
                  <a:gd name="T89" fmla="*/ 1842417364 h 273"/>
                  <a:gd name="T90" fmla="*/ 2147483646 w 428"/>
                  <a:gd name="T91" fmla="*/ 2089039441 h 273"/>
                  <a:gd name="T92" fmla="*/ 2147483646 w 428"/>
                  <a:gd name="T93" fmla="*/ 2147483646 h 273"/>
                  <a:gd name="T94" fmla="*/ 2147483646 w 428"/>
                  <a:gd name="T95" fmla="*/ 2147483646 h 273"/>
                  <a:gd name="T96" fmla="*/ 2147483646 w 428"/>
                  <a:gd name="T97" fmla="*/ 2147483646 h 273"/>
                  <a:gd name="T98" fmla="*/ 2147483646 w 428"/>
                  <a:gd name="T99" fmla="*/ 2147483646 h 273"/>
                  <a:gd name="T100" fmla="*/ 2147483646 w 428"/>
                  <a:gd name="T101" fmla="*/ 2147483646 h 273"/>
                  <a:gd name="T102" fmla="*/ 2147483646 w 428"/>
                  <a:gd name="T103" fmla="*/ 2147483646 h 273"/>
                  <a:gd name="T104" fmla="*/ 2147483646 w 428"/>
                  <a:gd name="T105" fmla="*/ 2147483646 h 273"/>
                  <a:gd name="T106" fmla="*/ 2147483646 w 428"/>
                  <a:gd name="T107" fmla="*/ 2147483646 h 273"/>
                  <a:gd name="T108" fmla="*/ 2147483646 w 428"/>
                  <a:gd name="T109" fmla="*/ 2147483646 h 273"/>
                  <a:gd name="T110" fmla="*/ 2147483646 w 428"/>
                  <a:gd name="T111" fmla="*/ 2147483646 h 273"/>
                  <a:gd name="T112" fmla="*/ 2147483646 w 428"/>
                  <a:gd name="T113" fmla="*/ 2147483646 h 273"/>
                  <a:gd name="T114" fmla="*/ 2147483646 w 428"/>
                  <a:gd name="T115" fmla="*/ 2147483646 h 273"/>
                  <a:gd name="T116" fmla="*/ 2147483646 w 428"/>
                  <a:gd name="T117" fmla="*/ 2147483646 h 273"/>
                  <a:gd name="T118" fmla="*/ 2147483646 w 428"/>
                  <a:gd name="T119" fmla="*/ 2147483646 h 27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28" h="273">
                    <a:moveTo>
                      <a:pt x="347" y="252"/>
                    </a:moveTo>
                    <a:cubicBezTo>
                      <a:pt x="347" y="249"/>
                      <a:pt x="347" y="249"/>
                      <a:pt x="347" y="249"/>
                    </a:cubicBezTo>
                    <a:cubicBezTo>
                      <a:pt x="343" y="246"/>
                      <a:pt x="343" y="246"/>
                      <a:pt x="343" y="246"/>
                    </a:cubicBezTo>
                    <a:cubicBezTo>
                      <a:pt x="339" y="249"/>
                      <a:pt x="339" y="249"/>
                      <a:pt x="339" y="249"/>
                    </a:cubicBezTo>
                    <a:cubicBezTo>
                      <a:pt x="333" y="246"/>
                      <a:pt x="333" y="246"/>
                      <a:pt x="333" y="246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29" y="236"/>
                      <a:pt x="329" y="236"/>
                      <a:pt x="329" y="236"/>
                    </a:cubicBezTo>
                    <a:cubicBezTo>
                      <a:pt x="325" y="239"/>
                      <a:pt x="325" y="239"/>
                      <a:pt x="325" y="239"/>
                    </a:cubicBezTo>
                    <a:cubicBezTo>
                      <a:pt x="323" y="234"/>
                      <a:pt x="323" y="234"/>
                      <a:pt x="323" y="234"/>
                    </a:cubicBezTo>
                    <a:cubicBezTo>
                      <a:pt x="319" y="230"/>
                      <a:pt x="319" y="230"/>
                      <a:pt x="319" y="230"/>
                    </a:cubicBezTo>
                    <a:cubicBezTo>
                      <a:pt x="341" y="207"/>
                      <a:pt x="341" y="207"/>
                      <a:pt x="341" y="207"/>
                    </a:cubicBezTo>
                    <a:cubicBezTo>
                      <a:pt x="345" y="207"/>
                      <a:pt x="345" y="207"/>
                      <a:pt x="345" y="207"/>
                    </a:cubicBezTo>
                    <a:cubicBezTo>
                      <a:pt x="359" y="214"/>
                      <a:pt x="359" y="214"/>
                      <a:pt x="359" y="214"/>
                    </a:cubicBezTo>
                    <a:cubicBezTo>
                      <a:pt x="376" y="220"/>
                      <a:pt x="376" y="220"/>
                      <a:pt x="376" y="220"/>
                    </a:cubicBezTo>
                    <a:cubicBezTo>
                      <a:pt x="396" y="222"/>
                      <a:pt x="396" y="222"/>
                      <a:pt x="396" y="222"/>
                    </a:cubicBezTo>
                    <a:cubicBezTo>
                      <a:pt x="411" y="224"/>
                      <a:pt x="411" y="224"/>
                      <a:pt x="411" y="224"/>
                    </a:cubicBezTo>
                    <a:cubicBezTo>
                      <a:pt x="418" y="220"/>
                      <a:pt x="418" y="220"/>
                      <a:pt x="418" y="220"/>
                    </a:cubicBezTo>
                    <a:cubicBezTo>
                      <a:pt x="419" y="204"/>
                      <a:pt x="419" y="204"/>
                      <a:pt x="419" y="204"/>
                    </a:cubicBezTo>
                    <a:cubicBezTo>
                      <a:pt x="428" y="185"/>
                      <a:pt x="428" y="185"/>
                      <a:pt x="428" y="185"/>
                    </a:cubicBezTo>
                    <a:cubicBezTo>
                      <a:pt x="424" y="183"/>
                      <a:pt x="424" y="183"/>
                      <a:pt x="424" y="183"/>
                    </a:cubicBezTo>
                    <a:cubicBezTo>
                      <a:pt x="422" y="183"/>
                      <a:pt x="422" y="183"/>
                      <a:pt x="422" y="183"/>
                    </a:cubicBezTo>
                    <a:cubicBezTo>
                      <a:pt x="418" y="179"/>
                      <a:pt x="418" y="179"/>
                      <a:pt x="418" y="179"/>
                    </a:cubicBezTo>
                    <a:cubicBezTo>
                      <a:pt x="414" y="178"/>
                      <a:pt x="414" y="178"/>
                      <a:pt x="414" y="178"/>
                    </a:cubicBezTo>
                    <a:cubicBezTo>
                      <a:pt x="408" y="179"/>
                      <a:pt x="408" y="179"/>
                      <a:pt x="408" y="179"/>
                    </a:cubicBezTo>
                    <a:cubicBezTo>
                      <a:pt x="388" y="180"/>
                      <a:pt x="388" y="180"/>
                      <a:pt x="388" y="180"/>
                    </a:cubicBezTo>
                    <a:cubicBezTo>
                      <a:pt x="379" y="180"/>
                      <a:pt x="379" y="180"/>
                      <a:pt x="379" y="180"/>
                    </a:cubicBezTo>
                    <a:cubicBezTo>
                      <a:pt x="379" y="180"/>
                      <a:pt x="375" y="178"/>
                      <a:pt x="375" y="177"/>
                    </a:cubicBezTo>
                    <a:cubicBezTo>
                      <a:pt x="374" y="176"/>
                      <a:pt x="370" y="171"/>
                      <a:pt x="370" y="170"/>
                    </a:cubicBezTo>
                    <a:cubicBezTo>
                      <a:pt x="369" y="170"/>
                      <a:pt x="359" y="168"/>
                      <a:pt x="359" y="168"/>
                    </a:cubicBezTo>
                    <a:cubicBezTo>
                      <a:pt x="359" y="168"/>
                      <a:pt x="353" y="164"/>
                      <a:pt x="353" y="163"/>
                    </a:cubicBezTo>
                    <a:cubicBezTo>
                      <a:pt x="352" y="163"/>
                      <a:pt x="348" y="157"/>
                      <a:pt x="348" y="157"/>
                    </a:cubicBezTo>
                    <a:cubicBezTo>
                      <a:pt x="337" y="154"/>
                      <a:pt x="337" y="154"/>
                      <a:pt x="337" y="154"/>
                    </a:cubicBezTo>
                    <a:cubicBezTo>
                      <a:pt x="336" y="152"/>
                      <a:pt x="336" y="152"/>
                      <a:pt x="336" y="152"/>
                    </a:cubicBezTo>
                    <a:cubicBezTo>
                      <a:pt x="319" y="148"/>
                      <a:pt x="319" y="148"/>
                      <a:pt x="319" y="148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298" y="132"/>
                      <a:pt x="298" y="132"/>
                      <a:pt x="298" y="132"/>
                    </a:cubicBezTo>
                    <a:cubicBezTo>
                      <a:pt x="293" y="131"/>
                      <a:pt x="293" y="131"/>
                      <a:pt x="293" y="131"/>
                    </a:cubicBezTo>
                    <a:cubicBezTo>
                      <a:pt x="282" y="122"/>
                      <a:pt x="282" y="122"/>
                      <a:pt x="282" y="122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26"/>
                      <a:pt x="270" y="126"/>
                      <a:pt x="270" y="126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0" y="127"/>
                      <a:pt x="250" y="127"/>
                      <a:pt x="250" y="127"/>
                    </a:cubicBezTo>
                    <a:cubicBezTo>
                      <a:pt x="249" y="116"/>
                      <a:pt x="249" y="116"/>
                      <a:pt x="249" y="116"/>
                    </a:cubicBezTo>
                    <a:cubicBezTo>
                      <a:pt x="235" y="110"/>
                      <a:pt x="235" y="110"/>
                      <a:pt x="235" y="110"/>
                    </a:cubicBezTo>
                    <a:cubicBezTo>
                      <a:pt x="232" y="103"/>
                      <a:pt x="232" y="103"/>
                      <a:pt x="232" y="103"/>
                    </a:cubicBezTo>
                    <a:cubicBezTo>
                      <a:pt x="219" y="94"/>
                      <a:pt x="219" y="94"/>
                      <a:pt x="219" y="94"/>
                    </a:cubicBez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85"/>
                      <a:pt x="209" y="82"/>
                      <a:pt x="209" y="82"/>
                    </a:cubicBezTo>
                    <a:cubicBezTo>
                      <a:pt x="209" y="82"/>
                      <a:pt x="200" y="75"/>
                      <a:pt x="200" y="75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78" y="47"/>
                      <a:pt x="176" y="43"/>
                      <a:pt x="176" y="42"/>
                    </a:cubicBezTo>
                    <a:cubicBezTo>
                      <a:pt x="176" y="42"/>
                      <a:pt x="174" y="40"/>
                      <a:pt x="174" y="40"/>
                    </a:cubicBezTo>
                    <a:cubicBezTo>
                      <a:pt x="171" y="40"/>
                      <a:pt x="171" y="40"/>
                      <a:pt x="171" y="40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58" y="37"/>
                      <a:pt x="158" y="36"/>
                    </a:cubicBezTo>
                    <a:cubicBezTo>
                      <a:pt x="158" y="36"/>
                      <a:pt x="156" y="35"/>
                      <a:pt x="156" y="35"/>
                    </a:cubicBezTo>
                    <a:cubicBezTo>
                      <a:pt x="156" y="35"/>
                      <a:pt x="149" y="35"/>
                      <a:pt x="149" y="35"/>
                    </a:cubicBezTo>
                    <a:cubicBezTo>
                      <a:pt x="149" y="35"/>
                      <a:pt x="148" y="32"/>
                      <a:pt x="149" y="32"/>
                    </a:cubicBezTo>
                    <a:cubicBezTo>
                      <a:pt x="149" y="32"/>
                      <a:pt x="153" y="31"/>
                      <a:pt x="153" y="31"/>
                    </a:cubicBezTo>
                    <a:cubicBezTo>
                      <a:pt x="153" y="30"/>
                      <a:pt x="149" y="28"/>
                      <a:pt x="149" y="28"/>
                    </a:cubicBezTo>
                    <a:cubicBezTo>
                      <a:pt x="149" y="27"/>
                      <a:pt x="151" y="26"/>
                      <a:pt x="151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21"/>
                      <a:pt x="144" y="21"/>
                      <a:pt x="144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35" y="16"/>
                      <a:pt x="135" y="16"/>
                    </a:cubicBezTo>
                    <a:cubicBezTo>
                      <a:pt x="135" y="16"/>
                      <a:pt x="133" y="14"/>
                      <a:pt x="133" y="14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8"/>
                      <a:pt x="121" y="7"/>
                    </a:cubicBezTo>
                    <a:cubicBezTo>
                      <a:pt x="121" y="7"/>
                      <a:pt x="120" y="3"/>
                      <a:pt x="120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5" y="67"/>
                      <a:pt x="64" y="68"/>
                    </a:cubicBezTo>
                    <a:cubicBezTo>
                      <a:pt x="64" y="68"/>
                      <a:pt x="65" y="73"/>
                      <a:pt x="65" y="73"/>
                    </a:cubicBezTo>
                    <a:cubicBezTo>
                      <a:pt x="65" y="73"/>
                      <a:pt x="58" y="84"/>
                      <a:pt x="58" y="84"/>
                    </a:cubicBezTo>
                    <a:cubicBezTo>
                      <a:pt x="58" y="84"/>
                      <a:pt x="53" y="85"/>
                      <a:pt x="53" y="86"/>
                    </a:cubicBezTo>
                    <a:cubicBezTo>
                      <a:pt x="53" y="86"/>
                      <a:pt x="51" y="88"/>
                      <a:pt x="51" y="88"/>
                    </a:cubicBezTo>
                    <a:cubicBezTo>
                      <a:pt x="51" y="89"/>
                      <a:pt x="49" y="94"/>
                      <a:pt x="49" y="94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" y="139"/>
                      <a:pt x="6" y="139"/>
                      <a:pt x="6" y="139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3"/>
                      <a:pt x="6" y="163"/>
                      <a:pt x="6" y="163"/>
                    </a:cubicBezTo>
                    <a:cubicBezTo>
                      <a:pt x="3" y="165"/>
                      <a:pt x="3" y="165"/>
                      <a:pt x="3" y="165"/>
                    </a:cubicBezTo>
                    <a:cubicBezTo>
                      <a:pt x="3" y="165"/>
                      <a:pt x="3" y="167"/>
                      <a:pt x="4" y="167"/>
                    </a:cubicBezTo>
                    <a:cubicBezTo>
                      <a:pt x="4" y="168"/>
                      <a:pt x="5" y="171"/>
                      <a:pt x="5" y="17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3" y="180"/>
                      <a:pt x="3" y="180"/>
                      <a:pt x="3" y="180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4" y="185"/>
                      <a:pt x="4" y="185"/>
                      <a:pt x="4" y="185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6" y="199"/>
                      <a:pt x="6" y="199"/>
                      <a:pt x="6" y="199"/>
                    </a:cubicBezTo>
                    <a:cubicBezTo>
                      <a:pt x="9" y="197"/>
                      <a:pt x="9" y="197"/>
                      <a:pt x="9" y="197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4" y="184"/>
                      <a:pt x="34" y="184"/>
                      <a:pt x="34" y="184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82" y="168"/>
                      <a:pt x="82" y="168"/>
                      <a:pt x="82" y="168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22" y="147"/>
                      <a:pt x="128" y="131"/>
                      <a:pt x="128" y="130"/>
                    </a:cubicBezTo>
                    <a:cubicBezTo>
                      <a:pt x="128" y="129"/>
                      <a:pt x="133" y="127"/>
                      <a:pt x="133" y="127"/>
                    </a:cubicBezTo>
                    <a:cubicBezTo>
                      <a:pt x="133" y="127"/>
                      <a:pt x="140" y="125"/>
                      <a:pt x="140" y="125"/>
                    </a:cubicBezTo>
                    <a:cubicBezTo>
                      <a:pt x="140" y="125"/>
                      <a:pt x="146" y="127"/>
                      <a:pt x="146" y="127"/>
                    </a:cubicBezTo>
                    <a:cubicBezTo>
                      <a:pt x="146" y="127"/>
                      <a:pt x="151" y="131"/>
                      <a:pt x="151" y="132"/>
                    </a:cubicBezTo>
                    <a:cubicBezTo>
                      <a:pt x="151" y="132"/>
                      <a:pt x="152" y="138"/>
                      <a:pt x="152" y="138"/>
                    </a:cubicBezTo>
                    <a:cubicBezTo>
                      <a:pt x="152" y="139"/>
                      <a:pt x="158" y="144"/>
                      <a:pt x="158" y="144"/>
                    </a:cubicBezTo>
                    <a:cubicBezTo>
                      <a:pt x="177" y="151"/>
                      <a:pt x="177" y="151"/>
                      <a:pt x="177" y="151"/>
                    </a:cubicBezTo>
                    <a:cubicBezTo>
                      <a:pt x="182" y="152"/>
                      <a:pt x="182" y="152"/>
                      <a:pt x="182" y="152"/>
                    </a:cubicBezTo>
                    <a:cubicBezTo>
                      <a:pt x="190" y="151"/>
                      <a:pt x="190" y="151"/>
                      <a:pt x="190" y="151"/>
                    </a:cubicBezTo>
                    <a:cubicBezTo>
                      <a:pt x="193" y="150"/>
                      <a:pt x="193" y="150"/>
                      <a:pt x="193" y="150"/>
                    </a:cubicBezTo>
                    <a:cubicBezTo>
                      <a:pt x="196" y="150"/>
                      <a:pt x="196" y="150"/>
                      <a:pt x="196" y="150"/>
                    </a:cubicBezTo>
                    <a:cubicBezTo>
                      <a:pt x="198" y="151"/>
                      <a:pt x="198" y="151"/>
                      <a:pt x="198" y="151"/>
                    </a:cubicBezTo>
                    <a:cubicBezTo>
                      <a:pt x="198" y="151"/>
                      <a:pt x="198" y="154"/>
                      <a:pt x="198" y="154"/>
                    </a:cubicBezTo>
                    <a:cubicBezTo>
                      <a:pt x="198" y="154"/>
                      <a:pt x="195" y="156"/>
                      <a:pt x="194" y="157"/>
                    </a:cubicBezTo>
                    <a:cubicBezTo>
                      <a:pt x="193" y="158"/>
                      <a:pt x="188" y="162"/>
                      <a:pt x="188" y="162"/>
                    </a:cubicBezTo>
                    <a:cubicBezTo>
                      <a:pt x="188" y="162"/>
                      <a:pt x="181" y="170"/>
                      <a:pt x="181" y="170"/>
                    </a:cubicBezTo>
                    <a:cubicBezTo>
                      <a:pt x="181" y="171"/>
                      <a:pt x="180" y="176"/>
                      <a:pt x="180" y="177"/>
                    </a:cubicBezTo>
                    <a:cubicBezTo>
                      <a:pt x="180" y="177"/>
                      <a:pt x="183" y="189"/>
                      <a:pt x="183" y="189"/>
                    </a:cubicBezTo>
                    <a:cubicBezTo>
                      <a:pt x="183" y="190"/>
                      <a:pt x="187" y="199"/>
                      <a:pt x="187" y="199"/>
                    </a:cubicBezTo>
                    <a:cubicBezTo>
                      <a:pt x="204" y="234"/>
                      <a:pt x="204" y="234"/>
                      <a:pt x="204" y="234"/>
                    </a:cubicBezTo>
                    <a:cubicBezTo>
                      <a:pt x="216" y="247"/>
                      <a:pt x="216" y="247"/>
                      <a:pt x="216" y="247"/>
                    </a:cubicBezTo>
                    <a:cubicBezTo>
                      <a:pt x="219" y="261"/>
                      <a:pt x="219" y="261"/>
                      <a:pt x="219" y="261"/>
                    </a:cubicBezTo>
                    <a:cubicBezTo>
                      <a:pt x="227" y="266"/>
                      <a:pt x="227" y="266"/>
                      <a:pt x="227" y="266"/>
                    </a:cubicBezTo>
                    <a:cubicBezTo>
                      <a:pt x="234" y="264"/>
                      <a:pt x="234" y="264"/>
                      <a:pt x="234" y="264"/>
                    </a:cubicBezTo>
                    <a:cubicBezTo>
                      <a:pt x="236" y="266"/>
                      <a:pt x="236" y="266"/>
                      <a:pt x="236" y="266"/>
                    </a:cubicBezTo>
                    <a:cubicBezTo>
                      <a:pt x="239" y="268"/>
                      <a:pt x="239" y="268"/>
                      <a:pt x="239" y="268"/>
                    </a:cubicBezTo>
                    <a:cubicBezTo>
                      <a:pt x="251" y="265"/>
                      <a:pt x="251" y="265"/>
                      <a:pt x="251" y="265"/>
                    </a:cubicBezTo>
                    <a:cubicBezTo>
                      <a:pt x="258" y="267"/>
                      <a:pt x="258" y="267"/>
                      <a:pt x="258" y="267"/>
                    </a:cubicBezTo>
                    <a:cubicBezTo>
                      <a:pt x="262" y="265"/>
                      <a:pt x="262" y="265"/>
                      <a:pt x="262" y="265"/>
                    </a:cubicBezTo>
                    <a:cubicBezTo>
                      <a:pt x="263" y="261"/>
                      <a:pt x="263" y="261"/>
                      <a:pt x="263" y="261"/>
                    </a:cubicBezTo>
                    <a:cubicBezTo>
                      <a:pt x="268" y="263"/>
                      <a:pt x="268" y="263"/>
                      <a:pt x="268" y="263"/>
                    </a:cubicBez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72" y="263"/>
                      <a:pt x="275" y="267"/>
                      <a:pt x="276" y="268"/>
                    </a:cubicBezTo>
                    <a:cubicBezTo>
                      <a:pt x="276" y="268"/>
                      <a:pt x="278" y="270"/>
                      <a:pt x="278" y="270"/>
                    </a:cubicBezTo>
                    <a:cubicBezTo>
                      <a:pt x="284" y="264"/>
                      <a:pt x="284" y="264"/>
                      <a:pt x="284" y="264"/>
                    </a:cubicBezTo>
                    <a:cubicBezTo>
                      <a:pt x="288" y="268"/>
                      <a:pt x="288" y="268"/>
                      <a:pt x="288" y="268"/>
                    </a:cubicBezTo>
                    <a:cubicBezTo>
                      <a:pt x="292" y="270"/>
                      <a:pt x="292" y="270"/>
                      <a:pt x="292" y="270"/>
                    </a:cubicBezTo>
                    <a:cubicBezTo>
                      <a:pt x="297" y="265"/>
                      <a:pt x="297" y="265"/>
                      <a:pt x="297" y="265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313" y="271"/>
                      <a:pt x="313" y="271"/>
                      <a:pt x="313" y="271"/>
                    </a:cubicBezTo>
                    <a:cubicBezTo>
                      <a:pt x="319" y="273"/>
                      <a:pt x="319" y="273"/>
                      <a:pt x="319" y="273"/>
                    </a:cubicBezTo>
                    <a:cubicBezTo>
                      <a:pt x="323" y="269"/>
                      <a:pt x="323" y="269"/>
                      <a:pt x="323" y="269"/>
                    </a:cubicBezTo>
                    <a:cubicBezTo>
                      <a:pt x="326" y="265"/>
                      <a:pt x="326" y="265"/>
                      <a:pt x="326" y="265"/>
                    </a:cubicBezTo>
                    <a:cubicBezTo>
                      <a:pt x="326" y="260"/>
                      <a:pt x="326" y="260"/>
                      <a:pt x="326" y="260"/>
                    </a:cubicBezTo>
                    <a:cubicBezTo>
                      <a:pt x="334" y="260"/>
                      <a:pt x="334" y="260"/>
                      <a:pt x="334" y="260"/>
                    </a:cubicBezTo>
                    <a:cubicBezTo>
                      <a:pt x="342" y="259"/>
                      <a:pt x="342" y="259"/>
                      <a:pt x="342" y="259"/>
                    </a:cubicBezTo>
                    <a:cubicBezTo>
                      <a:pt x="346" y="255"/>
                      <a:pt x="346" y="255"/>
                      <a:pt x="346" y="255"/>
                    </a:cubicBezTo>
                    <a:lnTo>
                      <a:pt x="347" y="252"/>
                    </a:lnTo>
                    <a:close/>
                  </a:path>
                </a:pathLst>
              </a:custGeom>
              <a:solidFill>
                <a:srgbClr val="BDE4AD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3" name="Freeform 73">
                <a:extLst>
                  <a:ext uri="{FF2B5EF4-FFF2-40B4-BE49-F238E27FC236}">
                    <a16:creationId xmlns:a16="http://schemas.microsoft.com/office/drawing/2014/main" id="{1BDA86D9-5C49-56FB-9764-FD2EC7022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567" y="3867140"/>
                <a:ext cx="1340971" cy="1171790"/>
              </a:xfrm>
              <a:custGeom>
                <a:avLst/>
                <a:gdLst>
                  <a:gd name="T0" fmla="*/ 2147483646 w 314"/>
                  <a:gd name="T1" fmla="*/ 2147483646 h 274"/>
                  <a:gd name="T2" fmla="*/ 2147483646 w 314"/>
                  <a:gd name="T3" fmla="*/ 2147483646 h 274"/>
                  <a:gd name="T4" fmla="*/ 2147483646 w 314"/>
                  <a:gd name="T5" fmla="*/ 2147483646 h 274"/>
                  <a:gd name="T6" fmla="*/ 2147483646 w 314"/>
                  <a:gd name="T7" fmla="*/ 1802185423 h 274"/>
                  <a:gd name="T8" fmla="*/ 2147483646 w 314"/>
                  <a:gd name="T9" fmla="*/ 1264438976 h 274"/>
                  <a:gd name="T10" fmla="*/ 2147483646 w 314"/>
                  <a:gd name="T11" fmla="*/ 1380707036 h 274"/>
                  <a:gd name="T12" fmla="*/ 2147483646 w 314"/>
                  <a:gd name="T13" fmla="*/ 1467909986 h 274"/>
                  <a:gd name="T14" fmla="*/ 2147483646 w 314"/>
                  <a:gd name="T15" fmla="*/ 1002830123 h 274"/>
                  <a:gd name="T16" fmla="*/ 2147483646 w 314"/>
                  <a:gd name="T17" fmla="*/ 595884290 h 274"/>
                  <a:gd name="T18" fmla="*/ 2147483646 w 314"/>
                  <a:gd name="T19" fmla="*/ 595884290 h 274"/>
                  <a:gd name="T20" fmla="*/ 2147483646 w 314"/>
                  <a:gd name="T21" fmla="*/ 741221270 h 274"/>
                  <a:gd name="T22" fmla="*/ 2147483646 w 314"/>
                  <a:gd name="T23" fmla="*/ 842956776 h 274"/>
                  <a:gd name="T24" fmla="*/ 2147483646 w 314"/>
                  <a:gd name="T25" fmla="*/ 988297569 h 274"/>
                  <a:gd name="T26" fmla="*/ 2147483646 w 314"/>
                  <a:gd name="T27" fmla="*/ 755757637 h 274"/>
                  <a:gd name="T28" fmla="*/ 2115977618 w 314"/>
                  <a:gd name="T29" fmla="*/ 581351735 h 274"/>
                  <a:gd name="T30" fmla="*/ 1884091381 w 314"/>
                  <a:gd name="T31" fmla="*/ 130804426 h 274"/>
                  <a:gd name="T32" fmla="*/ 1594228826 w 314"/>
                  <a:gd name="T33" fmla="*/ 0 h 274"/>
                  <a:gd name="T34" fmla="*/ 1434808227 w 314"/>
                  <a:gd name="T35" fmla="*/ 566815369 h 274"/>
                  <a:gd name="T36" fmla="*/ 826100668 w 314"/>
                  <a:gd name="T37" fmla="*/ 566815369 h 274"/>
                  <a:gd name="T38" fmla="*/ 318845004 w 314"/>
                  <a:gd name="T39" fmla="*/ 377876912 h 274"/>
                  <a:gd name="T40" fmla="*/ 86958767 w 314"/>
                  <a:gd name="T41" fmla="*/ 842956776 h 274"/>
                  <a:gd name="T42" fmla="*/ 202903789 w 314"/>
                  <a:gd name="T43" fmla="*/ 944696093 h 274"/>
                  <a:gd name="T44" fmla="*/ 405803770 w 314"/>
                  <a:gd name="T45" fmla="*/ 988297569 h 274"/>
                  <a:gd name="T46" fmla="*/ 333338131 w 314"/>
                  <a:gd name="T47" fmla="*/ 1133634550 h 274"/>
                  <a:gd name="T48" fmla="*/ 362324387 w 314"/>
                  <a:gd name="T49" fmla="*/ 1293504085 h 274"/>
                  <a:gd name="T50" fmla="*/ 608707559 w 314"/>
                  <a:gd name="T51" fmla="*/ 1191768579 h 274"/>
                  <a:gd name="T52" fmla="*/ 623200687 w 314"/>
                  <a:gd name="T53" fmla="*/ 1322573006 h 274"/>
                  <a:gd name="T54" fmla="*/ 507255665 w 314"/>
                  <a:gd name="T55" fmla="*/ 1424308511 h 274"/>
                  <a:gd name="T56" fmla="*/ 608707559 w 314"/>
                  <a:gd name="T57" fmla="*/ 1656848443 h 274"/>
                  <a:gd name="T58" fmla="*/ 840593796 w 314"/>
                  <a:gd name="T59" fmla="*/ 1729518839 h 274"/>
                  <a:gd name="T60" fmla="*/ 971031946 w 314"/>
                  <a:gd name="T61" fmla="*/ 1831254345 h 274"/>
                  <a:gd name="T62" fmla="*/ 1231904439 w 314"/>
                  <a:gd name="T63" fmla="*/ 2147483646 h 274"/>
                  <a:gd name="T64" fmla="*/ 1434808227 w 314"/>
                  <a:gd name="T65" fmla="*/ 2078326831 h 274"/>
                  <a:gd name="T66" fmla="*/ 1507273866 w 314"/>
                  <a:gd name="T67" fmla="*/ 2147483646 h 274"/>
                  <a:gd name="T68" fmla="*/ 1434808227 w 314"/>
                  <a:gd name="T69" fmla="*/ 2147483646 h 274"/>
                  <a:gd name="T70" fmla="*/ 1565246377 w 314"/>
                  <a:gd name="T71" fmla="*/ 2147483646 h 274"/>
                  <a:gd name="T72" fmla="*/ 1753653231 w 314"/>
                  <a:gd name="T73" fmla="*/ 2147483646 h 274"/>
                  <a:gd name="T74" fmla="*/ 2000036403 w 314"/>
                  <a:gd name="T75" fmla="*/ 2147483646 h 274"/>
                  <a:gd name="T76" fmla="*/ 2144963873 w 314"/>
                  <a:gd name="T77" fmla="*/ 2147483646 h 274"/>
                  <a:gd name="T78" fmla="*/ 2147483646 w 314"/>
                  <a:gd name="T79" fmla="*/ 2147483646 h 274"/>
                  <a:gd name="T80" fmla="*/ 2147483646 w 314"/>
                  <a:gd name="T81" fmla="*/ 2147483646 h 274"/>
                  <a:gd name="T82" fmla="*/ 2147483646 w 314"/>
                  <a:gd name="T83" fmla="*/ 2147483646 h 274"/>
                  <a:gd name="T84" fmla="*/ 2147483646 w 314"/>
                  <a:gd name="T85" fmla="*/ 2147483646 h 274"/>
                  <a:gd name="T86" fmla="*/ 2147483646 w 314"/>
                  <a:gd name="T87" fmla="*/ 2147483646 h 274"/>
                  <a:gd name="T88" fmla="*/ 2147483646 w 314"/>
                  <a:gd name="T89" fmla="*/ 2147483646 h 274"/>
                  <a:gd name="T90" fmla="*/ 2147483646 w 314"/>
                  <a:gd name="T91" fmla="*/ 2147483646 h 274"/>
                  <a:gd name="T92" fmla="*/ 2147483646 w 314"/>
                  <a:gd name="T93" fmla="*/ 2147483646 h 274"/>
                  <a:gd name="T94" fmla="*/ 2147483646 w 314"/>
                  <a:gd name="T95" fmla="*/ 2147483646 h 274"/>
                  <a:gd name="T96" fmla="*/ 2147483646 w 314"/>
                  <a:gd name="T97" fmla="*/ 2147483646 h 274"/>
                  <a:gd name="T98" fmla="*/ 2147483646 w 314"/>
                  <a:gd name="T99" fmla="*/ 2147483646 h 274"/>
                  <a:gd name="T100" fmla="*/ 2147483646 w 314"/>
                  <a:gd name="T101" fmla="*/ 2147483646 h 274"/>
                  <a:gd name="T102" fmla="*/ 2147483646 w 314"/>
                  <a:gd name="T103" fmla="*/ 2147483646 h 274"/>
                  <a:gd name="T104" fmla="*/ 2147483646 w 314"/>
                  <a:gd name="T105" fmla="*/ 2147483646 h 2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14" h="274">
                    <a:moveTo>
                      <a:pt x="283" y="212"/>
                    </a:moveTo>
                    <a:cubicBezTo>
                      <a:pt x="284" y="212"/>
                      <a:pt x="282" y="205"/>
                      <a:pt x="282" y="205"/>
                    </a:cubicBezTo>
                    <a:cubicBezTo>
                      <a:pt x="290" y="199"/>
                      <a:pt x="290" y="199"/>
                      <a:pt x="290" y="199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305" y="192"/>
                      <a:pt x="306" y="187"/>
                      <a:pt x="307" y="187"/>
                    </a:cubicBezTo>
                    <a:cubicBezTo>
                      <a:pt x="307" y="187"/>
                      <a:pt x="309" y="180"/>
                      <a:pt x="309" y="180"/>
                    </a:cubicBezTo>
                    <a:cubicBezTo>
                      <a:pt x="314" y="170"/>
                      <a:pt x="314" y="170"/>
                      <a:pt x="314" y="170"/>
                    </a:cubicBezTo>
                    <a:cubicBezTo>
                      <a:pt x="314" y="170"/>
                      <a:pt x="314" y="167"/>
                      <a:pt x="314" y="167"/>
                    </a:cubicBezTo>
                    <a:cubicBezTo>
                      <a:pt x="314" y="166"/>
                      <a:pt x="312" y="164"/>
                      <a:pt x="312" y="164"/>
                    </a:cubicBezTo>
                    <a:cubicBezTo>
                      <a:pt x="312" y="164"/>
                      <a:pt x="309" y="166"/>
                      <a:pt x="308" y="166"/>
                    </a:cubicBezTo>
                    <a:cubicBezTo>
                      <a:pt x="308" y="166"/>
                      <a:pt x="301" y="162"/>
                      <a:pt x="301" y="162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291" y="106"/>
                      <a:pt x="291" y="106"/>
                      <a:pt x="291" y="106"/>
                    </a:cubicBezTo>
                    <a:cubicBezTo>
                      <a:pt x="292" y="90"/>
                      <a:pt x="292" y="90"/>
                      <a:pt x="292" y="90"/>
                    </a:cubicBezTo>
                    <a:cubicBezTo>
                      <a:pt x="275" y="87"/>
                      <a:pt x="275" y="87"/>
                      <a:pt x="275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28" y="95"/>
                      <a:pt x="228" y="95"/>
                      <a:pt x="228" y="95"/>
                    </a:cubicBezTo>
                    <a:cubicBezTo>
                      <a:pt x="216" y="100"/>
                      <a:pt x="216" y="100"/>
                      <a:pt x="216" y="100"/>
                    </a:cubicBez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7"/>
                      <a:pt x="202" y="102"/>
                      <a:pt x="202" y="101"/>
                    </a:cubicBezTo>
                    <a:cubicBezTo>
                      <a:pt x="202" y="101"/>
                      <a:pt x="206" y="89"/>
                      <a:pt x="206" y="89"/>
                    </a:cubicBezTo>
                    <a:cubicBezTo>
                      <a:pt x="206" y="89"/>
                      <a:pt x="207" y="81"/>
                      <a:pt x="207" y="81"/>
                    </a:cubicBezTo>
                    <a:cubicBezTo>
                      <a:pt x="207" y="80"/>
                      <a:pt x="208" y="69"/>
                      <a:pt x="208" y="69"/>
                    </a:cubicBezTo>
                    <a:cubicBezTo>
                      <a:pt x="200" y="55"/>
                      <a:pt x="200" y="55"/>
                      <a:pt x="200" y="55"/>
                    </a:cubicBezTo>
                    <a:cubicBezTo>
                      <a:pt x="200" y="55"/>
                      <a:pt x="201" y="50"/>
                      <a:pt x="202" y="50"/>
                    </a:cubicBezTo>
                    <a:cubicBezTo>
                      <a:pt x="202" y="49"/>
                      <a:pt x="204" y="41"/>
                      <a:pt x="204" y="41"/>
                    </a:cubicBezTo>
                    <a:cubicBezTo>
                      <a:pt x="204" y="41"/>
                      <a:pt x="206" y="35"/>
                      <a:pt x="206" y="35"/>
                    </a:cubicBezTo>
                    <a:cubicBezTo>
                      <a:pt x="187" y="35"/>
                      <a:pt x="187" y="35"/>
                      <a:pt x="187" y="35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4" y="58"/>
                      <a:pt x="172" y="62"/>
                      <a:pt x="172" y="62"/>
                    </a:cubicBezTo>
                    <a:cubicBezTo>
                      <a:pt x="172" y="63"/>
                      <a:pt x="172" y="67"/>
                      <a:pt x="172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3" y="59"/>
                      <a:pt x="160" y="53"/>
                      <a:pt x="160" y="52"/>
                    </a:cubicBezTo>
                    <a:cubicBezTo>
                      <a:pt x="159" y="52"/>
                      <a:pt x="153" y="47"/>
                      <a:pt x="153" y="47"/>
                    </a:cubicBezTo>
                    <a:cubicBezTo>
                      <a:pt x="152" y="47"/>
                      <a:pt x="148" y="44"/>
                      <a:pt x="148" y="44"/>
                    </a:cubicBezTo>
                    <a:cubicBezTo>
                      <a:pt x="148" y="44"/>
                      <a:pt x="146" y="40"/>
                      <a:pt x="146" y="40"/>
                    </a:cubicBezTo>
                    <a:cubicBezTo>
                      <a:pt x="145" y="39"/>
                      <a:pt x="140" y="35"/>
                      <a:pt x="140" y="35"/>
                    </a:cubicBezTo>
                    <a:cubicBezTo>
                      <a:pt x="140" y="35"/>
                      <a:pt x="135" y="18"/>
                      <a:pt x="135" y="18"/>
                    </a:cubicBezTo>
                    <a:cubicBezTo>
                      <a:pt x="135" y="18"/>
                      <a:pt x="130" y="9"/>
                      <a:pt x="130" y="9"/>
                    </a:cubicBezTo>
                    <a:cubicBezTo>
                      <a:pt x="130" y="8"/>
                      <a:pt x="122" y="3"/>
                      <a:pt x="122" y="3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92" y="43"/>
                      <a:pt x="92" y="43"/>
                      <a:pt x="92" y="43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4" y="84"/>
                      <a:pt x="23" y="85"/>
                    </a:cubicBezTo>
                    <a:cubicBezTo>
                      <a:pt x="23" y="85"/>
                      <a:pt x="25" y="89"/>
                      <a:pt x="25" y="89"/>
                    </a:cubicBezTo>
                    <a:cubicBezTo>
                      <a:pt x="29" y="84"/>
                      <a:pt x="29" y="84"/>
                      <a:pt x="29" y="84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8"/>
                      <a:pt x="37" y="108"/>
                      <a:pt x="37" y="108"/>
                    </a:cubicBezTo>
                    <a:cubicBezTo>
                      <a:pt x="37" y="109"/>
                      <a:pt x="39" y="113"/>
                      <a:pt x="39" y="113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62" y="126"/>
                      <a:pt x="62" y="126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75" y="123"/>
                      <a:pt x="75" y="123"/>
                      <a:pt x="75" y="123"/>
                    </a:cubicBezTo>
                    <a:cubicBezTo>
                      <a:pt x="75" y="123"/>
                      <a:pt x="76" y="136"/>
                      <a:pt x="76" y="136"/>
                    </a:cubicBezTo>
                    <a:cubicBezTo>
                      <a:pt x="76" y="137"/>
                      <a:pt x="85" y="150"/>
                      <a:pt x="85" y="150"/>
                    </a:cubicBezTo>
                    <a:cubicBezTo>
                      <a:pt x="89" y="146"/>
                      <a:pt x="89" y="146"/>
                      <a:pt x="89" y="146"/>
                    </a:cubicBezTo>
                    <a:cubicBezTo>
                      <a:pt x="89" y="146"/>
                      <a:pt x="93" y="144"/>
                      <a:pt x="94" y="144"/>
                    </a:cubicBezTo>
                    <a:cubicBezTo>
                      <a:pt x="94" y="144"/>
                      <a:pt x="99" y="143"/>
                      <a:pt x="99" y="143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04" y="149"/>
                      <a:pt x="104" y="149"/>
                      <a:pt x="104" y="149"/>
                    </a:cubicBezTo>
                    <a:cubicBezTo>
                      <a:pt x="103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8" y="156"/>
                      <a:pt x="98" y="158"/>
                      <a:pt x="99" y="158"/>
                    </a:cubicBezTo>
                    <a:cubicBezTo>
                      <a:pt x="99" y="158"/>
                      <a:pt x="100" y="162"/>
                      <a:pt x="100" y="162"/>
                    </a:cubicBezTo>
                    <a:cubicBezTo>
                      <a:pt x="100" y="162"/>
                      <a:pt x="103" y="163"/>
                      <a:pt x="104" y="163"/>
                    </a:cubicBezTo>
                    <a:cubicBezTo>
                      <a:pt x="105" y="163"/>
                      <a:pt x="108" y="163"/>
                      <a:pt x="108" y="162"/>
                    </a:cubicBezTo>
                    <a:cubicBezTo>
                      <a:pt x="108" y="162"/>
                      <a:pt x="112" y="159"/>
                      <a:pt x="113" y="158"/>
                    </a:cubicBezTo>
                    <a:cubicBezTo>
                      <a:pt x="113" y="158"/>
                      <a:pt x="116" y="157"/>
                      <a:pt x="116" y="157"/>
                    </a:cubicBezTo>
                    <a:cubicBezTo>
                      <a:pt x="117" y="157"/>
                      <a:pt x="121" y="155"/>
                      <a:pt x="121" y="155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1" y="167"/>
                      <a:pt x="138" y="165"/>
                      <a:pt x="138" y="165"/>
                    </a:cubicBezTo>
                    <a:cubicBezTo>
                      <a:pt x="138" y="166"/>
                      <a:pt x="138" y="172"/>
                      <a:pt x="138" y="172"/>
                    </a:cubicBezTo>
                    <a:cubicBezTo>
                      <a:pt x="138" y="172"/>
                      <a:pt x="143" y="172"/>
                      <a:pt x="143" y="172"/>
                    </a:cubicBezTo>
                    <a:cubicBezTo>
                      <a:pt x="143" y="172"/>
                      <a:pt x="146" y="175"/>
                      <a:pt x="146" y="175"/>
                    </a:cubicBezTo>
                    <a:cubicBezTo>
                      <a:pt x="146" y="175"/>
                      <a:pt x="148" y="183"/>
                      <a:pt x="148" y="183"/>
                    </a:cubicBezTo>
                    <a:cubicBezTo>
                      <a:pt x="148" y="183"/>
                      <a:pt x="152" y="183"/>
                      <a:pt x="152" y="183"/>
                    </a:cubicBezTo>
                    <a:cubicBezTo>
                      <a:pt x="152" y="183"/>
                      <a:pt x="158" y="181"/>
                      <a:pt x="158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9" y="187"/>
                      <a:pt x="171" y="192"/>
                      <a:pt x="171" y="192"/>
                    </a:cubicBezTo>
                    <a:cubicBezTo>
                      <a:pt x="171" y="192"/>
                      <a:pt x="171" y="195"/>
                      <a:pt x="172" y="195"/>
                    </a:cubicBezTo>
                    <a:cubicBezTo>
                      <a:pt x="172" y="196"/>
                      <a:pt x="172" y="199"/>
                      <a:pt x="172" y="199"/>
                    </a:cubicBezTo>
                    <a:cubicBezTo>
                      <a:pt x="172" y="199"/>
                      <a:pt x="172" y="204"/>
                      <a:pt x="172" y="204"/>
                    </a:cubicBezTo>
                    <a:cubicBezTo>
                      <a:pt x="172" y="204"/>
                      <a:pt x="168" y="212"/>
                      <a:pt x="168" y="212"/>
                    </a:cubicBezTo>
                    <a:cubicBezTo>
                      <a:pt x="168" y="213"/>
                      <a:pt x="168" y="215"/>
                      <a:pt x="168" y="216"/>
                    </a:cubicBezTo>
                    <a:cubicBezTo>
                      <a:pt x="168" y="217"/>
                      <a:pt x="168" y="220"/>
                      <a:pt x="168" y="220"/>
                    </a:cubicBezTo>
                    <a:cubicBezTo>
                      <a:pt x="168" y="221"/>
                      <a:pt x="167" y="223"/>
                      <a:pt x="167" y="224"/>
                    </a:cubicBezTo>
                    <a:cubicBezTo>
                      <a:pt x="167" y="225"/>
                      <a:pt x="166" y="227"/>
                      <a:pt x="166" y="228"/>
                    </a:cubicBezTo>
                    <a:cubicBezTo>
                      <a:pt x="166" y="229"/>
                      <a:pt x="162" y="233"/>
                      <a:pt x="162" y="234"/>
                    </a:cubicBezTo>
                    <a:cubicBezTo>
                      <a:pt x="162" y="235"/>
                      <a:pt x="161" y="237"/>
                      <a:pt x="161" y="239"/>
                    </a:cubicBezTo>
                    <a:cubicBezTo>
                      <a:pt x="160" y="240"/>
                      <a:pt x="161" y="243"/>
                      <a:pt x="162" y="244"/>
                    </a:cubicBezTo>
                    <a:cubicBezTo>
                      <a:pt x="162" y="245"/>
                      <a:pt x="163" y="246"/>
                      <a:pt x="162" y="247"/>
                    </a:cubicBezTo>
                    <a:cubicBezTo>
                      <a:pt x="162" y="248"/>
                      <a:pt x="161" y="252"/>
                      <a:pt x="161" y="253"/>
                    </a:cubicBezTo>
                    <a:cubicBezTo>
                      <a:pt x="161" y="254"/>
                      <a:pt x="161" y="255"/>
                      <a:pt x="161" y="256"/>
                    </a:cubicBezTo>
                    <a:cubicBezTo>
                      <a:pt x="162" y="257"/>
                      <a:pt x="164" y="260"/>
                      <a:pt x="164" y="260"/>
                    </a:cubicBezTo>
                    <a:cubicBezTo>
                      <a:pt x="164" y="261"/>
                      <a:pt x="165" y="263"/>
                      <a:pt x="166" y="264"/>
                    </a:cubicBezTo>
                    <a:cubicBezTo>
                      <a:pt x="166" y="265"/>
                      <a:pt x="166" y="267"/>
                      <a:pt x="166" y="268"/>
                    </a:cubicBezTo>
                    <a:cubicBezTo>
                      <a:pt x="166" y="268"/>
                      <a:pt x="167" y="274"/>
                      <a:pt x="167" y="274"/>
                    </a:cubicBezTo>
                    <a:cubicBezTo>
                      <a:pt x="174" y="272"/>
                      <a:pt x="174" y="272"/>
                      <a:pt x="174" y="272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83" y="255"/>
                      <a:pt x="183" y="255"/>
                      <a:pt x="183" y="255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05" y="236"/>
                      <a:pt x="205" y="236"/>
                      <a:pt x="205" y="236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7" y="220"/>
                      <a:pt x="237" y="220"/>
                      <a:pt x="237" y="220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54" y="211"/>
                      <a:pt x="254" y="211"/>
                      <a:pt x="254" y="211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266" y="204"/>
                      <a:pt x="266" y="204"/>
                      <a:pt x="266" y="204"/>
                    </a:cubicBezTo>
                    <a:cubicBezTo>
                      <a:pt x="274" y="213"/>
                      <a:pt x="274" y="213"/>
                      <a:pt x="274" y="213"/>
                    </a:cubicBezTo>
                    <a:cubicBezTo>
                      <a:pt x="283" y="216"/>
                      <a:pt x="283" y="216"/>
                      <a:pt x="283" y="216"/>
                    </a:cubicBezTo>
                    <a:cubicBezTo>
                      <a:pt x="283" y="216"/>
                      <a:pt x="283" y="213"/>
                      <a:pt x="283" y="212"/>
                    </a:cubicBezTo>
                    <a:close/>
                  </a:path>
                </a:pathLst>
              </a:custGeom>
              <a:solidFill>
                <a:srgbClr val="BBE4AB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4" name="Freeform 74">
                <a:extLst>
                  <a:ext uri="{FF2B5EF4-FFF2-40B4-BE49-F238E27FC236}">
                    <a16:creationId xmlns:a16="http://schemas.microsoft.com/office/drawing/2014/main" id="{C2100AD8-0A98-CF29-CB3E-B76FFB88C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96" y="1432735"/>
                <a:ext cx="1348094" cy="1700699"/>
              </a:xfrm>
              <a:custGeom>
                <a:avLst/>
                <a:gdLst>
                  <a:gd name="T0" fmla="*/ 2147483646 w 316"/>
                  <a:gd name="T1" fmla="*/ 2147483646 h 398"/>
                  <a:gd name="T2" fmla="*/ 2147483646 w 316"/>
                  <a:gd name="T3" fmla="*/ 2147483646 h 398"/>
                  <a:gd name="T4" fmla="*/ 2147483646 w 316"/>
                  <a:gd name="T5" fmla="*/ 2147483646 h 398"/>
                  <a:gd name="T6" fmla="*/ 2147483646 w 316"/>
                  <a:gd name="T7" fmla="*/ 2147483646 h 398"/>
                  <a:gd name="T8" fmla="*/ 2147483646 w 316"/>
                  <a:gd name="T9" fmla="*/ 2147483646 h 398"/>
                  <a:gd name="T10" fmla="*/ 2147483646 w 316"/>
                  <a:gd name="T11" fmla="*/ 2147483646 h 398"/>
                  <a:gd name="T12" fmla="*/ 2147483646 w 316"/>
                  <a:gd name="T13" fmla="*/ 2147483646 h 398"/>
                  <a:gd name="T14" fmla="*/ 2147483646 w 316"/>
                  <a:gd name="T15" fmla="*/ 2147483646 h 398"/>
                  <a:gd name="T16" fmla="*/ 2147483646 w 316"/>
                  <a:gd name="T17" fmla="*/ 2147483646 h 398"/>
                  <a:gd name="T18" fmla="*/ 1807820870 w 316"/>
                  <a:gd name="T19" fmla="*/ 2147483646 h 398"/>
                  <a:gd name="T20" fmla="*/ 1721044738 w 316"/>
                  <a:gd name="T21" fmla="*/ 2147483646 h 398"/>
                  <a:gd name="T22" fmla="*/ 1909059690 w 316"/>
                  <a:gd name="T23" fmla="*/ 2147483646 h 398"/>
                  <a:gd name="T24" fmla="*/ 1995835822 w 316"/>
                  <a:gd name="T25" fmla="*/ 1668650974 h 398"/>
                  <a:gd name="T26" fmla="*/ 2147483646 w 316"/>
                  <a:gd name="T27" fmla="*/ 1567082438 h 398"/>
                  <a:gd name="T28" fmla="*/ 2147483646 w 316"/>
                  <a:gd name="T29" fmla="*/ 1726691770 h 398"/>
                  <a:gd name="T30" fmla="*/ 2147483646 w 316"/>
                  <a:gd name="T31" fmla="*/ 1334919255 h 398"/>
                  <a:gd name="T32" fmla="*/ 2147483646 w 316"/>
                  <a:gd name="T33" fmla="*/ 972169044 h 398"/>
                  <a:gd name="T34" fmla="*/ 2147483646 w 316"/>
                  <a:gd name="T35" fmla="*/ 681968874 h 398"/>
                  <a:gd name="T36" fmla="*/ 2140458906 w 316"/>
                  <a:gd name="T37" fmla="*/ 304709416 h 398"/>
                  <a:gd name="T38" fmla="*/ 2068145462 w 316"/>
                  <a:gd name="T39" fmla="*/ 261181676 h 398"/>
                  <a:gd name="T40" fmla="*/ 1851208936 w 316"/>
                  <a:gd name="T41" fmla="*/ 246668620 h 398"/>
                  <a:gd name="T42" fmla="*/ 1533033588 w 316"/>
                  <a:gd name="T43" fmla="*/ 101568536 h 398"/>
                  <a:gd name="T44" fmla="*/ 1287167881 w 316"/>
                  <a:gd name="T45" fmla="*/ 0 h 398"/>
                  <a:gd name="T46" fmla="*/ 1099156732 w 316"/>
                  <a:gd name="T47" fmla="*/ 522359543 h 398"/>
                  <a:gd name="T48" fmla="*/ 245861904 w 316"/>
                  <a:gd name="T49" fmla="*/ 2103951228 h 398"/>
                  <a:gd name="T50" fmla="*/ 231399215 w 316"/>
                  <a:gd name="T51" fmla="*/ 2147483646 h 398"/>
                  <a:gd name="T52" fmla="*/ 173552264 w 316"/>
                  <a:gd name="T53" fmla="*/ 2147483646 h 398"/>
                  <a:gd name="T54" fmla="*/ 404951479 w 316"/>
                  <a:gd name="T55" fmla="*/ 2147483646 h 398"/>
                  <a:gd name="T56" fmla="*/ 968992534 w 316"/>
                  <a:gd name="T57" fmla="*/ 2147483646 h 398"/>
                  <a:gd name="T58" fmla="*/ 1388406702 w 316"/>
                  <a:gd name="T59" fmla="*/ 2147483646 h 398"/>
                  <a:gd name="T60" fmla="*/ 1692119360 w 316"/>
                  <a:gd name="T61" fmla="*/ 2147483646 h 398"/>
                  <a:gd name="T62" fmla="*/ 2097070840 w 316"/>
                  <a:gd name="T63" fmla="*/ 2147483646 h 398"/>
                  <a:gd name="T64" fmla="*/ 2147483646 w 316"/>
                  <a:gd name="T65" fmla="*/ 2147483646 h 398"/>
                  <a:gd name="T66" fmla="*/ 1851208936 w 316"/>
                  <a:gd name="T67" fmla="*/ 2147483646 h 398"/>
                  <a:gd name="T68" fmla="*/ 1807820870 w 316"/>
                  <a:gd name="T69" fmla="*/ 2147483646 h 398"/>
                  <a:gd name="T70" fmla="*/ 1851208936 w 316"/>
                  <a:gd name="T71" fmla="*/ 2147483646 h 398"/>
                  <a:gd name="T72" fmla="*/ 2082608151 w 316"/>
                  <a:gd name="T73" fmla="*/ 2147483646 h 398"/>
                  <a:gd name="T74" fmla="*/ 2125996217 w 316"/>
                  <a:gd name="T75" fmla="*/ 2147483646 h 398"/>
                  <a:gd name="T76" fmla="*/ 2147483646 w 316"/>
                  <a:gd name="T77" fmla="*/ 2147483646 h 398"/>
                  <a:gd name="T78" fmla="*/ 2147483646 w 316"/>
                  <a:gd name="T79" fmla="*/ 2147483646 h 398"/>
                  <a:gd name="T80" fmla="*/ 2147483646 w 316"/>
                  <a:gd name="T81" fmla="*/ 2147483646 h 398"/>
                  <a:gd name="T82" fmla="*/ 2147483646 w 316"/>
                  <a:gd name="T83" fmla="*/ 2147483646 h 398"/>
                  <a:gd name="T84" fmla="*/ 2147483646 w 316"/>
                  <a:gd name="T85" fmla="*/ 2147483646 h 398"/>
                  <a:gd name="T86" fmla="*/ 2147483646 w 316"/>
                  <a:gd name="T87" fmla="*/ 2147483646 h 398"/>
                  <a:gd name="T88" fmla="*/ 2147483646 w 316"/>
                  <a:gd name="T89" fmla="*/ 2147483646 h 398"/>
                  <a:gd name="T90" fmla="*/ 2147483646 w 316"/>
                  <a:gd name="T91" fmla="*/ 2147483646 h 398"/>
                  <a:gd name="T92" fmla="*/ 2147483646 w 316"/>
                  <a:gd name="T93" fmla="*/ 2147483646 h 398"/>
                  <a:gd name="T94" fmla="*/ 2147483646 w 316"/>
                  <a:gd name="T95" fmla="*/ 2147483646 h 398"/>
                  <a:gd name="T96" fmla="*/ 2147483646 w 316"/>
                  <a:gd name="T97" fmla="*/ 2147483646 h 398"/>
                  <a:gd name="T98" fmla="*/ 2147483646 w 316"/>
                  <a:gd name="T99" fmla="*/ 2147483646 h 398"/>
                  <a:gd name="T100" fmla="*/ 2147483646 w 316"/>
                  <a:gd name="T101" fmla="*/ 2147483646 h 398"/>
                  <a:gd name="T102" fmla="*/ 2147483646 w 316"/>
                  <a:gd name="T103" fmla="*/ 2147483646 h 398"/>
                  <a:gd name="T104" fmla="*/ 2147483646 w 316"/>
                  <a:gd name="T105" fmla="*/ 2147483646 h 398"/>
                  <a:gd name="T106" fmla="*/ 2147483646 w 316"/>
                  <a:gd name="T107" fmla="*/ 2147483646 h 398"/>
                  <a:gd name="T108" fmla="*/ 2147483646 w 316"/>
                  <a:gd name="T109" fmla="*/ 2147483646 h 398"/>
                  <a:gd name="T110" fmla="*/ 2147483646 w 316"/>
                  <a:gd name="T111" fmla="*/ 2147483646 h 398"/>
                  <a:gd name="T112" fmla="*/ 2147483646 w 316"/>
                  <a:gd name="T113" fmla="*/ 2147483646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16" h="398">
                    <a:moveTo>
                      <a:pt x="306" y="254"/>
                    </a:moveTo>
                    <a:cubicBezTo>
                      <a:pt x="306" y="253"/>
                      <a:pt x="301" y="246"/>
                      <a:pt x="301" y="246"/>
                    </a:cubicBezTo>
                    <a:cubicBezTo>
                      <a:pt x="316" y="245"/>
                      <a:pt x="316" y="245"/>
                      <a:pt x="316" y="245"/>
                    </a:cubicBezTo>
                    <a:cubicBezTo>
                      <a:pt x="316" y="245"/>
                      <a:pt x="315" y="237"/>
                      <a:pt x="316" y="237"/>
                    </a:cubicBezTo>
                    <a:cubicBezTo>
                      <a:pt x="316" y="236"/>
                      <a:pt x="311" y="226"/>
                      <a:pt x="311" y="226"/>
                    </a:cubicBezTo>
                    <a:cubicBezTo>
                      <a:pt x="311" y="226"/>
                      <a:pt x="301" y="217"/>
                      <a:pt x="300" y="217"/>
                    </a:cubicBezTo>
                    <a:cubicBezTo>
                      <a:pt x="299" y="217"/>
                      <a:pt x="296" y="211"/>
                      <a:pt x="295" y="211"/>
                    </a:cubicBezTo>
                    <a:cubicBezTo>
                      <a:pt x="295" y="210"/>
                      <a:pt x="294" y="207"/>
                      <a:pt x="293" y="207"/>
                    </a:cubicBezTo>
                    <a:cubicBezTo>
                      <a:pt x="293" y="207"/>
                      <a:pt x="287" y="205"/>
                      <a:pt x="286" y="205"/>
                    </a:cubicBezTo>
                    <a:cubicBezTo>
                      <a:pt x="285" y="204"/>
                      <a:pt x="283" y="200"/>
                      <a:pt x="282" y="200"/>
                    </a:cubicBezTo>
                    <a:cubicBezTo>
                      <a:pt x="282" y="200"/>
                      <a:pt x="279" y="200"/>
                      <a:pt x="279" y="200"/>
                    </a:cubicBezTo>
                    <a:cubicBezTo>
                      <a:pt x="274" y="200"/>
                      <a:pt x="274" y="200"/>
                      <a:pt x="274" y="200"/>
                    </a:cubicBezTo>
                    <a:cubicBezTo>
                      <a:pt x="267" y="204"/>
                      <a:pt x="267" y="204"/>
                      <a:pt x="267" y="204"/>
                    </a:cubicBezTo>
                    <a:cubicBezTo>
                      <a:pt x="267" y="204"/>
                      <a:pt x="256" y="199"/>
                      <a:pt x="256" y="200"/>
                    </a:cubicBezTo>
                    <a:cubicBezTo>
                      <a:pt x="256" y="200"/>
                      <a:pt x="253" y="203"/>
                      <a:pt x="253" y="203"/>
                    </a:cubicBezTo>
                    <a:cubicBezTo>
                      <a:pt x="253" y="203"/>
                      <a:pt x="243" y="203"/>
                      <a:pt x="243" y="203"/>
                    </a:cubicBezTo>
                    <a:cubicBezTo>
                      <a:pt x="243" y="202"/>
                      <a:pt x="241" y="199"/>
                      <a:pt x="241" y="199"/>
                    </a:cubicBezTo>
                    <a:cubicBezTo>
                      <a:pt x="229" y="198"/>
                      <a:pt x="229" y="198"/>
                      <a:pt x="229" y="198"/>
                    </a:cubicBezTo>
                    <a:cubicBezTo>
                      <a:pt x="229" y="198"/>
                      <a:pt x="228" y="195"/>
                      <a:pt x="228" y="195"/>
                    </a:cubicBezTo>
                    <a:cubicBezTo>
                      <a:pt x="228" y="195"/>
                      <a:pt x="223" y="188"/>
                      <a:pt x="223" y="188"/>
                    </a:cubicBezTo>
                    <a:cubicBezTo>
                      <a:pt x="214" y="192"/>
                      <a:pt x="214" y="192"/>
                      <a:pt x="214" y="192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03" y="196"/>
                      <a:pt x="203" y="196"/>
                      <a:pt x="203" y="196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97" y="195"/>
                      <a:pt x="194" y="197"/>
                      <a:pt x="194" y="197"/>
                    </a:cubicBezTo>
                    <a:cubicBezTo>
                      <a:pt x="194" y="197"/>
                      <a:pt x="191" y="197"/>
                      <a:pt x="191" y="197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78" y="194"/>
                      <a:pt x="178" y="194"/>
                      <a:pt x="178" y="194"/>
                    </a:cubicBezTo>
                    <a:cubicBezTo>
                      <a:pt x="173" y="197"/>
                      <a:pt x="173" y="197"/>
                      <a:pt x="173" y="197"/>
                    </a:cubicBezTo>
                    <a:cubicBezTo>
                      <a:pt x="171" y="195"/>
                      <a:pt x="171" y="195"/>
                      <a:pt x="171" y="195"/>
                    </a:cubicBezTo>
                    <a:cubicBezTo>
                      <a:pt x="166" y="197"/>
                      <a:pt x="166" y="197"/>
                      <a:pt x="166" y="197"/>
                    </a:cubicBezTo>
                    <a:cubicBezTo>
                      <a:pt x="163" y="196"/>
                      <a:pt x="163" y="196"/>
                      <a:pt x="163" y="196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56" y="201"/>
                      <a:pt x="156" y="201"/>
                      <a:pt x="156" y="201"/>
                    </a:cubicBezTo>
                    <a:cubicBezTo>
                      <a:pt x="149" y="204"/>
                      <a:pt x="149" y="204"/>
                      <a:pt x="149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0" y="210"/>
                      <a:pt x="119" y="210"/>
                    </a:cubicBezTo>
                    <a:cubicBezTo>
                      <a:pt x="119" y="209"/>
                      <a:pt x="112" y="202"/>
                      <a:pt x="112" y="202"/>
                    </a:cubicBezTo>
                    <a:cubicBezTo>
                      <a:pt x="112" y="202"/>
                      <a:pt x="113" y="199"/>
                      <a:pt x="113" y="198"/>
                    </a:cubicBezTo>
                    <a:cubicBezTo>
                      <a:pt x="114" y="197"/>
                      <a:pt x="119" y="195"/>
                      <a:pt x="119" y="195"/>
                    </a:cubicBezTo>
                    <a:cubicBezTo>
                      <a:pt x="119" y="195"/>
                      <a:pt x="123" y="191"/>
                      <a:pt x="123" y="190"/>
                    </a:cubicBezTo>
                    <a:cubicBezTo>
                      <a:pt x="124" y="190"/>
                      <a:pt x="129" y="187"/>
                      <a:pt x="129" y="187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0" y="143"/>
                      <a:pt x="127" y="133"/>
                      <a:pt x="127" y="133"/>
                    </a:cubicBezTo>
                    <a:cubicBezTo>
                      <a:pt x="127" y="133"/>
                      <a:pt x="127" y="125"/>
                      <a:pt x="127" y="125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52" y="115"/>
                      <a:pt x="152" y="115"/>
                      <a:pt x="152" y="115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58" y="119"/>
                      <a:pt x="159" y="111"/>
                      <a:pt x="159" y="110"/>
                    </a:cubicBezTo>
                    <a:cubicBezTo>
                      <a:pt x="159" y="110"/>
                      <a:pt x="162" y="106"/>
                      <a:pt x="163" y="105"/>
                    </a:cubicBezTo>
                    <a:cubicBezTo>
                      <a:pt x="164" y="104"/>
                      <a:pt x="168" y="101"/>
                      <a:pt x="168" y="100"/>
                    </a:cubicBezTo>
                    <a:cubicBezTo>
                      <a:pt x="168" y="100"/>
                      <a:pt x="170" y="92"/>
                      <a:pt x="170" y="92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5"/>
                      <a:pt x="159" y="78"/>
                      <a:pt x="159" y="78"/>
                    </a:cubicBezTo>
                    <a:cubicBezTo>
                      <a:pt x="159" y="77"/>
                      <a:pt x="159" y="72"/>
                      <a:pt x="159" y="71"/>
                    </a:cubicBezTo>
                    <a:cubicBezTo>
                      <a:pt x="160" y="71"/>
                      <a:pt x="162" y="68"/>
                      <a:pt x="162" y="67"/>
                    </a:cubicBezTo>
                    <a:cubicBezTo>
                      <a:pt x="162" y="67"/>
                      <a:pt x="163" y="64"/>
                      <a:pt x="163" y="63"/>
                    </a:cubicBezTo>
                    <a:cubicBezTo>
                      <a:pt x="163" y="62"/>
                      <a:pt x="161" y="56"/>
                      <a:pt x="161" y="56"/>
                    </a:cubicBezTo>
                    <a:cubicBezTo>
                      <a:pt x="161" y="55"/>
                      <a:pt x="155" y="52"/>
                      <a:pt x="155" y="52"/>
                    </a:cubicBezTo>
                    <a:cubicBezTo>
                      <a:pt x="155" y="52"/>
                      <a:pt x="150" y="47"/>
                      <a:pt x="150" y="47"/>
                    </a:cubicBezTo>
                    <a:cubicBezTo>
                      <a:pt x="149" y="47"/>
                      <a:pt x="143" y="38"/>
                      <a:pt x="142" y="38"/>
                    </a:cubicBezTo>
                    <a:cubicBezTo>
                      <a:pt x="142" y="37"/>
                      <a:pt x="143" y="32"/>
                      <a:pt x="143" y="32"/>
                    </a:cubicBezTo>
                    <a:cubicBezTo>
                      <a:pt x="143" y="32"/>
                      <a:pt x="146" y="29"/>
                      <a:pt x="146" y="28"/>
                    </a:cubicBezTo>
                    <a:cubicBezTo>
                      <a:pt x="147" y="27"/>
                      <a:pt x="148" y="22"/>
                      <a:pt x="148" y="21"/>
                    </a:cubicBezTo>
                    <a:cubicBezTo>
                      <a:pt x="148" y="20"/>
                      <a:pt x="149" y="17"/>
                      <a:pt x="149" y="16"/>
                    </a:cubicBezTo>
                    <a:cubicBezTo>
                      <a:pt x="149" y="15"/>
                      <a:pt x="149" y="13"/>
                      <a:pt x="149" y="13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3"/>
                      <a:pt x="135" y="22"/>
                      <a:pt x="135" y="22"/>
                    </a:cubicBezTo>
                    <a:cubicBezTo>
                      <a:pt x="134" y="21"/>
                      <a:pt x="129" y="19"/>
                      <a:pt x="129" y="19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5"/>
                      <a:pt x="117" y="14"/>
                      <a:pt x="116" y="14"/>
                    </a:cubicBezTo>
                    <a:cubicBezTo>
                      <a:pt x="116" y="14"/>
                      <a:pt x="107" y="12"/>
                      <a:pt x="107" y="12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7" y="5"/>
                      <a:pt x="95" y="3"/>
                      <a:pt x="95" y="3"/>
                    </a:cubicBezTo>
                    <a:cubicBezTo>
                      <a:pt x="95" y="3"/>
                      <a:pt x="92" y="0"/>
                      <a:pt x="92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20" y="95"/>
                      <a:pt x="20" y="95"/>
                      <a:pt x="20" y="9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6" y="182"/>
                      <a:pt x="22" y="185"/>
                      <a:pt x="22" y="185"/>
                    </a:cubicBezTo>
                    <a:cubicBezTo>
                      <a:pt x="22" y="185"/>
                      <a:pt x="23" y="192"/>
                      <a:pt x="23" y="192"/>
                    </a:cubicBezTo>
                    <a:cubicBezTo>
                      <a:pt x="15" y="200"/>
                      <a:pt x="15" y="200"/>
                      <a:pt x="15" y="200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17" y="263"/>
                      <a:pt x="17" y="263"/>
                    </a:cubicBezTo>
                    <a:cubicBezTo>
                      <a:pt x="18" y="264"/>
                      <a:pt x="28" y="270"/>
                      <a:pt x="28" y="270"/>
                    </a:cubicBezTo>
                    <a:cubicBezTo>
                      <a:pt x="37" y="272"/>
                      <a:pt x="37" y="272"/>
                      <a:pt x="37" y="272"/>
                    </a:cubicBezTo>
                    <a:cubicBezTo>
                      <a:pt x="47" y="278"/>
                      <a:pt x="47" y="278"/>
                      <a:pt x="47" y="278"/>
                    </a:cubicBezTo>
                    <a:cubicBezTo>
                      <a:pt x="47" y="278"/>
                      <a:pt x="58" y="283"/>
                      <a:pt x="58" y="283"/>
                    </a:cubicBezTo>
                    <a:cubicBezTo>
                      <a:pt x="58" y="283"/>
                      <a:pt x="67" y="283"/>
                      <a:pt x="67" y="283"/>
                    </a:cubicBezTo>
                    <a:cubicBezTo>
                      <a:pt x="71" y="283"/>
                      <a:pt x="76" y="282"/>
                      <a:pt x="80" y="282"/>
                    </a:cubicBezTo>
                    <a:cubicBezTo>
                      <a:pt x="82" y="282"/>
                      <a:pt x="84" y="282"/>
                      <a:pt x="85" y="283"/>
                    </a:cubicBezTo>
                    <a:cubicBezTo>
                      <a:pt x="86" y="283"/>
                      <a:pt x="88" y="284"/>
                      <a:pt x="89" y="285"/>
                    </a:cubicBezTo>
                    <a:cubicBezTo>
                      <a:pt x="91" y="286"/>
                      <a:pt x="93" y="287"/>
                      <a:pt x="96" y="289"/>
                    </a:cubicBezTo>
                    <a:cubicBezTo>
                      <a:pt x="97" y="289"/>
                      <a:pt x="98" y="290"/>
                      <a:pt x="98" y="291"/>
                    </a:cubicBezTo>
                    <a:cubicBezTo>
                      <a:pt x="99" y="293"/>
                      <a:pt x="98" y="295"/>
                      <a:pt x="99" y="296"/>
                    </a:cubicBezTo>
                    <a:cubicBezTo>
                      <a:pt x="99" y="296"/>
                      <a:pt x="100" y="297"/>
                      <a:pt x="101" y="297"/>
                    </a:cubicBezTo>
                    <a:cubicBezTo>
                      <a:pt x="106" y="299"/>
                      <a:pt x="111" y="300"/>
                      <a:pt x="117" y="300"/>
                    </a:cubicBezTo>
                    <a:cubicBezTo>
                      <a:pt x="122" y="299"/>
                      <a:pt x="126" y="297"/>
                      <a:pt x="131" y="297"/>
                    </a:cubicBezTo>
                    <a:cubicBezTo>
                      <a:pt x="132" y="298"/>
                      <a:pt x="134" y="298"/>
                      <a:pt x="135" y="298"/>
                    </a:cubicBezTo>
                    <a:cubicBezTo>
                      <a:pt x="139" y="298"/>
                      <a:pt x="141" y="295"/>
                      <a:pt x="144" y="293"/>
                    </a:cubicBezTo>
                    <a:cubicBezTo>
                      <a:pt x="145" y="293"/>
                      <a:pt x="145" y="292"/>
                      <a:pt x="145" y="292"/>
                    </a:cubicBezTo>
                    <a:cubicBezTo>
                      <a:pt x="146" y="292"/>
                      <a:pt x="146" y="293"/>
                      <a:pt x="147" y="293"/>
                    </a:cubicBezTo>
                    <a:cubicBezTo>
                      <a:pt x="149" y="295"/>
                      <a:pt x="150" y="297"/>
                      <a:pt x="152" y="299"/>
                    </a:cubicBezTo>
                    <a:cubicBezTo>
                      <a:pt x="152" y="300"/>
                      <a:pt x="153" y="302"/>
                      <a:pt x="153" y="303"/>
                    </a:cubicBezTo>
                    <a:cubicBezTo>
                      <a:pt x="154" y="304"/>
                      <a:pt x="153" y="305"/>
                      <a:pt x="153" y="307"/>
                    </a:cubicBezTo>
                    <a:cubicBezTo>
                      <a:pt x="152" y="311"/>
                      <a:pt x="151" y="316"/>
                      <a:pt x="150" y="321"/>
                    </a:cubicBezTo>
                    <a:cubicBezTo>
                      <a:pt x="149" y="324"/>
                      <a:pt x="149" y="326"/>
                      <a:pt x="147" y="329"/>
                    </a:cubicBezTo>
                    <a:cubicBezTo>
                      <a:pt x="145" y="335"/>
                      <a:pt x="139" y="339"/>
                      <a:pt x="134" y="341"/>
                    </a:cubicBezTo>
                    <a:cubicBezTo>
                      <a:pt x="132" y="342"/>
                      <a:pt x="129" y="343"/>
                      <a:pt x="128" y="345"/>
                    </a:cubicBezTo>
                    <a:cubicBezTo>
                      <a:pt x="123" y="349"/>
                      <a:pt x="122" y="355"/>
                      <a:pt x="122" y="361"/>
                    </a:cubicBezTo>
                    <a:cubicBezTo>
                      <a:pt x="122" y="363"/>
                      <a:pt x="122" y="365"/>
                      <a:pt x="122" y="368"/>
                    </a:cubicBezTo>
                    <a:cubicBezTo>
                      <a:pt x="122" y="368"/>
                      <a:pt x="122" y="369"/>
                      <a:pt x="123" y="370"/>
                    </a:cubicBezTo>
                    <a:cubicBezTo>
                      <a:pt x="123" y="371"/>
                      <a:pt x="124" y="372"/>
                      <a:pt x="125" y="373"/>
                    </a:cubicBezTo>
                    <a:cubicBezTo>
                      <a:pt x="128" y="375"/>
                      <a:pt x="130" y="377"/>
                      <a:pt x="131" y="380"/>
                    </a:cubicBezTo>
                    <a:cubicBezTo>
                      <a:pt x="132" y="383"/>
                      <a:pt x="131" y="387"/>
                      <a:pt x="130" y="390"/>
                    </a:cubicBezTo>
                    <a:cubicBezTo>
                      <a:pt x="130" y="392"/>
                      <a:pt x="129" y="395"/>
                      <a:pt x="128" y="397"/>
                    </a:cubicBezTo>
                    <a:cubicBezTo>
                      <a:pt x="128" y="397"/>
                      <a:pt x="128" y="398"/>
                      <a:pt x="128" y="398"/>
                    </a:cubicBezTo>
                    <a:cubicBezTo>
                      <a:pt x="131" y="397"/>
                      <a:pt x="133" y="396"/>
                      <a:pt x="135" y="395"/>
                    </a:cubicBezTo>
                    <a:cubicBezTo>
                      <a:pt x="138" y="395"/>
                      <a:pt x="140" y="396"/>
                      <a:pt x="142" y="397"/>
                    </a:cubicBezTo>
                    <a:cubicBezTo>
                      <a:pt x="143" y="397"/>
                      <a:pt x="143" y="398"/>
                      <a:pt x="143" y="398"/>
                    </a:cubicBezTo>
                    <a:cubicBezTo>
                      <a:pt x="144" y="398"/>
                      <a:pt x="144" y="398"/>
                      <a:pt x="144" y="398"/>
                    </a:cubicBezTo>
                    <a:cubicBezTo>
                      <a:pt x="146" y="398"/>
                      <a:pt x="147" y="398"/>
                      <a:pt x="148" y="397"/>
                    </a:cubicBezTo>
                    <a:cubicBezTo>
                      <a:pt x="148" y="397"/>
                      <a:pt x="149" y="397"/>
                      <a:pt x="149" y="396"/>
                    </a:cubicBezTo>
                    <a:cubicBezTo>
                      <a:pt x="150" y="396"/>
                      <a:pt x="150" y="396"/>
                      <a:pt x="150" y="395"/>
                    </a:cubicBezTo>
                    <a:cubicBezTo>
                      <a:pt x="151" y="392"/>
                      <a:pt x="150" y="388"/>
                      <a:pt x="147" y="387"/>
                    </a:cubicBezTo>
                    <a:cubicBezTo>
                      <a:pt x="146" y="386"/>
                      <a:pt x="146" y="386"/>
                      <a:pt x="146" y="386"/>
                    </a:cubicBezTo>
                    <a:cubicBezTo>
                      <a:pt x="146" y="385"/>
                      <a:pt x="146" y="385"/>
                      <a:pt x="146" y="385"/>
                    </a:cubicBezTo>
                    <a:cubicBezTo>
                      <a:pt x="147" y="383"/>
                      <a:pt x="148" y="382"/>
                      <a:pt x="149" y="381"/>
                    </a:cubicBezTo>
                    <a:cubicBezTo>
                      <a:pt x="150" y="379"/>
                      <a:pt x="151" y="378"/>
                      <a:pt x="151" y="376"/>
                    </a:cubicBezTo>
                    <a:cubicBezTo>
                      <a:pt x="151" y="375"/>
                      <a:pt x="150" y="374"/>
                      <a:pt x="151" y="374"/>
                    </a:cubicBezTo>
                    <a:cubicBezTo>
                      <a:pt x="151" y="373"/>
                      <a:pt x="152" y="373"/>
                      <a:pt x="152" y="373"/>
                    </a:cubicBezTo>
                    <a:cubicBezTo>
                      <a:pt x="155" y="373"/>
                      <a:pt x="158" y="374"/>
                      <a:pt x="161" y="375"/>
                    </a:cubicBezTo>
                    <a:cubicBezTo>
                      <a:pt x="161" y="375"/>
                      <a:pt x="162" y="375"/>
                      <a:pt x="162" y="375"/>
                    </a:cubicBezTo>
                    <a:cubicBezTo>
                      <a:pt x="162" y="375"/>
                      <a:pt x="162" y="375"/>
                      <a:pt x="162" y="374"/>
                    </a:cubicBezTo>
                    <a:cubicBezTo>
                      <a:pt x="165" y="373"/>
                      <a:pt x="165" y="370"/>
                      <a:pt x="166" y="367"/>
                    </a:cubicBezTo>
                    <a:cubicBezTo>
                      <a:pt x="167" y="364"/>
                      <a:pt x="167" y="362"/>
                      <a:pt x="167" y="359"/>
                    </a:cubicBezTo>
                    <a:cubicBezTo>
                      <a:pt x="168" y="357"/>
                      <a:pt x="168" y="354"/>
                      <a:pt x="166" y="352"/>
                    </a:cubicBezTo>
                    <a:cubicBezTo>
                      <a:pt x="166" y="352"/>
                      <a:pt x="165" y="351"/>
                      <a:pt x="165" y="351"/>
                    </a:cubicBezTo>
                    <a:cubicBezTo>
                      <a:pt x="163" y="349"/>
                      <a:pt x="163" y="347"/>
                      <a:pt x="164" y="345"/>
                    </a:cubicBezTo>
                    <a:cubicBezTo>
                      <a:pt x="164" y="342"/>
                      <a:pt x="165" y="339"/>
                      <a:pt x="163" y="336"/>
                    </a:cubicBezTo>
                    <a:cubicBezTo>
                      <a:pt x="162" y="335"/>
                      <a:pt x="161" y="334"/>
                      <a:pt x="161" y="333"/>
                    </a:cubicBezTo>
                    <a:cubicBezTo>
                      <a:pt x="161" y="332"/>
                      <a:pt x="161" y="332"/>
                      <a:pt x="161" y="331"/>
                    </a:cubicBezTo>
                    <a:cubicBezTo>
                      <a:pt x="162" y="329"/>
                      <a:pt x="162" y="327"/>
                      <a:pt x="163" y="326"/>
                    </a:cubicBezTo>
                    <a:cubicBezTo>
                      <a:pt x="163" y="325"/>
                      <a:pt x="163" y="325"/>
                      <a:pt x="163" y="325"/>
                    </a:cubicBezTo>
                    <a:cubicBezTo>
                      <a:pt x="164" y="324"/>
                      <a:pt x="164" y="324"/>
                      <a:pt x="165" y="324"/>
                    </a:cubicBezTo>
                    <a:cubicBezTo>
                      <a:pt x="169" y="323"/>
                      <a:pt x="174" y="325"/>
                      <a:pt x="178" y="326"/>
                    </a:cubicBezTo>
                    <a:cubicBezTo>
                      <a:pt x="179" y="326"/>
                      <a:pt x="179" y="326"/>
                      <a:pt x="180" y="325"/>
                    </a:cubicBezTo>
                    <a:cubicBezTo>
                      <a:pt x="181" y="325"/>
                      <a:pt x="181" y="324"/>
                      <a:pt x="182" y="323"/>
                    </a:cubicBezTo>
                    <a:cubicBezTo>
                      <a:pt x="184" y="322"/>
                      <a:pt x="186" y="322"/>
                      <a:pt x="188" y="320"/>
                    </a:cubicBezTo>
                    <a:cubicBezTo>
                      <a:pt x="188" y="320"/>
                      <a:pt x="188" y="319"/>
                      <a:pt x="189" y="319"/>
                    </a:cubicBezTo>
                    <a:cubicBezTo>
                      <a:pt x="189" y="319"/>
                      <a:pt x="190" y="319"/>
                      <a:pt x="191" y="319"/>
                    </a:cubicBezTo>
                    <a:cubicBezTo>
                      <a:pt x="192" y="320"/>
                      <a:pt x="193" y="319"/>
                      <a:pt x="195" y="319"/>
                    </a:cubicBezTo>
                    <a:cubicBezTo>
                      <a:pt x="197" y="318"/>
                      <a:pt x="198" y="317"/>
                      <a:pt x="199" y="316"/>
                    </a:cubicBezTo>
                    <a:cubicBezTo>
                      <a:pt x="200" y="315"/>
                      <a:pt x="199" y="313"/>
                      <a:pt x="198" y="312"/>
                    </a:cubicBezTo>
                    <a:cubicBezTo>
                      <a:pt x="198" y="311"/>
                      <a:pt x="196" y="311"/>
                      <a:pt x="195" y="310"/>
                    </a:cubicBezTo>
                    <a:cubicBezTo>
                      <a:pt x="193" y="309"/>
                      <a:pt x="192" y="308"/>
                      <a:pt x="191" y="306"/>
                    </a:cubicBezTo>
                    <a:cubicBezTo>
                      <a:pt x="190" y="305"/>
                      <a:pt x="189" y="302"/>
                      <a:pt x="190" y="300"/>
                    </a:cubicBezTo>
                    <a:cubicBezTo>
                      <a:pt x="192" y="298"/>
                      <a:pt x="195" y="297"/>
                      <a:pt x="195" y="295"/>
                    </a:cubicBezTo>
                    <a:cubicBezTo>
                      <a:pt x="196" y="294"/>
                      <a:pt x="195" y="293"/>
                      <a:pt x="195" y="292"/>
                    </a:cubicBezTo>
                    <a:cubicBezTo>
                      <a:pt x="194" y="289"/>
                      <a:pt x="193" y="286"/>
                      <a:pt x="191" y="282"/>
                    </a:cubicBezTo>
                    <a:cubicBezTo>
                      <a:pt x="191" y="282"/>
                      <a:pt x="191" y="281"/>
                      <a:pt x="191" y="281"/>
                    </a:cubicBezTo>
                    <a:cubicBezTo>
                      <a:pt x="190" y="280"/>
                      <a:pt x="190" y="280"/>
                      <a:pt x="189" y="280"/>
                    </a:cubicBezTo>
                    <a:cubicBezTo>
                      <a:pt x="188" y="279"/>
                      <a:pt x="186" y="279"/>
                      <a:pt x="185" y="278"/>
                    </a:cubicBezTo>
                    <a:cubicBezTo>
                      <a:pt x="184" y="278"/>
                      <a:pt x="182" y="277"/>
                      <a:pt x="181" y="277"/>
                    </a:cubicBezTo>
                    <a:cubicBezTo>
                      <a:pt x="179" y="277"/>
                      <a:pt x="177" y="277"/>
                      <a:pt x="175" y="277"/>
                    </a:cubicBezTo>
                    <a:cubicBezTo>
                      <a:pt x="173" y="276"/>
                      <a:pt x="170" y="274"/>
                      <a:pt x="167" y="273"/>
                    </a:cubicBezTo>
                    <a:cubicBezTo>
                      <a:pt x="166" y="273"/>
                      <a:pt x="164" y="273"/>
                      <a:pt x="162" y="273"/>
                    </a:cubicBezTo>
                    <a:cubicBezTo>
                      <a:pt x="159" y="272"/>
                      <a:pt x="158" y="271"/>
                      <a:pt x="156" y="269"/>
                    </a:cubicBezTo>
                    <a:cubicBezTo>
                      <a:pt x="155" y="267"/>
                      <a:pt x="154" y="265"/>
                      <a:pt x="152" y="264"/>
                    </a:cubicBezTo>
                    <a:cubicBezTo>
                      <a:pt x="151" y="262"/>
                      <a:pt x="149" y="261"/>
                      <a:pt x="149" y="259"/>
                    </a:cubicBezTo>
                    <a:cubicBezTo>
                      <a:pt x="149" y="257"/>
                      <a:pt x="152" y="256"/>
                      <a:pt x="154" y="255"/>
                    </a:cubicBezTo>
                    <a:cubicBezTo>
                      <a:pt x="155" y="254"/>
                      <a:pt x="156" y="252"/>
                      <a:pt x="157" y="251"/>
                    </a:cubicBezTo>
                    <a:cubicBezTo>
                      <a:pt x="158" y="250"/>
                      <a:pt x="158" y="249"/>
                      <a:pt x="158" y="248"/>
                    </a:cubicBezTo>
                    <a:cubicBezTo>
                      <a:pt x="159" y="247"/>
                      <a:pt x="160" y="247"/>
                      <a:pt x="160" y="246"/>
                    </a:cubicBezTo>
                    <a:cubicBezTo>
                      <a:pt x="164" y="244"/>
                      <a:pt x="168" y="242"/>
                      <a:pt x="172" y="241"/>
                    </a:cubicBezTo>
                    <a:cubicBezTo>
                      <a:pt x="174" y="241"/>
                      <a:pt x="176" y="240"/>
                      <a:pt x="177" y="242"/>
                    </a:cubicBezTo>
                    <a:cubicBezTo>
                      <a:pt x="178" y="242"/>
                      <a:pt x="178" y="241"/>
                      <a:pt x="179" y="241"/>
                    </a:cubicBezTo>
                    <a:cubicBezTo>
                      <a:pt x="180" y="240"/>
                      <a:pt x="181" y="241"/>
                      <a:pt x="182" y="242"/>
                    </a:cubicBezTo>
                    <a:cubicBezTo>
                      <a:pt x="182" y="242"/>
                      <a:pt x="183" y="244"/>
                      <a:pt x="183" y="245"/>
                    </a:cubicBezTo>
                    <a:cubicBezTo>
                      <a:pt x="184" y="248"/>
                      <a:pt x="185" y="252"/>
                      <a:pt x="187" y="255"/>
                    </a:cubicBezTo>
                    <a:cubicBezTo>
                      <a:pt x="188" y="254"/>
                      <a:pt x="190" y="254"/>
                      <a:pt x="191" y="254"/>
                    </a:cubicBezTo>
                    <a:cubicBezTo>
                      <a:pt x="192" y="254"/>
                      <a:pt x="193" y="254"/>
                      <a:pt x="193" y="255"/>
                    </a:cubicBezTo>
                    <a:cubicBezTo>
                      <a:pt x="193" y="256"/>
                      <a:pt x="192" y="257"/>
                      <a:pt x="192" y="258"/>
                    </a:cubicBezTo>
                    <a:cubicBezTo>
                      <a:pt x="191" y="259"/>
                      <a:pt x="191" y="260"/>
                      <a:pt x="192" y="260"/>
                    </a:cubicBezTo>
                    <a:cubicBezTo>
                      <a:pt x="196" y="256"/>
                      <a:pt x="199" y="250"/>
                      <a:pt x="199" y="243"/>
                    </a:cubicBezTo>
                    <a:cubicBezTo>
                      <a:pt x="204" y="244"/>
                      <a:pt x="210" y="244"/>
                      <a:pt x="212" y="248"/>
                    </a:cubicBezTo>
                    <a:cubicBezTo>
                      <a:pt x="213" y="250"/>
                      <a:pt x="213" y="253"/>
                      <a:pt x="215" y="254"/>
                    </a:cubicBezTo>
                    <a:cubicBezTo>
                      <a:pt x="213" y="251"/>
                      <a:pt x="214" y="247"/>
                      <a:pt x="216" y="245"/>
                    </a:cubicBezTo>
                    <a:cubicBezTo>
                      <a:pt x="218" y="242"/>
                      <a:pt x="221" y="240"/>
                      <a:pt x="224" y="241"/>
                    </a:cubicBezTo>
                    <a:cubicBezTo>
                      <a:pt x="225" y="241"/>
                      <a:pt x="226" y="241"/>
                      <a:pt x="227" y="242"/>
                    </a:cubicBezTo>
                    <a:cubicBezTo>
                      <a:pt x="227" y="243"/>
                      <a:pt x="228" y="244"/>
                      <a:pt x="228" y="245"/>
                    </a:cubicBezTo>
                    <a:cubicBezTo>
                      <a:pt x="230" y="250"/>
                      <a:pt x="228" y="256"/>
                      <a:pt x="231" y="260"/>
                    </a:cubicBezTo>
                    <a:cubicBezTo>
                      <a:pt x="233" y="265"/>
                      <a:pt x="239" y="267"/>
                      <a:pt x="241" y="271"/>
                    </a:cubicBezTo>
                    <a:cubicBezTo>
                      <a:pt x="242" y="275"/>
                      <a:pt x="241" y="278"/>
                      <a:pt x="240" y="282"/>
                    </a:cubicBezTo>
                    <a:cubicBezTo>
                      <a:pt x="240" y="285"/>
                      <a:pt x="240" y="289"/>
                      <a:pt x="243" y="291"/>
                    </a:cubicBezTo>
                    <a:cubicBezTo>
                      <a:pt x="244" y="292"/>
                      <a:pt x="246" y="293"/>
                      <a:pt x="248" y="293"/>
                    </a:cubicBezTo>
                    <a:cubicBezTo>
                      <a:pt x="259" y="293"/>
                      <a:pt x="270" y="290"/>
                      <a:pt x="279" y="285"/>
                    </a:cubicBezTo>
                    <a:cubicBezTo>
                      <a:pt x="283" y="283"/>
                      <a:pt x="286" y="280"/>
                      <a:pt x="290" y="280"/>
                    </a:cubicBezTo>
                    <a:cubicBezTo>
                      <a:pt x="292" y="279"/>
                      <a:pt x="294" y="280"/>
                      <a:pt x="296" y="279"/>
                    </a:cubicBezTo>
                    <a:cubicBezTo>
                      <a:pt x="300" y="278"/>
                      <a:pt x="302" y="274"/>
                      <a:pt x="305" y="271"/>
                    </a:cubicBezTo>
                    <a:cubicBezTo>
                      <a:pt x="305" y="271"/>
                      <a:pt x="303" y="261"/>
                      <a:pt x="303" y="261"/>
                    </a:cubicBezTo>
                    <a:cubicBezTo>
                      <a:pt x="302" y="260"/>
                      <a:pt x="306" y="254"/>
                      <a:pt x="306" y="254"/>
                    </a:cubicBezTo>
                    <a:close/>
                  </a:path>
                </a:pathLst>
              </a:custGeom>
              <a:solidFill>
                <a:srgbClr val="BDE4AD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" name="Freeform 75">
                <a:extLst>
                  <a:ext uri="{FF2B5EF4-FFF2-40B4-BE49-F238E27FC236}">
                    <a16:creationId xmlns:a16="http://schemas.microsoft.com/office/drawing/2014/main" id="{29FE1B44-4DAA-54EE-C2FF-8CDEDBC34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629" y="1393558"/>
                <a:ext cx="1152202" cy="1187818"/>
              </a:xfrm>
              <a:custGeom>
                <a:avLst/>
                <a:gdLst>
                  <a:gd name="T0" fmla="*/ 303899912 w 270"/>
                  <a:gd name="T1" fmla="*/ 2147483646 h 278"/>
                  <a:gd name="T2" fmla="*/ 202599941 w 270"/>
                  <a:gd name="T3" fmla="*/ 2147483646 h 278"/>
                  <a:gd name="T4" fmla="*/ 361783436 w 270"/>
                  <a:gd name="T5" fmla="*/ 2147483646 h 278"/>
                  <a:gd name="T6" fmla="*/ 694625110 w 270"/>
                  <a:gd name="T7" fmla="*/ 2147483646 h 278"/>
                  <a:gd name="T8" fmla="*/ 622266901 w 270"/>
                  <a:gd name="T9" fmla="*/ 2147483646 h 278"/>
                  <a:gd name="T10" fmla="*/ 766979514 w 270"/>
                  <a:gd name="T11" fmla="*/ 2147483646 h 278"/>
                  <a:gd name="T12" fmla="*/ 911695932 w 270"/>
                  <a:gd name="T13" fmla="*/ 2147483646 h 278"/>
                  <a:gd name="T14" fmla="*/ 955108575 w 270"/>
                  <a:gd name="T15" fmla="*/ 2147483646 h 278"/>
                  <a:gd name="T16" fmla="*/ 1114292069 w 270"/>
                  <a:gd name="T17" fmla="*/ 2147483646 h 278"/>
                  <a:gd name="T18" fmla="*/ 1259008487 w 270"/>
                  <a:gd name="T19" fmla="*/ 2147483646 h 278"/>
                  <a:gd name="T20" fmla="*/ 1490550190 w 270"/>
                  <a:gd name="T21" fmla="*/ 2147483646 h 278"/>
                  <a:gd name="T22" fmla="*/ 1606321041 w 270"/>
                  <a:gd name="T23" fmla="*/ 2147483646 h 278"/>
                  <a:gd name="T24" fmla="*/ 1490550190 w 270"/>
                  <a:gd name="T25" fmla="*/ 2147483646 h 278"/>
                  <a:gd name="T26" fmla="*/ 1591846356 w 270"/>
                  <a:gd name="T27" fmla="*/ 2147483646 h 278"/>
                  <a:gd name="T28" fmla="*/ 1881275387 w 270"/>
                  <a:gd name="T29" fmla="*/ 2147483646 h 278"/>
                  <a:gd name="T30" fmla="*/ 1823388059 w 270"/>
                  <a:gd name="T31" fmla="*/ 2147483646 h 278"/>
                  <a:gd name="T32" fmla="*/ 1765504536 w 270"/>
                  <a:gd name="T33" fmla="*/ 2147483646 h 278"/>
                  <a:gd name="T34" fmla="*/ 1751033655 w 270"/>
                  <a:gd name="T35" fmla="*/ 2016526502 h 278"/>
                  <a:gd name="T36" fmla="*/ 1881275387 w 270"/>
                  <a:gd name="T37" fmla="*/ 1827930991 h 278"/>
                  <a:gd name="T38" fmla="*/ 2147483646 w 270"/>
                  <a:gd name="T39" fmla="*/ 1755395135 h 278"/>
                  <a:gd name="T40" fmla="*/ 2147483646 w 270"/>
                  <a:gd name="T41" fmla="*/ 1581303749 h 278"/>
                  <a:gd name="T42" fmla="*/ 2147483646 w 270"/>
                  <a:gd name="T43" fmla="*/ 1363692373 h 278"/>
                  <a:gd name="T44" fmla="*/ 2147483646 w 270"/>
                  <a:gd name="T45" fmla="*/ 1291156517 h 278"/>
                  <a:gd name="T46" fmla="*/ 2147483646 w 270"/>
                  <a:gd name="T47" fmla="*/ 1088053073 h 278"/>
                  <a:gd name="T48" fmla="*/ 2147483646 w 270"/>
                  <a:gd name="T49" fmla="*/ 928473429 h 278"/>
                  <a:gd name="T50" fmla="*/ 2147483646 w 270"/>
                  <a:gd name="T51" fmla="*/ 913965496 h 278"/>
                  <a:gd name="T52" fmla="*/ 2147483646 w 270"/>
                  <a:gd name="T53" fmla="*/ 942981362 h 278"/>
                  <a:gd name="T54" fmla="*/ 2147483646 w 270"/>
                  <a:gd name="T55" fmla="*/ 957489294 h 278"/>
                  <a:gd name="T56" fmla="*/ 2147483646 w 270"/>
                  <a:gd name="T57" fmla="*/ 1117068939 h 278"/>
                  <a:gd name="T58" fmla="*/ 2147483646 w 270"/>
                  <a:gd name="T59" fmla="*/ 1160588929 h 278"/>
                  <a:gd name="T60" fmla="*/ 2147483646 w 270"/>
                  <a:gd name="T61" fmla="*/ 1175096862 h 278"/>
                  <a:gd name="T62" fmla="*/ 2147483646 w 270"/>
                  <a:gd name="T63" fmla="*/ 1131576872 h 278"/>
                  <a:gd name="T64" fmla="*/ 2147483646 w 270"/>
                  <a:gd name="T65" fmla="*/ 986501352 h 278"/>
                  <a:gd name="T66" fmla="*/ 2147483646 w 270"/>
                  <a:gd name="T67" fmla="*/ 942981362 h 278"/>
                  <a:gd name="T68" fmla="*/ 2147483646 w 270"/>
                  <a:gd name="T69" fmla="*/ 739877918 h 278"/>
                  <a:gd name="T70" fmla="*/ 2147483646 w 270"/>
                  <a:gd name="T71" fmla="*/ 536774475 h 278"/>
                  <a:gd name="T72" fmla="*/ 2147483646 w 270"/>
                  <a:gd name="T73" fmla="*/ 522266542 h 278"/>
                  <a:gd name="T74" fmla="*/ 2147483646 w 270"/>
                  <a:gd name="T75" fmla="*/ 203103443 h 278"/>
                  <a:gd name="T76" fmla="*/ 2147483646 w 270"/>
                  <a:gd name="T77" fmla="*/ 43523799 h 278"/>
                  <a:gd name="T78" fmla="*/ 1693146327 w 270"/>
                  <a:gd name="T79" fmla="*/ 14507933 h 278"/>
                  <a:gd name="T80" fmla="*/ 651212467 w 270"/>
                  <a:gd name="T81" fmla="*/ 391698954 h 278"/>
                  <a:gd name="T82" fmla="*/ 376254317 w 270"/>
                  <a:gd name="T83" fmla="*/ 623818263 h 278"/>
                  <a:gd name="T84" fmla="*/ 332841674 w 270"/>
                  <a:gd name="T85" fmla="*/ 768889975 h 278"/>
                  <a:gd name="T86" fmla="*/ 376254317 w 270"/>
                  <a:gd name="T87" fmla="*/ 1653843414 h 278"/>
                  <a:gd name="T88" fmla="*/ 535441615 w 270"/>
                  <a:gd name="T89" fmla="*/ 2118078224 h 278"/>
                  <a:gd name="T90" fmla="*/ 419670764 w 270"/>
                  <a:gd name="T91" fmla="*/ 2147483646 h 278"/>
                  <a:gd name="T92" fmla="*/ 636737782 w 270"/>
                  <a:gd name="T93" fmla="*/ 2147483646 h 278"/>
                  <a:gd name="T94" fmla="*/ 622266901 w 270"/>
                  <a:gd name="T95" fmla="*/ 2147483646 h 278"/>
                  <a:gd name="T96" fmla="*/ 477554287 w 270"/>
                  <a:gd name="T97" fmla="*/ 2147483646 h 278"/>
                  <a:gd name="T98" fmla="*/ 260483465 w 270"/>
                  <a:gd name="T99" fmla="*/ 2147483646 h 278"/>
                  <a:gd name="T100" fmla="*/ 0 w 270"/>
                  <a:gd name="T101" fmla="*/ 2147483646 h 278"/>
                  <a:gd name="T102" fmla="*/ 72358209 w 270"/>
                  <a:gd name="T103" fmla="*/ 2147483646 h 278"/>
                  <a:gd name="T104" fmla="*/ 188129060 w 270"/>
                  <a:gd name="T105" fmla="*/ 2147483646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70" h="278">
                    <a:moveTo>
                      <a:pt x="19" y="251"/>
                    </a:moveTo>
                    <a:cubicBezTo>
                      <a:pt x="19" y="251"/>
                      <a:pt x="21" y="253"/>
                      <a:pt x="21" y="253"/>
                    </a:cubicBezTo>
                    <a:cubicBezTo>
                      <a:pt x="21" y="253"/>
                      <a:pt x="21" y="255"/>
                      <a:pt x="21" y="256"/>
                    </a:cubicBezTo>
                    <a:cubicBezTo>
                      <a:pt x="21" y="256"/>
                      <a:pt x="14" y="265"/>
                      <a:pt x="14" y="265"/>
                    </a:cubicBezTo>
                    <a:cubicBezTo>
                      <a:pt x="17" y="267"/>
                      <a:pt x="17" y="267"/>
                      <a:pt x="17" y="267"/>
                    </a:cubicBezTo>
                    <a:cubicBezTo>
                      <a:pt x="25" y="267"/>
                      <a:pt x="25" y="267"/>
                      <a:pt x="25" y="267"/>
                    </a:cubicBezTo>
                    <a:cubicBezTo>
                      <a:pt x="36" y="278"/>
                      <a:pt x="36" y="278"/>
                      <a:pt x="36" y="278"/>
                    </a:cubicBezTo>
                    <a:cubicBezTo>
                      <a:pt x="48" y="272"/>
                      <a:pt x="48" y="272"/>
                      <a:pt x="48" y="272"/>
                    </a:cubicBezTo>
                    <a:cubicBezTo>
                      <a:pt x="48" y="272"/>
                      <a:pt x="45" y="268"/>
                      <a:pt x="45" y="268"/>
                    </a:cubicBezTo>
                    <a:cubicBezTo>
                      <a:pt x="45" y="267"/>
                      <a:pt x="43" y="262"/>
                      <a:pt x="43" y="262"/>
                    </a:cubicBezTo>
                    <a:cubicBezTo>
                      <a:pt x="47" y="259"/>
                      <a:pt x="47" y="259"/>
                      <a:pt x="47" y="259"/>
                    </a:cubicBezTo>
                    <a:cubicBezTo>
                      <a:pt x="47" y="259"/>
                      <a:pt x="53" y="258"/>
                      <a:pt x="53" y="258"/>
                    </a:cubicBezTo>
                    <a:cubicBezTo>
                      <a:pt x="53" y="258"/>
                      <a:pt x="60" y="261"/>
                      <a:pt x="60" y="261"/>
                    </a:cubicBezTo>
                    <a:cubicBezTo>
                      <a:pt x="63" y="260"/>
                      <a:pt x="63" y="260"/>
                      <a:pt x="63" y="260"/>
                    </a:cubicBezTo>
                    <a:cubicBezTo>
                      <a:pt x="63" y="260"/>
                      <a:pt x="64" y="255"/>
                      <a:pt x="64" y="255"/>
                    </a:cubicBezTo>
                    <a:cubicBezTo>
                      <a:pt x="64" y="255"/>
                      <a:pt x="66" y="249"/>
                      <a:pt x="66" y="249"/>
                    </a:cubicBezTo>
                    <a:cubicBezTo>
                      <a:pt x="67" y="248"/>
                      <a:pt x="71" y="245"/>
                      <a:pt x="71" y="245"/>
                    </a:cubicBezTo>
                    <a:cubicBezTo>
                      <a:pt x="72" y="245"/>
                      <a:pt x="77" y="244"/>
                      <a:pt x="77" y="244"/>
                    </a:cubicBezTo>
                    <a:cubicBezTo>
                      <a:pt x="77" y="244"/>
                      <a:pt x="81" y="251"/>
                      <a:pt x="81" y="251"/>
                    </a:cubicBezTo>
                    <a:cubicBezTo>
                      <a:pt x="87" y="252"/>
                      <a:pt x="87" y="252"/>
                      <a:pt x="87" y="25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103" y="258"/>
                      <a:pt x="103" y="258"/>
                    </a:cubicBezTo>
                    <a:cubicBezTo>
                      <a:pt x="104" y="258"/>
                      <a:pt x="111" y="256"/>
                      <a:pt x="111" y="25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06" y="244"/>
                      <a:pt x="106" y="244"/>
                    </a:cubicBezTo>
                    <a:cubicBezTo>
                      <a:pt x="106" y="244"/>
                      <a:pt x="103" y="235"/>
                      <a:pt x="103" y="234"/>
                    </a:cubicBezTo>
                    <a:cubicBezTo>
                      <a:pt x="103" y="233"/>
                      <a:pt x="104" y="229"/>
                      <a:pt x="105" y="228"/>
                    </a:cubicBezTo>
                    <a:cubicBezTo>
                      <a:pt x="106" y="226"/>
                      <a:pt x="109" y="222"/>
                      <a:pt x="110" y="221"/>
                    </a:cubicBezTo>
                    <a:cubicBezTo>
                      <a:pt x="111" y="220"/>
                      <a:pt x="118" y="217"/>
                      <a:pt x="120" y="217"/>
                    </a:cubicBezTo>
                    <a:cubicBezTo>
                      <a:pt x="122" y="216"/>
                      <a:pt x="130" y="213"/>
                      <a:pt x="130" y="213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127" y="203"/>
                      <a:pt x="126" y="193"/>
                      <a:pt x="126" y="192"/>
                    </a:cubicBezTo>
                    <a:cubicBezTo>
                      <a:pt x="126" y="192"/>
                      <a:pt x="121" y="176"/>
                      <a:pt x="121" y="176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2" y="159"/>
                      <a:pt x="120" y="148"/>
                      <a:pt x="120" y="148"/>
                    </a:cubicBezTo>
                    <a:cubicBezTo>
                      <a:pt x="120" y="147"/>
                      <a:pt x="121" y="140"/>
                      <a:pt x="121" y="139"/>
                    </a:cubicBezTo>
                    <a:cubicBezTo>
                      <a:pt x="121" y="138"/>
                      <a:pt x="124" y="130"/>
                      <a:pt x="124" y="129"/>
                    </a:cubicBezTo>
                    <a:cubicBezTo>
                      <a:pt x="124" y="129"/>
                      <a:pt x="129" y="126"/>
                      <a:pt x="130" y="126"/>
                    </a:cubicBezTo>
                    <a:cubicBezTo>
                      <a:pt x="130" y="126"/>
                      <a:pt x="138" y="124"/>
                      <a:pt x="139" y="124"/>
                    </a:cubicBezTo>
                    <a:cubicBezTo>
                      <a:pt x="140" y="124"/>
                      <a:pt x="149" y="121"/>
                      <a:pt x="149" y="121"/>
                    </a:cubicBezTo>
                    <a:cubicBezTo>
                      <a:pt x="149" y="121"/>
                      <a:pt x="157" y="118"/>
                      <a:pt x="157" y="118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8" y="97"/>
                      <a:pt x="168" y="97"/>
                    </a:cubicBezTo>
                    <a:cubicBezTo>
                      <a:pt x="168" y="97"/>
                      <a:pt x="177" y="94"/>
                      <a:pt x="177" y="94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58" y="85"/>
                      <a:pt x="159" y="85"/>
                    </a:cubicBezTo>
                    <a:cubicBezTo>
                      <a:pt x="159" y="84"/>
                      <a:pt x="162" y="75"/>
                      <a:pt x="162" y="75"/>
                    </a:cubicBezTo>
                    <a:cubicBezTo>
                      <a:pt x="162" y="75"/>
                      <a:pt x="163" y="65"/>
                      <a:pt x="163" y="65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5" y="64"/>
                      <a:pt x="175" y="63"/>
                      <a:pt x="175" y="63"/>
                    </a:cubicBezTo>
                    <a:cubicBezTo>
                      <a:pt x="176" y="63"/>
                      <a:pt x="187" y="63"/>
                      <a:pt x="187" y="63"/>
                    </a:cubicBezTo>
                    <a:cubicBezTo>
                      <a:pt x="187" y="63"/>
                      <a:pt x="193" y="65"/>
                      <a:pt x="194" y="65"/>
                    </a:cubicBezTo>
                    <a:cubicBezTo>
                      <a:pt x="194" y="65"/>
                      <a:pt x="201" y="65"/>
                      <a:pt x="201" y="65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4" y="66"/>
                      <a:pt x="215" y="73"/>
                      <a:pt x="216" y="73"/>
                    </a:cubicBezTo>
                    <a:cubicBezTo>
                      <a:pt x="216" y="73"/>
                      <a:pt x="218" y="77"/>
                      <a:pt x="218" y="77"/>
                    </a:cubicBezTo>
                    <a:cubicBezTo>
                      <a:pt x="218" y="77"/>
                      <a:pt x="221" y="77"/>
                      <a:pt x="221" y="77"/>
                    </a:cubicBezTo>
                    <a:cubicBezTo>
                      <a:pt x="221" y="77"/>
                      <a:pt x="224" y="80"/>
                      <a:pt x="225" y="80"/>
                    </a:cubicBezTo>
                    <a:cubicBezTo>
                      <a:pt x="225" y="80"/>
                      <a:pt x="229" y="80"/>
                      <a:pt x="229" y="80"/>
                    </a:cubicBezTo>
                    <a:cubicBezTo>
                      <a:pt x="229" y="80"/>
                      <a:pt x="233" y="81"/>
                      <a:pt x="233" y="81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56" y="78"/>
                      <a:pt x="256" y="78"/>
                      <a:pt x="256" y="78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60" y="68"/>
                      <a:pt x="260" y="68"/>
                      <a:pt x="260" y="68"/>
                    </a:cubicBezTo>
                    <a:cubicBezTo>
                      <a:pt x="270" y="67"/>
                      <a:pt x="270" y="67"/>
                      <a:pt x="270" y="67"/>
                    </a:cubicBezTo>
                    <a:cubicBezTo>
                      <a:pt x="270" y="65"/>
                      <a:pt x="270" y="65"/>
                      <a:pt x="270" y="65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1" y="37"/>
                      <a:pt x="211" y="37"/>
                      <a:pt x="211" y="37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192" y="36"/>
                      <a:pt x="192" y="36"/>
                      <a:pt x="192" y="36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0" y="128"/>
                      <a:pt x="37" y="145"/>
                      <a:pt x="37" y="146"/>
                    </a:cubicBezTo>
                    <a:cubicBezTo>
                      <a:pt x="37" y="146"/>
                      <a:pt x="35" y="154"/>
                      <a:pt x="35" y="155"/>
                    </a:cubicBezTo>
                    <a:cubicBezTo>
                      <a:pt x="34" y="156"/>
                      <a:pt x="29" y="161"/>
                      <a:pt x="29" y="161"/>
                    </a:cubicBezTo>
                    <a:cubicBezTo>
                      <a:pt x="29" y="161"/>
                      <a:pt x="37" y="169"/>
                      <a:pt x="37" y="169"/>
                    </a:cubicBezTo>
                    <a:cubicBezTo>
                      <a:pt x="38" y="170"/>
                      <a:pt x="44" y="171"/>
                      <a:pt x="44" y="171"/>
                    </a:cubicBezTo>
                    <a:cubicBezTo>
                      <a:pt x="47" y="178"/>
                      <a:pt x="47" y="178"/>
                      <a:pt x="47" y="178"/>
                    </a:cubicBezTo>
                    <a:cubicBezTo>
                      <a:pt x="43" y="181"/>
                      <a:pt x="43" y="181"/>
                      <a:pt x="43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1"/>
                      <a:pt x="34" y="188"/>
                      <a:pt x="33" y="188"/>
                    </a:cubicBezTo>
                    <a:cubicBezTo>
                      <a:pt x="33" y="189"/>
                      <a:pt x="26" y="194"/>
                      <a:pt x="26" y="194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5" y="239"/>
                      <a:pt x="5" y="239"/>
                      <a:pt x="5" y="239"/>
                    </a:cubicBezTo>
                    <a:cubicBezTo>
                      <a:pt x="6" y="247"/>
                      <a:pt x="6" y="247"/>
                      <a:pt x="6" y="247"/>
                    </a:cubicBezTo>
                    <a:cubicBezTo>
                      <a:pt x="13" y="251"/>
                      <a:pt x="13" y="251"/>
                      <a:pt x="13" y="251"/>
                    </a:cubicBezTo>
                    <a:cubicBezTo>
                      <a:pt x="13" y="251"/>
                      <a:pt x="19" y="251"/>
                      <a:pt x="19" y="251"/>
                    </a:cubicBezTo>
                    <a:close/>
                  </a:path>
                </a:pathLst>
              </a:custGeom>
              <a:solidFill>
                <a:srgbClr val="ABDD99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6" name="Freeform 76">
                <a:extLst>
                  <a:ext uri="{FF2B5EF4-FFF2-40B4-BE49-F238E27FC236}">
                    <a16:creationId xmlns:a16="http://schemas.microsoft.com/office/drawing/2014/main" id="{89B8607B-87F7-27E5-5D01-9A5293D37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495" y="1796027"/>
                <a:ext cx="879734" cy="1102338"/>
              </a:xfrm>
              <a:custGeom>
                <a:avLst/>
                <a:gdLst>
                  <a:gd name="T0" fmla="*/ 608691842 w 206"/>
                  <a:gd name="T1" fmla="*/ 2045445232 h 258"/>
                  <a:gd name="T2" fmla="*/ 811585316 w 206"/>
                  <a:gd name="T3" fmla="*/ 2001926255 h 258"/>
                  <a:gd name="T4" fmla="*/ 855064120 w 206"/>
                  <a:gd name="T5" fmla="*/ 2132486994 h 258"/>
                  <a:gd name="T6" fmla="*/ 826078251 w 206"/>
                  <a:gd name="T7" fmla="*/ 2147483646 h 258"/>
                  <a:gd name="T8" fmla="*/ 1043468466 w 206"/>
                  <a:gd name="T9" fmla="*/ 2147483646 h 258"/>
                  <a:gd name="T10" fmla="*/ 1130426075 w 206"/>
                  <a:gd name="T11" fmla="*/ 2147483646 h 258"/>
                  <a:gd name="T12" fmla="*/ 1391291288 w 206"/>
                  <a:gd name="T13" fmla="*/ 2147483646 h 258"/>
                  <a:gd name="T14" fmla="*/ 1521723895 w 206"/>
                  <a:gd name="T15" fmla="*/ 2147483646 h 258"/>
                  <a:gd name="T16" fmla="*/ 1623174439 w 206"/>
                  <a:gd name="T17" fmla="*/ 2147483646 h 258"/>
                  <a:gd name="T18" fmla="*/ 1594188569 w 206"/>
                  <a:gd name="T19" fmla="*/ 2147483646 h 258"/>
                  <a:gd name="T20" fmla="*/ 1579695634 w 206"/>
                  <a:gd name="T21" fmla="*/ 2147483646 h 258"/>
                  <a:gd name="T22" fmla="*/ 1594188569 w 206"/>
                  <a:gd name="T23" fmla="*/ 2147483646 h 258"/>
                  <a:gd name="T24" fmla="*/ 1478248897 w 206"/>
                  <a:gd name="T25" fmla="*/ 2147483646 h 258"/>
                  <a:gd name="T26" fmla="*/ 1565202699 w 206"/>
                  <a:gd name="T27" fmla="*/ 2147483646 h 258"/>
                  <a:gd name="T28" fmla="*/ 1695635306 w 206"/>
                  <a:gd name="T29" fmla="*/ 2147483646 h 258"/>
                  <a:gd name="T30" fmla="*/ 1840564654 w 206"/>
                  <a:gd name="T31" fmla="*/ 2147483646 h 258"/>
                  <a:gd name="T32" fmla="*/ 2043458128 w 206"/>
                  <a:gd name="T33" fmla="*/ 2147483646 h 258"/>
                  <a:gd name="T34" fmla="*/ 2043458128 w 206"/>
                  <a:gd name="T35" fmla="*/ 2147483646 h 258"/>
                  <a:gd name="T36" fmla="*/ 1913025521 w 206"/>
                  <a:gd name="T37" fmla="*/ 2147483646 h 258"/>
                  <a:gd name="T38" fmla="*/ 1942011391 w 206"/>
                  <a:gd name="T39" fmla="*/ 2147483646 h 258"/>
                  <a:gd name="T40" fmla="*/ 2144908672 w 206"/>
                  <a:gd name="T41" fmla="*/ 2147483646 h 258"/>
                  <a:gd name="T42" fmla="*/ 2147483646 w 206"/>
                  <a:gd name="T43" fmla="*/ 2147483646 h 258"/>
                  <a:gd name="T44" fmla="*/ 2147483646 w 206"/>
                  <a:gd name="T45" fmla="*/ 2001926255 h 258"/>
                  <a:gd name="T46" fmla="*/ 2147483646 w 206"/>
                  <a:gd name="T47" fmla="*/ 1885873111 h 258"/>
                  <a:gd name="T48" fmla="*/ 2147483646 w 206"/>
                  <a:gd name="T49" fmla="*/ 1784323754 h 258"/>
                  <a:gd name="T50" fmla="*/ 2147483646 w 206"/>
                  <a:gd name="T51" fmla="*/ 1711793395 h 258"/>
                  <a:gd name="T52" fmla="*/ 2147483646 w 206"/>
                  <a:gd name="T53" fmla="*/ 1610244038 h 258"/>
                  <a:gd name="T54" fmla="*/ 2147483646 w 206"/>
                  <a:gd name="T55" fmla="*/ 1552217466 h 258"/>
                  <a:gd name="T56" fmla="*/ 2147483646 w 206"/>
                  <a:gd name="T57" fmla="*/ 1305603583 h 258"/>
                  <a:gd name="T58" fmla="*/ 2147483646 w 206"/>
                  <a:gd name="T59" fmla="*/ 1102508676 h 258"/>
                  <a:gd name="T60" fmla="*/ 2147483646 w 206"/>
                  <a:gd name="T61" fmla="*/ 870402388 h 258"/>
                  <a:gd name="T62" fmla="*/ 2147483646 w 206"/>
                  <a:gd name="T63" fmla="*/ 957444151 h 258"/>
                  <a:gd name="T64" fmla="*/ 2147483646 w 206"/>
                  <a:gd name="T65" fmla="*/ 1058989700 h 258"/>
                  <a:gd name="T66" fmla="*/ 2147483646 w 206"/>
                  <a:gd name="T67" fmla="*/ 942936556 h 258"/>
                  <a:gd name="T68" fmla="*/ 2147483646 w 206"/>
                  <a:gd name="T69" fmla="*/ 957444151 h 258"/>
                  <a:gd name="T70" fmla="*/ 2147483646 w 206"/>
                  <a:gd name="T71" fmla="*/ 971947937 h 258"/>
                  <a:gd name="T72" fmla="*/ 2147483646 w 206"/>
                  <a:gd name="T73" fmla="*/ 797868221 h 258"/>
                  <a:gd name="T74" fmla="*/ 2147483646 w 206"/>
                  <a:gd name="T75" fmla="*/ 565761933 h 258"/>
                  <a:gd name="T76" fmla="*/ 2115922802 w 206"/>
                  <a:gd name="T77" fmla="*/ 536746743 h 258"/>
                  <a:gd name="T78" fmla="*/ 2057951063 w 206"/>
                  <a:gd name="T79" fmla="*/ 522242957 h 258"/>
                  <a:gd name="T80" fmla="*/ 1942011391 w 206"/>
                  <a:gd name="T81" fmla="*/ 609280910 h 258"/>
                  <a:gd name="T82" fmla="*/ 1840564654 w 206"/>
                  <a:gd name="T83" fmla="*/ 667307482 h 258"/>
                  <a:gd name="T84" fmla="*/ 1869546717 w 206"/>
                  <a:gd name="T85" fmla="*/ 536746743 h 258"/>
                  <a:gd name="T86" fmla="*/ 1999983130 w 206"/>
                  <a:gd name="T87" fmla="*/ 391682217 h 258"/>
                  <a:gd name="T88" fmla="*/ 1811578785 w 206"/>
                  <a:gd name="T89" fmla="*/ 275629073 h 258"/>
                  <a:gd name="T90" fmla="*/ 1840564654 w 206"/>
                  <a:gd name="T91" fmla="*/ 43518977 h 258"/>
                  <a:gd name="T92" fmla="*/ 1405784223 w 206"/>
                  <a:gd name="T93" fmla="*/ 14507595 h 258"/>
                  <a:gd name="T94" fmla="*/ 1260858682 w 206"/>
                  <a:gd name="T95" fmla="*/ 217602501 h 258"/>
                  <a:gd name="T96" fmla="*/ 1130426075 w 206"/>
                  <a:gd name="T97" fmla="*/ 188587311 h 258"/>
                  <a:gd name="T98" fmla="*/ 1072454336 w 206"/>
                  <a:gd name="T99" fmla="*/ 0 h 258"/>
                  <a:gd name="T100" fmla="*/ 898542925 w 206"/>
                  <a:gd name="T101" fmla="*/ 217602501 h 258"/>
                  <a:gd name="T102" fmla="*/ 666659775 w 206"/>
                  <a:gd name="T103" fmla="*/ 391682217 h 258"/>
                  <a:gd name="T104" fmla="*/ 391301627 w 206"/>
                  <a:gd name="T105" fmla="*/ 464216385 h 258"/>
                  <a:gd name="T106" fmla="*/ 260869020 w 206"/>
                  <a:gd name="T107" fmla="*/ 652803696 h 258"/>
                  <a:gd name="T108" fmla="*/ 275358148 w 206"/>
                  <a:gd name="T109" fmla="*/ 942936556 h 258"/>
                  <a:gd name="T110" fmla="*/ 333329887 w 206"/>
                  <a:gd name="T111" fmla="*/ 1421656727 h 258"/>
                  <a:gd name="T112" fmla="*/ 391301627 w 206"/>
                  <a:gd name="T113" fmla="*/ 1726297182 h 258"/>
                  <a:gd name="T114" fmla="*/ 101446737 w 206"/>
                  <a:gd name="T115" fmla="*/ 1842350326 h 258"/>
                  <a:gd name="T116" fmla="*/ 0 w 206"/>
                  <a:gd name="T117" fmla="*/ 2030937637 h 258"/>
                  <a:gd name="T118" fmla="*/ 115939672 w 206"/>
                  <a:gd name="T119" fmla="*/ 2147483646 h 258"/>
                  <a:gd name="T120" fmla="*/ 492748363 w 206"/>
                  <a:gd name="T121" fmla="*/ 2088968017 h 2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06" h="258">
                    <a:moveTo>
                      <a:pt x="34" y="144"/>
                    </a:moveTo>
                    <a:cubicBezTo>
                      <a:pt x="42" y="141"/>
                      <a:pt x="42" y="141"/>
                      <a:pt x="42" y="141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59" y="147"/>
                      <a:pt x="59" y="147"/>
                      <a:pt x="59" y="147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57" y="156"/>
                      <a:pt x="57" y="156"/>
                      <a:pt x="57" y="156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8"/>
                      <a:pt x="72" y="168"/>
                      <a:pt x="72" y="168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96" y="177"/>
                      <a:pt x="96" y="177"/>
                      <a:pt x="96" y="177"/>
                    </a:cubicBezTo>
                    <a:cubicBezTo>
                      <a:pt x="103" y="183"/>
                      <a:pt x="103" y="183"/>
                      <a:pt x="103" y="183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2" y="196"/>
                      <a:pt x="113" y="199"/>
                      <a:pt x="113" y="199"/>
                    </a:cubicBezTo>
                    <a:cubicBezTo>
                      <a:pt x="113" y="200"/>
                      <a:pt x="110" y="208"/>
                      <a:pt x="110" y="208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109" y="220"/>
                      <a:pt x="109" y="220"/>
                      <a:pt x="109" y="220"/>
                    </a:cubicBezTo>
                    <a:cubicBezTo>
                      <a:pt x="111" y="236"/>
                      <a:pt x="111" y="236"/>
                      <a:pt x="111" y="236"/>
                    </a:cubicBezTo>
                    <a:cubicBezTo>
                      <a:pt x="110" y="237"/>
                      <a:pt x="110" y="237"/>
                      <a:pt x="110" y="237"/>
                    </a:cubicBezTo>
                    <a:cubicBezTo>
                      <a:pt x="102" y="238"/>
                      <a:pt x="102" y="238"/>
                      <a:pt x="102" y="238"/>
                    </a:cubicBezTo>
                    <a:cubicBezTo>
                      <a:pt x="102" y="238"/>
                      <a:pt x="102" y="242"/>
                      <a:pt x="102" y="242"/>
                    </a:cubicBezTo>
                    <a:cubicBezTo>
                      <a:pt x="102" y="243"/>
                      <a:pt x="103" y="247"/>
                      <a:pt x="103" y="247"/>
                    </a:cubicBezTo>
                    <a:cubicBezTo>
                      <a:pt x="108" y="248"/>
                      <a:pt x="108" y="248"/>
                      <a:pt x="108" y="248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7" y="246"/>
                      <a:pt x="117" y="246"/>
                      <a:pt x="117" y="246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35" y="257"/>
                      <a:pt x="135" y="257"/>
                      <a:pt x="135" y="257"/>
                    </a:cubicBezTo>
                    <a:cubicBezTo>
                      <a:pt x="141" y="250"/>
                      <a:pt x="141" y="250"/>
                      <a:pt x="141" y="250"/>
                    </a:cubicBezTo>
                    <a:cubicBezTo>
                      <a:pt x="144" y="241"/>
                      <a:pt x="144" y="241"/>
                      <a:pt x="144" y="24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32" y="223"/>
                      <a:pt x="132" y="223"/>
                      <a:pt x="132" y="223"/>
                    </a:cubicBezTo>
                    <a:cubicBezTo>
                      <a:pt x="132" y="223"/>
                      <a:pt x="132" y="219"/>
                      <a:pt x="132" y="219"/>
                    </a:cubicBezTo>
                    <a:cubicBezTo>
                      <a:pt x="132" y="218"/>
                      <a:pt x="135" y="211"/>
                      <a:pt x="135" y="211"/>
                    </a:cubicBezTo>
                    <a:cubicBezTo>
                      <a:pt x="134" y="199"/>
                      <a:pt x="134" y="199"/>
                      <a:pt x="134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67" y="169"/>
                      <a:pt x="167" y="169"/>
                      <a:pt x="167" y="169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9" y="142"/>
                      <a:pt x="189" y="142"/>
                      <a:pt x="189" y="142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6" y="134"/>
                      <a:pt x="206" y="134"/>
                      <a:pt x="206" y="134"/>
                    </a:cubicBezTo>
                    <a:cubicBezTo>
                      <a:pt x="206" y="130"/>
                      <a:pt x="206" y="130"/>
                      <a:pt x="206" y="130"/>
                    </a:cubicBezTo>
                    <a:cubicBezTo>
                      <a:pt x="206" y="130"/>
                      <a:pt x="199" y="126"/>
                      <a:pt x="198" y="125"/>
                    </a:cubicBezTo>
                    <a:cubicBezTo>
                      <a:pt x="198" y="125"/>
                      <a:pt x="194" y="123"/>
                      <a:pt x="194" y="123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2" y="118"/>
                      <a:pt x="189" y="116"/>
                      <a:pt x="189" y="115"/>
                    </a:cubicBezTo>
                    <a:cubicBezTo>
                      <a:pt x="189" y="115"/>
                      <a:pt x="192" y="111"/>
                      <a:pt x="192" y="111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79" y="107"/>
                      <a:pt x="179" y="107"/>
                      <a:pt x="179" y="107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91" y="90"/>
                      <a:pt x="191" y="90"/>
                      <a:pt x="191" y="90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93" y="76"/>
                      <a:pt x="193" y="76"/>
                      <a:pt x="193" y="76"/>
                    </a:cubicBezTo>
                    <a:cubicBezTo>
                      <a:pt x="193" y="76"/>
                      <a:pt x="188" y="74"/>
                      <a:pt x="188" y="73"/>
                    </a:cubicBezTo>
                    <a:cubicBezTo>
                      <a:pt x="188" y="73"/>
                      <a:pt x="188" y="60"/>
                      <a:pt x="188" y="6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4" y="61"/>
                      <a:pt x="154" y="61"/>
                    </a:cubicBezTo>
                    <a:cubicBezTo>
                      <a:pt x="154" y="60"/>
                      <a:pt x="158" y="55"/>
                      <a:pt x="158" y="55"/>
                    </a:cubicBezTo>
                    <a:cubicBezTo>
                      <a:pt x="148" y="41"/>
                      <a:pt x="148" y="41"/>
                      <a:pt x="148" y="41"/>
                    </a:cubicBezTo>
                    <a:cubicBezTo>
                      <a:pt x="148" y="41"/>
                      <a:pt x="150" y="39"/>
                      <a:pt x="150" y="39"/>
                    </a:cubicBezTo>
                    <a:cubicBezTo>
                      <a:pt x="150" y="38"/>
                      <a:pt x="149" y="36"/>
                      <a:pt x="149" y="36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4" y="42"/>
                      <a:pt x="134" y="42"/>
                      <a:pt x="134" y="42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9" y="42"/>
                      <a:pt x="129" y="41"/>
                    </a:cubicBezTo>
                    <a:cubicBezTo>
                      <a:pt x="129" y="41"/>
                      <a:pt x="129" y="38"/>
                      <a:pt x="129" y="37"/>
                    </a:cubicBezTo>
                    <a:cubicBezTo>
                      <a:pt x="129" y="37"/>
                      <a:pt x="131" y="34"/>
                      <a:pt x="131" y="33"/>
                    </a:cubicBezTo>
                    <a:cubicBezTo>
                      <a:pt x="132" y="33"/>
                      <a:pt x="138" y="27"/>
                      <a:pt x="138" y="27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78" y="13"/>
                      <a:pt x="78" y="13"/>
                    </a:cubicBezTo>
                    <a:cubicBezTo>
                      <a:pt x="78" y="12"/>
                      <a:pt x="77" y="2"/>
                      <a:pt x="77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65" y="3"/>
                      <a:pt x="65" y="3"/>
                    </a:cubicBezTo>
                    <a:cubicBezTo>
                      <a:pt x="65" y="3"/>
                      <a:pt x="62" y="15"/>
                      <a:pt x="62" y="1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46" y="27"/>
                      <a:pt x="46" y="27"/>
                    </a:cubicBezTo>
                    <a:cubicBezTo>
                      <a:pt x="46" y="27"/>
                      <a:pt x="37" y="30"/>
                      <a:pt x="36" y="30"/>
                    </a:cubicBezTo>
                    <a:cubicBezTo>
                      <a:pt x="35" y="30"/>
                      <a:pt x="27" y="32"/>
                      <a:pt x="27" y="32"/>
                    </a:cubicBezTo>
                    <a:cubicBezTo>
                      <a:pt x="26" y="32"/>
                      <a:pt x="21" y="35"/>
                      <a:pt x="21" y="35"/>
                    </a:cubicBezTo>
                    <a:cubicBezTo>
                      <a:pt x="21" y="36"/>
                      <a:pt x="18" y="44"/>
                      <a:pt x="18" y="45"/>
                    </a:cubicBezTo>
                    <a:cubicBezTo>
                      <a:pt x="18" y="46"/>
                      <a:pt x="17" y="53"/>
                      <a:pt x="17" y="54"/>
                    </a:cubicBezTo>
                    <a:cubicBezTo>
                      <a:pt x="17" y="54"/>
                      <a:pt x="19" y="65"/>
                      <a:pt x="19" y="65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23" y="98"/>
                      <a:pt x="23" y="98"/>
                    </a:cubicBezTo>
                    <a:cubicBezTo>
                      <a:pt x="23" y="99"/>
                      <a:pt x="24" y="109"/>
                      <a:pt x="24" y="10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19" y="122"/>
                      <a:pt x="17" y="123"/>
                    </a:cubicBezTo>
                    <a:cubicBezTo>
                      <a:pt x="15" y="123"/>
                      <a:pt x="8" y="126"/>
                      <a:pt x="7" y="127"/>
                    </a:cubicBezTo>
                    <a:cubicBezTo>
                      <a:pt x="6" y="128"/>
                      <a:pt x="3" y="132"/>
                      <a:pt x="2" y="134"/>
                    </a:cubicBezTo>
                    <a:cubicBezTo>
                      <a:pt x="1" y="135"/>
                      <a:pt x="0" y="139"/>
                      <a:pt x="0" y="140"/>
                    </a:cubicBezTo>
                    <a:cubicBezTo>
                      <a:pt x="0" y="141"/>
                      <a:pt x="3" y="150"/>
                      <a:pt x="3" y="150"/>
                    </a:cubicBezTo>
                    <a:cubicBezTo>
                      <a:pt x="3" y="150"/>
                      <a:pt x="8" y="154"/>
                      <a:pt x="8" y="154"/>
                    </a:cubicBezTo>
                    <a:cubicBezTo>
                      <a:pt x="23" y="154"/>
                      <a:pt x="23" y="154"/>
                      <a:pt x="23" y="154"/>
                    </a:cubicBezTo>
                    <a:lnTo>
                      <a:pt x="34" y="144"/>
                    </a:lnTo>
                    <a:close/>
                  </a:path>
                </a:pathLst>
              </a:custGeom>
              <a:solidFill>
                <a:srgbClr val="9DD48D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7" name="Freeform 78">
                <a:extLst>
                  <a:ext uri="{FF2B5EF4-FFF2-40B4-BE49-F238E27FC236}">
                    <a16:creationId xmlns:a16="http://schemas.microsoft.com/office/drawing/2014/main" id="{6D2E250E-8B15-86BC-6CB7-E11AB7939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565" y="1555613"/>
                <a:ext cx="1296449" cy="1132613"/>
              </a:xfrm>
              <a:custGeom>
                <a:avLst/>
                <a:gdLst>
                  <a:gd name="T0" fmla="*/ 2147483646 w 304"/>
                  <a:gd name="T1" fmla="*/ 2147483646 h 265"/>
                  <a:gd name="T2" fmla="*/ 2147483646 w 304"/>
                  <a:gd name="T3" fmla="*/ 2147483646 h 265"/>
                  <a:gd name="T4" fmla="*/ 2147483646 w 304"/>
                  <a:gd name="T5" fmla="*/ 2147483646 h 265"/>
                  <a:gd name="T6" fmla="*/ 2147483646 w 304"/>
                  <a:gd name="T7" fmla="*/ 2147483646 h 265"/>
                  <a:gd name="T8" fmla="*/ 2147483646 w 304"/>
                  <a:gd name="T9" fmla="*/ 2147483646 h 265"/>
                  <a:gd name="T10" fmla="*/ 2147483646 w 304"/>
                  <a:gd name="T11" fmla="*/ 2147483646 h 265"/>
                  <a:gd name="T12" fmla="*/ 2147483646 w 304"/>
                  <a:gd name="T13" fmla="*/ 2147483646 h 265"/>
                  <a:gd name="T14" fmla="*/ 2147483646 w 304"/>
                  <a:gd name="T15" fmla="*/ 2147483646 h 265"/>
                  <a:gd name="T16" fmla="*/ 2147483646 w 304"/>
                  <a:gd name="T17" fmla="*/ 2147483646 h 265"/>
                  <a:gd name="T18" fmla="*/ 2147483646 w 304"/>
                  <a:gd name="T19" fmla="*/ 2147483646 h 265"/>
                  <a:gd name="T20" fmla="*/ 2147483646 w 304"/>
                  <a:gd name="T21" fmla="*/ 2147483646 h 265"/>
                  <a:gd name="T22" fmla="*/ 2147483646 w 304"/>
                  <a:gd name="T23" fmla="*/ 2147483646 h 265"/>
                  <a:gd name="T24" fmla="*/ 2147483646 w 304"/>
                  <a:gd name="T25" fmla="*/ 2147483646 h 265"/>
                  <a:gd name="T26" fmla="*/ 2147483646 w 304"/>
                  <a:gd name="T27" fmla="*/ 2147483646 h 265"/>
                  <a:gd name="T28" fmla="*/ 2147483646 w 304"/>
                  <a:gd name="T29" fmla="*/ 2147483646 h 265"/>
                  <a:gd name="T30" fmla="*/ 2147483646 w 304"/>
                  <a:gd name="T31" fmla="*/ 2147483646 h 265"/>
                  <a:gd name="T32" fmla="*/ 2147483646 w 304"/>
                  <a:gd name="T33" fmla="*/ 2104834500 h 265"/>
                  <a:gd name="T34" fmla="*/ 2147483646 w 304"/>
                  <a:gd name="T35" fmla="*/ 2075802300 h 265"/>
                  <a:gd name="T36" fmla="*/ 2147483646 w 304"/>
                  <a:gd name="T37" fmla="*/ 1843544700 h 265"/>
                  <a:gd name="T38" fmla="*/ 2147483646 w 304"/>
                  <a:gd name="T39" fmla="*/ 1291932900 h 265"/>
                  <a:gd name="T40" fmla="*/ 2147483646 w 304"/>
                  <a:gd name="T41" fmla="*/ 1045159200 h 265"/>
                  <a:gd name="T42" fmla="*/ 2147483646 w 304"/>
                  <a:gd name="T43" fmla="*/ 958062600 h 265"/>
                  <a:gd name="T44" fmla="*/ 2147483646 w 304"/>
                  <a:gd name="T45" fmla="*/ 449999100 h 265"/>
                  <a:gd name="T46" fmla="*/ 2147483646 w 304"/>
                  <a:gd name="T47" fmla="*/ 406450800 h 265"/>
                  <a:gd name="T48" fmla="*/ 2147483646 w 304"/>
                  <a:gd name="T49" fmla="*/ 362902500 h 265"/>
                  <a:gd name="T50" fmla="*/ 2147483646 w 304"/>
                  <a:gd name="T51" fmla="*/ 87096600 h 265"/>
                  <a:gd name="T52" fmla="*/ 2147483646 w 304"/>
                  <a:gd name="T53" fmla="*/ 159677100 h 265"/>
                  <a:gd name="T54" fmla="*/ 2147483646 w 304"/>
                  <a:gd name="T55" fmla="*/ 420966900 h 265"/>
                  <a:gd name="T56" fmla="*/ 1474156176 w 304"/>
                  <a:gd name="T57" fmla="*/ 435483000 h 265"/>
                  <a:gd name="T58" fmla="*/ 1141747964 w 304"/>
                  <a:gd name="T59" fmla="*/ 653224500 h 265"/>
                  <a:gd name="T60" fmla="*/ 968316931 w 304"/>
                  <a:gd name="T61" fmla="*/ 609676200 h 265"/>
                  <a:gd name="T62" fmla="*/ 838243656 w 304"/>
                  <a:gd name="T63" fmla="*/ 508063500 h 265"/>
                  <a:gd name="T64" fmla="*/ 621458667 w 304"/>
                  <a:gd name="T65" fmla="*/ 391934700 h 265"/>
                  <a:gd name="T66" fmla="*/ 245692696 w 304"/>
                  <a:gd name="T67" fmla="*/ 362902500 h 265"/>
                  <a:gd name="T68" fmla="*/ 57811612 w 304"/>
                  <a:gd name="T69" fmla="*/ 537095700 h 265"/>
                  <a:gd name="T70" fmla="*/ 274596601 w 304"/>
                  <a:gd name="T71" fmla="*/ 740321100 h 265"/>
                  <a:gd name="T72" fmla="*/ 332408213 w 304"/>
                  <a:gd name="T73" fmla="*/ 1001610900 h 265"/>
                  <a:gd name="T74" fmla="*/ 563647055 w 304"/>
                  <a:gd name="T75" fmla="*/ 870966000 h 265"/>
                  <a:gd name="T76" fmla="*/ 1040578594 w 304"/>
                  <a:gd name="T77" fmla="*/ 856449900 h 265"/>
                  <a:gd name="T78" fmla="*/ 1185105722 w 304"/>
                  <a:gd name="T79" fmla="*/ 1132255800 h 265"/>
                  <a:gd name="T80" fmla="*/ 1069486301 w 304"/>
                  <a:gd name="T81" fmla="*/ 1349997300 h 265"/>
                  <a:gd name="T82" fmla="*/ 1083936352 w 304"/>
                  <a:gd name="T83" fmla="*/ 1509674400 h 265"/>
                  <a:gd name="T84" fmla="*/ 1257367385 w 304"/>
                  <a:gd name="T85" fmla="*/ 1335481200 h 265"/>
                  <a:gd name="T86" fmla="*/ 1358536755 w 304"/>
                  <a:gd name="T87" fmla="*/ 1335481200 h 265"/>
                  <a:gd name="T88" fmla="*/ 1488606228 w 304"/>
                  <a:gd name="T89" fmla="*/ 1611287100 h 265"/>
                  <a:gd name="T90" fmla="*/ 1517513935 w 304"/>
                  <a:gd name="T91" fmla="*/ 1741932000 h 265"/>
                  <a:gd name="T92" fmla="*/ 1662037261 w 304"/>
                  <a:gd name="T93" fmla="*/ 1756448100 h 265"/>
                  <a:gd name="T94" fmla="*/ 1821014440 w 304"/>
                  <a:gd name="T95" fmla="*/ 1843544700 h 265"/>
                  <a:gd name="T96" fmla="*/ 1922183810 w 304"/>
                  <a:gd name="T97" fmla="*/ 1683867600 h 265"/>
                  <a:gd name="T98" fmla="*/ 1936633862 w 304"/>
                  <a:gd name="T99" fmla="*/ 2003221800 h 265"/>
                  <a:gd name="T100" fmla="*/ 1792110536 w 304"/>
                  <a:gd name="T101" fmla="*/ 2147483646 h 265"/>
                  <a:gd name="T102" fmla="*/ 1936633862 w 304"/>
                  <a:gd name="T103" fmla="*/ 2147483646 h 265"/>
                  <a:gd name="T104" fmla="*/ 2008899327 w 304"/>
                  <a:gd name="T105" fmla="*/ 2147483646 h 265"/>
                  <a:gd name="T106" fmla="*/ 2147483646 w 304"/>
                  <a:gd name="T107" fmla="*/ 2147483646 h 265"/>
                  <a:gd name="T108" fmla="*/ 1907729957 w 304"/>
                  <a:gd name="T109" fmla="*/ 2147483646 h 26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4" h="265">
                    <a:moveTo>
                      <a:pt x="147" y="211"/>
                    </a:moveTo>
                    <a:cubicBezTo>
                      <a:pt x="162" y="219"/>
                      <a:pt x="162" y="219"/>
                      <a:pt x="162" y="219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9" y="226"/>
                      <a:pt x="179" y="226"/>
                      <a:pt x="179" y="226"/>
                    </a:cubicBezTo>
                    <a:cubicBezTo>
                      <a:pt x="186" y="226"/>
                      <a:pt x="186" y="226"/>
                      <a:pt x="186" y="226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12" y="230"/>
                      <a:pt x="212" y="230"/>
                      <a:pt x="212" y="230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2" y="244"/>
                      <a:pt x="212" y="244"/>
                      <a:pt x="212" y="244"/>
                    </a:cubicBezTo>
                    <a:cubicBezTo>
                      <a:pt x="212" y="244"/>
                      <a:pt x="214" y="258"/>
                      <a:pt x="214" y="258"/>
                    </a:cubicBezTo>
                    <a:cubicBezTo>
                      <a:pt x="214" y="258"/>
                      <a:pt x="226" y="263"/>
                      <a:pt x="226" y="263"/>
                    </a:cubicBezTo>
                    <a:cubicBezTo>
                      <a:pt x="240" y="259"/>
                      <a:pt x="240" y="259"/>
                      <a:pt x="240" y="259"/>
                    </a:cubicBezTo>
                    <a:cubicBezTo>
                      <a:pt x="243" y="262"/>
                      <a:pt x="243" y="262"/>
                      <a:pt x="243" y="262"/>
                    </a:cubicBezTo>
                    <a:cubicBezTo>
                      <a:pt x="243" y="262"/>
                      <a:pt x="248" y="265"/>
                      <a:pt x="248" y="265"/>
                    </a:cubicBezTo>
                    <a:cubicBezTo>
                      <a:pt x="248" y="265"/>
                      <a:pt x="253" y="265"/>
                      <a:pt x="253" y="265"/>
                    </a:cubicBezTo>
                    <a:cubicBezTo>
                      <a:pt x="255" y="262"/>
                      <a:pt x="255" y="262"/>
                      <a:pt x="255" y="262"/>
                    </a:cubicBezTo>
                    <a:cubicBezTo>
                      <a:pt x="255" y="262"/>
                      <a:pt x="252" y="259"/>
                      <a:pt x="252" y="259"/>
                    </a:cubicBezTo>
                    <a:cubicBezTo>
                      <a:pt x="251" y="259"/>
                      <a:pt x="248" y="256"/>
                      <a:pt x="248" y="256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7" y="245"/>
                      <a:pt x="257" y="245"/>
                      <a:pt x="257" y="245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2"/>
                      <a:pt x="265" y="242"/>
                      <a:pt x="265" y="242"/>
                    </a:cubicBezTo>
                    <a:cubicBezTo>
                      <a:pt x="270" y="242"/>
                      <a:pt x="270" y="242"/>
                      <a:pt x="270" y="242"/>
                    </a:cubicBez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9" y="231"/>
                      <a:pt x="269" y="231"/>
                      <a:pt x="269" y="231"/>
                    </a:cubicBezTo>
                    <a:cubicBezTo>
                      <a:pt x="252" y="230"/>
                      <a:pt x="252" y="230"/>
                      <a:pt x="252" y="230"/>
                    </a:cubicBezTo>
                    <a:cubicBezTo>
                      <a:pt x="242" y="227"/>
                      <a:pt x="242" y="227"/>
                      <a:pt x="242" y="227"/>
                    </a:cubicBezTo>
                    <a:cubicBezTo>
                      <a:pt x="242" y="227"/>
                      <a:pt x="239" y="225"/>
                      <a:pt x="239" y="225"/>
                    </a:cubicBezTo>
                    <a:cubicBezTo>
                      <a:pt x="238" y="225"/>
                      <a:pt x="230" y="227"/>
                      <a:pt x="230" y="227"/>
                    </a:cubicBezTo>
                    <a:cubicBezTo>
                      <a:pt x="228" y="224"/>
                      <a:pt x="228" y="224"/>
                      <a:pt x="228" y="224"/>
                    </a:cubicBezTo>
                    <a:cubicBezTo>
                      <a:pt x="225" y="217"/>
                      <a:pt x="225" y="217"/>
                      <a:pt x="225" y="217"/>
                    </a:cubicBezTo>
                    <a:cubicBezTo>
                      <a:pt x="225" y="217"/>
                      <a:pt x="216" y="211"/>
                      <a:pt x="216" y="211"/>
                    </a:cubicBezTo>
                    <a:cubicBezTo>
                      <a:pt x="216" y="211"/>
                      <a:pt x="215" y="198"/>
                      <a:pt x="215" y="198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05" y="199"/>
                      <a:pt x="205" y="199"/>
                      <a:pt x="205" y="199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8" y="185"/>
                      <a:pt x="208" y="185"/>
                      <a:pt x="208" y="185"/>
                    </a:cubicBezTo>
                    <a:cubicBezTo>
                      <a:pt x="208" y="185"/>
                      <a:pt x="209" y="179"/>
                      <a:pt x="209" y="179"/>
                    </a:cubicBezTo>
                    <a:cubicBezTo>
                      <a:pt x="209" y="178"/>
                      <a:pt x="207" y="164"/>
                      <a:pt x="207" y="164"/>
                    </a:cubicBezTo>
                    <a:cubicBezTo>
                      <a:pt x="201" y="163"/>
                      <a:pt x="201" y="163"/>
                      <a:pt x="201" y="163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84" y="163"/>
                      <a:pt x="184" y="163"/>
                      <a:pt x="184" y="163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8" y="147"/>
                      <a:pt x="198" y="147"/>
                      <a:pt x="198" y="147"/>
                    </a:cubicBezTo>
                    <a:cubicBezTo>
                      <a:pt x="198" y="147"/>
                      <a:pt x="202" y="146"/>
                      <a:pt x="203" y="145"/>
                    </a:cubicBezTo>
                    <a:cubicBezTo>
                      <a:pt x="203" y="145"/>
                      <a:pt x="207" y="143"/>
                      <a:pt x="208" y="143"/>
                    </a:cubicBezTo>
                    <a:cubicBezTo>
                      <a:pt x="208" y="142"/>
                      <a:pt x="214" y="139"/>
                      <a:pt x="214" y="139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44" y="127"/>
                      <a:pt x="252" y="126"/>
                      <a:pt x="252" y="126"/>
                    </a:cubicBezTo>
                    <a:cubicBezTo>
                      <a:pt x="252" y="125"/>
                      <a:pt x="250" y="113"/>
                      <a:pt x="250" y="113"/>
                    </a:cubicBezTo>
                    <a:cubicBezTo>
                      <a:pt x="261" y="89"/>
                      <a:pt x="261" y="89"/>
                      <a:pt x="261" y="89"/>
                    </a:cubicBezTo>
                    <a:cubicBezTo>
                      <a:pt x="261" y="89"/>
                      <a:pt x="260" y="82"/>
                      <a:pt x="261" y="81"/>
                    </a:cubicBezTo>
                    <a:cubicBezTo>
                      <a:pt x="261" y="81"/>
                      <a:pt x="266" y="75"/>
                      <a:pt x="266" y="75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83" y="72"/>
                      <a:pt x="283" y="72"/>
                      <a:pt x="283" y="72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304" y="42"/>
                      <a:pt x="301" y="37"/>
                      <a:pt x="301" y="36"/>
                    </a:cubicBezTo>
                    <a:cubicBezTo>
                      <a:pt x="301" y="35"/>
                      <a:pt x="301" y="31"/>
                      <a:pt x="301" y="31"/>
                    </a:cubicBezTo>
                    <a:cubicBezTo>
                      <a:pt x="301" y="31"/>
                      <a:pt x="299" y="28"/>
                      <a:pt x="299" y="28"/>
                    </a:cubicBezTo>
                    <a:cubicBezTo>
                      <a:pt x="299" y="28"/>
                      <a:pt x="296" y="27"/>
                      <a:pt x="296" y="27"/>
                    </a:cubicBezTo>
                    <a:cubicBezTo>
                      <a:pt x="296" y="27"/>
                      <a:pt x="288" y="28"/>
                      <a:pt x="288" y="28"/>
                    </a:cubicBezTo>
                    <a:cubicBezTo>
                      <a:pt x="288" y="28"/>
                      <a:pt x="283" y="27"/>
                      <a:pt x="283" y="27"/>
                    </a:cubicBezTo>
                    <a:cubicBezTo>
                      <a:pt x="283" y="27"/>
                      <a:pt x="275" y="22"/>
                      <a:pt x="275" y="22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2" y="25"/>
                      <a:pt x="261" y="23"/>
                      <a:pt x="261" y="23"/>
                    </a:cubicBezTo>
                    <a:cubicBezTo>
                      <a:pt x="262" y="23"/>
                      <a:pt x="265" y="11"/>
                      <a:pt x="265" y="11"/>
                    </a:cubicBezTo>
                    <a:cubicBezTo>
                      <a:pt x="265" y="10"/>
                      <a:pt x="263" y="6"/>
                      <a:pt x="262" y="6"/>
                    </a:cubicBezTo>
                    <a:cubicBezTo>
                      <a:pt x="262" y="5"/>
                      <a:pt x="259" y="0"/>
                      <a:pt x="259" y="0"/>
                    </a:cubicBezTo>
                    <a:cubicBezTo>
                      <a:pt x="229" y="9"/>
                      <a:pt x="229" y="9"/>
                      <a:pt x="229" y="9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18" y="22"/>
                      <a:pt x="218" y="22"/>
                      <a:pt x="218" y="22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188" y="29"/>
                      <a:pt x="188" y="29"/>
                      <a:pt x="188" y="29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1" y="42"/>
                      <a:pt x="71" y="42"/>
                    </a:cubicBezTo>
                    <a:cubicBezTo>
                      <a:pt x="71" y="42"/>
                      <a:pt x="67" y="42"/>
                      <a:pt x="67" y="42"/>
                    </a:cubicBezTo>
                    <a:cubicBezTo>
                      <a:pt x="66" y="42"/>
                      <a:pt x="63" y="39"/>
                      <a:pt x="63" y="39"/>
                    </a:cubicBezTo>
                    <a:cubicBezTo>
                      <a:pt x="63" y="39"/>
                      <a:pt x="60" y="39"/>
                      <a:pt x="60" y="39"/>
                    </a:cubicBezTo>
                    <a:cubicBezTo>
                      <a:pt x="60" y="39"/>
                      <a:pt x="58" y="35"/>
                      <a:pt x="58" y="35"/>
                    </a:cubicBezTo>
                    <a:cubicBezTo>
                      <a:pt x="57" y="35"/>
                      <a:pt x="56" y="28"/>
                      <a:pt x="56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6" y="27"/>
                      <a:pt x="36" y="27"/>
                    </a:cubicBezTo>
                    <a:cubicBezTo>
                      <a:pt x="35" y="27"/>
                      <a:pt x="29" y="25"/>
                      <a:pt x="29" y="25"/>
                    </a:cubicBezTo>
                    <a:cubicBezTo>
                      <a:pt x="29" y="25"/>
                      <a:pt x="18" y="25"/>
                      <a:pt x="17" y="25"/>
                    </a:cubicBezTo>
                    <a:cubicBezTo>
                      <a:pt x="17" y="25"/>
                      <a:pt x="7" y="26"/>
                      <a:pt x="7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37"/>
                      <a:pt x="4" y="37"/>
                    </a:cubicBezTo>
                    <a:cubicBezTo>
                      <a:pt x="4" y="37"/>
                      <a:pt x="1" y="46"/>
                      <a:pt x="1" y="47"/>
                    </a:cubicBezTo>
                    <a:cubicBezTo>
                      <a:pt x="0" y="47"/>
                      <a:pt x="8" y="51"/>
                      <a:pt x="8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3" y="68"/>
                      <a:pt x="23" y="69"/>
                    </a:cubicBezTo>
                    <a:cubicBezTo>
                      <a:pt x="23" y="69"/>
                      <a:pt x="31" y="76"/>
                      <a:pt x="31" y="76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77" y="89"/>
                      <a:pt x="76" y="89"/>
                    </a:cubicBezTo>
                    <a:cubicBezTo>
                      <a:pt x="76" y="90"/>
                      <a:pt x="74" y="93"/>
                      <a:pt x="74" y="93"/>
                    </a:cubicBezTo>
                    <a:cubicBezTo>
                      <a:pt x="74" y="94"/>
                      <a:pt x="74" y="97"/>
                      <a:pt x="74" y="97"/>
                    </a:cubicBezTo>
                    <a:cubicBezTo>
                      <a:pt x="74" y="98"/>
                      <a:pt x="72" y="102"/>
                      <a:pt x="72" y="102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5" y="94"/>
                      <a:pt x="95" y="95"/>
                    </a:cubicBezTo>
                    <a:cubicBezTo>
                      <a:pt x="95" y="95"/>
                      <a:pt x="93" y="97"/>
                      <a:pt x="93" y="97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03" y="111"/>
                      <a:pt x="99" y="116"/>
                      <a:pt x="99" y="117"/>
                    </a:cubicBezTo>
                    <a:cubicBezTo>
                      <a:pt x="99" y="117"/>
                      <a:pt x="101" y="123"/>
                      <a:pt x="101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7" y="122"/>
                      <a:pt x="107" y="122"/>
                      <a:pt x="107" y="122"/>
                    </a:cubicBezTo>
                    <a:cubicBezTo>
                      <a:pt x="111" y="122"/>
                      <a:pt x="111" y="122"/>
                      <a:pt x="111" y="122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29"/>
                      <a:pt x="133" y="129"/>
                    </a:cubicBezTo>
                    <a:cubicBezTo>
                      <a:pt x="133" y="130"/>
                      <a:pt x="138" y="132"/>
                      <a:pt x="138" y="132"/>
                    </a:cubicBezTo>
                    <a:cubicBezTo>
                      <a:pt x="134" y="138"/>
                      <a:pt x="134" y="138"/>
                      <a:pt x="134" y="138"/>
                    </a:cubicBezTo>
                    <a:cubicBezTo>
                      <a:pt x="136" y="146"/>
                      <a:pt x="136" y="146"/>
                      <a:pt x="136" y="146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37" y="167"/>
                      <a:pt x="134" y="171"/>
                      <a:pt x="134" y="171"/>
                    </a:cubicBezTo>
                    <a:cubicBezTo>
                      <a:pt x="134" y="172"/>
                      <a:pt x="137" y="174"/>
                      <a:pt x="137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43" y="181"/>
                      <a:pt x="143" y="181"/>
                    </a:cubicBezTo>
                    <a:cubicBezTo>
                      <a:pt x="144" y="182"/>
                      <a:pt x="151" y="186"/>
                      <a:pt x="151" y="186"/>
                    </a:cubicBezTo>
                    <a:cubicBezTo>
                      <a:pt x="151" y="190"/>
                      <a:pt x="151" y="190"/>
                      <a:pt x="151" y="190"/>
                    </a:cubicBezTo>
                    <a:cubicBezTo>
                      <a:pt x="147" y="194"/>
                      <a:pt x="147" y="194"/>
                      <a:pt x="147" y="194"/>
                    </a:cubicBezTo>
                    <a:cubicBezTo>
                      <a:pt x="134" y="198"/>
                      <a:pt x="134" y="198"/>
                      <a:pt x="134" y="198"/>
                    </a:cubicBezTo>
                    <a:cubicBezTo>
                      <a:pt x="132" y="212"/>
                      <a:pt x="132" y="212"/>
                      <a:pt x="132" y="212"/>
                    </a:cubicBezTo>
                    <a:cubicBezTo>
                      <a:pt x="138" y="211"/>
                      <a:pt x="138" y="211"/>
                      <a:pt x="138" y="211"/>
                    </a:cubicBezTo>
                    <a:lnTo>
                      <a:pt x="147" y="211"/>
                    </a:lnTo>
                    <a:close/>
                  </a:path>
                </a:pathLst>
              </a:custGeom>
              <a:solidFill>
                <a:srgbClr val="BBE4AA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8" name="Freeform 79">
                <a:extLst>
                  <a:ext uri="{FF2B5EF4-FFF2-40B4-BE49-F238E27FC236}">
                    <a16:creationId xmlns:a16="http://schemas.microsoft.com/office/drawing/2014/main" id="{FB750EF0-A431-CAA2-4009-C06AD4C2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874" y="5359482"/>
                <a:ext cx="418498" cy="393564"/>
              </a:xfrm>
              <a:custGeom>
                <a:avLst/>
                <a:gdLst>
                  <a:gd name="T0" fmla="*/ 1173808469 w 98"/>
                  <a:gd name="T1" fmla="*/ 1119761114 h 92"/>
                  <a:gd name="T2" fmla="*/ 1202793180 w 98"/>
                  <a:gd name="T3" fmla="*/ 1017964996 h 92"/>
                  <a:gd name="T4" fmla="*/ 1231774084 w 98"/>
                  <a:gd name="T5" fmla="*/ 945254028 h 92"/>
                  <a:gd name="T6" fmla="*/ 1289739699 w 98"/>
                  <a:gd name="T7" fmla="*/ 857998578 h 92"/>
                  <a:gd name="T8" fmla="*/ 1347705315 w 98"/>
                  <a:gd name="T9" fmla="*/ 756202459 h 92"/>
                  <a:gd name="T10" fmla="*/ 1391178574 w 98"/>
                  <a:gd name="T11" fmla="*/ 683491491 h 92"/>
                  <a:gd name="T12" fmla="*/ 1420163285 w 98"/>
                  <a:gd name="T13" fmla="*/ 567150891 h 92"/>
                  <a:gd name="T14" fmla="*/ 1362197670 w 98"/>
                  <a:gd name="T15" fmla="*/ 494439923 h 92"/>
                  <a:gd name="T16" fmla="*/ 1362197670 w 98"/>
                  <a:gd name="T17" fmla="*/ 421728955 h 92"/>
                  <a:gd name="T18" fmla="*/ 1362197670 w 98"/>
                  <a:gd name="T19" fmla="*/ 349017986 h 92"/>
                  <a:gd name="T20" fmla="*/ 1362197670 w 98"/>
                  <a:gd name="T21" fmla="*/ 247221868 h 92"/>
                  <a:gd name="T22" fmla="*/ 1347705315 w 98"/>
                  <a:gd name="T23" fmla="*/ 145421937 h 92"/>
                  <a:gd name="T24" fmla="*/ 1362197670 w 98"/>
                  <a:gd name="T25" fmla="*/ 58170300 h 92"/>
                  <a:gd name="T26" fmla="*/ 1304232055 w 98"/>
                  <a:gd name="T27" fmla="*/ 43625818 h 92"/>
                  <a:gd name="T28" fmla="*/ 1231774084 w 98"/>
                  <a:gd name="T29" fmla="*/ 29085150 h 92"/>
                  <a:gd name="T30" fmla="*/ 1173808469 w 98"/>
                  <a:gd name="T31" fmla="*/ 29085150 h 92"/>
                  <a:gd name="T32" fmla="*/ 1130335209 w 98"/>
                  <a:gd name="T33" fmla="*/ 0 h 92"/>
                  <a:gd name="T34" fmla="*/ 1028892527 w 98"/>
                  <a:gd name="T35" fmla="*/ 14540668 h 92"/>
                  <a:gd name="T36" fmla="*/ 985419267 w 98"/>
                  <a:gd name="T37" fmla="*/ 58170300 h 92"/>
                  <a:gd name="T38" fmla="*/ 956438363 w 98"/>
                  <a:gd name="T39" fmla="*/ 43625818 h 92"/>
                  <a:gd name="T40" fmla="*/ 826014777 w 98"/>
                  <a:gd name="T41" fmla="*/ 14540668 h 92"/>
                  <a:gd name="T42" fmla="*/ 739064450 w 98"/>
                  <a:gd name="T43" fmla="*/ 14540668 h 92"/>
                  <a:gd name="T44" fmla="*/ 666606480 w 98"/>
                  <a:gd name="T45" fmla="*/ 43625818 h 92"/>
                  <a:gd name="T46" fmla="*/ 594148509 w 98"/>
                  <a:gd name="T47" fmla="*/ 130881268 h 92"/>
                  <a:gd name="T48" fmla="*/ 550675249 w 98"/>
                  <a:gd name="T49" fmla="*/ 189051568 h 92"/>
                  <a:gd name="T50" fmla="*/ 449236374 w 98"/>
                  <a:gd name="T51" fmla="*/ 247221868 h 92"/>
                  <a:gd name="T52" fmla="*/ 420251663 w 98"/>
                  <a:gd name="T53" fmla="*/ 334473505 h 92"/>
                  <a:gd name="T54" fmla="*/ 347793692 w 98"/>
                  <a:gd name="T55" fmla="*/ 290847686 h 92"/>
                  <a:gd name="T56" fmla="*/ 260847172 w 98"/>
                  <a:gd name="T57" fmla="*/ 261762536 h 92"/>
                  <a:gd name="T58" fmla="*/ 144915942 w 98"/>
                  <a:gd name="T59" fmla="*/ 319932836 h 92"/>
                  <a:gd name="T60" fmla="*/ 57965615 w 98"/>
                  <a:gd name="T61" fmla="*/ 392643805 h 92"/>
                  <a:gd name="T62" fmla="*/ 57965615 w 98"/>
                  <a:gd name="T63" fmla="*/ 436269623 h 92"/>
                  <a:gd name="T64" fmla="*/ 43473260 w 98"/>
                  <a:gd name="T65" fmla="*/ 567150891 h 92"/>
                  <a:gd name="T66" fmla="*/ 0 w 98"/>
                  <a:gd name="T67" fmla="*/ 712576641 h 92"/>
                  <a:gd name="T68" fmla="*/ 14492356 w 98"/>
                  <a:gd name="T69" fmla="*/ 785287609 h 92"/>
                  <a:gd name="T70" fmla="*/ 72457971 w 98"/>
                  <a:gd name="T71" fmla="*/ 799832091 h 92"/>
                  <a:gd name="T72" fmla="*/ 188389201 w 98"/>
                  <a:gd name="T73" fmla="*/ 814372759 h 92"/>
                  <a:gd name="T74" fmla="*/ 202881557 w 98"/>
                  <a:gd name="T75" fmla="*/ 901628209 h 92"/>
                  <a:gd name="T76" fmla="*/ 202881557 w 98"/>
                  <a:gd name="T77" fmla="*/ 1105220446 h 92"/>
                  <a:gd name="T78" fmla="*/ 318812788 w 98"/>
                  <a:gd name="T79" fmla="*/ 1221557232 h 92"/>
                  <a:gd name="T80" fmla="*/ 449236374 w 98"/>
                  <a:gd name="T81" fmla="*/ 1279727532 h 92"/>
                  <a:gd name="T82" fmla="*/ 521694345 w 98"/>
                  <a:gd name="T83" fmla="*/ 1279727532 h 92"/>
                  <a:gd name="T84" fmla="*/ 652114124 w 98"/>
                  <a:gd name="T85" fmla="*/ 1250642382 h 92"/>
                  <a:gd name="T86" fmla="*/ 739064450 w 98"/>
                  <a:gd name="T87" fmla="*/ 1236101714 h 92"/>
                  <a:gd name="T88" fmla="*/ 869488037 w 98"/>
                  <a:gd name="T89" fmla="*/ 1279727532 h 92"/>
                  <a:gd name="T90" fmla="*/ 970926912 w 98"/>
                  <a:gd name="T91" fmla="*/ 1323357164 h 92"/>
                  <a:gd name="T92" fmla="*/ 1072369594 w 98"/>
                  <a:gd name="T93" fmla="*/ 1323357164 h 92"/>
                  <a:gd name="T94" fmla="*/ 1115842853 w 98"/>
                  <a:gd name="T95" fmla="*/ 1294272014 h 92"/>
                  <a:gd name="T96" fmla="*/ 1144823758 w 98"/>
                  <a:gd name="T97" fmla="*/ 1207016564 h 92"/>
                  <a:gd name="T98" fmla="*/ 1173808469 w 98"/>
                  <a:gd name="T99" fmla="*/ 1119761114 h 9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8" h="92">
                    <a:moveTo>
                      <a:pt x="81" y="77"/>
                    </a:moveTo>
                    <a:cubicBezTo>
                      <a:pt x="81" y="76"/>
                      <a:pt x="83" y="71"/>
                      <a:pt x="83" y="70"/>
                    </a:cubicBezTo>
                    <a:cubicBezTo>
                      <a:pt x="83" y="69"/>
                      <a:pt x="85" y="66"/>
                      <a:pt x="85" y="65"/>
                    </a:cubicBezTo>
                    <a:cubicBezTo>
                      <a:pt x="85" y="64"/>
                      <a:pt x="89" y="60"/>
                      <a:pt x="89" y="59"/>
                    </a:cubicBezTo>
                    <a:cubicBezTo>
                      <a:pt x="89" y="59"/>
                      <a:pt x="93" y="52"/>
                      <a:pt x="93" y="52"/>
                    </a:cubicBezTo>
                    <a:cubicBezTo>
                      <a:pt x="94" y="51"/>
                      <a:pt x="96" y="48"/>
                      <a:pt x="96" y="47"/>
                    </a:cubicBezTo>
                    <a:cubicBezTo>
                      <a:pt x="96" y="47"/>
                      <a:pt x="98" y="40"/>
                      <a:pt x="98" y="39"/>
                    </a:cubicBezTo>
                    <a:cubicBezTo>
                      <a:pt x="97" y="38"/>
                      <a:pt x="95" y="35"/>
                      <a:pt x="94" y="34"/>
                    </a:cubicBezTo>
                    <a:cubicBezTo>
                      <a:pt x="94" y="33"/>
                      <a:pt x="94" y="30"/>
                      <a:pt x="94" y="29"/>
                    </a:cubicBezTo>
                    <a:cubicBezTo>
                      <a:pt x="93" y="29"/>
                      <a:pt x="94" y="25"/>
                      <a:pt x="94" y="24"/>
                    </a:cubicBezTo>
                    <a:cubicBezTo>
                      <a:pt x="95" y="24"/>
                      <a:pt x="94" y="17"/>
                      <a:pt x="94" y="17"/>
                    </a:cubicBezTo>
                    <a:cubicBezTo>
                      <a:pt x="94" y="16"/>
                      <a:pt x="93" y="11"/>
                      <a:pt x="93" y="10"/>
                    </a:cubicBezTo>
                    <a:cubicBezTo>
                      <a:pt x="93" y="9"/>
                      <a:pt x="94" y="4"/>
                      <a:pt x="94" y="4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85" y="2"/>
                      <a:pt x="85" y="2"/>
                    </a:cubicBezTo>
                    <a:cubicBezTo>
                      <a:pt x="84" y="2"/>
                      <a:pt x="81" y="2"/>
                      <a:pt x="81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2" y="1"/>
                      <a:pt x="71" y="1"/>
                    </a:cubicBezTo>
                    <a:cubicBezTo>
                      <a:pt x="71" y="0"/>
                      <a:pt x="68" y="4"/>
                      <a:pt x="68" y="4"/>
                    </a:cubicBezTo>
                    <a:cubicBezTo>
                      <a:pt x="68" y="4"/>
                      <a:pt x="66" y="3"/>
                      <a:pt x="66" y="3"/>
                    </a:cubicBezTo>
                    <a:cubicBezTo>
                      <a:pt x="65" y="3"/>
                      <a:pt x="58" y="1"/>
                      <a:pt x="57" y="1"/>
                    </a:cubicBezTo>
                    <a:cubicBezTo>
                      <a:pt x="55" y="0"/>
                      <a:pt x="52" y="1"/>
                      <a:pt x="51" y="1"/>
                    </a:cubicBezTo>
                    <a:cubicBezTo>
                      <a:pt x="50" y="1"/>
                      <a:pt x="46" y="3"/>
                      <a:pt x="46" y="3"/>
                    </a:cubicBezTo>
                    <a:cubicBezTo>
                      <a:pt x="46" y="3"/>
                      <a:pt x="41" y="8"/>
                      <a:pt x="41" y="9"/>
                    </a:cubicBezTo>
                    <a:cubicBezTo>
                      <a:pt x="41" y="9"/>
                      <a:pt x="38" y="13"/>
                      <a:pt x="38" y="13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4" y="20"/>
                      <a:pt x="24" y="20"/>
                    </a:cubicBezTo>
                    <a:cubicBezTo>
                      <a:pt x="23" y="19"/>
                      <a:pt x="18" y="18"/>
                      <a:pt x="18" y="18"/>
                    </a:cubicBezTo>
                    <a:cubicBezTo>
                      <a:pt x="18" y="18"/>
                      <a:pt x="10" y="21"/>
                      <a:pt x="10" y="22"/>
                    </a:cubicBezTo>
                    <a:cubicBezTo>
                      <a:pt x="9" y="22"/>
                      <a:pt x="4" y="26"/>
                      <a:pt x="4" y="27"/>
                    </a:cubicBezTo>
                    <a:cubicBezTo>
                      <a:pt x="4" y="27"/>
                      <a:pt x="4" y="29"/>
                      <a:pt x="4" y="30"/>
                    </a:cubicBezTo>
                    <a:cubicBezTo>
                      <a:pt x="3" y="31"/>
                      <a:pt x="3" y="38"/>
                      <a:pt x="3" y="39"/>
                    </a:cubicBezTo>
                    <a:cubicBezTo>
                      <a:pt x="2" y="40"/>
                      <a:pt x="1" y="48"/>
                      <a:pt x="0" y="49"/>
                    </a:cubicBezTo>
                    <a:cubicBezTo>
                      <a:pt x="0" y="50"/>
                      <a:pt x="1" y="54"/>
                      <a:pt x="1" y="54"/>
                    </a:cubicBezTo>
                    <a:cubicBezTo>
                      <a:pt x="1" y="54"/>
                      <a:pt x="4" y="55"/>
                      <a:pt x="5" y="55"/>
                    </a:cubicBezTo>
                    <a:cubicBezTo>
                      <a:pt x="6" y="55"/>
                      <a:pt x="13" y="56"/>
                      <a:pt x="13" y="56"/>
                    </a:cubicBezTo>
                    <a:cubicBezTo>
                      <a:pt x="14" y="57"/>
                      <a:pt x="15" y="61"/>
                      <a:pt x="14" y="62"/>
                    </a:cubicBezTo>
                    <a:cubicBezTo>
                      <a:pt x="14" y="62"/>
                      <a:pt x="14" y="76"/>
                      <a:pt x="14" y="76"/>
                    </a:cubicBezTo>
                    <a:cubicBezTo>
                      <a:pt x="14" y="76"/>
                      <a:pt x="21" y="83"/>
                      <a:pt x="22" y="84"/>
                    </a:cubicBezTo>
                    <a:cubicBezTo>
                      <a:pt x="23" y="84"/>
                      <a:pt x="30" y="88"/>
                      <a:pt x="31" y="88"/>
                    </a:cubicBezTo>
                    <a:cubicBezTo>
                      <a:pt x="32" y="88"/>
                      <a:pt x="35" y="88"/>
                      <a:pt x="36" y="88"/>
                    </a:cubicBezTo>
                    <a:cubicBezTo>
                      <a:pt x="37" y="88"/>
                      <a:pt x="44" y="86"/>
                      <a:pt x="45" y="86"/>
                    </a:cubicBezTo>
                    <a:cubicBezTo>
                      <a:pt x="45" y="86"/>
                      <a:pt x="50" y="85"/>
                      <a:pt x="51" y="85"/>
                    </a:cubicBezTo>
                    <a:cubicBezTo>
                      <a:pt x="52" y="85"/>
                      <a:pt x="59" y="87"/>
                      <a:pt x="60" y="88"/>
                    </a:cubicBezTo>
                    <a:cubicBezTo>
                      <a:pt x="61" y="88"/>
                      <a:pt x="65" y="90"/>
                      <a:pt x="67" y="91"/>
                    </a:cubicBezTo>
                    <a:cubicBezTo>
                      <a:pt x="68" y="92"/>
                      <a:pt x="74" y="91"/>
                      <a:pt x="74" y="9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80" y="78"/>
                      <a:pt x="81" y="77"/>
                    </a:cubicBezTo>
                    <a:close/>
                  </a:path>
                </a:pathLst>
              </a:custGeom>
              <a:solidFill>
                <a:srgbClr val="C2E6B2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9" name="Freeform 81">
                <a:extLst>
                  <a:ext uri="{FF2B5EF4-FFF2-40B4-BE49-F238E27FC236}">
                    <a16:creationId xmlns:a16="http://schemas.microsoft.com/office/drawing/2014/main" id="{017A1A80-452B-5511-CD5B-01B98FDD6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935" y="4201937"/>
                <a:ext cx="486170" cy="443428"/>
              </a:xfrm>
              <a:custGeom>
                <a:avLst/>
                <a:gdLst>
                  <a:gd name="T0" fmla="*/ 1604231302 w 114"/>
                  <a:gd name="T1" fmla="*/ 548962423 h 104"/>
                  <a:gd name="T2" fmla="*/ 1560873494 w 114"/>
                  <a:gd name="T3" fmla="*/ 505621484 h 104"/>
                  <a:gd name="T4" fmla="*/ 1416350000 w 114"/>
                  <a:gd name="T5" fmla="*/ 520068464 h 104"/>
                  <a:gd name="T6" fmla="*/ 1372992192 w 114"/>
                  <a:gd name="T7" fmla="*/ 505621484 h 104"/>
                  <a:gd name="T8" fmla="*/ 1344084452 w 114"/>
                  <a:gd name="T9" fmla="*/ 433390386 h 104"/>
                  <a:gd name="T10" fmla="*/ 1315180514 w 114"/>
                  <a:gd name="T11" fmla="*/ 288928191 h 104"/>
                  <a:gd name="T12" fmla="*/ 1387442261 w 114"/>
                  <a:gd name="T13" fmla="*/ 274481211 h 104"/>
                  <a:gd name="T14" fmla="*/ 1430800069 w 114"/>
                  <a:gd name="T15" fmla="*/ 231140272 h 104"/>
                  <a:gd name="T16" fmla="*/ 1430800069 w 114"/>
                  <a:gd name="T17" fmla="*/ 187803134 h 104"/>
                  <a:gd name="T18" fmla="*/ 1401896131 w 114"/>
                  <a:gd name="T19" fmla="*/ 144462195 h 104"/>
                  <a:gd name="T20" fmla="*/ 1387442261 w 114"/>
                  <a:gd name="T21" fmla="*/ 115572037 h 104"/>
                  <a:gd name="T22" fmla="*/ 1416350000 w 114"/>
                  <a:gd name="T23" fmla="*/ 57784118 h 104"/>
                  <a:gd name="T24" fmla="*/ 1315180514 w 114"/>
                  <a:gd name="T25" fmla="*/ 57784118 h 104"/>
                  <a:gd name="T26" fmla="*/ 1228464898 w 114"/>
                  <a:gd name="T27" fmla="*/ 86678077 h 104"/>
                  <a:gd name="T28" fmla="*/ 1170657021 w 114"/>
                  <a:gd name="T29" fmla="*/ 158909175 h 104"/>
                  <a:gd name="T30" fmla="*/ 1141749281 w 114"/>
                  <a:gd name="T31" fmla="*/ 101125057 h 104"/>
                  <a:gd name="T32" fmla="*/ 1185107089 w 114"/>
                  <a:gd name="T33" fmla="*/ 43340939 h 104"/>
                  <a:gd name="T34" fmla="*/ 1141749281 w 114"/>
                  <a:gd name="T35" fmla="*/ 0 h 104"/>
                  <a:gd name="T36" fmla="*/ 1026129726 w 114"/>
                  <a:gd name="T37" fmla="*/ 14446980 h 104"/>
                  <a:gd name="T38" fmla="*/ 910510172 w 114"/>
                  <a:gd name="T39" fmla="*/ 14446980 h 104"/>
                  <a:gd name="T40" fmla="*/ 910510172 w 114"/>
                  <a:gd name="T41" fmla="*/ 86678077 h 104"/>
                  <a:gd name="T42" fmla="*/ 867152363 w 114"/>
                  <a:gd name="T43" fmla="*/ 144462195 h 104"/>
                  <a:gd name="T44" fmla="*/ 809340685 w 114"/>
                  <a:gd name="T45" fmla="*/ 202250114 h 104"/>
                  <a:gd name="T46" fmla="*/ 722625069 w 114"/>
                  <a:gd name="T47" fmla="*/ 173356155 h 104"/>
                  <a:gd name="T48" fmla="*/ 578101576 w 114"/>
                  <a:gd name="T49" fmla="*/ 173356155 h 104"/>
                  <a:gd name="T50" fmla="*/ 491385959 w 114"/>
                  <a:gd name="T51" fmla="*/ 86678077 h 104"/>
                  <a:gd name="T52" fmla="*/ 419124212 w 114"/>
                  <a:gd name="T53" fmla="*/ 158909175 h 104"/>
                  <a:gd name="T54" fmla="*/ 361312534 w 114"/>
                  <a:gd name="T55" fmla="*/ 130019016 h 104"/>
                  <a:gd name="T56" fmla="*/ 303504658 w 114"/>
                  <a:gd name="T57" fmla="*/ 216697094 h 104"/>
                  <a:gd name="T58" fmla="*/ 289050788 w 114"/>
                  <a:gd name="T59" fmla="*/ 274481211 h 104"/>
                  <a:gd name="T60" fmla="*/ 202335171 w 114"/>
                  <a:gd name="T61" fmla="*/ 332265329 h 104"/>
                  <a:gd name="T62" fmla="*/ 144523493 w 114"/>
                  <a:gd name="T63" fmla="*/ 390053248 h 104"/>
                  <a:gd name="T64" fmla="*/ 86715616 w 114"/>
                  <a:gd name="T65" fmla="*/ 476731325 h 104"/>
                  <a:gd name="T66" fmla="*/ 101169486 w 114"/>
                  <a:gd name="T67" fmla="*/ 577852581 h 104"/>
                  <a:gd name="T68" fmla="*/ 86715616 w 114"/>
                  <a:gd name="T69" fmla="*/ 635640500 h 104"/>
                  <a:gd name="T70" fmla="*/ 57811678 w 114"/>
                  <a:gd name="T71" fmla="*/ 722318577 h 104"/>
                  <a:gd name="T72" fmla="*/ 0 w 114"/>
                  <a:gd name="T73" fmla="*/ 866780773 h 104"/>
                  <a:gd name="T74" fmla="*/ 72261747 w 114"/>
                  <a:gd name="T75" fmla="*/ 953458850 h 104"/>
                  <a:gd name="T76" fmla="*/ 130073425 w 114"/>
                  <a:gd name="T77" fmla="*/ 1141261984 h 104"/>
                  <a:gd name="T78" fmla="*/ 187881301 w 114"/>
                  <a:gd name="T79" fmla="*/ 1213493082 h 104"/>
                  <a:gd name="T80" fmla="*/ 260146849 w 114"/>
                  <a:gd name="T81" fmla="*/ 1256834021 h 104"/>
                  <a:gd name="T82" fmla="*/ 375766404 w 114"/>
                  <a:gd name="T83" fmla="*/ 1170155943 h 104"/>
                  <a:gd name="T84" fmla="*/ 476932089 w 114"/>
                  <a:gd name="T85" fmla="*/ 1199046102 h 104"/>
                  <a:gd name="T86" fmla="*/ 549197637 w 114"/>
                  <a:gd name="T87" fmla="*/ 1213493082 h 104"/>
                  <a:gd name="T88" fmla="*/ 809340685 w 114"/>
                  <a:gd name="T89" fmla="*/ 1199046102 h 104"/>
                  <a:gd name="T90" fmla="*/ 867152363 w 114"/>
                  <a:gd name="T91" fmla="*/ 1329065118 h 104"/>
                  <a:gd name="T92" fmla="*/ 881606233 w 114"/>
                  <a:gd name="T93" fmla="*/ 1487974293 h 104"/>
                  <a:gd name="T94" fmla="*/ 910510172 w 114"/>
                  <a:gd name="T95" fmla="*/ 1502421273 h 104"/>
                  <a:gd name="T96" fmla="*/ 1040583596 w 114"/>
                  <a:gd name="T97" fmla="*/ 1473527313 h 104"/>
                  <a:gd name="T98" fmla="*/ 1170657021 w 114"/>
                  <a:gd name="T99" fmla="*/ 1430190175 h 104"/>
                  <a:gd name="T100" fmla="*/ 1300726644 w 114"/>
                  <a:gd name="T101" fmla="*/ 1213493082 h 104"/>
                  <a:gd name="T102" fmla="*/ 1358538322 w 114"/>
                  <a:gd name="T103" fmla="*/ 1025689947 h 104"/>
                  <a:gd name="T104" fmla="*/ 1372992192 w 114"/>
                  <a:gd name="T105" fmla="*/ 953458850 h 104"/>
                  <a:gd name="T106" fmla="*/ 1416350000 w 114"/>
                  <a:gd name="T107" fmla="*/ 881227752 h 104"/>
                  <a:gd name="T108" fmla="*/ 1488611747 w 114"/>
                  <a:gd name="T109" fmla="*/ 866780773 h 104"/>
                  <a:gd name="T110" fmla="*/ 1488611747 w 114"/>
                  <a:gd name="T111" fmla="*/ 780102695 h 104"/>
                  <a:gd name="T112" fmla="*/ 1618685172 w 114"/>
                  <a:gd name="T113" fmla="*/ 650087480 h 104"/>
                  <a:gd name="T114" fmla="*/ 1647589110 w 114"/>
                  <a:gd name="T115" fmla="*/ 592299561 h 104"/>
                  <a:gd name="T116" fmla="*/ 1604231302 w 114"/>
                  <a:gd name="T117" fmla="*/ 548962423 h 10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4" h="104">
                    <a:moveTo>
                      <a:pt x="111" y="38"/>
                    </a:moveTo>
                    <a:cubicBezTo>
                      <a:pt x="108" y="35"/>
                      <a:pt x="108" y="35"/>
                      <a:pt x="108" y="35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93" y="31"/>
                      <a:pt x="93" y="30"/>
                    </a:cubicBezTo>
                    <a:cubicBezTo>
                      <a:pt x="93" y="30"/>
                      <a:pt x="91" y="20"/>
                      <a:pt x="91" y="20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79" y="7"/>
                      <a:pt x="79" y="7"/>
                    </a:cubicBezTo>
                    <a:cubicBezTo>
                      <a:pt x="80" y="6"/>
                      <a:pt x="82" y="3"/>
                      <a:pt x="82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1" y="15"/>
                      <a:pt x="21" y="15"/>
                    </a:cubicBezTo>
                    <a:cubicBezTo>
                      <a:pt x="21" y="15"/>
                      <a:pt x="20" y="19"/>
                      <a:pt x="20" y="19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0" y="26"/>
                      <a:pt x="10" y="27"/>
                    </a:cubicBezTo>
                    <a:cubicBezTo>
                      <a:pt x="10" y="27"/>
                      <a:pt x="6" y="32"/>
                      <a:pt x="6" y="33"/>
                    </a:cubicBezTo>
                    <a:cubicBezTo>
                      <a:pt x="6" y="33"/>
                      <a:pt x="7" y="39"/>
                      <a:pt x="7" y="40"/>
                    </a:cubicBezTo>
                    <a:cubicBezTo>
                      <a:pt x="7" y="41"/>
                      <a:pt x="6" y="43"/>
                      <a:pt x="6" y="44"/>
                    </a:cubicBezTo>
                    <a:cubicBezTo>
                      <a:pt x="6" y="44"/>
                      <a:pt x="4" y="50"/>
                      <a:pt x="4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32" y="83"/>
                      <a:pt x="33" y="83"/>
                    </a:cubicBezTo>
                    <a:cubicBezTo>
                      <a:pt x="33" y="83"/>
                      <a:pt x="38" y="84"/>
                      <a:pt x="38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4" y="41"/>
                      <a:pt x="114" y="41"/>
                      <a:pt x="114" y="41"/>
                    </a:cubicBezTo>
                    <a:lnTo>
                      <a:pt x="111" y="38"/>
                    </a:lnTo>
                    <a:close/>
                  </a:path>
                </a:pathLst>
              </a:custGeom>
              <a:solidFill>
                <a:srgbClr val="B4E2A3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0" name="Freeform 82">
                <a:extLst>
                  <a:ext uri="{FF2B5EF4-FFF2-40B4-BE49-F238E27FC236}">
                    <a16:creationId xmlns:a16="http://schemas.microsoft.com/office/drawing/2014/main" id="{CBE78EB5-C67B-518C-6BE5-F8DBF8EB2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025" y="4739750"/>
                <a:ext cx="509319" cy="628635"/>
              </a:xfrm>
              <a:custGeom>
                <a:avLst/>
                <a:gdLst>
                  <a:gd name="T0" fmla="*/ 1717702481 w 119"/>
                  <a:gd name="T1" fmla="*/ 537704669 h 147"/>
                  <a:gd name="T2" fmla="*/ 1688587651 w 119"/>
                  <a:gd name="T3" fmla="*/ 406909581 h 147"/>
                  <a:gd name="T4" fmla="*/ 1353780459 w 119"/>
                  <a:gd name="T5" fmla="*/ 435977274 h 147"/>
                  <a:gd name="T6" fmla="*/ 1149988095 w 119"/>
                  <a:gd name="T7" fmla="*/ 290650245 h 147"/>
                  <a:gd name="T8" fmla="*/ 1091758435 w 119"/>
                  <a:gd name="T9" fmla="*/ 130791276 h 147"/>
                  <a:gd name="T10" fmla="*/ 844291918 w 119"/>
                  <a:gd name="T11" fmla="*/ 29063881 h 147"/>
                  <a:gd name="T12" fmla="*/ 742395736 w 119"/>
                  <a:gd name="T13" fmla="*/ 145327029 h 147"/>
                  <a:gd name="T14" fmla="*/ 553158879 w 119"/>
                  <a:gd name="T15" fmla="*/ 334249879 h 147"/>
                  <a:gd name="T16" fmla="*/ 334807192 w 119"/>
                  <a:gd name="T17" fmla="*/ 479573095 h 147"/>
                  <a:gd name="T18" fmla="*/ 116455505 w 119"/>
                  <a:gd name="T19" fmla="*/ 566768550 h 147"/>
                  <a:gd name="T20" fmla="*/ 29114830 w 119"/>
                  <a:gd name="T21" fmla="*/ 523172729 h 147"/>
                  <a:gd name="T22" fmla="*/ 0 w 119"/>
                  <a:gd name="T23" fmla="*/ 741159459 h 147"/>
                  <a:gd name="T24" fmla="*/ 363918207 w 119"/>
                  <a:gd name="T25" fmla="*/ 813822974 h 147"/>
                  <a:gd name="T26" fmla="*/ 291136854 w 119"/>
                  <a:gd name="T27" fmla="*/ 944614250 h 147"/>
                  <a:gd name="T28" fmla="*/ 174681350 w 119"/>
                  <a:gd name="T29" fmla="*/ 1191668674 h 147"/>
                  <a:gd name="T30" fmla="*/ 334807192 w 119"/>
                  <a:gd name="T31" fmla="*/ 1264332188 h 147"/>
                  <a:gd name="T32" fmla="*/ 393033037 w 119"/>
                  <a:gd name="T33" fmla="*/ 1467786978 h 147"/>
                  <a:gd name="T34" fmla="*/ 494929219 w 119"/>
                  <a:gd name="T35" fmla="*/ 1569514374 h 147"/>
                  <a:gd name="T36" fmla="*/ 538599556 w 119"/>
                  <a:gd name="T37" fmla="*/ 1743905283 h 147"/>
                  <a:gd name="T38" fmla="*/ 669610568 w 119"/>
                  <a:gd name="T39" fmla="*/ 1903760440 h 147"/>
                  <a:gd name="T40" fmla="*/ 815180903 w 119"/>
                  <a:gd name="T41" fmla="*/ 1918296193 h 147"/>
                  <a:gd name="T42" fmla="*/ 960747423 w 119"/>
                  <a:gd name="T43" fmla="*/ 1961892014 h 147"/>
                  <a:gd name="T44" fmla="*/ 1106317758 w 119"/>
                  <a:gd name="T45" fmla="*/ 1990955895 h 147"/>
                  <a:gd name="T46" fmla="*/ 1280999107 w 119"/>
                  <a:gd name="T47" fmla="*/ 2092687102 h 147"/>
                  <a:gd name="T48" fmla="*/ 1412010119 w 119"/>
                  <a:gd name="T49" fmla="*/ 2092687102 h 147"/>
                  <a:gd name="T50" fmla="*/ 1368339782 w 119"/>
                  <a:gd name="T51" fmla="*/ 1976423954 h 147"/>
                  <a:gd name="T52" fmla="*/ 1412010119 w 119"/>
                  <a:gd name="T53" fmla="*/ 1845632678 h 147"/>
                  <a:gd name="T54" fmla="*/ 1470235964 w 119"/>
                  <a:gd name="T55" fmla="*/ 1642177888 h 147"/>
                  <a:gd name="T56" fmla="*/ 1397450797 w 119"/>
                  <a:gd name="T57" fmla="*/ 1453255038 h 147"/>
                  <a:gd name="T58" fmla="*/ 1455680457 w 119"/>
                  <a:gd name="T59" fmla="*/ 1104473219 h 147"/>
                  <a:gd name="T60" fmla="*/ 1412010119 w 119"/>
                  <a:gd name="T61" fmla="*/ 915550369 h 147"/>
                  <a:gd name="T62" fmla="*/ 1586691469 w 119"/>
                  <a:gd name="T63" fmla="*/ 842886855 h 147"/>
                  <a:gd name="T64" fmla="*/ 1732257988 w 119"/>
                  <a:gd name="T65" fmla="*/ 610368183 h 1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9" h="147">
                    <a:moveTo>
                      <a:pt x="119" y="42"/>
                    </a:move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0" y="21"/>
                      <a:pt x="79" y="20"/>
                    </a:cubicBezTo>
                    <a:cubicBezTo>
                      <a:pt x="79" y="19"/>
                      <a:pt x="77" y="14"/>
                      <a:pt x="77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7" y="101"/>
                      <a:pt x="27" y="101"/>
                      <a:pt x="27" y="101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6" y="131"/>
                      <a:pt x="46" y="131"/>
                      <a:pt x="46" y="131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9" y="136"/>
                      <a:pt x="59" y="136"/>
                      <a:pt x="59" y="136"/>
                    </a:cubicBezTo>
                    <a:cubicBezTo>
                      <a:pt x="66" y="135"/>
                      <a:pt x="66" y="135"/>
                      <a:pt x="66" y="135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93" y="147"/>
                      <a:pt x="93" y="147"/>
                    </a:cubicBezTo>
                    <a:cubicBezTo>
                      <a:pt x="93" y="147"/>
                      <a:pt x="97" y="144"/>
                      <a:pt x="97" y="14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98" y="105"/>
                      <a:pt x="98" y="104"/>
                    </a:cubicBezTo>
                    <a:cubicBezTo>
                      <a:pt x="97" y="103"/>
                      <a:pt x="96" y="100"/>
                      <a:pt x="96" y="10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0"/>
                      <a:pt x="100" y="76"/>
                      <a:pt x="100" y="76"/>
                    </a:cubicBezTo>
                    <a:cubicBezTo>
                      <a:pt x="100" y="76"/>
                      <a:pt x="99" y="68"/>
                      <a:pt x="99" y="68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4" y="47"/>
                      <a:pt x="114" y="47"/>
                      <a:pt x="114" y="47"/>
                    </a:cubicBez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A0D790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1" name="Freeform 84">
                <a:extLst>
                  <a:ext uri="{FF2B5EF4-FFF2-40B4-BE49-F238E27FC236}">
                    <a16:creationId xmlns:a16="http://schemas.microsoft.com/office/drawing/2014/main" id="{5F4668E3-B457-E6D0-0B34-7194202A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920" y="4901808"/>
                <a:ext cx="477264" cy="589457"/>
              </a:xfrm>
              <a:custGeom>
                <a:avLst/>
                <a:gdLst>
                  <a:gd name="T0" fmla="*/ 1255392789 w 112"/>
                  <a:gd name="T1" fmla="*/ 115990025 h 138"/>
                  <a:gd name="T2" fmla="*/ 1226534363 w 112"/>
                  <a:gd name="T3" fmla="*/ 0 h 138"/>
                  <a:gd name="T4" fmla="*/ 1111096863 w 112"/>
                  <a:gd name="T5" fmla="*/ 43495307 h 138"/>
                  <a:gd name="T6" fmla="*/ 1024517788 w 112"/>
                  <a:gd name="T7" fmla="*/ 144985627 h 138"/>
                  <a:gd name="T8" fmla="*/ 808070100 w 112"/>
                  <a:gd name="T9" fmla="*/ 333466562 h 138"/>
                  <a:gd name="T10" fmla="*/ 692632600 w 112"/>
                  <a:gd name="T11" fmla="*/ 463952484 h 138"/>
                  <a:gd name="T12" fmla="*/ 548332875 w 112"/>
                  <a:gd name="T13" fmla="*/ 362462165 h 138"/>
                  <a:gd name="T14" fmla="*/ 476184913 w 112"/>
                  <a:gd name="T15" fmla="*/ 289971255 h 138"/>
                  <a:gd name="T16" fmla="*/ 303026763 w 112"/>
                  <a:gd name="T17" fmla="*/ 362462165 h 138"/>
                  <a:gd name="T18" fmla="*/ 346316300 w 112"/>
                  <a:gd name="T19" fmla="*/ 550943099 h 138"/>
                  <a:gd name="T20" fmla="*/ 288595650 w 112"/>
                  <a:gd name="T21" fmla="*/ 898909366 h 138"/>
                  <a:gd name="T22" fmla="*/ 360747412 w 112"/>
                  <a:gd name="T23" fmla="*/ 1087390301 h 138"/>
                  <a:gd name="T24" fmla="*/ 303026763 w 112"/>
                  <a:gd name="T25" fmla="*/ 1290370941 h 138"/>
                  <a:gd name="T26" fmla="*/ 259737225 w 112"/>
                  <a:gd name="T27" fmla="*/ 1420856863 h 138"/>
                  <a:gd name="T28" fmla="*/ 303026763 w 112"/>
                  <a:gd name="T29" fmla="*/ 1536846888 h 138"/>
                  <a:gd name="T30" fmla="*/ 173158150 w 112"/>
                  <a:gd name="T31" fmla="*/ 1536846888 h 138"/>
                  <a:gd name="T32" fmla="*/ 0 w 112"/>
                  <a:gd name="T33" fmla="*/ 1435356568 h 138"/>
                  <a:gd name="T34" fmla="*/ 0 w 112"/>
                  <a:gd name="T35" fmla="*/ 1710828118 h 138"/>
                  <a:gd name="T36" fmla="*/ 389605838 w 112"/>
                  <a:gd name="T37" fmla="*/ 1754323426 h 138"/>
                  <a:gd name="T38" fmla="*/ 461753800 w 112"/>
                  <a:gd name="T39" fmla="*/ 1899309053 h 138"/>
                  <a:gd name="T40" fmla="*/ 620480838 w 112"/>
                  <a:gd name="T41" fmla="*/ 2000799373 h 138"/>
                  <a:gd name="T42" fmla="*/ 721491025 w 112"/>
                  <a:gd name="T43" fmla="*/ 1855813745 h 138"/>
                  <a:gd name="T44" fmla="*/ 707059913 w 112"/>
                  <a:gd name="T45" fmla="*/ 1783322836 h 138"/>
                  <a:gd name="T46" fmla="*/ 750349451 w 112"/>
                  <a:gd name="T47" fmla="*/ 1681832516 h 138"/>
                  <a:gd name="T48" fmla="*/ 779211675 w 112"/>
                  <a:gd name="T49" fmla="*/ 1580342196 h 138"/>
                  <a:gd name="T50" fmla="*/ 851359638 w 112"/>
                  <a:gd name="T51" fmla="*/ 1449856273 h 138"/>
                  <a:gd name="T52" fmla="*/ 1010086676 w 112"/>
                  <a:gd name="T53" fmla="*/ 1536846888 h 138"/>
                  <a:gd name="T54" fmla="*/ 1183244826 w 112"/>
                  <a:gd name="T55" fmla="*/ 1420856863 h 138"/>
                  <a:gd name="T56" fmla="*/ 1341971864 w 112"/>
                  <a:gd name="T57" fmla="*/ 1232375929 h 138"/>
                  <a:gd name="T58" fmla="*/ 1558419551 w 112"/>
                  <a:gd name="T59" fmla="*/ 971404084 h 138"/>
                  <a:gd name="T60" fmla="*/ 1515130014 w 112"/>
                  <a:gd name="T61" fmla="*/ 840914354 h 138"/>
                  <a:gd name="T62" fmla="*/ 1587281775 w 112"/>
                  <a:gd name="T63" fmla="*/ 739424034 h 138"/>
                  <a:gd name="T64" fmla="*/ 1616140201 w 112"/>
                  <a:gd name="T65" fmla="*/ 666933124 h 138"/>
                  <a:gd name="T66" fmla="*/ 1543992238 w 112"/>
                  <a:gd name="T67" fmla="*/ 507447792 h 138"/>
                  <a:gd name="T68" fmla="*/ 1428550939 w 112"/>
                  <a:gd name="T69" fmla="*/ 405957472 h 138"/>
                  <a:gd name="T70" fmla="*/ 1385261401 w 112"/>
                  <a:gd name="T71" fmla="*/ 289971255 h 138"/>
                  <a:gd name="T72" fmla="*/ 1313113438 w 112"/>
                  <a:gd name="T73" fmla="*/ 188480935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2" h="138">
                    <a:moveTo>
                      <a:pt x="91" y="9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4" y="7"/>
                      <a:pt x="74" y="8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23"/>
                      <a:pt x="56" y="23"/>
                    </a:cubicBezTo>
                    <a:cubicBezTo>
                      <a:pt x="55" y="24"/>
                      <a:pt x="50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1" y="30"/>
                      <a:pt x="41" y="30"/>
                    </a:cubicBezTo>
                    <a:cubicBezTo>
                      <a:pt x="41" y="30"/>
                      <a:pt x="38" y="25"/>
                      <a:pt x="38" y="2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4" y="38"/>
                      <a:pt x="24" y="38"/>
                    </a:cubicBezTo>
                    <a:cubicBezTo>
                      <a:pt x="24" y="38"/>
                      <a:pt x="26" y="52"/>
                      <a:pt x="26" y="5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1" y="65"/>
                      <a:pt x="22" y="66"/>
                    </a:cubicBezTo>
                    <a:cubicBezTo>
                      <a:pt x="22" y="67"/>
                      <a:pt x="25" y="75"/>
                      <a:pt x="25" y="7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17" y="109"/>
                      <a:pt x="17" y="109"/>
                    </a:cubicBezTo>
                    <a:cubicBezTo>
                      <a:pt x="17" y="109"/>
                      <a:pt x="12" y="106"/>
                      <a:pt x="12" y="106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59"/>
                      <a:pt x="105" y="58"/>
                    </a:cubicBezTo>
                    <a:cubicBezTo>
                      <a:pt x="105" y="58"/>
                      <a:pt x="107" y="53"/>
                      <a:pt x="107" y="53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1" y="13"/>
                      <a:pt x="91" y="13"/>
                      <a:pt x="91" y="13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rgbClr val="B8E3A7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2" name="Freeform 85">
                <a:extLst>
                  <a:ext uri="{FF2B5EF4-FFF2-40B4-BE49-F238E27FC236}">
                    <a16:creationId xmlns:a16="http://schemas.microsoft.com/office/drawing/2014/main" id="{CC160572-AB0C-385A-2C42-DF84DBE2D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721" y="5050775"/>
                <a:ext cx="938501" cy="785348"/>
              </a:xfrm>
              <a:custGeom>
                <a:avLst/>
                <a:gdLst>
                  <a:gd name="T0" fmla="*/ 2147483646 w 220"/>
                  <a:gd name="T1" fmla="*/ 2099115749 h 184"/>
                  <a:gd name="T2" fmla="*/ 2147483646 w 220"/>
                  <a:gd name="T3" fmla="*/ 2128070434 h 184"/>
                  <a:gd name="T4" fmla="*/ 2147483646 w 220"/>
                  <a:gd name="T5" fmla="*/ 2147483646 h 184"/>
                  <a:gd name="T6" fmla="*/ 2096871612 w 220"/>
                  <a:gd name="T7" fmla="*/ 2147483646 h 184"/>
                  <a:gd name="T8" fmla="*/ 1851032882 w 220"/>
                  <a:gd name="T9" fmla="*/ 2147483646 h 184"/>
                  <a:gd name="T10" fmla="*/ 1691958526 w 220"/>
                  <a:gd name="T11" fmla="*/ 2147483646 h 184"/>
                  <a:gd name="T12" fmla="*/ 1532884169 w 220"/>
                  <a:gd name="T13" fmla="*/ 2147483646 h 184"/>
                  <a:gd name="T14" fmla="*/ 1359351619 w 220"/>
                  <a:gd name="T15" fmla="*/ 2147483646 h 184"/>
                  <a:gd name="T16" fmla="*/ 1156895076 w 220"/>
                  <a:gd name="T17" fmla="*/ 2147483646 h 184"/>
                  <a:gd name="T18" fmla="*/ 896594349 w 220"/>
                  <a:gd name="T19" fmla="*/ 2147483646 h 184"/>
                  <a:gd name="T20" fmla="*/ 896594349 w 220"/>
                  <a:gd name="T21" fmla="*/ 2147483646 h 184"/>
                  <a:gd name="T22" fmla="*/ 708599803 w 220"/>
                  <a:gd name="T23" fmla="*/ 2147483646 h 184"/>
                  <a:gd name="T24" fmla="*/ 621831626 w 220"/>
                  <a:gd name="T25" fmla="*/ 2084638406 h 184"/>
                  <a:gd name="T26" fmla="*/ 867670356 w 220"/>
                  <a:gd name="T27" fmla="*/ 2055687526 h 184"/>
                  <a:gd name="T28" fmla="*/ 954438533 w 220"/>
                  <a:gd name="T29" fmla="*/ 2026732841 h 184"/>
                  <a:gd name="T30" fmla="*/ 983358723 w 220"/>
                  <a:gd name="T31" fmla="*/ 2041210183 h 184"/>
                  <a:gd name="T32" fmla="*/ 1055664903 w 220"/>
                  <a:gd name="T33" fmla="*/ 2026732841 h 184"/>
                  <a:gd name="T34" fmla="*/ 1026744713 w 220"/>
                  <a:gd name="T35" fmla="*/ 1983300813 h 184"/>
                  <a:gd name="T36" fmla="*/ 1012282716 w 220"/>
                  <a:gd name="T37" fmla="*/ 1795106774 h 184"/>
                  <a:gd name="T38" fmla="*/ 1026744713 w 220"/>
                  <a:gd name="T39" fmla="*/ 1766152089 h 184"/>
                  <a:gd name="T40" fmla="*/ 867670356 w 220"/>
                  <a:gd name="T41" fmla="*/ 1983300813 h 184"/>
                  <a:gd name="T42" fmla="*/ 361530900 w 220"/>
                  <a:gd name="T43" fmla="*/ 1737197404 h 184"/>
                  <a:gd name="T44" fmla="*/ 520601453 w 220"/>
                  <a:gd name="T45" fmla="*/ 1650340958 h 184"/>
                  <a:gd name="T46" fmla="*/ 766443986 w 220"/>
                  <a:gd name="T47" fmla="*/ 1606908930 h 184"/>
                  <a:gd name="T48" fmla="*/ 535063450 w 220"/>
                  <a:gd name="T49" fmla="*/ 1577954245 h 184"/>
                  <a:gd name="T50" fmla="*/ 274762723 w 220"/>
                  <a:gd name="T51" fmla="*/ 1534526022 h 184"/>
                  <a:gd name="T52" fmla="*/ 216918540 w 220"/>
                  <a:gd name="T53" fmla="*/ 1317377298 h 184"/>
                  <a:gd name="T54" fmla="*/ 780902180 w 220"/>
                  <a:gd name="T55" fmla="*/ 940981610 h 184"/>
                  <a:gd name="T56" fmla="*/ 983358723 w 220"/>
                  <a:gd name="T57" fmla="*/ 998890980 h 184"/>
                  <a:gd name="T58" fmla="*/ 679675810 w 220"/>
                  <a:gd name="T59" fmla="*/ 955458953 h 184"/>
                  <a:gd name="T60" fmla="*/ 737519993 w 220"/>
                  <a:gd name="T61" fmla="*/ 854121359 h 184"/>
                  <a:gd name="T62" fmla="*/ 939976536 w 220"/>
                  <a:gd name="T63" fmla="*/ 839647822 h 184"/>
                  <a:gd name="T64" fmla="*/ 1258121446 w 220"/>
                  <a:gd name="T65" fmla="*/ 810693136 h 184"/>
                  <a:gd name="T66" fmla="*/ 1561808162 w 220"/>
                  <a:gd name="T67" fmla="*/ 1013364518 h 184"/>
                  <a:gd name="T68" fmla="*/ 1691958526 w 220"/>
                  <a:gd name="T69" fmla="*/ 1331854640 h 184"/>
                  <a:gd name="T70" fmla="*/ 2147483646 w 220"/>
                  <a:gd name="T71" fmla="*/ 1056796546 h 184"/>
                  <a:gd name="T72" fmla="*/ 2111333609 w 220"/>
                  <a:gd name="T73" fmla="*/ 723832886 h 184"/>
                  <a:gd name="T74" fmla="*/ 1966721249 w 220"/>
                  <a:gd name="T75" fmla="*/ 405346568 h 184"/>
                  <a:gd name="T76" fmla="*/ 2125795605 w 220"/>
                  <a:gd name="T77" fmla="*/ 289531632 h 184"/>
                  <a:gd name="T78" fmla="*/ 2147483646 w 220"/>
                  <a:gd name="T79" fmla="*/ 217148724 h 184"/>
                  <a:gd name="T80" fmla="*/ 2147483646 w 220"/>
                  <a:gd name="T81" fmla="*/ 14477343 h 184"/>
                  <a:gd name="T82" fmla="*/ 2147483646 w 220"/>
                  <a:gd name="T83" fmla="*/ 448774791 h 184"/>
                  <a:gd name="T84" fmla="*/ 2147483646 w 220"/>
                  <a:gd name="T85" fmla="*/ 767261109 h 184"/>
                  <a:gd name="T86" fmla="*/ 2147483646 w 220"/>
                  <a:gd name="T87" fmla="*/ 1172607677 h 184"/>
                  <a:gd name="T88" fmla="*/ 2147483646 w 220"/>
                  <a:gd name="T89" fmla="*/ 1534526022 h 184"/>
                  <a:gd name="T90" fmla="*/ 2147483646 w 220"/>
                  <a:gd name="T91" fmla="*/ 1766152089 h 184"/>
                  <a:gd name="T92" fmla="*/ 491681263 w 220"/>
                  <a:gd name="T93" fmla="*/ 926508072 h 184"/>
                  <a:gd name="T94" fmla="*/ 433837080 w 220"/>
                  <a:gd name="T95" fmla="*/ 636972635 h 184"/>
                  <a:gd name="T96" fmla="*/ 274762723 w 220"/>
                  <a:gd name="T97" fmla="*/ 608017950 h 184"/>
                  <a:gd name="T98" fmla="*/ 520601453 w 220"/>
                  <a:gd name="T99" fmla="*/ 1071273888 h 1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20" h="184">
                    <a:moveTo>
                      <a:pt x="186" y="134"/>
                    </a:move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8" y="140"/>
                      <a:pt x="188" y="140"/>
                      <a:pt x="188" y="142"/>
                    </a:cubicBezTo>
                    <a:cubicBezTo>
                      <a:pt x="188" y="143"/>
                      <a:pt x="188" y="144"/>
                      <a:pt x="187" y="145"/>
                    </a:cubicBezTo>
                    <a:cubicBezTo>
                      <a:pt x="186" y="146"/>
                      <a:pt x="184" y="145"/>
                      <a:pt x="183" y="145"/>
                    </a:cubicBezTo>
                    <a:cubicBezTo>
                      <a:pt x="181" y="145"/>
                      <a:pt x="179" y="148"/>
                      <a:pt x="176" y="148"/>
                    </a:cubicBezTo>
                    <a:cubicBezTo>
                      <a:pt x="174" y="148"/>
                      <a:pt x="172" y="146"/>
                      <a:pt x="170" y="146"/>
                    </a:cubicBezTo>
                    <a:cubicBezTo>
                      <a:pt x="169" y="146"/>
                      <a:pt x="168" y="147"/>
                      <a:pt x="167" y="147"/>
                    </a:cubicBezTo>
                    <a:cubicBezTo>
                      <a:pt x="166" y="148"/>
                      <a:pt x="165" y="149"/>
                      <a:pt x="163" y="150"/>
                    </a:cubicBezTo>
                    <a:cubicBezTo>
                      <a:pt x="163" y="150"/>
                      <a:pt x="162" y="150"/>
                      <a:pt x="162" y="151"/>
                    </a:cubicBezTo>
                    <a:cubicBezTo>
                      <a:pt x="162" y="152"/>
                      <a:pt x="162" y="153"/>
                      <a:pt x="162" y="154"/>
                    </a:cubicBezTo>
                    <a:cubicBezTo>
                      <a:pt x="162" y="155"/>
                      <a:pt x="161" y="156"/>
                      <a:pt x="159" y="157"/>
                    </a:cubicBezTo>
                    <a:cubicBezTo>
                      <a:pt x="158" y="157"/>
                      <a:pt x="157" y="157"/>
                      <a:pt x="155" y="157"/>
                    </a:cubicBezTo>
                    <a:cubicBezTo>
                      <a:pt x="154" y="158"/>
                      <a:pt x="152" y="158"/>
                      <a:pt x="152" y="159"/>
                    </a:cubicBezTo>
                    <a:cubicBezTo>
                      <a:pt x="151" y="161"/>
                      <a:pt x="151" y="162"/>
                      <a:pt x="150" y="164"/>
                    </a:cubicBezTo>
                    <a:cubicBezTo>
                      <a:pt x="149" y="166"/>
                      <a:pt x="147" y="166"/>
                      <a:pt x="145" y="168"/>
                    </a:cubicBezTo>
                    <a:cubicBezTo>
                      <a:pt x="145" y="168"/>
                      <a:pt x="144" y="169"/>
                      <a:pt x="143" y="169"/>
                    </a:cubicBezTo>
                    <a:cubicBezTo>
                      <a:pt x="141" y="170"/>
                      <a:pt x="139" y="168"/>
                      <a:pt x="137" y="168"/>
                    </a:cubicBezTo>
                    <a:cubicBezTo>
                      <a:pt x="135" y="168"/>
                      <a:pt x="135" y="171"/>
                      <a:pt x="133" y="173"/>
                    </a:cubicBezTo>
                    <a:cubicBezTo>
                      <a:pt x="132" y="174"/>
                      <a:pt x="130" y="174"/>
                      <a:pt x="128" y="173"/>
                    </a:cubicBezTo>
                    <a:cubicBezTo>
                      <a:pt x="127" y="172"/>
                      <a:pt x="126" y="171"/>
                      <a:pt x="124" y="169"/>
                    </a:cubicBezTo>
                    <a:cubicBezTo>
                      <a:pt x="124" y="168"/>
                      <a:pt x="123" y="167"/>
                      <a:pt x="122" y="166"/>
                    </a:cubicBezTo>
                    <a:cubicBezTo>
                      <a:pt x="121" y="166"/>
                      <a:pt x="119" y="166"/>
                      <a:pt x="118" y="167"/>
                    </a:cubicBezTo>
                    <a:cubicBezTo>
                      <a:pt x="117" y="168"/>
                      <a:pt x="117" y="169"/>
                      <a:pt x="117" y="170"/>
                    </a:cubicBezTo>
                    <a:cubicBezTo>
                      <a:pt x="117" y="170"/>
                      <a:pt x="116" y="171"/>
                      <a:pt x="115" y="172"/>
                    </a:cubicBezTo>
                    <a:cubicBezTo>
                      <a:pt x="114" y="173"/>
                      <a:pt x="112" y="174"/>
                      <a:pt x="111" y="175"/>
                    </a:cubicBezTo>
                    <a:cubicBezTo>
                      <a:pt x="110" y="176"/>
                      <a:pt x="110" y="176"/>
                      <a:pt x="109" y="177"/>
                    </a:cubicBezTo>
                    <a:cubicBezTo>
                      <a:pt x="109" y="178"/>
                      <a:pt x="107" y="178"/>
                      <a:pt x="106" y="177"/>
                    </a:cubicBezTo>
                    <a:cubicBezTo>
                      <a:pt x="105" y="177"/>
                      <a:pt x="103" y="177"/>
                      <a:pt x="102" y="176"/>
                    </a:cubicBezTo>
                    <a:cubicBezTo>
                      <a:pt x="102" y="176"/>
                      <a:pt x="102" y="176"/>
                      <a:pt x="101" y="176"/>
                    </a:cubicBezTo>
                    <a:cubicBezTo>
                      <a:pt x="100" y="176"/>
                      <a:pt x="99" y="178"/>
                      <a:pt x="98" y="178"/>
                    </a:cubicBezTo>
                    <a:cubicBezTo>
                      <a:pt x="97" y="179"/>
                      <a:pt x="95" y="178"/>
                      <a:pt x="94" y="179"/>
                    </a:cubicBezTo>
                    <a:cubicBezTo>
                      <a:pt x="92" y="179"/>
                      <a:pt x="91" y="182"/>
                      <a:pt x="89" y="182"/>
                    </a:cubicBezTo>
                    <a:cubicBezTo>
                      <a:pt x="88" y="183"/>
                      <a:pt x="87" y="183"/>
                      <a:pt x="85" y="183"/>
                    </a:cubicBezTo>
                    <a:cubicBezTo>
                      <a:pt x="84" y="183"/>
                      <a:pt x="83" y="184"/>
                      <a:pt x="82" y="184"/>
                    </a:cubicBezTo>
                    <a:cubicBezTo>
                      <a:pt x="81" y="183"/>
                      <a:pt x="81" y="183"/>
                      <a:pt x="80" y="183"/>
                    </a:cubicBezTo>
                    <a:cubicBezTo>
                      <a:pt x="76" y="180"/>
                      <a:pt x="71" y="180"/>
                      <a:pt x="68" y="177"/>
                    </a:cubicBezTo>
                    <a:cubicBezTo>
                      <a:pt x="68" y="177"/>
                      <a:pt x="64" y="174"/>
                      <a:pt x="64" y="174"/>
                    </a:cubicBezTo>
                    <a:cubicBezTo>
                      <a:pt x="64" y="174"/>
                      <a:pt x="62" y="174"/>
                      <a:pt x="61" y="174"/>
                    </a:cubicBezTo>
                    <a:cubicBezTo>
                      <a:pt x="61" y="174"/>
                      <a:pt x="62" y="173"/>
                      <a:pt x="62" y="173"/>
                    </a:cubicBezTo>
                    <a:cubicBezTo>
                      <a:pt x="62" y="173"/>
                      <a:pt x="62" y="172"/>
                      <a:pt x="61" y="172"/>
                    </a:cubicBezTo>
                    <a:cubicBezTo>
                      <a:pt x="61" y="171"/>
                      <a:pt x="61" y="171"/>
                      <a:pt x="61" y="170"/>
                    </a:cubicBezTo>
                    <a:cubicBezTo>
                      <a:pt x="61" y="170"/>
                      <a:pt x="62" y="170"/>
                      <a:pt x="62" y="169"/>
                    </a:cubicBezTo>
                    <a:cubicBezTo>
                      <a:pt x="62" y="169"/>
                      <a:pt x="62" y="169"/>
                      <a:pt x="62" y="168"/>
                    </a:cubicBezTo>
                    <a:cubicBezTo>
                      <a:pt x="61" y="168"/>
                      <a:pt x="61" y="168"/>
                      <a:pt x="60" y="168"/>
                    </a:cubicBezTo>
                    <a:cubicBezTo>
                      <a:pt x="58" y="167"/>
                      <a:pt x="56" y="167"/>
                      <a:pt x="54" y="168"/>
                    </a:cubicBezTo>
                    <a:cubicBezTo>
                      <a:pt x="53" y="169"/>
                      <a:pt x="52" y="169"/>
                      <a:pt x="50" y="169"/>
                    </a:cubicBezTo>
                    <a:cubicBezTo>
                      <a:pt x="49" y="168"/>
                      <a:pt x="49" y="167"/>
                      <a:pt x="49" y="166"/>
                    </a:cubicBezTo>
                    <a:cubicBezTo>
                      <a:pt x="49" y="165"/>
                      <a:pt x="49" y="163"/>
                      <a:pt x="48" y="161"/>
                    </a:cubicBezTo>
                    <a:cubicBezTo>
                      <a:pt x="48" y="160"/>
                      <a:pt x="47" y="158"/>
                      <a:pt x="47" y="157"/>
                    </a:cubicBezTo>
                    <a:cubicBezTo>
                      <a:pt x="46" y="155"/>
                      <a:pt x="46" y="152"/>
                      <a:pt x="45" y="150"/>
                    </a:cubicBezTo>
                    <a:cubicBezTo>
                      <a:pt x="45" y="148"/>
                      <a:pt x="44" y="146"/>
                      <a:pt x="43" y="144"/>
                    </a:cubicBezTo>
                    <a:cubicBezTo>
                      <a:pt x="43" y="143"/>
                      <a:pt x="43" y="143"/>
                      <a:pt x="44" y="143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8" y="142"/>
                      <a:pt x="52" y="142"/>
                      <a:pt x="55" y="142"/>
                    </a:cubicBezTo>
                    <a:cubicBezTo>
                      <a:pt x="57" y="142"/>
                      <a:pt x="58" y="142"/>
                      <a:pt x="60" y="142"/>
                    </a:cubicBezTo>
                    <a:cubicBezTo>
                      <a:pt x="61" y="143"/>
                      <a:pt x="62" y="143"/>
                      <a:pt x="63" y="143"/>
                    </a:cubicBezTo>
                    <a:cubicBezTo>
                      <a:pt x="64" y="143"/>
                      <a:pt x="65" y="142"/>
                      <a:pt x="65" y="141"/>
                    </a:cubicBezTo>
                    <a:cubicBezTo>
                      <a:pt x="65" y="141"/>
                      <a:pt x="64" y="140"/>
                      <a:pt x="65" y="140"/>
                    </a:cubicBezTo>
                    <a:cubicBezTo>
                      <a:pt x="65" y="140"/>
                      <a:pt x="65" y="140"/>
                      <a:pt x="66" y="140"/>
                    </a:cubicBezTo>
                    <a:cubicBezTo>
                      <a:pt x="66" y="141"/>
                      <a:pt x="67" y="141"/>
                      <a:pt x="67" y="140"/>
                    </a:cubicBezTo>
                    <a:cubicBezTo>
                      <a:pt x="67" y="139"/>
                      <a:pt x="67" y="139"/>
                      <a:pt x="68" y="139"/>
                    </a:cubicBezTo>
                    <a:cubicBezTo>
                      <a:pt x="68" y="138"/>
                      <a:pt x="69" y="139"/>
                      <a:pt x="69" y="139"/>
                    </a:cubicBezTo>
                    <a:cubicBezTo>
                      <a:pt x="69" y="140"/>
                      <a:pt x="69" y="141"/>
                      <a:pt x="68" y="141"/>
                    </a:cubicBezTo>
                    <a:cubicBezTo>
                      <a:pt x="68" y="141"/>
                      <a:pt x="67" y="141"/>
                      <a:pt x="67" y="142"/>
                    </a:cubicBezTo>
                    <a:cubicBezTo>
                      <a:pt x="68" y="142"/>
                      <a:pt x="70" y="142"/>
                      <a:pt x="70" y="141"/>
                    </a:cubicBezTo>
                    <a:cubicBezTo>
                      <a:pt x="71" y="141"/>
                      <a:pt x="71" y="140"/>
                      <a:pt x="71" y="140"/>
                    </a:cubicBezTo>
                    <a:cubicBezTo>
                      <a:pt x="72" y="139"/>
                      <a:pt x="73" y="140"/>
                      <a:pt x="73" y="140"/>
                    </a:cubicBezTo>
                    <a:cubicBezTo>
                      <a:pt x="74" y="140"/>
                      <a:pt x="75" y="141"/>
                      <a:pt x="75" y="142"/>
                    </a:cubicBezTo>
                    <a:cubicBezTo>
                      <a:pt x="76" y="143"/>
                      <a:pt x="77" y="143"/>
                      <a:pt x="77" y="143"/>
                    </a:cubicBezTo>
                    <a:cubicBezTo>
                      <a:pt x="78" y="141"/>
                      <a:pt x="76" y="139"/>
                      <a:pt x="74" y="138"/>
                    </a:cubicBezTo>
                    <a:cubicBezTo>
                      <a:pt x="73" y="138"/>
                      <a:pt x="72" y="138"/>
                      <a:pt x="71" y="137"/>
                    </a:cubicBezTo>
                    <a:cubicBezTo>
                      <a:pt x="70" y="137"/>
                      <a:pt x="69" y="136"/>
                      <a:pt x="69" y="135"/>
                    </a:cubicBezTo>
                    <a:cubicBezTo>
                      <a:pt x="68" y="132"/>
                      <a:pt x="68" y="129"/>
                      <a:pt x="69" y="126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9" y="125"/>
                      <a:pt x="70" y="125"/>
                      <a:pt x="70" y="124"/>
                    </a:cubicBezTo>
                    <a:cubicBezTo>
                      <a:pt x="72" y="124"/>
                      <a:pt x="74" y="125"/>
                      <a:pt x="76" y="124"/>
                    </a:cubicBezTo>
                    <a:cubicBezTo>
                      <a:pt x="77" y="124"/>
                      <a:pt x="78" y="123"/>
                      <a:pt x="77" y="122"/>
                    </a:cubicBezTo>
                    <a:cubicBezTo>
                      <a:pt x="77" y="121"/>
                      <a:pt x="76" y="121"/>
                      <a:pt x="75" y="121"/>
                    </a:cubicBezTo>
                    <a:cubicBezTo>
                      <a:pt x="74" y="121"/>
                      <a:pt x="72" y="121"/>
                      <a:pt x="71" y="122"/>
                    </a:cubicBezTo>
                    <a:cubicBezTo>
                      <a:pt x="70" y="122"/>
                      <a:pt x="69" y="122"/>
                      <a:pt x="68" y="123"/>
                    </a:cubicBezTo>
                    <a:cubicBezTo>
                      <a:pt x="67" y="123"/>
                      <a:pt x="67" y="124"/>
                      <a:pt x="67" y="125"/>
                    </a:cubicBezTo>
                    <a:cubicBezTo>
                      <a:pt x="66" y="127"/>
                      <a:pt x="65" y="129"/>
                      <a:pt x="64" y="131"/>
                    </a:cubicBezTo>
                    <a:cubicBezTo>
                      <a:pt x="63" y="133"/>
                      <a:pt x="62" y="136"/>
                      <a:pt x="60" y="137"/>
                    </a:cubicBezTo>
                    <a:cubicBezTo>
                      <a:pt x="58" y="138"/>
                      <a:pt x="56" y="138"/>
                      <a:pt x="54" y="138"/>
                    </a:cubicBezTo>
                    <a:cubicBezTo>
                      <a:pt x="49" y="137"/>
                      <a:pt x="44" y="136"/>
                      <a:pt x="40" y="134"/>
                    </a:cubicBezTo>
                    <a:cubicBezTo>
                      <a:pt x="35" y="133"/>
                      <a:pt x="31" y="130"/>
                      <a:pt x="28" y="126"/>
                    </a:cubicBezTo>
                    <a:cubicBezTo>
                      <a:pt x="27" y="124"/>
                      <a:pt x="26" y="122"/>
                      <a:pt x="25" y="120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6" y="117"/>
                      <a:pt x="28" y="115"/>
                      <a:pt x="30" y="114"/>
                    </a:cubicBezTo>
                    <a:cubicBezTo>
                      <a:pt x="32" y="114"/>
                      <a:pt x="34" y="114"/>
                      <a:pt x="36" y="114"/>
                    </a:cubicBezTo>
                    <a:cubicBezTo>
                      <a:pt x="41" y="114"/>
                      <a:pt x="45" y="114"/>
                      <a:pt x="50" y="115"/>
                    </a:cubicBezTo>
                    <a:cubicBezTo>
                      <a:pt x="50" y="115"/>
                      <a:pt x="51" y="115"/>
                      <a:pt x="51" y="115"/>
                    </a:cubicBezTo>
                    <a:cubicBezTo>
                      <a:pt x="51" y="114"/>
                      <a:pt x="51" y="114"/>
                      <a:pt x="52" y="113"/>
                    </a:cubicBezTo>
                    <a:cubicBezTo>
                      <a:pt x="52" y="113"/>
                      <a:pt x="53" y="112"/>
                      <a:pt x="53" y="111"/>
                    </a:cubicBezTo>
                    <a:cubicBezTo>
                      <a:pt x="53" y="110"/>
                      <a:pt x="52" y="110"/>
                      <a:pt x="51" y="111"/>
                    </a:cubicBezTo>
                    <a:cubicBezTo>
                      <a:pt x="50" y="111"/>
                      <a:pt x="49" y="112"/>
                      <a:pt x="48" y="113"/>
                    </a:cubicBezTo>
                    <a:cubicBezTo>
                      <a:pt x="47" y="113"/>
                      <a:pt x="47" y="112"/>
                      <a:pt x="46" y="111"/>
                    </a:cubicBezTo>
                    <a:cubicBezTo>
                      <a:pt x="43" y="110"/>
                      <a:pt x="40" y="109"/>
                      <a:pt x="37" y="109"/>
                    </a:cubicBezTo>
                    <a:cubicBezTo>
                      <a:pt x="35" y="109"/>
                      <a:pt x="34" y="109"/>
                      <a:pt x="32" y="110"/>
                    </a:cubicBezTo>
                    <a:cubicBezTo>
                      <a:pt x="31" y="110"/>
                      <a:pt x="29" y="111"/>
                      <a:pt x="27" y="111"/>
                    </a:cubicBezTo>
                    <a:cubicBezTo>
                      <a:pt x="26" y="111"/>
                      <a:pt x="24" y="110"/>
                      <a:pt x="23" y="109"/>
                    </a:cubicBezTo>
                    <a:cubicBezTo>
                      <a:pt x="21" y="109"/>
                      <a:pt x="20" y="107"/>
                      <a:pt x="19" y="106"/>
                    </a:cubicBezTo>
                    <a:cubicBezTo>
                      <a:pt x="17" y="104"/>
                      <a:pt x="15" y="101"/>
                      <a:pt x="14" y="99"/>
                    </a:cubicBezTo>
                    <a:cubicBezTo>
                      <a:pt x="14" y="98"/>
                      <a:pt x="14" y="98"/>
                      <a:pt x="14" y="97"/>
                    </a:cubicBezTo>
                    <a:cubicBezTo>
                      <a:pt x="13" y="96"/>
                      <a:pt x="14" y="95"/>
                      <a:pt x="15" y="95"/>
                    </a:cubicBezTo>
                    <a:cubicBezTo>
                      <a:pt x="15" y="93"/>
                      <a:pt x="15" y="92"/>
                      <a:pt x="15" y="91"/>
                    </a:cubicBezTo>
                    <a:cubicBezTo>
                      <a:pt x="16" y="88"/>
                      <a:pt x="20" y="86"/>
                      <a:pt x="23" y="84"/>
                    </a:cubicBezTo>
                    <a:cubicBezTo>
                      <a:pt x="28" y="82"/>
                      <a:pt x="34" y="80"/>
                      <a:pt x="38" y="76"/>
                    </a:cubicBezTo>
                    <a:cubicBezTo>
                      <a:pt x="41" y="74"/>
                      <a:pt x="43" y="72"/>
                      <a:pt x="45" y="70"/>
                    </a:cubicBezTo>
                    <a:cubicBezTo>
                      <a:pt x="48" y="68"/>
                      <a:pt x="51" y="66"/>
                      <a:pt x="54" y="65"/>
                    </a:cubicBezTo>
                    <a:cubicBezTo>
                      <a:pt x="57" y="65"/>
                      <a:pt x="61" y="65"/>
                      <a:pt x="64" y="67"/>
                    </a:cubicBezTo>
                    <a:cubicBezTo>
                      <a:pt x="65" y="68"/>
                      <a:pt x="66" y="69"/>
                      <a:pt x="67" y="70"/>
                    </a:cubicBezTo>
                    <a:cubicBezTo>
                      <a:pt x="68" y="71"/>
                      <a:pt x="70" y="71"/>
                      <a:pt x="71" y="70"/>
                    </a:cubicBezTo>
                    <a:cubicBezTo>
                      <a:pt x="71" y="69"/>
                      <a:pt x="69" y="69"/>
                      <a:pt x="68" y="69"/>
                    </a:cubicBezTo>
                    <a:cubicBezTo>
                      <a:pt x="67" y="69"/>
                      <a:pt x="65" y="67"/>
                      <a:pt x="64" y="65"/>
                    </a:cubicBezTo>
                    <a:cubicBezTo>
                      <a:pt x="62" y="64"/>
                      <a:pt x="60" y="64"/>
                      <a:pt x="58" y="64"/>
                    </a:cubicBezTo>
                    <a:cubicBezTo>
                      <a:pt x="56" y="63"/>
                      <a:pt x="54" y="63"/>
                      <a:pt x="51" y="63"/>
                    </a:cubicBezTo>
                    <a:cubicBezTo>
                      <a:pt x="50" y="64"/>
                      <a:pt x="49" y="65"/>
                      <a:pt x="47" y="66"/>
                    </a:cubicBezTo>
                    <a:cubicBezTo>
                      <a:pt x="47" y="66"/>
                      <a:pt x="47" y="66"/>
                      <a:pt x="46" y="66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2"/>
                      <a:pt x="44" y="59"/>
                      <a:pt x="44" y="59"/>
                    </a:cubicBezTo>
                    <a:cubicBezTo>
                      <a:pt x="44" y="59"/>
                      <a:pt x="49" y="59"/>
                      <a:pt x="51" y="59"/>
                    </a:cubicBezTo>
                    <a:cubicBezTo>
                      <a:pt x="52" y="59"/>
                      <a:pt x="55" y="61"/>
                      <a:pt x="55" y="6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3" y="62"/>
                      <a:pt x="74" y="62"/>
                    </a:cubicBezTo>
                    <a:cubicBezTo>
                      <a:pt x="74" y="61"/>
                      <a:pt x="82" y="58"/>
                      <a:pt x="82" y="58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6"/>
                      <a:pt x="92" y="59"/>
                      <a:pt x="92" y="59"/>
                    </a:cubicBezTo>
                    <a:cubicBezTo>
                      <a:pt x="93" y="60"/>
                      <a:pt x="97" y="63"/>
                      <a:pt x="98" y="63"/>
                    </a:cubicBezTo>
                    <a:cubicBezTo>
                      <a:pt x="99" y="63"/>
                      <a:pt x="103" y="64"/>
                      <a:pt x="103" y="64"/>
                    </a:cubicBezTo>
                    <a:cubicBezTo>
                      <a:pt x="104" y="64"/>
                      <a:pt x="107" y="70"/>
                      <a:pt x="108" y="70"/>
                    </a:cubicBezTo>
                    <a:cubicBezTo>
                      <a:pt x="109" y="71"/>
                      <a:pt x="117" y="77"/>
                      <a:pt x="117" y="77"/>
                    </a:cubicBezTo>
                    <a:cubicBezTo>
                      <a:pt x="117" y="77"/>
                      <a:pt x="115" y="82"/>
                      <a:pt x="115" y="83"/>
                    </a:cubicBezTo>
                    <a:cubicBezTo>
                      <a:pt x="114" y="84"/>
                      <a:pt x="114" y="88"/>
                      <a:pt x="114" y="88"/>
                    </a:cubicBezTo>
                    <a:cubicBezTo>
                      <a:pt x="114" y="88"/>
                      <a:pt x="116" y="92"/>
                      <a:pt x="117" y="92"/>
                    </a:cubicBezTo>
                    <a:cubicBezTo>
                      <a:pt x="117" y="92"/>
                      <a:pt x="122" y="93"/>
                      <a:pt x="123" y="93"/>
                    </a:cubicBezTo>
                    <a:cubicBezTo>
                      <a:pt x="124" y="93"/>
                      <a:pt x="132" y="90"/>
                      <a:pt x="133" y="90"/>
                    </a:cubicBezTo>
                    <a:cubicBezTo>
                      <a:pt x="134" y="89"/>
                      <a:pt x="137" y="87"/>
                      <a:pt x="138" y="86"/>
                    </a:cubicBezTo>
                    <a:cubicBezTo>
                      <a:pt x="139" y="85"/>
                      <a:pt x="151" y="74"/>
                      <a:pt x="152" y="73"/>
                    </a:cubicBezTo>
                    <a:cubicBezTo>
                      <a:pt x="152" y="73"/>
                      <a:pt x="154" y="71"/>
                      <a:pt x="154" y="70"/>
                    </a:cubicBezTo>
                    <a:cubicBezTo>
                      <a:pt x="155" y="68"/>
                      <a:pt x="158" y="59"/>
                      <a:pt x="158" y="59"/>
                    </a:cubicBezTo>
                    <a:cubicBezTo>
                      <a:pt x="158" y="59"/>
                      <a:pt x="152" y="56"/>
                      <a:pt x="151" y="55"/>
                    </a:cubicBezTo>
                    <a:cubicBezTo>
                      <a:pt x="151" y="55"/>
                      <a:pt x="147" y="51"/>
                      <a:pt x="146" y="50"/>
                    </a:cubicBezTo>
                    <a:cubicBezTo>
                      <a:pt x="145" y="49"/>
                      <a:pt x="143" y="46"/>
                      <a:pt x="143" y="44"/>
                    </a:cubicBezTo>
                    <a:cubicBezTo>
                      <a:pt x="142" y="42"/>
                      <a:pt x="141" y="35"/>
                      <a:pt x="141" y="35"/>
                    </a:cubicBezTo>
                    <a:cubicBezTo>
                      <a:pt x="141" y="34"/>
                      <a:pt x="140" y="32"/>
                      <a:pt x="140" y="32"/>
                    </a:cubicBezTo>
                    <a:cubicBezTo>
                      <a:pt x="139" y="31"/>
                      <a:pt x="136" y="29"/>
                      <a:pt x="136" y="28"/>
                    </a:cubicBezTo>
                    <a:cubicBezTo>
                      <a:pt x="137" y="28"/>
                      <a:pt x="136" y="26"/>
                      <a:pt x="136" y="26"/>
                    </a:cubicBezTo>
                    <a:cubicBezTo>
                      <a:pt x="136" y="25"/>
                      <a:pt x="138" y="22"/>
                      <a:pt x="138" y="21"/>
                    </a:cubicBezTo>
                    <a:cubicBezTo>
                      <a:pt x="139" y="19"/>
                      <a:pt x="141" y="19"/>
                      <a:pt x="143" y="19"/>
                    </a:cubicBezTo>
                    <a:cubicBezTo>
                      <a:pt x="144" y="19"/>
                      <a:pt x="147" y="20"/>
                      <a:pt x="147" y="20"/>
                    </a:cubicBezTo>
                    <a:cubicBezTo>
                      <a:pt x="147" y="21"/>
                      <a:pt x="153" y="27"/>
                      <a:pt x="153" y="27"/>
                    </a:cubicBezTo>
                    <a:cubicBezTo>
                      <a:pt x="153" y="27"/>
                      <a:pt x="157" y="22"/>
                      <a:pt x="158" y="21"/>
                    </a:cubicBezTo>
                    <a:cubicBezTo>
                      <a:pt x="159" y="19"/>
                      <a:pt x="162" y="17"/>
                      <a:pt x="163" y="16"/>
                    </a:cubicBezTo>
                    <a:cubicBezTo>
                      <a:pt x="164" y="15"/>
                      <a:pt x="165" y="16"/>
                      <a:pt x="167" y="15"/>
                    </a:cubicBezTo>
                    <a:cubicBezTo>
                      <a:pt x="169" y="15"/>
                      <a:pt x="176" y="12"/>
                      <a:pt x="178" y="12"/>
                    </a:cubicBezTo>
                    <a:cubicBezTo>
                      <a:pt x="181" y="11"/>
                      <a:pt x="184" y="8"/>
                      <a:pt x="185" y="7"/>
                    </a:cubicBezTo>
                    <a:cubicBezTo>
                      <a:pt x="186" y="6"/>
                      <a:pt x="190" y="2"/>
                      <a:pt x="191" y="1"/>
                    </a:cubicBezTo>
                    <a:cubicBezTo>
                      <a:pt x="192" y="1"/>
                      <a:pt x="196" y="1"/>
                      <a:pt x="197" y="1"/>
                    </a:cubicBezTo>
                    <a:cubicBezTo>
                      <a:pt x="199" y="0"/>
                      <a:pt x="209" y="0"/>
                      <a:pt x="209" y="0"/>
                    </a:cubicBezTo>
                    <a:cubicBezTo>
                      <a:pt x="209" y="0"/>
                      <a:pt x="212" y="10"/>
                      <a:pt x="212" y="11"/>
                    </a:cubicBezTo>
                    <a:cubicBezTo>
                      <a:pt x="212" y="12"/>
                      <a:pt x="215" y="25"/>
                      <a:pt x="216" y="26"/>
                    </a:cubicBezTo>
                    <a:cubicBezTo>
                      <a:pt x="216" y="26"/>
                      <a:pt x="216" y="30"/>
                      <a:pt x="217" y="31"/>
                    </a:cubicBezTo>
                    <a:cubicBezTo>
                      <a:pt x="217" y="32"/>
                      <a:pt x="220" y="37"/>
                      <a:pt x="220" y="38"/>
                    </a:cubicBezTo>
                    <a:cubicBezTo>
                      <a:pt x="220" y="38"/>
                      <a:pt x="220" y="44"/>
                      <a:pt x="220" y="45"/>
                    </a:cubicBezTo>
                    <a:cubicBezTo>
                      <a:pt x="220" y="46"/>
                      <a:pt x="218" y="49"/>
                      <a:pt x="217" y="50"/>
                    </a:cubicBezTo>
                    <a:cubicBezTo>
                      <a:pt x="216" y="51"/>
                      <a:pt x="214" y="53"/>
                      <a:pt x="214" y="53"/>
                    </a:cubicBezTo>
                    <a:cubicBezTo>
                      <a:pt x="214" y="53"/>
                      <a:pt x="216" y="58"/>
                      <a:pt x="216" y="59"/>
                    </a:cubicBezTo>
                    <a:cubicBezTo>
                      <a:pt x="217" y="59"/>
                      <a:pt x="215" y="65"/>
                      <a:pt x="214" y="67"/>
                    </a:cubicBezTo>
                    <a:cubicBezTo>
                      <a:pt x="214" y="69"/>
                      <a:pt x="212" y="74"/>
                      <a:pt x="211" y="74"/>
                    </a:cubicBezTo>
                    <a:cubicBezTo>
                      <a:pt x="211" y="75"/>
                      <a:pt x="208" y="80"/>
                      <a:pt x="207" y="81"/>
                    </a:cubicBezTo>
                    <a:cubicBezTo>
                      <a:pt x="207" y="82"/>
                      <a:pt x="208" y="89"/>
                      <a:pt x="207" y="90"/>
                    </a:cubicBezTo>
                    <a:cubicBezTo>
                      <a:pt x="207" y="91"/>
                      <a:pt x="205" y="94"/>
                      <a:pt x="204" y="96"/>
                    </a:cubicBezTo>
                    <a:cubicBezTo>
                      <a:pt x="204" y="97"/>
                      <a:pt x="201" y="101"/>
                      <a:pt x="201" y="101"/>
                    </a:cubicBezTo>
                    <a:cubicBezTo>
                      <a:pt x="201" y="101"/>
                      <a:pt x="203" y="105"/>
                      <a:pt x="203" y="106"/>
                    </a:cubicBezTo>
                    <a:cubicBezTo>
                      <a:pt x="203" y="107"/>
                      <a:pt x="201" y="112"/>
                      <a:pt x="200" y="113"/>
                    </a:cubicBezTo>
                    <a:cubicBezTo>
                      <a:pt x="200" y="114"/>
                      <a:pt x="197" y="118"/>
                      <a:pt x="197" y="118"/>
                    </a:cubicBezTo>
                    <a:cubicBezTo>
                      <a:pt x="197" y="118"/>
                      <a:pt x="194" y="118"/>
                      <a:pt x="194" y="119"/>
                    </a:cubicBezTo>
                    <a:cubicBezTo>
                      <a:pt x="194" y="119"/>
                      <a:pt x="192" y="122"/>
                      <a:pt x="192" y="122"/>
                    </a:cubicBezTo>
                    <a:cubicBezTo>
                      <a:pt x="192" y="130"/>
                      <a:pt x="192" y="130"/>
                      <a:pt x="192" y="130"/>
                    </a:cubicBezTo>
                    <a:cubicBezTo>
                      <a:pt x="192" y="130"/>
                      <a:pt x="189" y="133"/>
                      <a:pt x="188" y="133"/>
                    </a:cubicBezTo>
                    <a:cubicBezTo>
                      <a:pt x="188" y="133"/>
                      <a:pt x="186" y="134"/>
                      <a:pt x="186" y="134"/>
                    </a:cubicBezTo>
                    <a:close/>
                    <a:moveTo>
                      <a:pt x="34" y="64"/>
                    </a:moveTo>
                    <a:cubicBezTo>
                      <a:pt x="34" y="63"/>
                      <a:pt x="36" y="56"/>
                      <a:pt x="36" y="56"/>
                    </a:cubicBezTo>
                    <a:cubicBezTo>
                      <a:pt x="36" y="56"/>
                      <a:pt x="31" y="53"/>
                      <a:pt x="31" y="52"/>
                    </a:cubicBezTo>
                    <a:cubicBezTo>
                      <a:pt x="31" y="52"/>
                      <a:pt x="31" y="47"/>
                      <a:pt x="31" y="47"/>
                    </a:cubicBezTo>
                    <a:cubicBezTo>
                      <a:pt x="31" y="47"/>
                      <a:pt x="30" y="44"/>
                      <a:pt x="30" y="44"/>
                    </a:cubicBezTo>
                    <a:cubicBezTo>
                      <a:pt x="30" y="44"/>
                      <a:pt x="26" y="43"/>
                      <a:pt x="26" y="43"/>
                    </a:cubicBezTo>
                    <a:cubicBezTo>
                      <a:pt x="26" y="43"/>
                      <a:pt x="24" y="41"/>
                      <a:pt x="24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6"/>
                      <a:pt x="1" y="77"/>
                      <a:pt x="1" y="78"/>
                    </a:cubicBezTo>
                    <a:cubicBezTo>
                      <a:pt x="4" y="82"/>
                      <a:pt x="7" y="87"/>
                      <a:pt x="10" y="91"/>
                    </a:cubicBezTo>
                    <a:cubicBezTo>
                      <a:pt x="16" y="83"/>
                      <a:pt x="27" y="80"/>
                      <a:pt x="36" y="74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7" y="72"/>
                      <a:pt x="35" y="69"/>
                      <a:pt x="35" y="68"/>
                    </a:cubicBezTo>
                    <a:cubicBezTo>
                      <a:pt x="35" y="68"/>
                      <a:pt x="34" y="65"/>
                      <a:pt x="34" y="64"/>
                    </a:cubicBezTo>
                    <a:close/>
                  </a:path>
                </a:pathLst>
              </a:custGeom>
              <a:solidFill>
                <a:srgbClr val="B7E3A6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 </a:t>
                </a:r>
                <a:endParaRPr lang="ru-RU" dirty="0"/>
              </a:p>
            </p:txBody>
          </p:sp>
          <p:sp>
            <p:nvSpPr>
              <p:cNvPr id="233" name="Freeform 86">
                <a:extLst>
                  <a:ext uri="{FF2B5EF4-FFF2-40B4-BE49-F238E27FC236}">
                    <a16:creationId xmlns:a16="http://schemas.microsoft.com/office/drawing/2014/main" id="{9A30CF90-503C-4323-6745-A5BB7EDD6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212" y="4833900"/>
                <a:ext cx="853021" cy="1175353"/>
              </a:xfrm>
              <a:custGeom>
                <a:avLst/>
                <a:gdLst>
                  <a:gd name="T0" fmla="*/ 2124989337 w 200"/>
                  <a:gd name="T1" fmla="*/ 464515200 h 275"/>
                  <a:gd name="T2" fmla="*/ 2009341926 w 200"/>
                  <a:gd name="T3" fmla="*/ 319354200 h 275"/>
                  <a:gd name="T4" fmla="*/ 1965975572 w 200"/>
                  <a:gd name="T5" fmla="*/ 174193200 h 275"/>
                  <a:gd name="T6" fmla="*/ 1590126239 w 200"/>
                  <a:gd name="T7" fmla="*/ 29032200 h 275"/>
                  <a:gd name="T8" fmla="*/ 1329924316 w 200"/>
                  <a:gd name="T9" fmla="*/ 87096600 h 275"/>
                  <a:gd name="T10" fmla="*/ 1373290670 w 200"/>
                  <a:gd name="T11" fmla="*/ 217741500 h 275"/>
                  <a:gd name="T12" fmla="*/ 1113088747 w 200"/>
                  <a:gd name="T13" fmla="*/ 275805900 h 275"/>
                  <a:gd name="T14" fmla="*/ 896253178 w 200"/>
                  <a:gd name="T15" fmla="*/ 377418600 h 275"/>
                  <a:gd name="T16" fmla="*/ 838431374 w 200"/>
                  <a:gd name="T17" fmla="*/ 479031300 h 275"/>
                  <a:gd name="T18" fmla="*/ 954074983 w 200"/>
                  <a:gd name="T19" fmla="*/ 638708400 h 275"/>
                  <a:gd name="T20" fmla="*/ 1069722394 w 200"/>
                  <a:gd name="T21" fmla="*/ 856449900 h 275"/>
                  <a:gd name="T22" fmla="*/ 997441336 w 200"/>
                  <a:gd name="T23" fmla="*/ 958062600 h 275"/>
                  <a:gd name="T24" fmla="*/ 1011900589 w 200"/>
                  <a:gd name="T25" fmla="*/ 1161288000 h 275"/>
                  <a:gd name="T26" fmla="*/ 766150316 w 200"/>
                  <a:gd name="T27" fmla="*/ 1611287100 h 275"/>
                  <a:gd name="T28" fmla="*/ 462582040 w 200"/>
                  <a:gd name="T29" fmla="*/ 1727415900 h 275"/>
                  <a:gd name="T30" fmla="*/ 245746471 w 200"/>
                  <a:gd name="T31" fmla="*/ 1654835400 h 275"/>
                  <a:gd name="T32" fmla="*/ 202380118 w 200"/>
                  <a:gd name="T33" fmla="*/ 1872576900 h 275"/>
                  <a:gd name="T34" fmla="*/ 202380118 w 200"/>
                  <a:gd name="T35" fmla="*/ 2032254000 h 275"/>
                  <a:gd name="T36" fmla="*/ 72277256 w 200"/>
                  <a:gd name="T37" fmla="*/ 2147483646 h 275"/>
                  <a:gd name="T38" fmla="*/ 202380118 w 200"/>
                  <a:gd name="T39" fmla="*/ 2147483646 h 275"/>
                  <a:gd name="T40" fmla="*/ 72277256 w 200"/>
                  <a:gd name="T41" fmla="*/ 2147483646 h 275"/>
                  <a:gd name="T42" fmla="*/ 28910902 w 200"/>
                  <a:gd name="T43" fmla="*/ 2147483646 h 275"/>
                  <a:gd name="T44" fmla="*/ 231291020 w 200"/>
                  <a:gd name="T45" fmla="*/ 2147483646 h 275"/>
                  <a:gd name="T46" fmla="*/ 375849334 w 200"/>
                  <a:gd name="T47" fmla="*/ 2147483646 h 275"/>
                  <a:gd name="T48" fmla="*/ 419215687 w 200"/>
                  <a:gd name="T49" fmla="*/ 2147483646 h 275"/>
                  <a:gd name="T50" fmla="*/ 448126589 w 200"/>
                  <a:gd name="T51" fmla="*/ 2147483646 h 275"/>
                  <a:gd name="T52" fmla="*/ 636051256 w 200"/>
                  <a:gd name="T53" fmla="*/ 2147483646 h 275"/>
                  <a:gd name="T54" fmla="*/ 679417609 w 200"/>
                  <a:gd name="T55" fmla="*/ 2147483646 h 275"/>
                  <a:gd name="T56" fmla="*/ 679417609 w 200"/>
                  <a:gd name="T57" fmla="*/ 2147483646 h 275"/>
                  <a:gd name="T58" fmla="*/ 838431374 w 200"/>
                  <a:gd name="T59" fmla="*/ 2147483646 h 275"/>
                  <a:gd name="T60" fmla="*/ 867342276 w 200"/>
                  <a:gd name="T61" fmla="*/ 2147483646 h 275"/>
                  <a:gd name="T62" fmla="*/ 925164081 w 200"/>
                  <a:gd name="T63" fmla="*/ 2147483646 h 275"/>
                  <a:gd name="T64" fmla="*/ 968530434 w 200"/>
                  <a:gd name="T65" fmla="*/ 2147483646 h 275"/>
                  <a:gd name="T66" fmla="*/ 968530434 w 200"/>
                  <a:gd name="T67" fmla="*/ 2147483646 h 275"/>
                  <a:gd name="T68" fmla="*/ 1011900589 w 200"/>
                  <a:gd name="T69" fmla="*/ 2147483646 h 275"/>
                  <a:gd name="T70" fmla="*/ 997441336 w 200"/>
                  <a:gd name="T71" fmla="*/ 2147483646 h 275"/>
                  <a:gd name="T72" fmla="*/ 1026356041 w 200"/>
                  <a:gd name="T73" fmla="*/ 2147483646 h 275"/>
                  <a:gd name="T74" fmla="*/ 1141999650 w 200"/>
                  <a:gd name="T75" fmla="*/ 2147483646 h 275"/>
                  <a:gd name="T76" fmla="*/ 1199821454 w 200"/>
                  <a:gd name="T77" fmla="*/ 2147483646 h 275"/>
                  <a:gd name="T78" fmla="*/ 1257647061 w 200"/>
                  <a:gd name="T79" fmla="*/ 2147483646 h 275"/>
                  <a:gd name="T80" fmla="*/ 1373290670 w 200"/>
                  <a:gd name="T81" fmla="*/ 2147483646 h 275"/>
                  <a:gd name="T82" fmla="*/ 1344379767 w 200"/>
                  <a:gd name="T83" fmla="*/ 2147483646 h 275"/>
                  <a:gd name="T84" fmla="*/ 1503393532 w 200"/>
                  <a:gd name="T85" fmla="*/ 2147483646 h 275"/>
                  <a:gd name="T86" fmla="*/ 1546759885 w 200"/>
                  <a:gd name="T87" fmla="*/ 2147483646 h 275"/>
                  <a:gd name="T88" fmla="*/ 1734684552 w 200"/>
                  <a:gd name="T89" fmla="*/ 2147483646 h 275"/>
                  <a:gd name="T90" fmla="*/ 1778050906 w 200"/>
                  <a:gd name="T91" fmla="*/ 2147483646 h 275"/>
                  <a:gd name="T92" fmla="*/ 1908153768 w 200"/>
                  <a:gd name="T93" fmla="*/ 2147483646 h 275"/>
                  <a:gd name="T94" fmla="*/ 1749140003 w 200"/>
                  <a:gd name="T95" fmla="*/ 2147483646 h 275"/>
                  <a:gd name="T96" fmla="*/ 1835872710 w 200"/>
                  <a:gd name="T97" fmla="*/ 2046770100 h 275"/>
                  <a:gd name="T98" fmla="*/ 1792506357 w 200"/>
                  <a:gd name="T99" fmla="*/ 1901609100 h 275"/>
                  <a:gd name="T100" fmla="*/ 2096074632 w 200"/>
                  <a:gd name="T101" fmla="*/ 1654835400 h 275"/>
                  <a:gd name="T102" fmla="*/ 2147483646 w 200"/>
                  <a:gd name="T103" fmla="*/ 1306449000 h 275"/>
                  <a:gd name="T104" fmla="*/ 2147483646 w 200"/>
                  <a:gd name="T105" fmla="*/ 987094800 h 275"/>
                  <a:gd name="T106" fmla="*/ 2147483646 w 200"/>
                  <a:gd name="T107" fmla="*/ 667740600 h 2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00" h="275">
                    <a:moveTo>
                      <a:pt x="178" y="22"/>
                    </a:moveTo>
                    <a:cubicBezTo>
                      <a:pt x="161" y="27"/>
                      <a:pt x="161" y="27"/>
                      <a:pt x="161" y="27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67" y="71"/>
                      <a:pt x="67" y="71"/>
                    </a:cubicBezTo>
                    <a:cubicBezTo>
                      <a:pt x="67" y="72"/>
                      <a:pt x="67" y="75"/>
                      <a:pt x="67" y="7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8" y="154"/>
                      <a:pt x="8" y="154"/>
                      <a:pt x="8" y="154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7" y="192"/>
                      <a:pt x="17" y="192"/>
                      <a:pt x="17" y="192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4" y="194"/>
                      <a:pt x="4" y="194"/>
                      <a:pt x="4" y="19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2" y="196"/>
                      <a:pt x="2" y="196"/>
                    </a:cubicBezTo>
                    <a:cubicBezTo>
                      <a:pt x="3" y="196"/>
                      <a:pt x="8" y="198"/>
                      <a:pt x="8" y="198"/>
                    </a:cubicBezTo>
                    <a:cubicBezTo>
                      <a:pt x="8" y="198"/>
                      <a:pt x="12" y="205"/>
                      <a:pt x="12" y="206"/>
                    </a:cubicBezTo>
                    <a:cubicBezTo>
                      <a:pt x="13" y="206"/>
                      <a:pt x="15" y="209"/>
                      <a:pt x="16" y="209"/>
                    </a:cubicBezTo>
                    <a:cubicBezTo>
                      <a:pt x="16" y="209"/>
                      <a:pt x="21" y="205"/>
                      <a:pt x="21" y="205"/>
                    </a:cubicBezTo>
                    <a:cubicBezTo>
                      <a:pt x="24" y="208"/>
                      <a:pt x="24" y="208"/>
                      <a:pt x="24" y="208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7" y="216"/>
                      <a:pt x="27" y="216"/>
                      <a:pt x="27" y="216"/>
                    </a:cubicBezTo>
                    <a:cubicBezTo>
                      <a:pt x="29" y="221"/>
                      <a:pt x="29" y="221"/>
                      <a:pt x="29" y="221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29"/>
                      <a:pt x="31" y="232"/>
                      <a:pt x="31" y="232"/>
                    </a:cubicBezTo>
                    <a:cubicBezTo>
                      <a:pt x="31" y="232"/>
                      <a:pt x="34" y="239"/>
                      <a:pt x="34" y="239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4" y="247"/>
                      <a:pt x="44" y="247"/>
                      <a:pt x="44" y="247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7" y="253"/>
                      <a:pt x="49" y="254"/>
                      <a:pt x="51" y="254"/>
                    </a:cubicBezTo>
                    <a:cubicBezTo>
                      <a:pt x="50" y="252"/>
                      <a:pt x="48" y="249"/>
                      <a:pt x="47" y="247"/>
                    </a:cubicBezTo>
                    <a:cubicBezTo>
                      <a:pt x="46" y="245"/>
                      <a:pt x="45" y="244"/>
                      <a:pt x="44" y="243"/>
                    </a:cubicBezTo>
                    <a:cubicBezTo>
                      <a:pt x="43" y="242"/>
                      <a:pt x="41" y="241"/>
                      <a:pt x="41" y="239"/>
                    </a:cubicBezTo>
                    <a:cubicBezTo>
                      <a:pt x="43" y="240"/>
                      <a:pt x="45" y="242"/>
                      <a:pt x="47" y="244"/>
                    </a:cubicBezTo>
                    <a:cubicBezTo>
                      <a:pt x="48" y="245"/>
                      <a:pt x="49" y="247"/>
                      <a:pt x="51" y="247"/>
                    </a:cubicBezTo>
                    <a:cubicBezTo>
                      <a:pt x="53" y="247"/>
                      <a:pt x="54" y="245"/>
                      <a:pt x="55" y="243"/>
                    </a:cubicBezTo>
                    <a:cubicBezTo>
                      <a:pt x="55" y="242"/>
                      <a:pt x="57" y="240"/>
                      <a:pt x="58" y="240"/>
                    </a:cubicBezTo>
                    <a:cubicBezTo>
                      <a:pt x="58" y="244"/>
                      <a:pt x="53" y="246"/>
                      <a:pt x="53" y="249"/>
                    </a:cubicBezTo>
                    <a:cubicBezTo>
                      <a:pt x="54" y="252"/>
                      <a:pt x="58" y="253"/>
                      <a:pt x="58" y="256"/>
                    </a:cubicBezTo>
                    <a:cubicBezTo>
                      <a:pt x="59" y="256"/>
                      <a:pt x="60" y="258"/>
                      <a:pt x="60" y="259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0" y="261"/>
                      <a:pt x="60" y="261"/>
                      <a:pt x="61" y="261"/>
                    </a:cubicBezTo>
                    <a:cubicBezTo>
                      <a:pt x="62" y="262"/>
                      <a:pt x="63" y="263"/>
                      <a:pt x="64" y="264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5" y="264"/>
                      <a:pt x="65" y="264"/>
                      <a:pt x="65" y="264"/>
                    </a:cubicBezTo>
                    <a:cubicBezTo>
                      <a:pt x="66" y="263"/>
                      <a:pt x="67" y="262"/>
                      <a:pt x="67" y="261"/>
                    </a:cubicBezTo>
                    <a:cubicBezTo>
                      <a:pt x="68" y="260"/>
                      <a:pt x="68" y="260"/>
                      <a:pt x="68" y="260"/>
                    </a:cubicBezTo>
                    <a:cubicBezTo>
                      <a:pt x="68" y="259"/>
                      <a:pt x="68" y="258"/>
                      <a:pt x="68" y="258"/>
                    </a:cubicBezTo>
                    <a:cubicBezTo>
                      <a:pt x="68" y="257"/>
                      <a:pt x="67" y="256"/>
                      <a:pt x="67" y="255"/>
                    </a:cubicBezTo>
                    <a:cubicBezTo>
                      <a:pt x="67" y="255"/>
                      <a:pt x="67" y="253"/>
                      <a:pt x="67" y="253"/>
                    </a:cubicBezTo>
                    <a:cubicBezTo>
                      <a:pt x="68" y="253"/>
                      <a:pt x="68" y="254"/>
                      <a:pt x="69" y="255"/>
                    </a:cubicBezTo>
                    <a:cubicBezTo>
                      <a:pt x="69" y="255"/>
                      <a:pt x="69" y="256"/>
                      <a:pt x="70" y="257"/>
                    </a:cubicBezTo>
                    <a:cubicBezTo>
                      <a:pt x="70" y="258"/>
                      <a:pt x="70" y="260"/>
                      <a:pt x="69" y="262"/>
                    </a:cubicBezTo>
                    <a:cubicBezTo>
                      <a:pt x="69" y="262"/>
                      <a:pt x="69" y="263"/>
                      <a:pt x="69" y="263"/>
                    </a:cubicBezTo>
                    <a:cubicBezTo>
                      <a:pt x="69" y="264"/>
                      <a:pt x="69" y="264"/>
                      <a:pt x="69" y="265"/>
                    </a:cubicBezTo>
                    <a:cubicBezTo>
                      <a:pt x="70" y="266"/>
                      <a:pt x="70" y="267"/>
                      <a:pt x="70" y="268"/>
                    </a:cubicBezTo>
                    <a:cubicBezTo>
                      <a:pt x="70" y="268"/>
                      <a:pt x="70" y="268"/>
                      <a:pt x="71" y="269"/>
                    </a:cubicBezTo>
                    <a:cubicBezTo>
                      <a:pt x="71" y="269"/>
                      <a:pt x="71" y="269"/>
                      <a:pt x="71" y="269"/>
                    </a:cubicBezTo>
                    <a:cubicBezTo>
                      <a:pt x="73" y="269"/>
                      <a:pt x="74" y="269"/>
                      <a:pt x="76" y="269"/>
                    </a:cubicBezTo>
                    <a:cubicBezTo>
                      <a:pt x="76" y="269"/>
                      <a:pt x="77" y="273"/>
                      <a:pt x="77" y="273"/>
                    </a:cubicBezTo>
                    <a:cubicBezTo>
                      <a:pt x="77" y="274"/>
                      <a:pt x="79" y="275"/>
                      <a:pt x="79" y="275"/>
                    </a:cubicBezTo>
                    <a:cubicBezTo>
                      <a:pt x="79" y="275"/>
                      <a:pt x="82" y="274"/>
                      <a:pt x="82" y="273"/>
                    </a:cubicBezTo>
                    <a:cubicBezTo>
                      <a:pt x="83" y="272"/>
                      <a:pt x="83" y="270"/>
                      <a:pt x="83" y="269"/>
                    </a:cubicBezTo>
                    <a:cubicBezTo>
                      <a:pt x="83" y="269"/>
                      <a:pt x="83" y="266"/>
                      <a:pt x="83" y="266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85" y="261"/>
                      <a:pt x="87" y="260"/>
                      <a:pt x="87" y="260"/>
                    </a:cubicBezTo>
                    <a:cubicBezTo>
                      <a:pt x="88" y="259"/>
                      <a:pt x="92" y="259"/>
                      <a:pt x="92" y="259"/>
                    </a:cubicBezTo>
                    <a:cubicBezTo>
                      <a:pt x="92" y="258"/>
                      <a:pt x="96" y="258"/>
                      <a:pt x="96" y="258"/>
                    </a:cubicBezTo>
                    <a:cubicBezTo>
                      <a:pt x="96" y="258"/>
                      <a:pt x="95" y="256"/>
                      <a:pt x="95" y="255"/>
                    </a:cubicBezTo>
                    <a:cubicBezTo>
                      <a:pt x="95" y="255"/>
                      <a:pt x="94" y="254"/>
                      <a:pt x="94" y="254"/>
                    </a:cubicBezTo>
                    <a:cubicBezTo>
                      <a:pt x="94" y="253"/>
                      <a:pt x="94" y="252"/>
                      <a:pt x="94" y="252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8" y="247"/>
                      <a:pt x="98" y="247"/>
                      <a:pt x="98" y="247"/>
                    </a:cubicBezTo>
                    <a:cubicBezTo>
                      <a:pt x="98" y="243"/>
                      <a:pt x="98" y="243"/>
                      <a:pt x="98" y="243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4" y="237"/>
                      <a:pt x="104" y="237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107" y="232"/>
                      <a:pt x="107" y="232"/>
                      <a:pt x="107" y="232"/>
                    </a:cubicBezTo>
                    <a:cubicBezTo>
                      <a:pt x="107" y="227"/>
                      <a:pt x="107" y="227"/>
                      <a:pt x="107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2" y="191"/>
                      <a:pt x="123" y="188"/>
                      <a:pt x="123" y="187"/>
                    </a:cubicBezTo>
                    <a:cubicBezTo>
                      <a:pt x="123" y="187"/>
                      <a:pt x="122" y="184"/>
                      <a:pt x="122" y="184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1" y="162"/>
                      <a:pt x="131" y="162"/>
                      <a:pt x="131" y="162"/>
                    </a:cubicBezTo>
                    <a:cubicBezTo>
                      <a:pt x="130" y="159"/>
                      <a:pt x="130" y="159"/>
                      <a:pt x="130" y="159"/>
                    </a:cubicBezTo>
                    <a:cubicBezTo>
                      <a:pt x="121" y="151"/>
                      <a:pt x="121" y="151"/>
                      <a:pt x="121" y="151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7" y="141"/>
                      <a:pt x="127" y="141"/>
                      <a:pt x="127" y="14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0" y="129"/>
                      <a:pt x="130" y="129"/>
                      <a:pt x="130" y="129"/>
                    </a:cubicBezTo>
                    <a:cubicBezTo>
                      <a:pt x="130" y="124"/>
                      <a:pt x="130" y="124"/>
                      <a:pt x="130" y="124"/>
                    </a:cubicBezTo>
                    <a:cubicBezTo>
                      <a:pt x="145" y="114"/>
                      <a:pt x="145" y="114"/>
                      <a:pt x="145" y="114"/>
                    </a:cubicBez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9" y="90"/>
                      <a:pt x="169" y="90"/>
                      <a:pt x="169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83" y="76"/>
                      <a:pt x="183" y="76"/>
                      <a:pt x="183" y="76"/>
                    </a:cubicBezTo>
                    <a:cubicBezTo>
                      <a:pt x="185" y="68"/>
                      <a:pt x="185" y="68"/>
                      <a:pt x="185" y="68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00" y="46"/>
                      <a:pt x="200" y="46"/>
                      <a:pt x="200" y="46"/>
                    </a:cubicBezTo>
                    <a:lnTo>
                      <a:pt x="178" y="22"/>
                    </a:lnTo>
                    <a:close/>
                  </a:path>
                </a:pathLst>
              </a:custGeom>
              <a:solidFill>
                <a:srgbClr val="AFE09E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4" name="Freeform 87">
                <a:extLst>
                  <a:ext uri="{FF2B5EF4-FFF2-40B4-BE49-F238E27FC236}">
                    <a16:creationId xmlns:a16="http://schemas.microsoft.com/office/drawing/2014/main" id="{0768EB2D-F675-A9FA-CE97-D1D4DCE4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526" y="1188761"/>
                <a:ext cx="1656178" cy="1994537"/>
              </a:xfrm>
              <a:custGeom>
                <a:avLst/>
                <a:gdLst>
                  <a:gd name="T0" fmla="*/ 2147483646 w 388"/>
                  <a:gd name="T1" fmla="*/ 2147483646 h 467"/>
                  <a:gd name="T2" fmla="*/ 2147483646 w 388"/>
                  <a:gd name="T3" fmla="*/ 2147483646 h 467"/>
                  <a:gd name="T4" fmla="*/ 2147483646 w 388"/>
                  <a:gd name="T5" fmla="*/ 2147483646 h 467"/>
                  <a:gd name="T6" fmla="*/ 2147483646 w 388"/>
                  <a:gd name="T7" fmla="*/ 2147483646 h 467"/>
                  <a:gd name="T8" fmla="*/ 2147483646 w 388"/>
                  <a:gd name="T9" fmla="*/ 2147483646 h 467"/>
                  <a:gd name="T10" fmla="*/ 2147483646 w 388"/>
                  <a:gd name="T11" fmla="*/ 2147483646 h 467"/>
                  <a:gd name="T12" fmla="*/ 2147483646 w 388"/>
                  <a:gd name="T13" fmla="*/ 2145318809 h 467"/>
                  <a:gd name="T14" fmla="*/ 2147483646 w 388"/>
                  <a:gd name="T15" fmla="*/ 0 h 467"/>
                  <a:gd name="T16" fmla="*/ 2147483646 w 388"/>
                  <a:gd name="T17" fmla="*/ 173943225 h 467"/>
                  <a:gd name="T18" fmla="*/ 2147483646 w 388"/>
                  <a:gd name="T19" fmla="*/ 289909182 h 467"/>
                  <a:gd name="T20" fmla="*/ 2147483646 w 388"/>
                  <a:gd name="T21" fmla="*/ 347890257 h 467"/>
                  <a:gd name="T22" fmla="*/ 2147483646 w 388"/>
                  <a:gd name="T23" fmla="*/ 333392133 h 467"/>
                  <a:gd name="T24" fmla="*/ 2147483646 w 388"/>
                  <a:gd name="T25" fmla="*/ 333392133 h 467"/>
                  <a:gd name="T26" fmla="*/ 2147483646 w 388"/>
                  <a:gd name="T27" fmla="*/ 347890257 h 467"/>
                  <a:gd name="T28" fmla="*/ 2147483646 w 388"/>
                  <a:gd name="T29" fmla="*/ 362384574 h 467"/>
                  <a:gd name="T30" fmla="*/ 2147483646 w 388"/>
                  <a:gd name="T31" fmla="*/ 420365649 h 467"/>
                  <a:gd name="T32" fmla="*/ 2147483646 w 388"/>
                  <a:gd name="T33" fmla="*/ 449358090 h 467"/>
                  <a:gd name="T34" fmla="*/ 2147483646 w 388"/>
                  <a:gd name="T35" fmla="*/ 521833482 h 467"/>
                  <a:gd name="T36" fmla="*/ 2147483646 w 388"/>
                  <a:gd name="T37" fmla="*/ 608806998 h 467"/>
                  <a:gd name="T38" fmla="*/ 2113891228 w 388"/>
                  <a:gd name="T39" fmla="*/ 768255906 h 467"/>
                  <a:gd name="T40" fmla="*/ 2012542651 w 388"/>
                  <a:gd name="T41" fmla="*/ 797244540 h 467"/>
                  <a:gd name="T42" fmla="*/ 1867755163 w 388"/>
                  <a:gd name="T43" fmla="*/ 884218056 h 467"/>
                  <a:gd name="T44" fmla="*/ 1824316254 w 388"/>
                  <a:gd name="T45" fmla="*/ 1058161281 h 467"/>
                  <a:gd name="T46" fmla="*/ 1549223452 w 388"/>
                  <a:gd name="T47" fmla="*/ 1188621555 h 467"/>
                  <a:gd name="T48" fmla="*/ 1679528766 w 388"/>
                  <a:gd name="T49" fmla="*/ 1826417186 h 467"/>
                  <a:gd name="T50" fmla="*/ 1303083582 w 388"/>
                  <a:gd name="T51" fmla="*/ 2147483646 h 467"/>
                  <a:gd name="T52" fmla="*/ 1303083582 w 388"/>
                  <a:gd name="T53" fmla="*/ 2147483646 h 467"/>
                  <a:gd name="T54" fmla="*/ 1389957596 w 388"/>
                  <a:gd name="T55" fmla="*/ 2147483646 h 467"/>
                  <a:gd name="T56" fmla="*/ 1042465343 w 388"/>
                  <a:gd name="T57" fmla="*/ 2147483646 h 467"/>
                  <a:gd name="T58" fmla="*/ 912160029 w 388"/>
                  <a:gd name="T59" fmla="*/ 2147483646 h 467"/>
                  <a:gd name="T60" fmla="*/ 217179329 w 388"/>
                  <a:gd name="T61" fmla="*/ 2147483646 h 467"/>
                  <a:gd name="T62" fmla="*/ 419884094 w 388"/>
                  <a:gd name="T63" fmla="*/ 2147483646 h 467"/>
                  <a:gd name="T64" fmla="*/ 202700960 w 388"/>
                  <a:gd name="T65" fmla="*/ 2147483646 h 467"/>
                  <a:gd name="T66" fmla="*/ 115830751 w 388"/>
                  <a:gd name="T67" fmla="*/ 2147483646 h 467"/>
                  <a:gd name="T68" fmla="*/ 1013508607 w 388"/>
                  <a:gd name="T69" fmla="*/ 2147483646 h 467"/>
                  <a:gd name="T70" fmla="*/ 1360997055 w 388"/>
                  <a:gd name="T71" fmla="*/ 2147483646 h 467"/>
                  <a:gd name="T72" fmla="*/ 1853276795 w 388"/>
                  <a:gd name="T73" fmla="*/ 2147483646 h 467"/>
                  <a:gd name="T74" fmla="*/ 2147483646 w 388"/>
                  <a:gd name="T75" fmla="*/ 2147483646 h 467"/>
                  <a:gd name="T76" fmla="*/ 2147483646 w 388"/>
                  <a:gd name="T77" fmla="*/ 2147483646 h 467"/>
                  <a:gd name="T78" fmla="*/ 2147483646 w 388"/>
                  <a:gd name="T79" fmla="*/ 2147483646 h 467"/>
                  <a:gd name="T80" fmla="*/ 2147483646 w 388"/>
                  <a:gd name="T81" fmla="*/ 2147483646 h 467"/>
                  <a:gd name="T82" fmla="*/ 2147483646 w 388"/>
                  <a:gd name="T83" fmla="*/ 2147483646 h 467"/>
                  <a:gd name="T84" fmla="*/ 2147483646 w 388"/>
                  <a:gd name="T85" fmla="*/ 2147483646 h 467"/>
                  <a:gd name="T86" fmla="*/ 2147483646 w 388"/>
                  <a:gd name="T87" fmla="*/ 2147483646 h 467"/>
                  <a:gd name="T88" fmla="*/ 2147483646 w 388"/>
                  <a:gd name="T89" fmla="*/ 2147483646 h 467"/>
                  <a:gd name="T90" fmla="*/ 2147483646 w 388"/>
                  <a:gd name="T91" fmla="*/ 2147483646 h 467"/>
                  <a:gd name="T92" fmla="*/ 2147483646 w 388"/>
                  <a:gd name="T93" fmla="*/ 2147483646 h 467"/>
                  <a:gd name="T94" fmla="*/ 2147483646 w 388"/>
                  <a:gd name="T95" fmla="*/ 2147483646 h 467"/>
                  <a:gd name="T96" fmla="*/ 2147483646 w 388"/>
                  <a:gd name="T97" fmla="*/ 2147483646 h 46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88" h="467">
                    <a:moveTo>
                      <a:pt x="388" y="194"/>
                    </a:moveTo>
                    <a:cubicBezTo>
                      <a:pt x="388" y="194"/>
                      <a:pt x="386" y="193"/>
                      <a:pt x="386" y="193"/>
                    </a:cubicBezTo>
                    <a:cubicBezTo>
                      <a:pt x="384" y="193"/>
                      <a:pt x="384" y="193"/>
                      <a:pt x="384" y="193"/>
                    </a:cubicBezTo>
                    <a:cubicBezTo>
                      <a:pt x="380" y="194"/>
                      <a:pt x="380" y="194"/>
                      <a:pt x="380" y="194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3" y="188"/>
                      <a:pt x="373" y="188"/>
                      <a:pt x="373" y="188"/>
                    </a:cubicBezTo>
                    <a:cubicBezTo>
                      <a:pt x="373" y="182"/>
                      <a:pt x="373" y="182"/>
                      <a:pt x="373" y="182"/>
                    </a:cubicBezTo>
                    <a:cubicBezTo>
                      <a:pt x="373" y="182"/>
                      <a:pt x="368" y="180"/>
                      <a:pt x="368" y="180"/>
                    </a:cubicBezTo>
                    <a:cubicBezTo>
                      <a:pt x="368" y="180"/>
                      <a:pt x="369" y="178"/>
                      <a:pt x="369" y="178"/>
                    </a:cubicBezTo>
                    <a:cubicBezTo>
                      <a:pt x="369" y="176"/>
                      <a:pt x="369" y="176"/>
                      <a:pt x="369" y="176"/>
                    </a:cubicBezTo>
                    <a:cubicBezTo>
                      <a:pt x="366" y="176"/>
                      <a:pt x="366" y="176"/>
                      <a:pt x="366" y="176"/>
                    </a:cubicBezTo>
                    <a:cubicBezTo>
                      <a:pt x="364" y="173"/>
                      <a:pt x="364" y="173"/>
                      <a:pt x="364" y="173"/>
                    </a:cubicBezTo>
                    <a:cubicBezTo>
                      <a:pt x="364" y="173"/>
                      <a:pt x="355" y="172"/>
                      <a:pt x="354" y="172"/>
                    </a:cubicBezTo>
                    <a:cubicBezTo>
                      <a:pt x="354" y="172"/>
                      <a:pt x="347" y="170"/>
                      <a:pt x="347" y="170"/>
                    </a:cubicBezTo>
                    <a:cubicBezTo>
                      <a:pt x="344" y="173"/>
                      <a:pt x="344" y="173"/>
                      <a:pt x="344" y="173"/>
                    </a:cubicBezTo>
                    <a:cubicBezTo>
                      <a:pt x="344" y="173"/>
                      <a:pt x="342" y="172"/>
                      <a:pt x="342" y="172"/>
                    </a:cubicBezTo>
                    <a:cubicBezTo>
                      <a:pt x="341" y="172"/>
                      <a:pt x="340" y="173"/>
                      <a:pt x="340" y="173"/>
                    </a:cubicBezTo>
                    <a:cubicBezTo>
                      <a:pt x="340" y="173"/>
                      <a:pt x="338" y="171"/>
                      <a:pt x="338" y="171"/>
                    </a:cubicBezTo>
                    <a:cubicBezTo>
                      <a:pt x="336" y="171"/>
                      <a:pt x="336" y="171"/>
                      <a:pt x="336" y="171"/>
                    </a:cubicBezTo>
                    <a:cubicBezTo>
                      <a:pt x="333" y="172"/>
                      <a:pt x="333" y="172"/>
                      <a:pt x="333" y="172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26" y="166"/>
                      <a:pt x="326" y="166"/>
                      <a:pt x="326" y="166"/>
                    </a:cubicBezTo>
                    <a:cubicBezTo>
                      <a:pt x="329" y="163"/>
                      <a:pt x="329" y="163"/>
                      <a:pt x="329" y="163"/>
                    </a:cubicBezTo>
                    <a:cubicBezTo>
                      <a:pt x="329" y="163"/>
                      <a:pt x="329" y="160"/>
                      <a:pt x="328" y="160"/>
                    </a:cubicBezTo>
                    <a:cubicBezTo>
                      <a:pt x="328" y="160"/>
                      <a:pt x="327" y="158"/>
                      <a:pt x="327" y="158"/>
                    </a:cubicBezTo>
                    <a:cubicBezTo>
                      <a:pt x="327" y="157"/>
                      <a:pt x="327" y="157"/>
                      <a:pt x="327" y="157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16" y="81"/>
                      <a:pt x="316" y="81"/>
                      <a:pt x="316" y="81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5" y="12"/>
                      <a:pt x="212" y="12"/>
                      <a:pt x="212" y="12"/>
                    </a:cubicBezTo>
                    <a:cubicBezTo>
                      <a:pt x="212" y="12"/>
                      <a:pt x="214" y="15"/>
                      <a:pt x="215" y="15"/>
                    </a:cubicBezTo>
                    <a:cubicBezTo>
                      <a:pt x="215" y="16"/>
                      <a:pt x="214" y="17"/>
                      <a:pt x="214" y="17"/>
                    </a:cubicBezTo>
                    <a:cubicBezTo>
                      <a:pt x="214" y="17"/>
                      <a:pt x="210" y="17"/>
                      <a:pt x="210" y="17"/>
                    </a:cubicBezTo>
                    <a:cubicBezTo>
                      <a:pt x="209" y="17"/>
                      <a:pt x="211" y="20"/>
                      <a:pt x="211" y="20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6" y="25"/>
                      <a:pt x="205" y="23"/>
                      <a:pt x="205" y="23"/>
                    </a:cubicBezTo>
                    <a:cubicBezTo>
                      <a:pt x="204" y="23"/>
                      <a:pt x="202" y="24"/>
                      <a:pt x="202" y="24"/>
                    </a:cubicBezTo>
                    <a:cubicBezTo>
                      <a:pt x="202" y="24"/>
                      <a:pt x="200" y="25"/>
                      <a:pt x="200" y="25"/>
                    </a:cubicBezTo>
                    <a:cubicBezTo>
                      <a:pt x="200" y="25"/>
                      <a:pt x="198" y="22"/>
                      <a:pt x="198" y="22"/>
                    </a:cubicBezTo>
                    <a:cubicBezTo>
                      <a:pt x="198" y="22"/>
                      <a:pt x="196" y="24"/>
                      <a:pt x="196" y="24"/>
                    </a:cubicBezTo>
                    <a:cubicBezTo>
                      <a:pt x="196" y="24"/>
                      <a:pt x="195" y="23"/>
                      <a:pt x="195" y="23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1" y="25"/>
                      <a:pt x="191" y="25"/>
                      <a:pt x="191" y="25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91" y="23"/>
                      <a:pt x="191" y="23"/>
                      <a:pt x="191" y="23"/>
                    </a:cubicBezTo>
                    <a:cubicBezTo>
                      <a:pt x="191" y="23"/>
                      <a:pt x="189" y="21"/>
                      <a:pt x="189" y="21"/>
                    </a:cubicBezTo>
                    <a:cubicBezTo>
                      <a:pt x="189" y="21"/>
                      <a:pt x="188" y="22"/>
                      <a:pt x="188" y="22"/>
                    </a:cubicBezTo>
                    <a:cubicBezTo>
                      <a:pt x="187" y="23"/>
                      <a:pt x="186" y="25"/>
                      <a:pt x="186" y="25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2" y="26"/>
                      <a:pt x="182" y="26"/>
                      <a:pt x="182" y="26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27"/>
                      <a:pt x="180" y="26"/>
                      <a:pt x="180" y="26"/>
                    </a:cubicBezTo>
                    <a:cubicBezTo>
                      <a:pt x="180" y="26"/>
                      <a:pt x="177" y="25"/>
                      <a:pt x="177" y="25"/>
                    </a:cubicBezTo>
                    <a:cubicBezTo>
                      <a:pt x="176" y="28"/>
                      <a:pt x="176" y="28"/>
                      <a:pt x="176" y="28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72" y="29"/>
                      <a:pt x="172" y="29"/>
                      <a:pt x="172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4" y="29"/>
                      <a:pt x="164" y="29"/>
                      <a:pt x="164" y="29"/>
                    </a:cubicBezTo>
                    <a:cubicBezTo>
                      <a:pt x="164" y="29"/>
                      <a:pt x="163" y="31"/>
                      <a:pt x="163" y="31"/>
                    </a:cubicBezTo>
                    <a:cubicBezTo>
                      <a:pt x="163" y="32"/>
                      <a:pt x="163" y="35"/>
                      <a:pt x="163" y="35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6" y="40"/>
                      <a:pt x="156" y="40"/>
                      <a:pt x="156" y="40"/>
                    </a:cubicBezTo>
                    <a:cubicBezTo>
                      <a:pt x="155" y="43"/>
                      <a:pt x="155" y="43"/>
                      <a:pt x="155" y="43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50" y="50"/>
                      <a:pt x="150" y="50"/>
                      <a:pt x="150" y="50"/>
                    </a:cubicBezTo>
                    <a:cubicBezTo>
                      <a:pt x="146" y="50"/>
                      <a:pt x="146" y="50"/>
                      <a:pt x="146" y="50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4"/>
                      <a:pt x="143" y="54"/>
                    </a:cubicBezTo>
                    <a:cubicBezTo>
                      <a:pt x="144" y="55"/>
                      <a:pt x="142" y="57"/>
                      <a:pt x="142" y="56"/>
                    </a:cubicBezTo>
                    <a:cubicBezTo>
                      <a:pt x="142" y="56"/>
                      <a:pt x="139" y="55"/>
                      <a:pt x="139" y="55"/>
                    </a:cubicBezTo>
                    <a:cubicBezTo>
                      <a:pt x="137" y="52"/>
                      <a:pt x="137" y="52"/>
                      <a:pt x="137" y="52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26" y="73"/>
                      <a:pt x="121" y="72"/>
                      <a:pt x="121" y="72"/>
                    </a:cubicBezTo>
                    <a:cubicBezTo>
                      <a:pt x="121" y="72"/>
                      <a:pt x="117" y="83"/>
                      <a:pt x="117" y="83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8" y="86"/>
                      <a:pt x="108" y="91"/>
                      <a:pt x="108" y="91"/>
                    </a:cubicBezTo>
                    <a:cubicBezTo>
                      <a:pt x="108" y="91"/>
                      <a:pt x="103" y="102"/>
                      <a:pt x="103" y="103"/>
                    </a:cubicBezTo>
                    <a:cubicBezTo>
                      <a:pt x="103" y="104"/>
                      <a:pt x="103" y="111"/>
                      <a:pt x="103" y="111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4" y="142"/>
                      <a:pt x="114" y="142"/>
                      <a:pt x="114" y="142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0" y="164"/>
                      <a:pt x="96" y="179"/>
                      <a:pt x="96" y="179"/>
                    </a:cubicBezTo>
                    <a:cubicBezTo>
                      <a:pt x="96" y="179"/>
                      <a:pt x="94" y="194"/>
                      <a:pt x="94" y="194"/>
                    </a:cubicBezTo>
                    <a:cubicBezTo>
                      <a:pt x="89" y="216"/>
                      <a:pt x="89" y="216"/>
                      <a:pt x="89" y="216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79" y="264"/>
                      <a:pt x="79" y="264"/>
                      <a:pt x="79" y="264"/>
                    </a:cubicBezTo>
                    <a:cubicBezTo>
                      <a:pt x="79" y="264"/>
                      <a:pt x="89" y="264"/>
                      <a:pt x="89" y="264"/>
                    </a:cubicBezTo>
                    <a:cubicBezTo>
                      <a:pt x="89" y="265"/>
                      <a:pt x="96" y="271"/>
                      <a:pt x="96" y="271"/>
                    </a:cubicBezTo>
                    <a:cubicBezTo>
                      <a:pt x="96" y="272"/>
                      <a:pt x="98" y="284"/>
                      <a:pt x="98" y="284"/>
                    </a:cubicBezTo>
                    <a:cubicBezTo>
                      <a:pt x="98" y="284"/>
                      <a:pt x="86" y="293"/>
                      <a:pt x="85" y="294"/>
                    </a:cubicBezTo>
                    <a:cubicBezTo>
                      <a:pt x="85" y="294"/>
                      <a:pt x="84" y="304"/>
                      <a:pt x="84" y="304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72" y="323"/>
                      <a:pt x="75" y="331"/>
                      <a:pt x="76" y="332"/>
                    </a:cubicBezTo>
                    <a:cubicBezTo>
                      <a:pt x="76" y="332"/>
                      <a:pt x="76" y="336"/>
                      <a:pt x="76" y="336"/>
                    </a:cubicBezTo>
                    <a:cubicBezTo>
                      <a:pt x="63" y="335"/>
                      <a:pt x="63" y="335"/>
                      <a:pt x="63" y="335"/>
                    </a:cubicBezTo>
                    <a:cubicBezTo>
                      <a:pt x="50" y="348"/>
                      <a:pt x="50" y="348"/>
                      <a:pt x="50" y="348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12" y="361"/>
                      <a:pt x="12" y="361"/>
                      <a:pt x="12" y="361"/>
                    </a:cubicBezTo>
                    <a:cubicBezTo>
                      <a:pt x="15" y="365"/>
                      <a:pt x="15" y="365"/>
                      <a:pt x="15" y="365"/>
                    </a:cubicBezTo>
                    <a:cubicBezTo>
                      <a:pt x="23" y="366"/>
                      <a:pt x="23" y="366"/>
                      <a:pt x="23" y="366"/>
                    </a:cubicBezTo>
                    <a:cubicBezTo>
                      <a:pt x="26" y="369"/>
                      <a:pt x="26" y="369"/>
                      <a:pt x="26" y="369"/>
                    </a:cubicBezTo>
                    <a:cubicBezTo>
                      <a:pt x="23" y="375"/>
                      <a:pt x="23" y="375"/>
                      <a:pt x="23" y="375"/>
                    </a:cubicBezTo>
                    <a:cubicBezTo>
                      <a:pt x="23" y="375"/>
                      <a:pt x="28" y="381"/>
                      <a:pt x="29" y="381"/>
                    </a:cubicBezTo>
                    <a:cubicBezTo>
                      <a:pt x="29" y="381"/>
                      <a:pt x="30" y="384"/>
                      <a:pt x="30" y="384"/>
                    </a:cubicBezTo>
                    <a:cubicBezTo>
                      <a:pt x="30" y="385"/>
                      <a:pt x="24" y="389"/>
                      <a:pt x="24" y="390"/>
                    </a:cubicBezTo>
                    <a:cubicBezTo>
                      <a:pt x="23" y="390"/>
                      <a:pt x="14" y="393"/>
                      <a:pt x="14" y="393"/>
                    </a:cubicBezTo>
                    <a:cubicBezTo>
                      <a:pt x="14" y="418"/>
                      <a:pt x="14" y="418"/>
                      <a:pt x="14" y="418"/>
                    </a:cubicBezTo>
                    <a:cubicBezTo>
                      <a:pt x="14" y="418"/>
                      <a:pt x="12" y="421"/>
                      <a:pt x="12" y="421"/>
                    </a:cubicBezTo>
                    <a:cubicBezTo>
                      <a:pt x="12" y="421"/>
                      <a:pt x="0" y="432"/>
                      <a:pt x="0" y="432"/>
                    </a:cubicBezTo>
                    <a:cubicBezTo>
                      <a:pt x="7" y="437"/>
                      <a:pt x="7" y="437"/>
                      <a:pt x="7" y="437"/>
                    </a:cubicBezTo>
                    <a:cubicBezTo>
                      <a:pt x="7" y="437"/>
                      <a:pt x="8" y="444"/>
                      <a:pt x="8" y="444"/>
                    </a:cubicBezTo>
                    <a:cubicBezTo>
                      <a:pt x="8" y="444"/>
                      <a:pt x="26" y="449"/>
                      <a:pt x="26" y="449"/>
                    </a:cubicBezTo>
                    <a:cubicBezTo>
                      <a:pt x="39" y="464"/>
                      <a:pt x="39" y="464"/>
                      <a:pt x="39" y="464"/>
                    </a:cubicBezTo>
                    <a:cubicBezTo>
                      <a:pt x="55" y="467"/>
                      <a:pt x="55" y="467"/>
                      <a:pt x="55" y="467"/>
                    </a:cubicBezTo>
                    <a:cubicBezTo>
                      <a:pt x="70" y="465"/>
                      <a:pt x="70" y="465"/>
                      <a:pt x="70" y="46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59"/>
                      <a:pt x="81" y="445"/>
                      <a:pt x="81" y="445"/>
                    </a:cubicBezTo>
                    <a:cubicBezTo>
                      <a:pt x="82" y="445"/>
                      <a:pt x="90" y="441"/>
                      <a:pt x="90" y="441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8" y="429"/>
                      <a:pt x="98" y="429"/>
                      <a:pt x="98" y="429"/>
                    </a:cubicBezTo>
                    <a:cubicBezTo>
                      <a:pt x="114" y="430"/>
                      <a:pt x="114" y="430"/>
                      <a:pt x="114" y="430"/>
                    </a:cubicBezTo>
                    <a:cubicBezTo>
                      <a:pt x="127" y="424"/>
                      <a:pt x="127" y="424"/>
                      <a:pt x="127" y="424"/>
                    </a:cubicBezTo>
                    <a:cubicBezTo>
                      <a:pt x="128" y="416"/>
                      <a:pt x="128" y="416"/>
                      <a:pt x="128" y="416"/>
                    </a:cubicBezTo>
                    <a:cubicBezTo>
                      <a:pt x="134" y="412"/>
                      <a:pt x="134" y="412"/>
                      <a:pt x="134" y="412"/>
                    </a:cubicBezTo>
                    <a:cubicBezTo>
                      <a:pt x="139" y="414"/>
                      <a:pt x="139" y="414"/>
                      <a:pt x="139" y="414"/>
                    </a:cubicBezTo>
                    <a:cubicBezTo>
                      <a:pt x="139" y="414"/>
                      <a:pt x="147" y="402"/>
                      <a:pt x="147" y="402"/>
                    </a:cubicBezTo>
                    <a:cubicBezTo>
                      <a:pt x="147" y="401"/>
                      <a:pt x="151" y="397"/>
                      <a:pt x="151" y="397"/>
                    </a:cubicBezTo>
                    <a:cubicBezTo>
                      <a:pt x="151" y="397"/>
                      <a:pt x="172" y="399"/>
                      <a:pt x="172" y="399"/>
                    </a:cubicBezTo>
                    <a:cubicBezTo>
                      <a:pt x="172" y="399"/>
                      <a:pt x="183" y="404"/>
                      <a:pt x="183" y="404"/>
                    </a:cubicBezTo>
                    <a:cubicBezTo>
                      <a:pt x="189" y="412"/>
                      <a:pt x="189" y="412"/>
                      <a:pt x="189" y="412"/>
                    </a:cubicBezTo>
                    <a:cubicBezTo>
                      <a:pt x="195" y="414"/>
                      <a:pt x="195" y="414"/>
                      <a:pt x="195" y="414"/>
                    </a:cubicBezTo>
                    <a:cubicBezTo>
                      <a:pt x="204" y="416"/>
                      <a:pt x="204" y="416"/>
                      <a:pt x="204" y="416"/>
                    </a:cubicBez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11" y="399"/>
                      <a:pt x="211" y="399"/>
                      <a:pt x="211" y="399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24" y="353"/>
                      <a:pt x="224" y="353"/>
                      <a:pt x="224" y="353"/>
                    </a:cubicBezTo>
                    <a:cubicBezTo>
                      <a:pt x="240" y="356"/>
                      <a:pt x="240" y="356"/>
                      <a:pt x="240" y="356"/>
                    </a:cubicBezTo>
                    <a:cubicBezTo>
                      <a:pt x="253" y="350"/>
                      <a:pt x="253" y="350"/>
                      <a:pt x="253" y="350"/>
                    </a:cubicBezTo>
                    <a:cubicBezTo>
                      <a:pt x="270" y="350"/>
                      <a:pt x="270" y="350"/>
                      <a:pt x="270" y="350"/>
                    </a:cubicBezTo>
                    <a:cubicBezTo>
                      <a:pt x="270" y="349"/>
                      <a:pt x="269" y="348"/>
                      <a:pt x="269" y="348"/>
                    </a:cubicBezTo>
                    <a:cubicBezTo>
                      <a:pt x="273" y="343"/>
                      <a:pt x="273" y="343"/>
                      <a:pt x="273" y="343"/>
                    </a:cubicBezTo>
                    <a:cubicBezTo>
                      <a:pt x="280" y="343"/>
                      <a:pt x="280" y="343"/>
                      <a:pt x="280" y="343"/>
                    </a:cubicBezTo>
                    <a:cubicBezTo>
                      <a:pt x="282" y="335"/>
                      <a:pt x="282" y="335"/>
                      <a:pt x="282" y="335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25"/>
                      <a:pt x="290" y="325"/>
                      <a:pt x="290" y="325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02" y="305"/>
                      <a:pt x="302" y="305"/>
                      <a:pt x="302" y="305"/>
                    </a:cubicBezTo>
                    <a:cubicBezTo>
                      <a:pt x="316" y="310"/>
                      <a:pt x="316" y="310"/>
                      <a:pt x="316" y="310"/>
                    </a:cubicBezTo>
                    <a:cubicBezTo>
                      <a:pt x="318" y="309"/>
                      <a:pt x="318" y="309"/>
                      <a:pt x="318" y="309"/>
                    </a:cubicBezTo>
                    <a:cubicBezTo>
                      <a:pt x="324" y="313"/>
                      <a:pt x="324" y="313"/>
                      <a:pt x="324" y="313"/>
                    </a:cubicBezTo>
                    <a:cubicBezTo>
                      <a:pt x="330" y="313"/>
                      <a:pt x="330" y="313"/>
                      <a:pt x="330" y="313"/>
                    </a:cubicBezTo>
                    <a:cubicBezTo>
                      <a:pt x="336" y="305"/>
                      <a:pt x="336" y="305"/>
                      <a:pt x="336" y="305"/>
                    </a:cubicBezTo>
                    <a:cubicBezTo>
                      <a:pt x="346" y="302"/>
                      <a:pt x="346" y="302"/>
                      <a:pt x="346" y="302"/>
                    </a:cubicBezTo>
                    <a:cubicBezTo>
                      <a:pt x="357" y="291"/>
                      <a:pt x="357" y="291"/>
                      <a:pt x="357" y="291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70" y="283"/>
                      <a:pt x="370" y="283"/>
                      <a:pt x="370" y="283"/>
                    </a:cubicBezTo>
                    <a:cubicBezTo>
                      <a:pt x="381" y="279"/>
                      <a:pt x="381" y="279"/>
                      <a:pt x="381" y="279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385" y="264"/>
                      <a:pt x="385" y="264"/>
                      <a:pt x="385" y="264"/>
                    </a:cubicBezTo>
                    <a:cubicBezTo>
                      <a:pt x="383" y="259"/>
                      <a:pt x="383" y="259"/>
                      <a:pt x="383" y="259"/>
                    </a:cubicBezTo>
                    <a:cubicBezTo>
                      <a:pt x="378" y="255"/>
                      <a:pt x="378" y="255"/>
                      <a:pt x="378" y="255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82" y="245"/>
                      <a:pt x="382" y="245"/>
                      <a:pt x="382" y="245"/>
                    </a:cubicBezTo>
                    <a:cubicBezTo>
                      <a:pt x="380" y="234"/>
                      <a:pt x="380" y="234"/>
                      <a:pt x="380" y="234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3" y="226"/>
                      <a:pt x="383" y="226"/>
                      <a:pt x="383" y="226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81" y="212"/>
                      <a:pt x="381" y="212"/>
                      <a:pt x="381" y="212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83" y="206"/>
                      <a:pt x="383" y="206"/>
                      <a:pt x="383" y="206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8" y="197"/>
                      <a:pt x="388" y="194"/>
                      <a:pt x="388" y="194"/>
                    </a:cubicBezTo>
                    <a:close/>
                  </a:path>
                </a:pathLst>
              </a:custGeom>
              <a:solidFill>
                <a:srgbClr val="B7E3A6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" name="Freeform 94">
                <a:extLst>
                  <a:ext uri="{FF2B5EF4-FFF2-40B4-BE49-F238E27FC236}">
                    <a16:creationId xmlns:a16="http://schemas.microsoft.com/office/drawing/2014/main" id="{F931F9AD-0FE3-A031-09C2-5298A296C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781" y="5304276"/>
                <a:ext cx="443429" cy="644664"/>
              </a:xfrm>
              <a:custGeom>
                <a:avLst/>
                <a:gdLst>
                  <a:gd name="T0" fmla="*/ 1357966314 w 104"/>
                  <a:gd name="T1" fmla="*/ 898011512 h 151"/>
                  <a:gd name="T2" fmla="*/ 1314625265 w 104"/>
                  <a:gd name="T3" fmla="*/ 637299352 h 151"/>
                  <a:gd name="T4" fmla="*/ 1141268672 w 104"/>
                  <a:gd name="T5" fmla="*/ 420037950 h 151"/>
                  <a:gd name="T6" fmla="*/ 852339750 w 104"/>
                  <a:gd name="T7" fmla="*/ 391068240 h 151"/>
                  <a:gd name="T8" fmla="*/ 707873389 w 104"/>
                  <a:gd name="T9" fmla="*/ 115871225 h 151"/>
                  <a:gd name="T10" fmla="*/ 621195092 w 104"/>
                  <a:gd name="T11" fmla="*/ 28969709 h 151"/>
                  <a:gd name="T12" fmla="*/ 462285515 w 104"/>
                  <a:gd name="T13" fmla="*/ 57935613 h 151"/>
                  <a:gd name="T14" fmla="*/ 332266170 w 104"/>
                  <a:gd name="T15" fmla="*/ 0 h 151"/>
                  <a:gd name="T16" fmla="*/ 274481906 w 104"/>
                  <a:gd name="T17" fmla="*/ 86905322 h 151"/>
                  <a:gd name="T18" fmla="*/ 216697642 w 104"/>
                  <a:gd name="T19" fmla="*/ 188291693 h 151"/>
                  <a:gd name="T20" fmla="*/ 317822955 w 104"/>
                  <a:gd name="T21" fmla="*/ 217261402 h 151"/>
                  <a:gd name="T22" fmla="*/ 447838499 w 104"/>
                  <a:gd name="T23" fmla="*/ 246231111 h 151"/>
                  <a:gd name="T24" fmla="*/ 447838499 w 104"/>
                  <a:gd name="T25" fmla="*/ 434522804 h 151"/>
                  <a:gd name="T26" fmla="*/ 447838499 w 104"/>
                  <a:gd name="T27" fmla="*/ 608329643 h 151"/>
                  <a:gd name="T28" fmla="*/ 505626564 w 104"/>
                  <a:gd name="T29" fmla="*/ 753170577 h 151"/>
                  <a:gd name="T30" fmla="*/ 433391483 w 104"/>
                  <a:gd name="T31" fmla="*/ 941466076 h 151"/>
                  <a:gd name="T32" fmla="*/ 317822955 w 104"/>
                  <a:gd name="T33" fmla="*/ 1129757769 h 151"/>
                  <a:gd name="T34" fmla="*/ 260034890 w 104"/>
                  <a:gd name="T35" fmla="*/ 1303568413 h 151"/>
                  <a:gd name="T36" fmla="*/ 202250626 w 104"/>
                  <a:gd name="T37" fmla="*/ 1477375251 h 151"/>
                  <a:gd name="T38" fmla="*/ 187803609 w 104"/>
                  <a:gd name="T39" fmla="*/ 1781541975 h 151"/>
                  <a:gd name="T40" fmla="*/ 101125313 w 104"/>
                  <a:gd name="T41" fmla="*/ 1926382910 h 151"/>
                  <a:gd name="T42" fmla="*/ 14447016 w 104"/>
                  <a:gd name="T43" fmla="*/ 2071223845 h 151"/>
                  <a:gd name="T44" fmla="*/ 202250626 w 104"/>
                  <a:gd name="T45" fmla="*/ 2100189748 h 151"/>
                  <a:gd name="T46" fmla="*/ 375607219 w 104"/>
                  <a:gd name="T47" fmla="*/ 2085704894 h 151"/>
                  <a:gd name="T48" fmla="*/ 606751877 w 104"/>
                  <a:gd name="T49" fmla="*/ 2147483646 h 151"/>
                  <a:gd name="T50" fmla="*/ 592304860 w 104"/>
                  <a:gd name="T51" fmla="*/ 2056738990 h 151"/>
                  <a:gd name="T52" fmla="*/ 606751877 w 104"/>
                  <a:gd name="T53" fmla="*/ 1955348814 h 151"/>
                  <a:gd name="T54" fmla="*/ 635642108 w 104"/>
                  <a:gd name="T55" fmla="*/ 1824992733 h 151"/>
                  <a:gd name="T56" fmla="*/ 678983157 w 104"/>
                  <a:gd name="T57" fmla="*/ 1767057121 h 151"/>
                  <a:gd name="T58" fmla="*/ 693430173 w 104"/>
                  <a:gd name="T59" fmla="*/ 1607731331 h 151"/>
                  <a:gd name="T60" fmla="*/ 722320405 w 104"/>
                  <a:gd name="T61" fmla="*/ 1419439638 h 151"/>
                  <a:gd name="T62" fmla="*/ 693430173 w 104"/>
                  <a:gd name="T63" fmla="*/ 1332534316 h 151"/>
                  <a:gd name="T64" fmla="*/ 852339750 w 104"/>
                  <a:gd name="T65" fmla="*/ 1274598704 h 151"/>
                  <a:gd name="T66" fmla="*/ 953465063 w 104"/>
                  <a:gd name="T67" fmla="*/ 1173208527 h 151"/>
                  <a:gd name="T68" fmla="*/ 852339750 w 104"/>
                  <a:gd name="T69" fmla="*/ 1158727478 h 151"/>
                  <a:gd name="T70" fmla="*/ 895676998 w 104"/>
                  <a:gd name="T71" fmla="*/ 1071822156 h 151"/>
                  <a:gd name="T72" fmla="*/ 996802311 w 104"/>
                  <a:gd name="T73" fmla="*/ 1057337301 h 151"/>
                  <a:gd name="T74" fmla="*/ 967912079 w 104"/>
                  <a:gd name="T75" fmla="*/ 941466076 h 151"/>
                  <a:gd name="T76" fmla="*/ 1083480607 w 104"/>
                  <a:gd name="T77" fmla="*/ 941466076 h 151"/>
                  <a:gd name="T78" fmla="*/ 1170162705 w 104"/>
                  <a:gd name="T79" fmla="*/ 1100788060 h 151"/>
                  <a:gd name="T80" fmla="*/ 1285731233 w 104"/>
                  <a:gd name="T81" fmla="*/ 1115272914 h 151"/>
                  <a:gd name="T82" fmla="*/ 1343519298 w 104"/>
                  <a:gd name="T83" fmla="*/ 1216663091 h 151"/>
                  <a:gd name="T84" fmla="*/ 1459087826 w 104"/>
                  <a:gd name="T85" fmla="*/ 1100788060 h 15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4" h="151">
                    <a:moveTo>
                      <a:pt x="101" y="76"/>
                    </a:moveTo>
                    <a:cubicBezTo>
                      <a:pt x="94" y="62"/>
                      <a:pt x="94" y="62"/>
                      <a:pt x="94" y="62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21" y="15"/>
                      <a:pt x="22" y="15"/>
                    </a:cubicBezTo>
                    <a:cubicBezTo>
                      <a:pt x="22" y="15"/>
                      <a:pt x="27" y="16"/>
                      <a:pt x="27" y="16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0" y="22"/>
                      <a:pt x="30" y="23"/>
                    </a:cubicBezTo>
                    <a:cubicBezTo>
                      <a:pt x="30" y="24"/>
                      <a:pt x="31" y="29"/>
                      <a:pt x="31" y="30"/>
                    </a:cubicBezTo>
                    <a:cubicBezTo>
                      <a:pt x="31" y="30"/>
                      <a:pt x="32" y="37"/>
                      <a:pt x="31" y="37"/>
                    </a:cubicBezTo>
                    <a:cubicBezTo>
                      <a:pt x="31" y="38"/>
                      <a:pt x="30" y="42"/>
                      <a:pt x="31" y="42"/>
                    </a:cubicBezTo>
                    <a:cubicBezTo>
                      <a:pt x="31" y="43"/>
                      <a:pt x="31" y="46"/>
                      <a:pt x="31" y="47"/>
                    </a:cubicBezTo>
                    <a:cubicBezTo>
                      <a:pt x="32" y="48"/>
                      <a:pt x="34" y="51"/>
                      <a:pt x="35" y="52"/>
                    </a:cubicBezTo>
                    <a:cubicBezTo>
                      <a:pt x="35" y="53"/>
                      <a:pt x="33" y="60"/>
                      <a:pt x="33" y="60"/>
                    </a:cubicBezTo>
                    <a:cubicBezTo>
                      <a:pt x="33" y="61"/>
                      <a:pt x="31" y="64"/>
                      <a:pt x="30" y="65"/>
                    </a:cubicBezTo>
                    <a:cubicBezTo>
                      <a:pt x="30" y="65"/>
                      <a:pt x="26" y="72"/>
                      <a:pt x="26" y="72"/>
                    </a:cubicBezTo>
                    <a:cubicBezTo>
                      <a:pt x="26" y="73"/>
                      <a:pt x="22" y="77"/>
                      <a:pt x="22" y="78"/>
                    </a:cubicBezTo>
                    <a:cubicBezTo>
                      <a:pt x="22" y="79"/>
                      <a:pt x="20" y="82"/>
                      <a:pt x="20" y="83"/>
                    </a:cubicBezTo>
                    <a:cubicBezTo>
                      <a:pt x="20" y="84"/>
                      <a:pt x="18" y="89"/>
                      <a:pt x="18" y="90"/>
                    </a:cubicBezTo>
                    <a:cubicBezTo>
                      <a:pt x="17" y="91"/>
                      <a:pt x="16" y="96"/>
                      <a:pt x="16" y="96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8" y="108"/>
                      <a:pt x="18" y="108"/>
                    </a:cubicBezTo>
                    <a:cubicBezTo>
                      <a:pt x="18" y="109"/>
                      <a:pt x="13" y="121"/>
                      <a:pt x="13" y="123"/>
                    </a:cubicBezTo>
                    <a:cubicBezTo>
                      <a:pt x="12" y="125"/>
                      <a:pt x="12" y="132"/>
                      <a:pt x="12" y="132"/>
                    </a:cubicBezTo>
                    <a:cubicBezTo>
                      <a:pt x="12" y="132"/>
                      <a:pt x="7" y="133"/>
                      <a:pt x="7" y="133"/>
                    </a:cubicBezTo>
                    <a:cubicBezTo>
                      <a:pt x="6" y="134"/>
                      <a:pt x="0" y="138"/>
                      <a:pt x="0" y="138"/>
                    </a:cubicBezTo>
                    <a:cubicBezTo>
                      <a:pt x="0" y="139"/>
                      <a:pt x="1" y="143"/>
                      <a:pt x="1" y="143"/>
                    </a:cubicBezTo>
                    <a:cubicBezTo>
                      <a:pt x="1" y="143"/>
                      <a:pt x="7" y="146"/>
                      <a:pt x="8" y="146"/>
                    </a:cubicBezTo>
                    <a:cubicBezTo>
                      <a:pt x="9" y="146"/>
                      <a:pt x="14" y="145"/>
                      <a:pt x="14" y="145"/>
                    </a:cubicBezTo>
                    <a:cubicBezTo>
                      <a:pt x="14" y="145"/>
                      <a:pt x="21" y="143"/>
                      <a:pt x="22" y="143"/>
                    </a:cubicBezTo>
                    <a:cubicBezTo>
                      <a:pt x="22" y="143"/>
                      <a:pt x="25" y="144"/>
                      <a:pt x="26" y="144"/>
                    </a:cubicBezTo>
                    <a:cubicBezTo>
                      <a:pt x="26" y="144"/>
                      <a:pt x="35" y="145"/>
                      <a:pt x="36" y="146"/>
                    </a:cubicBezTo>
                    <a:cubicBezTo>
                      <a:pt x="36" y="146"/>
                      <a:pt x="40" y="149"/>
                      <a:pt x="42" y="151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1" y="143"/>
                      <a:pt x="41" y="142"/>
                    </a:cubicBezTo>
                    <a:cubicBezTo>
                      <a:pt x="41" y="141"/>
                      <a:pt x="41" y="140"/>
                      <a:pt x="41" y="139"/>
                    </a:cubicBezTo>
                    <a:cubicBezTo>
                      <a:pt x="42" y="138"/>
                      <a:pt x="42" y="135"/>
                      <a:pt x="42" y="135"/>
                    </a:cubicBezTo>
                    <a:cubicBezTo>
                      <a:pt x="39" y="131"/>
                      <a:pt x="39" y="131"/>
                      <a:pt x="39" y="131"/>
                    </a:cubicBezTo>
                    <a:cubicBezTo>
                      <a:pt x="39" y="131"/>
                      <a:pt x="44" y="126"/>
                      <a:pt x="44" y="126"/>
                    </a:cubicBezTo>
                    <a:cubicBezTo>
                      <a:pt x="45" y="126"/>
                      <a:pt x="48" y="124"/>
                      <a:pt x="48" y="12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3" y="89"/>
                      <a:pt x="53" y="89"/>
                    </a:cubicBezTo>
                    <a:cubicBezTo>
                      <a:pt x="54" y="89"/>
                      <a:pt x="59" y="88"/>
                      <a:pt x="59" y="88"/>
                    </a:cubicBezTo>
                    <a:cubicBezTo>
                      <a:pt x="59" y="88"/>
                      <a:pt x="63" y="87"/>
                      <a:pt x="63" y="87"/>
                    </a:cubicBezTo>
                    <a:cubicBezTo>
                      <a:pt x="63" y="87"/>
                      <a:pt x="66" y="81"/>
                      <a:pt x="66" y="8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9" y="80"/>
                      <a:pt x="60" y="78"/>
                      <a:pt x="61" y="77"/>
                    </a:cubicBezTo>
                    <a:cubicBezTo>
                      <a:pt x="61" y="76"/>
                      <a:pt x="62" y="74"/>
                      <a:pt x="62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0"/>
                      <a:pt x="69" y="70"/>
                    </a:cubicBezTo>
                    <a:cubicBezTo>
                      <a:pt x="69" y="69"/>
                      <a:pt x="67" y="65"/>
                      <a:pt x="67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104" y="85"/>
                      <a:pt x="104" y="85"/>
                      <a:pt x="104" y="85"/>
                    </a:cubicBezTo>
                    <a:lnTo>
                      <a:pt x="101" y="76"/>
                    </a:lnTo>
                    <a:close/>
                  </a:path>
                </a:pathLst>
              </a:custGeom>
              <a:solidFill>
                <a:srgbClr val="B3E1A1"/>
              </a:solidFill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Freeform 63">
                <a:extLst>
                  <a:ext uri="{FF2B5EF4-FFF2-40B4-BE49-F238E27FC236}">
                    <a16:creationId xmlns:a16="http://schemas.microsoft.com/office/drawing/2014/main" id="{FB413523-3411-BB93-E7DA-400033AF4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222" y="5458090"/>
                <a:ext cx="626855" cy="747952"/>
              </a:xfrm>
              <a:custGeom>
                <a:avLst/>
                <a:gdLst>
                  <a:gd name="T0" fmla="*/ 520212389 w 147"/>
                  <a:gd name="T1" fmla="*/ 2147483646 h 175"/>
                  <a:gd name="T2" fmla="*/ 476861673 w 147"/>
                  <a:gd name="T3" fmla="*/ 2147483646 h 175"/>
                  <a:gd name="T4" fmla="*/ 997074063 w 147"/>
                  <a:gd name="T5" fmla="*/ 2119350600 h 175"/>
                  <a:gd name="T6" fmla="*/ 1040424778 w 147"/>
                  <a:gd name="T7" fmla="*/ 2090318400 h 175"/>
                  <a:gd name="T8" fmla="*/ 1011523034 w 147"/>
                  <a:gd name="T9" fmla="*/ 2061286200 h 175"/>
                  <a:gd name="T10" fmla="*/ 997074063 w 147"/>
                  <a:gd name="T11" fmla="*/ 2119350600 h 175"/>
                  <a:gd name="T12" fmla="*/ 1502833679 w 147"/>
                  <a:gd name="T13" fmla="*/ 2147483646 h 175"/>
                  <a:gd name="T14" fmla="*/ 1329430816 w 147"/>
                  <a:gd name="T15" fmla="*/ 2147483646 h 175"/>
                  <a:gd name="T16" fmla="*/ 1473935736 w 147"/>
                  <a:gd name="T17" fmla="*/ 2147483646 h 175"/>
                  <a:gd name="T18" fmla="*/ 1632889627 w 147"/>
                  <a:gd name="T19" fmla="*/ 2147483646 h 175"/>
                  <a:gd name="T20" fmla="*/ 260104294 w 147"/>
                  <a:gd name="T21" fmla="*/ 2147483646 h 175"/>
                  <a:gd name="T22" fmla="*/ 332356754 w 147"/>
                  <a:gd name="T23" fmla="*/ 2147483646 h 175"/>
                  <a:gd name="T24" fmla="*/ 202304607 w 147"/>
                  <a:gd name="T25" fmla="*/ 2147483646 h 175"/>
                  <a:gd name="T26" fmla="*/ 1849643205 w 147"/>
                  <a:gd name="T27" fmla="*/ 1553222700 h 175"/>
                  <a:gd name="T28" fmla="*/ 1343883589 w 147"/>
                  <a:gd name="T29" fmla="*/ 1509674400 h 175"/>
                  <a:gd name="T30" fmla="*/ 1589538912 w 147"/>
                  <a:gd name="T31" fmla="*/ 1001610900 h 175"/>
                  <a:gd name="T32" fmla="*/ 1156027954 w 147"/>
                  <a:gd name="T33" fmla="*/ 856449900 h 175"/>
                  <a:gd name="T34" fmla="*/ 621366593 w 147"/>
                  <a:gd name="T35" fmla="*/ 725805000 h 175"/>
                  <a:gd name="T36" fmla="*/ 419058185 w 147"/>
                  <a:gd name="T37" fmla="*/ 333870300 h 175"/>
                  <a:gd name="T38" fmla="*/ 361258498 w 147"/>
                  <a:gd name="T39" fmla="*/ 72580500 h 175"/>
                  <a:gd name="T40" fmla="*/ 231206351 w 147"/>
                  <a:gd name="T41" fmla="*/ 377418600 h 175"/>
                  <a:gd name="T42" fmla="*/ 260104294 w 147"/>
                  <a:gd name="T43" fmla="*/ 624192300 h 175"/>
                  <a:gd name="T44" fmla="*/ 245655322 w 147"/>
                  <a:gd name="T45" fmla="*/ 783869400 h 175"/>
                  <a:gd name="T46" fmla="*/ 231206351 w 147"/>
                  <a:gd name="T47" fmla="*/ 987094800 h 175"/>
                  <a:gd name="T48" fmla="*/ 57799687 w 147"/>
                  <a:gd name="T49" fmla="*/ 1204836300 h 175"/>
                  <a:gd name="T50" fmla="*/ 28901744 w 147"/>
                  <a:gd name="T51" fmla="*/ 1683867600 h 175"/>
                  <a:gd name="T52" fmla="*/ 332356754 w 147"/>
                  <a:gd name="T53" fmla="*/ 1814512500 h 175"/>
                  <a:gd name="T54" fmla="*/ 274557067 w 147"/>
                  <a:gd name="T55" fmla="*/ 2147483646 h 175"/>
                  <a:gd name="T56" fmla="*/ 346809527 w 147"/>
                  <a:gd name="T57" fmla="*/ 2147483646 h 175"/>
                  <a:gd name="T58" fmla="*/ 505763418 w 147"/>
                  <a:gd name="T59" fmla="*/ 2147483646 h 175"/>
                  <a:gd name="T60" fmla="*/ 419058185 w 147"/>
                  <a:gd name="T61" fmla="*/ 2147483646 h 175"/>
                  <a:gd name="T62" fmla="*/ 476861673 w 147"/>
                  <a:gd name="T63" fmla="*/ 2147483646 h 175"/>
                  <a:gd name="T64" fmla="*/ 520212389 w 147"/>
                  <a:gd name="T65" fmla="*/ 2147483646 h 175"/>
                  <a:gd name="T66" fmla="*/ 592464849 w 147"/>
                  <a:gd name="T67" fmla="*/ 1901609100 h 175"/>
                  <a:gd name="T68" fmla="*/ 563563105 w 147"/>
                  <a:gd name="T69" fmla="*/ 2147483646 h 175"/>
                  <a:gd name="T70" fmla="*/ 578012076 w 147"/>
                  <a:gd name="T71" fmla="*/ 2147483646 h 175"/>
                  <a:gd name="T72" fmla="*/ 722516996 w 147"/>
                  <a:gd name="T73" fmla="*/ 2147483646 h 175"/>
                  <a:gd name="T74" fmla="*/ 722516996 w 147"/>
                  <a:gd name="T75" fmla="*/ 1959673500 h 175"/>
                  <a:gd name="T76" fmla="*/ 679166280 w 147"/>
                  <a:gd name="T77" fmla="*/ 1887093000 h 175"/>
                  <a:gd name="T78" fmla="*/ 780316683 w 147"/>
                  <a:gd name="T79" fmla="*/ 2017737900 h 175"/>
                  <a:gd name="T80" fmla="*/ 852569143 w 147"/>
                  <a:gd name="T81" fmla="*/ 2147483646 h 175"/>
                  <a:gd name="T82" fmla="*/ 1098224465 w 147"/>
                  <a:gd name="T83" fmla="*/ 2147483646 h 175"/>
                  <a:gd name="T84" fmla="*/ 1040424778 w 147"/>
                  <a:gd name="T85" fmla="*/ 2147483646 h 175"/>
                  <a:gd name="T86" fmla="*/ 939270574 w 147"/>
                  <a:gd name="T87" fmla="*/ 2090318400 h 175"/>
                  <a:gd name="T88" fmla="*/ 1011523034 w 147"/>
                  <a:gd name="T89" fmla="*/ 1916125200 h 175"/>
                  <a:gd name="T90" fmla="*/ 1054873750 w 147"/>
                  <a:gd name="T91" fmla="*/ 1887093000 h 175"/>
                  <a:gd name="T92" fmla="*/ 1127126210 w 147"/>
                  <a:gd name="T93" fmla="*/ 2147483646 h 175"/>
                  <a:gd name="T94" fmla="*/ 1170476925 w 147"/>
                  <a:gd name="T95" fmla="*/ 2133866700 h 175"/>
                  <a:gd name="T96" fmla="*/ 1170476925 w 147"/>
                  <a:gd name="T97" fmla="*/ 2075802300 h 175"/>
                  <a:gd name="T98" fmla="*/ 1329430816 w 147"/>
                  <a:gd name="T99" fmla="*/ 2147483646 h 175"/>
                  <a:gd name="T100" fmla="*/ 1372781532 w 147"/>
                  <a:gd name="T101" fmla="*/ 2046770100 h 175"/>
                  <a:gd name="T102" fmla="*/ 1127126210 w 147"/>
                  <a:gd name="T103" fmla="*/ 1814512500 h 175"/>
                  <a:gd name="T104" fmla="*/ 1257178356 w 147"/>
                  <a:gd name="T105" fmla="*/ 1843544700 h 175"/>
                  <a:gd name="T106" fmla="*/ 1459482963 w 147"/>
                  <a:gd name="T107" fmla="*/ 2075802300 h 175"/>
                  <a:gd name="T108" fmla="*/ 1705142087 w 147"/>
                  <a:gd name="T109" fmla="*/ 2147483646 h 175"/>
                  <a:gd name="T110" fmla="*/ 1734040030 w 147"/>
                  <a:gd name="T111" fmla="*/ 2147483646 h 175"/>
                  <a:gd name="T112" fmla="*/ 1849643205 w 147"/>
                  <a:gd name="T113" fmla="*/ 2147483646 h 175"/>
                  <a:gd name="T114" fmla="*/ 2124200272 w 147"/>
                  <a:gd name="T115" fmla="*/ 2147483646 h 175"/>
                  <a:gd name="T116" fmla="*/ 1994148125 w 147"/>
                  <a:gd name="T117" fmla="*/ 1916125200 h 1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47" h="175">
                    <a:moveTo>
                      <a:pt x="35" y="164"/>
                    </a:moveTo>
                    <a:cubicBezTo>
                      <a:pt x="36" y="164"/>
                      <a:pt x="36" y="164"/>
                      <a:pt x="36" y="165"/>
                    </a:cubicBezTo>
                    <a:cubicBezTo>
                      <a:pt x="36" y="165"/>
                      <a:pt x="36" y="165"/>
                      <a:pt x="36" y="165"/>
                    </a:cubicBezTo>
                    <a:cubicBezTo>
                      <a:pt x="36" y="166"/>
                      <a:pt x="36" y="167"/>
                      <a:pt x="36" y="168"/>
                    </a:cubicBezTo>
                    <a:cubicBezTo>
                      <a:pt x="36" y="168"/>
                      <a:pt x="36" y="168"/>
                      <a:pt x="36" y="168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4" y="168"/>
                      <a:pt x="34" y="167"/>
                      <a:pt x="34" y="167"/>
                    </a:cubicBezTo>
                    <a:cubicBezTo>
                      <a:pt x="34" y="167"/>
                      <a:pt x="34" y="166"/>
                      <a:pt x="34" y="166"/>
                    </a:cubicBezTo>
                    <a:cubicBezTo>
                      <a:pt x="34" y="166"/>
                      <a:pt x="33" y="166"/>
                      <a:pt x="33" y="166"/>
                    </a:cubicBezTo>
                    <a:cubicBezTo>
                      <a:pt x="33" y="166"/>
                      <a:pt x="33" y="166"/>
                      <a:pt x="33" y="165"/>
                    </a:cubicBezTo>
                    <a:cubicBezTo>
                      <a:pt x="33" y="165"/>
                      <a:pt x="33" y="165"/>
                      <a:pt x="33" y="165"/>
                    </a:cubicBezTo>
                    <a:cubicBezTo>
                      <a:pt x="33" y="165"/>
                      <a:pt x="33" y="165"/>
                      <a:pt x="33" y="164"/>
                    </a:cubicBezTo>
                    <a:cubicBezTo>
                      <a:pt x="33" y="164"/>
                      <a:pt x="33" y="164"/>
                      <a:pt x="34" y="164"/>
                    </a:cubicBezTo>
                    <a:cubicBezTo>
                      <a:pt x="34" y="164"/>
                      <a:pt x="35" y="164"/>
                      <a:pt x="35" y="164"/>
                    </a:cubicBezTo>
                    <a:close/>
                    <a:moveTo>
                      <a:pt x="69" y="146"/>
                    </a:moveTo>
                    <a:cubicBezTo>
                      <a:pt x="70" y="147"/>
                      <a:pt x="70" y="148"/>
                      <a:pt x="71" y="148"/>
                    </a:cubicBezTo>
                    <a:cubicBezTo>
                      <a:pt x="71" y="149"/>
                      <a:pt x="71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47"/>
                      <a:pt x="72" y="146"/>
                      <a:pt x="72" y="144"/>
                    </a:cubicBezTo>
                    <a:cubicBezTo>
                      <a:pt x="72" y="144"/>
                      <a:pt x="72" y="143"/>
                      <a:pt x="72" y="143"/>
                    </a:cubicBezTo>
                    <a:cubicBezTo>
                      <a:pt x="72" y="143"/>
                      <a:pt x="72" y="142"/>
                      <a:pt x="72" y="142"/>
                    </a:cubicBezTo>
                    <a:cubicBezTo>
                      <a:pt x="72" y="141"/>
                      <a:pt x="71" y="141"/>
                      <a:pt x="71" y="141"/>
                    </a:cubicBezTo>
                    <a:cubicBezTo>
                      <a:pt x="70" y="141"/>
                      <a:pt x="70" y="141"/>
                      <a:pt x="70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9" y="143"/>
                      <a:pt x="69" y="143"/>
                      <a:pt x="68" y="143"/>
                    </a:cubicBezTo>
                    <a:cubicBezTo>
                      <a:pt x="68" y="143"/>
                      <a:pt x="68" y="143"/>
                      <a:pt x="67" y="143"/>
                    </a:cubicBezTo>
                    <a:cubicBezTo>
                      <a:pt x="67" y="143"/>
                      <a:pt x="67" y="143"/>
                      <a:pt x="67" y="144"/>
                    </a:cubicBezTo>
                    <a:cubicBezTo>
                      <a:pt x="67" y="144"/>
                      <a:pt x="67" y="145"/>
                      <a:pt x="68" y="145"/>
                    </a:cubicBezTo>
                    <a:cubicBezTo>
                      <a:pt x="68" y="145"/>
                      <a:pt x="69" y="145"/>
                      <a:pt x="69" y="146"/>
                    </a:cubicBezTo>
                    <a:cubicBezTo>
                      <a:pt x="69" y="146"/>
                      <a:pt x="69" y="146"/>
                      <a:pt x="69" y="146"/>
                    </a:cubicBezTo>
                    <a:close/>
                    <a:moveTo>
                      <a:pt x="111" y="154"/>
                    </a:moveTo>
                    <a:cubicBezTo>
                      <a:pt x="111" y="153"/>
                      <a:pt x="110" y="153"/>
                      <a:pt x="109" y="153"/>
                    </a:cubicBezTo>
                    <a:cubicBezTo>
                      <a:pt x="108" y="153"/>
                      <a:pt x="107" y="152"/>
                      <a:pt x="106" y="151"/>
                    </a:cubicBezTo>
                    <a:cubicBezTo>
                      <a:pt x="105" y="151"/>
                      <a:pt x="105" y="150"/>
                      <a:pt x="104" y="150"/>
                    </a:cubicBezTo>
                    <a:cubicBezTo>
                      <a:pt x="104" y="149"/>
                      <a:pt x="103" y="149"/>
                      <a:pt x="103" y="149"/>
                    </a:cubicBezTo>
                    <a:cubicBezTo>
                      <a:pt x="102" y="149"/>
                      <a:pt x="102" y="150"/>
                      <a:pt x="102" y="151"/>
                    </a:cubicBezTo>
                    <a:cubicBezTo>
                      <a:pt x="100" y="154"/>
                      <a:pt x="96" y="156"/>
                      <a:pt x="95" y="160"/>
                    </a:cubicBezTo>
                    <a:cubicBezTo>
                      <a:pt x="94" y="161"/>
                      <a:pt x="94" y="162"/>
                      <a:pt x="93" y="163"/>
                    </a:cubicBezTo>
                    <a:cubicBezTo>
                      <a:pt x="93" y="163"/>
                      <a:pt x="92" y="163"/>
                      <a:pt x="92" y="164"/>
                    </a:cubicBezTo>
                    <a:cubicBezTo>
                      <a:pt x="92" y="165"/>
                      <a:pt x="92" y="166"/>
                      <a:pt x="92" y="167"/>
                    </a:cubicBezTo>
                    <a:cubicBezTo>
                      <a:pt x="94" y="167"/>
                      <a:pt x="95" y="166"/>
                      <a:pt x="96" y="167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8" y="169"/>
                      <a:pt x="99" y="168"/>
                      <a:pt x="100" y="168"/>
                    </a:cubicBezTo>
                    <a:cubicBezTo>
                      <a:pt x="101" y="168"/>
                      <a:pt x="101" y="167"/>
                      <a:pt x="102" y="167"/>
                    </a:cubicBezTo>
                    <a:cubicBezTo>
                      <a:pt x="104" y="166"/>
                      <a:pt x="106" y="166"/>
                      <a:pt x="108" y="165"/>
                    </a:cubicBezTo>
                    <a:cubicBezTo>
                      <a:pt x="109" y="165"/>
                      <a:pt x="110" y="165"/>
                      <a:pt x="111" y="164"/>
                    </a:cubicBezTo>
                    <a:cubicBezTo>
                      <a:pt x="112" y="164"/>
                      <a:pt x="113" y="163"/>
                      <a:pt x="113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60"/>
                      <a:pt x="113" y="160"/>
                      <a:pt x="113" y="159"/>
                    </a:cubicBezTo>
                    <a:cubicBezTo>
                      <a:pt x="113" y="158"/>
                      <a:pt x="113" y="157"/>
                      <a:pt x="112" y="156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1" y="154"/>
                      <a:pt x="111" y="154"/>
                      <a:pt x="111" y="154"/>
                    </a:cubicBezTo>
                    <a:close/>
                    <a:moveTo>
                      <a:pt x="14" y="168"/>
                    </a:moveTo>
                    <a:cubicBezTo>
                      <a:pt x="14" y="169"/>
                      <a:pt x="18" y="171"/>
                      <a:pt x="18" y="171"/>
                    </a:cubicBezTo>
                    <a:cubicBezTo>
                      <a:pt x="18" y="171"/>
                      <a:pt x="18" y="173"/>
                      <a:pt x="18" y="174"/>
                    </a:cubicBezTo>
                    <a:cubicBezTo>
                      <a:pt x="20" y="174"/>
                      <a:pt x="21" y="174"/>
                      <a:pt x="22" y="174"/>
                    </a:cubicBezTo>
                    <a:cubicBezTo>
                      <a:pt x="22" y="174"/>
                      <a:pt x="23" y="174"/>
                      <a:pt x="23" y="174"/>
                    </a:cubicBezTo>
                    <a:cubicBezTo>
                      <a:pt x="23" y="174"/>
                      <a:pt x="23" y="174"/>
                      <a:pt x="23" y="173"/>
                    </a:cubicBezTo>
                    <a:cubicBezTo>
                      <a:pt x="23" y="172"/>
                      <a:pt x="23" y="171"/>
                      <a:pt x="23" y="170"/>
                    </a:cubicBezTo>
                    <a:cubicBezTo>
                      <a:pt x="22" y="168"/>
                      <a:pt x="20" y="167"/>
                      <a:pt x="19" y="166"/>
                    </a:cubicBezTo>
                    <a:cubicBezTo>
                      <a:pt x="17" y="164"/>
                      <a:pt x="17" y="161"/>
                      <a:pt x="16" y="158"/>
                    </a:cubicBezTo>
                    <a:cubicBezTo>
                      <a:pt x="16" y="158"/>
                      <a:pt x="16" y="157"/>
                      <a:pt x="15" y="157"/>
                    </a:cubicBezTo>
                    <a:cubicBezTo>
                      <a:pt x="15" y="158"/>
                      <a:pt x="14" y="161"/>
                      <a:pt x="14" y="161"/>
                    </a:cubicBezTo>
                    <a:cubicBezTo>
                      <a:pt x="14" y="162"/>
                      <a:pt x="14" y="168"/>
                      <a:pt x="14" y="168"/>
                    </a:cubicBezTo>
                    <a:close/>
                    <a:moveTo>
                      <a:pt x="138" y="132"/>
                    </a:moveTo>
                    <a:cubicBezTo>
                      <a:pt x="138" y="131"/>
                      <a:pt x="140" y="126"/>
                      <a:pt x="140" y="126"/>
                    </a:cubicBezTo>
                    <a:cubicBezTo>
                      <a:pt x="140" y="126"/>
                      <a:pt x="141" y="124"/>
                      <a:pt x="141" y="123"/>
                    </a:cubicBezTo>
                    <a:cubicBezTo>
                      <a:pt x="141" y="123"/>
                      <a:pt x="136" y="114"/>
                      <a:pt x="135" y="113"/>
                    </a:cubicBezTo>
                    <a:cubicBezTo>
                      <a:pt x="135" y="113"/>
                      <a:pt x="129" y="107"/>
                      <a:pt x="128" y="107"/>
                    </a:cubicBezTo>
                    <a:cubicBezTo>
                      <a:pt x="127" y="106"/>
                      <a:pt x="118" y="105"/>
                      <a:pt x="118" y="105"/>
                    </a:cubicBezTo>
                    <a:cubicBezTo>
                      <a:pt x="117" y="105"/>
                      <a:pt x="114" y="104"/>
                      <a:pt x="114" y="104"/>
                    </a:cubicBezTo>
                    <a:cubicBezTo>
                      <a:pt x="113" y="104"/>
                      <a:pt x="106" y="106"/>
                      <a:pt x="106" y="106"/>
                    </a:cubicBezTo>
                    <a:cubicBezTo>
                      <a:pt x="106" y="106"/>
                      <a:pt x="101" y="107"/>
                      <a:pt x="100" y="107"/>
                    </a:cubicBezTo>
                    <a:cubicBezTo>
                      <a:pt x="99" y="107"/>
                      <a:pt x="93" y="104"/>
                      <a:pt x="93" y="104"/>
                    </a:cubicBezTo>
                    <a:cubicBezTo>
                      <a:pt x="93" y="104"/>
                      <a:pt x="92" y="100"/>
                      <a:pt x="92" y="99"/>
                    </a:cubicBezTo>
                    <a:cubicBezTo>
                      <a:pt x="92" y="99"/>
                      <a:pt x="98" y="95"/>
                      <a:pt x="99" y="94"/>
                    </a:cubicBezTo>
                    <a:cubicBezTo>
                      <a:pt x="99" y="94"/>
                      <a:pt x="104" y="93"/>
                      <a:pt x="104" y="93"/>
                    </a:cubicBezTo>
                    <a:cubicBezTo>
                      <a:pt x="104" y="93"/>
                      <a:pt x="104" y="86"/>
                      <a:pt x="105" y="84"/>
                    </a:cubicBezTo>
                    <a:cubicBezTo>
                      <a:pt x="105" y="82"/>
                      <a:pt x="110" y="70"/>
                      <a:pt x="110" y="69"/>
                    </a:cubicBezTo>
                    <a:cubicBezTo>
                      <a:pt x="110" y="69"/>
                      <a:pt x="106" y="63"/>
                      <a:pt x="106" y="63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97" y="66"/>
                      <a:pt x="96" y="65"/>
                    </a:cubicBezTo>
                    <a:cubicBezTo>
                      <a:pt x="94" y="64"/>
                      <a:pt x="90" y="62"/>
                      <a:pt x="89" y="62"/>
                    </a:cubicBezTo>
                    <a:cubicBezTo>
                      <a:pt x="88" y="61"/>
                      <a:pt x="81" y="59"/>
                      <a:pt x="80" y="59"/>
                    </a:cubicBezTo>
                    <a:cubicBezTo>
                      <a:pt x="79" y="59"/>
                      <a:pt x="74" y="60"/>
                      <a:pt x="74" y="60"/>
                    </a:cubicBezTo>
                    <a:cubicBezTo>
                      <a:pt x="73" y="60"/>
                      <a:pt x="66" y="62"/>
                      <a:pt x="65" y="62"/>
                    </a:cubicBezTo>
                    <a:cubicBezTo>
                      <a:pt x="64" y="62"/>
                      <a:pt x="61" y="62"/>
                      <a:pt x="60" y="62"/>
                    </a:cubicBezTo>
                    <a:cubicBezTo>
                      <a:pt x="59" y="62"/>
                      <a:pt x="52" y="58"/>
                      <a:pt x="51" y="58"/>
                    </a:cubicBezTo>
                    <a:cubicBezTo>
                      <a:pt x="50" y="57"/>
                      <a:pt x="43" y="50"/>
                      <a:pt x="43" y="50"/>
                    </a:cubicBezTo>
                    <a:cubicBezTo>
                      <a:pt x="43" y="50"/>
                      <a:pt x="43" y="36"/>
                      <a:pt x="43" y="36"/>
                    </a:cubicBezTo>
                    <a:cubicBezTo>
                      <a:pt x="44" y="35"/>
                      <a:pt x="43" y="31"/>
                      <a:pt x="42" y="30"/>
                    </a:cubicBezTo>
                    <a:cubicBezTo>
                      <a:pt x="42" y="30"/>
                      <a:pt x="35" y="29"/>
                      <a:pt x="34" y="29"/>
                    </a:cubicBezTo>
                    <a:cubicBezTo>
                      <a:pt x="33" y="29"/>
                      <a:pt x="30" y="28"/>
                      <a:pt x="30" y="28"/>
                    </a:cubicBezTo>
                    <a:cubicBezTo>
                      <a:pt x="30" y="28"/>
                      <a:pt x="29" y="24"/>
                      <a:pt x="29" y="23"/>
                    </a:cubicBezTo>
                    <a:cubicBezTo>
                      <a:pt x="30" y="22"/>
                      <a:pt x="31" y="14"/>
                      <a:pt x="32" y="13"/>
                    </a:cubicBezTo>
                    <a:cubicBezTo>
                      <a:pt x="32" y="12"/>
                      <a:pt x="32" y="5"/>
                      <a:pt x="33" y="4"/>
                    </a:cubicBezTo>
                    <a:cubicBezTo>
                      <a:pt x="33" y="3"/>
                      <a:pt x="33" y="1"/>
                      <a:pt x="33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5" y="5"/>
                      <a:pt x="25" y="5"/>
                    </a:cubicBezTo>
                    <a:cubicBezTo>
                      <a:pt x="25" y="5"/>
                      <a:pt x="27" y="9"/>
                      <a:pt x="27" y="10"/>
                    </a:cubicBezTo>
                    <a:cubicBezTo>
                      <a:pt x="27" y="11"/>
                      <a:pt x="25" y="16"/>
                      <a:pt x="24" y="17"/>
                    </a:cubicBezTo>
                    <a:cubicBezTo>
                      <a:pt x="24" y="18"/>
                      <a:pt x="21" y="22"/>
                      <a:pt x="21" y="22"/>
                    </a:cubicBezTo>
                    <a:cubicBezTo>
                      <a:pt x="21" y="22"/>
                      <a:pt x="18" y="22"/>
                      <a:pt x="18" y="23"/>
                    </a:cubicBezTo>
                    <a:cubicBezTo>
                      <a:pt x="18" y="23"/>
                      <a:pt x="16" y="26"/>
                      <a:pt x="16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3" y="37"/>
                      <a:pt x="12" y="37"/>
                    </a:cubicBezTo>
                    <a:cubicBezTo>
                      <a:pt x="12" y="37"/>
                      <a:pt x="10" y="38"/>
                      <a:pt x="10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6" y="43"/>
                      <a:pt x="18" y="43"/>
                    </a:cubicBezTo>
                    <a:cubicBezTo>
                      <a:pt x="19" y="43"/>
                      <a:pt x="20" y="43"/>
                      <a:pt x="20" y="44"/>
                    </a:cubicBezTo>
                    <a:cubicBezTo>
                      <a:pt x="20" y="44"/>
                      <a:pt x="20" y="44"/>
                      <a:pt x="20" y="45"/>
                    </a:cubicBezTo>
                    <a:cubicBezTo>
                      <a:pt x="20" y="45"/>
                      <a:pt x="20" y="46"/>
                      <a:pt x="20" y="47"/>
                    </a:cubicBezTo>
                    <a:cubicBezTo>
                      <a:pt x="20" y="48"/>
                      <a:pt x="21" y="49"/>
                      <a:pt x="20" y="50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7" y="55"/>
                      <a:pt x="17" y="55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9" y="58"/>
                      <a:pt x="20" y="60"/>
                    </a:cubicBezTo>
                    <a:cubicBezTo>
                      <a:pt x="20" y="61"/>
                      <a:pt x="20" y="61"/>
                      <a:pt x="20" y="62"/>
                    </a:cubicBezTo>
                    <a:cubicBezTo>
                      <a:pt x="19" y="64"/>
                      <a:pt x="18" y="66"/>
                      <a:pt x="16" y="68"/>
                    </a:cubicBezTo>
                    <a:cubicBezTo>
                      <a:pt x="15" y="69"/>
                      <a:pt x="13" y="69"/>
                      <a:pt x="11" y="70"/>
                    </a:cubicBezTo>
                    <a:cubicBezTo>
                      <a:pt x="11" y="71"/>
                      <a:pt x="10" y="72"/>
                      <a:pt x="10" y="73"/>
                    </a:cubicBezTo>
                    <a:cubicBezTo>
                      <a:pt x="8" y="74"/>
                      <a:pt x="7" y="77"/>
                      <a:pt x="7" y="79"/>
                    </a:cubicBezTo>
                    <a:cubicBezTo>
                      <a:pt x="7" y="80"/>
                      <a:pt x="7" y="80"/>
                      <a:pt x="6" y="81"/>
                    </a:cubicBezTo>
                    <a:cubicBezTo>
                      <a:pt x="6" y="82"/>
                      <a:pt x="5" y="83"/>
                      <a:pt x="4" y="83"/>
                    </a:cubicBezTo>
                    <a:cubicBezTo>
                      <a:pt x="3" y="85"/>
                      <a:pt x="2" y="86"/>
                      <a:pt x="2" y="88"/>
                    </a:cubicBezTo>
                    <a:cubicBezTo>
                      <a:pt x="1" y="89"/>
                      <a:pt x="1" y="91"/>
                      <a:pt x="2" y="92"/>
                    </a:cubicBezTo>
                    <a:cubicBezTo>
                      <a:pt x="4" y="94"/>
                      <a:pt x="5" y="97"/>
                      <a:pt x="4" y="100"/>
                    </a:cubicBezTo>
                    <a:cubicBezTo>
                      <a:pt x="3" y="102"/>
                      <a:pt x="1" y="105"/>
                      <a:pt x="1" y="108"/>
                    </a:cubicBezTo>
                    <a:cubicBezTo>
                      <a:pt x="0" y="110"/>
                      <a:pt x="1" y="113"/>
                      <a:pt x="2" y="116"/>
                    </a:cubicBezTo>
                    <a:cubicBezTo>
                      <a:pt x="3" y="119"/>
                      <a:pt x="5" y="121"/>
                      <a:pt x="7" y="124"/>
                    </a:cubicBezTo>
                    <a:cubicBezTo>
                      <a:pt x="7" y="124"/>
                      <a:pt x="7" y="125"/>
                      <a:pt x="7" y="125"/>
                    </a:cubicBezTo>
                    <a:cubicBezTo>
                      <a:pt x="9" y="126"/>
                      <a:pt x="10" y="124"/>
                      <a:pt x="11" y="124"/>
                    </a:cubicBezTo>
                    <a:cubicBezTo>
                      <a:pt x="15" y="120"/>
                      <a:pt x="20" y="120"/>
                      <a:pt x="25" y="122"/>
                    </a:cubicBezTo>
                    <a:cubicBezTo>
                      <a:pt x="25" y="123"/>
                      <a:pt x="24" y="125"/>
                      <a:pt x="23" y="125"/>
                    </a:cubicBezTo>
                    <a:cubicBezTo>
                      <a:pt x="21" y="127"/>
                      <a:pt x="19" y="128"/>
                      <a:pt x="18" y="130"/>
                    </a:cubicBezTo>
                    <a:cubicBezTo>
                      <a:pt x="16" y="131"/>
                      <a:pt x="15" y="133"/>
                      <a:pt x="15" y="135"/>
                    </a:cubicBezTo>
                    <a:cubicBezTo>
                      <a:pt x="15" y="137"/>
                      <a:pt x="16" y="138"/>
                      <a:pt x="17" y="140"/>
                    </a:cubicBezTo>
                    <a:cubicBezTo>
                      <a:pt x="18" y="142"/>
                      <a:pt x="18" y="144"/>
                      <a:pt x="19" y="144"/>
                    </a:cubicBezTo>
                    <a:cubicBezTo>
                      <a:pt x="20" y="146"/>
                      <a:pt x="19" y="148"/>
                      <a:pt x="19" y="149"/>
                    </a:cubicBezTo>
                    <a:cubicBezTo>
                      <a:pt x="18" y="150"/>
                      <a:pt x="16" y="154"/>
                      <a:pt x="16" y="155"/>
                    </a:cubicBezTo>
                    <a:cubicBezTo>
                      <a:pt x="17" y="156"/>
                      <a:pt x="17" y="158"/>
                      <a:pt x="18" y="159"/>
                    </a:cubicBezTo>
                    <a:cubicBezTo>
                      <a:pt x="18" y="161"/>
                      <a:pt x="19" y="163"/>
                      <a:pt x="19" y="164"/>
                    </a:cubicBezTo>
                    <a:cubicBezTo>
                      <a:pt x="20" y="166"/>
                      <a:pt x="22" y="168"/>
                      <a:pt x="2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6" y="168"/>
                      <a:pt x="26" y="169"/>
                      <a:pt x="27" y="170"/>
                    </a:cubicBezTo>
                    <a:cubicBezTo>
                      <a:pt x="27" y="172"/>
                      <a:pt x="27" y="173"/>
                      <a:pt x="28" y="174"/>
                    </a:cubicBezTo>
                    <a:cubicBezTo>
                      <a:pt x="29" y="175"/>
                      <a:pt x="30" y="175"/>
                      <a:pt x="32" y="175"/>
                    </a:cubicBezTo>
                    <a:cubicBezTo>
                      <a:pt x="32" y="175"/>
                      <a:pt x="32" y="174"/>
                      <a:pt x="33" y="174"/>
                    </a:cubicBezTo>
                    <a:cubicBezTo>
                      <a:pt x="33" y="174"/>
                      <a:pt x="34" y="174"/>
                      <a:pt x="35" y="174"/>
                    </a:cubicBezTo>
                    <a:cubicBezTo>
                      <a:pt x="36" y="174"/>
                      <a:pt x="36" y="173"/>
                      <a:pt x="37" y="173"/>
                    </a:cubicBezTo>
                    <a:cubicBezTo>
                      <a:pt x="37" y="172"/>
                      <a:pt x="37" y="171"/>
                      <a:pt x="37" y="170"/>
                    </a:cubicBezTo>
                    <a:cubicBezTo>
                      <a:pt x="36" y="170"/>
                      <a:pt x="35" y="169"/>
                      <a:pt x="34" y="170"/>
                    </a:cubicBezTo>
                    <a:cubicBezTo>
                      <a:pt x="33" y="170"/>
                      <a:pt x="33" y="171"/>
                      <a:pt x="32" y="171"/>
                    </a:cubicBezTo>
                    <a:cubicBezTo>
                      <a:pt x="31" y="172"/>
                      <a:pt x="30" y="172"/>
                      <a:pt x="29" y="172"/>
                    </a:cubicBezTo>
                    <a:cubicBezTo>
                      <a:pt x="29" y="171"/>
                      <a:pt x="29" y="170"/>
                      <a:pt x="29" y="168"/>
                    </a:cubicBezTo>
                    <a:cubicBezTo>
                      <a:pt x="29" y="167"/>
                      <a:pt x="28" y="166"/>
                      <a:pt x="28" y="165"/>
                    </a:cubicBezTo>
                    <a:cubicBezTo>
                      <a:pt x="28" y="165"/>
                      <a:pt x="29" y="165"/>
                      <a:pt x="29" y="164"/>
                    </a:cubicBezTo>
                    <a:cubicBezTo>
                      <a:pt x="30" y="163"/>
                      <a:pt x="31" y="162"/>
                      <a:pt x="32" y="161"/>
                    </a:cubicBezTo>
                    <a:cubicBezTo>
                      <a:pt x="33" y="160"/>
                      <a:pt x="33" y="158"/>
                      <a:pt x="33" y="157"/>
                    </a:cubicBezTo>
                    <a:cubicBezTo>
                      <a:pt x="32" y="156"/>
                      <a:pt x="32" y="155"/>
                      <a:pt x="31" y="154"/>
                    </a:cubicBezTo>
                    <a:cubicBezTo>
                      <a:pt x="31" y="153"/>
                      <a:pt x="32" y="152"/>
                      <a:pt x="33" y="152"/>
                    </a:cubicBezTo>
                    <a:cubicBezTo>
                      <a:pt x="34" y="153"/>
                      <a:pt x="34" y="153"/>
                      <a:pt x="34" y="154"/>
                    </a:cubicBezTo>
                    <a:cubicBezTo>
                      <a:pt x="34" y="154"/>
                      <a:pt x="35" y="155"/>
                      <a:pt x="35" y="155"/>
                    </a:cubicBezTo>
                    <a:cubicBezTo>
                      <a:pt x="35" y="155"/>
                      <a:pt x="36" y="154"/>
                      <a:pt x="36" y="154"/>
                    </a:cubicBezTo>
                    <a:cubicBezTo>
                      <a:pt x="37" y="151"/>
                      <a:pt x="39" y="147"/>
                      <a:pt x="40" y="143"/>
                    </a:cubicBezTo>
                    <a:cubicBezTo>
                      <a:pt x="40" y="139"/>
                      <a:pt x="40" y="135"/>
                      <a:pt x="37" y="132"/>
                    </a:cubicBezTo>
                    <a:cubicBezTo>
                      <a:pt x="36" y="131"/>
                      <a:pt x="36" y="131"/>
                      <a:pt x="37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39" y="130"/>
                      <a:pt x="40" y="130"/>
                      <a:pt x="41" y="131"/>
                    </a:cubicBezTo>
                    <a:cubicBezTo>
                      <a:pt x="42" y="132"/>
                      <a:pt x="42" y="133"/>
                      <a:pt x="42" y="134"/>
                    </a:cubicBezTo>
                    <a:cubicBezTo>
                      <a:pt x="42" y="136"/>
                      <a:pt x="41" y="138"/>
                      <a:pt x="41" y="141"/>
                    </a:cubicBezTo>
                    <a:cubicBezTo>
                      <a:pt x="41" y="142"/>
                      <a:pt x="41" y="144"/>
                      <a:pt x="41" y="145"/>
                    </a:cubicBezTo>
                    <a:cubicBezTo>
                      <a:pt x="40" y="148"/>
                      <a:pt x="39" y="150"/>
                      <a:pt x="39" y="152"/>
                    </a:cubicBezTo>
                    <a:cubicBezTo>
                      <a:pt x="39" y="154"/>
                      <a:pt x="39" y="155"/>
                      <a:pt x="39" y="156"/>
                    </a:cubicBezTo>
                    <a:cubicBezTo>
                      <a:pt x="40" y="157"/>
                      <a:pt x="41" y="158"/>
                      <a:pt x="40" y="160"/>
                    </a:cubicBezTo>
                    <a:cubicBezTo>
                      <a:pt x="40" y="160"/>
                      <a:pt x="39" y="160"/>
                      <a:pt x="39" y="160"/>
                    </a:cubicBezTo>
                    <a:cubicBezTo>
                      <a:pt x="39" y="161"/>
                      <a:pt x="39" y="161"/>
                      <a:pt x="39" y="162"/>
                    </a:cubicBezTo>
                    <a:cubicBezTo>
                      <a:pt x="40" y="164"/>
                      <a:pt x="39" y="167"/>
                      <a:pt x="40" y="169"/>
                    </a:cubicBezTo>
                    <a:cubicBezTo>
                      <a:pt x="40" y="170"/>
                      <a:pt x="40" y="170"/>
                      <a:pt x="40" y="171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6" y="171"/>
                      <a:pt x="50" y="171"/>
                      <a:pt x="55" y="171"/>
                    </a:cubicBezTo>
                    <a:cubicBezTo>
                      <a:pt x="56" y="171"/>
                      <a:pt x="58" y="171"/>
                      <a:pt x="59" y="171"/>
                    </a:cubicBezTo>
                    <a:cubicBezTo>
                      <a:pt x="59" y="168"/>
                      <a:pt x="57" y="167"/>
                      <a:pt x="56" y="165"/>
                    </a:cubicBezTo>
                    <a:cubicBezTo>
                      <a:pt x="53" y="160"/>
                      <a:pt x="52" y="155"/>
                      <a:pt x="50" y="150"/>
                    </a:cubicBezTo>
                    <a:cubicBezTo>
                      <a:pt x="50" y="148"/>
                      <a:pt x="49" y="147"/>
                      <a:pt x="49" y="145"/>
                    </a:cubicBezTo>
                    <a:cubicBezTo>
                      <a:pt x="49" y="144"/>
                      <a:pt x="49" y="144"/>
                      <a:pt x="50" y="143"/>
                    </a:cubicBezTo>
                    <a:cubicBezTo>
                      <a:pt x="50" y="142"/>
                      <a:pt x="51" y="142"/>
                      <a:pt x="51" y="141"/>
                    </a:cubicBezTo>
                    <a:cubicBezTo>
                      <a:pt x="52" y="140"/>
                      <a:pt x="52" y="139"/>
                      <a:pt x="52" y="138"/>
                    </a:cubicBezTo>
                    <a:cubicBezTo>
                      <a:pt x="52" y="137"/>
                      <a:pt x="51" y="136"/>
                      <a:pt x="50" y="135"/>
                    </a:cubicBezTo>
                    <a:cubicBezTo>
                      <a:pt x="49" y="135"/>
                      <a:pt x="48" y="134"/>
                      <a:pt x="48" y="134"/>
                    </a:cubicBezTo>
                    <a:cubicBezTo>
                      <a:pt x="47" y="134"/>
                      <a:pt x="47" y="134"/>
                      <a:pt x="47" y="133"/>
                    </a:cubicBezTo>
                    <a:cubicBezTo>
                      <a:pt x="46" y="133"/>
                      <a:pt x="46" y="132"/>
                      <a:pt x="46" y="131"/>
                    </a:cubicBezTo>
                    <a:cubicBezTo>
                      <a:pt x="46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31"/>
                      <a:pt x="48" y="131"/>
                      <a:pt x="49" y="131"/>
                    </a:cubicBezTo>
                    <a:cubicBezTo>
                      <a:pt x="49" y="133"/>
                      <a:pt x="51" y="134"/>
                      <a:pt x="52" y="135"/>
                    </a:cubicBezTo>
                    <a:cubicBezTo>
                      <a:pt x="53" y="136"/>
                      <a:pt x="54" y="136"/>
                      <a:pt x="54" y="137"/>
                    </a:cubicBezTo>
                    <a:cubicBezTo>
                      <a:pt x="54" y="138"/>
                      <a:pt x="54" y="139"/>
                      <a:pt x="54" y="139"/>
                    </a:cubicBezTo>
                    <a:cubicBezTo>
                      <a:pt x="52" y="142"/>
                      <a:pt x="52" y="145"/>
                      <a:pt x="53" y="148"/>
                    </a:cubicBezTo>
                    <a:cubicBezTo>
                      <a:pt x="53" y="149"/>
                      <a:pt x="53" y="151"/>
                      <a:pt x="54" y="152"/>
                    </a:cubicBezTo>
                    <a:cubicBezTo>
                      <a:pt x="55" y="156"/>
                      <a:pt x="56" y="159"/>
                      <a:pt x="57" y="162"/>
                    </a:cubicBezTo>
                    <a:cubicBezTo>
                      <a:pt x="57" y="163"/>
                      <a:pt x="57" y="164"/>
                      <a:pt x="57" y="164"/>
                    </a:cubicBezTo>
                    <a:cubicBezTo>
                      <a:pt x="58" y="165"/>
                      <a:pt x="58" y="165"/>
                      <a:pt x="59" y="165"/>
                    </a:cubicBezTo>
                    <a:cubicBezTo>
                      <a:pt x="60" y="166"/>
                      <a:pt x="62" y="166"/>
                      <a:pt x="64" y="166"/>
                    </a:cubicBezTo>
                    <a:cubicBezTo>
                      <a:pt x="66" y="167"/>
                      <a:pt x="67" y="166"/>
                      <a:pt x="68" y="167"/>
                    </a:cubicBezTo>
                    <a:cubicBezTo>
                      <a:pt x="69" y="167"/>
                      <a:pt x="70" y="168"/>
                      <a:pt x="71" y="168"/>
                    </a:cubicBezTo>
                    <a:cubicBezTo>
                      <a:pt x="73" y="168"/>
                      <a:pt x="74" y="168"/>
                      <a:pt x="75" y="167"/>
                    </a:cubicBezTo>
                    <a:cubicBezTo>
                      <a:pt x="75" y="166"/>
                      <a:pt x="76" y="166"/>
                      <a:pt x="76" y="165"/>
                    </a:cubicBezTo>
                    <a:cubicBezTo>
                      <a:pt x="76" y="164"/>
                      <a:pt x="76" y="163"/>
                      <a:pt x="76" y="163"/>
                    </a:cubicBezTo>
                    <a:cubicBezTo>
                      <a:pt x="75" y="163"/>
                      <a:pt x="75" y="162"/>
                      <a:pt x="75" y="162"/>
                    </a:cubicBezTo>
                    <a:cubicBezTo>
                      <a:pt x="73" y="161"/>
                      <a:pt x="74" y="160"/>
                      <a:pt x="74" y="158"/>
                    </a:cubicBezTo>
                    <a:cubicBezTo>
                      <a:pt x="74" y="158"/>
                      <a:pt x="73" y="158"/>
                      <a:pt x="73" y="157"/>
                    </a:cubicBezTo>
                    <a:cubicBezTo>
                      <a:pt x="72" y="156"/>
                      <a:pt x="72" y="154"/>
                      <a:pt x="72" y="153"/>
                    </a:cubicBezTo>
                    <a:cubicBezTo>
                      <a:pt x="71" y="151"/>
                      <a:pt x="70" y="150"/>
                      <a:pt x="70" y="148"/>
                    </a:cubicBezTo>
                    <a:cubicBezTo>
                      <a:pt x="69" y="148"/>
                      <a:pt x="69" y="147"/>
                      <a:pt x="69" y="147"/>
                    </a:cubicBezTo>
                    <a:cubicBezTo>
                      <a:pt x="68" y="146"/>
                      <a:pt x="66" y="146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5" y="144"/>
                      <a:pt x="65" y="144"/>
                      <a:pt x="65" y="144"/>
                    </a:cubicBezTo>
                    <a:cubicBezTo>
                      <a:pt x="66" y="142"/>
                      <a:pt x="67" y="141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39"/>
                      <a:pt x="72" y="137"/>
                      <a:pt x="72" y="136"/>
                    </a:cubicBezTo>
                    <a:cubicBezTo>
                      <a:pt x="72" y="135"/>
                      <a:pt x="72" y="134"/>
                      <a:pt x="71" y="133"/>
                    </a:cubicBezTo>
                    <a:cubicBezTo>
                      <a:pt x="71" y="133"/>
                      <a:pt x="71" y="132"/>
                      <a:pt x="70" y="132"/>
                    </a:cubicBezTo>
                    <a:cubicBezTo>
                      <a:pt x="70" y="131"/>
                      <a:pt x="70" y="130"/>
                      <a:pt x="70" y="129"/>
                    </a:cubicBezTo>
                    <a:cubicBezTo>
                      <a:pt x="70" y="128"/>
                      <a:pt x="70" y="128"/>
                      <a:pt x="70" y="127"/>
                    </a:cubicBezTo>
                    <a:cubicBezTo>
                      <a:pt x="70" y="127"/>
                      <a:pt x="71" y="127"/>
                      <a:pt x="71" y="127"/>
                    </a:cubicBezTo>
                    <a:cubicBezTo>
                      <a:pt x="71" y="127"/>
                      <a:pt x="72" y="127"/>
                      <a:pt x="72" y="127"/>
                    </a:cubicBezTo>
                    <a:cubicBezTo>
                      <a:pt x="73" y="128"/>
                      <a:pt x="73" y="129"/>
                      <a:pt x="73" y="130"/>
                    </a:cubicBezTo>
                    <a:cubicBezTo>
                      <a:pt x="73" y="133"/>
                      <a:pt x="74" y="136"/>
                      <a:pt x="75" y="139"/>
                    </a:cubicBezTo>
                    <a:cubicBezTo>
                      <a:pt x="75" y="140"/>
                      <a:pt x="75" y="141"/>
                      <a:pt x="75" y="142"/>
                    </a:cubicBezTo>
                    <a:cubicBezTo>
                      <a:pt x="75" y="146"/>
                      <a:pt x="76" y="150"/>
                      <a:pt x="76" y="155"/>
                    </a:cubicBezTo>
                    <a:cubicBezTo>
                      <a:pt x="77" y="156"/>
                      <a:pt x="77" y="157"/>
                      <a:pt x="77" y="159"/>
                    </a:cubicBezTo>
                    <a:cubicBezTo>
                      <a:pt x="77" y="159"/>
                      <a:pt x="77" y="159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60"/>
                      <a:pt x="81" y="160"/>
                      <a:pt x="82" y="159"/>
                    </a:cubicBezTo>
                    <a:cubicBezTo>
                      <a:pt x="82" y="158"/>
                      <a:pt x="82" y="157"/>
                      <a:pt x="82" y="156"/>
                    </a:cubicBezTo>
                    <a:cubicBezTo>
                      <a:pt x="81" y="154"/>
                      <a:pt x="80" y="152"/>
                      <a:pt x="80" y="150"/>
                    </a:cubicBezTo>
                    <a:cubicBezTo>
                      <a:pt x="80" y="149"/>
                      <a:pt x="81" y="148"/>
                      <a:pt x="81" y="147"/>
                    </a:cubicBezTo>
                    <a:cubicBezTo>
                      <a:pt x="81" y="146"/>
                      <a:pt x="81" y="145"/>
                      <a:pt x="80" y="144"/>
                    </a:cubicBezTo>
                    <a:cubicBezTo>
                      <a:pt x="80" y="144"/>
                      <a:pt x="79" y="144"/>
                      <a:pt x="79" y="144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3"/>
                      <a:pt x="79" y="142"/>
                      <a:pt x="79" y="142"/>
                    </a:cubicBezTo>
                    <a:cubicBezTo>
                      <a:pt x="80" y="142"/>
                      <a:pt x="81" y="143"/>
                      <a:pt x="81" y="143"/>
                    </a:cubicBezTo>
                    <a:cubicBezTo>
                      <a:pt x="81" y="144"/>
                      <a:pt x="81" y="144"/>
                      <a:pt x="81" y="145"/>
                    </a:cubicBezTo>
                    <a:cubicBezTo>
                      <a:pt x="82" y="148"/>
                      <a:pt x="83" y="152"/>
                      <a:pt x="83" y="155"/>
                    </a:cubicBezTo>
                    <a:cubicBezTo>
                      <a:pt x="83" y="156"/>
                      <a:pt x="83" y="156"/>
                      <a:pt x="83" y="157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87" y="158"/>
                      <a:pt x="89" y="158"/>
                      <a:pt x="92" y="157"/>
                    </a:cubicBezTo>
                    <a:cubicBezTo>
                      <a:pt x="92" y="157"/>
                      <a:pt x="93" y="157"/>
                      <a:pt x="93" y="157"/>
                    </a:cubicBezTo>
                    <a:cubicBezTo>
                      <a:pt x="93" y="157"/>
                      <a:pt x="94" y="156"/>
                      <a:pt x="94" y="156"/>
                    </a:cubicBezTo>
                    <a:cubicBezTo>
                      <a:pt x="95" y="152"/>
                      <a:pt x="96" y="148"/>
                      <a:pt x="96" y="144"/>
                    </a:cubicBezTo>
                    <a:cubicBezTo>
                      <a:pt x="96" y="144"/>
                      <a:pt x="96" y="143"/>
                      <a:pt x="96" y="143"/>
                    </a:cubicBezTo>
                    <a:cubicBezTo>
                      <a:pt x="96" y="142"/>
                      <a:pt x="96" y="142"/>
                      <a:pt x="95" y="141"/>
                    </a:cubicBezTo>
                    <a:cubicBezTo>
                      <a:pt x="95" y="140"/>
                      <a:pt x="94" y="138"/>
                      <a:pt x="94" y="137"/>
                    </a:cubicBezTo>
                    <a:cubicBezTo>
                      <a:pt x="92" y="134"/>
                      <a:pt x="90" y="132"/>
                      <a:pt x="87" y="131"/>
                    </a:cubicBezTo>
                    <a:cubicBezTo>
                      <a:pt x="84" y="129"/>
                      <a:pt x="82" y="128"/>
                      <a:pt x="79" y="126"/>
                    </a:cubicBezTo>
                    <a:cubicBezTo>
                      <a:pt x="79" y="126"/>
                      <a:pt x="78" y="126"/>
                      <a:pt x="78" y="126"/>
                    </a:cubicBezTo>
                    <a:cubicBezTo>
                      <a:pt x="78" y="125"/>
                      <a:pt x="78" y="125"/>
                      <a:pt x="78" y="125"/>
                    </a:cubicBezTo>
                    <a:cubicBezTo>
                      <a:pt x="81" y="125"/>
                      <a:pt x="84" y="124"/>
                      <a:pt x="87" y="123"/>
                    </a:cubicBezTo>
                    <a:cubicBezTo>
                      <a:pt x="87" y="123"/>
                      <a:pt x="87" y="122"/>
                      <a:pt x="88" y="123"/>
                    </a:cubicBezTo>
                    <a:cubicBezTo>
                      <a:pt x="88" y="123"/>
                      <a:pt x="89" y="124"/>
                      <a:pt x="88" y="124"/>
                    </a:cubicBezTo>
                    <a:cubicBezTo>
                      <a:pt x="88" y="125"/>
                      <a:pt x="87" y="125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8"/>
                      <a:pt x="87" y="129"/>
                      <a:pt x="88" y="130"/>
                    </a:cubicBezTo>
                    <a:cubicBezTo>
                      <a:pt x="90" y="132"/>
                      <a:pt x="92" y="132"/>
                      <a:pt x="94" y="133"/>
                    </a:cubicBezTo>
                    <a:cubicBezTo>
                      <a:pt x="95" y="134"/>
                      <a:pt x="95" y="136"/>
                      <a:pt x="96" y="137"/>
                    </a:cubicBezTo>
                    <a:cubicBezTo>
                      <a:pt x="97" y="138"/>
                      <a:pt x="99" y="139"/>
                      <a:pt x="100" y="141"/>
                    </a:cubicBezTo>
                    <a:cubicBezTo>
                      <a:pt x="100" y="142"/>
                      <a:pt x="100" y="143"/>
                      <a:pt x="101" y="143"/>
                    </a:cubicBezTo>
                    <a:cubicBezTo>
                      <a:pt x="102" y="144"/>
                      <a:pt x="103" y="145"/>
                      <a:pt x="103" y="146"/>
                    </a:cubicBezTo>
                    <a:cubicBezTo>
                      <a:pt x="104" y="147"/>
                      <a:pt x="104" y="147"/>
                      <a:pt x="104" y="148"/>
                    </a:cubicBezTo>
                    <a:cubicBezTo>
                      <a:pt x="105" y="149"/>
                      <a:pt x="107" y="150"/>
                      <a:pt x="107" y="151"/>
                    </a:cubicBezTo>
                    <a:cubicBezTo>
                      <a:pt x="110" y="153"/>
                      <a:pt x="114" y="152"/>
                      <a:pt x="117" y="150"/>
                    </a:cubicBezTo>
                    <a:cubicBezTo>
                      <a:pt x="117" y="150"/>
                      <a:pt x="118" y="150"/>
                      <a:pt x="118" y="150"/>
                    </a:cubicBezTo>
                    <a:cubicBezTo>
                      <a:pt x="118" y="150"/>
                      <a:pt x="119" y="150"/>
                      <a:pt x="119" y="150"/>
                    </a:cubicBezTo>
                    <a:cubicBezTo>
                      <a:pt x="120" y="151"/>
                      <a:pt x="121" y="151"/>
                      <a:pt x="121" y="151"/>
                    </a:cubicBezTo>
                    <a:cubicBezTo>
                      <a:pt x="122" y="150"/>
                      <a:pt x="123" y="150"/>
                      <a:pt x="124" y="149"/>
                    </a:cubicBezTo>
                    <a:cubicBezTo>
                      <a:pt x="124" y="149"/>
                      <a:pt x="125" y="150"/>
                      <a:pt x="125" y="150"/>
                    </a:cubicBezTo>
                    <a:cubicBezTo>
                      <a:pt x="123" y="151"/>
                      <a:pt x="122" y="152"/>
                      <a:pt x="120" y="153"/>
                    </a:cubicBezTo>
                    <a:cubicBezTo>
                      <a:pt x="120" y="154"/>
                      <a:pt x="119" y="154"/>
                      <a:pt x="119" y="155"/>
                    </a:cubicBezTo>
                    <a:cubicBezTo>
                      <a:pt x="118" y="156"/>
                      <a:pt x="118" y="157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60"/>
                      <a:pt x="119" y="160"/>
                    </a:cubicBezTo>
                    <a:cubicBezTo>
                      <a:pt x="122" y="160"/>
                      <a:pt x="125" y="160"/>
                      <a:pt x="128" y="160"/>
                    </a:cubicBezTo>
                    <a:cubicBezTo>
                      <a:pt x="130" y="160"/>
                      <a:pt x="133" y="160"/>
                      <a:pt x="136" y="160"/>
                    </a:cubicBezTo>
                    <a:cubicBezTo>
                      <a:pt x="138" y="159"/>
                      <a:pt x="139" y="159"/>
                      <a:pt x="141" y="159"/>
                    </a:cubicBezTo>
                    <a:cubicBezTo>
                      <a:pt x="143" y="159"/>
                      <a:pt x="144" y="159"/>
                      <a:pt x="145" y="159"/>
                    </a:cubicBezTo>
                    <a:cubicBezTo>
                      <a:pt x="145" y="159"/>
                      <a:pt x="146" y="159"/>
                      <a:pt x="146" y="158"/>
                    </a:cubicBezTo>
                    <a:cubicBezTo>
                      <a:pt x="147" y="158"/>
                      <a:pt x="147" y="157"/>
                      <a:pt x="147" y="156"/>
                    </a:cubicBezTo>
                    <a:cubicBezTo>
                      <a:pt x="147" y="154"/>
                      <a:pt x="145" y="153"/>
                      <a:pt x="144" y="152"/>
                    </a:cubicBezTo>
                    <a:cubicBezTo>
                      <a:pt x="142" y="151"/>
                      <a:pt x="140" y="149"/>
                      <a:pt x="140" y="147"/>
                    </a:cubicBezTo>
                    <a:cubicBezTo>
                      <a:pt x="139" y="145"/>
                      <a:pt x="139" y="143"/>
                      <a:pt x="141" y="141"/>
                    </a:cubicBezTo>
                    <a:cubicBezTo>
                      <a:pt x="141" y="141"/>
                      <a:pt x="140" y="139"/>
                      <a:pt x="139" y="138"/>
                    </a:cubicBezTo>
                    <a:cubicBezTo>
                      <a:pt x="138" y="136"/>
                      <a:pt x="137" y="134"/>
                      <a:pt x="138" y="13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37" name="Freeform 64">
            <a:extLst>
              <a:ext uri="{FF2B5EF4-FFF2-40B4-BE49-F238E27FC236}">
                <a16:creationId xmlns:a16="http://schemas.microsoft.com/office/drawing/2014/main" id="{5D24A367-BDD4-6BF7-1D77-48B7C581728E}"/>
              </a:ext>
            </a:extLst>
          </p:cNvPr>
          <p:cNvSpPr>
            <a:spLocks/>
          </p:cNvSpPr>
          <p:nvPr/>
        </p:nvSpPr>
        <p:spPr bwMode="auto">
          <a:xfrm>
            <a:off x="3577053" y="2972042"/>
            <a:ext cx="1100558" cy="1084530"/>
          </a:xfrm>
          <a:custGeom>
            <a:avLst/>
            <a:gdLst>
              <a:gd name="T0" fmla="*/ 2147483646 w 258"/>
              <a:gd name="T1" fmla="*/ 2147483646 h 254"/>
              <a:gd name="T2" fmla="*/ 2147483646 w 258"/>
              <a:gd name="T3" fmla="*/ 2147483646 h 254"/>
              <a:gd name="T4" fmla="*/ 2147483646 w 258"/>
              <a:gd name="T5" fmla="*/ 2147483646 h 254"/>
              <a:gd name="T6" fmla="*/ 2147483646 w 258"/>
              <a:gd name="T7" fmla="*/ 2147483646 h 254"/>
              <a:gd name="T8" fmla="*/ 2147483646 w 258"/>
              <a:gd name="T9" fmla="*/ 2147483646 h 254"/>
              <a:gd name="T10" fmla="*/ 2147483646 w 258"/>
              <a:gd name="T11" fmla="*/ 1926840747 h 254"/>
              <a:gd name="T12" fmla="*/ 2147483646 w 258"/>
              <a:gd name="T13" fmla="*/ 1752990368 h 254"/>
              <a:gd name="T14" fmla="*/ 2147483646 w 258"/>
              <a:gd name="T15" fmla="*/ 1521189863 h 254"/>
              <a:gd name="T16" fmla="*/ 2147483646 w 258"/>
              <a:gd name="T17" fmla="*/ 1347339484 h 254"/>
              <a:gd name="T18" fmla="*/ 2147483646 w 258"/>
              <a:gd name="T19" fmla="*/ 1347339484 h 254"/>
              <a:gd name="T20" fmla="*/ 2147483646 w 258"/>
              <a:gd name="T21" fmla="*/ 1202466072 h 254"/>
              <a:gd name="T22" fmla="*/ 2147483646 w 258"/>
              <a:gd name="T23" fmla="*/ 1115538979 h 254"/>
              <a:gd name="T24" fmla="*/ 2147483646 w 258"/>
              <a:gd name="T25" fmla="*/ 1231439232 h 254"/>
              <a:gd name="T26" fmla="*/ 2147483646 w 258"/>
              <a:gd name="T27" fmla="*/ 1419776191 h 254"/>
              <a:gd name="T28" fmla="*/ 2147483646 w 258"/>
              <a:gd name="T29" fmla="*/ 1521189863 h 254"/>
              <a:gd name="T30" fmla="*/ 1793024838 w 258"/>
              <a:gd name="T31" fmla="*/ 1608116956 h 254"/>
              <a:gd name="T32" fmla="*/ 1619507655 w 258"/>
              <a:gd name="T33" fmla="*/ 1622603536 h 254"/>
              <a:gd name="T34" fmla="*/ 1503828265 w 258"/>
              <a:gd name="T35" fmla="*/ 1550166830 h 254"/>
              <a:gd name="T36" fmla="*/ 1373691328 w 258"/>
              <a:gd name="T37" fmla="*/ 1405289611 h 254"/>
              <a:gd name="T38" fmla="*/ 1315849732 w 258"/>
              <a:gd name="T39" fmla="*/ 1289389358 h 254"/>
              <a:gd name="T40" fmla="*/ 1214631692 w 258"/>
              <a:gd name="T41" fmla="*/ 1260416198 h 254"/>
              <a:gd name="T42" fmla="*/ 1070033405 w 258"/>
              <a:gd name="T43" fmla="*/ 1173489106 h 254"/>
              <a:gd name="T44" fmla="*/ 1315849732 w 258"/>
              <a:gd name="T45" fmla="*/ 927202020 h 254"/>
              <a:gd name="T46" fmla="*/ 1258011938 w 258"/>
              <a:gd name="T47" fmla="*/ 666424549 h 254"/>
              <a:gd name="T48" fmla="*/ 1012191809 w 258"/>
              <a:gd name="T49" fmla="*/ 666424549 h 254"/>
              <a:gd name="T50" fmla="*/ 737452783 w 258"/>
              <a:gd name="T51" fmla="*/ 622964809 h 254"/>
              <a:gd name="T52" fmla="*/ 766375482 w 258"/>
              <a:gd name="T53" fmla="*/ 391164304 h 254"/>
              <a:gd name="T54" fmla="*/ 708533886 w 258"/>
              <a:gd name="T55" fmla="*/ 217313925 h 254"/>
              <a:gd name="T56" fmla="*/ 679614989 w 258"/>
              <a:gd name="T57" fmla="*/ 72436706 h 254"/>
              <a:gd name="T58" fmla="*/ 419337313 w 258"/>
              <a:gd name="T59" fmla="*/ 0 h 254"/>
              <a:gd name="T60" fmla="*/ 390418416 w 258"/>
              <a:gd name="T61" fmla="*/ 173850379 h 254"/>
              <a:gd name="T62" fmla="*/ 144598287 w 258"/>
              <a:gd name="T63" fmla="*/ 463601010 h 254"/>
              <a:gd name="T64" fmla="*/ 245816327 w 258"/>
              <a:gd name="T65" fmla="*/ 709888095 h 254"/>
              <a:gd name="T66" fmla="*/ 159059636 w 258"/>
              <a:gd name="T67" fmla="*/ 869251894 h 254"/>
              <a:gd name="T68" fmla="*/ 144598287 w 258"/>
              <a:gd name="T69" fmla="*/ 1159002526 h 254"/>
              <a:gd name="T70" fmla="*/ 72299143 w 258"/>
              <a:gd name="T71" fmla="*/ 1289389358 h 254"/>
              <a:gd name="T72" fmla="*/ 14461350 w 258"/>
              <a:gd name="T73" fmla="*/ 1405289611 h 254"/>
              <a:gd name="T74" fmla="*/ 115679390 w 258"/>
              <a:gd name="T75" fmla="*/ 1680553662 h 254"/>
              <a:gd name="T76" fmla="*/ 260277676 w 258"/>
              <a:gd name="T77" fmla="*/ 1839917461 h 254"/>
              <a:gd name="T78" fmla="*/ 159059636 w 258"/>
              <a:gd name="T79" fmla="*/ 2071714160 h 254"/>
              <a:gd name="T80" fmla="*/ 375957066 w 258"/>
              <a:gd name="T81" fmla="*/ 2147483646 h 254"/>
              <a:gd name="T82" fmla="*/ 462717559 w 258"/>
              <a:gd name="T83" fmla="*/ 2147483646 h 254"/>
              <a:gd name="T84" fmla="*/ 607315846 w 258"/>
              <a:gd name="T85" fmla="*/ 2147483646 h 254"/>
              <a:gd name="T86" fmla="*/ 795294379 w 258"/>
              <a:gd name="T87" fmla="*/ 2147483646 h 254"/>
              <a:gd name="T88" fmla="*/ 939892666 w 258"/>
              <a:gd name="T89" fmla="*/ 2147483646 h 254"/>
              <a:gd name="T90" fmla="*/ 824213276 w 258"/>
              <a:gd name="T91" fmla="*/ 2147483646 h 254"/>
              <a:gd name="T92" fmla="*/ 694076339 w 258"/>
              <a:gd name="T93" fmla="*/ 2147483646 h 254"/>
              <a:gd name="T94" fmla="*/ 607315846 w 258"/>
              <a:gd name="T95" fmla="*/ 2147483646 h 254"/>
              <a:gd name="T96" fmla="*/ 650696092 w 258"/>
              <a:gd name="T97" fmla="*/ 2147483646 h 254"/>
              <a:gd name="T98" fmla="*/ 708533886 w 258"/>
              <a:gd name="T99" fmla="*/ 2147483646 h 254"/>
              <a:gd name="T100" fmla="*/ 780833029 w 258"/>
              <a:gd name="T101" fmla="*/ 2147483646 h 254"/>
              <a:gd name="T102" fmla="*/ 910973769 w 258"/>
              <a:gd name="T103" fmla="*/ 2147483646 h 254"/>
              <a:gd name="T104" fmla="*/ 997734262 w 258"/>
              <a:gd name="T105" fmla="*/ 2147483646 h 254"/>
              <a:gd name="T106" fmla="*/ 1012191809 w 258"/>
              <a:gd name="T107" fmla="*/ 2147483646 h 254"/>
              <a:gd name="T108" fmla="*/ 1127871199 w 258"/>
              <a:gd name="T109" fmla="*/ 2147483646 h 254"/>
              <a:gd name="T110" fmla="*/ 1431529122 w 258"/>
              <a:gd name="T111" fmla="*/ 2147483646 h 254"/>
              <a:gd name="T112" fmla="*/ 1908704228 w 258"/>
              <a:gd name="T113" fmla="*/ 2147483646 h 254"/>
              <a:gd name="T114" fmla="*/ 2147483646 w 258"/>
              <a:gd name="T115" fmla="*/ 2147483646 h 25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8" h="254">
                <a:moveTo>
                  <a:pt x="167" y="242"/>
                </a:moveTo>
                <a:cubicBezTo>
                  <a:pt x="190" y="220"/>
                  <a:pt x="190" y="220"/>
                  <a:pt x="190" y="220"/>
                </a:cubicBezTo>
                <a:cubicBezTo>
                  <a:pt x="208" y="200"/>
                  <a:pt x="208" y="200"/>
                  <a:pt x="208" y="200"/>
                </a:cubicBezTo>
                <a:cubicBezTo>
                  <a:pt x="223" y="188"/>
                  <a:pt x="223" y="188"/>
                  <a:pt x="223" y="188"/>
                </a:cubicBezTo>
                <a:cubicBezTo>
                  <a:pt x="238" y="178"/>
                  <a:pt x="238" y="178"/>
                  <a:pt x="238" y="178"/>
                </a:cubicBezTo>
                <a:cubicBezTo>
                  <a:pt x="253" y="178"/>
                  <a:pt x="253" y="178"/>
                  <a:pt x="253" y="178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8" y="165"/>
                  <a:pt x="258" y="165"/>
                  <a:pt x="258" y="165"/>
                </a:cubicBezTo>
                <a:cubicBezTo>
                  <a:pt x="256" y="161"/>
                  <a:pt x="256" y="161"/>
                  <a:pt x="256" y="161"/>
                </a:cubicBezTo>
                <a:cubicBezTo>
                  <a:pt x="258" y="158"/>
                  <a:pt x="258" y="158"/>
                  <a:pt x="258" y="158"/>
                </a:cubicBezTo>
                <a:cubicBezTo>
                  <a:pt x="258" y="158"/>
                  <a:pt x="251" y="144"/>
                  <a:pt x="251" y="143"/>
                </a:cubicBezTo>
                <a:cubicBezTo>
                  <a:pt x="251" y="143"/>
                  <a:pt x="251" y="133"/>
                  <a:pt x="251" y="133"/>
                </a:cubicBezTo>
                <a:cubicBezTo>
                  <a:pt x="251" y="133"/>
                  <a:pt x="249" y="129"/>
                  <a:pt x="249" y="129"/>
                </a:cubicBezTo>
                <a:cubicBezTo>
                  <a:pt x="249" y="128"/>
                  <a:pt x="251" y="121"/>
                  <a:pt x="251" y="12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197" y="88"/>
                  <a:pt x="197" y="87"/>
                </a:cubicBezTo>
                <a:cubicBezTo>
                  <a:pt x="197" y="87"/>
                  <a:pt x="193" y="83"/>
                  <a:pt x="193" y="83"/>
                </a:cubicBezTo>
                <a:cubicBezTo>
                  <a:pt x="185" y="80"/>
                  <a:pt x="185" y="80"/>
                  <a:pt x="185" y="80"/>
                </a:cubicBezTo>
                <a:cubicBezTo>
                  <a:pt x="174" y="77"/>
                  <a:pt x="174" y="77"/>
                  <a:pt x="174" y="77"/>
                </a:cubicBezTo>
                <a:cubicBezTo>
                  <a:pt x="174" y="77"/>
                  <a:pt x="174" y="81"/>
                  <a:pt x="174" y="81"/>
                </a:cubicBezTo>
                <a:cubicBezTo>
                  <a:pt x="174" y="81"/>
                  <a:pt x="175" y="85"/>
                  <a:pt x="175" y="85"/>
                </a:cubicBezTo>
                <a:cubicBezTo>
                  <a:pt x="175" y="86"/>
                  <a:pt x="178" y="92"/>
                  <a:pt x="178" y="92"/>
                </a:cubicBezTo>
                <a:cubicBezTo>
                  <a:pt x="178" y="92"/>
                  <a:pt x="175" y="98"/>
                  <a:pt x="175" y="98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8" y="106"/>
                  <a:pt x="118" y="106"/>
                  <a:pt x="118" y="106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06" y="111"/>
                  <a:pt x="104" y="107"/>
                  <a:pt x="104" y="107"/>
                </a:cubicBezTo>
                <a:cubicBezTo>
                  <a:pt x="104" y="106"/>
                  <a:pt x="97" y="102"/>
                  <a:pt x="97" y="102"/>
                </a:cubicBezTo>
                <a:cubicBezTo>
                  <a:pt x="97" y="102"/>
                  <a:pt x="96" y="97"/>
                  <a:pt x="95" y="97"/>
                </a:cubicBezTo>
                <a:cubicBezTo>
                  <a:pt x="95" y="97"/>
                  <a:pt x="92" y="95"/>
                  <a:pt x="92" y="95"/>
                </a:cubicBezTo>
                <a:cubicBezTo>
                  <a:pt x="92" y="95"/>
                  <a:pt x="91" y="89"/>
                  <a:pt x="91" y="89"/>
                </a:cubicBezTo>
                <a:cubicBezTo>
                  <a:pt x="91" y="88"/>
                  <a:pt x="89" y="84"/>
                  <a:pt x="89" y="84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1" y="85"/>
                  <a:pt x="80" y="85"/>
                </a:cubicBezTo>
                <a:cubicBezTo>
                  <a:pt x="80" y="85"/>
                  <a:pt x="74" y="81"/>
                  <a:pt x="74" y="81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89" y="56"/>
                  <a:pt x="89" y="56"/>
                </a:cubicBezTo>
                <a:cubicBezTo>
                  <a:pt x="89" y="55"/>
                  <a:pt x="87" y="46"/>
                  <a:pt x="87" y="46"/>
                </a:cubicBezTo>
                <a:cubicBezTo>
                  <a:pt x="80" y="43"/>
                  <a:pt x="80" y="43"/>
                  <a:pt x="80" y="43"/>
                </a:cubicBezTo>
                <a:cubicBezTo>
                  <a:pt x="70" y="46"/>
                  <a:pt x="70" y="46"/>
                  <a:pt x="70" y="46"/>
                </a:cubicBezTo>
                <a:cubicBezTo>
                  <a:pt x="56" y="48"/>
                  <a:pt x="56" y="48"/>
                  <a:pt x="56" y="48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36"/>
                  <a:pt x="52" y="36"/>
                </a:cubicBezTo>
                <a:cubicBezTo>
                  <a:pt x="52" y="35"/>
                  <a:pt x="53" y="27"/>
                  <a:pt x="53" y="27"/>
                </a:cubicBezTo>
                <a:cubicBezTo>
                  <a:pt x="53" y="27"/>
                  <a:pt x="47" y="23"/>
                  <a:pt x="47" y="22"/>
                </a:cubicBezTo>
                <a:cubicBezTo>
                  <a:pt x="47" y="22"/>
                  <a:pt x="49" y="16"/>
                  <a:pt x="49" y="15"/>
                </a:cubicBezTo>
                <a:cubicBezTo>
                  <a:pt x="50" y="14"/>
                  <a:pt x="50" y="10"/>
                  <a:pt x="50" y="10"/>
                </a:cubicBezTo>
                <a:cubicBezTo>
                  <a:pt x="50" y="10"/>
                  <a:pt x="47" y="5"/>
                  <a:pt x="47" y="5"/>
                </a:cubicBezTo>
                <a:cubicBezTo>
                  <a:pt x="33" y="1"/>
                  <a:pt x="33" y="1"/>
                  <a:pt x="33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2"/>
                  <a:pt x="27" y="12"/>
                  <a:pt x="27" y="12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0" y="31"/>
                  <a:pt x="10" y="32"/>
                </a:cubicBezTo>
                <a:cubicBezTo>
                  <a:pt x="10" y="32"/>
                  <a:pt x="10" y="37"/>
                  <a:pt x="10" y="37"/>
                </a:cubicBezTo>
                <a:cubicBezTo>
                  <a:pt x="10" y="38"/>
                  <a:pt x="17" y="49"/>
                  <a:pt x="17" y="49"/>
                </a:cubicBezTo>
                <a:cubicBezTo>
                  <a:pt x="8" y="54"/>
                  <a:pt x="8" y="54"/>
                  <a:pt x="8" y="54"/>
                </a:cubicBezTo>
                <a:cubicBezTo>
                  <a:pt x="11" y="60"/>
                  <a:pt x="11" y="60"/>
                  <a:pt x="11" y="60"/>
                </a:cubicBezTo>
                <a:cubicBezTo>
                  <a:pt x="8" y="63"/>
                  <a:pt x="8" y="63"/>
                  <a:pt x="8" y="63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2"/>
                  <a:pt x="6" y="82"/>
                  <a:pt x="6" y="82"/>
                </a:cubicBezTo>
                <a:cubicBezTo>
                  <a:pt x="5" y="89"/>
                  <a:pt x="5" y="89"/>
                  <a:pt x="5" y="89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1" y="97"/>
                  <a:pt x="1" y="97"/>
                </a:cubicBezTo>
                <a:cubicBezTo>
                  <a:pt x="1" y="97"/>
                  <a:pt x="3" y="112"/>
                  <a:pt x="3" y="112"/>
                </a:cubicBezTo>
                <a:cubicBezTo>
                  <a:pt x="3" y="112"/>
                  <a:pt x="8" y="116"/>
                  <a:pt x="8" y="116"/>
                </a:cubicBezTo>
                <a:cubicBezTo>
                  <a:pt x="8" y="117"/>
                  <a:pt x="11" y="125"/>
                  <a:pt x="11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3" y="171"/>
                  <a:pt x="33" y="171"/>
                  <a:pt x="33" y="171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9" y="173"/>
                  <a:pt x="49" y="173"/>
                  <a:pt x="49" y="173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63" y="183"/>
                  <a:pt x="63" y="183"/>
                  <a:pt x="63" y="183"/>
                </a:cubicBezTo>
                <a:cubicBezTo>
                  <a:pt x="57" y="192"/>
                  <a:pt x="57" y="192"/>
                  <a:pt x="57" y="192"/>
                </a:cubicBezTo>
                <a:cubicBezTo>
                  <a:pt x="50" y="193"/>
                  <a:pt x="50" y="193"/>
                  <a:pt x="50" y="193"/>
                </a:cubicBezTo>
                <a:cubicBezTo>
                  <a:pt x="48" y="200"/>
                  <a:pt x="48" y="200"/>
                  <a:pt x="48" y="200"/>
                </a:cubicBezTo>
                <a:cubicBezTo>
                  <a:pt x="43" y="202"/>
                  <a:pt x="43" y="202"/>
                  <a:pt x="43" y="202"/>
                </a:cubicBezTo>
                <a:cubicBezTo>
                  <a:pt x="43" y="202"/>
                  <a:pt x="42" y="204"/>
                  <a:pt x="42" y="204"/>
                </a:cubicBezTo>
                <a:cubicBezTo>
                  <a:pt x="42" y="205"/>
                  <a:pt x="44" y="209"/>
                  <a:pt x="44" y="209"/>
                </a:cubicBezTo>
                <a:cubicBezTo>
                  <a:pt x="44" y="209"/>
                  <a:pt x="45" y="213"/>
                  <a:pt x="45" y="213"/>
                </a:cubicBezTo>
                <a:cubicBezTo>
                  <a:pt x="45" y="213"/>
                  <a:pt x="49" y="216"/>
                  <a:pt x="49" y="216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8" y="236"/>
                  <a:pt x="58" y="236"/>
                  <a:pt x="58" y="236"/>
                </a:cubicBezTo>
                <a:cubicBezTo>
                  <a:pt x="63" y="235"/>
                  <a:pt x="63" y="235"/>
                  <a:pt x="63" y="235"/>
                </a:cubicBezTo>
                <a:cubicBezTo>
                  <a:pt x="63" y="235"/>
                  <a:pt x="64" y="238"/>
                  <a:pt x="64" y="238"/>
                </a:cubicBezTo>
                <a:cubicBezTo>
                  <a:pt x="64" y="238"/>
                  <a:pt x="69" y="240"/>
                  <a:pt x="69" y="240"/>
                </a:cubicBezTo>
                <a:cubicBezTo>
                  <a:pt x="67" y="244"/>
                  <a:pt x="67" y="244"/>
                  <a:pt x="67" y="244"/>
                </a:cubicBezTo>
                <a:cubicBezTo>
                  <a:pt x="70" y="246"/>
                  <a:pt x="70" y="246"/>
                  <a:pt x="70" y="246"/>
                </a:cubicBezTo>
                <a:cubicBezTo>
                  <a:pt x="73" y="244"/>
                  <a:pt x="73" y="244"/>
                  <a:pt x="73" y="244"/>
                </a:cubicBezTo>
                <a:cubicBezTo>
                  <a:pt x="78" y="241"/>
                  <a:pt x="78" y="241"/>
                  <a:pt x="78" y="241"/>
                </a:cubicBezTo>
                <a:cubicBezTo>
                  <a:pt x="87" y="242"/>
                  <a:pt x="87" y="242"/>
                  <a:pt x="87" y="242"/>
                </a:cubicBezTo>
                <a:cubicBezTo>
                  <a:pt x="99" y="239"/>
                  <a:pt x="99" y="239"/>
                  <a:pt x="99" y="239"/>
                </a:cubicBezTo>
                <a:cubicBezTo>
                  <a:pt x="114" y="245"/>
                  <a:pt x="114" y="245"/>
                  <a:pt x="114" y="245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50" y="254"/>
                  <a:pt x="150" y="254"/>
                  <a:pt x="150" y="254"/>
                </a:cubicBezTo>
                <a:lnTo>
                  <a:pt x="167" y="24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8" name="Freeform 65">
            <a:extLst>
              <a:ext uri="{FF2B5EF4-FFF2-40B4-BE49-F238E27FC236}">
                <a16:creationId xmlns:a16="http://schemas.microsoft.com/office/drawing/2014/main" id="{A7627889-1AC7-F356-BCC2-845AADD8BCE4}"/>
              </a:ext>
            </a:extLst>
          </p:cNvPr>
          <p:cNvSpPr>
            <a:spLocks/>
          </p:cNvSpPr>
          <p:nvPr/>
        </p:nvSpPr>
        <p:spPr bwMode="auto">
          <a:xfrm>
            <a:off x="481959" y="3616704"/>
            <a:ext cx="999050" cy="1120146"/>
          </a:xfrm>
          <a:custGeom>
            <a:avLst/>
            <a:gdLst>
              <a:gd name="T0" fmla="*/ 2147483646 w 234"/>
              <a:gd name="T1" fmla="*/ 2147483646 h 262"/>
              <a:gd name="T2" fmla="*/ 2147483646 w 234"/>
              <a:gd name="T3" fmla="*/ 2147483646 h 262"/>
              <a:gd name="T4" fmla="*/ 2147483646 w 234"/>
              <a:gd name="T5" fmla="*/ 2147483646 h 262"/>
              <a:gd name="T6" fmla="*/ 2147483646 w 234"/>
              <a:gd name="T7" fmla="*/ 2147483646 h 262"/>
              <a:gd name="T8" fmla="*/ 2147483646 w 234"/>
              <a:gd name="T9" fmla="*/ 2147483646 h 262"/>
              <a:gd name="T10" fmla="*/ 2147483646 w 234"/>
              <a:gd name="T11" fmla="*/ 2147483646 h 262"/>
              <a:gd name="T12" fmla="*/ 2147483646 w 234"/>
              <a:gd name="T13" fmla="*/ 2147483646 h 262"/>
              <a:gd name="T14" fmla="*/ 2147483646 w 234"/>
              <a:gd name="T15" fmla="*/ 2147483646 h 262"/>
              <a:gd name="T16" fmla="*/ 2147483646 w 234"/>
              <a:gd name="T17" fmla="*/ 2147483646 h 262"/>
              <a:gd name="T18" fmla="*/ 2147483646 w 234"/>
              <a:gd name="T19" fmla="*/ 2147483646 h 262"/>
              <a:gd name="T20" fmla="*/ 2147483646 w 234"/>
              <a:gd name="T21" fmla="*/ 2147483646 h 262"/>
              <a:gd name="T22" fmla="*/ 2147483646 w 234"/>
              <a:gd name="T23" fmla="*/ 1975445384 h 262"/>
              <a:gd name="T24" fmla="*/ 2147483646 w 234"/>
              <a:gd name="T25" fmla="*/ 1074875535 h 262"/>
              <a:gd name="T26" fmla="*/ 2147483646 w 234"/>
              <a:gd name="T27" fmla="*/ 653637747 h 262"/>
              <a:gd name="T28" fmla="*/ 2147483646 w 234"/>
              <a:gd name="T29" fmla="*/ 421233977 h 262"/>
              <a:gd name="T30" fmla="*/ 2147483646 w 234"/>
              <a:gd name="T31" fmla="*/ 363132082 h 262"/>
              <a:gd name="T32" fmla="*/ 2147483646 w 234"/>
              <a:gd name="T33" fmla="*/ 377656603 h 262"/>
              <a:gd name="T34" fmla="*/ 2147483646 w 234"/>
              <a:gd name="T35" fmla="*/ 101675458 h 262"/>
              <a:gd name="T36" fmla="*/ 2027914547 w 234"/>
              <a:gd name="T37" fmla="*/ 29049042 h 262"/>
              <a:gd name="T38" fmla="*/ 1549908565 w 234"/>
              <a:gd name="T39" fmla="*/ 450286830 h 262"/>
              <a:gd name="T40" fmla="*/ 869107322 w 234"/>
              <a:gd name="T41" fmla="*/ 682690600 h 262"/>
              <a:gd name="T42" fmla="*/ 449039037 w 234"/>
              <a:gd name="T43" fmla="*/ 1031298161 h 262"/>
              <a:gd name="T44" fmla="*/ 144849952 w 234"/>
              <a:gd name="T45" fmla="*/ 1132973619 h 262"/>
              <a:gd name="T46" fmla="*/ 130364576 w 234"/>
              <a:gd name="T47" fmla="*/ 1263701930 h 262"/>
              <a:gd name="T48" fmla="*/ 86912255 w 234"/>
              <a:gd name="T49" fmla="*/ 1423483095 h 262"/>
              <a:gd name="T50" fmla="*/ 144849952 w 234"/>
              <a:gd name="T51" fmla="*/ 1815664219 h 262"/>
              <a:gd name="T52" fmla="*/ 0 w 234"/>
              <a:gd name="T53" fmla="*/ 2147483646 h 262"/>
              <a:gd name="T54" fmla="*/ 130364576 w 234"/>
              <a:gd name="T55" fmla="*/ 2147483646 h 262"/>
              <a:gd name="T56" fmla="*/ 217276830 w 234"/>
              <a:gd name="T57" fmla="*/ 2147483646 h 262"/>
              <a:gd name="T58" fmla="*/ 333156031 w 234"/>
              <a:gd name="T59" fmla="*/ 2147483646 h 262"/>
              <a:gd name="T60" fmla="*/ 391097534 w 234"/>
              <a:gd name="T61" fmla="*/ 2147483646 h 262"/>
              <a:gd name="T62" fmla="*/ 434553661 w 234"/>
              <a:gd name="T63" fmla="*/ 2147483646 h 262"/>
              <a:gd name="T64" fmla="*/ 506980540 w 234"/>
              <a:gd name="T65" fmla="*/ 2147483646 h 262"/>
              <a:gd name="T66" fmla="*/ 564918237 w 234"/>
              <a:gd name="T67" fmla="*/ 2147483646 h 262"/>
              <a:gd name="T68" fmla="*/ 593888988 w 234"/>
              <a:gd name="T69" fmla="*/ 2147483646 h 262"/>
              <a:gd name="T70" fmla="*/ 564918237 w 234"/>
              <a:gd name="T71" fmla="*/ 2147483646 h 262"/>
              <a:gd name="T72" fmla="*/ 854621946 w 234"/>
              <a:gd name="T73" fmla="*/ 2147483646 h 262"/>
              <a:gd name="T74" fmla="*/ 1086384152 w 234"/>
              <a:gd name="T75" fmla="*/ 2147483646 h 262"/>
              <a:gd name="T76" fmla="*/ 1289175607 w 234"/>
              <a:gd name="T77" fmla="*/ 2147483646 h 262"/>
              <a:gd name="T78" fmla="*/ 1419540183 w 234"/>
              <a:gd name="T79" fmla="*/ 2147483646 h 262"/>
              <a:gd name="T80" fmla="*/ 1564393941 w 234"/>
              <a:gd name="T81" fmla="*/ 2147483646 h 262"/>
              <a:gd name="T82" fmla="*/ 1941006099 w 234"/>
              <a:gd name="T83" fmla="*/ 2147483646 h 262"/>
              <a:gd name="T84" fmla="*/ 1897549971 w 234"/>
              <a:gd name="T85" fmla="*/ 2147483646 h 262"/>
              <a:gd name="T86" fmla="*/ 2147483646 w 234"/>
              <a:gd name="T87" fmla="*/ 2147483646 h 262"/>
              <a:gd name="T88" fmla="*/ 2147483646 w 234"/>
              <a:gd name="T89" fmla="*/ 2147483646 h 26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34" h="262">
                <a:moveTo>
                  <a:pt x="172" y="251"/>
                </a:moveTo>
                <a:cubicBezTo>
                  <a:pt x="175" y="247"/>
                  <a:pt x="175" y="247"/>
                  <a:pt x="175" y="247"/>
                </a:cubicBezTo>
                <a:cubicBezTo>
                  <a:pt x="175" y="244"/>
                  <a:pt x="175" y="244"/>
                  <a:pt x="175" y="244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179" y="242"/>
                  <a:pt x="179" y="242"/>
                  <a:pt x="179" y="242"/>
                </a:cubicBezTo>
                <a:cubicBezTo>
                  <a:pt x="180" y="223"/>
                  <a:pt x="180" y="223"/>
                  <a:pt x="180" y="223"/>
                </a:cubicBezTo>
                <a:cubicBezTo>
                  <a:pt x="180" y="223"/>
                  <a:pt x="182" y="217"/>
                  <a:pt x="182" y="216"/>
                </a:cubicBezTo>
                <a:cubicBezTo>
                  <a:pt x="182" y="216"/>
                  <a:pt x="184" y="211"/>
                  <a:pt x="184" y="211"/>
                </a:cubicBezTo>
                <a:cubicBezTo>
                  <a:pt x="184" y="211"/>
                  <a:pt x="182" y="204"/>
                  <a:pt x="182" y="203"/>
                </a:cubicBezTo>
                <a:cubicBezTo>
                  <a:pt x="182" y="203"/>
                  <a:pt x="182" y="199"/>
                  <a:pt x="182" y="199"/>
                </a:cubicBezTo>
                <a:cubicBezTo>
                  <a:pt x="176" y="195"/>
                  <a:pt x="176" y="195"/>
                  <a:pt x="176" y="195"/>
                </a:cubicBezTo>
                <a:cubicBezTo>
                  <a:pt x="170" y="189"/>
                  <a:pt x="170" y="189"/>
                  <a:pt x="170" y="189"/>
                </a:cubicBezTo>
                <a:cubicBezTo>
                  <a:pt x="174" y="185"/>
                  <a:pt x="174" y="185"/>
                  <a:pt x="174" y="185"/>
                </a:cubicBezTo>
                <a:cubicBezTo>
                  <a:pt x="171" y="181"/>
                  <a:pt x="171" y="181"/>
                  <a:pt x="171" y="181"/>
                </a:cubicBezTo>
                <a:cubicBezTo>
                  <a:pt x="172" y="173"/>
                  <a:pt x="172" y="173"/>
                  <a:pt x="172" y="173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82" y="167"/>
                  <a:pt x="182" y="167"/>
                  <a:pt x="182" y="167"/>
                </a:cubicBezTo>
                <a:cubicBezTo>
                  <a:pt x="188" y="165"/>
                  <a:pt x="188" y="165"/>
                  <a:pt x="188" y="165"/>
                </a:cubicBezTo>
                <a:cubicBezTo>
                  <a:pt x="189" y="158"/>
                  <a:pt x="189" y="158"/>
                  <a:pt x="189" y="158"/>
                </a:cubicBezTo>
                <a:cubicBezTo>
                  <a:pt x="192" y="157"/>
                  <a:pt x="192" y="157"/>
                  <a:pt x="192" y="157"/>
                </a:cubicBezTo>
                <a:cubicBezTo>
                  <a:pt x="194" y="154"/>
                  <a:pt x="194" y="154"/>
                  <a:pt x="194" y="154"/>
                </a:cubicBezTo>
                <a:cubicBezTo>
                  <a:pt x="196" y="152"/>
                  <a:pt x="196" y="152"/>
                  <a:pt x="196" y="152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202" y="154"/>
                  <a:pt x="202" y="154"/>
                  <a:pt x="202" y="154"/>
                </a:cubicBezTo>
                <a:cubicBezTo>
                  <a:pt x="205" y="157"/>
                  <a:pt x="205" y="157"/>
                  <a:pt x="205" y="157"/>
                </a:cubicBezTo>
                <a:cubicBezTo>
                  <a:pt x="206" y="159"/>
                  <a:pt x="206" y="159"/>
                  <a:pt x="206" y="159"/>
                </a:cubicBezTo>
                <a:cubicBezTo>
                  <a:pt x="208" y="164"/>
                  <a:pt x="208" y="164"/>
                  <a:pt x="208" y="164"/>
                </a:cubicBezTo>
                <a:cubicBezTo>
                  <a:pt x="209" y="165"/>
                  <a:pt x="209" y="165"/>
                  <a:pt x="209" y="165"/>
                </a:cubicBezTo>
                <a:cubicBezTo>
                  <a:pt x="212" y="160"/>
                  <a:pt x="212" y="160"/>
                  <a:pt x="212" y="160"/>
                </a:cubicBezTo>
                <a:cubicBezTo>
                  <a:pt x="217" y="162"/>
                  <a:pt x="217" y="162"/>
                  <a:pt x="217" y="162"/>
                </a:cubicBezTo>
                <a:cubicBezTo>
                  <a:pt x="220" y="155"/>
                  <a:pt x="220" y="155"/>
                  <a:pt x="220" y="155"/>
                </a:cubicBezTo>
                <a:cubicBezTo>
                  <a:pt x="224" y="155"/>
                  <a:pt x="224" y="155"/>
                  <a:pt x="224" y="155"/>
                </a:cubicBezTo>
                <a:cubicBezTo>
                  <a:pt x="224" y="155"/>
                  <a:pt x="228" y="154"/>
                  <a:pt x="228" y="154"/>
                </a:cubicBezTo>
                <a:cubicBezTo>
                  <a:pt x="228" y="153"/>
                  <a:pt x="232" y="150"/>
                  <a:pt x="232" y="150"/>
                </a:cubicBezTo>
                <a:cubicBezTo>
                  <a:pt x="234" y="141"/>
                  <a:pt x="234" y="141"/>
                  <a:pt x="234" y="141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3" y="122"/>
                  <a:pt x="223" y="122"/>
                  <a:pt x="223" y="122"/>
                </a:cubicBezTo>
                <a:cubicBezTo>
                  <a:pt x="211" y="109"/>
                  <a:pt x="211" y="109"/>
                  <a:pt x="211" y="109"/>
                </a:cubicBezTo>
                <a:cubicBezTo>
                  <a:pt x="194" y="74"/>
                  <a:pt x="194" y="74"/>
                  <a:pt x="194" y="74"/>
                </a:cubicBezTo>
                <a:cubicBezTo>
                  <a:pt x="194" y="74"/>
                  <a:pt x="190" y="65"/>
                  <a:pt x="190" y="64"/>
                </a:cubicBezTo>
                <a:cubicBezTo>
                  <a:pt x="190" y="64"/>
                  <a:pt x="187" y="52"/>
                  <a:pt x="187" y="52"/>
                </a:cubicBezTo>
                <a:cubicBezTo>
                  <a:pt x="187" y="51"/>
                  <a:pt x="188" y="46"/>
                  <a:pt x="188" y="45"/>
                </a:cubicBezTo>
                <a:cubicBezTo>
                  <a:pt x="188" y="45"/>
                  <a:pt x="195" y="37"/>
                  <a:pt x="195" y="37"/>
                </a:cubicBezTo>
                <a:cubicBezTo>
                  <a:pt x="195" y="37"/>
                  <a:pt x="200" y="33"/>
                  <a:pt x="201" y="32"/>
                </a:cubicBezTo>
                <a:cubicBezTo>
                  <a:pt x="202" y="31"/>
                  <a:pt x="205" y="29"/>
                  <a:pt x="205" y="29"/>
                </a:cubicBezTo>
                <a:cubicBezTo>
                  <a:pt x="205" y="29"/>
                  <a:pt x="205" y="26"/>
                  <a:pt x="205" y="26"/>
                </a:cubicBezTo>
                <a:cubicBezTo>
                  <a:pt x="203" y="25"/>
                  <a:pt x="203" y="25"/>
                  <a:pt x="203" y="25"/>
                </a:cubicBezTo>
                <a:cubicBezTo>
                  <a:pt x="200" y="25"/>
                  <a:pt x="200" y="25"/>
                  <a:pt x="200" y="25"/>
                </a:cubicBezTo>
                <a:cubicBezTo>
                  <a:pt x="197" y="26"/>
                  <a:pt x="197" y="26"/>
                  <a:pt x="197" y="26"/>
                </a:cubicBezTo>
                <a:cubicBezTo>
                  <a:pt x="189" y="27"/>
                  <a:pt x="189" y="27"/>
                  <a:pt x="189" y="27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65" y="19"/>
                  <a:pt x="165" y="19"/>
                  <a:pt x="165" y="19"/>
                </a:cubicBezTo>
                <a:cubicBezTo>
                  <a:pt x="165" y="19"/>
                  <a:pt x="159" y="14"/>
                  <a:pt x="159" y="13"/>
                </a:cubicBezTo>
                <a:cubicBezTo>
                  <a:pt x="159" y="13"/>
                  <a:pt x="158" y="7"/>
                  <a:pt x="158" y="7"/>
                </a:cubicBezTo>
                <a:cubicBezTo>
                  <a:pt x="158" y="6"/>
                  <a:pt x="153" y="2"/>
                  <a:pt x="153" y="2"/>
                </a:cubicBezTo>
                <a:cubicBezTo>
                  <a:pt x="153" y="2"/>
                  <a:pt x="147" y="0"/>
                  <a:pt x="147" y="0"/>
                </a:cubicBezTo>
                <a:cubicBezTo>
                  <a:pt x="147" y="0"/>
                  <a:pt x="140" y="2"/>
                  <a:pt x="140" y="2"/>
                </a:cubicBezTo>
                <a:cubicBezTo>
                  <a:pt x="140" y="2"/>
                  <a:pt x="135" y="4"/>
                  <a:pt x="135" y="5"/>
                </a:cubicBezTo>
                <a:cubicBezTo>
                  <a:pt x="135" y="6"/>
                  <a:pt x="129" y="22"/>
                  <a:pt x="129" y="22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3"/>
                  <a:pt x="89" y="43"/>
                  <a:pt x="89" y="43"/>
                </a:cubicBezTo>
                <a:cubicBezTo>
                  <a:pt x="68" y="51"/>
                  <a:pt x="68" y="51"/>
                  <a:pt x="68" y="51"/>
                </a:cubicBezTo>
                <a:cubicBezTo>
                  <a:pt x="60" y="47"/>
                  <a:pt x="60" y="47"/>
                  <a:pt x="60" y="47"/>
                </a:cubicBezTo>
                <a:cubicBezTo>
                  <a:pt x="53" y="55"/>
                  <a:pt x="53" y="55"/>
                  <a:pt x="53" y="55"/>
                </a:cubicBezTo>
                <a:cubicBezTo>
                  <a:pt x="41" y="59"/>
                  <a:pt x="41" y="59"/>
                  <a:pt x="41" y="59"/>
                </a:cubicBezTo>
                <a:cubicBezTo>
                  <a:pt x="31" y="71"/>
                  <a:pt x="31" y="71"/>
                  <a:pt x="31" y="71"/>
                </a:cubicBezTo>
                <a:cubicBezTo>
                  <a:pt x="16" y="72"/>
                  <a:pt x="16" y="72"/>
                  <a:pt x="16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0" y="78"/>
                  <a:pt x="10" y="78"/>
                  <a:pt x="10" y="78"/>
                </a:cubicBezTo>
                <a:cubicBezTo>
                  <a:pt x="10" y="81"/>
                  <a:pt x="10" y="81"/>
                  <a:pt x="10" y="81"/>
                </a:cubicBezTo>
                <a:cubicBezTo>
                  <a:pt x="12" y="83"/>
                  <a:pt x="12" y="83"/>
                  <a:pt x="12" y="83"/>
                </a:cubicBezTo>
                <a:cubicBezTo>
                  <a:pt x="9" y="87"/>
                  <a:pt x="9" y="87"/>
                  <a:pt x="9" y="87"/>
                </a:cubicBezTo>
                <a:cubicBezTo>
                  <a:pt x="9" y="92"/>
                  <a:pt x="9" y="92"/>
                  <a:pt x="9" y="92"/>
                </a:cubicBezTo>
                <a:cubicBezTo>
                  <a:pt x="4" y="95"/>
                  <a:pt x="4" y="95"/>
                  <a:pt x="4" y="95"/>
                </a:cubicBezTo>
                <a:cubicBezTo>
                  <a:pt x="4" y="95"/>
                  <a:pt x="6" y="98"/>
                  <a:pt x="6" y="98"/>
                </a:cubicBezTo>
                <a:cubicBezTo>
                  <a:pt x="6" y="98"/>
                  <a:pt x="4" y="103"/>
                  <a:pt x="4" y="104"/>
                </a:cubicBezTo>
                <a:cubicBezTo>
                  <a:pt x="4" y="104"/>
                  <a:pt x="3" y="109"/>
                  <a:pt x="3" y="109"/>
                </a:cubicBezTo>
                <a:cubicBezTo>
                  <a:pt x="10" y="125"/>
                  <a:pt x="10" y="125"/>
                  <a:pt x="10" y="125"/>
                </a:cubicBezTo>
                <a:cubicBezTo>
                  <a:pt x="7" y="130"/>
                  <a:pt x="7" y="130"/>
                  <a:pt x="7" y="130"/>
                </a:cubicBezTo>
                <a:cubicBezTo>
                  <a:pt x="8" y="140"/>
                  <a:pt x="8" y="140"/>
                  <a:pt x="8" y="140"/>
                </a:cubicBezTo>
                <a:cubicBezTo>
                  <a:pt x="0" y="163"/>
                  <a:pt x="0" y="163"/>
                  <a:pt x="0" y="163"/>
                </a:cubicBezTo>
                <a:cubicBezTo>
                  <a:pt x="1" y="166"/>
                  <a:pt x="1" y="166"/>
                  <a:pt x="1" y="166"/>
                </a:cubicBezTo>
                <a:cubicBezTo>
                  <a:pt x="6" y="163"/>
                  <a:pt x="6" y="163"/>
                  <a:pt x="6" y="163"/>
                </a:cubicBezTo>
                <a:cubicBezTo>
                  <a:pt x="9" y="161"/>
                  <a:pt x="9" y="161"/>
                  <a:pt x="9" y="161"/>
                </a:cubicBezTo>
                <a:cubicBezTo>
                  <a:pt x="9" y="161"/>
                  <a:pt x="11" y="159"/>
                  <a:pt x="11" y="158"/>
                </a:cubicBezTo>
                <a:cubicBezTo>
                  <a:pt x="11" y="158"/>
                  <a:pt x="13" y="156"/>
                  <a:pt x="13" y="156"/>
                </a:cubicBezTo>
                <a:cubicBezTo>
                  <a:pt x="15" y="154"/>
                  <a:pt x="15" y="154"/>
                  <a:pt x="15" y="154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23" y="157"/>
                  <a:pt x="23" y="157"/>
                  <a:pt x="23" y="157"/>
                </a:cubicBezTo>
                <a:cubicBezTo>
                  <a:pt x="23" y="157"/>
                  <a:pt x="28" y="157"/>
                  <a:pt x="28" y="157"/>
                </a:cubicBezTo>
                <a:cubicBezTo>
                  <a:pt x="28" y="157"/>
                  <a:pt x="29" y="159"/>
                  <a:pt x="29" y="159"/>
                </a:cubicBezTo>
                <a:cubicBezTo>
                  <a:pt x="27" y="161"/>
                  <a:pt x="27" y="161"/>
                  <a:pt x="27" y="161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6" y="165"/>
                  <a:pt x="25" y="169"/>
                  <a:pt x="25" y="169"/>
                </a:cubicBezTo>
                <a:cubicBezTo>
                  <a:pt x="26" y="169"/>
                  <a:pt x="30" y="174"/>
                  <a:pt x="30" y="174"/>
                </a:cubicBezTo>
                <a:cubicBezTo>
                  <a:pt x="29" y="179"/>
                  <a:pt x="29" y="179"/>
                  <a:pt x="29" y="179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35" y="175"/>
                  <a:pt x="35" y="175"/>
                  <a:pt x="35" y="175"/>
                </a:cubicBezTo>
                <a:cubicBezTo>
                  <a:pt x="35" y="175"/>
                  <a:pt x="36" y="171"/>
                  <a:pt x="36" y="171"/>
                </a:cubicBezTo>
                <a:cubicBezTo>
                  <a:pt x="36" y="171"/>
                  <a:pt x="36" y="169"/>
                  <a:pt x="36" y="169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42" y="173"/>
                  <a:pt x="42" y="173"/>
                </a:cubicBezTo>
                <a:cubicBezTo>
                  <a:pt x="42" y="173"/>
                  <a:pt x="44" y="177"/>
                  <a:pt x="44" y="177"/>
                </a:cubicBezTo>
                <a:cubicBezTo>
                  <a:pt x="44" y="177"/>
                  <a:pt x="41" y="186"/>
                  <a:pt x="41" y="186"/>
                </a:cubicBezTo>
                <a:cubicBezTo>
                  <a:pt x="41" y="186"/>
                  <a:pt x="38" y="193"/>
                  <a:pt x="38" y="194"/>
                </a:cubicBezTo>
                <a:cubicBezTo>
                  <a:pt x="38" y="194"/>
                  <a:pt x="37" y="197"/>
                  <a:pt x="37" y="197"/>
                </a:cubicBezTo>
                <a:cubicBezTo>
                  <a:pt x="37" y="197"/>
                  <a:pt x="39" y="202"/>
                  <a:pt x="39" y="202"/>
                </a:cubicBezTo>
                <a:cubicBezTo>
                  <a:pt x="39" y="202"/>
                  <a:pt x="49" y="209"/>
                  <a:pt x="49" y="209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67" y="226"/>
                  <a:pt x="67" y="226"/>
                  <a:pt x="67" y="226"/>
                </a:cubicBezTo>
                <a:cubicBezTo>
                  <a:pt x="72" y="227"/>
                  <a:pt x="72" y="227"/>
                  <a:pt x="72" y="227"/>
                </a:cubicBezTo>
                <a:cubicBezTo>
                  <a:pt x="72" y="227"/>
                  <a:pt x="75" y="231"/>
                  <a:pt x="75" y="232"/>
                </a:cubicBezTo>
                <a:cubicBezTo>
                  <a:pt x="75" y="232"/>
                  <a:pt x="80" y="233"/>
                  <a:pt x="80" y="233"/>
                </a:cubicBezTo>
                <a:cubicBezTo>
                  <a:pt x="88" y="224"/>
                  <a:pt x="88" y="224"/>
                  <a:pt x="88" y="224"/>
                </a:cubicBezTo>
                <a:cubicBezTo>
                  <a:pt x="89" y="216"/>
                  <a:pt x="89" y="216"/>
                  <a:pt x="89" y="216"/>
                </a:cubicBezTo>
                <a:cubicBezTo>
                  <a:pt x="96" y="211"/>
                  <a:pt x="96" y="211"/>
                  <a:pt x="96" y="211"/>
                </a:cubicBezTo>
                <a:cubicBezTo>
                  <a:pt x="99" y="217"/>
                  <a:pt x="99" y="217"/>
                  <a:pt x="99" y="217"/>
                </a:cubicBezTo>
                <a:cubicBezTo>
                  <a:pt x="99" y="217"/>
                  <a:pt x="98" y="221"/>
                  <a:pt x="98" y="221"/>
                </a:cubicBezTo>
                <a:cubicBezTo>
                  <a:pt x="98" y="221"/>
                  <a:pt x="99" y="224"/>
                  <a:pt x="99" y="224"/>
                </a:cubicBezTo>
                <a:cubicBezTo>
                  <a:pt x="100" y="224"/>
                  <a:pt x="100" y="224"/>
                  <a:pt x="100" y="224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27" y="217"/>
                  <a:pt x="127" y="217"/>
                  <a:pt x="127" y="217"/>
                </a:cubicBezTo>
                <a:cubicBezTo>
                  <a:pt x="128" y="235"/>
                  <a:pt x="128" y="235"/>
                  <a:pt x="128" y="235"/>
                </a:cubicBezTo>
                <a:cubicBezTo>
                  <a:pt x="134" y="236"/>
                  <a:pt x="134" y="236"/>
                  <a:pt x="134" y="236"/>
                </a:cubicBezTo>
                <a:cubicBezTo>
                  <a:pt x="135" y="246"/>
                  <a:pt x="135" y="246"/>
                  <a:pt x="135" y="246"/>
                </a:cubicBezTo>
                <a:cubicBezTo>
                  <a:pt x="138" y="254"/>
                  <a:pt x="138" y="254"/>
                  <a:pt x="138" y="25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2"/>
                  <a:pt x="131" y="262"/>
                  <a:pt x="131" y="262"/>
                </a:cubicBezTo>
                <a:cubicBezTo>
                  <a:pt x="156" y="262"/>
                  <a:pt x="156" y="262"/>
                  <a:pt x="156" y="262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64" y="257"/>
                  <a:pt x="164" y="257"/>
                  <a:pt x="164" y="257"/>
                </a:cubicBezTo>
                <a:cubicBezTo>
                  <a:pt x="174" y="256"/>
                  <a:pt x="174" y="256"/>
                  <a:pt x="174" y="256"/>
                </a:cubicBezTo>
                <a:cubicBezTo>
                  <a:pt x="174" y="254"/>
                  <a:pt x="174" y="254"/>
                  <a:pt x="174" y="254"/>
                </a:cubicBezTo>
                <a:lnTo>
                  <a:pt x="172" y="251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" name="Freeform 66">
            <a:extLst>
              <a:ext uri="{FF2B5EF4-FFF2-40B4-BE49-F238E27FC236}">
                <a16:creationId xmlns:a16="http://schemas.microsoft.com/office/drawing/2014/main" id="{23CB55A3-4D83-3372-1D2C-BC9B4106D9CF}"/>
              </a:ext>
            </a:extLst>
          </p:cNvPr>
          <p:cNvSpPr>
            <a:spLocks/>
          </p:cNvSpPr>
          <p:nvPr/>
        </p:nvSpPr>
        <p:spPr bwMode="auto">
          <a:xfrm>
            <a:off x="1206760" y="4197258"/>
            <a:ext cx="534251" cy="594799"/>
          </a:xfrm>
          <a:custGeom>
            <a:avLst/>
            <a:gdLst>
              <a:gd name="T0" fmla="*/ 1117739700 w 125"/>
              <a:gd name="T1" fmla="*/ 1687908347 h 139"/>
              <a:gd name="T2" fmla="*/ 1262900700 w 125"/>
              <a:gd name="T3" fmla="*/ 1527849059 h 139"/>
              <a:gd name="T4" fmla="*/ 1408061700 w 125"/>
              <a:gd name="T5" fmla="*/ 1309583273 h 139"/>
              <a:gd name="T6" fmla="*/ 1683867600 w 125"/>
              <a:gd name="T7" fmla="*/ 1309583273 h 139"/>
              <a:gd name="T8" fmla="*/ 1640319300 w 125"/>
              <a:gd name="T9" fmla="*/ 1193177906 h 139"/>
              <a:gd name="T10" fmla="*/ 1524190500 w 125"/>
              <a:gd name="T11" fmla="*/ 931258199 h 139"/>
              <a:gd name="T12" fmla="*/ 1509674400 w 125"/>
              <a:gd name="T13" fmla="*/ 698443649 h 139"/>
              <a:gd name="T14" fmla="*/ 1553222700 w 125"/>
              <a:gd name="T15" fmla="*/ 552936940 h 139"/>
              <a:gd name="T16" fmla="*/ 1596771000 w 125"/>
              <a:gd name="T17" fmla="*/ 363772496 h 139"/>
              <a:gd name="T18" fmla="*/ 1741932000 w 125"/>
              <a:gd name="T19" fmla="*/ 247367128 h 139"/>
              <a:gd name="T20" fmla="*/ 1814512500 w 125"/>
              <a:gd name="T21" fmla="*/ 101856604 h 139"/>
              <a:gd name="T22" fmla="*/ 1669351500 w 125"/>
              <a:gd name="T23" fmla="*/ 130957946 h 139"/>
              <a:gd name="T24" fmla="*/ 1582254900 w 125"/>
              <a:gd name="T25" fmla="*/ 29101342 h 139"/>
              <a:gd name="T26" fmla="*/ 1451610000 w 125"/>
              <a:gd name="T27" fmla="*/ 0 h 139"/>
              <a:gd name="T28" fmla="*/ 1379029500 w 125"/>
              <a:gd name="T29" fmla="*/ 87304026 h 139"/>
              <a:gd name="T30" fmla="*/ 1103223600 w 125"/>
              <a:gd name="T31" fmla="*/ 101856604 h 139"/>
              <a:gd name="T32" fmla="*/ 1030643100 w 125"/>
              <a:gd name="T33" fmla="*/ 43653920 h 139"/>
              <a:gd name="T34" fmla="*/ 899998200 w 125"/>
              <a:gd name="T35" fmla="*/ 203713208 h 139"/>
              <a:gd name="T36" fmla="*/ 783869400 w 125"/>
              <a:gd name="T37" fmla="*/ 276468470 h 139"/>
              <a:gd name="T38" fmla="*/ 682256700 w 125"/>
              <a:gd name="T39" fmla="*/ 378325074 h 139"/>
              <a:gd name="T40" fmla="*/ 566127900 w 125"/>
              <a:gd name="T41" fmla="*/ 421975179 h 139"/>
              <a:gd name="T42" fmla="*/ 522579600 w 125"/>
              <a:gd name="T43" fmla="*/ 334671154 h 139"/>
              <a:gd name="T44" fmla="*/ 464515200 w 125"/>
              <a:gd name="T45" fmla="*/ 261915892 h 139"/>
              <a:gd name="T46" fmla="*/ 377418600 w 125"/>
              <a:gd name="T47" fmla="*/ 232814550 h 139"/>
              <a:gd name="T48" fmla="*/ 319354200 w 125"/>
              <a:gd name="T49" fmla="*/ 305569812 h 139"/>
              <a:gd name="T50" fmla="*/ 261289800 w 125"/>
              <a:gd name="T51" fmla="*/ 421975179 h 139"/>
              <a:gd name="T52" fmla="*/ 58064400 w 125"/>
              <a:gd name="T53" fmla="*/ 421975179 h 139"/>
              <a:gd name="T54" fmla="*/ 14516100 w 125"/>
              <a:gd name="T55" fmla="*/ 654793544 h 139"/>
              <a:gd name="T56" fmla="*/ 0 w 125"/>
              <a:gd name="T57" fmla="*/ 771198912 h 139"/>
              <a:gd name="T58" fmla="*/ 174193200 w 125"/>
              <a:gd name="T59" fmla="*/ 916709436 h 139"/>
              <a:gd name="T60" fmla="*/ 203225400 w 125"/>
              <a:gd name="T61" fmla="*/ 1091321302 h 139"/>
              <a:gd name="T62" fmla="*/ 145161000 w 125"/>
              <a:gd name="T63" fmla="*/ 1265929353 h 139"/>
              <a:gd name="T64" fmla="*/ 116128800 w 125"/>
              <a:gd name="T65" fmla="*/ 1556950401 h 139"/>
              <a:gd name="T66" fmla="*/ 72580500 w 125"/>
              <a:gd name="T67" fmla="*/ 1615153085 h 139"/>
              <a:gd name="T68" fmla="*/ 58064400 w 125"/>
              <a:gd name="T69" fmla="*/ 1717009689 h 139"/>
              <a:gd name="T70" fmla="*/ 159677100 w 125"/>
              <a:gd name="T71" fmla="*/ 1702457111 h 139"/>
              <a:gd name="T72" fmla="*/ 261289800 w 125"/>
              <a:gd name="T73" fmla="*/ 1906170319 h 139"/>
              <a:gd name="T74" fmla="*/ 449999100 w 125"/>
              <a:gd name="T75" fmla="*/ 1818866293 h 139"/>
              <a:gd name="T76" fmla="*/ 580644000 w 125"/>
              <a:gd name="T77" fmla="*/ 1906170319 h 139"/>
              <a:gd name="T78" fmla="*/ 595160100 w 125"/>
              <a:gd name="T79" fmla="*/ 2022579501 h 139"/>
              <a:gd name="T80" fmla="*/ 682256700 w 125"/>
              <a:gd name="T81" fmla="*/ 1978925581 h 139"/>
              <a:gd name="T82" fmla="*/ 812901600 w 125"/>
              <a:gd name="T83" fmla="*/ 1964376817 h 139"/>
              <a:gd name="T84" fmla="*/ 987094800 w 125"/>
              <a:gd name="T85" fmla="*/ 1935275475 h 139"/>
              <a:gd name="T86" fmla="*/ 1088707500 w 125"/>
              <a:gd name="T87" fmla="*/ 1760663609 h 13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5" h="139">
                <a:moveTo>
                  <a:pt x="75" y="121"/>
                </a:moveTo>
                <a:cubicBezTo>
                  <a:pt x="77" y="116"/>
                  <a:pt x="77" y="116"/>
                  <a:pt x="77" y="116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93"/>
                  <a:pt x="89" y="93"/>
                  <a:pt x="89" y="93"/>
                </a:cubicBezTo>
                <a:cubicBezTo>
                  <a:pt x="97" y="90"/>
                  <a:pt x="97" y="90"/>
                  <a:pt x="9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8" y="85"/>
                  <a:pt x="118" y="85"/>
                  <a:pt x="118" y="85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48"/>
                  <a:pt x="106" y="42"/>
                  <a:pt x="106" y="42"/>
                </a:cubicBezTo>
                <a:cubicBezTo>
                  <a:pt x="106" y="41"/>
                  <a:pt x="107" y="39"/>
                  <a:pt x="107" y="38"/>
                </a:cubicBezTo>
                <a:cubicBezTo>
                  <a:pt x="107" y="37"/>
                  <a:pt x="106" y="31"/>
                  <a:pt x="106" y="31"/>
                </a:cubicBezTo>
                <a:cubicBezTo>
                  <a:pt x="106" y="30"/>
                  <a:pt x="110" y="25"/>
                  <a:pt x="110" y="25"/>
                </a:cubicBezTo>
                <a:cubicBezTo>
                  <a:pt x="110" y="24"/>
                  <a:pt x="114" y="21"/>
                  <a:pt x="114" y="21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7"/>
                  <a:pt x="121" y="13"/>
                  <a:pt x="121" y="13"/>
                </a:cubicBezTo>
                <a:cubicBezTo>
                  <a:pt x="121" y="13"/>
                  <a:pt x="125" y="7"/>
                  <a:pt x="125" y="7"/>
                </a:cubicBezTo>
                <a:cubicBezTo>
                  <a:pt x="121" y="3"/>
                  <a:pt x="121" y="3"/>
                  <a:pt x="121" y="3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9"/>
                  <a:pt x="113" y="7"/>
                  <a:pt x="113" y="7"/>
                </a:cubicBezTo>
                <a:cubicBezTo>
                  <a:pt x="112" y="6"/>
                  <a:pt x="109" y="2"/>
                  <a:pt x="109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0" y="0"/>
                  <a:pt x="100" y="0"/>
                  <a:pt x="100" y="0"/>
                </a:cubicBezTo>
                <a:cubicBezTo>
                  <a:pt x="99" y="4"/>
                  <a:pt x="99" y="4"/>
                  <a:pt x="99" y="4"/>
                </a:cubicBezTo>
                <a:cubicBezTo>
                  <a:pt x="95" y="6"/>
                  <a:pt x="95" y="6"/>
                  <a:pt x="95" y="6"/>
                </a:cubicBezTo>
                <a:cubicBezTo>
                  <a:pt x="88" y="4"/>
                  <a:pt x="88" y="4"/>
                  <a:pt x="88" y="4"/>
                </a:cubicBezTo>
                <a:cubicBezTo>
                  <a:pt x="76" y="7"/>
                  <a:pt x="76" y="7"/>
                  <a:pt x="76" y="7"/>
                </a:cubicBezTo>
                <a:cubicBezTo>
                  <a:pt x="73" y="5"/>
                  <a:pt x="73" y="5"/>
                  <a:pt x="73" y="5"/>
                </a:cubicBezTo>
                <a:cubicBezTo>
                  <a:pt x="71" y="3"/>
                  <a:pt x="71" y="3"/>
                  <a:pt x="71" y="3"/>
                </a:cubicBezTo>
                <a:cubicBezTo>
                  <a:pt x="64" y="5"/>
                  <a:pt x="64" y="5"/>
                  <a:pt x="64" y="5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4"/>
                  <a:pt x="58" y="17"/>
                  <a:pt x="58" y="18"/>
                </a:cubicBezTo>
                <a:cubicBezTo>
                  <a:pt x="58" y="18"/>
                  <a:pt x="54" y="19"/>
                  <a:pt x="54" y="19"/>
                </a:cubicBezTo>
                <a:cubicBezTo>
                  <a:pt x="50" y="19"/>
                  <a:pt x="50" y="19"/>
                  <a:pt x="50" y="19"/>
                </a:cubicBezTo>
                <a:cubicBezTo>
                  <a:pt x="47" y="26"/>
                  <a:pt x="47" y="26"/>
                  <a:pt x="47" y="26"/>
                </a:cubicBezTo>
                <a:cubicBezTo>
                  <a:pt x="42" y="24"/>
                  <a:pt x="42" y="24"/>
                  <a:pt x="42" y="24"/>
                </a:cubicBezTo>
                <a:cubicBezTo>
                  <a:pt x="39" y="29"/>
                  <a:pt x="39" y="29"/>
                  <a:pt x="39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6" y="23"/>
                  <a:pt x="36" y="23"/>
                  <a:pt x="36" y="23"/>
                </a:cubicBezTo>
                <a:cubicBezTo>
                  <a:pt x="35" y="21"/>
                  <a:pt x="35" y="21"/>
                  <a:pt x="35" y="21"/>
                </a:cubicBezTo>
                <a:cubicBezTo>
                  <a:pt x="32" y="18"/>
                  <a:pt x="32" y="18"/>
                  <a:pt x="32" y="18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8"/>
                  <a:pt x="24" y="18"/>
                  <a:pt x="24" y="18"/>
                </a:cubicBezTo>
                <a:cubicBezTo>
                  <a:pt x="22" y="21"/>
                  <a:pt x="22" y="21"/>
                  <a:pt x="22" y="21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31"/>
                  <a:pt x="12" y="31"/>
                  <a:pt x="12" y="31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45"/>
                  <a:pt x="1" y="45"/>
                  <a:pt x="1" y="45"/>
                </a:cubicBezTo>
                <a:cubicBezTo>
                  <a:pt x="4" y="49"/>
                  <a:pt x="4" y="49"/>
                  <a:pt x="4" y="49"/>
                </a:cubicBezTo>
                <a:cubicBezTo>
                  <a:pt x="0" y="53"/>
                  <a:pt x="0" y="53"/>
                  <a:pt x="0" y="53"/>
                </a:cubicBezTo>
                <a:cubicBezTo>
                  <a:pt x="6" y="59"/>
                  <a:pt x="6" y="59"/>
                  <a:pt x="6" y="59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7"/>
                  <a:pt x="12" y="67"/>
                </a:cubicBezTo>
                <a:cubicBezTo>
                  <a:pt x="12" y="68"/>
                  <a:pt x="14" y="75"/>
                  <a:pt x="14" y="75"/>
                </a:cubicBezTo>
                <a:cubicBezTo>
                  <a:pt x="14" y="75"/>
                  <a:pt x="12" y="80"/>
                  <a:pt x="12" y="80"/>
                </a:cubicBezTo>
                <a:cubicBezTo>
                  <a:pt x="12" y="81"/>
                  <a:pt x="10" y="87"/>
                  <a:pt x="10" y="87"/>
                </a:cubicBezTo>
                <a:cubicBezTo>
                  <a:pt x="9" y="106"/>
                  <a:pt x="9" y="106"/>
                  <a:pt x="9" y="106"/>
                </a:cubicBezTo>
                <a:cubicBezTo>
                  <a:pt x="8" y="107"/>
                  <a:pt x="8" y="107"/>
                  <a:pt x="8" y="107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11"/>
                  <a:pt x="5" y="111"/>
                  <a:pt x="5" y="111"/>
                </a:cubicBezTo>
                <a:cubicBezTo>
                  <a:pt x="2" y="115"/>
                  <a:pt x="2" y="115"/>
                  <a:pt x="2" y="115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20"/>
                  <a:pt x="4" y="120"/>
                  <a:pt x="4" y="120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31" y="125"/>
                  <a:pt x="31" y="125"/>
                  <a:pt x="31" y="125"/>
                </a:cubicBezTo>
                <a:cubicBezTo>
                  <a:pt x="31" y="125"/>
                  <a:pt x="36" y="128"/>
                  <a:pt x="36" y="128"/>
                </a:cubicBezTo>
                <a:cubicBezTo>
                  <a:pt x="36" y="128"/>
                  <a:pt x="40" y="131"/>
                  <a:pt x="40" y="131"/>
                </a:cubicBezTo>
                <a:cubicBezTo>
                  <a:pt x="40" y="131"/>
                  <a:pt x="39" y="134"/>
                  <a:pt x="39" y="135"/>
                </a:cubicBezTo>
                <a:cubicBezTo>
                  <a:pt x="39" y="135"/>
                  <a:pt x="41" y="139"/>
                  <a:pt x="41" y="139"/>
                </a:cubicBezTo>
                <a:cubicBezTo>
                  <a:pt x="41" y="139"/>
                  <a:pt x="43" y="139"/>
                  <a:pt x="43" y="138"/>
                </a:cubicBezTo>
                <a:cubicBezTo>
                  <a:pt x="44" y="138"/>
                  <a:pt x="47" y="136"/>
                  <a:pt x="47" y="136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58" y="133"/>
                  <a:pt x="58" y="133"/>
                  <a:pt x="58" y="133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1" y="125"/>
                  <a:pt x="71" y="125"/>
                  <a:pt x="71" y="125"/>
                </a:cubicBezTo>
                <a:lnTo>
                  <a:pt x="75" y="121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0" name="Freeform 67">
            <a:extLst>
              <a:ext uri="{FF2B5EF4-FFF2-40B4-BE49-F238E27FC236}">
                <a16:creationId xmlns:a16="http://schemas.microsoft.com/office/drawing/2014/main" id="{5B7A2B75-2064-898E-B344-582BECA97D54}"/>
              </a:ext>
            </a:extLst>
          </p:cNvPr>
          <p:cNvSpPr>
            <a:spLocks/>
          </p:cNvSpPr>
          <p:nvPr/>
        </p:nvSpPr>
        <p:spPr bwMode="auto">
          <a:xfrm>
            <a:off x="1383063" y="4382465"/>
            <a:ext cx="853021" cy="990145"/>
          </a:xfrm>
          <a:custGeom>
            <a:avLst/>
            <a:gdLst>
              <a:gd name="T0" fmla="*/ 2147483646 w 200"/>
              <a:gd name="T1" fmla="*/ 43424858 h 232"/>
              <a:gd name="T2" fmla="*/ 2147483646 w 200"/>
              <a:gd name="T3" fmla="*/ 217116682 h 232"/>
              <a:gd name="T4" fmla="*/ 2147483646 w 200"/>
              <a:gd name="T5" fmla="*/ 376336089 h 232"/>
              <a:gd name="T6" fmla="*/ 1893698317 w 200"/>
              <a:gd name="T7" fmla="*/ 825041869 h 232"/>
              <a:gd name="T8" fmla="*/ 1720229101 w 200"/>
              <a:gd name="T9" fmla="*/ 680298683 h 232"/>
              <a:gd name="T10" fmla="*/ 1329924316 w 200"/>
              <a:gd name="T11" fmla="*/ 550027913 h 232"/>
              <a:gd name="T12" fmla="*/ 1084177845 w 200"/>
              <a:gd name="T13" fmla="*/ 680298683 h 232"/>
              <a:gd name="T14" fmla="*/ 693873060 w 200"/>
              <a:gd name="T15" fmla="*/ 723719737 h 232"/>
              <a:gd name="T16" fmla="*/ 520403845 w 200"/>
              <a:gd name="T17" fmla="*/ 1056630968 h 232"/>
              <a:gd name="T18" fmla="*/ 390304785 w 200"/>
              <a:gd name="T19" fmla="*/ 1302696287 h 232"/>
              <a:gd name="T20" fmla="*/ 303568276 w 200"/>
              <a:gd name="T21" fmla="*/ 1519812969 h 232"/>
              <a:gd name="T22" fmla="*/ 144558313 w 200"/>
              <a:gd name="T23" fmla="*/ 1722457234 h 232"/>
              <a:gd name="T24" fmla="*/ 0 w 200"/>
              <a:gd name="T25" fmla="*/ 1982994970 h 232"/>
              <a:gd name="T26" fmla="*/ 173469216 w 200"/>
              <a:gd name="T27" fmla="*/ 2147483646 h 232"/>
              <a:gd name="T28" fmla="*/ 318023727 w 200"/>
              <a:gd name="T29" fmla="*/ 2026419828 h 232"/>
              <a:gd name="T30" fmla="*/ 390304785 w 200"/>
              <a:gd name="T31" fmla="*/ 2069840882 h 232"/>
              <a:gd name="T32" fmla="*/ 390304785 w 200"/>
              <a:gd name="T33" fmla="*/ 2147483646 h 232"/>
              <a:gd name="T34" fmla="*/ 303568276 w 200"/>
              <a:gd name="T35" fmla="*/ 2147483646 h 232"/>
              <a:gd name="T36" fmla="*/ 187924667 w 200"/>
              <a:gd name="T37" fmla="*/ 2147483646 h 232"/>
              <a:gd name="T38" fmla="*/ 289112825 w 200"/>
              <a:gd name="T39" fmla="*/ 2147483646 h 232"/>
              <a:gd name="T40" fmla="*/ 361393882 w 200"/>
              <a:gd name="T41" fmla="*/ 2147483646 h 232"/>
              <a:gd name="T42" fmla="*/ 187924667 w 200"/>
              <a:gd name="T43" fmla="*/ 2147483646 h 232"/>
              <a:gd name="T44" fmla="*/ 130102862 w 200"/>
              <a:gd name="T45" fmla="*/ 2147483646 h 232"/>
              <a:gd name="T46" fmla="*/ 1011900589 w 200"/>
              <a:gd name="T47" fmla="*/ 2147483646 h 232"/>
              <a:gd name="T48" fmla="*/ 1329924316 w 200"/>
              <a:gd name="T49" fmla="*/ 2147483646 h 232"/>
              <a:gd name="T50" fmla="*/ 1113088747 w 200"/>
              <a:gd name="T51" fmla="*/ 2147483646 h 232"/>
              <a:gd name="T52" fmla="*/ 1286557963 w 200"/>
              <a:gd name="T53" fmla="*/ 2147483646 h 232"/>
              <a:gd name="T54" fmla="*/ 1387746121 w 200"/>
              <a:gd name="T55" fmla="*/ 2147483646 h 232"/>
              <a:gd name="T56" fmla="*/ 1301013414 w 200"/>
              <a:gd name="T57" fmla="*/ 1925097695 h 232"/>
              <a:gd name="T58" fmla="*/ 1488938081 w 200"/>
              <a:gd name="T59" fmla="*/ 1679032376 h 232"/>
              <a:gd name="T60" fmla="*/ 2110530084 w 200"/>
              <a:gd name="T61" fmla="*/ 1577710243 h 232"/>
              <a:gd name="T62" fmla="*/ 2081619181 w 200"/>
              <a:gd name="T63" fmla="*/ 1679032376 h 232"/>
              <a:gd name="T64" fmla="*/ 2110530084 w 200"/>
              <a:gd name="T65" fmla="*/ 1823775563 h 232"/>
              <a:gd name="T66" fmla="*/ 2147483646 w 200"/>
              <a:gd name="T67" fmla="*/ 1823775563 h 232"/>
              <a:gd name="T68" fmla="*/ 2147483646 w 200"/>
              <a:gd name="T69" fmla="*/ 1722457234 h 232"/>
              <a:gd name="T70" fmla="*/ 2147483646 w 200"/>
              <a:gd name="T71" fmla="*/ 1432967057 h 232"/>
              <a:gd name="T72" fmla="*/ 2147483646 w 200"/>
              <a:gd name="T73" fmla="*/ 1201377959 h 232"/>
              <a:gd name="T74" fmla="*/ 2147483646 w 200"/>
              <a:gd name="T75" fmla="*/ 1042158551 h 232"/>
              <a:gd name="T76" fmla="*/ 2147483646 w 200"/>
              <a:gd name="T77" fmla="*/ 839518090 h 232"/>
              <a:gd name="T78" fmla="*/ 2147483646 w 200"/>
              <a:gd name="T79" fmla="*/ 723719737 h 232"/>
              <a:gd name="T80" fmla="*/ 2147483646 w 200"/>
              <a:gd name="T81" fmla="*/ 550027913 h 232"/>
              <a:gd name="T82" fmla="*/ 2147483646 w 200"/>
              <a:gd name="T83" fmla="*/ 405284727 h 232"/>
              <a:gd name="T84" fmla="*/ 2147483646 w 200"/>
              <a:gd name="T85" fmla="*/ 0 h 2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00" h="232">
                <a:moveTo>
                  <a:pt x="190" y="0"/>
                </a:moveTo>
                <a:cubicBezTo>
                  <a:pt x="182" y="3"/>
                  <a:pt x="182" y="3"/>
                  <a:pt x="182" y="3"/>
                </a:cubicBezTo>
                <a:cubicBezTo>
                  <a:pt x="182" y="3"/>
                  <a:pt x="178" y="3"/>
                  <a:pt x="177" y="3"/>
                </a:cubicBezTo>
                <a:cubicBezTo>
                  <a:pt x="177" y="3"/>
                  <a:pt x="171" y="0"/>
                  <a:pt x="171" y="0"/>
                </a:cubicBezTo>
                <a:cubicBezTo>
                  <a:pt x="162" y="9"/>
                  <a:pt x="162" y="9"/>
                  <a:pt x="162" y="9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3" y="26"/>
                  <a:pt x="153" y="26"/>
                  <a:pt x="153" y="26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31" y="57"/>
                  <a:pt x="131" y="57"/>
                  <a:pt x="131" y="57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39"/>
                  <a:pt x="92" y="38"/>
                  <a:pt x="92" y="38"/>
                </a:cubicBezTo>
                <a:cubicBezTo>
                  <a:pt x="91" y="38"/>
                  <a:pt x="85" y="36"/>
                  <a:pt x="85" y="36"/>
                </a:cubicBezTo>
                <a:cubicBezTo>
                  <a:pt x="77" y="42"/>
                  <a:pt x="77" y="42"/>
                  <a:pt x="77" y="42"/>
                </a:cubicBezTo>
                <a:cubicBezTo>
                  <a:pt x="75" y="47"/>
                  <a:pt x="75" y="47"/>
                  <a:pt x="75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62"/>
                  <a:pt x="46" y="62"/>
                  <a:pt x="46" y="62"/>
                </a:cubicBezTo>
                <a:cubicBezTo>
                  <a:pt x="41" y="73"/>
                  <a:pt x="41" y="73"/>
                  <a:pt x="41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8"/>
                  <a:pt x="34" y="78"/>
                  <a:pt x="34" y="78"/>
                </a:cubicBezTo>
                <a:cubicBezTo>
                  <a:pt x="30" y="82"/>
                  <a:pt x="30" y="82"/>
                  <a:pt x="30" y="82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90"/>
                  <a:pt x="22" y="95"/>
                  <a:pt x="22" y="95"/>
                </a:cubicBezTo>
                <a:cubicBezTo>
                  <a:pt x="22" y="96"/>
                  <a:pt x="22" y="98"/>
                  <a:pt x="22" y="98"/>
                </a:cubicBezTo>
                <a:cubicBezTo>
                  <a:pt x="22" y="99"/>
                  <a:pt x="21" y="105"/>
                  <a:pt x="21" y="105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20" y="113"/>
                  <a:pt x="17" y="115"/>
                  <a:pt x="17" y="116"/>
                </a:cubicBezTo>
                <a:cubicBezTo>
                  <a:pt x="16" y="116"/>
                  <a:pt x="11" y="119"/>
                  <a:pt x="10" y="119"/>
                </a:cubicBezTo>
                <a:cubicBezTo>
                  <a:pt x="9" y="120"/>
                  <a:pt x="4" y="123"/>
                  <a:pt x="4" y="124"/>
                </a:cubicBezTo>
                <a:cubicBezTo>
                  <a:pt x="3" y="125"/>
                  <a:pt x="1" y="130"/>
                  <a:pt x="1" y="131"/>
                </a:cubicBezTo>
                <a:cubicBezTo>
                  <a:pt x="0" y="132"/>
                  <a:pt x="0" y="136"/>
                  <a:pt x="0" y="137"/>
                </a:cubicBezTo>
                <a:cubicBezTo>
                  <a:pt x="0" y="137"/>
                  <a:pt x="1" y="140"/>
                  <a:pt x="1" y="140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10" y="145"/>
                  <a:pt x="12" y="149"/>
                  <a:pt x="12" y="149"/>
                </a:cubicBezTo>
                <a:cubicBezTo>
                  <a:pt x="12" y="150"/>
                  <a:pt x="14" y="155"/>
                  <a:pt x="14" y="155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4" y="138"/>
                  <a:pt x="26" y="140"/>
                  <a:pt x="26" y="140"/>
                </a:cubicBezTo>
                <a:cubicBezTo>
                  <a:pt x="27" y="141"/>
                  <a:pt x="27" y="143"/>
                  <a:pt x="27" y="143"/>
                </a:cubicBezTo>
                <a:cubicBezTo>
                  <a:pt x="27" y="143"/>
                  <a:pt x="25" y="149"/>
                  <a:pt x="25" y="149"/>
                </a:cubicBezTo>
                <a:cubicBezTo>
                  <a:pt x="25" y="150"/>
                  <a:pt x="26" y="153"/>
                  <a:pt x="26" y="153"/>
                </a:cubicBezTo>
                <a:cubicBezTo>
                  <a:pt x="27" y="154"/>
                  <a:pt x="27" y="157"/>
                  <a:pt x="27" y="157"/>
                </a:cubicBezTo>
                <a:cubicBezTo>
                  <a:pt x="22" y="156"/>
                  <a:pt x="22" y="156"/>
                  <a:pt x="22" y="156"/>
                </a:cubicBezTo>
                <a:cubicBezTo>
                  <a:pt x="22" y="156"/>
                  <a:pt x="22" y="159"/>
                  <a:pt x="22" y="159"/>
                </a:cubicBezTo>
                <a:cubicBezTo>
                  <a:pt x="22" y="160"/>
                  <a:pt x="21" y="165"/>
                  <a:pt x="21" y="165"/>
                </a:cubicBezTo>
                <a:cubicBezTo>
                  <a:pt x="21" y="165"/>
                  <a:pt x="19" y="167"/>
                  <a:pt x="19" y="167"/>
                </a:cubicBezTo>
                <a:cubicBezTo>
                  <a:pt x="19" y="167"/>
                  <a:pt x="16" y="166"/>
                  <a:pt x="16" y="166"/>
                </a:cubicBezTo>
                <a:cubicBezTo>
                  <a:pt x="15" y="166"/>
                  <a:pt x="13" y="167"/>
                  <a:pt x="13" y="167"/>
                </a:cubicBezTo>
                <a:cubicBezTo>
                  <a:pt x="12" y="167"/>
                  <a:pt x="11" y="168"/>
                  <a:pt x="11" y="168"/>
                </a:cubicBezTo>
                <a:cubicBezTo>
                  <a:pt x="11" y="168"/>
                  <a:pt x="14" y="170"/>
                  <a:pt x="14" y="170"/>
                </a:cubicBezTo>
                <a:cubicBezTo>
                  <a:pt x="15" y="170"/>
                  <a:pt x="20" y="171"/>
                  <a:pt x="20" y="171"/>
                </a:cubicBezTo>
                <a:cubicBezTo>
                  <a:pt x="20" y="171"/>
                  <a:pt x="25" y="172"/>
                  <a:pt x="26" y="172"/>
                </a:cubicBezTo>
                <a:cubicBezTo>
                  <a:pt x="26" y="172"/>
                  <a:pt x="28" y="175"/>
                  <a:pt x="27" y="175"/>
                </a:cubicBezTo>
                <a:cubicBezTo>
                  <a:pt x="27" y="176"/>
                  <a:pt x="25" y="179"/>
                  <a:pt x="25" y="179"/>
                </a:cubicBezTo>
                <a:cubicBezTo>
                  <a:pt x="21" y="180"/>
                  <a:pt x="21" y="180"/>
                  <a:pt x="21" y="180"/>
                </a:cubicBezTo>
                <a:cubicBezTo>
                  <a:pt x="21" y="180"/>
                  <a:pt x="18" y="176"/>
                  <a:pt x="17" y="176"/>
                </a:cubicBezTo>
                <a:cubicBezTo>
                  <a:pt x="17" y="176"/>
                  <a:pt x="13" y="174"/>
                  <a:pt x="13" y="174"/>
                </a:cubicBezTo>
                <a:cubicBezTo>
                  <a:pt x="11" y="175"/>
                  <a:pt x="11" y="175"/>
                  <a:pt x="11" y="175"/>
                </a:cubicBezTo>
                <a:cubicBezTo>
                  <a:pt x="9" y="177"/>
                  <a:pt x="9" y="177"/>
                  <a:pt x="9" y="177"/>
                </a:cubicBezTo>
                <a:cubicBezTo>
                  <a:pt x="9" y="177"/>
                  <a:pt x="9" y="177"/>
                  <a:pt x="9" y="177"/>
                </a:cubicBezTo>
                <a:cubicBezTo>
                  <a:pt x="11" y="178"/>
                  <a:pt x="13" y="179"/>
                  <a:pt x="15" y="180"/>
                </a:cubicBezTo>
                <a:cubicBezTo>
                  <a:pt x="33" y="191"/>
                  <a:pt x="56" y="201"/>
                  <a:pt x="63" y="220"/>
                </a:cubicBezTo>
                <a:cubicBezTo>
                  <a:pt x="65" y="223"/>
                  <a:pt x="68" y="225"/>
                  <a:pt x="70" y="228"/>
                </a:cubicBezTo>
                <a:cubicBezTo>
                  <a:pt x="71" y="229"/>
                  <a:pt x="72" y="230"/>
                  <a:pt x="73" y="232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3"/>
                  <a:pt x="92" y="193"/>
                  <a:pt x="92" y="193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80" y="177"/>
                  <a:pt x="80" y="177"/>
                  <a:pt x="80" y="177"/>
                </a:cubicBezTo>
                <a:cubicBezTo>
                  <a:pt x="80" y="172"/>
                  <a:pt x="80" y="172"/>
                  <a:pt x="80" y="172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95" y="155"/>
                  <a:pt x="95" y="155"/>
                  <a:pt x="95" y="155"/>
                </a:cubicBezTo>
                <a:cubicBezTo>
                  <a:pt x="95" y="155"/>
                  <a:pt x="96" y="151"/>
                  <a:pt x="96" y="150"/>
                </a:cubicBezTo>
                <a:cubicBezTo>
                  <a:pt x="96" y="150"/>
                  <a:pt x="94" y="146"/>
                  <a:pt x="94" y="146"/>
                </a:cubicBezTo>
                <a:cubicBezTo>
                  <a:pt x="94" y="146"/>
                  <a:pt x="90" y="141"/>
                  <a:pt x="90" y="141"/>
                </a:cubicBezTo>
                <a:cubicBezTo>
                  <a:pt x="90" y="141"/>
                  <a:pt x="90" y="133"/>
                  <a:pt x="90" y="133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100" y="122"/>
                  <a:pt x="100" y="122"/>
                </a:cubicBezTo>
                <a:cubicBezTo>
                  <a:pt x="100" y="122"/>
                  <a:pt x="103" y="117"/>
                  <a:pt x="103" y="116"/>
                </a:cubicBezTo>
                <a:cubicBezTo>
                  <a:pt x="104" y="116"/>
                  <a:pt x="108" y="108"/>
                  <a:pt x="108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4"/>
                  <a:pt x="145" y="114"/>
                  <a:pt x="145" y="114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20"/>
                  <a:pt x="145" y="123"/>
                  <a:pt x="145" y="123"/>
                </a:cubicBezTo>
                <a:cubicBezTo>
                  <a:pt x="145" y="124"/>
                  <a:pt x="146" y="126"/>
                  <a:pt x="146" y="126"/>
                </a:cubicBezTo>
                <a:cubicBezTo>
                  <a:pt x="146" y="127"/>
                  <a:pt x="146" y="129"/>
                  <a:pt x="146" y="129"/>
                </a:cubicBezTo>
                <a:cubicBezTo>
                  <a:pt x="146" y="129"/>
                  <a:pt x="150" y="129"/>
                  <a:pt x="150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60" y="127"/>
                  <a:pt x="160" y="127"/>
                  <a:pt x="160" y="127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19"/>
                  <a:pt x="170" y="113"/>
                  <a:pt x="170" y="113"/>
                </a:cubicBezTo>
                <a:cubicBezTo>
                  <a:pt x="171" y="112"/>
                  <a:pt x="174" y="107"/>
                  <a:pt x="174" y="107"/>
                </a:cubicBezTo>
                <a:cubicBezTo>
                  <a:pt x="174" y="107"/>
                  <a:pt x="173" y="99"/>
                  <a:pt x="173" y="99"/>
                </a:cubicBezTo>
                <a:cubicBezTo>
                  <a:pt x="173" y="98"/>
                  <a:pt x="174" y="93"/>
                  <a:pt x="174" y="93"/>
                </a:cubicBezTo>
                <a:cubicBezTo>
                  <a:pt x="176" y="86"/>
                  <a:pt x="176" y="86"/>
                  <a:pt x="176" y="86"/>
                </a:cubicBezTo>
                <a:cubicBezTo>
                  <a:pt x="176" y="86"/>
                  <a:pt x="179" y="83"/>
                  <a:pt x="179" y="83"/>
                </a:cubicBezTo>
                <a:cubicBezTo>
                  <a:pt x="179" y="83"/>
                  <a:pt x="180" y="81"/>
                  <a:pt x="181" y="81"/>
                </a:cubicBezTo>
                <a:cubicBezTo>
                  <a:pt x="181" y="81"/>
                  <a:pt x="181" y="78"/>
                  <a:pt x="181" y="78"/>
                </a:cubicBezTo>
                <a:cubicBezTo>
                  <a:pt x="182" y="77"/>
                  <a:pt x="186" y="72"/>
                  <a:pt x="186" y="72"/>
                </a:cubicBezTo>
                <a:cubicBezTo>
                  <a:pt x="186" y="72"/>
                  <a:pt x="186" y="65"/>
                  <a:pt x="186" y="65"/>
                </a:cubicBezTo>
                <a:cubicBezTo>
                  <a:pt x="186" y="64"/>
                  <a:pt x="187" y="61"/>
                  <a:pt x="187" y="61"/>
                </a:cubicBezTo>
                <a:cubicBezTo>
                  <a:pt x="187" y="60"/>
                  <a:pt x="190" y="58"/>
                  <a:pt x="190" y="58"/>
                </a:cubicBezTo>
                <a:cubicBezTo>
                  <a:pt x="189" y="53"/>
                  <a:pt x="189" y="53"/>
                  <a:pt x="189" y="53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8" y="50"/>
                  <a:pt x="198" y="50"/>
                  <a:pt x="198" y="50"/>
                </a:cubicBezTo>
                <a:cubicBezTo>
                  <a:pt x="198" y="50"/>
                  <a:pt x="196" y="45"/>
                  <a:pt x="196" y="45"/>
                </a:cubicBezTo>
                <a:cubicBezTo>
                  <a:pt x="196" y="45"/>
                  <a:pt x="197" y="41"/>
                  <a:pt x="197" y="40"/>
                </a:cubicBezTo>
                <a:cubicBezTo>
                  <a:pt x="197" y="40"/>
                  <a:pt x="198" y="38"/>
                  <a:pt x="198" y="38"/>
                </a:cubicBezTo>
                <a:cubicBezTo>
                  <a:pt x="194" y="34"/>
                  <a:pt x="194" y="34"/>
                  <a:pt x="194" y="34"/>
                </a:cubicBezTo>
                <a:cubicBezTo>
                  <a:pt x="193" y="32"/>
                  <a:pt x="193" y="32"/>
                  <a:pt x="193" y="32"/>
                </a:cubicBezTo>
                <a:cubicBezTo>
                  <a:pt x="196" y="28"/>
                  <a:pt x="196" y="28"/>
                  <a:pt x="196" y="28"/>
                </a:cubicBezTo>
                <a:cubicBezTo>
                  <a:pt x="200" y="27"/>
                  <a:pt x="200" y="27"/>
                  <a:pt x="200" y="27"/>
                </a:cubicBezTo>
                <a:cubicBezTo>
                  <a:pt x="200" y="27"/>
                  <a:pt x="191" y="14"/>
                  <a:pt x="191" y="13"/>
                </a:cubicBezTo>
                <a:cubicBezTo>
                  <a:pt x="191" y="13"/>
                  <a:pt x="190" y="0"/>
                  <a:pt x="190" y="0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1" name="Freeform 68">
            <a:extLst>
              <a:ext uri="{FF2B5EF4-FFF2-40B4-BE49-F238E27FC236}">
                <a16:creationId xmlns:a16="http://schemas.microsoft.com/office/drawing/2014/main" id="{CCEB4599-EC43-830A-B809-F0E1D4A5AFED}"/>
              </a:ext>
            </a:extLst>
          </p:cNvPr>
          <p:cNvSpPr>
            <a:spLocks/>
          </p:cNvSpPr>
          <p:nvPr/>
        </p:nvSpPr>
        <p:spPr bwMode="auto">
          <a:xfrm>
            <a:off x="485521" y="4275614"/>
            <a:ext cx="1016859" cy="874390"/>
          </a:xfrm>
          <a:custGeom>
            <a:avLst/>
            <a:gdLst>
              <a:gd name="T0" fmla="*/ 2147483646 w 238"/>
              <a:gd name="T1" fmla="*/ 2147483646 h 205"/>
              <a:gd name="T2" fmla="*/ 2147483646 w 238"/>
              <a:gd name="T3" fmla="*/ 2147483646 h 205"/>
              <a:gd name="T4" fmla="*/ 2147483646 w 238"/>
              <a:gd name="T5" fmla="*/ 2147483646 h 205"/>
              <a:gd name="T6" fmla="*/ 2147483646 w 238"/>
              <a:gd name="T7" fmla="*/ 2147483646 h 205"/>
              <a:gd name="T8" fmla="*/ 2147483646 w 238"/>
              <a:gd name="T9" fmla="*/ 2147483646 h 205"/>
              <a:gd name="T10" fmla="*/ 2147483646 w 238"/>
              <a:gd name="T11" fmla="*/ 2147483646 h 205"/>
              <a:gd name="T12" fmla="*/ 2147483646 w 238"/>
              <a:gd name="T13" fmla="*/ 2147483646 h 205"/>
              <a:gd name="T14" fmla="*/ 2147483646 w 238"/>
              <a:gd name="T15" fmla="*/ 2147483646 h 205"/>
              <a:gd name="T16" fmla="*/ 2147483646 w 238"/>
              <a:gd name="T17" fmla="*/ 2147483646 h 205"/>
              <a:gd name="T18" fmla="*/ 2147483646 w 238"/>
              <a:gd name="T19" fmla="*/ 2147483646 h 205"/>
              <a:gd name="T20" fmla="*/ 2147483646 w 238"/>
              <a:gd name="T21" fmla="*/ 1995084319 h 205"/>
              <a:gd name="T22" fmla="*/ 2147483646 w 238"/>
              <a:gd name="T23" fmla="*/ 1734854277 h 205"/>
              <a:gd name="T24" fmla="*/ 2147483646 w 238"/>
              <a:gd name="T25" fmla="*/ 1691485772 h 205"/>
              <a:gd name="T26" fmla="*/ 2147483646 w 238"/>
              <a:gd name="T27" fmla="*/ 1734854277 h 205"/>
              <a:gd name="T28" fmla="*/ 2147483646 w 238"/>
              <a:gd name="T29" fmla="*/ 1633657296 h 205"/>
              <a:gd name="T30" fmla="*/ 2147483646 w 238"/>
              <a:gd name="T31" fmla="*/ 1575828820 h 205"/>
              <a:gd name="T32" fmla="*/ 2147483646 w 238"/>
              <a:gd name="T33" fmla="*/ 1431255729 h 205"/>
              <a:gd name="T34" fmla="*/ 2147483646 w 238"/>
              <a:gd name="T35" fmla="*/ 1518000344 h 205"/>
              <a:gd name="T36" fmla="*/ 1885774394 w 238"/>
              <a:gd name="T37" fmla="*/ 1546912681 h 205"/>
              <a:gd name="T38" fmla="*/ 1929292235 w 238"/>
              <a:gd name="T39" fmla="*/ 1185485657 h 205"/>
              <a:gd name="T40" fmla="*/ 1552135071 w 238"/>
              <a:gd name="T41" fmla="*/ 910799446 h 205"/>
              <a:gd name="T42" fmla="*/ 1407078139 w 238"/>
              <a:gd name="T43" fmla="*/ 968627922 h 205"/>
              <a:gd name="T44" fmla="*/ 1276524615 w 238"/>
              <a:gd name="T45" fmla="*/ 896343277 h 205"/>
              <a:gd name="T46" fmla="*/ 1073438817 w 238"/>
              <a:gd name="T47" fmla="*/ 1127657181 h 205"/>
              <a:gd name="T48" fmla="*/ 841346202 w 238"/>
              <a:gd name="T49" fmla="*/ 1026456398 h 205"/>
              <a:gd name="T50" fmla="*/ 551224721 w 238"/>
              <a:gd name="T51" fmla="*/ 693941711 h 205"/>
              <a:gd name="T52" fmla="*/ 580239154 w 238"/>
              <a:gd name="T53" fmla="*/ 462627807 h 205"/>
              <a:gd name="T54" fmla="*/ 551224721 w 238"/>
              <a:gd name="T55" fmla="*/ 173485428 h 205"/>
              <a:gd name="T56" fmla="*/ 493203471 w 238"/>
              <a:gd name="T57" fmla="*/ 303598548 h 205"/>
              <a:gd name="T58" fmla="*/ 420671197 w 238"/>
              <a:gd name="T59" fmla="*/ 289142379 h 205"/>
              <a:gd name="T60" fmla="*/ 377153355 w 238"/>
              <a:gd name="T61" fmla="*/ 101200783 h 205"/>
              <a:gd name="T62" fmla="*/ 319132106 w 238"/>
              <a:gd name="T63" fmla="*/ 43372307 h 205"/>
              <a:gd name="T64" fmla="*/ 203081990 w 238"/>
              <a:gd name="T65" fmla="*/ 0 h 205"/>
              <a:gd name="T66" fmla="*/ 116046307 w 238"/>
              <a:gd name="T67" fmla="*/ 101200783 h 205"/>
              <a:gd name="T68" fmla="*/ 101542899 w 238"/>
              <a:gd name="T69" fmla="*/ 332514687 h 205"/>
              <a:gd name="T70" fmla="*/ 174071365 w 238"/>
              <a:gd name="T71" fmla="*/ 766226355 h 205"/>
              <a:gd name="T72" fmla="*/ 101542899 w 238"/>
              <a:gd name="T73" fmla="*/ 954171753 h 205"/>
              <a:gd name="T74" fmla="*/ 101542899 w 238"/>
              <a:gd name="T75" fmla="*/ 1546912681 h 205"/>
              <a:gd name="T76" fmla="*/ 58025058 w 238"/>
              <a:gd name="T77" fmla="*/ 1792682753 h 205"/>
              <a:gd name="T78" fmla="*/ 159564149 w 238"/>
              <a:gd name="T79" fmla="*/ 2110741271 h 205"/>
              <a:gd name="T80" fmla="*/ 87035683 w 238"/>
              <a:gd name="T81" fmla="*/ 2147483646 h 205"/>
              <a:gd name="T82" fmla="*/ 72528466 w 238"/>
              <a:gd name="T83" fmla="*/ 2147483646 h 205"/>
              <a:gd name="T84" fmla="*/ 101542899 w 238"/>
              <a:gd name="T85" fmla="*/ 2147483646 h 205"/>
              <a:gd name="T86" fmla="*/ 348142731 w 238"/>
              <a:gd name="T87" fmla="*/ 2147483646 h 205"/>
              <a:gd name="T88" fmla="*/ 870356827 w 238"/>
              <a:gd name="T89" fmla="*/ 2147483646 h 205"/>
              <a:gd name="T90" fmla="*/ 1000910351 w 238"/>
              <a:gd name="T91" fmla="*/ 2147483646 h 205"/>
              <a:gd name="T92" fmla="*/ 1233006774 w 238"/>
              <a:gd name="T93" fmla="*/ 2147483646 h 205"/>
              <a:gd name="T94" fmla="*/ 1392570923 w 238"/>
              <a:gd name="T95" fmla="*/ 2147483646 h 205"/>
              <a:gd name="T96" fmla="*/ 2147483646 w 238"/>
              <a:gd name="T97" fmla="*/ 2147483646 h 205"/>
              <a:gd name="T98" fmla="*/ 2147483646 w 238"/>
              <a:gd name="T99" fmla="*/ 2147483646 h 205"/>
              <a:gd name="T100" fmla="*/ 2147483646 w 238"/>
              <a:gd name="T101" fmla="*/ 2147483646 h 205"/>
              <a:gd name="T102" fmla="*/ 2147483646 w 238"/>
              <a:gd name="T103" fmla="*/ 2147483646 h 205"/>
              <a:gd name="T104" fmla="*/ 2147483646 w 238"/>
              <a:gd name="T105" fmla="*/ 2147483646 h 205"/>
              <a:gd name="T106" fmla="*/ 2147483646 w 238"/>
              <a:gd name="T107" fmla="*/ 2147483646 h 205"/>
              <a:gd name="T108" fmla="*/ 2147483646 w 238"/>
              <a:gd name="T109" fmla="*/ 2147483646 h 205"/>
              <a:gd name="T110" fmla="*/ 2147483646 w 238"/>
              <a:gd name="T111" fmla="*/ 2147483646 h 205"/>
              <a:gd name="T112" fmla="*/ 2147483646 w 238"/>
              <a:gd name="T113" fmla="*/ 2147483646 h 2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38" h="205">
                <a:moveTo>
                  <a:pt x="223" y="199"/>
                </a:moveTo>
                <a:cubicBezTo>
                  <a:pt x="223" y="199"/>
                  <a:pt x="227" y="201"/>
                  <a:pt x="227" y="201"/>
                </a:cubicBezTo>
                <a:cubicBezTo>
                  <a:pt x="228" y="201"/>
                  <a:pt x="231" y="205"/>
                  <a:pt x="231" y="205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5" y="204"/>
                  <a:pt x="237" y="201"/>
                  <a:pt x="237" y="200"/>
                </a:cubicBezTo>
                <a:cubicBezTo>
                  <a:pt x="238" y="200"/>
                  <a:pt x="236" y="197"/>
                  <a:pt x="236" y="197"/>
                </a:cubicBezTo>
                <a:cubicBezTo>
                  <a:pt x="235" y="197"/>
                  <a:pt x="230" y="196"/>
                  <a:pt x="230" y="196"/>
                </a:cubicBezTo>
                <a:cubicBezTo>
                  <a:pt x="230" y="196"/>
                  <a:pt x="225" y="195"/>
                  <a:pt x="224" y="195"/>
                </a:cubicBezTo>
                <a:cubicBezTo>
                  <a:pt x="224" y="195"/>
                  <a:pt x="221" y="193"/>
                  <a:pt x="221" y="193"/>
                </a:cubicBezTo>
                <a:cubicBezTo>
                  <a:pt x="221" y="193"/>
                  <a:pt x="222" y="192"/>
                  <a:pt x="223" y="192"/>
                </a:cubicBezTo>
                <a:cubicBezTo>
                  <a:pt x="223" y="192"/>
                  <a:pt x="225" y="191"/>
                  <a:pt x="226" y="191"/>
                </a:cubicBezTo>
                <a:cubicBezTo>
                  <a:pt x="226" y="191"/>
                  <a:pt x="229" y="192"/>
                  <a:pt x="229" y="192"/>
                </a:cubicBezTo>
                <a:cubicBezTo>
                  <a:pt x="229" y="192"/>
                  <a:pt x="231" y="190"/>
                  <a:pt x="231" y="190"/>
                </a:cubicBezTo>
                <a:cubicBezTo>
                  <a:pt x="231" y="190"/>
                  <a:pt x="232" y="185"/>
                  <a:pt x="232" y="184"/>
                </a:cubicBezTo>
                <a:cubicBezTo>
                  <a:pt x="232" y="184"/>
                  <a:pt x="232" y="181"/>
                  <a:pt x="232" y="181"/>
                </a:cubicBezTo>
                <a:cubicBezTo>
                  <a:pt x="237" y="182"/>
                  <a:pt x="237" y="182"/>
                  <a:pt x="237" y="182"/>
                </a:cubicBezTo>
                <a:cubicBezTo>
                  <a:pt x="237" y="182"/>
                  <a:pt x="237" y="179"/>
                  <a:pt x="236" y="178"/>
                </a:cubicBezTo>
                <a:cubicBezTo>
                  <a:pt x="236" y="178"/>
                  <a:pt x="235" y="175"/>
                  <a:pt x="235" y="174"/>
                </a:cubicBezTo>
                <a:cubicBezTo>
                  <a:pt x="235" y="174"/>
                  <a:pt x="237" y="168"/>
                  <a:pt x="237" y="168"/>
                </a:cubicBezTo>
                <a:cubicBezTo>
                  <a:pt x="237" y="168"/>
                  <a:pt x="237" y="166"/>
                  <a:pt x="236" y="165"/>
                </a:cubicBezTo>
                <a:cubicBezTo>
                  <a:pt x="236" y="165"/>
                  <a:pt x="234" y="163"/>
                  <a:pt x="234" y="16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230" y="168"/>
                  <a:pt x="230" y="168"/>
                  <a:pt x="230" y="168"/>
                </a:cubicBezTo>
                <a:cubicBezTo>
                  <a:pt x="224" y="180"/>
                  <a:pt x="224" y="180"/>
                  <a:pt x="224" y="180"/>
                </a:cubicBezTo>
                <a:cubicBezTo>
                  <a:pt x="224" y="180"/>
                  <a:pt x="222" y="175"/>
                  <a:pt x="222" y="174"/>
                </a:cubicBezTo>
                <a:cubicBezTo>
                  <a:pt x="222" y="174"/>
                  <a:pt x="220" y="170"/>
                  <a:pt x="220" y="170"/>
                </a:cubicBezTo>
                <a:cubicBezTo>
                  <a:pt x="211" y="165"/>
                  <a:pt x="211" y="165"/>
                  <a:pt x="211" y="165"/>
                </a:cubicBezTo>
                <a:cubicBezTo>
                  <a:pt x="211" y="165"/>
                  <a:pt x="210" y="162"/>
                  <a:pt x="210" y="162"/>
                </a:cubicBezTo>
                <a:cubicBezTo>
                  <a:pt x="210" y="161"/>
                  <a:pt x="210" y="157"/>
                  <a:pt x="211" y="156"/>
                </a:cubicBezTo>
                <a:cubicBezTo>
                  <a:pt x="211" y="155"/>
                  <a:pt x="213" y="150"/>
                  <a:pt x="214" y="149"/>
                </a:cubicBezTo>
                <a:cubicBezTo>
                  <a:pt x="214" y="148"/>
                  <a:pt x="219" y="145"/>
                  <a:pt x="220" y="144"/>
                </a:cubicBezTo>
                <a:cubicBezTo>
                  <a:pt x="221" y="144"/>
                  <a:pt x="226" y="141"/>
                  <a:pt x="227" y="141"/>
                </a:cubicBezTo>
                <a:cubicBezTo>
                  <a:pt x="227" y="140"/>
                  <a:pt x="230" y="138"/>
                  <a:pt x="230" y="138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1" y="130"/>
                  <a:pt x="232" y="124"/>
                  <a:pt x="232" y="123"/>
                </a:cubicBezTo>
                <a:cubicBezTo>
                  <a:pt x="232" y="123"/>
                  <a:pt x="232" y="121"/>
                  <a:pt x="232" y="120"/>
                </a:cubicBezTo>
                <a:cubicBezTo>
                  <a:pt x="232" y="120"/>
                  <a:pt x="237" y="115"/>
                  <a:pt x="237" y="115"/>
                </a:cubicBezTo>
                <a:cubicBezTo>
                  <a:pt x="227" y="115"/>
                  <a:pt x="227" y="115"/>
                  <a:pt x="227" y="115"/>
                </a:cubicBezTo>
                <a:cubicBezTo>
                  <a:pt x="225" y="117"/>
                  <a:pt x="225" y="117"/>
                  <a:pt x="225" y="117"/>
                </a:cubicBezTo>
                <a:cubicBezTo>
                  <a:pt x="221" y="119"/>
                  <a:pt x="221" y="119"/>
                  <a:pt x="221" y="119"/>
                </a:cubicBezTo>
                <a:cubicBezTo>
                  <a:pt x="216" y="118"/>
                  <a:pt x="216" y="118"/>
                  <a:pt x="216" y="118"/>
                </a:cubicBezTo>
                <a:cubicBezTo>
                  <a:pt x="216" y="118"/>
                  <a:pt x="213" y="120"/>
                  <a:pt x="212" y="120"/>
                </a:cubicBezTo>
                <a:cubicBezTo>
                  <a:pt x="212" y="121"/>
                  <a:pt x="210" y="121"/>
                  <a:pt x="210" y="121"/>
                </a:cubicBezTo>
                <a:cubicBezTo>
                  <a:pt x="210" y="121"/>
                  <a:pt x="208" y="117"/>
                  <a:pt x="208" y="117"/>
                </a:cubicBezTo>
                <a:cubicBezTo>
                  <a:pt x="208" y="116"/>
                  <a:pt x="209" y="113"/>
                  <a:pt x="209" y="113"/>
                </a:cubicBezTo>
                <a:cubicBezTo>
                  <a:pt x="209" y="113"/>
                  <a:pt x="205" y="110"/>
                  <a:pt x="205" y="110"/>
                </a:cubicBezTo>
                <a:cubicBezTo>
                  <a:pt x="205" y="110"/>
                  <a:pt x="200" y="107"/>
                  <a:pt x="200" y="107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173" y="102"/>
                  <a:pt x="173" y="102"/>
                  <a:pt x="173" y="102"/>
                </a:cubicBezTo>
                <a:cubicBezTo>
                  <a:pt x="163" y="103"/>
                  <a:pt x="163" y="103"/>
                  <a:pt x="163" y="103"/>
                </a:cubicBezTo>
                <a:cubicBezTo>
                  <a:pt x="158" y="105"/>
                  <a:pt x="158" y="105"/>
                  <a:pt x="158" y="105"/>
                </a:cubicBezTo>
                <a:cubicBezTo>
                  <a:pt x="155" y="108"/>
                  <a:pt x="155" y="108"/>
                  <a:pt x="155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37" y="100"/>
                  <a:pt x="137" y="100"/>
                  <a:pt x="137" y="100"/>
                </a:cubicBezTo>
                <a:cubicBezTo>
                  <a:pt x="134" y="92"/>
                  <a:pt x="134" y="92"/>
                  <a:pt x="134" y="9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99" y="70"/>
                  <a:pt x="99" y="70"/>
                  <a:pt x="99" y="70"/>
                </a:cubicBezTo>
                <a:cubicBezTo>
                  <a:pt x="98" y="70"/>
                  <a:pt x="98" y="70"/>
                  <a:pt x="98" y="70"/>
                </a:cubicBezTo>
                <a:cubicBezTo>
                  <a:pt x="98" y="70"/>
                  <a:pt x="97" y="67"/>
                  <a:pt x="97" y="67"/>
                </a:cubicBezTo>
                <a:cubicBezTo>
                  <a:pt x="97" y="67"/>
                  <a:pt x="98" y="63"/>
                  <a:pt x="98" y="63"/>
                </a:cubicBezTo>
                <a:cubicBezTo>
                  <a:pt x="95" y="57"/>
                  <a:pt x="95" y="57"/>
                  <a:pt x="95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7" y="70"/>
                  <a:pt x="87" y="70"/>
                  <a:pt x="87" y="70"/>
                </a:cubicBezTo>
                <a:cubicBezTo>
                  <a:pt x="79" y="79"/>
                  <a:pt x="79" y="79"/>
                  <a:pt x="79" y="79"/>
                </a:cubicBezTo>
                <a:cubicBezTo>
                  <a:pt x="79" y="79"/>
                  <a:pt x="74" y="78"/>
                  <a:pt x="74" y="78"/>
                </a:cubicBezTo>
                <a:cubicBezTo>
                  <a:pt x="74" y="77"/>
                  <a:pt x="71" y="73"/>
                  <a:pt x="71" y="73"/>
                </a:cubicBezTo>
                <a:cubicBezTo>
                  <a:pt x="66" y="72"/>
                  <a:pt x="66" y="72"/>
                  <a:pt x="66" y="72"/>
                </a:cubicBezTo>
                <a:cubicBezTo>
                  <a:pt x="58" y="71"/>
                  <a:pt x="58" y="71"/>
                  <a:pt x="58" y="71"/>
                </a:cubicBezTo>
                <a:cubicBezTo>
                  <a:pt x="49" y="63"/>
                  <a:pt x="49" y="63"/>
                  <a:pt x="49" y="63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5"/>
                  <a:pt x="38" y="48"/>
                  <a:pt x="38" y="48"/>
                </a:cubicBezTo>
                <a:cubicBezTo>
                  <a:pt x="38" y="48"/>
                  <a:pt x="36" y="43"/>
                  <a:pt x="36" y="43"/>
                </a:cubicBezTo>
                <a:cubicBezTo>
                  <a:pt x="36" y="43"/>
                  <a:pt x="37" y="40"/>
                  <a:pt x="37" y="40"/>
                </a:cubicBezTo>
                <a:cubicBezTo>
                  <a:pt x="37" y="39"/>
                  <a:pt x="40" y="32"/>
                  <a:pt x="40" y="32"/>
                </a:cubicBezTo>
                <a:cubicBezTo>
                  <a:pt x="40" y="32"/>
                  <a:pt x="43" y="23"/>
                  <a:pt x="43" y="23"/>
                </a:cubicBezTo>
                <a:cubicBezTo>
                  <a:pt x="43" y="23"/>
                  <a:pt x="41" y="19"/>
                  <a:pt x="41" y="19"/>
                </a:cubicBezTo>
                <a:cubicBezTo>
                  <a:pt x="41" y="19"/>
                  <a:pt x="38" y="12"/>
                  <a:pt x="38" y="12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7"/>
                  <a:pt x="35" y="17"/>
                </a:cubicBezTo>
                <a:cubicBezTo>
                  <a:pt x="35" y="17"/>
                  <a:pt x="34" y="21"/>
                  <a:pt x="34" y="21"/>
                </a:cubicBezTo>
                <a:cubicBezTo>
                  <a:pt x="31" y="24"/>
                  <a:pt x="31" y="24"/>
                  <a:pt x="31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5" y="15"/>
                  <a:pt x="24" y="15"/>
                </a:cubicBezTo>
                <a:cubicBezTo>
                  <a:pt x="24" y="15"/>
                  <a:pt x="25" y="11"/>
                  <a:pt x="25" y="11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7" y="3"/>
                  <a:pt x="27" y="3"/>
                </a:cubicBezTo>
                <a:cubicBezTo>
                  <a:pt x="27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0" y="4"/>
                  <a:pt x="10" y="4"/>
                </a:cubicBezTo>
                <a:cubicBezTo>
                  <a:pt x="10" y="5"/>
                  <a:pt x="8" y="7"/>
                  <a:pt x="8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23"/>
                  <a:pt x="7" y="23"/>
                  <a:pt x="7" y="23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9"/>
                  <a:pt x="6" y="49"/>
                  <a:pt x="6" y="49"/>
                </a:cubicBezTo>
                <a:cubicBezTo>
                  <a:pt x="12" y="53"/>
                  <a:pt x="12" y="53"/>
                  <a:pt x="12" y="53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5"/>
                  <a:pt x="14" y="65"/>
                  <a:pt x="14" y="65"/>
                </a:cubicBezTo>
                <a:cubicBezTo>
                  <a:pt x="7" y="66"/>
                  <a:pt x="7" y="66"/>
                  <a:pt x="7" y="66"/>
                </a:cubicBezTo>
                <a:cubicBezTo>
                  <a:pt x="7" y="84"/>
                  <a:pt x="7" y="84"/>
                  <a:pt x="7" y="84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7" y="107"/>
                  <a:pt x="7" y="107"/>
                  <a:pt x="7" y="107"/>
                </a:cubicBezTo>
                <a:cubicBezTo>
                  <a:pt x="10" y="114"/>
                  <a:pt x="10" y="114"/>
                  <a:pt x="10" y="114"/>
                </a:cubicBezTo>
                <a:cubicBezTo>
                  <a:pt x="5" y="117"/>
                  <a:pt x="5" y="117"/>
                  <a:pt x="5" y="117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8"/>
                  <a:pt x="6" y="128"/>
                  <a:pt x="6" y="128"/>
                </a:cubicBezTo>
                <a:cubicBezTo>
                  <a:pt x="6" y="145"/>
                  <a:pt x="6" y="145"/>
                  <a:pt x="6" y="145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50"/>
                  <a:pt x="13" y="157"/>
                  <a:pt x="13" y="157"/>
                </a:cubicBezTo>
                <a:cubicBezTo>
                  <a:pt x="13" y="157"/>
                  <a:pt x="6" y="164"/>
                  <a:pt x="6" y="164"/>
                </a:cubicBezTo>
                <a:cubicBezTo>
                  <a:pt x="9" y="173"/>
                  <a:pt x="9" y="173"/>
                  <a:pt x="9" y="173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82"/>
                  <a:pt x="5" y="182"/>
                  <a:pt x="5" y="182"/>
                </a:cubicBezTo>
                <a:cubicBezTo>
                  <a:pt x="2" y="186"/>
                  <a:pt x="2" y="186"/>
                  <a:pt x="2" y="186"/>
                </a:cubicBezTo>
                <a:cubicBezTo>
                  <a:pt x="3" y="188"/>
                  <a:pt x="3" y="188"/>
                  <a:pt x="3" y="188"/>
                </a:cubicBezTo>
                <a:cubicBezTo>
                  <a:pt x="7" y="186"/>
                  <a:pt x="7" y="186"/>
                  <a:pt x="7" y="186"/>
                </a:cubicBezTo>
                <a:cubicBezTo>
                  <a:pt x="7" y="186"/>
                  <a:pt x="14" y="186"/>
                  <a:pt x="14" y="186"/>
                </a:cubicBezTo>
                <a:cubicBezTo>
                  <a:pt x="14" y="187"/>
                  <a:pt x="20" y="188"/>
                  <a:pt x="20" y="188"/>
                </a:cubicBezTo>
                <a:cubicBezTo>
                  <a:pt x="20" y="188"/>
                  <a:pt x="24" y="186"/>
                  <a:pt x="24" y="186"/>
                </a:cubicBezTo>
                <a:cubicBezTo>
                  <a:pt x="24" y="186"/>
                  <a:pt x="27" y="181"/>
                  <a:pt x="27" y="181"/>
                </a:cubicBezTo>
                <a:cubicBezTo>
                  <a:pt x="37" y="180"/>
                  <a:pt x="37" y="180"/>
                  <a:pt x="37" y="180"/>
                </a:cubicBezTo>
                <a:cubicBezTo>
                  <a:pt x="60" y="180"/>
                  <a:pt x="60" y="180"/>
                  <a:pt x="60" y="180"/>
                </a:cubicBezTo>
                <a:cubicBezTo>
                  <a:pt x="65" y="177"/>
                  <a:pt x="65" y="177"/>
                  <a:pt x="65" y="177"/>
                </a:cubicBezTo>
                <a:cubicBezTo>
                  <a:pt x="65" y="177"/>
                  <a:pt x="63" y="172"/>
                  <a:pt x="63" y="172"/>
                </a:cubicBezTo>
                <a:cubicBezTo>
                  <a:pt x="63" y="172"/>
                  <a:pt x="69" y="165"/>
                  <a:pt x="69" y="165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3"/>
                  <a:pt x="89" y="164"/>
                  <a:pt x="90" y="164"/>
                </a:cubicBezTo>
                <a:cubicBezTo>
                  <a:pt x="90" y="164"/>
                  <a:pt x="95" y="163"/>
                  <a:pt x="95" y="163"/>
                </a:cubicBezTo>
                <a:cubicBezTo>
                  <a:pt x="95" y="163"/>
                  <a:pt x="95" y="160"/>
                  <a:pt x="96" y="160"/>
                </a:cubicBezTo>
                <a:cubicBezTo>
                  <a:pt x="96" y="160"/>
                  <a:pt x="98" y="158"/>
                  <a:pt x="98" y="158"/>
                </a:cubicBezTo>
                <a:cubicBezTo>
                  <a:pt x="172" y="158"/>
                  <a:pt x="172" y="158"/>
                  <a:pt x="172" y="158"/>
                </a:cubicBezTo>
                <a:cubicBezTo>
                  <a:pt x="174" y="160"/>
                  <a:pt x="174" y="160"/>
                  <a:pt x="174" y="160"/>
                </a:cubicBezTo>
                <a:cubicBezTo>
                  <a:pt x="174" y="162"/>
                  <a:pt x="174" y="162"/>
                  <a:pt x="174" y="162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69" y="165"/>
                  <a:pt x="169" y="165"/>
                  <a:pt x="169" y="165"/>
                </a:cubicBezTo>
                <a:cubicBezTo>
                  <a:pt x="169" y="168"/>
                  <a:pt x="169" y="168"/>
                  <a:pt x="169" y="168"/>
                </a:cubicBezTo>
                <a:cubicBezTo>
                  <a:pt x="172" y="175"/>
                  <a:pt x="172" y="175"/>
                  <a:pt x="172" y="175"/>
                </a:cubicBezTo>
                <a:cubicBezTo>
                  <a:pt x="173" y="175"/>
                  <a:pt x="174" y="175"/>
                  <a:pt x="175" y="175"/>
                </a:cubicBezTo>
                <a:cubicBezTo>
                  <a:pt x="178" y="174"/>
                  <a:pt x="179" y="171"/>
                  <a:pt x="182" y="171"/>
                </a:cubicBezTo>
                <a:cubicBezTo>
                  <a:pt x="184" y="171"/>
                  <a:pt x="185" y="172"/>
                  <a:pt x="187" y="173"/>
                </a:cubicBezTo>
                <a:cubicBezTo>
                  <a:pt x="188" y="173"/>
                  <a:pt x="189" y="174"/>
                  <a:pt x="190" y="175"/>
                </a:cubicBezTo>
                <a:cubicBezTo>
                  <a:pt x="190" y="175"/>
                  <a:pt x="190" y="175"/>
                  <a:pt x="191" y="175"/>
                </a:cubicBezTo>
                <a:cubicBezTo>
                  <a:pt x="191" y="176"/>
                  <a:pt x="191" y="176"/>
                  <a:pt x="190" y="177"/>
                </a:cubicBezTo>
                <a:cubicBezTo>
                  <a:pt x="190" y="177"/>
                  <a:pt x="189" y="177"/>
                  <a:pt x="189" y="177"/>
                </a:cubicBezTo>
                <a:cubicBezTo>
                  <a:pt x="187" y="178"/>
                  <a:pt x="185" y="180"/>
                  <a:pt x="184" y="181"/>
                </a:cubicBezTo>
                <a:cubicBezTo>
                  <a:pt x="184" y="182"/>
                  <a:pt x="183" y="182"/>
                  <a:pt x="183" y="183"/>
                </a:cubicBezTo>
                <a:cubicBezTo>
                  <a:pt x="183" y="183"/>
                  <a:pt x="184" y="184"/>
                  <a:pt x="184" y="184"/>
                </a:cubicBezTo>
                <a:cubicBezTo>
                  <a:pt x="187" y="184"/>
                  <a:pt x="187" y="184"/>
                  <a:pt x="187" y="184"/>
                </a:cubicBezTo>
                <a:cubicBezTo>
                  <a:pt x="190" y="186"/>
                  <a:pt x="190" y="186"/>
                  <a:pt x="190" y="186"/>
                </a:cubicBezTo>
                <a:cubicBezTo>
                  <a:pt x="193" y="189"/>
                  <a:pt x="193" y="189"/>
                  <a:pt x="193" y="189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205" y="188"/>
                  <a:pt x="205" y="188"/>
                  <a:pt x="205" y="188"/>
                </a:cubicBezTo>
                <a:cubicBezTo>
                  <a:pt x="205" y="194"/>
                  <a:pt x="205" y="194"/>
                  <a:pt x="205" y="194"/>
                </a:cubicBezTo>
                <a:cubicBezTo>
                  <a:pt x="206" y="198"/>
                  <a:pt x="206" y="198"/>
                  <a:pt x="206" y="198"/>
                </a:cubicBezTo>
                <a:cubicBezTo>
                  <a:pt x="210" y="199"/>
                  <a:pt x="215" y="200"/>
                  <a:pt x="219" y="202"/>
                </a:cubicBezTo>
                <a:cubicBezTo>
                  <a:pt x="221" y="200"/>
                  <a:pt x="221" y="200"/>
                  <a:pt x="221" y="200"/>
                </a:cubicBezTo>
                <a:lnTo>
                  <a:pt x="223" y="199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242" name="Freeform 69">
            <a:extLst>
              <a:ext uri="{FF2B5EF4-FFF2-40B4-BE49-F238E27FC236}">
                <a16:creationId xmlns:a16="http://schemas.microsoft.com/office/drawing/2014/main" id="{89C04999-405C-2F70-7A70-AAD97EC2A52B}"/>
              </a:ext>
            </a:extLst>
          </p:cNvPr>
          <p:cNvSpPr>
            <a:spLocks/>
          </p:cNvSpPr>
          <p:nvPr/>
        </p:nvSpPr>
        <p:spPr bwMode="auto">
          <a:xfrm>
            <a:off x="955662" y="2446695"/>
            <a:ext cx="2007003" cy="1700699"/>
          </a:xfrm>
          <a:custGeom>
            <a:avLst/>
            <a:gdLst>
              <a:gd name="T0" fmla="*/ 2147483646 w 470"/>
              <a:gd name="T1" fmla="*/ 2147483646 h 398"/>
              <a:gd name="T2" fmla="*/ 2147483646 w 470"/>
              <a:gd name="T3" fmla="*/ 2147483646 h 398"/>
              <a:gd name="T4" fmla="*/ 2147483646 w 470"/>
              <a:gd name="T5" fmla="*/ 2147483646 h 398"/>
              <a:gd name="T6" fmla="*/ 2147483646 w 470"/>
              <a:gd name="T7" fmla="*/ 2147483646 h 398"/>
              <a:gd name="T8" fmla="*/ 2147483646 w 470"/>
              <a:gd name="T9" fmla="*/ 2147483646 h 398"/>
              <a:gd name="T10" fmla="*/ 2147483646 w 470"/>
              <a:gd name="T11" fmla="*/ 2147483646 h 398"/>
              <a:gd name="T12" fmla="*/ 2147483646 w 470"/>
              <a:gd name="T13" fmla="*/ 2147482777 h 398"/>
              <a:gd name="T14" fmla="*/ 2147483646 w 470"/>
              <a:gd name="T15" fmla="*/ 2045910432 h 398"/>
              <a:gd name="T16" fmla="*/ 2147483646 w 470"/>
              <a:gd name="T17" fmla="*/ 1828260305 h 398"/>
              <a:gd name="T18" fmla="*/ 2147483646 w 470"/>
              <a:gd name="T19" fmla="*/ 1625123234 h 398"/>
              <a:gd name="T20" fmla="*/ 2147483646 w 470"/>
              <a:gd name="T21" fmla="*/ 1509041643 h 398"/>
              <a:gd name="T22" fmla="*/ 2147483646 w 470"/>
              <a:gd name="T23" fmla="*/ 1392960051 h 398"/>
              <a:gd name="T24" fmla="*/ 2147483646 w 470"/>
              <a:gd name="T25" fmla="*/ 1494532396 h 398"/>
              <a:gd name="T26" fmla="*/ 2147483646 w 470"/>
              <a:gd name="T27" fmla="*/ 1610610178 h 398"/>
              <a:gd name="T28" fmla="*/ 2147483646 w 470"/>
              <a:gd name="T29" fmla="*/ 1654141727 h 398"/>
              <a:gd name="T30" fmla="*/ 2147483646 w 470"/>
              <a:gd name="T31" fmla="*/ 1392960051 h 398"/>
              <a:gd name="T32" fmla="*/ 2147483646 w 470"/>
              <a:gd name="T33" fmla="*/ 1204332227 h 398"/>
              <a:gd name="T34" fmla="*/ 2147483646 w 470"/>
              <a:gd name="T35" fmla="*/ 710991177 h 398"/>
              <a:gd name="T36" fmla="*/ 2147483646 w 470"/>
              <a:gd name="T37" fmla="*/ 565891092 h 398"/>
              <a:gd name="T38" fmla="*/ 2147483646 w 470"/>
              <a:gd name="T39" fmla="*/ 609418832 h 398"/>
              <a:gd name="T40" fmla="*/ 2147483646 w 470"/>
              <a:gd name="T41" fmla="*/ 14509247 h 398"/>
              <a:gd name="T42" fmla="*/ 2147483646 w 470"/>
              <a:gd name="T43" fmla="*/ 290200169 h 398"/>
              <a:gd name="T44" fmla="*/ 2147483646 w 470"/>
              <a:gd name="T45" fmla="*/ 72550042 h 398"/>
              <a:gd name="T46" fmla="*/ 2147483646 w 470"/>
              <a:gd name="T47" fmla="*/ 87059289 h 398"/>
              <a:gd name="T48" fmla="*/ 2057636022 w 470"/>
              <a:gd name="T49" fmla="*/ 348240965 h 398"/>
              <a:gd name="T50" fmla="*/ 2147483646 w 470"/>
              <a:gd name="T51" fmla="*/ 536868790 h 398"/>
              <a:gd name="T52" fmla="*/ 2147483646 w 470"/>
              <a:gd name="T53" fmla="*/ 754518917 h 398"/>
              <a:gd name="T54" fmla="*/ 2147483646 w 470"/>
              <a:gd name="T55" fmla="*/ 1044719086 h 398"/>
              <a:gd name="T56" fmla="*/ 2147483646 w 470"/>
              <a:gd name="T57" fmla="*/ 1160800677 h 398"/>
              <a:gd name="T58" fmla="*/ 2147483646 w 470"/>
              <a:gd name="T59" fmla="*/ 1233350720 h 398"/>
              <a:gd name="T60" fmla="*/ 2147483646 w 470"/>
              <a:gd name="T61" fmla="*/ 1523550889 h 398"/>
              <a:gd name="T62" fmla="*/ 2147483646 w 470"/>
              <a:gd name="T63" fmla="*/ 1944341897 h 398"/>
              <a:gd name="T64" fmla="*/ 2043144206 w 470"/>
              <a:gd name="T65" fmla="*/ 1973360390 h 398"/>
              <a:gd name="T66" fmla="*/ 2028652391 w 470"/>
              <a:gd name="T67" fmla="*/ 2147483646 h 398"/>
              <a:gd name="T68" fmla="*/ 1912729288 w 470"/>
              <a:gd name="T69" fmla="*/ 2147483646 h 398"/>
              <a:gd name="T70" fmla="*/ 1753334547 w 470"/>
              <a:gd name="T71" fmla="*/ 2031401186 h 398"/>
              <a:gd name="T72" fmla="*/ 1709866714 w 470"/>
              <a:gd name="T73" fmla="*/ 1523550889 h 398"/>
              <a:gd name="T74" fmla="*/ 2072124030 w 470"/>
              <a:gd name="T75" fmla="*/ 914132057 h 398"/>
              <a:gd name="T76" fmla="*/ 1811298001 w 470"/>
              <a:gd name="T77" fmla="*/ 841582015 h 398"/>
              <a:gd name="T78" fmla="*/ 1275154128 w 470"/>
              <a:gd name="T79" fmla="*/ 740009670 h 398"/>
              <a:gd name="T80" fmla="*/ 825953533 w 470"/>
              <a:gd name="T81" fmla="*/ 623931888 h 398"/>
              <a:gd name="T82" fmla="*/ 260826029 w 470"/>
              <a:gd name="T83" fmla="*/ 609418832 h 398"/>
              <a:gd name="T84" fmla="*/ 463692410 w 470"/>
              <a:gd name="T85" fmla="*/ 1233350720 h 398"/>
              <a:gd name="T86" fmla="*/ 202866381 w 470"/>
              <a:gd name="T87" fmla="*/ 1654141727 h 398"/>
              <a:gd name="T88" fmla="*/ 188374566 w 470"/>
              <a:gd name="T89" fmla="*/ 2147483646 h 398"/>
              <a:gd name="T90" fmla="*/ 318789484 w 470"/>
              <a:gd name="T91" fmla="*/ 2147483646 h 398"/>
              <a:gd name="T92" fmla="*/ 449200595 w 470"/>
              <a:gd name="T93" fmla="*/ 2147483646 h 398"/>
              <a:gd name="T94" fmla="*/ 681046800 w 470"/>
              <a:gd name="T95" fmla="*/ 2147483646 h 398"/>
              <a:gd name="T96" fmla="*/ 753498263 w 470"/>
              <a:gd name="T97" fmla="*/ 2147483646 h 398"/>
              <a:gd name="T98" fmla="*/ 956364644 w 470"/>
              <a:gd name="T99" fmla="*/ 2147483646 h 398"/>
              <a:gd name="T100" fmla="*/ 1202702665 w 470"/>
              <a:gd name="T101" fmla="*/ 2147483646 h 398"/>
              <a:gd name="T102" fmla="*/ 1854769640 w 470"/>
              <a:gd name="T103" fmla="*/ 2147483646 h 398"/>
              <a:gd name="T104" fmla="*/ 2147483646 w 470"/>
              <a:gd name="T105" fmla="*/ 2147483646 h 398"/>
              <a:gd name="T106" fmla="*/ 2147483646 w 470"/>
              <a:gd name="T107" fmla="*/ 2147483646 h 398"/>
              <a:gd name="T108" fmla="*/ 2147483646 w 470"/>
              <a:gd name="T109" fmla="*/ 2147483646 h 398"/>
              <a:gd name="T110" fmla="*/ 2147483646 w 470"/>
              <a:gd name="T111" fmla="*/ 2147483646 h 398"/>
              <a:gd name="T112" fmla="*/ 2147483646 w 470"/>
              <a:gd name="T113" fmla="*/ 2147483646 h 398"/>
              <a:gd name="T114" fmla="*/ 2147483646 w 470"/>
              <a:gd name="T115" fmla="*/ 2147483646 h 398"/>
              <a:gd name="T116" fmla="*/ 2147483646 w 470"/>
              <a:gd name="T117" fmla="*/ 2147483646 h 398"/>
              <a:gd name="T118" fmla="*/ 2147483646 w 470"/>
              <a:gd name="T119" fmla="*/ 2147483646 h 398"/>
              <a:gd name="T120" fmla="*/ 2147483646 w 470"/>
              <a:gd name="T121" fmla="*/ 2147483646 h 398"/>
              <a:gd name="T122" fmla="*/ 2147483646 w 470"/>
              <a:gd name="T123" fmla="*/ 2147483646 h 398"/>
              <a:gd name="T124" fmla="*/ 2147483646 w 470"/>
              <a:gd name="T125" fmla="*/ 2147483646 h 39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398">
                <a:moveTo>
                  <a:pt x="464" y="251"/>
                </a:moveTo>
                <a:cubicBezTo>
                  <a:pt x="464" y="251"/>
                  <a:pt x="460" y="253"/>
                  <a:pt x="460" y="253"/>
                </a:cubicBezTo>
                <a:cubicBezTo>
                  <a:pt x="459" y="253"/>
                  <a:pt x="454" y="253"/>
                  <a:pt x="454" y="253"/>
                </a:cubicBezTo>
                <a:cubicBezTo>
                  <a:pt x="456" y="249"/>
                  <a:pt x="456" y="249"/>
                  <a:pt x="456" y="249"/>
                </a:cubicBezTo>
                <a:cubicBezTo>
                  <a:pt x="458" y="246"/>
                  <a:pt x="458" y="246"/>
                  <a:pt x="458" y="246"/>
                </a:cubicBezTo>
                <a:cubicBezTo>
                  <a:pt x="457" y="244"/>
                  <a:pt x="457" y="244"/>
                  <a:pt x="457" y="244"/>
                </a:cubicBezTo>
                <a:cubicBezTo>
                  <a:pt x="457" y="244"/>
                  <a:pt x="452" y="243"/>
                  <a:pt x="452" y="242"/>
                </a:cubicBezTo>
                <a:cubicBezTo>
                  <a:pt x="452" y="242"/>
                  <a:pt x="450" y="240"/>
                  <a:pt x="450" y="239"/>
                </a:cubicBezTo>
                <a:cubicBezTo>
                  <a:pt x="450" y="239"/>
                  <a:pt x="450" y="236"/>
                  <a:pt x="450" y="236"/>
                </a:cubicBezTo>
                <a:cubicBezTo>
                  <a:pt x="450" y="235"/>
                  <a:pt x="452" y="234"/>
                  <a:pt x="452" y="234"/>
                </a:cubicBezTo>
                <a:cubicBezTo>
                  <a:pt x="452" y="234"/>
                  <a:pt x="455" y="231"/>
                  <a:pt x="455" y="231"/>
                </a:cubicBezTo>
                <a:cubicBezTo>
                  <a:pt x="456" y="230"/>
                  <a:pt x="458" y="227"/>
                  <a:pt x="458" y="227"/>
                </a:cubicBezTo>
                <a:cubicBezTo>
                  <a:pt x="458" y="226"/>
                  <a:pt x="459" y="224"/>
                  <a:pt x="460" y="224"/>
                </a:cubicBezTo>
                <a:cubicBezTo>
                  <a:pt x="460" y="223"/>
                  <a:pt x="464" y="223"/>
                  <a:pt x="464" y="223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1" y="213"/>
                  <a:pt x="461" y="213"/>
                  <a:pt x="461" y="213"/>
                </a:cubicBezTo>
                <a:cubicBezTo>
                  <a:pt x="458" y="212"/>
                  <a:pt x="458" y="212"/>
                  <a:pt x="458" y="212"/>
                </a:cubicBezTo>
                <a:cubicBezTo>
                  <a:pt x="457" y="207"/>
                  <a:pt x="457" y="207"/>
                  <a:pt x="457" y="207"/>
                </a:cubicBezTo>
                <a:cubicBezTo>
                  <a:pt x="455" y="205"/>
                  <a:pt x="451" y="204"/>
                  <a:pt x="449" y="203"/>
                </a:cubicBezTo>
                <a:cubicBezTo>
                  <a:pt x="449" y="203"/>
                  <a:pt x="449" y="203"/>
                  <a:pt x="448" y="203"/>
                </a:cubicBezTo>
                <a:cubicBezTo>
                  <a:pt x="448" y="202"/>
                  <a:pt x="448" y="202"/>
                  <a:pt x="448" y="202"/>
                </a:cubicBezTo>
                <a:cubicBezTo>
                  <a:pt x="449" y="200"/>
                  <a:pt x="450" y="199"/>
                  <a:pt x="452" y="198"/>
                </a:cubicBezTo>
                <a:cubicBezTo>
                  <a:pt x="454" y="198"/>
                  <a:pt x="456" y="198"/>
                  <a:pt x="457" y="199"/>
                </a:cubicBezTo>
                <a:cubicBezTo>
                  <a:pt x="459" y="197"/>
                  <a:pt x="460" y="195"/>
                  <a:pt x="460" y="192"/>
                </a:cubicBezTo>
                <a:cubicBezTo>
                  <a:pt x="461" y="190"/>
                  <a:pt x="460" y="187"/>
                  <a:pt x="460" y="184"/>
                </a:cubicBezTo>
                <a:cubicBezTo>
                  <a:pt x="459" y="182"/>
                  <a:pt x="459" y="179"/>
                  <a:pt x="458" y="176"/>
                </a:cubicBezTo>
                <a:cubicBezTo>
                  <a:pt x="458" y="173"/>
                  <a:pt x="457" y="169"/>
                  <a:pt x="454" y="168"/>
                </a:cubicBezTo>
                <a:cubicBezTo>
                  <a:pt x="453" y="167"/>
                  <a:pt x="452" y="167"/>
                  <a:pt x="451" y="167"/>
                </a:cubicBezTo>
                <a:cubicBezTo>
                  <a:pt x="446" y="166"/>
                  <a:pt x="441" y="168"/>
                  <a:pt x="436" y="168"/>
                </a:cubicBezTo>
                <a:cubicBezTo>
                  <a:pt x="431" y="168"/>
                  <a:pt x="426" y="167"/>
                  <a:pt x="421" y="167"/>
                </a:cubicBezTo>
                <a:cubicBezTo>
                  <a:pt x="419" y="166"/>
                  <a:pt x="417" y="166"/>
                  <a:pt x="415" y="165"/>
                </a:cubicBezTo>
                <a:cubicBezTo>
                  <a:pt x="413" y="164"/>
                  <a:pt x="412" y="163"/>
                  <a:pt x="410" y="161"/>
                </a:cubicBezTo>
                <a:cubicBezTo>
                  <a:pt x="409" y="160"/>
                  <a:pt x="409" y="158"/>
                  <a:pt x="409" y="156"/>
                </a:cubicBezTo>
                <a:cubicBezTo>
                  <a:pt x="409" y="154"/>
                  <a:pt x="409" y="151"/>
                  <a:pt x="411" y="150"/>
                </a:cubicBezTo>
                <a:cubicBezTo>
                  <a:pt x="413" y="149"/>
                  <a:pt x="416" y="149"/>
                  <a:pt x="417" y="148"/>
                </a:cubicBezTo>
                <a:cubicBezTo>
                  <a:pt x="418" y="148"/>
                  <a:pt x="418" y="147"/>
                  <a:pt x="419" y="146"/>
                </a:cubicBezTo>
                <a:cubicBezTo>
                  <a:pt x="419" y="145"/>
                  <a:pt x="420" y="144"/>
                  <a:pt x="421" y="142"/>
                </a:cubicBezTo>
                <a:cubicBezTo>
                  <a:pt x="421" y="142"/>
                  <a:pt x="421" y="142"/>
                  <a:pt x="421" y="142"/>
                </a:cubicBezTo>
                <a:cubicBezTo>
                  <a:pt x="422" y="142"/>
                  <a:pt x="422" y="142"/>
                  <a:pt x="422" y="142"/>
                </a:cubicBezTo>
                <a:cubicBezTo>
                  <a:pt x="423" y="142"/>
                  <a:pt x="424" y="141"/>
                  <a:pt x="425" y="141"/>
                </a:cubicBezTo>
                <a:cubicBezTo>
                  <a:pt x="426" y="139"/>
                  <a:pt x="428" y="137"/>
                  <a:pt x="429" y="135"/>
                </a:cubicBezTo>
                <a:cubicBezTo>
                  <a:pt x="429" y="133"/>
                  <a:pt x="428" y="132"/>
                  <a:pt x="427" y="130"/>
                </a:cubicBezTo>
                <a:cubicBezTo>
                  <a:pt x="426" y="129"/>
                  <a:pt x="426" y="129"/>
                  <a:pt x="425" y="128"/>
                </a:cubicBezTo>
                <a:cubicBezTo>
                  <a:pt x="425" y="128"/>
                  <a:pt x="424" y="128"/>
                  <a:pt x="423" y="127"/>
                </a:cubicBezTo>
                <a:cubicBezTo>
                  <a:pt x="421" y="127"/>
                  <a:pt x="418" y="126"/>
                  <a:pt x="415" y="126"/>
                </a:cubicBezTo>
                <a:cubicBezTo>
                  <a:pt x="415" y="126"/>
                  <a:pt x="415" y="126"/>
                  <a:pt x="414" y="125"/>
                </a:cubicBezTo>
                <a:cubicBezTo>
                  <a:pt x="414" y="125"/>
                  <a:pt x="414" y="124"/>
                  <a:pt x="414" y="123"/>
                </a:cubicBezTo>
                <a:cubicBezTo>
                  <a:pt x="415" y="121"/>
                  <a:pt x="415" y="119"/>
                  <a:pt x="416" y="117"/>
                </a:cubicBezTo>
                <a:cubicBezTo>
                  <a:pt x="417" y="117"/>
                  <a:pt x="417" y="116"/>
                  <a:pt x="417" y="115"/>
                </a:cubicBezTo>
                <a:cubicBezTo>
                  <a:pt x="418" y="114"/>
                  <a:pt x="417" y="113"/>
                  <a:pt x="417" y="112"/>
                </a:cubicBezTo>
                <a:cubicBezTo>
                  <a:pt x="416" y="108"/>
                  <a:pt x="412" y="104"/>
                  <a:pt x="408" y="103"/>
                </a:cubicBezTo>
                <a:cubicBezTo>
                  <a:pt x="407" y="102"/>
                  <a:pt x="406" y="102"/>
                  <a:pt x="406" y="103"/>
                </a:cubicBezTo>
                <a:cubicBezTo>
                  <a:pt x="405" y="103"/>
                  <a:pt x="405" y="104"/>
                  <a:pt x="404" y="104"/>
                </a:cubicBezTo>
                <a:cubicBezTo>
                  <a:pt x="404" y="105"/>
                  <a:pt x="404" y="105"/>
                  <a:pt x="403" y="105"/>
                </a:cubicBezTo>
                <a:cubicBezTo>
                  <a:pt x="402" y="105"/>
                  <a:pt x="402" y="104"/>
                  <a:pt x="402" y="104"/>
                </a:cubicBezTo>
                <a:cubicBezTo>
                  <a:pt x="403" y="101"/>
                  <a:pt x="402" y="97"/>
                  <a:pt x="401" y="94"/>
                </a:cubicBezTo>
                <a:cubicBezTo>
                  <a:pt x="401" y="93"/>
                  <a:pt x="401" y="93"/>
                  <a:pt x="400" y="92"/>
                </a:cubicBezTo>
                <a:cubicBezTo>
                  <a:pt x="400" y="92"/>
                  <a:pt x="399" y="92"/>
                  <a:pt x="399" y="92"/>
                </a:cubicBezTo>
                <a:cubicBezTo>
                  <a:pt x="395" y="91"/>
                  <a:pt x="391" y="91"/>
                  <a:pt x="388" y="92"/>
                </a:cubicBezTo>
                <a:cubicBezTo>
                  <a:pt x="389" y="93"/>
                  <a:pt x="389" y="95"/>
                  <a:pt x="389" y="96"/>
                </a:cubicBezTo>
                <a:cubicBezTo>
                  <a:pt x="389" y="97"/>
                  <a:pt x="389" y="97"/>
                  <a:pt x="389" y="97"/>
                </a:cubicBezTo>
                <a:cubicBezTo>
                  <a:pt x="389" y="98"/>
                  <a:pt x="388" y="98"/>
                  <a:pt x="388" y="98"/>
                </a:cubicBezTo>
                <a:cubicBezTo>
                  <a:pt x="386" y="98"/>
                  <a:pt x="384" y="98"/>
                  <a:pt x="382" y="98"/>
                </a:cubicBezTo>
                <a:cubicBezTo>
                  <a:pt x="377" y="98"/>
                  <a:pt x="374" y="101"/>
                  <a:pt x="370" y="103"/>
                </a:cubicBezTo>
                <a:cubicBezTo>
                  <a:pt x="369" y="103"/>
                  <a:pt x="369" y="103"/>
                  <a:pt x="368" y="103"/>
                </a:cubicBezTo>
                <a:cubicBezTo>
                  <a:pt x="366" y="103"/>
                  <a:pt x="365" y="102"/>
                  <a:pt x="365" y="101"/>
                </a:cubicBezTo>
                <a:cubicBezTo>
                  <a:pt x="364" y="100"/>
                  <a:pt x="364" y="99"/>
                  <a:pt x="364" y="98"/>
                </a:cubicBezTo>
                <a:cubicBezTo>
                  <a:pt x="359" y="96"/>
                  <a:pt x="352" y="97"/>
                  <a:pt x="348" y="101"/>
                </a:cubicBezTo>
                <a:cubicBezTo>
                  <a:pt x="348" y="102"/>
                  <a:pt x="347" y="103"/>
                  <a:pt x="346" y="104"/>
                </a:cubicBezTo>
                <a:cubicBezTo>
                  <a:pt x="343" y="107"/>
                  <a:pt x="338" y="108"/>
                  <a:pt x="335" y="111"/>
                </a:cubicBezTo>
                <a:cubicBezTo>
                  <a:pt x="333" y="113"/>
                  <a:pt x="332" y="115"/>
                  <a:pt x="331" y="117"/>
                </a:cubicBezTo>
                <a:cubicBezTo>
                  <a:pt x="329" y="119"/>
                  <a:pt x="327" y="121"/>
                  <a:pt x="323" y="123"/>
                </a:cubicBezTo>
                <a:cubicBezTo>
                  <a:pt x="323" y="123"/>
                  <a:pt x="322" y="123"/>
                  <a:pt x="321" y="123"/>
                </a:cubicBezTo>
                <a:cubicBezTo>
                  <a:pt x="320" y="123"/>
                  <a:pt x="319" y="120"/>
                  <a:pt x="319" y="119"/>
                </a:cubicBezTo>
                <a:cubicBezTo>
                  <a:pt x="318" y="117"/>
                  <a:pt x="315" y="116"/>
                  <a:pt x="314" y="114"/>
                </a:cubicBezTo>
                <a:cubicBezTo>
                  <a:pt x="313" y="113"/>
                  <a:pt x="312" y="113"/>
                  <a:pt x="312" y="112"/>
                </a:cubicBezTo>
                <a:cubicBezTo>
                  <a:pt x="311" y="111"/>
                  <a:pt x="311" y="110"/>
                  <a:pt x="311" y="108"/>
                </a:cubicBezTo>
                <a:cubicBezTo>
                  <a:pt x="311" y="107"/>
                  <a:pt x="311" y="106"/>
                  <a:pt x="311" y="105"/>
                </a:cubicBezTo>
                <a:cubicBezTo>
                  <a:pt x="312" y="103"/>
                  <a:pt x="314" y="102"/>
                  <a:pt x="315" y="100"/>
                </a:cubicBezTo>
                <a:cubicBezTo>
                  <a:pt x="315" y="98"/>
                  <a:pt x="314" y="97"/>
                  <a:pt x="314" y="96"/>
                </a:cubicBezTo>
                <a:cubicBezTo>
                  <a:pt x="314" y="93"/>
                  <a:pt x="316" y="92"/>
                  <a:pt x="316" y="89"/>
                </a:cubicBezTo>
                <a:cubicBezTo>
                  <a:pt x="316" y="88"/>
                  <a:pt x="315" y="88"/>
                  <a:pt x="314" y="87"/>
                </a:cubicBezTo>
                <a:cubicBezTo>
                  <a:pt x="313" y="86"/>
                  <a:pt x="312" y="86"/>
                  <a:pt x="312" y="85"/>
                </a:cubicBezTo>
                <a:cubicBezTo>
                  <a:pt x="311" y="85"/>
                  <a:pt x="311" y="85"/>
                  <a:pt x="311" y="84"/>
                </a:cubicBezTo>
                <a:cubicBezTo>
                  <a:pt x="311" y="84"/>
                  <a:pt x="311" y="84"/>
                  <a:pt x="311" y="83"/>
                </a:cubicBezTo>
                <a:cubicBezTo>
                  <a:pt x="312" y="82"/>
                  <a:pt x="312" y="81"/>
                  <a:pt x="313" y="80"/>
                </a:cubicBezTo>
                <a:cubicBezTo>
                  <a:pt x="313" y="78"/>
                  <a:pt x="312" y="77"/>
                  <a:pt x="312" y="76"/>
                </a:cubicBezTo>
                <a:cubicBezTo>
                  <a:pt x="312" y="74"/>
                  <a:pt x="312" y="71"/>
                  <a:pt x="314" y="69"/>
                </a:cubicBezTo>
                <a:cubicBezTo>
                  <a:pt x="315" y="67"/>
                  <a:pt x="317" y="65"/>
                  <a:pt x="319" y="64"/>
                </a:cubicBezTo>
                <a:cubicBezTo>
                  <a:pt x="320" y="59"/>
                  <a:pt x="318" y="53"/>
                  <a:pt x="315" y="49"/>
                </a:cubicBezTo>
                <a:cubicBezTo>
                  <a:pt x="311" y="46"/>
                  <a:pt x="307" y="45"/>
                  <a:pt x="305" y="41"/>
                </a:cubicBezTo>
                <a:cubicBezTo>
                  <a:pt x="304" y="38"/>
                  <a:pt x="304" y="36"/>
                  <a:pt x="303" y="33"/>
                </a:cubicBezTo>
                <a:cubicBezTo>
                  <a:pt x="302" y="31"/>
                  <a:pt x="300" y="29"/>
                  <a:pt x="298" y="29"/>
                </a:cubicBezTo>
                <a:cubicBezTo>
                  <a:pt x="297" y="29"/>
                  <a:pt x="296" y="30"/>
                  <a:pt x="295" y="30"/>
                </a:cubicBezTo>
                <a:cubicBezTo>
                  <a:pt x="292" y="33"/>
                  <a:pt x="290" y="38"/>
                  <a:pt x="286" y="39"/>
                </a:cubicBezTo>
                <a:cubicBezTo>
                  <a:pt x="284" y="40"/>
                  <a:pt x="282" y="39"/>
                  <a:pt x="280" y="40"/>
                </a:cubicBezTo>
                <a:cubicBezTo>
                  <a:pt x="276" y="40"/>
                  <a:pt x="273" y="43"/>
                  <a:pt x="269" y="45"/>
                </a:cubicBezTo>
                <a:cubicBezTo>
                  <a:pt x="260" y="50"/>
                  <a:pt x="249" y="53"/>
                  <a:pt x="238" y="53"/>
                </a:cubicBezTo>
                <a:cubicBezTo>
                  <a:pt x="236" y="53"/>
                  <a:pt x="234" y="52"/>
                  <a:pt x="233" y="51"/>
                </a:cubicBezTo>
                <a:cubicBezTo>
                  <a:pt x="230" y="49"/>
                  <a:pt x="230" y="45"/>
                  <a:pt x="230" y="42"/>
                </a:cubicBezTo>
                <a:cubicBezTo>
                  <a:pt x="231" y="38"/>
                  <a:pt x="232" y="35"/>
                  <a:pt x="231" y="31"/>
                </a:cubicBezTo>
                <a:cubicBezTo>
                  <a:pt x="229" y="27"/>
                  <a:pt x="223" y="25"/>
                  <a:pt x="221" y="20"/>
                </a:cubicBezTo>
                <a:cubicBezTo>
                  <a:pt x="218" y="16"/>
                  <a:pt x="220" y="10"/>
                  <a:pt x="218" y="5"/>
                </a:cubicBezTo>
                <a:cubicBezTo>
                  <a:pt x="218" y="4"/>
                  <a:pt x="217" y="3"/>
                  <a:pt x="217" y="2"/>
                </a:cubicBezTo>
                <a:cubicBezTo>
                  <a:pt x="216" y="1"/>
                  <a:pt x="215" y="1"/>
                  <a:pt x="214" y="1"/>
                </a:cubicBezTo>
                <a:cubicBezTo>
                  <a:pt x="211" y="0"/>
                  <a:pt x="208" y="2"/>
                  <a:pt x="206" y="5"/>
                </a:cubicBezTo>
                <a:cubicBezTo>
                  <a:pt x="204" y="7"/>
                  <a:pt x="203" y="11"/>
                  <a:pt x="205" y="14"/>
                </a:cubicBezTo>
                <a:cubicBezTo>
                  <a:pt x="203" y="13"/>
                  <a:pt x="203" y="10"/>
                  <a:pt x="202" y="8"/>
                </a:cubicBezTo>
                <a:cubicBezTo>
                  <a:pt x="200" y="4"/>
                  <a:pt x="194" y="4"/>
                  <a:pt x="189" y="3"/>
                </a:cubicBezTo>
                <a:cubicBezTo>
                  <a:pt x="189" y="10"/>
                  <a:pt x="186" y="16"/>
                  <a:pt x="182" y="20"/>
                </a:cubicBezTo>
                <a:cubicBezTo>
                  <a:pt x="181" y="20"/>
                  <a:pt x="181" y="19"/>
                  <a:pt x="182" y="18"/>
                </a:cubicBezTo>
                <a:cubicBezTo>
                  <a:pt x="182" y="17"/>
                  <a:pt x="183" y="16"/>
                  <a:pt x="183" y="15"/>
                </a:cubicBezTo>
                <a:cubicBezTo>
                  <a:pt x="183" y="14"/>
                  <a:pt x="182" y="14"/>
                  <a:pt x="181" y="14"/>
                </a:cubicBezTo>
                <a:cubicBezTo>
                  <a:pt x="180" y="14"/>
                  <a:pt x="178" y="14"/>
                  <a:pt x="177" y="15"/>
                </a:cubicBezTo>
                <a:cubicBezTo>
                  <a:pt x="175" y="12"/>
                  <a:pt x="174" y="8"/>
                  <a:pt x="173" y="5"/>
                </a:cubicBezTo>
                <a:cubicBezTo>
                  <a:pt x="173" y="4"/>
                  <a:pt x="172" y="2"/>
                  <a:pt x="172" y="2"/>
                </a:cubicBezTo>
                <a:cubicBezTo>
                  <a:pt x="171" y="1"/>
                  <a:pt x="170" y="0"/>
                  <a:pt x="169" y="1"/>
                </a:cubicBezTo>
                <a:cubicBezTo>
                  <a:pt x="168" y="1"/>
                  <a:pt x="168" y="2"/>
                  <a:pt x="167" y="2"/>
                </a:cubicBezTo>
                <a:cubicBezTo>
                  <a:pt x="166" y="0"/>
                  <a:pt x="164" y="1"/>
                  <a:pt x="162" y="1"/>
                </a:cubicBezTo>
                <a:cubicBezTo>
                  <a:pt x="158" y="2"/>
                  <a:pt x="154" y="4"/>
                  <a:pt x="150" y="6"/>
                </a:cubicBezTo>
                <a:cubicBezTo>
                  <a:pt x="150" y="7"/>
                  <a:pt x="149" y="7"/>
                  <a:pt x="148" y="8"/>
                </a:cubicBezTo>
                <a:cubicBezTo>
                  <a:pt x="148" y="9"/>
                  <a:pt x="148" y="10"/>
                  <a:pt x="147" y="11"/>
                </a:cubicBezTo>
                <a:cubicBezTo>
                  <a:pt x="146" y="12"/>
                  <a:pt x="145" y="14"/>
                  <a:pt x="144" y="15"/>
                </a:cubicBezTo>
                <a:cubicBezTo>
                  <a:pt x="142" y="16"/>
                  <a:pt x="139" y="17"/>
                  <a:pt x="139" y="19"/>
                </a:cubicBezTo>
                <a:cubicBezTo>
                  <a:pt x="139" y="21"/>
                  <a:pt x="141" y="22"/>
                  <a:pt x="142" y="24"/>
                </a:cubicBezTo>
                <a:cubicBezTo>
                  <a:pt x="144" y="25"/>
                  <a:pt x="145" y="27"/>
                  <a:pt x="146" y="29"/>
                </a:cubicBezTo>
                <a:cubicBezTo>
                  <a:pt x="148" y="31"/>
                  <a:pt x="149" y="32"/>
                  <a:pt x="152" y="33"/>
                </a:cubicBezTo>
                <a:cubicBezTo>
                  <a:pt x="154" y="33"/>
                  <a:pt x="156" y="33"/>
                  <a:pt x="157" y="33"/>
                </a:cubicBezTo>
                <a:cubicBezTo>
                  <a:pt x="160" y="34"/>
                  <a:pt x="163" y="36"/>
                  <a:pt x="165" y="37"/>
                </a:cubicBezTo>
                <a:cubicBezTo>
                  <a:pt x="167" y="37"/>
                  <a:pt x="169" y="37"/>
                  <a:pt x="171" y="37"/>
                </a:cubicBezTo>
                <a:cubicBezTo>
                  <a:pt x="172" y="37"/>
                  <a:pt x="174" y="38"/>
                  <a:pt x="175" y="38"/>
                </a:cubicBezTo>
                <a:cubicBezTo>
                  <a:pt x="176" y="39"/>
                  <a:pt x="178" y="39"/>
                  <a:pt x="179" y="40"/>
                </a:cubicBezTo>
                <a:cubicBezTo>
                  <a:pt x="180" y="40"/>
                  <a:pt x="180" y="40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3" y="46"/>
                  <a:pt x="184" y="49"/>
                  <a:pt x="185" y="52"/>
                </a:cubicBezTo>
                <a:cubicBezTo>
                  <a:pt x="185" y="53"/>
                  <a:pt x="186" y="54"/>
                  <a:pt x="185" y="55"/>
                </a:cubicBezTo>
                <a:cubicBezTo>
                  <a:pt x="185" y="57"/>
                  <a:pt x="182" y="58"/>
                  <a:pt x="180" y="60"/>
                </a:cubicBezTo>
                <a:cubicBezTo>
                  <a:pt x="179" y="62"/>
                  <a:pt x="180" y="65"/>
                  <a:pt x="181" y="66"/>
                </a:cubicBezTo>
                <a:cubicBezTo>
                  <a:pt x="182" y="68"/>
                  <a:pt x="183" y="69"/>
                  <a:pt x="185" y="70"/>
                </a:cubicBezTo>
                <a:cubicBezTo>
                  <a:pt x="186" y="71"/>
                  <a:pt x="188" y="71"/>
                  <a:pt x="188" y="72"/>
                </a:cubicBezTo>
                <a:cubicBezTo>
                  <a:pt x="189" y="73"/>
                  <a:pt x="190" y="75"/>
                  <a:pt x="189" y="76"/>
                </a:cubicBezTo>
                <a:cubicBezTo>
                  <a:pt x="188" y="77"/>
                  <a:pt x="187" y="78"/>
                  <a:pt x="185" y="79"/>
                </a:cubicBezTo>
                <a:cubicBezTo>
                  <a:pt x="183" y="79"/>
                  <a:pt x="182" y="80"/>
                  <a:pt x="181" y="79"/>
                </a:cubicBezTo>
                <a:cubicBezTo>
                  <a:pt x="180" y="79"/>
                  <a:pt x="179" y="79"/>
                  <a:pt x="179" y="79"/>
                </a:cubicBezTo>
                <a:cubicBezTo>
                  <a:pt x="178" y="79"/>
                  <a:pt x="178" y="80"/>
                  <a:pt x="178" y="80"/>
                </a:cubicBezTo>
                <a:cubicBezTo>
                  <a:pt x="176" y="82"/>
                  <a:pt x="174" y="82"/>
                  <a:pt x="172" y="83"/>
                </a:cubicBezTo>
                <a:cubicBezTo>
                  <a:pt x="171" y="84"/>
                  <a:pt x="171" y="85"/>
                  <a:pt x="170" y="85"/>
                </a:cubicBezTo>
                <a:cubicBezTo>
                  <a:pt x="169" y="86"/>
                  <a:pt x="169" y="86"/>
                  <a:pt x="168" y="86"/>
                </a:cubicBezTo>
                <a:cubicBezTo>
                  <a:pt x="164" y="85"/>
                  <a:pt x="159" y="83"/>
                  <a:pt x="155" y="84"/>
                </a:cubicBezTo>
                <a:cubicBezTo>
                  <a:pt x="154" y="84"/>
                  <a:pt x="154" y="84"/>
                  <a:pt x="153" y="85"/>
                </a:cubicBezTo>
                <a:cubicBezTo>
                  <a:pt x="153" y="85"/>
                  <a:pt x="153" y="85"/>
                  <a:pt x="153" y="86"/>
                </a:cubicBezTo>
                <a:cubicBezTo>
                  <a:pt x="152" y="87"/>
                  <a:pt x="152" y="89"/>
                  <a:pt x="151" y="91"/>
                </a:cubicBezTo>
                <a:cubicBezTo>
                  <a:pt x="151" y="92"/>
                  <a:pt x="151" y="92"/>
                  <a:pt x="151" y="93"/>
                </a:cubicBezTo>
                <a:cubicBezTo>
                  <a:pt x="151" y="94"/>
                  <a:pt x="152" y="95"/>
                  <a:pt x="153" y="96"/>
                </a:cubicBezTo>
                <a:cubicBezTo>
                  <a:pt x="155" y="99"/>
                  <a:pt x="154" y="102"/>
                  <a:pt x="154" y="105"/>
                </a:cubicBezTo>
                <a:cubicBezTo>
                  <a:pt x="153" y="107"/>
                  <a:pt x="153" y="109"/>
                  <a:pt x="155" y="111"/>
                </a:cubicBezTo>
                <a:cubicBezTo>
                  <a:pt x="155" y="111"/>
                  <a:pt x="156" y="112"/>
                  <a:pt x="156" y="112"/>
                </a:cubicBezTo>
                <a:cubicBezTo>
                  <a:pt x="158" y="114"/>
                  <a:pt x="158" y="117"/>
                  <a:pt x="157" y="119"/>
                </a:cubicBezTo>
                <a:cubicBezTo>
                  <a:pt x="157" y="122"/>
                  <a:pt x="157" y="124"/>
                  <a:pt x="156" y="127"/>
                </a:cubicBezTo>
                <a:cubicBezTo>
                  <a:pt x="155" y="130"/>
                  <a:pt x="155" y="133"/>
                  <a:pt x="152" y="134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2" y="135"/>
                  <a:pt x="151" y="135"/>
                  <a:pt x="151" y="135"/>
                </a:cubicBezTo>
                <a:cubicBezTo>
                  <a:pt x="148" y="134"/>
                  <a:pt x="145" y="133"/>
                  <a:pt x="142" y="133"/>
                </a:cubicBezTo>
                <a:cubicBezTo>
                  <a:pt x="142" y="133"/>
                  <a:pt x="141" y="133"/>
                  <a:pt x="141" y="134"/>
                </a:cubicBezTo>
                <a:cubicBezTo>
                  <a:pt x="140" y="134"/>
                  <a:pt x="141" y="135"/>
                  <a:pt x="141" y="136"/>
                </a:cubicBezTo>
                <a:cubicBezTo>
                  <a:pt x="141" y="138"/>
                  <a:pt x="140" y="139"/>
                  <a:pt x="139" y="141"/>
                </a:cubicBezTo>
                <a:cubicBezTo>
                  <a:pt x="138" y="142"/>
                  <a:pt x="137" y="143"/>
                  <a:pt x="136" y="145"/>
                </a:cubicBezTo>
                <a:cubicBezTo>
                  <a:pt x="136" y="145"/>
                  <a:pt x="136" y="145"/>
                  <a:pt x="136" y="146"/>
                </a:cubicBezTo>
                <a:cubicBezTo>
                  <a:pt x="136" y="146"/>
                  <a:pt x="136" y="146"/>
                  <a:pt x="137" y="147"/>
                </a:cubicBezTo>
                <a:cubicBezTo>
                  <a:pt x="140" y="148"/>
                  <a:pt x="141" y="152"/>
                  <a:pt x="140" y="155"/>
                </a:cubicBezTo>
                <a:cubicBezTo>
                  <a:pt x="140" y="156"/>
                  <a:pt x="140" y="156"/>
                  <a:pt x="139" y="156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7" y="158"/>
                  <a:pt x="136" y="158"/>
                  <a:pt x="134" y="158"/>
                </a:cubicBezTo>
                <a:cubicBezTo>
                  <a:pt x="134" y="158"/>
                  <a:pt x="134" y="158"/>
                  <a:pt x="133" y="158"/>
                </a:cubicBezTo>
                <a:cubicBezTo>
                  <a:pt x="133" y="158"/>
                  <a:pt x="133" y="157"/>
                  <a:pt x="132" y="157"/>
                </a:cubicBezTo>
                <a:cubicBezTo>
                  <a:pt x="130" y="156"/>
                  <a:pt x="128" y="155"/>
                  <a:pt x="125" y="155"/>
                </a:cubicBezTo>
                <a:cubicBezTo>
                  <a:pt x="123" y="156"/>
                  <a:pt x="121" y="157"/>
                  <a:pt x="118" y="158"/>
                </a:cubicBezTo>
                <a:cubicBezTo>
                  <a:pt x="118" y="158"/>
                  <a:pt x="118" y="157"/>
                  <a:pt x="118" y="157"/>
                </a:cubicBezTo>
                <a:cubicBezTo>
                  <a:pt x="119" y="155"/>
                  <a:pt x="120" y="152"/>
                  <a:pt x="120" y="150"/>
                </a:cubicBezTo>
                <a:cubicBezTo>
                  <a:pt x="121" y="147"/>
                  <a:pt x="122" y="143"/>
                  <a:pt x="121" y="140"/>
                </a:cubicBezTo>
                <a:cubicBezTo>
                  <a:pt x="120" y="137"/>
                  <a:pt x="118" y="135"/>
                  <a:pt x="115" y="133"/>
                </a:cubicBezTo>
                <a:cubicBezTo>
                  <a:pt x="114" y="132"/>
                  <a:pt x="113" y="131"/>
                  <a:pt x="113" y="130"/>
                </a:cubicBezTo>
                <a:cubicBezTo>
                  <a:pt x="112" y="129"/>
                  <a:pt x="112" y="128"/>
                  <a:pt x="112" y="128"/>
                </a:cubicBezTo>
                <a:cubicBezTo>
                  <a:pt x="112" y="125"/>
                  <a:pt x="112" y="123"/>
                  <a:pt x="112" y="121"/>
                </a:cubicBezTo>
                <a:cubicBezTo>
                  <a:pt x="112" y="115"/>
                  <a:pt x="113" y="109"/>
                  <a:pt x="118" y="105"/>
                </a:cubicBezTo>
                <a:cubicBezTo>
                  <a:pt x="119" y="103"/>
                  <a:pt x="122" y="102"/>
                  <a:pt x="124" y="101"/>
                </a:cubicBezTo>
                <a:cubicBezTo>
                  <a:pt x="129" y="99"/>
                  <a:pt x="135" y="95"/>
                  <a:pt x="137" y="89"/>
                </a:cubicBezTo>
                <a:cubicBezTo>
                  <a:pt x="139" y="86"/>
                  <a:pt x="139" y="84"/>
                  <a:pt x="140" y="81"/>
                </a:cubicBezTo>
                <a:cubicBezTo>
                  <a:pt x="141" y="76"/>
                  <a:pt x="142" y="71"/>
                  <a:pt x="143" y="67"/>
                </a:cubicBezTo>
                <a:cubicBezTo>
                  <a:pt x="143" y="65"/>
                  <a:pt x="144" y="64"/>
                  <a:pt x="143" y="63"/>
                </a:cubicBezTo>
                <a:cubicBezTo>
                  <a:pt x="143" y="62"/>
                  <a:pt x="142" y="60"/>
                  <a:pt x="142" y="59"/>
                </a:cubicBezTo>
                <a:cubicBezTo>
                  <a:pt x="140" y="57"/>
                  <a:pt x="139" y="55"/>
                  <a:pt x="137" y="53"/>
                </a:cubicBezTo>
                <a:cubicBezTo>
                  <a:pt x="136" y="53"/>
                  <a:pt x="136" y="52"/>
                  <a:pt x="135" y="52"/>
                </a:cubicBezTo>
                <a:cubicBezTo>
                  <a:pt x="135" y="52"/>
                  <a:pt x="135" y="53"/>
                  <a:pt x="134" y="53"/>
                </a:cubicBezTo>
                <a:cubicBezTo>
                  <a:pt x="131" y="55"/>
                  <a:pt x="129" y="58"/>
                  <a:pt x="125" y="58"/>
                </a:cubicBezTo>
                <a:cubicBezTo>
                  <a:pt x="124" y="58"/>
                  <a:pt x="122" y="58"/>
                  <a:pt x="121" y="57"/>
                </a:cubicBezTo>
                <a:cubicBezTo>
                  <a:pt x="116" y="57"/>
                  <a:pt x="112" y="59"/>
                  <a:pt x="107" y="60"/>
                </a:cubicBezTo>
                <a:cubicBezTo>
                  <a:pt x="101" y="60"/>
                  <a:pt x="96" y="59"/>
                  <a:pt x="91" y="57"/>
                </a:cubicBezTo>
                <a:cubicBezTo>
                  <a:pt x="90" y="57"/>
                  <a:pt x="89" y="56"/>
                  <a:pt x="89" y="56"/>
                </a:cubicBezTo>
                <a:cubicBezTo>
                  <a:pt x="88" y="55"/>
                  <a:pt x="89" y="53"/>
                  <a:pt x="88" y="51"/>
                </a:cubicBezTo>
                <a:cubicBezTo>
                  <a:pt x="88" y="50"/>
                  <a:pt x="87" y="49"/>
                  <a:pt x="86" y="49"/>
                </a:cubicBezTo>
                <a:cubicBezTo>
                  <a:pt x="83" y="47"/>
                  <a:pt x="81" y="46"/>
                  <a:pt x="79" y="45"/>
                </a:cubicBezTo>
                <a:cubicBezTo>
                  <a:pt x="78" y="44"/>
                  <a:pt x="76" y="43"/>
                  <a:pt x="75" y="43"/>
                </a:cubicBezTo>
                <a:cubicBezTo>
                  <a:pt x="74" y="42"/>
                  <a:pt x="72" y="42"/>
                  <a:pt x="70" y="42"/>
                </a:cubicBezTo>
                <a:cubicBezTo>
                  <a:pt x="66" y="42"/>
                  <a:pt x="61" y="43"/>
                  <a:pt x="57" y="43"/>
                </a:cubicBezTo>
                <a:cubicBezTo>
                  <a:pt x="57" y="43"/>
                  <a:pt x="48" y="43"/>
                  <a:pt x="48" y="43"/>
                </a:cubicBezTo>
                <a:cubicBezTo>
                  <a:pt x="48" y="43"/>
                  <a:pt x="37" y="38"/>
                  <a:pt x="37" y="38"/>
                </a:cubicBezTo>
                <a:cubicBezTo>
                  <a:pt x="27" y="32"/>
                  <a:pt x="27" y="32"/>
                  <a:pt x="2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42"/>
                  <a:pt x="18" y="42"/>
                  <a:pt x="18" y="42"/>
                </a:cubicBezTo>
                <a:cubicBezTo>
                  <a:pt x="23" y="46"/>
                  <a:pt x="23" y="46"/>
                  <a:pt x="23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69"/>
                  <a:pt x="21" y="69"/>
                  <a:pt x="21" y="69"/>
                </a:cubicBezTo>
                <a:cubicBezTo>
                  <a:pt x="25" y="80"/>
                  <a:pt x="25" y="80"/>
                  <a:pt x="25" y="80"/>
                </a:cubicBezTo>
                <a:cubicBezTo>
                  <a:pt x="32" y="85"/>
                  <a:pt x="32" y="85"/>
                  <a:pt x="32" y="85"/>
                </a:cubicBezTo>
                <a:cubicBezTo>
                  <a:pt x="33" y="99"/>
                  <a:pt x="33" y="99"/>
                  <a:pt x="33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25" y="121"/>
                  <a:pt x="25" y="121"/>
                  <a:pt x="25" y="121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6" y="120"/>
                  <a:pt x="6" y="120"/>
                  <a:pt x="6" y="120"/>
                </a:cubicBezTo>
                <a:cubicBezTo>
                  <a:pt x="6" y="124"/>
                  <a:pt x="6" y="124"/>
                  <a:pt x="6" y="124"/>
                </a:cubicBezTo>
                <a:cubicBezTo>
                  <a:pt x="0" y="138"/>
                  <a:pt x="0" y="138"/>
                  <a:pt x="0" y="138"/>
                </a:cubicBezTo>
                <a:cubicBezTo>
                  <a:pt x="5" y="146"/>
                  <a:pt x="5" y="146"/>
                  <a:pt x="5" y="146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6" y="152"/>
                  <a:pt x="17" y="156"/>
                  <a:pt x="17" y="156"/>
                </a:cubicBezTo>
                <a:cubicBezTo>
                  <a:pt x="17" y="157"/>
                  <a:pt x="17" y="161"/>
                  <a:pt x="17" y="161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2" y="162"/>
                  <a:pt x="22" y="162"/>
                  <a:pt x="22" y="162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9" y="163"/>
                  <a:pt x="31" y="165"/>
                  <a:pt x="31" y="165"/>
                </a:cubicBezTo>
                <a:cubicBezTo>
                  <a:pt x="31" y="165"/>
                  <a:pt x="36" y="168"/>
                  <a:pt x="36" y="168"/>
                </a:cubicBezTo>
                <a:cubicBezTo>
                  <a:pt x="40" y="170"/>
                  <a:pt x="40" y="170"/>
                  <a:pt x="40" y="170"/>
                </a:cubicBezTo>
                <a:cubicBezTo>
                  <a:pt x="40" y="173"/>
                  <a:pt x="40" y="173"/>
                  <a:pt x="40" y="173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47" y="175"/>
                  <a:pt x="45" y="176"/>
                  <a:pt x="45" y="177"/>
                </a:cubicBezTo>
                <a:cubicBezTo>
                  <a:pt x="45" y="177"/>
                  <a:pt x="49" y="179"/>
                  <a:pt x="49" y="180"/>
                </a:cubicBezTo>
                <a:cubicBezTo>
                  <a:pt x="49" y="180"/>
                  <a:pt x="45" y="181"/>
                  <a:pt x="45" y="181"/>
                </a:cubicBezTo>
                <a:cubicBezTo>
                  <a:pt x="44" y="181"/>
                  <a:pt x="45" y="184"/>
                  <a:pt x="45" y="184"/>
                </a:cubicBezTo>
                <a:cubicBezTo>
                  <a:pt x="45" y="184"/>
                  <a:pt x="52" y="184"/>
                  <a:pt x="52" y="184"/>
                </a:cubicBezTo>
                <a:cubicBezTo>
                  <a:pt x="52" y="184"/>
                  <a:pt x="54" y="185"/>
                  <a:pt x="54" y="185"/>
                </a:cubicBezTo>
                <a:cubicBezTo>
                  <a:pt x="54" y="186"/>
                  <a:pt x="56" y="189"/>
                  <a:pt x="56" y="189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63" y="191"/>
                  <a:pt x="63" y="191"/>
                  <a:pt x="63" y="191"/>
                </a:cubicBezTo>
                <a:cubicBezTo>
                  <a:pt x="66" y="187"/>
                  <a:pt x="66" y="187"/>
                  <a:pt x="66" y="187"/>
                </a:cubicBezTo>
                <a:cubicBezTo>
                  <a:pt x="67" y="189"/>
                  <a:pt x="67" y="189"/>
                  <a:pt x="67" y="189"/>
                </a:cubicBezTo>
                <a:cubicBezTo>
                  <a:pt x="70" y="189"/>
                  <a:pt x="70" y="189"/>
                  <a:pt x="70" y="189"/>
                </a:cubicBezTo>
                <a:cubicBezTo>
                  <a:pt x="70" y="189"/>
                  <a:pt x="72" y="191"/>
                  <a:pt x="72" y="191"/>
                </a:cubicBezTo>
                <a:cubicBezTo>
                  <a:pt x="72" y="192"/>
                  <a:pt x="74" y="196"/>
                  <a:pt x="74" y="196"/>
                </a:cubicBezTo>
                <a:cubicBezTo>
                  <a:pt x="83" y="205"/>
                  <a:pt x="83" y="205"/>
                  <a:pt x="83" y="205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6" y="224"/>
                  <a:pt x="105" y="231"/>
                  <a:pt x="105" y="231"/>
                </a:cubicBezTo>
                <a:cubicBezTo>
                  <a:pt x="105" y="231"/>
                  <a:pt x="108" y="234"/>
                  <a:pt x="108" y="234"/>
                </a:cubicBezTo>
                <a:cubicBezTo>
                  <a:pt x="115" y="243"/>
                  <a:pt x="115" y="243"/>
                  <a:pt x="115" y="243"/>
                </a:cubicBezTo>
                <a:cubicBezTo>
                  <a:pt x="128" y="252"/>
                  <a:pt x="128" y="252"/>
                  <a:pt x="128" y="252"/>
                </a:cubicBezTo>
                <a:cubicBezTo>
                  <a:pt x="131" y="259"/>
                  <a:pt x="131" y="259"/>
                  <a:pt x="131" y="259"/>
                </a:cubicBezTo>
                <a:cubicBezTo>
                  <a:pt x="145" y="265"/>
                  <a:pt x="145" y="265"/>
                  <a:pt x="145" y="265"/>
                </a:cubicBezTo>
                <a:cubicBezTo>
                  <a:pt x="146" y="276"/>
                  <a:pt x="146" y="276"/>
                  <a:pt x="146" y="276"/>
                </a:cubicBezTo>
                <a:cubicBezTo>
                  <a:pt x="150" y="281"/>
                  <a:pt x="150" y="281"/>
                  <a:pt x="150" y="281"/>
                </a:cubicBezTo>
                <a:cubicBezTo>
                  <a:pt x="157" y="281"/>
                  <a:pt x="157" y="281"/>
                  <a:pt x="157" y="281"/>
                </a:cubicBezTo>
                <a:cubicBezTo>
                  <a:pt x="166" y="275"/>
                  <a:pt x="166" y="275"/>
                  <a:pt x="166" y="275"/>
                </a:cubicBezTo>
                <a:cubicBezTo>
                  <a:pt x="173" y="271"/>
                  <a:pt x="173" y="271"/>
                  <a:pt x="173" y="271"/>
                </a:cubicBezTo>
                <a:cubicBezTo>
                  <a:pt x="178" y="271"/>
                  <a:pt x="178" y="271"/>
                  <a:pt x="178" y="271"/>
                </a:cubicBezTo>
                <a:cubicBezTo>
                  <a:pt x="189" y="280"/>
                  <a:pt x="189" y="280"/>
                  <a:pt x="189" y="280"/>
                </a:cubicBezTo>
                <a:cubicBezTo>
                  <a:pt x="194" y="281"/>
                  <a:pt x="194" y="281"/>
                  <a:pt x="194" y="281"/>
                </a:cubicBezTo>
                <a:cubicBezTo>
                  <a:pt x="203" y="293"/>
                  <a:pt x="203" y="293"/>
                  <a:pt x="203" y="293"/>
                </a:cubicBezTo>
                <a:cubicBezTo>
                  <a:pt x="215" y="297"/>
                  <a:pt x="215" y="297"/>
                  <a:pt x="215" y="297"/>
                </a:cubicBezTo>
                <a:cubicBezTo>
                  <a:pt x="232" y="301"/>
                  <a:pt x="232" y="301"/>
                  <a:pt x="232" y="301"/>
                </a:cubicBezTo>
                <a:cubicBezTo>
                  <a:pt x="233" y="303"/>
                  <a:pt x="233" y="303"/>
                  <a:pt x="233" y="303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4" y="306"/>
                  <a:pt x="248" y="312"/>
                  <a:pt x="249" y="312"/>
                </a:cubicBezTo>
                <a:cubicBezTo>
                  <a:pt x="249" y="313"/>
                  <a:pt x="255" y="317"/>
                  <a:pt x="255" y="317"/>
                </a:cubicBezTo>
                <a:cubicBezTo>
                  <a:pt x="255" y="317"/>
                  <a:pt x="265" y="319"/>
                  <a:pt x="266" y="319"/>
                </a:cubicBezTo>
                <a:cubicBezTo>
                  <a:pt x="266" y="320"/>
                  <a:pt x="270" y="325"/>
                  <a:pt x="271" y="326"/>
                </a:cubicBezTo>
                <a:cubicBezTo>
                  <a:pt x="271" y="327"/>
                  <a:pt x="275" y="329"/>
                  <a:pt x="275" y="329"/>
                </a:cubicBezTo>
                <a:cubicBezTo>
                  <a:pt x="284" y="329"/>
                  <a:pt x="284" y="329"/>
                  <a:pt x="284" y="329"/>
                </a:cubicBezTo>
                <a:cubicBezTo>
                  <a:pt x="304" y="328"/>
                  <a:pt x="304" y="328"/>
                  <a:pt x="304" y="328"/>
                </a:cubicBezTo>
                <a:cubicBezTo>
                  <a:pt x="310" y="327"/>
                  <a:pt x="310" y="327"/>
                  <a:pt x="310" y="327"/>
                </a:cubicBezTo>
                <a:cubicBezTo>
                  <a:pt x="314" y="328"/>
                  <a:pt x="314" y="328"/>
                  <a:pt x="314" y="328"/>
                </a:cubicBezTo>
                <a:cubicBezTo>
                  <a:pt x="318" y="332"/>
                  <a:pt x="318" y="332"/>
                  <a:pt x="318" y="332"/>
                </a:cubicBezTo>
                <a:cubicBezTo>
                  <a:pt x="320" y="332"/>
                  <a:pt x="320" y="332"/>
                  <a:pt x="320" y="332"/>
                </a:cubicBezTo>
                <a:cubicBezTo>
                  <a:pt x="324" y="334"/>
                  <a:pt x="324" y="334"/>
                  <a:pt x="324" y="334"/>
                </a:cubicBezTo>
                <a:cubicBezTo>
                  <a:pt x="325" y="330"/>
                  <a:pt x="325" y="330"/>
                  <a:pt x="325" y="330"/>
                </a:cubicBezTo>
                <a:cubicBezTo>
                  <a:pt x="333" y="330"/>
                  <a:pt x="333" y="330"/>
                  <a:pt x="333" y="330"/>
                </a:cubicBezTo>
                <a:cubicBezTo>
                  <a:pt x="337" y="333"/>
                  <a:pt x="337" y="333"/>
                  <a:pt x="337" y="333"/>
                </a:cubicBezTo>
                <a:cubicBezTo>
                  <a:pt x="337" y="333"/>
                  <a:pt x="345" y="338"/>
                  <a:pt x="345" y="339"/>
                </a:cubicBezTo>
                <a:cubicBezTo>
                  <a:pt x="345" y="339"/>
                  <a:pt x="350" y="348"/>
                  <a:pt x="350" y="348"/>
                </a:cubicBezTo>
                <a:cubicBezTo>
                  <a:pt x="350" y="348"/>
                  <a:pt x="355" y="365"/>
                  <a:pt x="355" y="365"/>
                </a:cubicBezTo>
                <a:cubicBezTo>
                  <a:pt x="355" y="365"/>
                  <a:pt x="360" y="369"/>
                  <a:pt x="361" y="370"/>
                </a:cubicBezTo>
                <a:cubicBezTo>
                  <a:pt x="361" y="370"/>
                  <a:pt x="363" y="374"/>
                  <a:pt x="363" y="374"/>
                </a:cubicBezTo>
                <a:cubicBezTo>
                  <a:pt x="363" y="374"/>
                  <a:pt x="367" y="377"/>
                  <a:pt x="368" y="377"/>
                </a:cubicBezTo>
                <a:cubicBezTo>
                  <a:pt x="368" y="377"/>
                  <a:pt x="374" y="382"/>
                  <a:pt x="375" y="382"/>
                </a:cubicBezTo>
                <a:cubicBezTo>
                  <a:pt x="375" y="383"/>
                  <a:pt x="378" y="389"/>
                  <a:pt x="378" y="389"/>
                </a:cubicBezTo>
                <a:cubicBezTo>
                  <a:pt x="384" y="398"/>
                  <a:pt x="384" y="398"/>
                  <a:pt x="384" y="398"/>
                </a:cubicBezTo>
                <a:cubicBezTo>
                  <a:pt x="386" y="398"/>
                  <a:pt x="386" y="398"/>
                  <a:pt x="386" y="398"/>
                </a:cubicBezTo>
                <a:cubicBezTo>
                  <a:pt x="387" y="397"/>
                  <a:pt x="387" y="397"/>
                  <a:pt x="387" y="397"/>
                </a:cubicBezTo>
                <a:cubicBezTo>
                  <a:pt x="387" y="397"/>
                  <a:pt x="387" y="393"/>
                  <a:pt x="387" y="392"/>
                </a:cubicBezTo>
                <a:cubicBezTo>
                  <a:pt x="387" y="392"/>
                  <a:pt x="389" y="388"/>
                  <a:pt x="389" y="388"/>
                </a:cubicBezTo>
                <a:cubicBezTo>
                  <a:pt x="393" y="389"/>
                  <a:pt x="393" y="389"/>
                  <a:pt x="393" y="389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4" y="381"/>
                  <a:pt x="394" y="381"/>
                  <a:pt x="394" y="381"/>
                </a:cubicBezTo>
                <a:cubicBezTo>
                  <a:pt x="399" y="380"/>
                  <a:pt x="399" y="380"/>
                  <a:pt x="399" y="380"/>
                </a:cubicBezTo>
                <a:cubicBezTo>
                  <a:pt x="402" y="374"/>
                  <a:pt x="402" y="374"/>
                  <a:pt x="402" y="374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2" y="365"/>
                  <a:pt x="402" y="365"/>
                  <a:pt x="402" y="365"/>
                </a:cubicBezTo>
                <a:cubicBezTo>
                  <a:pt x="396" y="364"/>
                  <a:pt x="396" y="364"/>
                  <a:pt x="396" y="364"/>
                </a:cubicBezTo>
                <a:cubicBezTo>
                  <a:pt x="396" y="263"/>
                  <a:pt x="396" y="263"/>
                  <a:pt x="396" y="263"/>
                </a:cubicBezTo>
                <a:cubicBezTo>
                  <a:pt x="417" y="263"/>
                  <a:pt x="417" y="263"/>
                  <a:pt x="417" y="263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49" y="283"/>
                  <a:pt x="449" y="283"/>
                  <a:pt x="449" y="283"/>
                </a:cubicBezTo>
                <a:cubicBezTo>
                  <a:pt x="451" y="282"/>
                  <a:pt x="451" y="282"/>
                  <a:pt x="451" y="282"/>
                </a:cubicBezTo>
                <a:cubicBezTo>
                  <a:pt x="470" y="255"/>
                  <a:pt x="470" y="255"/>
                  <a:pt x="470" y="255"/>
                </a:cubicBezTo>
                <a:cubicBezTo>
                  <a:pt x="469" y="252"/>
                  <a:pt x="469" y="252"/>
                  <a:pt x="469" y="252"/>
                </a:cubicBezTo>
                <a:lnTo>
                  <a:pt x="464" y="251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3" name="Freeform 70">
            <a:extLst>
              <a:ext uri="{FF2B5EF4-FFF2-40B4-BE49-F238E27FC236}">
                <a16:creationId xmlns:a16="http://schemas.microsoft.com/office/drawing/2014/main" id="{8D249F2E-FF60-1786-BC0F-F726EFDE369C}"/>
              </a:ext>
            </a:extLst>
          </p:cNvPr>
          <p:cNvSpPr>
            <a:spLocks/>
          </p:cNvSpPr>
          <p:nvPr/>
        </p:nvSpPr>
        <p:spPr bwMode="auto">
          <a:xfrm>
            <a:off x="2727595" y="3506293"/>
            <a:ext cx="1412205" cy="867267"/>
          </a:xfrm>
          <a:custGeom>
            <a:avLst/>
            <a:gdLst>
              <a:gd name="T0" fmla="*/ 2147483646 w 331"/>
              <a:gd name="T1" fmla="*/ 2147483646 h 203"/>
              <a:gd name="T2" fmla="*/ 2147483646 w 331"/>
              <a:gd name="T3" fmla="*/ 2074095733 h 203"/>
              <a:gd name="T4" fmla="*/ 2147483646 w 331"/>
              <a:gd name="T5" fmla="*/ 1885540191 h 203"/>
              <a:gd name="T6" fmla="*/ 2147483646 w 331"/>
              <a:gd name="T7" fmla="*/ 2001575543 h 203"/>
              <a:gd name="T8" fmla="*/ 2147483646 w 331"/>
              <a:gd name="T9" fmla="*/ 1813020000 h 203"/>
              <a:gd name="T10" fmla="*/ 2147483646 w 331"/>
              <a:gd name="T11" fmla="*/ 1653473296 h 203"/>
              <a:gd name="T12" fmla="*/ 2147483646 w 331"/>
              <a:gd name="T13" fmla="*/ 1682482134 h 203"/>
              <a:gd name="T14" fmla="*/ 2147483646 w 331"/>
              <a:gd name="T15" fmla="*/ 1755002324 h 203"/>
              <a:gd name="T16" fmla="*/ 2147483646 w 331"/>
              <a:gd name="T17" fmla="*/ 1667979619 h 203"/>
              <a:gd name="T18" fmla="*/ 2147483646 w 331"/>
              <a:gd name="T19" fmla="*/ 1595459428 h 203"/>
              <a:gd name="T20" fmla="*/ 2147483646 w 331"/>
              <a:gd name="T21" fmla="*/ 1566450590 h 203"/>
              <a:gd name="T22" fmla="*/ 2147483646 w 331"/>
              <a:gd name="T23" fmla="*/ 1392401371 h 203"/>
              <a:gd name="T24" fmla="*/ 2147483646 w 331"/>
              <a:gd name="T25" fmla="*/ 1276366019 h 203"/>
              <a:gd name="T26" fmla="*/ 2147483646 w 331"/>
              <a:gd name="T27" fmla="*/ 1145828153 h 203"/>
              <a:gd name="T28" fmla="*/ 2147483646 w 331"/>
              <a:gd name="T29" fmla="*/ 1087814285 h 203"/>
              <a:gd name="T30" fmla="*/ 2147483646 w 331"/>
              <a:gd name="T31" fmla="*/ 971778933 h 203"/>
              <a:gd name="T32" fmla="*/ 2147483646 w 331"/>
              <a:gd name="T33" fmla="*/ 797729714 h 203"/>
              <a:gd name="T34" fmla="*/ 2147483646 w 331"/>
              <a:gd name="T35" fmla="*/ 681694362 h 203"/>
              <a:gd name="T36" fmla="*/ 2147483646 w 331"/>
              <a:gd name="T37" fmla="*/ 667191848 h 203"/>
              <a:gd name="T38" fmla="*/ 2147483646 w 331"/>
              <a:gd name="T39" fmla="*/ 580165334 h 203"/>
              <a:gd name="T40" fmla="*/ 2147483646 w 331"/>
              <a:gd name="T41" fmla="*/ 420622438 h 203"/>
              <a:gd name="T42" fmla="*/ 2147483646 w 331"/>
              <a:gd name="T43" fmla="*/ 449627467 h 203"/>
              <a:gd name="T44" fmla="*/ 2147483646 w 331"/>
              <a:gd name="T45" fmla="*/ 667191848 h 203"/>
              <a:gd name="T46" fmla="*/ 2147483646 w 331"/>
              <a:gd name="T47" fmla="*/ 638183010 h 203"/>
              <a:gd name="T48" fmla="*/ 2147483646 w 331"/>
              <a:gd name="T49" fmla="*/ 391613600 h 203"/>
              <a:gd name="T50" fmla="*/ 2147483646 w 331"/>
              <a:gd name="T51" fmla="*/ 435124952 h 203"/>
              <a:gd name="T52" fmla="*/ 2140817011 w 331"/>
              <a:gd name="T53" fmla="*/ 623680495 h 203"/>
              <a:gd name="T54" fmla="*/ 2082957606 w 331"/>
              <a:gd name="T55" fmla="*/ 391613600 h 203"/>
              <a:gd name="T56" fmla="*/ 1894915490 w 331"/>
              <a:gd name="T57" fmla="*/ 145040381 h 203"/>
              <a:gd name="T58" fmla="*/ 1822588381 w 331"/>
              <a:gd name="T59" fmla="*/ 0 h 203"/>
              <a:gd name="T60" fmla="*/ 1576683056 w 331"/>
              <a:gd name="T61" fmla="*/ 232066895 h 203"/>
              <a:gd name="T62" fmla="*/ 1417568741 w 331"/>
              <a:gd name="T63" fmla="*/ 116031543 h 203"/>
              <a:gd name="T64" fmla="*/ 1272918326 w 331"/>
              <a:gd name="T65" fmla="*/ 261075733 h 203"/>
              <a:gd name="T66" fmla="*/ 1171663416 w 331"/>
              <a:gd name="T67" fmla="*/ 464133790 h 203"/>
              <a:gd name="T68" fmla="*/ 1041480705 w 331"/>
              <a:gd name="T69" fmla="*/ 1232854667 h 203"/>
              <a:gd name="T70" fmla="*/ 708784370 w 331"/>
              <a:gd name="T71" fmla="*/ 1609961943 h 203"/>
              <a:gd name="T72" fmla="*/ 57859405 w 331"/>
              <a:gd name="T73" fmla="*/ 1784011162 h 203"/>
              <a:gd name="T74" fmla="*/ 0 w 331"/>
              <a:gd name="T75" fmla="*/ 1987069220 h 203"/>
              <a:gd name="T76" fmla="*/ 101254910 w 331"/>
              <a:gd name="T77" fmla="*/ 2147483646 h 203"/>
              <a:gd name="T78" fmla="*/ 28931604 w 331"/>
              <a:gd name="T79" fmla="*/ 2147483646 h 203"/>
              <a:gd name="T80" fmla="*/ 231441424 w 331"/>
              <a:gd name="T81" fmla="*/ 2147483646 h 203"/>
              <a:gd name="T82" fmla="*/ 593065560 w 331"/>
              <a:gd name="T83" fmla="*/ 2147483646 h 203"/>
              <a:gd name="T84" fmla="*/ 1084876209 w 331"/>
              <a:gd name="T85" fmla="*/ 2147483646 h 203"/>
              <a:gd name="T86" fmla="*/ 1677937966 w 331"/>
              <a:gd name="T87" fmla="*/ 2147483646 h 203"/>
              <a:gd name="T88" fmla="*/ 2147483646 w 331"/>
              <a:gd name="T89" fmla="*/ 2147483646 h 203"/>
              <a:gd name="T90" fmla="*/ 2147483646 w 331"/>
              <a:gd name="T91" fmla="*/ 2147483646 h 203"/>
              <a:gd name="T92" fmla="*/ 2147483646 w 331"/>
              <a:gd name="T93" fmla="*/ 2147483646 h 203"/>
              <a:gd name="T94" fmla="*/ 2147483646 w 331"/>
              <a:gd name="T95" fmla="*/ 2147483646 h 203"/>
              <a:gd name="T96" fmla="*/ 2147483646 w 331"/>
              <a:gd name="T97" fmla="*/ 2147483646 h 203"/>
              <a:gd name="T98" fmla="*/ 2147483646 w 331"/>
              <a:gd name="T99" fmla="*/ 2147483646 h 203"/>
              <a:gd name="T100" fmla="*/ 2147483646 w 331"/>
              <a:gd name="T101" fmla="*/ 2147483646 h 203"/>
              <a:gd name="T102" fmla="*/ 2147483646 w 331"/>
              <a:gd name="T103" fmla="*/ 2147483646 h 203"/>
              <a:gd name="T104" fmla="*/ 2147483646 w 331"/>
              <a:gd name="T105" fmla="*/ 2147483646 h 203"/>
              <a:gd name="T106" fmla="*/ 2147483646 w 331"/>
              <a:gd name="T107" fmla="*/ 2147483646 h 20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31" h="203">
                <a:moveTo>
                  <a:pt x="306" y="167"/>
                </a:moveTo>
                <a:cubicBezTo>
                  <a:pt x="302" y="156"/>
                  <a:pt x="302" y="156"/>
                  <a:pt x="302" y="156"/>
                </a:cubicBezTo>
                <a:cubicBezTo>
                  <a:pt x="306" y="152"/>
                  <a:pt x="306" y="152"/>
                  <a:pt x="306" y="152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29" y="138"/>
                  <a:pt x="329" y="138"/>
                  <a:pt x="329" y="138"/>
                </a:cubicBezTo>
                <a:cubicBezTo>
                  <a:pt x="329" y="138"/>
                  <a:pt x="331" y="133"/>
                  <a:pt x="331" y="133"/>
                </a:cubicBezTo>
                <a:cubicBezTo>
                  <a:pt x="331" y="132"/>
                  <a:pt x="331" y="125"/>
                  <a:pt x="331" y="125"/>
                </a:cubicBezTo>
                <a:cubicBezTo>
                  <a:pt x="313" y="120"/>
                  <a:pt x="313" y="120"/>
                  <a:pt x="313" y="120"/>
                </a:cubicBezTo>
                <a:cubicBezTo>
                  <a:pt x="298" y="114"/>
                  <a:pt x="298" y="114"/>
                  <a:pt x="298" y="114"/>
                </a:cubicBezTo>
                <a:cubicBezTo>
                  <a:pt x="286" y="117"/>
                  <a:pt x="286" y="117"/>
                  <a:pt x="286" y="117"/>
                </a:cubicBezTo>
                <a:cubicBezTo>
                  <a:pt x="277" y="116"/>
                  <a:pt x="277" y="116"/>
                  <a:pt x="277" y="116"/>
                </a:cubicBezTo>
                <a:cubicBezTo>
                  <a:pt x="272" y="119"/>
                  <a:pt x="272" y="119"/>
                  <a:pt x="272" y="119"/>
                </a:cubicBezTo>
                <a:cubicBezTo>
                  <a:pt x="269" y="121"/>
                  <a:pt x="269" y="121"/>
                  <a:pt x="269" y="121"/>
                </a:cubicBezTo>
                <a:cubicBezTo>
                  <a:pt x="266" y="119"/>
                  <a:pt x="266" y="119"/>
                  <a:pt x="266" y="119"/>
                </a:cubicBezTo>
                <a:cubicBezTo>
                  <a:pt x="268" y="115"/>
                  <a:pt x="268" y="115"/>
                  <a:pt x="268" y="115"/>
                </a:cubicBezTo>
                <a:cubicBezTo>
                  <a:pt x="268" y="115"/>
                  <a:pt x="263" y="113"/>
                  <a:pt x="263" y="113"/>
                </a:cubicBezTo>
                <a:cubicBezTo>
                  <a:pt x="263" y="113"/>
                  <a:pt x="262" y="110"/>
                  <a:pt x="262" y="110"/>
                </a:cubicBezTo>
                <a:cubicBezTo>
                  <a:pt x="257" y="111"/>
                  <a:pt x="257" y="111"/>
                  <a:pt x="257" y="111"/>
                </a:cubicBezTo>
                <a:cubicBezTo>
                  <a:pt x="253" y="108"/>
                  <a:pt x="253" y="108"/>
                  <a:pt x="253" y="108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8" y="96"/>
                  <a:pt x="248" y="96"/>
                  <a:pt x="248" y="96"/>
                </a:cubicBezTo>
                <a:cubicBezTo>
                  <a:pt x="248" y="91"/>
                  <a:pt x="248" y="91"/>
                  <a:pt x="248" y="91"/>
                </a:cubicBezTo>
                <a:cubicBezTo>
                  <a:pt x="248" y="91"/>
                  <a:pt x="244" y="88"/>
                  <a:pt x="244" y="88"/>
                </a:cubicBezTo>
                <a:cubicBezTo>
                  <a:pt x="244" y="88"/>
                  <a:pt x="243" y="84"/>
                  <a:pt x="243" y="84"/>
                </a:cubicBezTo>
                <a:cubicBezTo>
                  <a:pt x="243" y="84"/>
                  <a:pt x="241" y="80"/>
                  <a:pt x="241" y="79"/>
                </a:cubicBezTo>
                <a:cubicBezTo>
                  <a:pt x="241" y="79"/>
                  <a:pt x="242" y="77"/>
                  <a:pt x="242" y="77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49" y="68"/>
                  <a:pt x="249" y="68"/>
                  <a:pt x="249" y="68"/>
                </a:cubicBezTo>
                <a:cubicBezTo>
                  <a:pt x="256" y="67"/>
                  <a:pt x="256" y="67"/>
                  <a:pt x="256" y="67"/>
                </a:cubicBezTo>
                <a:cubicBezTo>
                  <a:pt x="262" y="58"/>
                  <a:pt x="262" y="58"/>
                  <a:pt x="262" y="58"/>
                </a:cubicBezTo>
                <a:cubicBezTo>
                  <a:pt x="264" y="55"/>
                  <a:pt x="264" y="55"/>
                  <a:pt x="264" y="55"/>
                </a:cubicBezTo>
                <a:cubicBezTo>
                  <a:pt x="262" y="46"/>
                  <a:pt x="262" y="46"/>
                  <a:pt x="262" y="46"/>
                </a:cubicBezTo>
                <a:cubicBezTo>
                  <a:pt x="254" y="47"/>
                  <a:pt x="254" y="47"/>
                  <a:pt x="254" y="47"/>
                </a:cubicBezTo>
                <a:cubicBezTo>
                  <a:pt x="248" y="48"/>
                  <a:pt x="248" y="48"/>
                  <a:pt x="248" y="48"/>
                </a:cubicBezTo>
                <a:cubicBezTo>
                  <a:pt x="241" y="46"/>
                  <a:pt x="241" y="46"/>
                  <a:pt x="241" y="46"/>
                </a:cubicBezTo>
                <a:cubicBezTo>
                  <a:pt x="232" y="46"/>
                  <a:pt x="232" y="46"/>
                  <a:pt x="232" y="46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25" y="29"/>
                  <a:pt x="225" y="29"/>
                  <a:pt x="225" y="29"/>
                </a:cubicBezTo>
                <a:cubicBezTo>
                  <a:pt x="213" y="25"/>
                  <a:pt x="213" y="25"/>
                  <a:pt x="213" y="25"/>
                </a:cubicBezTo>
                <a:cubicBezTo>
                  <a:pt x="209" y="31"/>
                  <a:pt x="209" y="31"/>
                  <a:pt x="209" y="31"/>
                </a:cubicBezTo>
                <a:cubicBezTo>
                  <a:pt x="205" y="38"/>
                  <a:pt x="205" y="38"/>
                  <a:pt x="205" y="38"/>
                </a:cubicBezTo>
                <a:cubicBezTo>
                  <a:pt x="199" y="46"/>
                  <a:pt x="199" y="46"/>
                  <a:pt x="199" y="46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190" y="44"/>
                  <a:pt x="190" y="44"/>
                  <a:pt x="190" y="44"/>
                </a:cubicBezTo>
                <a:cubicBezTo>
                  <a:pt x="185" y="33"/>
                  <a:pt x="185" y="33"/>
                  <a:pt x="185" y="33"/>
                </a:cubicBezTo>
                <a:cubicBezTo>
                  <a:pt x="178" y="27"/>
                  <a:pt x="178" y="27"/>
                  <a:pt x="178" y="27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45" y="42"/>
                  <a:pt x="144" y="28"/>
                  <a:pt x="144" y="27"/>
                </a:cubicBezTo>
                <a:cubicBezTo>
                  <a:pt x="144" y="27"/>
                  <a:pt x="142" y="18"/>
                  <a:pt x="142" y="18"/>
                </a:cubicBezTo>
                <a:cubicBezTo>
                  <a:pt x="142" y="18"/>
                  <a:pt x="131" y="10"/>
                  <a:pt x="131" y="10"/>
                </a:cubicBezTo>
                <a:cubicBezTo>
                  <a:pt x="131" y="10"/>
                  <a:pt x="131" y="5"/>
                  <a:pt x="131" y="5"/>
                </a:cubicBezTo>
                <a:cubicBezTo>
                  <a:pt x="126" y="0"/>
                  <a:pt x="126" y="0"/>
                  <a:pt x="12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98" y="8"/>
                  <a:pt x="98" y="8"/>
                  <a:pt x="98" y="8"/>
                </a:cubicBezTo>
                <a:cubicBezTo>
                  <a:pt x="89" y="12"/>
                  <a:pt x="89" y="12"/>
                  <a:pt x="89" y="12"/>
                </a:cubicBezTo>
                <a:cubicBezTo>
                  <a:pt x="88" y="18"/>
                  <a:pt x="88" y="18"/>
                  <a:pt x="88" y="18"/>
                </a:cubicBezTo>
                <a:cubicBezTo>
                  <a:pt x="86" y="23"/>
                  <a:pt x="86" y="23"/>
                  <a:pt x="86" y="23"/>
                </a:cubicBezTo>
                <a:cubicBezTo>
                  <a:pt x="81" y="32"/>
                  <a:pt x="81" y="32"/>
                  <a:pt x="81" y="32"/>
                </a:cubicBezTo>
                <a:cubicBezTo>
                  <a:pt x="82" y="70"/>
                  <a:pt x="82" y="70"/>
                  <a:pt x="82" y="70"/>
                </a:cubicBezTo>
                <a:cubicBezTo>
                  <a:pt x="72" y="85"/>
                  <a:pt x="72" y="85"/>
                  <a:pt x="72" y="85"/>
                </a:cubicBezTo>
                <a:cubicBezTo>
                  <a:pt x="67" y="96"/>
                  <a:pt x="67" y="96"/>
                  <a:pt x="67" y="96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6" y="117"/>
                  <a:pt x="6" y="117"/>
                  <a:pt x="6" y="117"/>
                </a:cubicBezTo>
                <a:cubicBezTo>
                  <a:pt x="6" y="117"/>
                  <a:pt x="4" y="123"/>
                  <a:pt x="4" y="123"/>
                </a:cubicBezTo>
                <a:cubicBezTo>
                  <a:pt x="4" y="123"/>
                  <a:pt x="2" y="131"/>
                  <a:pt x="2" y="132"/>
                </a:cubicBezTo>
                <a:cubicBezTo>
                  <a:pt x="1" y="132"/>
                  <a:pt x="0" y="137"/>
                  <a:pt x="0" y="137"/>
                </a:cubicBezTo>
                <a:cubicBezTo>
                  <a:pt x="8" y="151"/>
                  <a:pt x="8" y="151"/>
                  <a:pt x="8" y="151"/>
                </a:cubicBezTo>
                <a:cubicBezTo>
                  <a:pt x="8" y="151"/>
                  <a:pt x="7" y="162"/>
                  <a:pt x="7" y="163"/>
                </a:cubicBezTo>
                <a:cubicBezTo>
                  <a:pt x="7" y="163"/>
                  <a:pt x="6" y="171"/>
                  <a:pt x="6" y="171"/>
                </a:cubicBezTo>
                <a:cubicBezTo>
                  <a:pt x="6" y="171"/>
                  <a:pt x="2" y="183"/>
                  <a:pt x="2" y="183"/>
                </a:cubicBezTo>
                <a:cubicBezTo>
                  <a:pt x="2" y="184"/>
                  <a:pt x="2" y="189"/>
                  <a:pt x="2" y="189"/>
                </a:cubicBezTo>
                <a:cubicBezTo>
                  <a:pt x="16" y="182"/>
                  <a:pt x="16" y="182"/>
                  <a:pt x="16" y="182"/>
                </a:cubicBezTo>
                <a:cubicBezTo>
                  <a:pt x="28" y="177"/>
                  <a:pt x="28" y="177"/>
                  <a:pt x="28" y="177"/>
                </a:cubicBezTo>
                <a:cubicBezTo>
                  <a:pt x="41" y="172"/>
                  <a:pt x="41" y="172"/>
                  <a:pt x="41" y="172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92" y="172"/>
                  <a:pt x="92" y="172"/>
                  <a:pt x="92" y="172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38" y="189"/>
                  <a:pt x="138" y="189"/>
                  <a:pt x="138" y="189"/>
                </a:cubicBezTo>
                <a:cubicBezTo>
                  <a:pt x="152" y="191"/>
                  <a:pt x="152" y="191"/>
                  <a:pt x="152" y="191"/>
                </a:cubicBezTo>
                <a:cubicBezTo>
                  <a:pt x="180" y="203"/>
                  <a:pt x="180" y="203"/>
                  <a:pt x="180" y="203"/>
                </a:cubicBezTo>
                <a:cubicBezTo>
                  <a:pt x="181" y="202"/>
                  <a:pt x="181" y="202"/>
                  <a:pt x="181" y="202"/>
                </a:cubicBezTo>
                <a:cubicBezTo>
                  <a:pt x="180" y="197"/>
                  <a:pt x="180" y="197"/>
                  <a:pt x="180" y="197"/>
                </a:cubicBezTo>
                <a:cubicBezTo>
                  <a:pt x="181" y="193"/>
                  <a:pt x="181" y="193"/>
                  <a:pt x="181" y="193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7" y="179"/>
                  <a:pt x="177" y="179"/>
                  <a:pt x="177" y="179"/>
                </a:cubicBezTo>
                <a:cubicBezTo>
                  <a:pt x="177" y="179"/>
                  <a:pt x="176" y="172"/>
                  <a:pt x="176" y="172"/>
                </a:cubicBezTo>
                <a:cubicBezTo>
                  <a:pt x="176" y="172"/>
                  <a:pt x="179" y="167"/>
                  <a:pt x="179" y="167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94" y="155"/>
                  <a:pt x="194" y="155"/>
                  <a:pt x="194" y="155"/>
                </a:cubicBezTo>
                <a:cubicBezTo>
                  <a:pt x="200" y="156"/>
                  <a:pt x="200" y="156"/>
                  <a:pt x="200" y="156"/>
                </a:cubicBezTo>
                <a:cubicBezTo>
                  <a:pt x="221" y="163"/>
                  <a:pt x="221" y="163"/>
                  <a:pt x="221" y="163"/>
                </a:cubicBezTo>
                <a:cubicBezTo>
                  <a:pt x="239" y="167"/>
                  <a:pt x="239" y="167"/>
                  <a:pt x="239" y="167"/>
                </a:cubicBezTo>
                <a:cubicBezTo>
                  <a:pt x="258" y="166"/>
                  <a:pt x="258" y="166"/>
                  <a:pt x="258" y="166"/>
                </a:cubicBezTo>
                <a:cubicBezTo>
                  <a:pt x="262" y="164"/>
                  <a:pt x="262" y="164"/>
                  <a:pt x="262" y="164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77" y="186"/>
                  <a:pt x="277" y="186"/>
                  <a:pt x="277" y="186"/>
                </a:cubicBezTo>
                <a:cubicBezTo>
                  <a:pt x="293" y="178"/>
                  <a:pt x="293" y="178"/>
                  <a:pt x="293" y="178"/>
                </a:cubicBezTo>
                <a:lnTo>
                  <a:pt x="306" y="167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4" name="Freeform 72">
            <a:extLst>
              <a:ext uri="{FF2B5EF4-FFF2-40B4-BE49-F238E27FC236}">
                <a16:creationId xmlns:a16="http://schemas.microsoft.com/office/drawing/2014/main" id="{9C186AE1-9C42-90CE-62AB-DE5399B4CBC4}"/>
              </a:ext>
            </a:extLst>
          </p:cNvPr>
          <p:cNvSpPr>
            <a:spLocks/>
          </p:cNvSpPr>
          <p:nvPr/>
        </p:nvSpPr>
        <p:spPr bwMode="auto">
          <a:xfrm>
            <a:off x="512234" y="3082453"/>
            <a:ext cx="1827139" cy="1166447"/>
          </a:xfrm>
          <a:custGeom>
            <a:avLst/>
            <a:gdLst>
              <a:gd name="T0" fmla="*/ 2147483646 w 428"/>
              <a:gd name="T1" fmla="*/ 2147483646 h 273"/>
              <a:gd name="T2" fmla="*/ 2147483646 w 428"/>
              <a:gd name="T3" fmla="*/ 2147483646 h 273"/>
              <a:gd name="T4" fmla="*/ 2147483646 w 428"/>
              <a:gd name="T5" fmla="*/ 2147483646 h 273"/>
              <a:gd name="T6" fmla="*/ 2147483646 w 428"/>
              <a:gd name="T7" fmla="*/ 2147483646 h 273"/>
              <a:gd name="T8" fmla="*/ 2147483646 w 428"/>
              <a:gd name="T9" fmla="*/ 2147483646 h 273"/>
              <a:gd name="T10" fmla="*/ 2147483646 w 428"/>
              <a:gd name="T11" fmla="*/ 2147483646 h 273"/>
              <a:gd name="T12" fmla="*/ 2147483646 w 428"/>
              <a:gd name="T13" fmla="*/ 2147483646 h 273"/>
              <a:gd name="T14" fmla="*/ 2147483646 w 428"/>
              <a:gd name="T15" fmla="*/ 2147483646 h 273"/>
              <a:gd name="T16" fmla="*/ 2147483646 w 428"/>
              <a:gd name="T17" fmla="*/ 2147483646 h 273"/>
              <a:gd name="T18" fmla="*/ 2147483646 w 428"/>
              <a:gd name="T19" fmla="*/ 2147483646 h 273"/>
              <a:gd name="T20" fmla="*/ 2147483646 w 428"/>
              <a:gd name="T21" fmla="*/ 2147483646 h 273"/>
              <a:gd name="T22" fmla="*/ 2147483646 w 428"/>
              <a:gd name="T23" fmla="*/ 1914952820 h 273"/>
              <a:gd name="T24" fmla="*/ 2147483646 w 428"/>
              <a:gd name="T25" fmla="*/ 1769881907 h 273"/>
              <a:gd name="T26" fmla="*/ 2147483646 w 428"/>
              <a:gd name="T27" fmla="*/ 1914952820 h 273"/>
              <a:gd name="T28" fmla="*/ 2147483646 w 428"/>
              <a:gd name="T29" fmla="*/ 1595795287 h 273"/>
              <a:gd name="T30" fmla="*/ 2147483646 w 428"/>
              <a:gd name="T31" fmla="*/ 1233114193 h 273"/>
              <a:gd name="T32" fmla="*/ 2147483646 w 428"/>
              <a:gd name="T33" fmla="*/ 812405496 h 273"/>
              <a:gd name="T34" fmla="*/ 2147483646 w 428"/>
              <a:gd name="T35" fmla="*/ 580287464 h 273"/>
              <a:gd name="T36" fmla="*/ 2147483646 w 428"/>
              <a:gd name="T37" fmla="*/ 609303170 h 273"/>
              <a:gd name="T38" fmla="*/ 2147483646 w 428"/>
              <a:gd name="T39" fmla="*/ 522259860 h 273"/>
              <a:gd name="T40" fmla="*/ 2147483646 w 428"/>
              <a:gd name="T41" fmla="*/ 464232256 h 273"/>
              <a:gd name="T42" fmla="*/ 2147483646 w 428"/>
              <a:gd name="T43" fmla="*/ 377188946 h 273"/>
              <a:gd name="T44" fmla="*/ 2085437082 w 428"/>
              <a:gd name="T45" fmla="*/ 304653489 h 273"/>
              <a:gd name="T46" fmla="*/ 1926132993 w 428"/>
              <a:gd name="T47" fmla="*/ 203102326 h 273"/>
              <a:gd name="T48" fmla="*/ 1853721005 w 428"/>
              <a:gd name="T49" fmla="*/ 246622077 h 273"/>
              <a:gd name="T50" fmla="*/ 1752344984 w 428"/>
              <a:gd name="T51" fmla="*/ 174086620 h 273"/>
              <a:gd name="T52" fmla="*/ 1694416916 w 428"/>
              <a:gd name="T53" fmla="*/ 0 h 273"/>
              <a:gd name="T54" fmla="*/ 1564076860 w 428"/>
              <a:gd name="T55" fmla="*/ 391696800 h 273"/>
              <a:gd name="T56" fmla="*/ 1404772771 w 428"/>
              <a:gd name="T57" fmla="*/ 594795317 h 273"/>
              <a:gd name="T58" fmla="*/ 1071684478 w 428"/>
              <a:gd name="T59" fmla="*/ 725362186 h 273"/>
              <a:gd name="T60" fmla="*/ 1057200558 w 428"/>
              <a:gd name="T61" fmla="*/ 942968557 h 273"/>
              <a:gd name="T62" fmla="*/ 941344422 w 428"/>
              <a:gd name="T63" fmla="*/ 1059027573 h 273"/>
              <a:gd name="T64" fmla="*/ 738592379 w 428"/>
              <a:gd name="T65" fmla="*/ 1276633944 h 273"/>
              <a:gd name="T66" fmla="*/ 695144426 w 428"/>
              <a:gd name="T67" fmla="*/ 1726358347 h 273"/>
              <a:gd name="T68" fmla="*/ 86892102 w 428"/>
              <a:gd name="T69" fmla="*/ 2016503984 h 273"/>
              <a:gd name="T70" fmla="*/ 86892102 w 428"/>
              <a:gd name="T71" fmla="*/ 2147483646 h 273"/>
              <a:gd name="T72" fmla="*/ 86892102 w 428"/>
              <a:gd name="T73" fmla="*/ 2147483646 h 273"/>
              <a:gd name="T74" fmla="*/ 72411988 w 428"/>
              <a:gd name="T75" fmla="*/ 2147483646 h 273"/>
              <a:gd name="T76" fmla="*/ 14483920 w 428"/>
              <a:gd name="T77" fmla="*/ 2147483646 h 273"/>
              <a:gd name="T78" fmla="*/ 43447954 w 428"/>
              <a:gd name="T79" fmla="*/ 2147483646 h 273"/>
              <a:gd name="T80" fmla="*/ 130340055 w 428"/>
              <a:gd name="T81" fmla="*/ 2147483646 h 273"/>
              <a:gd name="T82" fmla="*/ 666180392 w 428"/>
              <a:gd name="T83" fmla="*/ 2147483646 h 273"/>
              <a:gd name="T84" fmla="*/ 1187540614 w 428"/>
              <a:gd name="T85" fmla="*/ 2147483646 h 273"/>
              <a:gd name="T86" fmla="*/ 1853721005 w 428"/>
              <a:gd name="T87" fmla="*/ 1885940923 h 273"/>
              <a:gd name="T88" fmla="*/ 2114401116 w 428"/>
              <a:gd name="T89" fmla="*/ 1842417364 h 273"/>
              <a:gd name="T90" fmla="*/ 2147483646 w 428"/>
              <a:gd name="T91" fmla="*/ 2089039441 h 273"/>
              <a:gd name="T92" fmla="*/ 2147483646 w 428"/>
              <a:gd name="T93" fmla="*/ 2147483646 h 273"/>
              <a:gd name="T94" fmla="*/ 2147483646 w 428"/>
              <a:gd name="T95" fmla="*/ 2147483646 h 273"/>
              <a:gd name="T96" fmla="*/ 2147483646 w 428"/>
              <a:gd name="T97" fmla="*/ 2147483646 h 273"/>
              <a:gd name="T98" fmla="*/ 2147483646 w 428"/>
              <a:gd name="T99" fmla="*/ 2147483646 h 273"/>
              <a:gd name="T100" fmla="*/ 2147483646 w 428"/>
              <a:gd name="T101" fmla="*/ 2147483646 h 273"/>
              <a:gd name="T102" fmla="*/ 2147483646 w 428"/>
              <a:gd name="T103" fmla="*/ 2147483646 h 273"/>
              <a:gd name="T104" fmla="*/ 2147483646 w 428"/>
              <a:gd name="T105" fmla="*/ 2147483646 h 273"/>
              <a:gd name="T106" fmla="*/ 2147483646 w 428"/>
              <a:gd name="T107" fmla="*/ 2147483646 h 273"/>
              <a:gd name="T108" fmla="*/ 2147483646 w 428"/>
              <a:gd name="T109" fmla="*/ 2147483646 h 273"/>
              <a:gd name="T110" fmla="*/ 2147483646 w 428"/>
              <a:gd name="T111" fmla="*/ 2147483646 h 273"/>
              <a:gd name="T112" fmla="*/ 2147483646 w 428"/>
              <a:gd name="T113" fmla="*/ 2147483646 h 273"/>
              <a:gd name="T114" fmla="*/ 2147483646 w 428"/>
              <a:gd name="T115" fmla="*/ 2147483646 h 273"/>
              <a:gd name="T116" fmla="*/ 2147483646 w 428"/>
              <a:gd name="T117" fmla="*/ 2147483646 h 273"/>
              <a:gd name="T118" fmla="*/ 2147483646 w 428"/>
              <a:gd name="T119" fmla="*/ 2147483646 h 2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28" h="273">
                <a:moveTo>
                  <a:pt x="347" y="252"/>
                </a:moveTo>
                <a:cubicBezTo>
                  <a:pt x="347" y="249"/>
                  <a:pt x="347" y="249"/>
                  <a:pt x="347" y="249"/>
                </a:cubicBezTo>
                <a:cubicBezTo>
                  <a:pt x="343" y="246"/>
                  <a:pt x="343" y="246"/>
                  <a:pt x="343" y="246"/>
                </a:cubicBezTo>
                <a:cubicBezTo>
                  <a:pt x="339" y="249"/>
                  <a:pt x="339" y="249"/>
                  <a:pt x="339" y="249"/>
                </a:cubicBezTo>
                <a:cubicBezTo>
                  <a:pt x="333" y="246"/>
                  <a:pt x="333" y="246"/>
                  <a:pt x="333" y="246"/>
                </a:cubicBezTo>
                <a:cubicBezTo>
                  <a:pt x="333" y="238"/>
                  <a:pt x="333" y="238"/>
                  <a:pt x="333" y="238"/>
                </a:cubicBezTo>
                <a:cubicBezTo>
                  <a:pt x="329" y="236"/>
                  <a:pt x="329" y="236"/>
                  <a:pt x="329" y="236"/>
                </a:cubicBezTo>
                <a:cubicBezTo>
                  <a:pt x="325" y="239"/>
                  <a:pt x="325" y="239"/>
                  <a:pt x="325" y="239"/>
                </a:cubicBezTo>
                <a:cubicBezTo>
                  <a:pt x="323" y="234"/>
                  <a:pt x="323" y="234"/>
                  <a:pt x="323" y="234"/>
                </a:cubicBezTo>
                <a:cubicBezTo>
                  <a:pt x="319" y="230"/>
                  <a:pt x="319" y="230"/>
                  <a:pt x="319" y="230"/>
                </a:cubicBezTo>
                <a:cubicBezTo>
                  <a:pt x="341" y="207"/>
                  <a:pt x="341" y="207"/>
                  <a:pt x="341" y="207"/>
                </a:cubicBezTo>
                <a:cubicBezTo>
                  <a:pt x="345" y="207"/>
                  <a:pt x="345" y="207"/>
                  <a:pt x="345" y="207"/>
                </a:cubicBezTo>
                <a:cubicBezTo>
                  <a:pt x="359" y="214"/>
                  <a:pt x="359" y="214"/>
                  <a:pt x="359" y="214"/>
                </a:cubicBezTo>
                <a:cubicBezTo>
                  <a:pt x="376" y="220"/>
                  <a:pt x="376" y="220"/>
                  <a:pt x="376" y="220"/>
                </a:cubicBezTo>
                <a:cubicBezTo>
                  <a:pt x="396" y="222"/>
                  <a:pt x="396" y="222"/>
                  <a:pt x="396" y="222"/>
                </a:cubicBezTo>
                <a:cubicBezTo>
                  <a:pt x="411" y="224"/>
                  <a:pt x="411" y="224"/>
                  <a:pt x="411" y="224"/>
                </a:cubicBezTo>
                <a:cubicBezTo>
                  <a:pt x="418" y="220"/>
                  <a:pt x="418" y="220"/>
                  <a:pt x="418" y="220"/>
                </a:cubicBezTo>
                <a:cubicBezTo>
                  <a:pt x="419" y="204"/>
                  <a:pt x="419" y="204"/>
                  <a:pt x="419" y="204"/>
                </a:cubicBezTo>
                <a:cubicBezTo>
                  <a:pt x="428" y="185"/>
                  <a:pt x="428" y="185"/>
                  <a:pt x="428" y="185"/>
                </a:cubicBezTo>
                <a:cubicBezTo>
                  <a:pt x="424" y="183"/>
                  <a:pt x="424" y="183"/>
                  <a:pt x="424" y="183"/>
                </a:cubicBezTo>
                <a:cubicBezTo>
                  <a:pt x="422" y="183"/>
                  <a:pt x="422" y="183"/>
                  <a:pt x="422" y="183"/>
                </a:cubicBezTo>
                <a:cubicBezTo>
                  <a:pt x="418" y="179"/>
                  <a:pt x="418" y="179"/>
                  <a:pt x="418" y="179"/>
                </a:cubicBezTo>
                <a:cubicBezTo>
                  <a:pt x="414" y="178"/>
                  <a:pt x="414" y="178"/>
                  <a:pt x="414" y="178"/>
                </a:cubicBezTo>
                <a:cubicBezTo>
                  <a:pt x="408" y="179"/>
                  <a:pt x="408" y="179"/>
                  <a:pt x="408" y="179"/>
                </a:cubicBezTo>
                <a:cubicBezTo>
                  <a:pt x="388" y="180"/>
                  <a:pt x="388" y="180"/>
                  <a:pt x="388" y="180"/>
                </a:cubicBezTo>
                <a:cubicBezTo>
                  <a:pt x="379" y="180"/>
                  <a:pt x="379" y="180"/>
                  <a:pt x="379" y="180"/>
                </a:cubicBezTo>
                <a:cubicBezTo>
                  <a:pt x="379" y="180"/>
                  <a:pt x="375" y="178"/>
                  <a:pt x="375" y="177"/>
                </a:cubicBezTo>
                <a:cubicBezTo>
                  <a:pt x="374" y="176"/>
                  <a:pt x="370" y="171"/>
                  <a:pt x="370" y="170"/>
                </a:cubicBezTo>
                <a:cubicBezTo>
                  <a:pt x="369" y="170"/>
                  <a:pt x="359" y="168"/>
                  <a:pt x="359" y="168"/>
                </a:cubicBezTo>
                <a:cubicBezTo>
                  <a:pt x="359" y="168"/>
                  <a:pt x="353" y="164"/>
                  <a:pt x="353" y="163"/>
                </a:cubicBezTo>
                <a:cubicBezTo>
                  <a:pt x="352" y="163"/>
                  <a:pt x="348" y="157"/>
                  <a:pt x="348" y="157"/>
                </a:cubicBezTo>
                <a:cubicBezTo>
                  <a:pt x="337" y="154"/>
                  <a:pt x="337" y="154"/>
                  <a:pt x="337" y="154"/>
                </a:cubicBezTo>
                <a:cubicBezTo>
                  <a:pt x="336" y="152"/>
                  <a:pt x="336" y="152"/>
                  <a:pt x="336" y="152"/>
                </a:cubicBezTo>
                <a:cubicBezTo>
                  <a:pt x="319" y="148"/>
                  <a:pt x="319" y="148"/>
                  <a:pt x="319" y="148"/>
                </a:cubicBezTo>
                <a:cubicBezTo>
                  <a:pt x="307" y="144"/>
                  <a:pt x="307" y="144"/>
                  <a:pt x="307" y="144"/>
                </a:cubicBezTo>
                <a:cubicBezTo>
                  <a:pt x="298" y="132"/>
                  <a:pt x="298" y="132"/>
                  <a:pt x="298" y="132"/>
                </a:cubicBezTo>
                <a:cubicBezTo>
                  <a:pt x="293" y="131"/>
                  <a:pt x="293" y="131"/>
                  <a:pt x="293" y="131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77" y="122"/>
                  <a:pt x="277" y="122"/>
                  <a:pt x="277" y="122"/>
                </a:cubicBezTo>
                <a:cubicBezTo>
                  <a:pt x="270" y="126"/>
                  <a:pt x="270" y="126"/>
                  <a:pt x="270" y="126"/>
                </a:cubicBezTo>
                <a:cubicBezTo>
                  <a:pt x="261" y="132"/>
                  <a:pt x="261" y="132"/>
                  <a:pt x="261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0" y="127"/>
                  <a:pt x="250" y="127"/>
                  <a:pt x="250" y="127"/>
                </a:cubicBezTo>
                <a:cubicBezTo>
                  <a:pt x="249" y="116"/>
                  <a:pt x="249" y="116"/>
                  <a:pt x="249" y="116"/>
                </a:cubicBezTo>
                <a:cubicBezTo>
                  <a:pt x="235" y="110"/>
                  <a:pt x="235" y="110"/>
                  <a:pt x="235" y="110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19" y="94"/>
                  <a:pt x="219" y="94"/>
                  <a:pt x="219" y="94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2" y="85"/>
                  <a:pt x="209" y="82"/>
                  <a:pt x="209" y="82"/>
                </a:cubicBezTo>
                <a:cubicBezTo>
                  <a:pt x="209" y="82"/>
                  <a:pt x="200" y="75"/>
                  <a:pt x="200" y="75"/>
                </a:cubicBezTo>
                <a:cubicBezTo>
                  <a:pt x="187" y="56"/>
                  <a:pt x="187" y="56"/>
                  <a:pt x="187" y="56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78" y="47"/>
                  <a:pt x="176" y="43"/>
                  <a:pt x="176" y="42"/>
                </a:cubicBezTo>
                <a:cubicBezTo>
                  <a:pt x="176" y="42"/>
                  <a:pt x="174" y="40"/>
                  <a:pt x="174" y="40"/>
                </a:cubicBezTo>
                <a:cubicBezTo>
                  <a:pt x="171" y="40"/>
                  <a:pt x="171" y="40"/>
                  <a:pt x="171" y="40"/>
                </a:cubicBezTo>
                <a:cubicBezTo>
                  <a:pt x="170" y="38"/>
                  <a:pt x="170" y="38"/>
                  <a:pt x="170" y="38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63" y="41"/>
                  <a:pt x="163" y="41"/>
                  <a:pt x="163" y="41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0" y="40"/>
                  <a:pt x="158" y="37"/>
                  <a:pt x="158" y="36"/>
                </a:cubicBezTo>
                <a:cubicBezTo>
                  <a:pt x="158" y="36"/>
                  <a:pt x="156" y="35"/>
                  <a:pt x="156" y="35"/>
                </a:cubicBezTo>
                <a:cubicBezTo>
                  <a:pt x="156" y="35"/>
                  <a:pt x="149" y="35"/>
                  <a:pt x="149" y="35"/>
                </a:cubicBezTo>
                <a:cubicBezTo>
                  <a:pt x="149" y="35"/>
                  <a:pt x="148" y="32"/>
                  <a:pt x="149" y="32"/>
                </a:cubicBezTo>
                <a:cubicBezTo>
                  <a:pt x="149" y="32"/>
                  <a:pt x="153" y="31"/>
                  <a:pt x="153" y="31"/>
                </a:cubicBezTo>
                <a:cubicBezTo>
                  <a:pt x="153" y="30"/>
                  <a:pt x="149" y="28"/>
                  <a:pt x="149" y="28"/>
                </a:cubicBezTo>
                <a:cubicBezTo>
                  <a:pt x="149" y="27"/>
                  <a:pt x="151" y="26"/>
                  <a:pt x="151" y="26"/>
                </a:cubicBezTo>
                <a:cubicBezTo>
                  <a:pt x="149" y="23"/>
                  <a:pt x="149" y="23"/>
                  <a:pt x="149" y="23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40" y="19"/>
                  <a:pt x="135" y="16"/>
                  <a:pt x="135" y="16"/>
                </a:cubicBezTo>
                <a:cubicBezTo>
                  <a:pt x="135" y="16"/>
                  <a:pt x="133" y="14"/>
                  <a:pt x="133" y="14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0" y="19"/>
                  <a:pt x="130" y="19"/>
                  <a:pt x="130" y="19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1" y="8"/>
                  <a:pt x="121" y="7"/>
                </a:cubicBezTo>
                <a:cubicBezTo>
                  <a:pt x="121" y="7"/>
                  <a:pt x="120" y="3"/>
                  <a:pt x="120" y="3"/>
                </a:cubicBezTo>
                <a:cubicBezTo>
                  <a:pt x="117" y="0"/>
                  <a:pt x="117" y="0"/>
                  <a:pt x="117" y="0"/>
                </a:cubicBezTo>
                <a:cubicBezTo>
                  <a:pt x="116" y="8"/>
                  <a:pt x="116" y="8"/>
                  <a:pt x="116" y="8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3" y="33"/>
                  <a:pt x="103" y="33"/>
                  <a:pt x="103" y="33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97" y="41"/>
                  <a:pt x="97" y="41"/>
                  <a:pt x="97" y="41"/>
                </a:cubicBezTo>
                <a:cubicBezTo>
                  <a:pt x="90" y="39"/>
                  <a:pt x="90" y="39"/>
                  <a:pt x="90" y="39"/>
                </a:cubicBezTo>
                <a:cubicBezTo>
                  <a:pt x="77" y="45"/>
                  <a:pt x="77" y="45"/>
                  <a:pt x="77" y="45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4"/>
                  <a:pt x="74" y="54"/>
                  <a:pt x="74" y="54"/>
                </a:cubicBezTo>
                <a:cubicBezTo>
                  <a:pt x="78" y="60"/>
                  <a:pt x="78" y="60"/>
                  <a:pt x="78" y="60"/>
                </a:cubicBezTo>
                <a:cubicBezTo>
                  <a:pt x="73" y="65"/>
                  <a:pt x="73" y="65"/>
                  <a:pt x="73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5"/>
                  <a:pt x="65" y="67"/>
                  <a:pt x="64" y="68"/>
                </a:cubicBezTo>
                <a:cubicBezTo>
                  <a:pt x="64" y="68"/>
                  <a:pt x="65" y="73"/>
                  <a:pt x="65" y="73"/>
                </a:cubicBezTo>
                <a:cubicBezTo>
                  <a:pt x="65" y="73"/>
                  <a:pt x="58" y="84"/>
                  <a:pt x="58" y="84"/>
                </a:cubicBezTo>
                <a:cubicBezTo>
                  <a:pt x="58" y="84"/>
                  <a:pt x="53" y="85"/>
                  <a:pt x="53" y="86"/>
                </a:cubicBezTo>
                <a:cubicBezTo>
                  <a:pt x="53" y="86"/>
                  <a:pt x="51" y="88"/>
                  <a:pt x="51" y="88"/>
                </a:cubicBezTo>
                <a:cubicBezTo>
                  <a:pt x="51" y="89"/>
                  <a:pt x="49" y="94"/>
                  <a:pt x="49" y="94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22" y="141"/>
                  <a:pt x="22" y="141"/>
                  <a:pt x="22" y="141"/>
                </a:cubicBezTo>
                <a:cubicBezTo>
                  <a:pt x="6" y="139"/>
                  <a:pt x="6" y="139"/>
                  <a:pt x="6" y="139"/>
                </a:cubicBezTo>
                <a:cubicBezTo>
                  <a:pt x="8" y="151"/>
                  <a:pt x="8" y="151"/>
                  <a:pt x="8" y="151"/>
                </a:cubicBezTo>
                <a:cubicBezTo>
                  <a:pt x="5" y="154"/>
                  <a:pt x="5" y="154"/>
                  <a:pt x="5" y="154"/>
                </a:cubicBezTo>
                <a:cubicBezTo>
                  <a:pt x="6" y="156"/>
                  <a:pt x="6" y="156"/>
                  <a:pt x="6" y="156"/>
                </a:cubicBezTo>
                <a:cubicBezTo>
                  <a:pt x="3" y="159"/>
                  <a:pt x="3" y="159"/>
                  <a:pt x="3" y="159"/>
                </a:cubicBezTo>
                <a:cubicBezTo>
                  <a:pt x="6" y="160"/>
                  <a:pt x="6" y="160"/>
                  <a:pt x="6" y="160"/>
                </a:cubicBezTo>
                <a:cubicBezTo>
                  <a:pt x="6" y="163"/>
                  <a:pt x="6" y="163"/>
                  <a:pt x="6" y="163"/>
                </a:cubicBezTo>
                <a:cubicBezTo>
                  <a:pt x="3" y="165"/>
                  <a:pt x="3" y="165"/>
                  <a:pt x="3" y="165"/>
                </a:cubicBezTo>
                <a:cubicBezTo>
                  <a:pt x="3" y="165"/>
                  <a:pt x="3" y="167"/>
                  <a:pt x="4" y="167"/>
                </a:cubicBezTo>
                <a:cubicBezTo>
                  <a:pt x="4" y="168"/>
                  <a:pt x="5" y="171"/>
                  <a:pt x="5" y="171"/>
                </a:cubicBezTo>
                <a:cubicBezTo>
                  <a:pt x="0" y="175"/>
                  <a:pt x="0" y="175"/>
                  <a:pt x="0" y="175"/>
                </a:cubicBezTo>
                <a:cubicBezTo>
                  <a:pt x="3" y="180"/>
                  <a:pt x="3" y="180"/>
                  <a:pt x="3" y="180"/>
                </a:cubicBezTo>
                <a:cubicBezTo>
                  <a:pt x="1" y="183"/>
                  <a:pt x="1" y="183"/>
                  <a:pt x="1" y="183"/>
                </a:cubicBezTo>
                <a:cubicBezTo>
                  <a:pt x="4" y="185"/>
                  <a:pt x="4" y="185"/>
                  <a:pt x="4" y="185"/>
                </a:cubicBezTo>
                <a:cubicBezTo>
                  <a:pt x="1" y="191"/>
                  <a:pt x="1" y="191"/>
                  <a:pt x="1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203"/>
                  <a:pt x="3" y="203"/>
                  <a:pt x="3" y="203"/>
                </a:cubicBezTo>
                <a:cubicBezTo>
                  <a:pt x="6" y="199"/>
                  <a:pt x="6" y="199"/>
                  <a:pt x="6" y="199"/>
                </a:cubicBezTo>
                <a:cubicBezTo>
                  <a:pt x="9" y="197"/>
                  <a:pt x="9" y="197"/>
                  <a:pt x="9" y="197"/>
                </a:cubicBezTo>
                <a:cubicBezTo>
                  <a:pt x="24" y="196"/>
                  <a:pt x="24" y="196"/>
                  <a:pt x="24" y="196"/>
                </a:cubicBezTo>
                <a:cubicBezTo>
                  <a:pt x="34" y="184"/>
                  <a:pt x="34" y="184"/>
                  <a:pt x="34" y="184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100" y="156"/>
                  <a:pt x="100" y="156"/>
                  <a:pt x="100" y="156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8" y="131"/>
                  <a:pt x="128" y="130"/>
                </a:cubicBezTo>
                <a:cubicBezTo>
                  <a:pt x="128" y="129"/>
                  <a:pt x="133" y="127"/>
                  <a:pt x="133" y="127"/>
                </a:cubicBezTo>
                <a:cubicBezTo>
                  <a:pt x="133" y="127"/>
                  <a:pt x="140" y="125"/>
                  <a:pt x="140" y="125"/>
                </a:cubicBezTo>
                <a:cubicBezTo>
                  <a:pt x="140" y="125"/>
                  <a:pt x="146" y="127"/>
                  <a:pt x="146" y="127"/>
                </a:cubicBezTo>
                <a:cubicBezTo>
                  <a:pt x="146" y="127"/>
                  <a:pt x="151" y="131"/>
                  <a:pt x="151" y="132"/>
                </a:cubicBezTo>
                <a:cubicBezTo>
                  <a:pt x="151" y="132"/>
                  <a:pt x="152" y="138"/>
                  <a:pt x="152" y="138"/>
                </a:cubicBezTo>
                <a:cubicBezTo>
                  <a:pt x="152" y="139"/>
                  <a:pt x="158" y="144"/>
                  <a:pt x="158" y="144"/>
                </a:cubicBezTo>
                <a:cubicBezTo>
                  <a:pt x="177" y="151"/>
                  <a:pt x="177" y="151"/>
                  <a:pt x="177" y="151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90" y="151"/>
                  <a:pt x="190" y="151"/>
                  <a:pt x="190" y="151"/>
                </a:cubicBezTo>
                <a:cubicBezTo>
                  <a:pt x="193" y="150"/>
                  <a:pt x="193" y="150"/>
                  <a:pt x="193" y="150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8" y="151"/>
                  <a:pt x="198" y="151"/>
                  <a:pt x="198" y="151"/>
                </a:cubicBezTo>
                <a:cubicBezTo>
                  <a:pt x="198" y="151"/>
                  <a:pt x="198" y="154"/>
                  <a:pt x="198" y="154"/>
                </a:cubicBezTo>
                <a:cubicBezTo>
                  <a:pt x="198" y="154"/>
                  <a:pt x="195" y="156"/>
                  <a:pt x="194" y="157"/>
                </a:cubicBezTo>
                <a:cubicBezTo>
                  <a:pt x="193" y="158"/>
                  <a:pt x="188" y="162"/>
                  <a:pt x="188" y="162"/>
                </a:cubicBezTo>
                <a:cubicBezTo>
                  <a:pt x="188" y="162"/>
                  <a:pt x="181" y="170"/>
                  <a:pt x="181" y="170"/>
                </a:cubicBezTo>
                <a:cubicBezTo>
                  <a:pt x="181" y="171"/>
                  <a:pt x="180" y="176"/>
                  <a:pt x="180" y="177"/>
                </a:cubicBezTo>
                <a:cubicBezTo>
                  <a:pt x="180" y="177"/>
                  <a:pt x="183" y="189"/>
                  <a:pt x="183" y="189"/>
                </a:cubicBezTo>
                <a:cubicBezTo>
                  <a:pt x="183" y="190"/>
                  <a:pt x="187" y="199"/>
                  <a:pt x="187" y="199"/>
                </a:cubicBezTo>
                <a:cubicBezTo>
                  <a:pt x="204" y="234"/>
                  <a:pt x="204" y="234"/>
                  <a:pt x="204" y="234"/>
                </a:cubicBezTo>
                <a:cubicBezTo>
                  <a:pt x="216" y="247"/>
                  <a:pt x="216" y="247"/>
                  <a:pt x="216" y="247"/>
                </a:cubicBezTo>
                <a:cubicBezTo>
                  <a:pt x="219" y="261"/>
                  <a:pt x="219" y="261"/>
                  <a:pt x="219" y="261"/>
                </a:cubicBezTo>
                <a:cubicBezTo>
                  <a:pt x="227" y="266"/>
                  <a:pt x="227" y="266"/>
                  <a:pt x="227" y="266"/>
                </a:cubicBezTo>
                <a:cubicBezTo>
                  <a:pt x="234" y="264"/>
                  <a:pt x="234" y="264"/>
                  <a:pt x="234" y="264"/>
                </a:cubicBezTo>
                <a:cubicBezTo>
                  <a:pt x="236" y="266"/>
                  <a:pt x="236" y="266"/>
                  <a:pt x="236" y="266"/>
                </a:cubicBezTo>
                <a:cubicBezTo>
                  <a:pt x="239" y="268"/>
                  <a:pt x="239" y="268"/>
                  <a:pt x="239" y="268"/>
                </a:cubicBezTo>
                <a:cubicBezTo>
                  <a:pt x="251" y="265"/>
                  <a:pt x="251" y="265"/>
                  <a:pt x="251" y="265"/>
                </a:cubicBezTo>
                <a:cubicBezTo>
                  <a:pt x="258" y="267"/>
                  <a:pt x="258" y="267"/>
                  <a:pt x="258" y="267"/>
                </a:cubicBezTo>
                <a:cubicBezTo>
                  <a:pt x="262" y="265"/>
                  <a:pt x="262" y="265"/>
                  <a:pt x="262" y="265"/>
                </a:cubicBezTo>
                <a:cubicBezTo>
                  <a:pt x="263" y="261"/>
                  <a:pt x="263" y="261"/>
                  <a:pt x="263" y="261"/>
                </a:cubicBezTo>
                <a:cubicBezTo>
                  <a:pt x="268" y="263"/>
                  <a:pt x="268" y="263"/>
                  <a:pt x="268" y="263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5" y="267"/>
                  <a:pt x="276" y="268"/>
                </a:cubicBezTo>
                <a:cubicBezTo>
                  <a:pt x="276" y="268"/>
                  <a:pt x="278" y="270"/>
                  <a:pt x="278" y="270"/>
                </a:cubicBezTo>
                <a:cubicBezTo>
                  <a:pt x="284" y="264"/>
                  <a:pt x="284" y="264"/>
                  <a:pt x="284" y="264"/>
                </a:cubicBezTo>
                <a:cubicBezTo>
                  <a:pt x="288" y="268"/>
                  <a:pt x="288" y="268"/>
                  <a:pt x="288" y="268"/>
                </a:cubicBezTo>
                <a:cubicBezTo>
                  <a:pt x="292" y="270"/>
                  <a:pt x="292" y="270"/>
                  <a:pt x="292" y="270"/>
                </a:cubicBezTo>
                <a:cubicBezTo>
                  <a:pt x="297" y="265"/>
                  <a:pt x="297" y="265"/>
                  <a:pt x="297" y="265"/>
                </a:cubicBezTo>
                <a:cubicBezTo>
                  <a:pt x="303" y="271"/>
                  <a:pt x="303" y="271"/>
                  <a:pt x="303" y="271"/>
                </a:cubicBezTo>
                <a:cubicBezTo>
                  <a:pt x="313" y="271"/>
                  <a:pt x="313" y="271"/>
                  <a:pt x="313" y="271"/>
                </a:cubicBezTo>
                <a:cubicBezTo>
                  <a:pt x="319" y="273"/>
                  <a:pt x="319" y="273"/>
                  <a:pt x="319" y="273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26" y="265"/>
                  <a:pt x="326" y="265"/>
                  <a:pt x="326" y="265"/>
                </a:cubicBezTo>
                <a:cubicBezTo>
                  <a:pt x="326" y="260"/>
                  <a:pt x="326" y="260"/>
                  <a:pt x="326" y="260"/>
                </a:cubicBezTo>
                <a:cubicBezTo>
                  <a:pt x="334" y="260"/>
                  <a:pt x="334" y="260"/>
                  <a:pt x="334" y="260"/>
                </a:cubicBezTo>
                <a:cubicBezTo>
                  <a:pt x="342" y="259"/>
                  <a:pt x="342" y="259"/>
                  <a:pt x="342" y="259"/>
                </a:cubicBezTo>
                <a:cubicBezTo>
                  <a:pt x="346" y="255"/>
                  <a:pt x="346" y="255"/>
                  <a:pt x="346" y="255"/>
                </a:cubicBezTo>
                <a:lnTo>
                  <a:pt x="347" y="25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" name="Freeform 73">
            <a:extLst>
              <a:ext uri="{FF2B5EF4-FFF2-40B4-BE49-F238E27FC236}">
                <a16:creationId xmlns:a16="http://schemas.microsoft.com/office/drawing/2014/main" id="{C92C9E30-13B0-EDF7-059F-36D53E8C93E8}"/>
              </a:ext>
            </a:extLst>
          </p:cNvPr>
          <p:cNvSpPr>
            <a:spLocks/>
          </p:cNvSpPr>
          <p:nvPr/>
        </p:nvSpPr>
        <p:spPr bwMode="auto">
          <a:xfrm>
            <a:off x="1872793" y="3855337"/>
            <a:ext cx="1340971" cy="1171790"/>
          </a:xfrm>
          <a:custGeom>
            <a:avLst/>
            <a:gdLst>
              <a:gd name="T0" fmla="*/ 2147483646 w 314"/>
              <a:gd name="T1" fmla="*/ 2147483646 h 274"/>
              <a:gd name="T2" fmla="*/ 2147483646 w 314"/>
              <a:gd name="T3" fmla="*/ 2147483646 h 274"/>
              <a:gd name="T4" fmla="*/ 2147483646 w 314"/>
              <a:gd name="T5" fmla="*/ 2147483646 h 274"/>
              <a:gd name="T6" fmla="*/ 2147483646 w 314"/>
              <a:gd name="T7" fmla="*/ 1802185423 h 274"/>
              <a:gd name="T8" fmla="*/ 2147483646 w 314"/>
              <a:gd name="T9" fmla="*/ 1264438976 h 274"/>
              <a:gd name="T10" fmla="*/ 2147483646 w 314"/>
              <a:gd name="T11" fmla="*/ 1380707036 h 274"/>
              <a:gd name="T12" fmla="*/ 2147483646 w 314"/>
              <a:gd name="T13" fmla="*/ 1467909986 h 274"/>
              <a:gd name="T14" fmla="*/ 2147483646 w 314"/>
              <a:gd name="T15" fmla="*/ 1002830123 h 274"/>
              <a:gd name="T16" fmla="*/ 2147483646 w 314"/>
              <a:gd name="T17" fmla="*/ 595884290 h 274"/>
              <a:gd name="T18" fmla="*/ 2147483646 w 314"/>
              <a:gd name="T19" fmla="*/ 595884290 h 274"/>
              <a:gd name="T20" fmla="*/ 2147483646 w 314"/>
              <a:gd name="T21" fmla="*/ 741221270 h 274"/>
              <a:gd name="T22" fmla="*/ 2147483646 w 314"/>
              <a:gd name="T23" fmla="*/ 842956776 h 274"/>
              <a:gd name="T24" fmla="*/ 2147483646 w 314"/>
              <a:gd name="T25" fmla="*/ 988297569 h 274"/>
              <a:gd name="T26" fmla="*/ 2147483646 w 314"/>
              <a:gd name="T27" fmla="*/ 755757637 h 274"/>
              <a:gd name="T28" fmla="*/ 2115977618 w 314"/>
              <a:gd name="T29" fmla="*/ 581351735 h 274"/>
              <a:gd name="T30" fmla="*/ 1884091381 w 314"/>
              <a:gd name="T31" fmla="*/ 130804426 h 274"/>
              <a:gd name="T32" fmla="*/ 1594228826 w 314"/>
              <a:gd name="T33" fmla="*/ 0 h 274"/>
              <a:gd name="T34" fmla="*/ 1434808227 w 314"/>
              <a:gd name="T35" fmla="*/ 566815369 h 274"/>
              <a:gd name="T36" fmla="*/ 826100668 w 314"/>
              <a:gd name="T37" fmla="*/ 566815369 h 274"/>
              <a:gd name="T38" fmla="*/ 318845004 w 314"/>
              <a:gd name="T39" fmla="*/ 377876912 h 274"/>
              <a:gd name="T40" fmla="*/ 86958767 w 314"/>
              <a:gd name="T41" fmla="*/ 842956776 h 274"/>
              <a:gd name="T42" fmla="*/ 202903789 w 314"/>
              <a:gd name="T43" fmla="*/ 944696093 h 274"/>
              <a:gd name="T44" fmla="*/ 405803770 w 314"/>
              <a:gd name="T45" fmla="*/ 988297569 h 274"/>
              <a:gd name="T46" fmla="*/ 333338131 w 314"/>
              <a:gd name="T47" fmla="*/ 1133634550 h 274"/>
              <a:gd name="T48" fmla="*/ 362324387 w 314"/>
              <a:gd name="T49" fmla="*/ 1293504085 h 274"/>
              <a:gd name="T50" fmla="*/ 608707559 w 314"/>
              <a:gd name="T51" fmla="*/ 1191768579 h 274"/>
              <a:gd name="T52" fmla="*/ 623200687 w 314"/>
              <a:gd name="T53" fmla="*/ 1322573006 h 274"/>
              <a:gd name="T54" fmla="*/ 507255665 w 314"/>
              <a:gd name="T55" fmla="*/ 1424308511 h 274"/>
              <a:gd name="T56" fmla="*/ 608707559 w 314"/>
              <a:gd name="T57" fmla="*/ 1656848443 h 274"/>
              <a:gd name="T58" fmla="*/ 840593796 w 314"/>
              <a:gd name="T59" fmla="*/ 1729518839 h 274"/>
              <a:gd name="T60" fmla="*/ 971031946 w 314"/>
              <a:gd name="T61" fmla="*/ 1831254345 h 274"/>
              <a:gd name="T62" fmla="*/ 1231904439 w 314"/>
              <a:gd name="T63" fmla="*/ 2147483646 h 274"/>
              <a:gd name="T64" fmla="*/ 1434808227 w 314"/>
              <a:gd name="T65" fmla="*/ 2078326831 h 274"/>
              <a:gd name="T66" fmla="*/ 1507273866 w 314"/>
              <a:gd name="T67" fmla="*/ 2147483646 h 274"/>
              <a:gd name="T68" fmla="*/ 1434808227 w 314"/>
              <a:gd name="T69" fmla="*/ 2147483646 h 274"/>
              <a:gd name="T70" fmla="*/ 1565246377 w 314"/>
              <a:gd name="T71" fmla="*/ 2147483646 h 274"/>
              <a:gd name="T72" fmla="*/ 1753653231 w 314"/>
              <a:gd name="T73" fmla="*/ 2147483646 h 274"/>
              <a:gd name="T74" fmla="*/ 2000036403 w 314"/>
              <a:gd name="T75" fmla="*/ 2147483646 h 274"/>
              <a:gd name="T76" fmla="*/ 2144963873 w 314"/>
              <a:gd name="T77" fmla="*/ 2147483646 h 274"/>
              <a:gd name="T78" fmla="*/ 2147483646 w 314"/>
              <a:gd name="T79" fmla="*/ 2147483646 h 274"/>
              <a:gd name="T80" fmla="*/ 2147483646 w 314"/>
              <a:gd name="T81" fmla="*/ 2147483646 h 274"/>
              <a:gd name="T82" fmla="*/ 2147483646 w 314"/>
              <a:gd name="T83" fmla="*/ 2147483646 h 274"/>
              <a:gd name="T84" fmla="*/ 2147483646 w 314"/>
              <a:gd name="T85" fmla="*/ 2147483646 h 274"/>
              <a:gd name="T86" fmla="*/ 2147483646 w 314"/>
              <a:gd name="T87" fmla="*/ 2147483646 h 274"/>
              <a:gd name="T88" fmla="*/ 2147483646 w 314"/>
              <a:gd name="T89" fmla="*/ 2147483646 h 274"/>
              <a:gd name="T90" fmla="*/ 2147483646 w 314"/>
              <a:gd name="T91" fmla="*/ 2147483646 h 274"/>
              <a:gd name="T92" fmla="*/ 2147483646 w 314"/>
              <a:gd name="T93" fmla="*/ 2147483646 h 274"/>
              <a:gd name="T94" fmla="*/ 2147483646 w 314"/>
              <a:gd name="T95" fmla="*/ 2147483646 h 274"/>
              <a:gd name="T96" fmla="*/ 2147483646 w 314"/>
              <a:gd name="T97" fmla="*/ 2147483646 h 274"/>
              <a:gd name="T98" fmla="*/ 2147483646 w 314"/>
              <a:gd name="T99" fmla="*/ 2147483646 h 274"/>
              <a:gd name="T100" fmla="*/ 2147483646 w 314"/>
              <a:gd name="T101" fmla="*/ 2147483646 h 274"/>
              <a:gd name="T102" fmla="*/ 2147483646 w 314"/>
              <a:gd name="T103" fmla="*/ 2147483646 h 274"/>
              <a:gd name="T104" fmla="*/ 2147483646 w 314"/>
              <a:gd name="T105" fmla="*/ 2147483646 h 27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14" h="274">
                <a:moveTo>
                  <a:pt x="283" y="212"/>
                </a:moveTo>
                <a:cubicBezTo>
                  <a:pt x="284" y="212"/>
                  <a:pt x="282" y="205"/>
                  <a:pt x="282" y="205"/>
                </a:cubicBezTo>
                <a:cubicBezTo>
                  <a:pt x="290" y="199"/>
                  <a:pt x="290" y="199"/>
                  <a:pt x="290" y="199"/>
                </a:cubicBezTo>
                <a:cubicBezTo>
                  <a:pt x="305" y="192"/>
                  <a:pt x="305" y="192"/>
                  <a:pt x="305" y="192"/>
                </a:cubicBezTo>
                <a:cubicBezTo>
                  <a:pt x="305" y="192"/>
                  <a:pt x="306" y="187"/>
                  <a:pt x="307" y="187"/>
                </a:cubicBezTo>
                <a:cubicBezTo>
                  <a:pt x="307" y="187"/>
                  <a:pt x="309" y="180"/>
                  <a:pt x="309" y="180"/>
                </a:cubicBezTo>
                <a:cubicBezTo>
                  <a:pt x="314" y="170"/>
                  <a:pt x="314" y="170"/>
                  <a:pt x="314" y="170"/>
                </a:cubicBezTo>
                <a:cubicBezTo>
                  <a:pt x="314" y="170"/>
                  <a:pt x="314" y="167"/>
                  <a:pt x="314" y="167"/>
                </a:cubicBezTo>
                <a:cubicBezTo>
                  <a:pt x="314" y="166"/>
                  <a:pt x="312" y="164"/>
                  <a:pt x="312" y="164"/>
                </a:cubicBezTo>
                <a:cubicBezTo>
                  <a:pt x="312" y="164"/>
                  <a:pt x="309" y="166"/>
                  <a:pt x="308" y="166"/>
                </a:cubicBezTo>
                <a:cubicBezTo>
                  <a:pt x="308" y="166"/>
                  <a:pt x="301" y="162"/>
                  <a:pt x="301" y="162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2" y="90"/>
                  <a:pt x="292" y="90"/>
                  <a:pt x="292" y="90"/>
                </a:cubicBezTo>
                <a:cubicBezTo>
                  <a:pt x="275" y="87"/>
                  <a:pt x="275" y="87"/>
                  <a:pt x="275" y="87"/>
                </a:cubicBezTo>
                <a:cubicBezTo>
                  <a:pt x="261" y="87"/>
                  <a:pt x="261" y="87"/>
                  <a:pt x="261" y="87"/>
                </a:cubicBezTo>
                <a:cubicBezTo>
                  <a:pt x="241" y="90"/>
                  <a:pt x="241" y="90"/>
                  <a:pt x="241" y="90"/>
                </a:cubicBezTo>
                <a:cubicBezTo>
                  <a:pt x="228" y="95"/>
                  <a:pt x="228" y="95"/>
                  <a:pt x="228" y="95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02" y="107"/>
                  <a:pt x="202" y="107"/>
                  <a:pt x="202" y="107"/>
                </a:cubicBezTo>
                <a:cubicBezTo>
                  <a:pt x="202" y="107"/>
                  <a:pt x="202" y="102"/>
                  <a:pt x="202" y="101"/>
                </a:cubicBezTo>
                <a:cubicBezTo>
                  <a:pt x="202" y="101"/>
                  <a:pt x="206" y="89"/>
                  <a:pt x="206" y="89"/>
                </a:cubicBezTo>
                <a:cubicBezTo>
                  <a:pt x="206" y="89"/>
                  <a:pt x="207" y="81"/>
                  <a:pt x="207" y="81"/>
                </a:cubicBezTo>
                <a:cubicBezTo>
                  <a:pt x="207" y="80"/>
                  <a:pt x="208" y="69"/>
                  <a:pt x="208" y="69"/>
                </a:cubicBezTo>
                <a:cubicBezTo>
                  <a:pt x="200" y="55"/>
                  <a:pt x="200" y="55"/>
                  <a:pt x="200" y="55"/>
                </a:cubicBezTo>
                <a:cubicBezTo>
                  <a:pt x="200" y="55"/>
                  <a:pt x="201" y="50"/>
                  <a:pt x="202" y="50"/>
                </a:cubicBezTo>
                <a:cubicBezTo>
                  <a:pt x="202" y="49"/>
                  <a:pt x="204" y="41"/>
                  <a:pt x="204" y="41"/>
                </a:cubicBezTo>
                <a:cubicBezTo>
                  <a:pt x="204" y="41"/>
                  <a:pt x="206" y="35"/>
                  <a:pt x="206" y="35"/>
                </a:cubicBezTo>
                <a:cubicBezTo>
                  <a:pt x="187" y="35"/>
                  <a:pt x="187" y="35"/>
                  <a:pt x="187" y="35"/>
                </a:cubicBezTo>
                <a:cubicBezTo>
                  <a:pt x="187" y="41"/>
                  <a:pt x="187" y="41"/>
                  <a:pt x="187" y="41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78" y="59"/>
                  <a:pt x="178" y="59"/>
                  <a:pt x="178" y="59"/>
                </a:cubicBezTo>
                <a:cubicBezTo>
                  <a:pt x="174" y="58"/>
                  <a:pt x="174" y="58"/>
                  <a:pt x="174" y="58"/>
                </a:cubicBezTo>
                <a:cubicBezTo>
                  <a:pt x="174" y="58"/>
                  <a:pt x="172" y="62"/>
                  <a:pt x="172" y="62"/>
                </a:cubicBezTo>
                <a:cubicBezTo>
                  <a:pt x="172" y="63"/>
                  <a:pt x="172" y="67"/>
                  <a:pt x="172" y="67"/>
                </a:cubicBezTo>
                <a:cubicBezTo>
                  <a:pt x="171" y="68"/>
                  <a:pt x="171" y="68"/>
                  <a:pt x="171" y="68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0" y="53"/>
                  <a:pt x="160" y="52"/>
                </a:cubicBezTo>
                <a:cubicBezTo>
                  <a:pt x="159" y="52"/>
                  <a:pt x="153" y="47"/>
                  <a:pt x="153" y="47"/>
                </a:cubicBezTo>
                <a:cubicBezTo>
                  <a:pt x="152" y="47"/>
                  <a:pt x="148" y="44"/>
                  <a:pt x="148" y="44"/>
                </a:cubicBezTo>
                <a:cubicBezTo>
                  <a:pt x="148" y="44"/>
                  <a:pt x="146" y="40"/>
                  <a:pt x="146" y="40"/>
                </a:cubicBezTo>
                <a:cubicBezTo>
                  <a:pt x="145" y="39"/>
                  <a:pt x="140" y="35"/>
                  <a:pt x="140" y="35"/>
                </a:cubicBezTo>
                <a:cubicBezTo>
                  <a:pt x="140" y="35"/>
                  <a:pt x="135" y="18"/>
                  <a:pt x="135" y="18"/>
                </a:cubicBezTo>
                <a:cubicBezTo>
                  <a:pt x="135" y="18"/>
                  <a:pt x="130" y="9"/>
                  <a:pt x="130" y="9"/>
                </a:cubicBezTo>
                <a:cubicBezTo>
                  <a:pt x="130" y="8"/>
                  <a:pt x="122" y="3"/>
                  <a:pt x="122" y="3"/>
                </a:cubicBezTo>
                <a:cubicBezTo>
                  <a:pt x="118" y="0"/>
                  <a:pt x="118" y="0"/>
                  <a:pt x="11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4"/>
                  <a:pt x="109" y="4"/>
                  <a:pt x="109" y="4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99" y="39"/>
                  <a:pt x="99" y="39"/>
                  <a:pt x="99" y="39"/>
                </a:cubicBezTo>
                <a:cubicBezTo>
                  <a:pt x="92" y="43"/>
                  <a:pt x="92" y="43"/>
                  <a:pt x="92" y="43"/>
                </a:cubicBezTo>
                <a:cubicBezTo>
                  <a:pt x="77" y="41"/>
                  <a:pt x="77" y="41"/>
                  <a:pt x="7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0" y="33"/>
                  <a:pt x="40" y="33"/>
                  <a:pt x="40" y="33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0" y="49"/>
                  <a:pt x="0" y="49"/>
                  <a:pt x="0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6" y="58"/>
                  <a:pt x="6" y="58"/>
                  <a:pt x="6" y="58"/>
                </a:cubicBezTo>
                <a:cubicBezTo>
                  <a:pt x="10" y="55"/>
                  <a:pt x="10" y="55"/>
                  <a:pt x="10" y="55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65"/>
                  <a:pt x="14" y="65"/>
                  <a:pt x="14" y="65"/>
                </a:cubicBezTo>
                <a:cubicBezTo>
                  <a:pt x="20" y="68"/>
                  <a:pt x="20" y="68"/>
                  <a:pt x="20" y="68"/>
                </a:cubicBezTo>
                <a:cubicBezTo>
                  <a:pt x="24" y="65"/>
                  <a:pt x="24" y="65"/>
                  <a:pt x="24" y="65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71"/>
                  <a:pt x="28" y="71"/>
                  <a:pt x="28" y="71"/>
                </a:cubicBezTo>
                <a:cubicBezTo>
                  <a:pt x="27" y="74"/>
                  <a:pt x="27" y="74"/>
                  <a:pt x="27" y="74"/>
                </a:cubicBezTo>
                <a:cubicBezTo>
                  <a:pt x="23" y="78"/>
                  <a:pt x="23" y="78"/>
                  <a:pt x="23" y="78"/>
                </a:cubicBezTo>
                <a:cubicBezTo>
                  <a:pt x="26" y="81"/>
                  <a:pt x="26" y="81"/>
                  <a:pt x="26" y="81"/>
                </a:cubicBezTo>
                <a:cubicBezTo>
                  <a:pt x="26" y="81"/>
                  <a:pt x="24" y="84"/>
                  <a:pt x="23" y="85"/>
                </a:cubicBezTo>
                <a:cubicBezTo>
                  <a:pt x="23" y="85"/>
                  <a:pt x="25" y="89"/>
                  <a:pt x="25" y="89"/>
                </a:cubicBezTo>
                <a:cubicBezTo>
                  <a:pt x="29" y="84"/>
                  <a:pt x="29" y="84"/>
                  <a:pt x="29" y="84"/>
                </a:cubicBezTo>
                <a:cubicBezTo>
                  <a:pt x="35" y="82"/>
                  <a:pt x="35" y="82"/>
                  <a:pt x="35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0" y="86"/>
                  <a:pt x="40" y="86"/>
                  <a:pt x="40" y="86"/>
                </a:cubicBezTo>
                <a:cubicBezTo>
                  <a:pt x="41" y="88"/>
                  <a:pt x="41" y="88"/>
                  <a:pt x="41" y="88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94"/>
                  <a:pt x="43" y="94"/>
                  <a:pt x="43" y="94"/>
                </a:cubicBezTo>
                <a:cubicBezTo>
                  <a:pt x="40" y="97"/>
                  <a:pt x="40" y="97"/>
                  <a:pt x="40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98"/>
                  <a:pt x="37" y="108"/>
                  <a:pt x="37" y="108"/>
                </a:cubicBezTo>
                <a:cubicBezTo>
                  <a:pt x="37" y="109"/>
                  <a:pt x="39" y="113"/>
                  <a:pt x="39" y="113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56" y="123"/>
                  <a:pt x="56" y="123"/>
                  <a:pt x="56" y="123"/>
                </a:cubicBezTo>
                <a:cubicBezTo>
                  <a:pt x="56" y="123"/>
                  <a:pt x="62" y="126"/>
                  <a:pt x="62" y="126"/>
                </a:cubicBezTo>
                <a:cubicBezTo>
                  <a:pt x="63" y="126"/>
                  <a:pt x="67" y="126"/>
                  <a:pt x="67" y="126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6" y="136"/>
                  <a:pt x="76" y="136"/>
                </a:cubicBezTo>
                <a:cubicBezTo>
                  <a:pt x="76" y="137"/>
                  <a:pt x="85" y="150"/>
                  <a:pt x="85" y="150"/>
                </a:cubicBezTo>
                <a:cubicBezTo>
                  <a:pt x="89" y="146"/>
                  <a:pt x="89" y="146"/>
                  <a:pt x="89" y="146"/>
                </a:cubicBezTo>
                <a:cubicBezTo>
                  <a:pt x="89" y="146"/>
                  <a:pt x="93" y="144"/>
                  <a:pt x="94" y="144"/>
                </a:cubicBezTo>
                <a:cubicBezTo>
                  <a:pt x="94" y="144"/>
                  <a:pt x="99" y="143"/>
                  <a:pt x="99" y="143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03" y="151"/>
                  <a:pt x="103" y="151"/>
                  <a:pt x="103" y="151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98" y="156"/>
                  <a:pt x="98" y="158"/>
                  <a:pt x="99" y="158"/>
                </a:cubicBezTo>
                <a:cubicBezTo>
                  <a:pt x="99" y="158"/>
                  <a:pt x="100" y="162"/>
                  <a:pt x="100" y="162"/>
                </a:cubicBezTo>
                <a:cubicBezTo>
                  <a:pt x="100" y="162"/>
                  <a:pt x="103" y="163"/>
                  <a:pt x="104" y="163"/>
                </a:cubicBezTo>
                <a:cubicBezTo>
                  <a:pt x="105" y="163"/>
                  <a:pt x="108" y="163"/>
                  <a:pt x="108" y="162"/>
                </a:cubicBezTo>
                <a:cubicBezTo>
                  <a:pt x="108" y="162"/>
                  <a:pt x="112" y="159"/>
                  <a:pt x="113" y="158"/>
                </a:cubicBezTo>
                <a:cubicBezTo>
                  <a:pt x="113" y="158"/>
                  <a:pt x="116" y="157"/>
                  <a:pt x="116" y="157"/>
                </a:cubicBezTo>
                <a:cubicBezTo>
                  <a:pt x="117" y="157"/>
                  <a:pt x="121" y="155"/>
                  <a:pt x="121" y="155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31" y="167"/>
                  <a:pt x="138" y="165"/>
                  <a:pt x="138" y="165"/>
                </a:cubicBezTo>
                <a:cubicBezTo>
                  <a:pt x="138" y="166"/>
                  <a:pt x="138" y="172"/>
                  <a:pt x="138" y="172"/>
                </a:cubicBezTo>
                <a:cubicBezTo>
                  <a:pt x="138" y="172"/>
                  <a:pt x="143" y="172"/>
                  <a:pt x="143" y="172"/>
                </a:cubicBezTo>
                <a:cubicBezTo>
                  <a:pt x="143" y="172"/>
                  <a:pt x="146" y="175"/>
                  <a:pt x="146" y="175"/>
                </a:cubicBezTo>
                <a:cubicBezTo>
                  <a:pt x="146" y="175"/>
                  <a:pt x="148" y="183"/>
                  <a:pt x="148" y="183"/>
                </a:cubicBezTo>
                <a:cubicBezTo>
                  <a:pt x="148" y="183"/>
                  <a:pt x="152" y="183"/>
                  <a:pt x="152" y="183"/>
                </a:cubicBezTo>
                <a:cubicBezTo>
                  <a:pt x="152" y="183"/>
                  <a:pt x="158" y="181"/>
                  <a:pt x="158" y="181"/>
                </a:cubicBezTo>
                <a:cubicBezTo>
                  <a:pt x="164" y="181"/>
                  <a:pt x="164" y="181"/>
                  <a:pt x="164" y="181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69" y="187"/>
                  <a:pt x="171" y="192"/>
                  <a:pt x="171" y="192"/>
                </a:cubicBezTo>
                <a:cubicBezTo>
                  <a:pt x="171" y="192"/>
                  <a:pt x="171" y="195"/>
                  <a:pt x="172" y="195"/>
                </a:cubicBezTo>
                <a:cubicBezTo>
                  <a:pt x="172" y="196"/>
                  <a:pt x="172" y="199"/>
                  <a:pt x="172" y="199"/>
                </a:cubicBezTo>
                <a:cubicBezTo>
                  <a:pt x="172" y="199"/>
                  <a:pt x="172" y="204"/>
                  <a:pt x="172" y="204"/>
                </a:cubicBezTo>
                <a:cubicBezTo>
                  <a:pt x="172" y="204"/>
                  <a:pt x="168" y="212"/>
                  <a:pt x="168" y="212"/>
                </a:cubicBezTo>
                <a:cubicBezTo>
                  <a:pt x="168" y="213"/>
                  <a:pt x="168" y="215"/>
                  <a:pt x="168" y="216"/>
                </a:cubicBezTo>
                <a:cubicBezTo>
                  <a:pt x="168" y="217"/>
                  <a:pt x="168" y="220"/>
                  <a:pt x="168" y="220"/>
                </a:cubicBezTo>
                <a:cubicBezTo>
                  <a:pt x="168" y="221"/>
                  <a:pt x="167" y="223"/>
                  <a:pt x="167" y="224"/>
                </a:cubicBezTo>
                <a:cubicBezTo>
                  <a:pt x="167" y="225"/>
                  <a:pt x="166" y="227"/>
                  <a:pt x="166" y="228"/>
                </a:cubicBezTo>
                <a:cubicBezTo>
                  <a:pt x="166" y="229"/>
                  <a:pt x="162" y="233"/>
                  <a:pt x="162" y="234"/>
                </a:cubicBezTo>
                <a:cubicBezTo>
                  <a:pt x="162" y="235"/>
                  <a:pt x="161" y="237"/>
                  <a:pt x="161" y="239"/>
                </a:cubicBezTo>
                <a:cubicBezTo>
                  <a:pt x="160" y="240"/>
                  <a:pt x="161" y="243"/>
                  <a:pt x="162" y="244"/>
                </a:cubicBezTo>
                <a:cubicBezTo>
                  <a:pt x="162" y="245"/>
                  <a:pt x="163" y="246"/>
                  <a:pt x="162" y="247"/>
                </a:cubicBezTo>
                <a:cubicBezTo>
                  <a:pt x="162" y="248"/>
                  <a:pt x="161" y="252"/>
                  <a:pt x="161" y="253"/>
                </a:cubicBezTo>
                <a:cubicBezTo>
                  <a:pt x="161" y="254"/>
                  <a:pt x="161" y="255"/>
                  <a:pt x="161" y="256"/>
                </a:cubicBezTo>
                <a:cubicBezTo>
                  <a:pt x="162" y="257"/>
                  <a:pt x="164" y="260"/>
                  <a:pt x="164" y="260"/>
                </a:cubicBezTo>
                <a:cubicBezTo>
                  <a:pt x="164" y="261"/>
                  <a:pt x="165" y="263"/>
                  <a:pt x="166" y="264"/>
                </a:cubicBezTo>
                <a:cubicBezTo>
                  <a:pt x="166" y="265"/>
                  <a:pt x="166" y="267"/>
                  <a:pt x="166" y="268"/>
                </a:cubicBezTo>
                <a:cubicBezTo>
                  <a:pt x="166" y="268"/>
                  <a:pt x="167" y="274"/>
                  <a:pt x="167" y="274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3" y="269"/>
                  <a:pt x="183" y="269"/>
                  <a:pt x="183" y="269"/>
                </a:cubicBezTo>
                <a:cubicBezTo>
                  <a:pt x="183" y="255"/>
                  <a:pt x="183" y="255"/>
                  <a:pt x="183" y="255"/>
                </a:cubicBezTo>
                <a:cubicBezTo>
                  <a:pt x="196" y="241"/>
                  <a:pt x="196" y="241"/>
                  <a:pt x="196" y="241"/>
                </a:cubicBezTo>
                <a:cubicBezTo>
                  <a:pt x="199" y="244"/>
                  <a:pt x="199" y="244"/>
                  <a:pt x="199" y="244"/>
                </a:cubicBezTo>
                <a:cubicBezTo>
                  <a:pt x="201" y="240"/>
                  <a:pt x="201" y="240"/>
                  <a:pt x="201" y="240"/>
                </a:cubicBezTo>
                <a:cubicBezTo>
                  <a:pt x="205" y="236"/>
                  <a:pt x="205" y="236"/>
                  <a:pt x="205" y="236"/>
                </a:cubicBezTo>
                <a:cubicBezTo>
                  <a:pt x="207" y="243"/>
                  <a:pt x="207" y="243"/>
                  <a:pt x="207" y="243"/>
                </a:cubicBezTo>
                <a:cubicBezTo>
                  <a:pt x="218" y="241"/>
                  <a:pt x="218" y="241"/>
                  <a:pt x="218" y="241"/>
                </a:cubicBezTo>
                <a:cubicBezTo>
                  <a:pt x="222" y="237"/>
                  <a:pt x="222" y="237"/>
                  <a:pt x="222" y="237"/>
                </a:cubicBezTo>
                <a:cubicBezTo>
                  <a:pt x="230" y="229"/>
                  <a:pt x="230" y="229"/>
                  <a:pt x="230" y="229"/>
                </a:cubicBezTo>
                <a:cubicBezTo>
                  <a:pt x="237" y="227"/>
                  <a:pt x="237" y="227"/>
                  <a:pt x="237" y="227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50" y="214"/>
                  <a:pt x="250" y="214"/>
                  <a:pt x="250" y="214"/>
                </a:cubicBezTo>
                <a:cubicBezTo>
                  <a:pt x="254" y="211"/>
                  <a:pt x="254" y="211"/>
                  <a:pt x="254" y="211"/>
                </a:cubicBezTo>
                <a:cubicBezTo>
                  <a:pt x="257" y="206"/>
                  <a:pt x="257" y="206"/>
                  <a:pt x="257" y="206"/>
                </a:cubicBezTo>
                <a:cubicBezTo>
                  <a:pt x="266" y="204"/>
                  <a:pt x="266" y="204"/>
                  <a:pt x="266" y="204"/>
                </a:cubicBezTo>
                <a:cubicBezTo>
                  <a:pt x="274" y="213"/>
                  <a:pt x="274" y="213"/>
                  <a:pt x="274" y="213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3" y="216"/>
                  <a:pt x="283" y="213"/>
                  <a:pt x="283" y="212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" name="Freeform 74">
            <a:extLst>
              <a:ext uri="{FF2B5EF4-FFF2-40B4-BE49-F238E27FC236}">
                <a16:creationId xmlns:a16="http://schemas.microsoft.com/office/drawing/2014/main" id="{E7421DDF-30B3-4D71-0F09-C6D27595F466}"/>
              </a:ext>
            </a:extLst>
          </p:cNvPr>
          <p:cNvSpPr>
            <a:spLocks/>
          </p:cNvSpPr>
          <p:nvPr/>
        </p:nvSpPr>
        <p:spPr bwMode="auto">
          <a:xfrm>
            <a:off x="912922" y="1420932"/>
            <a:ext cx="1348094" cy="1700699"/>
          </a:xfrm>
          <a:custGeom>
            <a:avLst/>
            <a:gdLst>
              <a:gd name="T0" fmla="*/ 2147483646 w 316"/>
              <a:gd name="T1" fmla="*/ 2147483646 h 398"/>
              <a:gd name="T2" fmla="*/ 2147483646 w 316"/>
              <a:gd name="T3" fmla="*/ 2147483646 h 398"/>
              <a:gd name="T4" fmla="*/ 2147483646 w 316"/>
              <a:gd name="T5" fmla="*/ 2147483646 h 398"/>
              <a:gd name="T6" fmla="*/ 2147483646 w 316"/>
              <a:gd name="T7" fmla="*/ 2147483646 h 398"/>
              <a:gd name="T8" fmla="*/ 2147483646 w 316"/>
              <a:gd name="T9" fmla="*/ 2147483646 h 398"/>
              <a:gd name="T10" fmla="*/ 2147483646 w 316"/>
              <a:gd name="T11" fmla="*/ 2147483646 h 398"/>
              <a:gd name="T12" fmla="*/ 2147483646 w 316"/>
              <a:gd name="T13" fmla="*/ 2147483646 h 398"/>
              <a:gd name="T14" fmla="*/ 2147483646 w 316"/>
              <a:gd name="T15" fmla="*/ 2147483646 h 398"/>
              <a:gd name="T16" fmla="*/ 2147483646 w 316"/>
              <a:gd name="T17" fmla="*/ 2147483646 h 398"/>
              <a:gd name="T18" fmla="*/ 1807820870 w 316"/>
              <a:gd name="T19" fmla="*/ 2147483646 h 398"/>
              <a:gd name="T20" fmla="*/ 1721044738 w 316"/>
              <a:gd name="T21" fmla="*/ 2147483646 h 398"/>
              <a:gd name="T22" fmla="*/ 1909059690 w 316"/>
              <a:gd name="T23" fmla="*/ 2147483646 h 398"/>
              <a:gd name="T24" fmla="*/ 1995835822 w 316"/>
              <a:gd name="T25" fmla="*/ 1668650974 h 398"/>
              <a:gd name="T26" fmla="*/ 2147483646 w 316"/>
              <a:gd name="T27" fmla="*/ 1567082438 h 398"/>
              <a:gd name="T28" fmla="*/ 2147483646 w 316"/>
              <a:gd name="T29" fmla="*/ 1726691770 h 398"/>
              <a:gd name="T30" fmla="*/ 2147483646 w 316"/>
              <a:gd name="T31" fmla="*/ 1334919255 h 398"/>
              <a:gd name="T32" fmla="*/ 2147483646 w 316"/>
              <a:gd name="T33" fmla="*/ 972169044 h 398"/>
              <a:gd name="T34" fmla="*/ 2147483646 w 316"/>
              <a:gd name="T35" fmla="*/ 681968874 h 398"/>
              <a:gd name="T36" fmla="*/ 2140458906 w 316"/>
              <a:gd name="T37" fmla="*/ 304709416 h 398"/>
              <a:gd name="T38" fmla="*/ 2068145462 w 316"/>
              <a:gd name="T39" fmla="*/ 261181676 h 398"/>
              <a:gd name="T40" fmla="*/ 1851208936 w 316"/>
              <a:gd name="T41" fmla="*/ 246668620 h 398"/>
              <a:gd name="T42" fmla="*/ 1533033588 w 316"/>
              <a:gd name="T43" fmla="*/ 101568536 h 398"/>
              <a:gd name="T44" fmla="*/ 1287167881 w 316"/>
              <a:gd name="T45" fmla="*/ 0 h 398"/>
              <a:gd name="T46" fmla="*/ 1099156732 w 316"/>
              <a:gd name="T47" fmla="*/ 522359543 h 398"/>
              <a:gd name="T48" fmla="*/ 245861904 w 316"/>
              <a:gd name="T49" fmla="*/ 2103951228 h 398"/>
              <a:gd name="T50" fmla="*/ 231399215 w 316"/>
              <a:gd name="T51" fmla="*/ 2147483646 h 398"/>
              <a:gd name="T52" fmla="*/ 173552264 w 316"/>
              <a:gd name="T53" fmla="*/ 2147483646 h 398"/>
              <a:gd name="T54" fmla="*/ 404951479 w 316"/>
              <a:gd name="T55" fmla="*/ 2147483646 h 398"/>
              <a:gd name="T56" fmla="*/ 968992534 w 316"/>
              <a:gd name="T57" fmla="*/ 2147483646 h 398"/>
              <a:gd name="T58" fmla="*/ 1388406702 w 316"/>
              <a:gd name="T59" fmla="*/ 2147483646 h 398"/>
              <a:gd name="T60" fmla="*/ 1692119360 w 316"/>
              <a:gd name="T61" fmla="*/ 2147483646 h 398"/>
              <a:gd name="T62" fmla="*/ 2097070840 w 316"/>
              <a:gd name="T63" fmla="*/ 2147483646 h 398"/>
              <a:gd name="T64" fmla="*/ 2147483646 w 316"/>
              <a:gd name="T65" fmla="*/ 2147483646 h 398"/>
              <a:gd name="T66" fmla="*/ 1851208936 w 316"/>
              <a:gd name="T67" fmla="*/ 2147483646 h 398"/>
              <a:gd name="T68" fmla="*/ 1807820870 w 316"/>
              <a:gd name="T69" fmla="*/ 2147483646 h 398"/>
              <a:gd name="T70" fmla="*/ 1851208936 w 316"/>
              <a:gd name="T71" fmla="*/ 2147483646 h 398"/>
              <a:gd name="T72" fmla="*/ 2082608151 w 316"/>
              <a:gd name="T73" fmla="*/ 2147483646 h 398"/>
              <a:gd name="T74" fmla="*/ 2125996217 w 316"/>
              <a:gd name="T75" fmla="*/ 2147483646 h 398"/>
              <a:gd name="T76" fmla="*/ 2147483646 w 316"/>
              <a:gd name="T77" fmla="*/ 2147483646 h 398"/>
              <a:gd name="T78" fmla="*/ 2147483646 w 316"/>
              <a:gd name="T79" fmla="*/ 2147483646 h 398"/>
              <a:gd name="T80" fmla="*/ 2147483646 w 316"/>
              <a:gd name="T81" fmla="*/ 2147483646 h 398"/>
              <a:gd name="T82" fmla="*/ 2147483646 w 316"/>
              <a:gd name="T83" fmla="*/ 2147483646 h 398"/>
              <a:gd name="T84" fmla="*/ 2147483646 w 316"/>
              <a:gd name="T85" fmla="*/ 2147483646 h 398"/>
              <a:gd name="T86" fmla="*/ 2147483646 w 316"/>
              <a:gd name="T87" fmla="*/ 2147483646 h 398"/>
              <a:gd name="T88" fmla="*/ 2147483646 w 316"/>
              <a:gd name="T89" fmla="*/ 2147483646 h 398"/>
              <a:gd name="T90" fmla="*/ 2147483646 w 316"/>
              <a:gd name="T91" fmla="*/ 2147483646 h 398"/>
              <a:gd name="T92" fmla="*/ 2147483646 w 316"/>
              <a:gd name="T93" fmla="*/ 2147483646 h 398"/>
              <a:gd name="T94" fmla="*/ 2147483646 w 316"/>
              <a:gd name="T95" fmla="*/ 2147483646 h 398"/>
              <a:gd name="T96" fmla="*/ 2147483646 w 316"/>
              <a:gd name="T97" fmla="*/ 2147483646 h 398"/>
              <a:gd name="T98" fmla="*/ 2147483646 w 316"/>
              <a:gd name="T99" fmla="*/ 2147483646 h 398"/>
              <a:gd name="T100" fmla="*/ 2147483646 w 316"/>
              <a:gd name="T101" fmla="*/ 2147483646 h 398"/>
              <a:gd name="T102" fmla="*/ 2147483646 w 316"/>
              <a:gd name="T103" fmla="*/ 2147483646 h 398"/>
              <a:gd name="T104" fmla="*/ 2147483646 w 316"/>
              <a:gd name="T105" fmla="*/ 2147483646 h 398"/>
              <a:gd name="T106" fmla="*/ 2147483646 w 316"/>
              <a:gd name="T107" fmla="*/ 2147483646 h 398"/>
              <a:gd name="T108" fmla="*/ 2147483646 w 316"/>
              <a:gd name="T109" fmla="*/ 2147483646 h 398"/>
              <a:gd name="T110" fmla="*/ 2147483646 w 316"/>
              <a:gd name="T111" fmla="*/ 2147483646 h 398"/>
              <a:gd name="T112" fmla="*/ 2147483646 w 316"/>
              <a:gd name="T113" fmla="*/ 2147483646 h 3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6" h="398">
                <a:moveTo>
                  <a:pt x="306" y="254"/>
                </a:moveTo>
                <a:cubicBezTo>
                  <a:pt x="306" y="253"/>
                  <a:pt x="301" y="246"/>
                  <a:pt x="301" y="246"/>
                </a:cubicBezTo>
                <a:cubicBezTo>
                  <a:pt x="316" y="245"/>
                  <a:pt x="316" y="245"/>
                  <a:pt x="316" y="245"/>
                </a:cubicBezTo>
                <a:cubicBezTo>
                  <a:pt x="316" y="245"/>
                  <a:pt x="315" y="237"/>
                  <a:pt x="316" y="237"/>
                </a:cubicBezTo>
                <a:cubicBezTo>
                  <a:pt x="316" y="236"/>
                  <a:pt x="311" y="226"/>
                  <a:pt x="311" y="226"/>
                </a:cubicBezTo>
                <a:cubicBezTo>
                  <a:pt x="311" y="226"/>
                  <a:pt x="301" y="217"/>
                  <a:pt x="300" y="217"/>
                </a:cubicBezTo>
                <a:cubicBezTo>
                  <a:pt x="299" y="217"/>
                  <a:pt x="296" y="211"/>
                  <a:pt x="295" y="211"/>
                </a:cubicBezTo>
                <a:cubicBezTo>
                  <a:pt x="295" y="210"/>
                  <a:pt x="294" y="207"/>
                  <a:pt x="293" y="207"/>
                </a:cubicBezTo>
                <a:cubicBezTo>
                  <a:pt x="293" y="207"/>
                  <a:pt x="287" y="205"/>
                  <a:pt x="286" y="205"/>
                </a:cubicBezTo>
                <a:cubicBezTo>
                  <a:pt x="285" y="204"/>
                  <a:pt x="283" y="200"/>
                  <a:pt x="282" y="200"/>
                </a:cubicBezTo>
                <a:cubicBezTo>
                  <a:pt x="282" y="200"/>
                  <a:pt x="279" y="200"/>
                  <a:pt x="279" y="200"/>
                </a:cubicBezTo>
                <a:cubicBezTo>
                  <a:pt x="274" y="200"/>
                  <a:pt x="274" y="200"/>
                  <a:pt x="274" y="200"/>
                </a:cubicBezTo>
                <a:cubicBezTo>
                  <a:pt x="267" y="204"/>
                  <a:pt x="267" y="204"/>
                  <a:pt x="267" y="204"/>
                </a:cubicBezTo>
                <a:cubicBezTo>
                  <a:pt x="267" y="204"/>
                  <a:pt x="256" y="199"/>
                  <a:pt x="256" y="200"/>
                </a:cubicBezTo>
                <a:cubicBezTo>
                  <a:pt x="256" y="200"/>
                  <a:pt x="253" y="203"/>
                  <a:pt x="253" y="203"/>
                </a:cubicBezTo>
                <a:cubicBezTo>
                  <a:pt x="253" y="203"/>
                  <a:pt x="243" y="203"/>
                  <a:pt x="243" y="203"/>
                </a:cubicBezTo>
                <a:cubicBezTo>
                  <a:pt x="243" y="202"/>
                  <a:pt x="241" y="199"/>
                  <a:pt x="241" y="199"/>
                </a:cubicBezTo>
                <a:cubicBezTo>
                  <a:pt x="229" y="198"/>
                  <a:pt x="229" y="198"/>
                  <a:pt x="229" y="198"/>
                </a:cubicBezTo>
                <a:cubicBezTo>
                  <a:pt x="229" y="198"/>
                  <a:pt x="228" y="195"/>
                  <a:pt x="228" y="195"/>
                </a:cubicBezTo>
                <a:cubicBezTo>
                  <a:pt x="228" y="195"/>
                  <a:pt x="223" y="188"/>
                  <a:pt x="223" y="188"/>
                </a:cubicBezTo>
                <a:cubicBezTo>
                  <a:pt x="214" y="192"/>
                  <a:pt x="214" y="192"/>
                  <a:pt x="214" y="192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203" y="196"/>
                  <a:pt x="203" y="196"/>
                  <a:pt x="203" y="196"/>
                </a:cubicBezTo>
                <a:cubicBezTo>
                  <a:pt x="197" y="195"/>
                  <a:pt x="197" y="195"/>
                  <a:pt x="197" y="195"/>
                </a:cubicBezTo>
                <a:cubicBezTo>
                  <a:pt x="197" y="195"/>
                  <a:pt x="194" y="197"/>
                  <a:pt x="194" y="197"/>
                </a:cubicBezTo>
                <a:cubicBezTo>
                  <a:pt x="194" y="197"/>
                  <a:pt x="191" y="197"/>
                  <a:pt x="191" y="197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78" y="194"/>
                  <a:pt x="178" y="194"/>
                  <a:pt x="178" y="194"/>
                </a:cubicBezTo>
                <a:cubicBezTo>
                  <a:pt x="173" y="197"/>
                  <a:pt x="173" y="197"/>
                  <a:pt x="173" y="197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66" y="197"/>
                  <a:pt x="166" y="197"/>
                  <a:pt x="166" y="197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1" y="196"/>
                  <a:pt x="161" y="196"/>
                  <a:pt x="161" y="196"/>
                </a:cubicBezTo>
                <a:cubicBezTo>
                  <a:pt x="156" y="201"/>
                  <a:pt x="156" y="201"/>
                  <a:pt x="156" y="201"/>
                </a:cubicBezTo>
                <a:cubicBezTo>
                  <a:pt x="149" y="204"/>
                  <a:pt x="149" y="204"/>
                  <a:pt x="149" y="204"/>
                </a:cubicBezTo>
                <a:cubicBezTo>
                  <a:pt x="143" y="203"/>
                  <a:pt x="143" y="203"/>
                  <a:pt x="143" y="203"/>
                </a:cubicBezTo>
                <a:cubicBezTo>
                  <a:pt x="138" y="204"/>
                  <a:pt x="138" y="204"/>
                  <a:pt x="138" y="204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25" y="213"/>
                  <a:pt x="125" y="213"/>
                  <a:pt x="125" y="213"/>
                </a:cubicBezTo>
                <a:cubicBezTo>
                  <a:pt x="125" y="213"/>
                  <a:pt x="120" y="210"/>
                  <a:pt x="119" y="210"/>
                </a:cubicBezTo>
                <a:cubicBezTo>
                  <a:pt x="119" y="209"/>
                  <a:pt x="112" y="202"/>
                  <a:pt x="112" y="202"/>
                </a:cubicBezTo>
                <a:cubicBezTo>
                  <a:pt x="112" y="202"/>
                  <a:pt x="113" y="199"/>
                  <a:pt x="113" y="198"/>
                </a:cubicBezTo>
                <a:cubicBezTo>
                  <a:pt x="114" y="197"/>
                  <a:pt x="119" y="195"/>
                  <a:pt x="119" y="195"/>
                </a:cubicBezTo>
                <a:cubicBezTo>
                  <a:pt x="119" y="195"/>
                  <a:pt x="123" y="191"/>
                  <a:pt x="123" y="190"/>
                </a:cubicBezTo>
                <a:cubicBezTo>
                  <a:pt x="124" y="190"/>
                  <a:pt x="129" y="187"/>
                  <a:pt x="129" y="187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32" y="172"/>
                  <a:pt x="132" y="172"/>
                  <a:pt x="132" y="172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43"/>
                  <a:pt x="127" y="133"/>
                  <a:pt x="127" y="133"/>
                </a:cubicBezTo>
                <a:cubicBezTo>
                  <a:pt x="127" y="133"/>
                  <a:pt x="127" y="125"/>
                  <a:pt x="127" y="125"/>
                </a:cubicBezTo>
                <a:cubicBezTo>
                  <a:pt x="138" y="115"/>
                  <a:pt x="138" y="115"/>
                  <a:pt x="138" y="115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52" y="115"/>
                  <a:pt x="152" y="115"/>
                  <a:pt x="152" y="115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155" y="122"/>
                  <a:pt x="155" y="122"/>
                  <a:pt x="155" y="122"/>
                </a:cubicBezTo>
                <a:cubicBezTo>
                  <a:pt x="158" y="119"/>
                  <a:pt x="158" y="119"/>
                  <a:pt x="158" y="119"/>
                </a:cubicBezTo>
                <a:cubicBezTo>
                  <a:pt x="158" y="119"/>
                  <a:pt x="159" y="111"/>
                  <a:pt x="159" y="110"/>
                </a:cubicBezTo>
                <a:cubicBezTo>
                  <a:pt x="159" y="110"/>
                  <a:pt x="162" y="106"/>
                  <a:pt x="163" y="105"/>
                </a:cubicBezTo>
                <a:cubicBezTo>
                  <a:pt x="164" y="104"/>
                  <a:pt x="168" y="101"/>
                  <a:pt x="168" y="100"/>
                </a:cubicBezTo>
                <a:cubicBezTo>
                  <a:pt x="168" y="100"/>
                  <a:pt x="170" y="92"/>
                  <a:pt x="170" y="92"/>
                </a:cubicBezTo>
                <a:cubicBezTo>
                  <a:pt x="161" y="85"/>
                  <a:pt x="161" y="85"/>
                  <a:pt x="161" y="85"/>
                </a:cubicBezTo>
                <a:cubicBezTo>
                  <a:pt x="161" y="85"/>
                  <a:pt x="159" y="78"/>
                  <a:pt x="159" y="78"/>
                </a:cubicBezTo>
                <a:cubicBezTo>
                  <a:pt x="159" y="77"/>
                  <a:pt x="159" y="72"/>
                  <a:pt x="159" y="71"/>
                </a:cubicBezTo>
                <a:cubicBezTo>
                  <a:pt x="160" y="71"/>
                  <a:pt x="162" y="68"/>
                  <a:pt x="162" y="67"/>
                </a:cubicBezTo>
                <a:cubicBezTo>
                  <a:pt x="162" y="67"/>
                  <a:pt x="163" y="64"/>
                  <a:pt x="163" y="63"/>
                </a:cubicBezTo>
                <a:cubicBezTo>
                  <a:pt x="163" y="62"/>
                  <a:pt x="161" y="56"/>
                  <a:pt x="161" y="56"/>
                </a:cubicBezTo>
                <a:cubicBezTo>
                  <a:pt x="161" y="55"/>
                  <a:pt x="155" y="52"/>
                  <a:pt x="155" y="52"/>
                </a:cubicBezTo>
                <a:cubicBezTo>
                  <a:pt x="155" y="52"/>
                  <a:pt x="150" y="47"/>
                  <a:pt x="150" y="47"/>
                </a:cubicBezTo>
                <a:cubicBezTo>
                  <a:pt x="149" y="47"/>
                  <a:pt x="143" y="38"/>
                  <a:pt x="142" y="38"/>
                </a:cubicBezTo>
                <a:cubicBezTo>
                  <a:pt x="142" y="37"/>
                  <a:pt x="143" y="32"/>
                  <a:pt x="143" y="32"/>
                </a:cubicBezTo>
                <a:cubicBezTo>
                  <a:pt x="143" y="32"/>
                  <a:pt x="146" y="29"/>
                  <a:pt x="146" y="28"/>
                </a:cubicBezTo>
                <a:cubicBezTo>
                  <a:pt x="147" y="27"/>
                  <a:pt x="148" y="22"/>
                  <a:pt x="148" y="21"/>
                </a:cubicBezTo>
                <a:cubicBezTo>
                  <a:pt x="148" y="20"/>
                  <a:pt x="149" y="17"/>
                  <a:pt x="149" y="16"/>
                </a:cubicBezTo>
                <a:cubicBezTo>
                  <a:pt x="149" y="15"/>
                  <a:pt x="149" y="13"/>
                  <a:pt x="149" y="13"/>
                </a:cubicBezTo>
                <a:cubicBezTo>
                  <a:pt x="145" y="13"/>
                  <a:pt x="145" y="13"/>
                  <a:pt x="145" y="13"/>
                </a:cubicBezTo>
                <a:cubicBezTo>
                  <a:pt x="143" y="18"/>
                  <a:pt x="143" y="18"/>
                  <a:pt x="143" y="18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39" y="23"/>
                  <a:pt x="135" y="22"/>
                  <a:pt x="135" y="22"/>
                </a:cubicBezTo>
                <a:cubicBezTo>
                  <a:pt x="134" y="21"/>
                  <a:pt x="129" y="19"/>
                  <a:pt x="129" y="19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4" y="15"/>
                  <a:pt x="124" y="15"/>
                  <a:pt x="124" y="15"/>
                </a:cubicBezTo>
                <a:cubicBezTo>
                  <a:pt x="124" y="15"/>
                  <a:pt x="117" y="14"/>
                  <a:pt x="116" y="14"/>
                </a:cubicBezTo>
                <a:cubicBezTo>
                  <a:pt x="116" y="14"/>
                  <a:pt x="107" y="12"/>
                  <a:pt x="107" y="12"/>
                </a:cubicBezTo>
                <a:cubicBezTo>
                  <a:pt x="106" y="7"/>
                  <a:pt x="106" y="7"/>
                  <a:pt x="106" y="7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5" y="3"/>
                  <a:pt x="95" y="3"/>
                </a:cubicBezTo>
                <a:cubicBezTo>
                  <a:pt x="95" y="3"/>
                  <a:pt x="92" y="0"/>
                  <a:pt x="92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2"/>
                  <a:pt x="86" y="2"/>
                  <a:pt x="86" y="2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5"/>
                  <a:pt x="80" y="15"/>
                  <a:pt x="80" y="15"/>
                </a:cubicBezTo>
                <a:cubicBezTo>
                  <a:pt x="76" y="36"/>
                  <a:pt x="76" y="36"/>
                  <a:pt x="76" y="36"/>
                </a:cubicBezTo>
                <a:cubicBezTo>
                  <a:pt x="57" y="66"/>
                  <a:pt x="57" y="66"/>
                  <a:pt x="57" y="66"/>
                </a:cubicBezTo>
                <a:cubicBezTo>
                  <a:pt x="20" y="95"/>
                  <a:pt x="20" y="95"/>
                  <a:pt x="20" y="95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22" y="156"/>
                  <a:pt x="22" y="156"/>
                  <a:pt x="22" y="156"/>
                </a:cubicBezTo>
                <a:cubicBezTo>
                  <a:pt x="23" y="163"/>
                  <a:pt x="23" y="163"/>
                  <a:pt x="23" y="163"/>
                </a:cubicBezTo>
                <a:cubicBezTo>
                  <a:pt x="16" y="170"/>
                  <a:pt x="16" y="170"/>
                  <a:pt x="16" y="170"/>
                </a:cubicBezTo>
                <a:cubicBezTo>
                  <a:pt x="16" y="182"/>
                  <a:pt x="16" y="182"/>
                  <a:pt x="16" y="182"/>
                </a:cubicBezTo>
                <a:cubicBezTo>
                  <a:pt x="16" y="182"/>
                  <a:pt x="22" y="185"/>
                  <a:pt x="22" y="185"/>
                </a:cubicBezTo>
                <a:cubicBezTo>
                  <a:pt x="22" y="185"/>
                  <a:pt x="23" y="192"/>
                  <a:pt x="23" y="192"/>
                </a:cubicBezTo>
                <a:cubicBezTo>
                  <a:pt x="15" y="200"/>
                  <a:pt x="15" y="200"/>
                  <a:pt x="15" y="200"/>
                </a:cubicBezTo>
                <a:cubicBezTo>
                  <a:pt x="12" y="198"/>
                  <a:pt x="12" y="198"/>
                  <a:pt x="12" y="198"/>
                </a:cubicBezTo>
                <a:cubicBezTo>
                  <a:pt x="7" y="211"/>
                  <a:pt x="7" y="211"/>
                  <a:pt x="7" y="211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49"/>
                  <a:pt x="17" y="263"/>
                  <a:pt x="17" y="263"/>
                </a:cubicBezTo>
                <a:cubicBezTo>
                  <a:pt x="18" y="264"/>
                  <a:pt x="28" y="270"/>
                  <a:pt x="28" y="270"/>
                </a:cubicBezTo>
                <a:cubicBezTo>
                  <a:pt x="37" y="272"/>
                  <a:pt x="37" y="272"/>
                  <a:pt x="37" y="272"/>
                </a:cubicBezTo>
                <a:cubicBezTo>
                  <a:pt x="47" y="278"/>
                  <a:pt x="47" y="278"/>
                  <a:pt x="47" y="278"/>
                </a:cubicBezTo>
                <a:cubicBezTo>
                  <a:pt x="47" y="278"/>
                  <a:pt x="58" y="283"/>
                  <a:pt x="58" y="283"/>
                </a:cubicBezTo>
                <a:cubicBezTo>
                  <a:pt x="58" y="283"/>
                  <a:pt x="67" y="283"/>
                  <a:pt x="67" y="283"/>
                </a:cubicBezTo>
                <a:cubicBezTo>
                  <a:pt x="71" y="283"/>
                  <a:pt x="76" y="282"/>
                  <a:pt x="80" y="282"/>
                </a:cubicBezTo>
                <a:cubicBezTo>
                  <a:pt x="82" y="282"/>
                  <a:pt x="84" y="282"/>
                  <a:pt x="85" y="283"/>
                </a:cubicBezTo>
                <a:cubicBezTo>
                  <a:pt x="86" y="283"/>
                  <a:pt x="88" y="284"/>
                  <a:pt x="89" y="285"/>
                </a:cubicBezTo>
                <a:cubicBezTo>
                  <a:pt x="91" y="286"/>
                  <a:pt x="93" y="287"/>
                  <a:pt x="96" y="289"/>
                </a:cubicBezTo>
                <a:cubicBezTo>
                  <a:pt x="97" y="289"/>
                  <a:pt x="98" y="290"/>
                  <a:pt x="98" y="291"/>
                </a:cubicBezTo>
                <a:cubicBezTo>
                  <a:pt x="99" y="293"/>
                  <a:pt x="98" y="295"/>
                  <a:pt x="99" y="296"/>
                </a:cubicBezTo>
                <a:cubicBezTo>
                  <a:pt x="99" y="296"/>
                  <a:pt x="100" y="297"/>
                  <a:pt x="101" y="297"/>
                </a:cubicBezTo>
                <a:cubicBezTo>
                  <a:pt x="106" y="299"/>
                  <a:pt x="111" y="300"/>
                  <a:pt x="117" y="300"/>
                </a:cubicBezTo>
                <a:cubicBezTo>
                  <a:pt x="122" y="299"/>
                  <a:pt x="126" y="297"/>
                  <a:pt x="131" y="297"/>
                </a:cubicBezTo>
                <a:cubicBezTo>
                  <a:pt x="132" y="298"/>
                  <a:pt x="134" y="298"/>
                  <a:pt x="135" y="298"/>
                </a:cubicBezTo>
                <a:cubicBezTo>
                  <a:pt x="139" y="298"/>
                  <a:pt x="141" y="295"/>
                  <a:pt x="144" y="293"/>
                </a:cubicBezTo>
                <a:cubicBezTo>
                  <a:pt x="145" y="293"/>
                  <a:pt x="145" y="292"/>
                  <a:pt x="145" y="292"/>
                </a:cubicBezTo>
                <a:cubicBezTo>
                  <a:pt x="146" y="292"/>
                  <a:pt x="146" y="293"/>
                  <a:pt x="147" y="293"/>
                </a:cubicBezTo>
                <a:cubicBezTo>
                  <a:pt x="149" y="295"/>
                  <a:pt x="150" y="297"/>
                  <a:pt x="152" y="299"/>
                </a:cubicBezTo>
                <a:cubicBezTo>
                  <a:pt x="152" y="300"/>
                  <a:pt x="153" y="302"/>
                  <a:pt x="153" y="303"/>
                </a:cubicBezTo>
                <a:cubicBezTo>
                  <a:pt x="154" y="304"/>
                  <a:pt x="153" y="305"/>
                  <a:pt x="153" y="307"/>
                </a:cubicBezTo>
                <a:cubicBezTo>
                  <a:pt x="152" y="311"/>
                  <a:pt x="151" y="316"/>
                  <a:pt x="150" y="321"/>
                </a:cubicBezTo>
                <a:cubicBezTo>
                  <a:pt x="149" y="324"/>
                  <a:pt x="149" y="326"/>
                  <a:pt x="147" y="329"/>
                </a:cubicBezTo>
                <a:cubicBezTo>
                  <a:pt x="145" y="335"/>
                  <a:pt x="139" y="339"/>
                  <a:pt x="134" y="341"/>
                </a:cubicBezTo>
                <a:cubicBezTo>
                  <a:pt x="132" y="342"/>
                  <a:pt x="129" y="343"/>
                  <a:pt x="128" y="345"/>
                </a:cubicBezTo>
                <a:cubicBezTo>
                  <a:pt x="123" y="349"/>
                  <a:pt x="122" y="355"/>
                  <a:pt x="122" y="361"/>
                </a:cubicBezTo>
                <a:cubicBezTo>
                  <a:pt x="122" y="363"/>
                  <a:pt x="122" y="365"/>
                  <a:pt x="122" y="368"/>
                </a:cubicBezTo>
                <a:cubicBezTo>
                  <a:pt x="122" y="368"/>
                  <a:pt x="122" y="369"/>
                  <a:pt x="123" y="370"/>
                </a:cubicBezTo>
                <a:cubicBezTo>
                  <a:pt x="123" y="371"/>
                  <a:pt x="124" y="372"/>
                  <a:pt x="125" y="373"/>
                </a:cubicBezTo>
                <a:cubicBezTo>
                  <a:pt x="128" y="375"/>
                  <a:pt x="130" y="377"/>
                  <a:pt x="131" y="380"/>
                </a:cubicBezTo>
                <a:cubicBezTo>
                  <a:pt x="132" y="383"/>
                  <a:pt x="131" y="387"/>
                  <a:pt x="130" y="390"/>
                </a:cubicBezTo>
                <a:cubicBezTo>
                  <a:pt x="130" y="392"/>
                  <a:pt x="129" y="395"/>
                  <a:pt x="128" y="397"/>
                </a:cubicBezTo>
                <a:cubicBezTo>
                  <a:pt x="128" y="397"/>
                  <a:pt x="128" y="398"/>
                  <a:pt x="128" y="398"/>
                </a:cubicBezTo>
                <a:cubicBezTo>
                  <a:pt x="131" y="397"/>
                  <a:pt x="133" y="396"/>
                  <a:pt x="135" y="395"/>
                </a:cubicBezTo>
                <a:cubicBezTo>
                  <a:pt x="138" y="395"/>
                  <a:pt x="140" y="396"/>
                  <a:pt x="142" y="397"/>
                </a:cubicBezTo>
                <a:cubicBezTo>
                  <a:pt x="143" y="397"/>
                  <a:pt x="143" y="398"/>
                  <a:pt x="143" y="398"/>
                </a:cubicBezTo>
                <a:cubicBezTo>
                  <a:pt x="144" y="398"/>
                  <a:pt x="144" y="398"/>
                  <a:pt x="144" y="398"/>
                </a:cubicBezTo>
                <a:cubicBezTo>
                  <a:pt x="146" y="398"/>
                  <a:pt x="147" y="398"/>
                  <a:pt x="148" y="397"/>
                </a:cubicBezTo>
                <a:cubicBezTo>
                  <a:pt x="148" y="397"/>
                  <a:pt x="149" y="397"/>
                  <a:pt x="149" y="396"/>
                </a:cubicBezTo>
                <a:cubicBezTo>
                  <a:pt x="150" y="396"/>
                  <a:pt x="150" y="396"/>
                  <a:pt x="150" y="395"/>
                </a:cubicBezTo>
                <a:cubicBezTo>
                  <a:pt x="151" y="392"/>
                  <a:pt x="150" y="388"/>
                  <a:pt x="147" y="387"/>
                </a:cubicBezTo>
                <a:cubicBezTo>
                  <a:pt x="146" y="386"/>
                  <a:pt x="146" y="386"/>
                  <a:pt x="146" y="386"/>
                </a:cubicBezTo>
                <a:cubicBezTo>
                  <a:pt x="146" y="385"/>
                  <a:pt x="146" y="385"/>
                  <a:pt x="146" y="385"/>
                </a:cubicBezTo>
                <a:cubicBezTo>
                  <a:pt x="147" y="383"/>
                  <a:pt x="148" y="382"/>
                  <a:pt x="149" y="381"/>
                </a:cubicBezTo>
                <a:cubicBezTo>
                  <a:pt x="150" y="379"/>
                  <a:pt x="151" y="378"/>
                  <a:pt x="151" y="376"/>
                </a:cubicBezTo>
                <a:cubicBezTo>
                  <a:pt x="151" y="375"/>
                  <a:pt x="150" y="374"/>
                  <a:pt x="151" y="374"/>
                </a:cubicBezTo>
                <a:cubicBezTo>
                  <a:pt x="151" y="373"/>
                  <a:pt x="152" y="373"/>
                  <a:pt x="152" y="373"/>
                </a:cubicBezTo>
                <a:cubicBezTo>
                  <a:pt x="155" y="373"/>
                  <a:pt x="158" y="374"/>
                  <a:pt x="161" y="375"/>
                </a:cubicBezTo>
                <a:cubicBezTo>
                  <a:pt x="161" y="375"/>
                  <a:pt x="162" y="375"/>
                  <a:pt x="162" y="375"/>
                </a:cubicBezTo>
                <a:cubicBezTo>
                  <a:pt x="162" y="375"/>
                  <a:pt x="162" y="375"/>
                  <a:pt x="162" y="374"/>
                </a:cubicBezTo>
                <a:cubicBezTo>
                  <a:pt x="165" y="373"/>
                  <a:pt x="165" y="370"/>
                  <a:pt x="166" y="367"/>
                </a:cubicBezTo>
                <a:cubicBezTo>
                  <a:pt x="167" y="364"/>
                  <a:pt x="167" y="362"/>
                  <a:pt x="167" y="359"/>
                </a:cubicBezTo>
                <a:cubicBezTo>
                  <a:pt x="168" y="357"/>
                  <a:pt x="168" y="354"/>
                  <a:pt x="166" y="352"/>
                </a:cubicBezTo>
                <a:cubicBezTo>
                  <a:pt x="166" y="352"/>
                  <a:pt x="165" y="351"/>
                  <a:pt x="165" y="351"/>
                </a:cubicBezTo>
                <a:cubicBezTo>
                  <a:pt x="163" y="349"/>
                  <a:pt x="163" y="347"/>
                  <a:pt x="164" y="345"/>
                </a:cubicBezTo>
                <a:cubicBezTo>
                  <a:pt x="164" y="342"/>
                  <a:pt x="165" y="339"/>
                  <a:pt x="163" y="336"/>
                </a:cubicBezTo>
                <a:cubicBezTo>
                  <a:pt x="162" y="335"/>
                  <a:pt x="161" y="334"/>
                  <a:pt x="161" y="333"/>
                </a:cubicBezTo>
                <a:cubicBezTo>
                  <a:pt x="161" y="332"/>
                  <a:pt x="161" y="332"/>
                  <a:pt x="161" y="331"/>
                </a:cubicBezTo>
                <a:cubicBezTo>
                  <a:pt x="162" y="329"/>
                  <a:pt x="162" y="327"/>
                  <a:pt x="163" y="326"/>
                </a:cubicBezTo>
                <a:cubicBezTo>
                  <a:pt x="163" y="325"/>
                  <a:pt x="163" y="325"/>
                  <a:pt x="163" y="325"/>
                </a:cubicBezTo>
                <a:cubicBezTo>
                  <a:pt x="164" y="324"/>
                  <a:pt x="164" y="324"/>
                  <a:pt x="165" y="324"/>
                </a:cubicBezTo>
                <a:cubicBezTo>
                  <a:pt x="169" y="323"/>
                  <a:pt x="174" y="325"/>
                  <a:pt x="178" y="326"/>
                </a:cubicBezTo>
                <a:cubicBezTo>
                  <a:pt x="179" y="326"/>
                  <a:pt x="179" y="326"/>
                  <a:pt x="180" y="325"/>
                </a:cubicBezTo>
                <a:cubicBezTo>
                  <a:pt x="181" y="325"/>
                  <a:pt x="181" y="324"/>
                  <a:pt x="182" y="323"/>
                </a:cubicBezTo>
                <a:cubicBezTo>
                  <a:pt x="184" y="322"/>
                  <a:pt x="186" y="322"/>
                  <a:pt x="188" y="320"/>
                </a:cubicBezTo>
                <a:cubicBezTo>
                  <a:pt x="188" y="320"/>
                  <a:pt x="188" y="319"/>
                  <a:pt x="189" y="319"/>
                </a:cubicBezTo>
                <a:cubicBezTo>
                  <a:pt x="189" y="319"/>
                  <a:pt x="190" y="319"/>
                  <a:pt x="191" y="319"/>
                </a:cubicBezTo>
                <a:cubicBezTo>
                  <a:pt x="192" y="320"/>
                  <a:pt x="193" y="319"/>
                  <a:pt x="195" y="319"/>
                </a:cubicBezTo>
                <a:cubicBezTo>
                  <a:pt x="197" y="318"/>
                  <a:pt x="198" y="317"/>
                  <a:pt x="199" y="316"/>
                </a:cubicBezTo>
                <a:cubicBezTo>
                  <a:pt x="200" y="315"/>
                  <a:pt x="199" y="313"/>
                  <a:pt x="198" y="312"/>
                </a:cubicBezTo>
                <a:cubicBezTo>
                  <a:pt x="198" y="311"/>
                  <a:pt x="196" y="311"/>
                  <a:pt x="195" y="310"/>
                </a:cubicBezTo>
                <a:cubicBezTo>
                  <a:pt x="193" y="309"/>
                  <a:pt x="192" y="308"/>
                  <a:pt x="191" y="306"/>
                </a:cubicBezTo>
                <a:cubicBezTo>
                  <a:pt x="190" y="305"/>
                  <a:pt x="189" y="302"/>
                  <a:pt x="190" y="300"/>
                </a:cubicBezTo>
                <a:cubicBezTo>
                  <a:pt x="192" y="298"/>
                  <a:pt x="195" y="297"/>
                  <a:pt x="195" y="295"/>
                </a:cubicBezTo>
                <a:cubicBezTo>
                  <a:pt x="196" y="294"/>
                  <a:pt x="195" y="293"/>
                  <a:pt x="195" y="292"/>
                </a:cubicBezTo>
                <a:cubicBezTo>
                  <a:pt x="194" y="289"/>
                  <a:pt x="193" y="286"/>
                  <a:pt x="191" y="282"/>
                </a:cubicBezTo>
                <a:cubicBezTo>
                  <a:pt x="191" y="282"/>
                  <a:pt x="191" y="281"/>
                  <a:pt x="191" y="281"/>
                </a:cubicBezTo>
                <a:cubicBezTo>
                  <a:pt x="190" y="280"/>
                  <a:pt x="190" y="280"/>
                  <a:pt x="189" y="280"/>
                </a:cubicBezTo>
                <a:cubicBezTo>
                  <a:pt x="188" y="279"/>
                  <a:pt x="186" y="279"/>
                  <a:pt x="185" y="278"/>
                </a:cubicBezTo>
                <a:cubicBezTo>
                  <a:pt x="184" y="278"/>
                  <a:pt x="182" y="277"/>
                  <a:pt x="181" y="277"/>
                </a:cubicBezTo>
                <a:cubicBezTo>
                  <a:pt x="179" y="277"/>
                  <a:pt x="177" y="277"/>
                  <a:pt x="175" y="277"/>
                </a:cubicBezTo>
                <a:cubicBezTo>
                  <a:pt x="173" y="276"/>
                  <a:pt x="170" y="274"/>
                  <a:pt x="167" y="273"/>
                </a:cubicBezTo>
                <a:cubicBezTo>
                  <a:pt x="166" y="273"/>
                  <a:pt x="164" y="273"/>
                  <a:pt x="162" y="273"/>
                </a:cubicBezTo>
                <a:cubicBezTo>
                  <a:pt x="159" y="272"/>
                  <a:pt x="158" y="271"/>
                  <a:pt x="156" y="269"/>
                </a:cubicBezTo>
                <a:cubicBezTo>
                  <a:pt x="155" y="267"/>
                  <a:pt x="154" y="265"/>
                  <a:pt x="152" y="264"/>
                </a:cubicBezTo>
                <a:cubicBezTo>
                  <a:pt x="151" y="262"/>
                  <a:pt x="149" y="261"/>
                  <a:pt x="149" y="259"/>
                </a:cubicBezTo>
                <a:cubicBezTo>
                  <a:pt x="149" y="257"/>
                  <a:pt x="152" y="256"/>
                  <a:pt x="154" y="255"/>
                </a:cubicBezTo>
                <a:cubicBezTo>
                  <a:pt x="155" y="254"/>
                  <a:pt x="156" y="252"/>
                  <a:pt x="157" y="251"/>
                </a:cubicBezTo>
                <a:cubicBezTo>
                  <a:pt x="158" y="250"/>
                  <a:pt x="158" y="249"/>
                  <a:pt x="158" y="248"/>
                </a:cubicBezTo>
                <a:cubicBezTo>
                  <a:pt x="159" y="247"/>
                  <a:pt x="160" y="247"/>
                  <a:pt x="160" y="246"/>
                </a:cubicBezTo>
                <a:cubicBezTo>
                  <a:pt x="164" y="244"/>
                  <a:pt x="168" y="242"/>
                  <a:pt x="172" y="241"/>
                </a:cubicBezTo>
                <a:cubicBezTo>
                  <a:pt x="174" y="241"/>
                  <a:pt x="176" y="240"/>
                  <a:pt x="177" y="242"/>
                </a:cubicBezTo>
                <a:cubicBezTo>
                  <a:pt x="178" y="242"/>
                  <a:pt x="178" y="241"/>
                  <a:pt x="179" y="241"/>
                </a:cubicBezTo>
                <a:cubicBezTo>
                  <a:pt x="180" y="240"/>
                  <a:pt x="181" y="241"/>
                  <a:pt x="182" y="242"/>
                </a:cubicBezTo>
                <a:cubicBezTo>
                  <a:pt x="182" y="242"/>
                  <a:pt x="183" y="244"/>
                  <a:pt x="183" y="245"/>
                </a:cubicBezTo>
                <a:cubicBezTo>
                  <a:pt x="184" y="248"/>
                  <a:pt x="185" y="252"/>
                  <a:pt x="187" y="255"/>
                </a:cubicBezTo>
                <a:cubicBezTo>
                  <a:pt x="188" y="254"/>
                  <a:pt x="190" y="254"/>
                  <a:pt x="191" y="254"/>
                </a:cubicBezTo>
                <a:cubicBezTo>
                  <a:pt x="192" y="254"/>
                  <a:pt x="193" y="254"/>
                  <a:pt x="193" y="255"/>
                </a:cubicBezTo>
                <a:cubicBezTo>
                  <a:pt x="193" y="256"/>
                  <a:pt x="192" y="257"/>
                  <a:pt x="192" y="258"/>
                </a:cubicBezTo>
                <a:cubicBezTo>
                  <a:pt x="191" y="259"/>
                  <a:pt x="191" y="260"/>
                  <a:pt x="192" y="260"/>
                </a:cubicBezTo>
                <a:cubicBezTo>
                  <a:pt x="196" y="256"/>
                  <a:pt x="199" y="250"/>
                  <a:pt x="199" y="243"/>
                </a:cubicBezTo>
                <a:cubicBezTo>
                  <a:pt x="204" y="244"/>
                  <a:pt x="210" y="244"/>
                  <a:pt x="212" y="248"/>
                </a:cubicBezTo>
                <a:cubicBezTo>
                  <a:pt x="213" y="250"/>
                  <a:pt x="213" y="253"/>
                  <a:pt x="215" y="254"/>
                </a:cubicBezTo>
                <a:cubicBezTo>
                  <a:pt x="213" y="251"/>
                  <a:pt x="214" y="247"/>
                  <a:pt x="216" y="245"/>
                </a:cubicBezTo>
                <a:cubicBezTo>
                  <a:pt x="218" y="242"/>
                  <a:pt x="221" y="240"/>
                  <a:pt x="224" y="241"/>
                </a:cubicBezTo>
                <a:cubicBezTo>
                  <a:pt x="225" y="241"/>
                  <a:pt x="226" y="241"/>
                  <a:pt x="227" y="242"/>
                </a:cubicBezTo>
                <a:cubicBezTo>
                  <a:pt x="227" y="243"/>
                  <a:pt x="228" y="244"/>
                  <a:pt x="228" y="245"/>
                </a:cubicBezTo>
                <a:cubicBezTo>
                  <a:pt x="230" y="250"/>
                  <a:pt x="228" y="256"/>
                  <a:pt x="231" y="260"/>
                </a:cubicBezTo>
                <a:cubicBezTo>
                  <a:pt x="233" y="265"/>
                  <a:pt x="239" y="267"/>
                  <a:pt x="241" y="271"/>
                </a:cubicBezTo>
                <a:cubicBezTo>
                  <a:pt x="242" y="275"/>
                  <a:pt x="241" y="278"/>
                  <a:pt x="240" y="282"/>
                </a:cubicBezTo>
                <a:cubicBezTo>
                  <a:pt x="240" y="285"/>
                  <a:pt x="240" y="289"/>
                  <a:pt x="243" y="291"/>
                </a:cubicBezTo>
                <a:cubicBezTo>
                  <a:pt x="244" y="292"/>
                  <a:pt x="246" y="293"/>
                  <a:pt x="248" y="293"/>
                </a:cubicBezTo>
                <a:cubicBezTo>
                  <a:pt x="259" y="293"/>
                  <a:pt x="270" y="290"/>
                  <a:pt x="279" y="285"/>
                </a:cubicBezTo>
                <a:cubicBezTo>
                  <a:pt x="283" y="283"/>
                  <a:pt x="286" y="280"/>
                  <a:pt x="290" y="280"/>
                </a:cubicBezTo>
                <a:cubicBezTo>
                  <a:pt x="292" y="279"/>
                  <a:pt x="294" y="280"/>
                  <a:pt x="296" y="279"/>
                </a:cubicBezTo>
                <a:cubicBezTo>
                  <a:pt x="300" y="278"/>
                  <a:pt x="302" y="274"/>
                  <a:pt x="305" y="271"/>
                </a:cubicBezTo>
                <a:cubicBezTo>
                  <a:pt x="305" y="271"/>
                  <a:pt x="303" y="261"/>
                  <a:pt x="303" y="261"/>
                </a:cubicBezTo>
                <a:cubicBezTo>
                  <a:pt x="302" y="260"/>
                  <a:pt x="306" y="254"/>
                  <a:pt x="306" y="254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7" name="Freeform 75">
            <a:extLst>
              <a:ext uri="{FF2B5EF4-FFF2-40B4-BE49-F238E27FC236}">
                <a16:creationId xmlns:a16="http://schemas.microsoft.com/office/drawing/2014/main" id="{940F70F1-4D44-5BE8-63EC-B2D9E518FE02}"/>
              </a:ext>
            </a:extLst>
          </p:cNvPr>
          <p:cNvSpPr>
            <a:spLocks/>
          </p:cNvSpPr>
          <p:nvPr/>
        </p:nvSpPr>
        <p:spPr bwMode="auto">
          <a:xfrm>
            <a:off x="2684855" y="1381755"/>
            <a:ext cx="1152202" cy="1187818"/>
          </a:xfrm>
          <a:custGeom>
            <a:avLst/>
            <a:gdLst>
              <a:gd name="T0" fmla="*/ 303899912 w 270"/>
              <a:gd name="T1" fmla="*/ 2147483646 h 278"/>
              <a:gd name="T2" fmla="*/ 202599941 w 270"/>
              <a:gd name="T3" fmla="*/ 2147483646 h 278"/>
              <a:gd name="T4" fmla="*/ 361783436 w 270"/>
              <a:gd name="T5" fmla="*/ 2147483646 h 278"/>
              <a:gd name="T6" fmla="*/ 694625110 w 270"/>
              <a:gd name="T7" fmla="*/ 2147483646 h 278"/>
              <a:gd name="T8" fmla="*/ 622266901 w 270"/>
              <a:gd name="T9" fmla="*/ 2147483646 h 278"/>
              <a:gd name="T10" fmla="*/ 766979514 w 270"/>
              <a:gd name="T11" fmla="*/ 2147483646 h 278"/>
              <a:gd name="T12" fmla="*/ 911695932 w 270"/>
              <a:gd name="T13" fmla="*/ 2147483646 h 278"/>
              <a:gd name="T14" fmla="*/ 955108575 w 270"/>
              <a:gd name="T15" fmla="*/ 2147483646 h 278"/>
              <a:gd name="T16" fmla="*/ 1114292069 w 270"/>
              <a:gd name="T17" fmla="*/ 2147483646 h 278"/>
              <a:gd name="T18" fmla="*/ 1259008487 w 270"/>
              <a:gd name="T19" fmla="*/ 2147483646 h 278"/>
              <a:gd name="T20" fmla="*/ 1490550190 w 270"/>
              <a:gd name="T21" fmla="*/ 2147483646 h 278"/>
              <a:gd name="T22" fmla="*/ 1606321041 w 270"/>
              <a:gd name="T23" fmla="*/ 2147483646 h 278"/>
              <a:gd name="T24" fmla="*/ 1490550190 w 270"/>
              <a:gd name="T25" fmla="*/ 2147483646 h 278"/>
              <a:gd name="T26" fmla="*/ 1591846356 w 270"/>
              <a:gd name="T27" fmla="*/ 2147483646 h 278"/>
              <a:gd name="T28" fmla="*/ 1881275387 w 270"/>
              <a:gd name="T29" fmla="*/ 2147483646 h 278"/>
              <a:gd name="T30" fmla="*/ 1823388059 w 270"/>
              <a:gd name="T31" fmla="*/ 2147483646 h 278"/>
              <a:gd name="T32" fmla="*/ 1765504536 w 270"/>
              <a:gd name="T33" fmla="*/ 2147483646 h 278"/>
              <a:gd name="T34" fmla="*/ 1751033655 w 270"/>
              <a:gd name="T35" fmla="*/ 2016526502 h 278"/>
              <a:gd name="T36" fmla="*/ 1881275387 w 270"/>
              <a:gd name="T37" fmla="*/ 1827930991 h 278"/>
              <a:gd name="T38" fmla="*/ 2147483646 w 270"/>
              <a:gd name="T39" fmla="*/ 1755395135 h 278"/>
              <a:gd name="T40" fmla="*/ 2147483646 w 270"/>
              <a:gd name="T41" fmla="*/ 1581303749 h 278"/>
              <a:gd name="T42" fmla="*/ 2147483646 w 270"/>
              <a:gd name="T43" fmla="*/ 1363692373 h 278"/>
              <a:gd name="T44" fmla="*/ 2147483646 w 270"/>
              <a:gd name="T45" fmla="*/ 1291156517 h 278"/>
              <a:gd name="T46" fmla="*/ 2147483646 w 270"/>
              <a:gd name="T47" fmla="*/ 1088053073 h 278"/>
              <a:gd name="T48" fmla="*/ 2147483646 w 270"/>
              <a:gd name="T49" fmla="*/ 928473429 h 278"/>
              <a:gd name="T50" fmla="*/ 2147483646 w 270"/>
              <a:gd name="T51" fmla="*/ 913965496 h 278"/>
              <a:gd name="T52" fmla="*/ 2147483646 w 270"/>
              <a:gd name="T53" fmla="*/ 942981362 h 278"/>
              <a:gd name="T54" fmla="*/ 2147483646 w 270"/>
              <a:gd name="T55" fmla="*/ 957489294 h 278"/>
              <a:gd name="T56" fmla="*/ 2147483646 w 270"/>
              <a:gd name="T57" fmla="*/ 1117068939 h 278"/>
              <a:gd name="T58" fmla="*/ 2147483646 w 270"/>
              <a:gd name="T59" fmla="*/ 1160588929 h 278"/>
              <a:gd name="T60" fmla="*/ 2147483646 w 270"/>
              <a:gd name="T61" fmla="*/ 1175096862 h 278"/>
              <a:gd name="T62" fmla="*/ 2147483646 w 270"/>
              <a:gd name="T63" fmla="*/ 1131576872 h 278"/>
              <a:gd name="T64" fmla="*/ 2147483646 w 270"/>
              <a:gd name="T65" fmla="*/ 986501352 h 278"/>
              <a:gd name="T66" fmla="*/ 2147483646 w 270"/>
              <a:gd name="T67" fmla="*/ 942981362 h 278"/>
              <a:gd name="T68" fmla="*/ 2147483646 w 270"/>
              <a:gd name="T69" fmla="*/ 739877918 h 278"/>
              <a:gd name="T70" fmla="*/ 2147483646 w 270"/>
              <a:gd name="T71" fmla="*/ 536774475 h 278"/>
              <a:gd name="T72" fmla="*/ 2147483646 w 270"/>
              <a:gd name="T73" fmla="*/ 522266542 h 278"/>
              <a:gd name="T74" fmla="*/ 2147483646 w 270"/>
              <a:gd name="T75" fmla="*/ 203103443 h 278"/>
              <a:gd name="T76" fmla="*/ 2147483646 w 270"/>
              <a:gd name="T77" fmla="*/ 43523799 h 278"/>
              <a:gd name="T78" fmla="*/ 1693146327 w 270"/>
              <a:gd name="T79" fmla="*/ 14507933 h 278"/>
              <a:gd name="T80" fmla="*/ 651212467 w 270"/>
              <a:gd name="T81" fmla="*/ 391698954 h 278"/>
              <a:gd name="T82" fmla="*/ 376254317 w 270"/>
              <a:gd name="T83" fmla="*/ 623818263 h 278"/>
              <a:gd name="T84" fmla="*/ 332841674 w 270"/>
              <a:gd name="T85" fmla="*/ 768889975 h 278"/>
              <a:gd name="T86" fmla="*/ 376254317 w 270"/>
              <a:gd name="T87" fmla="*/ 1653843414 h 278"/>
              <a:gd name="T88" fmla="*/ 535441615 w 270"/>
              <a:gd name="T89" fmla="*/ 2118078224 h 278"/>
              <a:gd name="T90" fmla="*/ 419670764 w 270"/>
              <a:gd name="T91" fmla="*/ 2147483646 h 278"/>
              <a:gd name="T92" fmla="*/ 636737782 w 270"/>
              <a:gd name="T93" fmla="*/ 2147483646 h 278"/>
              <a:gd name="T94" fmla="*/ 622266901 w 270"/>
              <a:gd name="T95" fmla="*/ 2147483646 h 278"/>
              <a:gd name="T96" fmla="*/ 477554287 w 270"/>
              <a:gd name="T97" fmla="*/ 2147483646 h 278"/>
              <a:gd name="T98" fmla="*/ 260483465 w 270"/>
              <a:gd name="T99" fmla="*/ 2147483646 h 278"/>
              <a:gd name="T100" fmla="*/ 0 w 270"/>
              <a:gd name="T101" fmla="*/ 2147483646 h 278"/>
              <a:gd name="T102" fmla="*/ 72358209 w 270"/>
              <a:gd name="T103" fmla="*/ 2147483646 h 278"/>
              <a:gd name="T104" fmla="*/ 188129060 w 270"/>
              <a:gd name="T105" fmla="*/ 2147483646 h 2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70" h="278">
                <a:moveTo>
                  <a:pt x="19" y="251"/>
                </a:moveTo>
                <a:cubicBezTo>
                  <a:pt x="19" y="251"/>
                  <a:pt x="21" y="253"/>
                  <a:pt x="21" y="253"/>
                </a:cubicBezTo>
                <a:cubicBezTo>
                  <a:pt x="21" y="253"/>
                  <a:pt x="21" y="255"/>
                  <a:pt x="21" y="256"/>
                </a:cubicBezTo>
                <a:cubicBezTo>
                  <a:pt x="21" y="256"/>
                  <a:pt x="14" y="265"/>
                  <a:pt x="14" y="265"/>
                </a:cubicBezTo>
                <a:cubicBezTo>
                  <a:pt x="17" y="267"/>
                  <a:pt x="17" y="267"/>
                  <a:pt x="17" y="267"/>
                </a:cubicBezTo>
                <a:cubicBezTo>
                  <a:pt x="25" y="267"/>
                  <a:pt x="25" y="267"/>
                  <a:pt x="25" y="267"/>
                </a:cubicBezTo>
                <a:cubicBezTo>
                  <a:pt x="36" y="278"/>
                  <a:pt x="36" y="278"/>
                  <a:pt x="36" y="278"/>
                </a:cubicBezTo>
                <a:cubicBezTo>
                  <a:pt x="48" y="272"/>
                  <a:pt x="48" y="272"/>
                  <a:pt x="48" y="272"/>
                </a:cubicBezTo>
                <a:cubicBezTo>
                  <a:pt x="48" y="272"/>
                  <a:pt x="45" y="268"/>
                  <a:pt x="45" y="268"/>
                </a:cubicBezTo>
                <a:cubicBezTo>
                  <a:pt x="45" y="267"/>
                  <a:pt x="43" y="262"/>
                  <a:pt x="43" y="262"/>
                </a:cubicBezTo>
                <a:cubicBezTo>
                  <a:pt x="47" y="259"/>
                  <a:pt x="47" y="259"/>
                  <a:pt x="47" y="259"/>
                </a:cubicBezTo>
                <a:cubicBezTo>
                  <a:pt x="47" y="259"/>
                  <a:pt x="53" y="258"/>
                  <a:pt x="53" y="258"/>
                </a:cubicBezTo>
                <a:cubicBezTo>
                  <a:pt x="53" y="258"/>
                  <a:pt x="60" y="261"/>
                  <a:pt x="60" y="261"/>
                </a:cubicBezTo>
                <a:cubicBezTo>
                  <a:pt x="63" y="260"/>
                  <a:pt x="63" y="260"/>
                  <a:pt x="63" y="260"/>
                </a:cubicBezTo>
                <a:cubicBezTo>
                  <a:pt x="63" y="260"/>
                  <a:pt x="64" y="255"/>
                  <a:pt x="64" y="255"/>
                </a:cubicBezTo>
                <a:cubicBezTo>
                  <a:pt x="64" y="255"/>
                  <a:pt x="66" y="249"/>
                  <a:pt x="66" y="249"/>
                </a:cubicBezTo>
                <a:cubicBezTo>
                  <a:pt x="67" y="248"/>
                  <a:pt x="71" y="245"/>
                  <a:pt x="71" y="245"/>
                </a:cubicBezTo>
                <a:cubicBezTo>
                  <a:pt x="72" y="245"/>
                  <a:pt x="77" y="244"/>
                  <a:pt x="77" y="244"/>
                </a:cubicBezTo>
                <a:cubicBezTo>
                  <a:pt x="77" y="244"/>
                  <a:pt x="81" y="251"/>
                  <a:pt x="81" y="251"/>
                </a:cubicBezTo>
                <a:cubicBezTo>
                  <a:pt x="87" y="252"/>
                  <a:pt x="87" y="252"/>
                  <a:pt x="87" y="252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96" y="260"/>
                  <a:pt x="103" y="258"/>
                  <a:pt x="103" y="258"/>
                </a:cubicBezTo>
                <a:cubicBezTo>
                  <a:pt x="104" y="258"/>
                  <a:pt x="111" y="256"/>
                  <a:pt x="111" y="256"/>
                </a:cubicBezTo>
                <a:cubicBezTo>
                  <a:pt x="111" y="248"/>
                  <a:pt x="111" y="248"/>
                  <a:pt x="111" y="248"/>
                </a:cubicBezTo>
                <a:cubicBezTo>
                  <a:pt x="111" y="248"/>
                  <a:pt x="106" y="244"/>
                  <a:pt x="106" y="244"/>
                </a:cubicBezTo>
                <a:cubicBezTo>
                  <a:pt x="106" y="244"/>
                  <a:pt x="103" y="235"/>
                  <a:pt x="103" y="234"/>
                </a:cubicBezTo>
                <a:cubicBezTo>
                  <a:pt x="103" y="233"/>
                  <a:pt x="104" y="229"/>
                  <a:pt x="105" y="228"/>
                </a:cubicBezTo>
                <a:cubicBezTo>
                  <a:pt x="106" y="226"/>
                  <a:pt x="109" y="222"/>
                  <a:pt x="110" y="221"/>
                </a:cubicBezTo>
                <a:cubicBezTo>
                  <a:pt x="111" y="220"/>
                  <a:pt x="118" y="217"/>
                  <a:pt x="120" y="217"/>
                </a:cubicBezTo>
                <a:cubicBezTo>
                  <a:pt x="122" y="216"/>
                  <a:pt x="130" y="213"/>
                  <a:pt x="130" y="213"/>
                </a:cubicBezTo>
                <a:cubicBezTo>
                  <a:pt x="127" y="203"/>
                  <a:pt x="127" y="203"/>
                  <a:pt x="127" y="203"/>
                </a:cubicBezTo>
                <a:cubicBezTo>
                  <a:pt x="127" y="203"/>
                  <a:pt x="126" y="193"/>
                  <a:pt x="126" y="192"/>
                </a:cubicBezTo>
                <a:cubicBezTo>
                  <a:pt x="126" y="192"/>
                  <a:pt x="121" y="176"/>
                  <a:pt x="121" y="176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59"/>
                  <a:pt x="120" y="148"/>
                  <a:pt x="120" y="148"/>
                </a:cubicBezTo>
                <a:cubicBezTo>
                  <a:pt x="120" y="147"/>
                  <a:pt x="121" y="140"/>
                  <a:pt x="121" y="139"/>
                </a:cubicBezTo>
                <a:cubicBezTo>
                  <a:pt x="121" y="138"/>
                  <a:pt x="124" y="130"/>
                  <a:pt x="124" y="129"/>
                </a:cubicBezTo>
                <a:cubicBezTo>
                  <a:pt x="124" y="129"/>
                  <a:pt x="129" y="126"/>
                  <a:pt x="130" y="126"/>
                </a:cubicBezTo>
                <a:cubicBezTo>
                  <a:pt x="130" y="126"/>
                  <a:pt x="138" y="124"/>
                  <a:pt x="139" y="124"/>
                </a:cubicBezTo>
                <a:cubicBezTo>
                  <a:pt x="140" y="124"/>
                  <a:pt x="149" y="121"/>
                  <a:pt x="149" y="121"/>
                </a:cubicBezTo>
                <a:cubicBezTo>
                  <a:pt x="149" y="121"/>
                  <a:pt x="157" y="118"/>
                  <a:pt x="157" y="118"/>
                </a:cubicBezTo>
                <a:cubicBezTo>
                  <a:pt x="165" y="109"/>
                  <a:pt x="165" y="109"/>
                  <a:pt x="165" y="109"/>
                </a:cubicBezTo>
                <a:cubicBezTo>
                  <a:pt x="165" y="109"/>
                  <a:pt x="168" y="97"/>
                  <a:pt x="168" y="97"/>
                </a:cubicBezTo>
                <a:cubicBezTo>
                  <a:pt x="168" y="97"/>
                  <a:pt x="177" y="94"/>
                  <a:pt x="177" y="94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89"/>
                  <a:pt x="158" y="85"/>
                  <a:pt x="159" y="85"/>
                </a:cubicBezTo>
                <a:cubicBezTo>
                  <a:pt x="159" y="84"/>
                  <a:pt x="162" y="75"/>
                  <a:pt x="162" y="75"/>
                </a:cubicBezTo>
                <a:cubicBezTo>
                  <a:pt x="162" y="75"/>
                  <a:pt x="163" y="65"/>
                  <a:pt x="163" y="65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5" y="64"/>
                  <a:pt x="175" y="63"/>
                  <a:pt x="175" y="63"/>
                </a:cubicBezTo>
                <a:cubicBezTo>
                  <a:pt x="176" y="63"/>
                  <a:pt x="187" y="63"/>
                  <a:pt x="187" y="63"/>
                </a:cubicBezTo>
                <a:cubicBezTo>
                  <a:pt x="187" y="63"/>
                  <a:pt x="193" y="65"/>
                  <a:pt x="194" y="65"/>
                </a:cubicBezTo>
                <a:cubicBezTo>
                  <a:pt x="194" y="65"/>
                  <a:pt x="201" y="65"/>
                  <a:pt x="201" y="65"/>
                </a:cubicBezTo>
                <a:cubicBezTo>
                  <a:pt x="206" y="64"/>
                  <a:pt x="206" y="64"/>
                  <a:pt x="206" y="64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6"/>
                  <a:pt x="215" y="73"/>
                  <a:pt x="216" y="73"/>
                </a:cubicBezTo>
                <a:cubicBezTo>
                  <a:pt x="216" y="73"/>
                  <a:pt x="218" y="77"/>
                  <a:pt x="218" y="77"/>
                </a:cubicBezTo>
                <a:cubicBezTo>
                  <a:pt x="218" y="77"/>
                  <a:pt x="221" y="77"/>
                  <a:pt x="221" y="77"/>
                </a:cubicBezTo>
                <a:cubicBezTo>
                  <a:pt x="221" y="77"/>
                  <a:pt x="224" y="80"/>
                  <a:pt x="225" y="80"/>
                </a:cubicBezTo>
                <a:cubicBezTo>
                  <a:pt x="225" y="80"/>
                  <a:pt x="229" y="80"/>
                  <a:pt x="229" y="80"/>
                </a:cubicBezTo>
                <a:cubicBezTo>
                  <a:pt x="229" y="80"/>
                  <a:pt x="233" y="81"/>
                  <a:pt x="233" y="81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56" y="78"/>
                  <a:pt x="256" y="78"/>
                  <a:pt x="256" y="78"/>
                </a:cubicBezTo>
                <a:cubicBezTo>
                  <a:pt x="260" y="73"/>
                  <a:pt x="260" y="73"/>
                  <a:pt x="260" y="73"/>
                </a:cubicBezTo>
                <a:cubicBezTo>
                  <a:pt x="260" y="68"/>
                  <a:pt x="260" y="68"/>
                  <a:pt x="260" y="68"/>
                </a:cubicBezTo>
                <a:cubicBezTo>
                  <a:pt x="270" y="67"/>
                  <a:pt x="270" y="67"/>
                  <a:pt x="270" y="67"/>
                </a:cubicBezTo>
                <a:cubicBezTo>
                  <a:pt x="270" y="65"/>
                  <a:pt x="270" y="65"/>
                  <a:pt x="270" y="65"/>
                </a:cubicBezTo>
                <a:cubicBezTo>
                  <a:pt x="262" y="65"/>
                  <a:pt x="262" y="65"/>
                  <a:pt x="262" y="65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15" y="40"/>
                  <a:pt x="215" y="40"/>
                  <a:pt x="215" y="40"/>
                </a:cubicBezTo>
                <a:cubicBezTo>
                  <a:pt x="211" y="37"/>
                  <a:pt x="211" y="37"/>
                  <a:pt x="211" y="37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73" y="16"/>
                  <a:pt x="173" y="16"/>
                  <a:pt x="173" y="16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0" y="8"/>
                  <a:pt x="160" y="8"/>
                  <a:pt x="160" y="8"/>
                </a:cubicBezTo>
                <a:cubicBezTo>
                  <a:pt x="152" y="3"/>
                  <a:pt x="152" y="3"/>
                  <a:pt x="152" y="3"/>
                </a:cubicBezTo>
                <a:cubicBezTo>
                  <a:pt x="127" y="0"/>
                  <a:pt x="127" y="0"/>
                  <a:pt x="127" y="0"/>
                </a:cubicBezTo>
                <a:cubicBezTo>
                  <a:pt x="117" y="1"/>
                  <a:pt x="117" y="1"/>
                  <a:pt x="117" y="1"/>
                </a:cubicBezTo>
                <a:cubicBezTo>
                  <a:pt x="68" y="31"/>
                  <a:pt x="68" y="31"/>
                  <a:pt x="68" y="31"/>
                </a:cubicBezTo>
                <a:cubicBezTo>
                  <a:pt x="45" y="27"/>
                  <a:pt x="45" y="27"/>
                  <a:pt x="45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6" y="43"/>
                  <a:pt x="26" y="43"/>
                  <a:pt x="26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53"/>
                  <a:pt x="23" y="53"/>
                  <a:pt x="23" y="53"/>
                </a:cubicBezTo>
                <a:cubicBezTo>
                  <a:pt x="21" y="64"/>
                  <a:pt x="21" y="64"/>
                  <a:pt x="21" y="64"/>
                </a:cubicBezTo>
                <a:cubicBezTo>
                  <a:pt x="26" y="114"/>
                  <a:pt x="26" y="114"/>
                  <a:pt x="26" y="114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30" y="128"/>
                  <a:pt x="37" y="145"/>
                  <a:pt x="37" y="146"/>
                </a:cubicBezTo>
                <a:cubicBezTo>
                  <a:pt x="37" y="146"/>
                  <a:pt x="35" y="154"/>
                  <a:pt x="35" y="155"/>
                </a:cubicBezTo>
                <a:cubicBezTo>
                  <a:pt x="34" y="156"/>
                  <a:pt x="29" y="161"/>
                  <a:pt x="29" y="161"/>
                </a:cubicBezTo>
                <a:cubicBezTo>
                  <a:pt x="29" y="161"/>
                  <a:pt x="37" y="169"/>
                  <a:pt x="37" y="169"/>
                </a:cubicBezTo>
                <a:cubicBezTo>
                  <a:pt x="38" y="170"/>
                  <a:pt x="44" y="171"/>
                  <a:pt x="44" y="171"/>
                </a:cubicBezTo>
                <a:cubicBezTo>
                  <a:pt x="47" y="178"/>
                  <a:pt x="47" y="178"/>
                  <a:pt x="47" y="17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36" y="181"/>
                  <a:pt x="34" y="188"/>
                  <a:pt x="33" y="188"/>
                </a:cubicBezTo>
                <a:cubicBezTo>
                  <a:pt x="33" y="189"/>
                  <a:pt x="26" y="194"/>
                  <a:pt x="26" y="194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5" y="196"/>
                  <a:pt x="5" y="196"/>
                  <a:pt x="5" y="196"/>
                </a:cubicBezTo>
                <a:cubicBezTo>
                  <a:pt x="0" y="220"/>
                  <a:pt x="0" y="220"/>
                  <a:pt x="0" y="220"/>
                </a:cubicBezTo>
                <a:cubicBezTo>
                  <a:pt x="6" y="228"/>
                  <a:pt x="6" y="228"/>
                  <a:pt x="6" y="228"/>
                </a:cubicBezTo>
                <a:cubicBezTo>
                  <a:pt x="5" y="239"/>
                  <a:pt x="5" y="239"/>
                  <a:pt x="5" y="239"/>
                </a:cubicBezTo>
                <a:cubicBezTo>
                  <a:pt x="6" y="247"/>
                  <a:pt x="6" y="247"/>
                  <a:pt x="6" y="247"/>
                </a:cubicBezTo>
                <a:cubicBezTo>
                  <a:pt x="13" y="251"/>
                  <a:pt x="13" y="251"/>
                  <a:pt x="13" y="251"/>
                </a:cubicBezTo>
                <a:cubicBezTo>
                  <a:pt x="13" y="251"/>
                  <a:pt x="19" y="251"/>
                  <a:pt x="19" y="251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" name="Freeform 76">
            <a:extLst>
              <a:ext uri="{FF2B5EF4-FFF2-40B4-BE49-F238E27FC236}">
                <a16:creationId xmlns:a16="http://schemas.microsoft.com/office/drawing/2014/main" id="{1B65BD6B-D3D1-71D0-093E-EB5594B3602C}"/>
              </a:ext>
            </a:extLst>
          </p:cNvPr>
          <p:cNvSpPr>
            <a:spLocks/>
          </p:cNvSpPr>
          <p:nvPr/>
        </p:nvSpPr>
        <p:spPr bwMode="auto">
          <a:xfrm>
            <a:off x="3124721" y="1784224"/>
            <a:ext cx="879734" cy="1102338"/>
          </a:xfrm>
          <a:custGeom>
            <a:avLst/>
            <a:gdLst>
              <a:gd name="T0" fmla="*/ 608691842 w 206"/>
              <a:gd name="T1" fmla="*/ 2045445232 h 258"/>
              <a:gd name="T2" fmla="*/ 811585316 w 206"/>
              <a:gd name="T3" fmla="*/ 2001926255 h 258"/>
              <a:gd name="T4" fmla="*/ 855064120 w 206"/>
              <a:gd name="T5" fmla="*/ 2132486994 h 258"/>
              <a:gd name="T6" fmla="*/ 826078251 w 206"/>
              <a:gd name="T7" fmla="*/ 2147483646 h 258"/>
              <a:gd name="T8" fmla="*/ 1043468466 w 206"/>
              <a:gd name="T9" fmla="*/ 2147483646 h 258"/>
              <a:gd name="T10" fmla="*/ 1130426075 w 206"/>
              <a:gd name="T11" fmla="*/ 2147483646 h 258"/>
              <a:gd name="T12" fmla="*/ 1391291288 w 206"/>
              <a:gd name="T13" fmla="*/ 2147483646 h 258"/>
              <a:gd name="T14" fmla="*/ 1521723895 w 206"/>
              <a:gd name="T15" fmla="*/ 2147483646 h 258"/>
              <a:gd name="T16" fmla="*/ 1623174439 w 206"/>
              <a:gd name="T17" fmla="*/ 2147483646 h 258"/>
              <a:gd name="T18" fmla="*/ 1594188569 w 206"/>
              <a:gd name="T19" fmla="*/ 2147483646 h 258"/>
              <a:gd name="T20" fmla="*/ 1579695634 w 206"/>
              <a:gd name="T21" fmla="*/ 2147483646 h 258"/>
              <a:gd name="T22" fmla="*/ 1594188569 w 206"/>
              <a:gd name="T23" fmla="*/ 2147483646 h 258"/>
              <a:gd name="T24" fmla="*/ 1478248897 w 206"/>
              <a:gd name="T25" fmla="*/ 2147483646 h 258"/>
              <a:gd name="T26" fmla="*/ 1565202699 w 206"/>
              <a:gd name="T27" fmla="*/ 2147483646 h 258"/>
              <a:gd name="T28" fmla="*/ 1695635306 w 206"/>
              <a:gd name="T29" fmla="*/ 2147483646 h 258"/>
              <a:gd name="T30" fmla="*/ 1840564654 w 206"/>
              <a:gd name="T31" fmla="*/ 2147483646 h 258"/>
              <a:gd name="T32" fmla="*/ 2043458128 w 206"/>
              <a:gd name="T33" fmla="*/ 2147483646 h 258"/>
              <a:gd name="T34" fmla="*/ 2043458128 w 206"/>
              <a:gd name="T35" fmla="*/ 2147483646 h 258"/>
              <a:gd name="T36" fmla="*/ 1913025521 w 206"/>
              <a:gd name="T37" fmla="*/ 2147483646 h 258"/>
              <a:gd name="T38" fmla="*/ 1942011391 w 206"/>
              <a:gd name="T39" fmla="*/ 2147483646 h 258"/>
              <a:gd name="T40" fmla="*/ 2144908672 w 206"/>
              <a:gd name="T41" fmla="*/ 2147483646 h 258"/>
              <a:gd name="T42" fmla="*/ 2147483646 w 206"/>
              <a:gd name="T43" fmla="*/ 2147483646 h 258"/>
              <a:gd name="T44" fmla="*/ 2147483646 w 206"/>
              <a:gd name="T45" fmla="*/ 2001926255 h 258"/>
              <a:gd name="T46" fmla="*/ 2147483646 w 206"/>
              <a:gd name="T47" fmla="*/ 1885873111 h 258"/>
              <a:gd name="T48" fmla="*/ 2147483646 w 206"/>
              <a:gd name="T49" fmla="*/ 1784323754 h 258"/>
              <a:gd name="T50" fmla="*/ 2147483646 w 206"/>
              <a:gd name="T51" fmla="*/ 1711793395 h 258"/>
              <a:gd name="T52" fmla="*/ 2147483646 w 206"/>
              <a:gd name="T53" fmla="*/ 1610244038 h 258"/>
              <a:gd name="T54" fmla="*/ 2147483646 w 206"/>
              <a:gd name="T55" fmla="*/ 1552217466 h 258"/>
              <a:gd name="T56" fmla="*/ 2147483646 w 206"/>
              <a:gd name="T57" fmla="*/ 1305603583 h 258"/>
              <a:gd name="T58" fmla="*/ 2147483646 w 206"/>
              <a:gd name="T59" fmla="*/ 1102508676 h 258"/>
              <a:gd name="T60" fmla="*/ 2147483646 w 206"/>
              <a:gd name="T61" fmla="*/ 870402388 h 258"/>
              <a:gd name="T62" fmla="*/ 2147483646 w 206"/>
              <a:gd name="T63" fmla="*/ 957444151 h 258"/>
              <a:gd name="T64" fmla="*/ 2147483646 w 206"/>
              <a:gd name="T65" fmla="*/ 1058989700 h 258"/>
              <a:gd name="T66" fmla="*/ 2147483646 w 206"/>
              <a:gd name="T67" fmla="*/ 942936556 h 258"/>
              <a:gd name="T68" fmla="*/ 2147483646 w 206"/>
              <a:gd name="T69" fmla="*/ 957444151 h 258"/>
              <a:gd name="T70" fmla="*/ 2147483646 w 206"/>
              <a:gd name="T71" fmla="*/ 971947937 h 258"/>
              <a:gd name="T72" fmla="*/ 2147483646 w 206"/>
              <a:gd name="T73" fmla="*/ 797868221 h 258"/>
              <a:gd name="T74" fmla="*/ 2147483646 w 206"/>
              <a:gd name="T75" fmla="*/ 565761933 h 258"/>
              <a:gd name="T76" fmla="*/ 2115922802 w 206"/>
              <a:gd name="T77" fmla="*/ 536746743 h 258"/>
              <a:gd name="T78" fmla="*/ 2057951063 w 206"/>
              <a:gd name="T79" fmla="*/ 522242957 h 258"/>
              <a:gd name="T80" fmla="*/ 1942011391 w 206"/>
              <a:gd name="T81" fmla="*/ 609280910 h 258"/>
              <a:gd name="T82" fmla="*/ 1840564654 w 206"/>
              <a:gd name="T83" fmla="*/ 667307482 h 258"/>
              <a:gd name="T84" fmla="*/ 1869546717 w 206"/>
              <a:gd name="T85" fmla="*/ 536746743 h 258"/>
              <a:gd name="T86" fmla="*/ 1999983130 w 206"/>
              <a:gd name="T87" fmla="*/ 391682217 h 258"/>
              <a:gd name="T88" fmla="*/ 1811578785 w 206"/>
              <a:gd name="T89" fmla="*/ 275629073 h 258"/>
              <a:gd name="T90" fmla="*/ 1840564654 w 206"/>
              <a:gd name="T91" fmla="*/ 43518977 h 258"/>
              <a:gd name="T92" fmla="*/ 1405784223 w 206"/>
              <a:gd name="T93" fmla="*/ 14507595 h 258"/>
              <a:gd name="T94" fmla="*/ 1260858682 w 206"/>
              <a:gd name="T95" fmla="*/ 217602501 h 258"/>
              <a:gd name="T96" fmla="*/ 1130426075 w 206"/>
              <a:gd name="T97" fmla="*/ 188587311 h 258"/>
              <a:gd name="T98" fmla="*/ 1072454336 w 206"/>
              <a:gd name="T99" fmla="*/ 0 h 258"/>
              <a:gd name="T100" fmla="*/ 898542925 w 206"/>
              <a:gd name="T101" fmla="*/ 217602501 h 258"/>
              <a:gd name="T102" fmla="*/ 666659775 w 206"/>
              <a:gd name="T103" fmla="*/ 391682217 h 258"/>
              <a:gd name="T104" fmla="*/ 391301627 w 206"/>
              <a:gd name="T105" fmla="*/ 464216385 h 258"/>
              <a:gd name="T106" fmla="*/ 260869020 w 206"/>
              <a:gd name="T107" fmla="*/ 652803696 h 258"/>
              <a:gd name="T108" fmla="*/ 275358148 w 206"/>
              <a:gd name="T109" fmla="*/ 942936556 h 258"/>
              <a:gd name="T110" fmla="*/ 333329887 w 206"/>
              <a:gd name="T111" fmla="*/ 1421656727 h 258"/>
              <a:gd name="T112" fmla="*/ 391301627 w 206"/>
              <a:gd name="T113" fmla="*/ 1726297182 h 258"/>
              <a:gd name="T114" fmla="*/ 101446737 w 206"/>
              <a:gd name="T115" fmla="*/ 1842350326 h 258"/>
              <a:gd name="T116" fmla="*/ 0 w 206"/>
              <a:gd name="T117" fmla="*/ 2030937637 h 258"/>
              <a:gd name="T118" fmla="*/ 115939672 w 206"/>
              <a:gd name="T119" fmla="*/ 2147483646 h 258"/>
              <a:gd name="T120" fmla="*/ 492748363 w 206"/>
              <a:gd name="T121" fmla="*/ 2088968017 h 25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" h="258">
                <a:moveTo>
                  <a:pt x="34" y="144"/>
                </a:moveTo>
                <a:cubicBezTo>
                  <a:pt x="42" y="141"/>
                  <a:pt x="42" y="141"/>
                  <a:pt x="42" y="141"/>
                </a:cubicBezTo>
                <a:cubicBezTo>
                  <a:pt x="51" y="138"/>
                  <a:pt x="51" y="138"/>
                  <a:pt x="51" y="138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55" y="152"/>
                  <a:pt x="55" y="152"/>
                  <a:pt x="55" y="152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72" y="168"/>
                  <a:pt x="72" y="168"/>
                  <a:pt x="72" y="168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5" y="190"/>
                  <a:pt x="105" y="190"/>
                  <a:pt x="105" y="190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2" y="196"/>
                  <a:pt x="113" y="199"/>
                  <a:pt x="113" y="199"/>
                </a:cubicBezTo>
                <a:cubicBezTo>
                  <a:pt x="113" y="200"/>
                  <a:pt x="110" y="208"/>
                  <a:pt x="110" y="208"/>
                </a:cubicBezTo>
                <a:cubicBezTo>
                  <a:pt x="109" y="215"/>
                  <a:pt x="109" y="215"/>
                  <a:pt x="109" y="215"/>
                </a:cubicBezTo>
                <a:cubicBezTo>
                  <a:pt x="109" y="220"/>
                  <a:pt x="109" y="220"/>
                  <a:pt x="109" y="220"/>
                </a:cubicBezTo>
                <a:cubicBezTo>
                  <a:pt x="111" y="236"/>
                  <a:pt x="111" y="236"/>
                  <a:pt x="111" y="236"/>
                </a:cubicBezTo>
                <a:cubicBezTo>
                  <a:pt x="110" y="237"/>
                  <a:pt x="110" y="237"/>
                  <a:pt x="110" y="237"/>
                </a:cubicBezTo>
                <a:cubicBezTo>
                  <a:pt x="102" y="238"/>
                  <a:pt x="102" y="238"/>
                  <a:pt x="102" y="238"/>
                </a:cubicBezTo>
                <a:cubicBezTo>
                  <a:pt x="102" y="238"/>
                  <a:pt x="102" y="242"/>
                  <a:pt x="102" y="242"/>
                </a:cubicBezTo>
                <a:cubicBezTo>
                  <a:pt x="102" y="243"/>
                  <a:pt x="103" y="247"/>
                  <a:pt x="103" y="247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22" y="255"/>
                  <a:pt x="122" y="255"/>
                  <a:pt x="122" y="255"/>
                </a:cubicBezTo>
                <a:cubicBezTo>
                  <a:pt x="127" y="258"/>
                  <a:pt x="127" y="258"/>
                  <a:pt x="127" y="258"/>
                </a:cubicBezTo>
                <a:cubicBezTo>
                  <a:pt x="135" y="257"/>
                  <a:pt x="135" y="257"/>
                  <a:pt x="135" y="257"/>
                </a:cubicBezTo>
                <a:cubicBezTo>
                  <a:pt x="141" y="250"/>
                  <a:pt x="141" y="250"/>
                  <a:pt x="141" y="250"/>
                </a:cubicBezTo>
                <a:cubicBezTo>
                  <a:pt x="144" y="241"/>
                  <a:pt x="144" y="241"/>
                  <a:pt x="144" y="241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2" y="223"/>
                  <a:pt x="132" y="223"/>
                  <a:pt x="132" y="223"/>
                </a:cubicBezTo>
                <a:cubicBezTo>
                  <a:pt x="132" y="223"/>
                  <a:pt x="132" y="219"/>
                  <a:pt x="132" y="219"/>
                </a:cubicBezTo>
                <a:cubicBezTo>
                  <a:pt x="132" y="218"/>
                  <a:pt x="135" y="211"/>
                  <a:pt x="135" y="211"/>
                </a:cubicBezTo>
                <a:cubicBezTo>
                  <a:pt x="134" y="199"/>
                  <a:pt x="134" y="199"/>
                  <a:pt x="134" y="199"/>
                </a:cubicBezTo>
                <a:cubicBezTo>
                  <a:pt x="139" y="190"/>
                  <a:pt x="139" y="190"/>
                  <a:pt x="139" y="190"/>
                </a:cubicBezTo>
                <a:cubicBezTo>
                  <a:pt x="148" y="189"/>
                  <a:pt x="148" y="189"/>
                  <a:pt x="148" y="18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9" y="142"/>
                  <a:pt x="189" y="142"/>
                  <a:pt x="189" y="142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206" y="130"/>
                  <a:pt x="206" y="130"/>
                  <a:pt x="206" y="130"/>
                </a:cubicBezTo>
                <a:cubicBezTo>
                  <a:pt x="206" y="130"/>
                  <a:pt x="199" y="126"/>
                  <a:pt x="198" y="125"/>
                </a:cubicBezTo>
                <a:cubicBezTo>
                  <a:pt x="198" y="125"/>
                  <a:pt x="194" y="123"/>
                  <a:pt x="194" y="123"/>
                </a:cubicBezTo>
                <a:cubicBezTo>
                  <a:pt x="195" y="118"/>
                  <a:pt x="195" y="118"/>
                  <a:pt x="195" y="118"/>
                </a:cubicBezTo>
                <a:cubicBezTo>
                  <a:pt x="192" y="118"/>
                  <a:pt x="192" y="118"/>
                  <a:pt x="192" y="118"/>
                </a:cubicBezTo>
                <a:cubicBezTo>
                  <a:pt x="192" y="118"/>
                  <a:pt x="189" y="116"/>
                  <a:pt x="189" y="115"/>
                </a:cubicBezTo>
                <a:cubicBezTo>
                  <a:pt x="189" y="115"/>
                  <a:pt x="192" y="111"/>
                  <a:pt x="192" y="111"/>
                </a:cubicBezTo>
                <a:cubicBezTo>
                  <a:pt x="192" y="107"/>
                  <a:pt x="192" y="107"/>
                  <a:pt x="192" y="107"/>
                </a:cubicBezTo>
                <a:cubicBezTo>
                  <a:pt x="179" y="107"/>
                  <a:pt x="179" y="107"/>
                  <a:pt x="179" y="107"/>
                </a:cubicBezTo>
                <a:cubicBezTo>
                  <a:pt x="179" y="100"/>
                  <a:pt x="179" y="100"/>
                  <a:pt x="179" y="100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189" y="82"/>
                  <a:pt x="189" y="82"/>
                  <a:pt x="189" y="82"/>
                </a:cubicBezTo>
                <a:cubicBezTo>
                  <a:pt x="193" y="76"/>
                  <a:pt x="193" y="76"/>
                  <a:pt x="193" y="76"/>
                </a:cubicBezTo>
                <a:cubicBezTo>
                  <a:pt x="193" y="76"/>
                  <a:pt x="188" y="74"/>
                  <a:pt x="188" y="73"/>
                </a:cubicBezTo>
                <a:cubicBezTo>
                  <a:pt x="188" y="73"/>
                  <a:pt x="188" y="60"/>
                  <a:pt x="188" y="60"/>
                </a:cubicBezTo>
                <a:cubicBezTo>
                  <a:pt x="182" y="63"/>
                  <a:pt x="182" y="63"/>
                  <a:pt x="182" y="63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78" y="73"/>
                  <a:pt x="178" y="73"/>
                  <a:pt x="178" y="73"/>
                </a:cubicBezTo>
                <a:cubicBezTo>
                  <a:pt x="171" y="71"/>
                  <a:pt x="171" y="71"/>
                  <a:pt x="171" y="71"/>
                </a:cubicBezTo>
                <a:cubicBezTo>
                  <a:pt x="170" y="65"/>
                  <a:pt x="170" y="65"/>
                  <a:pt x="170" y="65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56" y="67"/>
                  <a:pt x="154" y="61"/>
                  <a:pt x="154" y="61"/>
                </a:cubicBezTo>
                <a:cubicBezTo>
                  <a:pt x="154" y="60"/>
                  <a:pt x="158" y="55"/>
                  <a:pt x="158" y="55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41"/>
                  <a:pt x="150" y="39"/>
                  <a:pt x="150" y="39"/>
                </a:cubicBezTo>
                <a:cubicBezTo>
                  <a:pt x="150" y="38"/>
                  <a:pt x="149" y="36"/>
                  <a:pt x="149" y="36"/>
                </a:cubicBezTo>
                <a:cubicBezTo>
                  <a:pt x="146" y="37"/>
                  <a:pt x="146" y="37"/>
                  <a:pt x="146" y="37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6"/>
                  <a:pt x="129" y="42"/>
                  <a:pt x="129" y="41"/>
                </a:cubicBezTo>
                <a:cubicBezTo>
                  <a:pt x="129" y="41"/>
                  <a:pt x="129" y="38"/>
                  <a:pt x="129" y="37"/>
                </a:cubicBezTo>
                <a:cubicBezTo>
                  <a:pt x="129" y="37"/>
                  <a:pt x="131" y="34"/>
                  <a:pt x="131" y="33"/>
                </a:cubicBezTo>
                <a:cubicBezTo>
                  <a:pt x="132" y="33"/>
                  <a:pt x="138" y="27"/>
                  <a:pt x="138" y="27"/>
                </a:cubicBezTo>
                <a:cubicBezTo>
                  <a:pt x="137" y="22"/>
                  <a:pt x="137" y="22"/>
                  <a:pt x="137" y="22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7" y="3"/>
                  <a:pt x="127" y="3"/>
                  <a:pt x="127" y="3"/>
                </a:cubicBezTo>
                <a:cubicBezTo>
                  <a:pt x="120" y="1"/>
                  <a:pt x="120" y="1"/>
                  <a:pt x="120" y="1"/>
                </a:cubicBezTo>
                <a:cubicBezTo>
                  <a:pt x="97" y="1"/>
                  <a:pt x="97" y="1"/>
                  <a:pt x="97" y="1"/>
                </a:cubicBezTo>
                <a:cubicBezTo>
                  <a:pt x="94" y="4"/>
                  <a:pt x="94" y="4"/>
                  <a:pt x="94" y="4"/>
                </a:cubicBezTo>
                <a:cubicBezTo>
                  <a:pt x="87" y="15"/>
                  <a:pt x="87" y="15"/>
                  <a:pt x="87" y="15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78" y="13"/>
                  <a:pt x="78" y="13"/>
                </a:cubicBezTo>
                <a:cubicBezTo>
                  <a:pt x="78" y="12"/>
                  <a:pt x="77" y="2"/>
                  <a:pt x="77" y="2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65" y="3"/>
                  <a:pt x="65" y="3"/>
                </a:cubicBezTo>
                <a:cubicBezTo>
                  <a:pt x="65" y="3"/>
                  <a:pt x="62" y="15"/>
                  <a:pt x="62" y="15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4"/>
                  <a:pt x="46" y="27"/>
                  <a:pt x="46" y="27"/>
                </a:cubicBezTo>
                <a:cubicBezTo>
                  <a:pt x="46" y="27"/>
                  <a:pt x="37" y="30"/>
                  <a:pt x="36" y="30"/>
                </a:cubicBezTo>
                <a:cubicBezTo>
                  <a:pt x="35" y="30"/>
                  <a:pt x="27" y="32"/>
                  <a:pt x="27" y="32"/>
                </a:cubicBezTo>
                <a:cubicBezTo>
                  <a:pt x="26" y="32"/>
                  <a:pt x="21" y="35"/>
                  <a:pt x="21" y="35"/>
                </a:cubicBezTo>
                <a:cubicBezTo>
                  <a:pt x="21" y="36"/>
                  <a:pt x="18" y="44"/>
                  <a:pt x="18" y="45"/>
                </a:cubicBezTo>
                <a:cubicBezTo>
                  <a:pt x="18" y="46"/>
                  <a:pt x="17" y="53"/>
                  <a:pt x="17" y="54"/>
                </a:cubicBezTo>
                <a:cubicBezTo>
                  <a:pt x="17" y="54"/>
                  <a:pt x="19" y="65"/>
                  <a:pt x="19" y="65"/>
                </a:cubicBezTo>
                <a:cubicBezTo>
                  <a:pt x="18" y="82"/>
                  <a:pt x="18" y="82"/>
                  <a:pt x="18" y="82"/>
                </a:cubicBezTo>
                <a:cubicBezTo>
                  <a:pt x="18" y="82"/>
                  <a:pt x="23" y="98"/>
                  <a:pt x="23" y="98"/>
                </a:cubicBezTo>
                <a:cubicBezTo>
                  <a:pt x="23" y="99"/>
                  <a:pt x="24" y="109"/>
                  <a:pt x="24" y="109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27" y="119"/>
                  <a:pt x="19" y="122"/>
                  <a:pt x="17" y="123"/>
                </a:cubicBezTo>
                <a:cubicBezTo>
                  <a:pt x="15" y="123"/>
                  <a:pt x="8" y="126"/>
                  <a:pt x="7" y="127"/>
                </a:cubicBezTo>
                <a:cubicBezTo>
                  <a:pt x="6" y="128"/>
                  <a:pt x="3" y="132"/>
                  <a:pt x="2" y="134"/>
                </a:cubicBezTo>
                <a:cubicBezTo>
                  <a:pt x="1" y="135"/>
                  <a:pt x="0" y="139"/>
                  <a:pt x="0" y="140"/>
                </a:cubicBezTo>
                <a:cubicBezTo>
                  <a:pt x="0" y="141"/>
                  <a:pt x="3" y="150"/>
                  <a:pt x="3" y="150"/>
                </a:cubicBezTo>
                <a:cubicBezTo>
                  <a:pt x="3" y="150"/>
                  <a:pt x="8" y="154"/>
                  <a:pt x="8" y="154"/>
                </a:cubicBezTo>
                <a:cubicBezTo>
                  <a:pt x="23" y="154"/>
                  <a:pt x="23" y="154"/>
                  <a:pt x="23" y="154"/>
                </a:cubicBezTo>
                <a:lnTo>
                  <a:pt x="34" y="144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9" name="Freeform 77">
            <a:extLst>
              <a:ext uri="{FF2B5EF4-FFF2-40B4-BE49-F238E27FC236}">
                <a16:creationId xmlns:a16="http://schemas.microsoft.com/office/drawing/2014/main" id="{CE9F9853-8255-2D5E-B745-E08A075FCBF9}"/>
              </a:ext>
            </a:extLst>
          </p:cNvPr>
          <p:cNvSpPr>
            <a:spLocks/>
          </p:cNvSpPr>
          <p:nvPr/>
        </p:nvSpPr>
        <p:spPr bwMode="auto">
          <a:xfrm>
            <a:off x="2282385" y="2373681"/>
            <a:ext cx="1435354" cy="1346313"/>
          </a:xfrm>
          <a:custGeom>
            <a:avLst/>
            <a:gdLst>
              <a:gd name="T0" fmla="*/ 2147483646 w 336"/>
              <a:gd name="T1" fmla="*/ 2147483646 h 315"/>
              <a:gd name="T2" fmla="*/ 2147483646 w 336"/>
              <a:gd name="T3" fmla="*/ 2147483646 h 315"/>
              <a:gd name="T4" fmla="*/ 2147483646 w 336"/>
              <a:gd name="T5" fmla="*/ 2147483646 h 315"/>
              <a:gd name="T6" fmla="*/ 2147483646 w 336"/>
              <a:gd name="T7" fmla="*/ 2147483646 h 315"/>
              <a:gd name="T8" fmla="*/ 2147483646 w 336"/>
              <a:gd name="T9" fmla="*/ 2032254000 h 315"/>
              <a:gd name="T10" fmla="*/ 2147483646 w 336"/>
              <a:gd name="T11" fmla="*/ 1974189600 h 315"/>
              <a:gd name="T12" fmla="*/ 2147483646 w 336"/>
              <a:gd name="T13" fmla="*/ 1741932000 h 315"/>
              <a:gd name="T14" fmla="*/ 2147483646 w 336"/>
              <a:gd name="T15" fmla="*/ 1596771000 h 315"/>
              <a:gd name="T16" fmla="*/ 2147483646 w 336"/>
              <a:gd name="T17" fmla="*/ 1437093900 h 315"/>
              <a:gd name="T18" fmla="*/ 2147483646 w 336"/>
              <a:gd name="T19" fmla="*/ 1016127000 h 315"/>
              <a:gd name="T20" fmla="*/ 2147483646 w 336"/>
              <a:gd name="T21" fmla="*/ 754837200 h 315"/>
              <a:gd name="T22" fmla="*/ 2147483646 w 336"/>
              <a:gd name="T23" fmla="*/ 537095700 h 315"/>
              <a:gd name="T24" fmla="*/ 2147483646 w 336"/>
              <a:gd name="T25" fmla="*/ 261289800 h 315"/>
              <a:gd name="T26" fmla="*/ 2147483646 w 336"/>
              <a:gd name="T27" fmla="*/ 0 h 315"/>
              <a:gd name="T28" fmla="*/ 2147483646 w 336"/>
              <a:gd name="T29" fmla="*/ 232257600 h 315"/>
              <a:gd name="T30" fmla="*/ 2147483646 w 336"/>
              <a:gd name="T31" fmla="*/ 406450800 h 315"/>
              <a:gd name="T32" fmla="*/ 2147483646 w 336"/>
              <a:gd name="T33" fmla="*/ 188709300 h 315"/>
              <a:gd name="T34" fmla="*/ 2147483646 w 336"/>
              <a:gd name="T35" fmla="*/ 420966900 h 315"/>
              <a:gd name="T36" fmla="*/ 2015735505 w 336"/>
              <a:gd name="T37" fmla="*/ 522579600 h 315"/>
              <a:gd name="T38" fmla="*/ 1609688147 w 336"/>
              <a:gd name="T39" fmla="*/ 508063500 h 315"/>
              <a:gd name="T40" fmla="*/ 1638690714 w 336"/>
              <a:gd name="T41" fmla="*/ 275805900 h 315"/>
              <a:gd name="T42" fmla="*/ 1174638223 w 336"/>
              <a:gd name="T43" fmla="*/ 435483000 h 315"/>
              <a:gd name="T44" fmla="*/ 1102127998 w 336"/>
              <a:gd name="T45" fmla="*/ 740321100 h 315"/>
              <a:gd name="T46" fmla="*/ 928108790 w 336"/>
              <a:gd name="T47" fmla="*/ 827417700 h 315"/>
              <a:gd name="T48" fmla="*/ 638075507 w 336"/>
              <a:gd name="T49" fmla="*/ 929030400 h 315"/>
              <a:gd name="T50" fmla="*/ 261030716 w 336"/>
              <a:gd name="T51" fmla="*/ 1001610900 h 315"/>
              <a:gd name="T52" fmla="*/ 14501283 w 336"/>
              <a:gd name="T53" fmla="*/ 1349997300 h 315"/>
              <a:gd name="T54" fmla="*/ 14501283 w 336"/>
              <a:gd name="T55" fmla="*/ 1480642200 h 315"/>
              <a:gd name="T56" fmla="*/ 58005133 w 336"/>
              <a:gd name="T57" fmla="*/ 1698383700 h 315"/>
              <a:gd name="T58" fmla="*/ 43503850 w 336"/>
              <a:gd name="T59" fmla="*/ 1901609100 h 315"/>
              <a:gd name="T60" fmla="*/ 290033283 w 336"/>
              <a:gd name="T61" fmla="*/ 1945157400 h 315"/>
              <a:gd name="T62" fmla="*/ 768590865 w 336"/>
              <a:gd name="T63" fmla="*/ 1669351500 h 315"/>
              <a:gd name="T64" fmla="*/ 1029621582 w 336"/>
              <a:gd name="T65" fmla="*/ 1669351500 h 315"/>
              <a:gd name="T66" fmla="*/ 1116629282 w 336"/>
              <a:gd name="T67" fmla="*/ 1582254900 h 315"/>
              <a:gd name="T68" fmla="*/ 1319654864 w 336"/>
              <a:gd name="T69" fmla="*/ 1756448100 h 315"/>
              <a:gd name="T70" fmla="*/ 1406666373 w 336"/>
              <a:gd name="T71" fmla="*/ 1741932000 h 315"/>
              <a:gd name="T72" fmla="*/ 1493674073 w 336"/>
              <a:gd name="T73" fmla="*/ 2032254000 h 315"/>
              <a:gd name="T74" fmla="*/ 1653195805 w 336"/>
              <a:gd name="T75" fmla="*/ 2104834500 h 315"/>
              <a:gd name="T76" fmla="*/ 1609688147 w 336"/>
              <a:gd name="T77" fmla="*/ 2147483646 h 315"/>
              <a:gd name="T78" fmla="*/ 1537181731 w 336"/>
              <a:gd name="T79" fmla="*/ 2147483646 h 315"/>
              <a:gd name="T80" fmla="*/ 1508175356 w 336"/>
              <a:gd name="T81" fmla="*/ 2147483646 h 315"/>
              <a:gd name="T82" fmla="*/ 2073744446 w 336"/>
              <a:gd name="T83" fmla="*/ 2147483646 h 315"/>
              <a:gd name="T84" fmla="*/ 2117248296 w 336"/>
              <a:gd name="T85" fmla="*/ 2147483646 h 315"/>
              <a:gd name="T86" fmla="*/ 2001234222 w 336"/>
              <a:gd name="T87" fmla="*/ 2147483646 h 315"/>
              <a:gd name="T88" fmla="*/ 2147483646 w 336"/>
              <a:gd name="T89" fmla="*/ 2147483646 h 315"/>
              <a:gd name="T90" fmla="*/ 2088245730 w 336"/>
              <a:gd name="T91" fmla="*/ 2147483646 h 315"/>
              <a:gd name="T92" fmla="*/ 2044741880 w 336"/>
              <a:gd name="T93" fmla="*/ 2147483646 h 315"/>
              <a:gd name="T94" fmla="*/ 2073744446 w 336"/>
              <a:gd name="T95" fmla="*/ 2147483646 h 315"/>
              <a:gd name="T96" fmla="*/ 2147483646 w 336"/>
              <a:gd name="T97" fmla="*/ 2147483646 h 315"/>
              <a:gd name="T98" fmla="*/ 2147483646 w 336"/>
              <a:gd name="T99" fmla="*/ 2147483646 h 315"/>
              <a:gd name="T100" fmla="*/ 2147483646 w 336"/>
              <a:gd name="T101" fmla="*/ 2147483646 h 315"/>
              <a:gd name="T102" fmla="*/ 2147483646 w 336"/>
              <a:gd name="T103" fmla="*/ 2147483646 h 315"/>
              <a:gd name="T104" fmla="*/ 2147483646 w 336"/>
              <a:gd name="T105" fmla="*/ 2147483646 h 315"/>
              <a:gd name="T106" fmla="*/ 2147483646 w 336"/>
              <a:gd name="T107" fmla="*/ 2147483646 h 315"/>
              <a:gd name="T108" fmla="*/ 2147483646 w 336"/>
              <a:gd name="T109" fmla="*/ 2147483646 h 315"/>
              <a:gd name="T110" fmla="*/ 2147483646 w 336"/>
              <a:gd name="T111" fmla="*/ 2147483646 h 31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36" h="315">
                <a:moveTo>
                  <a:pt x="320" y="279"/>
                </a:moveTo>
                <a:cubicBezTo>
                  <a:pt x="321" y="267"/>
                  <a:pt x="321" y="267"/>
                  <a:pt x="321" y="267"/>
                </a:cubicBezTo>
                <a:cubicBezTo>
                  <a:pt x="314" y="265"/>
                  <a:pt x="314" y="265"/>
                  <a:pt x="314" y="265"/>
                </a:cubicBezTo>
                <a:cubicBezTo>
                  <a:pt x="314" y="265"/>
                  <a:pt x="311" y="257"/>
                  <a:pt x="311" y="256"/>
                </a:cubicBezTo>
                <a:cubicBezTo>
                  <a:pt x="311" y="256"/>
                  <a:pt x="306" y="252"/>
                  <a:pt x="306" y="252"/>
                </a:cubicBezTo>
                <a:cubicBezTo>
                  <a:pt x="306" y="252"/>
                  <a:pt x="304" y="237"/>
                  <a:pt x="304" y="237"/>
                </a:cubicBezTo>
                <a:cubicBezTo>
                  <a:pt x="304" y="237"/>
                  <a:pt x="303" y="232"/>
                  <a:pt x="303" y="232"/>
                </a:cubicBezTo>
                <a:cubicBezTo>
                  <a:pt x="308" y="229"/>
                  <a:pt x="308" y="229"/>
                  <a:pt x="308" y="229"/>
                </a:cubicBezTo>
                <a:cubicBezTo>
                  <a:pt x="309" y="222"/>
                  <a:pt x="309" y="222"/>
                  <a:pt x="309" y="222"/>
                </a:cubicBezTo>
                <a:cubicBezTo>
                  <a:pt x="313" y="220"/>
                  <a:pt x="313" y="220"/>
                  <a:pt x="313" y="220"/>
                </a:cubicBezTo>
                <a:cubicBezTo>
                  <a:pt x="311" y="203"/>
                  <a:pt x="311" y="203"/>
                  <a:pt x="311" y="203"/>
                </a:cubicBezTo>
                <a:cubicBezTo>
                  <a:pt x="314" y="200"/>
                  <a:pt x="314" y="200"/>
                  <a:pt x="314" y="200"/>
                </a:cubicBezTo>
                <a:cubicBezTo>
                  <a:pt x="311" y="194"/>
                  <a:pt x="311" y="194"/>
                  <a:pt x="311" y="194"/>
                </a:cubicBezTo>
                <a:cubicBezTo>
                  <a:pt x="320" y="189"/>
                  <a:pt x="320" y="189"/>
                  <a:pt x="320" y="189"/>
                </a:cubicBezTo>
                <a:cubicBezTo>
                  <a:pt x="320" y="189"/>
                  <a:pt x="313" y="178"/>
                  <a:pt x="313" y="177"/>
                </a:cubicBezTo>
                <a:cubicBezTo>
                  <a:pt x="313" y="177"/>
                  <a:pt x="313" y="172"/>
                  <a:pt x="313" y="172"/>
                </a:cubicBezTo>
                <a:cubicBezTo>
                  <a:pt x="313" y="171"/>
                  <a:pt x="317" y="163"/>
                  <a:pt x="317" y="163"/>
                </a:cubicBezTo>
                <a:cubicBezTo>
                  <a:pt x="330" y="152"/>
                  <a:pt x="330" y="152"/>
                  <a:pt x="330" y="152"/>
                </a:cubicBezTo>
                <a:cubicBezTo>
                  <a:pt x="330" y="141"/>
                  <a:pt x="330" y="141"/>
                  <a:pt x="330" y="141"/>
                </a:cubicBezTo>
                <a:cubicBezTo>
                  <a:pt x="332" y="140"/>
                  <a:pt x="332" y="140"/>
                  <a:pt x="332" y="140"/>
                </a:cubicBezTo>
                <a:cubicBezTo>
                  <a:pt x="336" y="141"/>
                  <a:pt x="336" y="141"/>
                  <a:pt x="336" y="141"/>
                </a:cubicBezTo>
                <a:cubicBezTo>
                  <a:pt x="335" y="138"/>
                  <a:pt x="335" y="138"/>
                  <a:pt x="335" y="138"/>
                </a:cubicBezTo>
                <a:cubicBezTo>
                  <a:pt x="332" y="137"/>
                  <a:pt x="332" y="137"/>
                  <a:pt x="332" y="137"/>
                </a:cubicBezTo>
                <a:cubicBezTo>
                  <a:pt x="327" y="136"/>
                  <a:pt x="327" y="136"/>
                  <a:pt x="327" y="136"/>
                </a:cubicBezTo>
                <a:cubicBezTo>
                  <a:pt x="325" y="132"/>
                  <a:pt x="325" y="132"/>
                  <a:pt x="325" y="132"/>
                </a:cubicBezTo>
                <a:cubicBezTo>
                  <a:pt x="330" y="127"/>
                  <a:pt x="330" y="127"/>
                  <a:pt x="330" y="127"/>
                </a:cubicBezTo>
                <a:cubicBezTo>
                  <a:pt x="332" y="119"/>
                  <a:pt x="332" y="119"/>
                  <a:pt x="332" y="119"/>
                </a:cubicBezTo>
                <a:cubicBezTo>
                  <a:pt x="324" y="120"/>
                  <a:pt x="324" y="120"/>
                  <a:pt x="324" y="120"/>
                </a:cubicBezTo>
                <a:cubicBezTo>
                  <a:pt x="319" y="117"/>
                  <a:pt x="319" y="117"/>
                  <a:pt x="319" y="117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1" y="108"/>
                  <a:pt x="311" y="108"/>
                  <a:pt x="311" y="108"/>
                </a:cubicBezTo>
                <a:cubicBezTo>
                  <a:pt x="305" y="110"/>
                  <a:pt x="305" y="110"/>
                  <a:pt x="305" y="110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00" y="109"/>
                  <a:pt x="299" y="105"/>
                  <a:pt x="299" y="104"/>
                </a:cubicBezTo>
                <a:cubicBezTo>
                  <a:pt x="299" y="104"/>
                  <a:pt x="299" y="100"/>
                  <a:pt x="299" y="100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6" y="82"/>
                  <a:pt x="306" y="82"/>
                  <a:pt x="306" y="82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7" y="70"/>
                  <a:pt x="307" y="70"/>
                  <a:pt x="307" y="70"/>
                </a:cubicBezTo>
                <a:cubicBezTo>
                  <a:pt x="307" y="70"/>
                  <a:pt x="310" y="62"/>
                  <a:pt x="310" y="61"/>
                </a:cubicBezTo>
                <a:cubicBezTo>
                  <a:pt x="310" y="61"/>
                  <a:pt x="309" y="58"/>
                  <a:pt x="309" y="58"/>
                </a:cubicBezTo>
                <a:cubicBezTo>
                  <a:pt x="306" y="54"/>
                  <a:pt x="306" y="54"/>
                  <a:pt x="306" y="54"/>
                </a:cubicBezTo>
                <a:cubicBezTo>
                  <a:pt x="302" y="52"/>
                  <a:pt x="302" y="52"/>
                  <a:pt x="302" y="52"/>
                </a:cubicBezTo>
                <a:cubicBezTo>
                  <a:pt x="300" y="45"/>
                  <a:pt x="300" y="45"/>
                  <a:pt x="300" y="45"/>
                </a:cubicBezTo>
                <a:cubicBezTo>
                  <a:pt x="293" y="39"/>
                  <a:pt x="293" y="39"/>
                  <a:pt x="293" y="39"/>
                </a:cubicBezTo>
                <a:cubicBezTo>
                  <a:pt x="284" y="35"/>
                  <a:pt x="284" y="35"/>
                  <a:pt x="284" y="35"/>
                </a:cubicBezTo>
                <a:cubicBezTo>
                  <a:pt x="275" y="37"/>
                  <a:pt x="275" y="37"/>
                  <a:pt x="275" y="37"/>
                </a:cubicBezTo>
                <a:cubicBezTo>
                  <a:pt x="269" y="30"/>
                  <a:pt x="269" y="30"/>
                  <a:pt x="269" y="30"/>
                </a:cubicBezTo>
                <a:cubicBezTo>
                  <a:pt x="269" y="24"/>
                  <a:pt x="269" y="24"/>
                  <a:pt x="269" y="24"/>
                </a:cubicBezTo>
                <a:cubicBezTo>
                  <a:pt x="262" y="24"/>
                  <a:pt x="262" y="24"/>
                  <a:pt x="262" y="24"/>
                </a:cubicBezTo>
                <a:cubicBezTo>
                  <a:pt x="254" y="18"/>
                  <a:pt x="254" y="18"/>
                  <a:pt x="254" y="18"/>
                </a:cubicBezTo>
                <a:cubicBezTo>
                  <a:pt x="252" y="14"/>
                  <a:pt x="252" y="14"/>
                  <a:pt x="252" y="14"/>
                </a:cubicBezTo>
                <a:cubicBezTo>
                  <a:pt x="256" y="9"/>
                  <a:pt x="256" y="9"/>
                  <a:pt x="256" y="9"/>
                </a:cubicBezTo>
                <a:cubicBezTo>
                  <a:pt x="256" y="2"/>
                  <a:pt x="256" y="2"/>
                  <a:pt x="256" y="2"/>
                </a:cubicBezTo>
                <a:cubicBezTo>
                  <a:pt x="253" y="0"/>
                  <a:pt x="253" y="0"/>
                  <a:pt x="25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39" y="3"/>
                  <a:pt x="239" y="3"/>
                  <a:pt x="239" y="3"/>
                </a:cubicBezTo>
                <a:cubicBezTo>
                  <a:pt x="231" y="6"/>
                  <a:pt x="231" y="6"/>
                  <a:pt x="231" y="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05" y="16"/>
                  <a:pt x="205" y="16"/>
                  <a:pt x="205" y="16"/>
                </a:cubicBezTo>
                <a:cubicBezTo>
                  <a:pt x="205" y="24"/>
                  <a:pt x="205" y="24"/>
                  <a:pt x="205" y="24"/>
                </a:cubicBezTo>
                <a:cubicBezTo>
                  <a:pt x="205" y="24"/>
                  <a:pt x="198" y="26"/>
                  <a:pt x="197" y="26"/>
                </a:cubicBezTo>
                <a:cubicBezTo>
                  <a:pt x="197" y="26"/>
                  <a:pt x="190" y="28"/>
                  <a:pt x="190" y="28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75" y="19"/>
                  <a:pt x="171" y="12"/>
                  <a:pt x="171" y="12"/>
                </a:cubicBezTo>
                <a:cubicBezTo>
                  <a:pt x="171" y="12"/>
                  <a:pt x="166" y="13"/>
                  <a:pt x="165" y="13"/>
                </a:cubicBezTo>
                <a:cubicBezTo>
                  <a:pt x="165" y="13"/>
                  <a:pt x="161" y="16"/>
                  <a:pt x="160" y="17"/>
                </a:cubicBezTo>
                <a:cubicBezTo>
                  <a:pt x="160" y="17"/>
                  <a:pt x="158" y="23"/>
                  <a:pt x="158" y="23"/>
                </a:cubicBezTo>
                <a:cubicBezTo>
                  <a:pt x="158" y="23"/>
                  <a:pt x="157" y="28"/>
                  <a:pt x="157" y="28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29"/>
                  <a:pt x="147" y="26"/>
                  <a:pt x="147" y="26"/>
                </a:cubicBezTo>
                <a:cubicBezTo>
                  <a:pt x="147" y="26"/>
                  <a:pt x="141" y="27"/>
                  <a:pt x="141" y="27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9" y="35"/>
                  <a:pt x="139" y="36"/>
                </a:cubicBezTo>
                <a:cubicBezTo>
                  <a:pt x="139" y="36"/>
                  <a:pt x="142" y="40"/>
                  <a:pt x="142" y="40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8" y="33"/>
                  <a:pt x="115" y="24"/>
                  <a:pt x="115" y="24"/>
                </a:cubicBezTo>
                <a:cubicBezTo>
                  <a:pt x="115" y="23"/>
                  <a:pt x="115" y="21"/>
                  <a:pt x="115" y="21"/>
                </a:cubicBezTo>
                <a:cubicBezTo>
                  <a:pt x="115" y="21"/>
                  <a:pt x="113" y="19"/>
                  <a:pt x="113" y="19"/>
                </a:cubicBezTo>
                <a:cubicBezTo>
                  <a:pt x="113" y="19"/>
                  <a:pt x="107" y="19"/>
                  <a:pt x="107" y="19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30"/>
                  <a:pt x="81" y="30"/>
                  <a:pt x="81" y="30"/>
                </a:cubicBezTo>
                <a:cubicBezTo>
                  <a:pt x="80" y="36"/>
                  <a:pt x="80" y="36"/>
                  <a:pt x="80" y="36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2"/>
                  <a:pt x="77" y="46"/>
                  <a:pt x="76" y="47"/>
                </a:cubicBezTo>
                <a:cubicBezTo>
                  <a:pt x="76" y="47"/>
                  <a:pt x="76" y="51"/>
                  <a:pt x="76" y="51"/>
                </a:cubicBezTo>
                <a:cubicBezTo>
                  <a:pt x="73" y="52"/>
                  <a:pt x="73" y="52"/>
                  <a:pt x="73" y="52"/>
                </a:cubicBezTo>
                <a:cubicBezTo>
                  <a:pt x="72" y="57"/>
                  <a:pt x="72" y="57"/>
                  <a:pt x="72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58" y="61"/>
                  <a:pt x="58" y="61"/>
                  <a:pt x="5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4"/>
                  <a:pt x="46" y="64"/>
                  <a:pt x="46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39" y="60"/>
                  <a:pt x="39" y="60"/>
                  <a:pt x="39" y="60"/>
                </a:cubicBezTo>
                <a:cubicBezTo>
                  <a:pt x="28" y="61"/>
                  <a:pt x="28" y="61"/>
                  <a:pt x="28" y="61"/>
                </a:cubicBezTo>
                <a:cubicBezTo>
                  <a:pt x="23" y="69"/>
                  <a:pt x="23" y="69"/>
                  <a:pt x="23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4" y="81"/>
                  <a:pt x="14" y="81"/>
                  <a:pt x="14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2"/>
                  <a:pt x="4" y="84"/>
                  <a:pt x="3" y="86"/>
                </a:cubicBezTo>
                <a:cubicBezTo>
                  <a:pt x="1" y="88"/>
                  <a:pt x="1" y="91"/>
                  <a:pt x="1" y="93"/>
                </a:cubicBezTo>
                <a:cubicBezTo>
                  <a:pt x="1" y="94"/>
                  <a:pt x="2" y="95"/>
                  <a:pt x="2" y="97"/>
                </a:cubicBezTo>
                <a:cubicBezTo>
                  <a:pt x="1" y="98"/>
                  <a:pt x="1" y="99"/>
                  <a:pt x="0" y="10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2"/>
                  <a:pt x="0" y="102"/>
                  <a:pt x="1" y="102"/>
                </a:cubicBezTo>
                <a:cubicBezTo>
                  <a:pt x="1" y="103"/>
                  <a:pt x="2" y="103"/>
                  <a:pt x="3" y="104"/>
                </a:cubicBezTo>
                <a:cubicBezTo>
                  <a:pt x="4" y="105"/>
                  <a:pt x="5" y="105"/>
                  <a:pt x="5" y="106"/>
                </a:cubicBezTo>
                <a:cubicBezTo>
                  <a:pt x="5" y="109"/>
                  <a:pt x="3" y="110"/>
                  <a:pt x="3" y="113"/>
                </a:cubicBezTo>
                <a:cubicBezTo>
                  <a:pt x="3" y="114"/>
                  <a:pt x="4" y="115"/>
                  <a:pt x="4" y="117"/>
                </a:cubicBezTo>
                <a:cubicBezTo>
                  <a:pt x="3" y="119"/>
                  <a:pt x="1" y="120"/>
                  <a:pt x="0" y="122"/>
                </a:cubicBezTo>
                <a:cubicBezTo>
                  <a:pt x="0" y="123"/>
                  <a:pt x="0" y="124"/>
                  <a:pt x="0" y="125"/>
                </a:cubicBezTo>
                <a:cubicBezTo>
                  <a:pt x="0" y="127"/>
                  <a:pt x="0" y="128"/>
                  <a:pt x="1" y="129"/>
                </a:cubicBezTo>
                <a:cubicBezTo>
                  <a:pt x="1" y="130"/>
                  <a:pt x="2" y="130"/>
                  <a:pt x="3" y="131"/>
                </a:cubicBezTo>
                <a:cubicBezTo>
                  <a:pt x="4" y="133"/>
                  <a:pt x="7" y="134"/>
                  <a:pt x="8" y="136"/>
                </a:cubicBezTo>
                <a:cubicBezTo>
                  <a:pt x="8" y="137"/>
                  <a:pt x="9" y="140"/>
                  <a:pt x="10" y="140"/>
                </a:cubicBezTo>
                <a:cubicBezTo>
                  <a:pt x="11" y="140"/>
                  <a:pt x="12" y="140"/>
                  <a:pt x="12" y="140"/>
                </a:cubicBezTo>
                <a:cubicBezTo>
                  <a:pt x="16" y="138"/>
                  <a:pt x="18" y="136"/>
                  <a:pt x="20" y="134"/>
                </a:cubicBezTo>
                <a:cubicBezTo>
                  <a:pt x="21" y="132"/>
                  <a:pt x="22" y="130"/>
                  <a:pt x="24" y="128"/>
                </a:cubicBezTo>
                <a:cubicBezTo>
                  <a:pt x="27" y="125"/>
                  <a:pt x="32" y="124"/>
                  <a:pt x="35" y="121"/>
                </a:cubicBezTo>
                <a:cubicBezTo>
                  <a:pt x="36" y="120"/>
                  <a:pt x="37" y="119"/>
                  <a:pt x="37" y="118"/>
                </a:cubicBezTo>
                <a:cubicBezTo>
                  <a:pt x="41" y="114"/>
                  <a:pt x="48" y="113"/>
                  <a:pt x="53" y="115"/>
                </a:cubicBezTo>
                <a:cubicBezTo>
                  <a:pt x="53" y="116"/>
                  <a:pt x="53" y="117"/>
                  <a:pt x="54" y="118"/>
                </a:cubicBezTo>
                <a:cubicBezTo>
                  <a:pt x="54" y="119"/>
                  <a:pt x="55" y="120"/>
                  <a:pt x="57" y="120"/>
                </a:cubicBezTo>
                <a:cubicBezTo>
                  <a:pt x="58" y="120"/>
                  <a:pt x="58" y="120"/>
                  <a:pt x="59" y="120"/>
                </a:cubicBezTo>
                <a:cubicBezTo>
                  <a:pt x="63" y="118"/>
                  <a:pt x="66" y="115"/>
                  <a:pt x="71" y="115"/>
                </a:cubicBezTo>
                <a:cubicBezTo>
                  <a:pt x="73" y="115"/>
                  <a:pt x="75" y="115"/>
                  <a:pt x="77" y="115"/>
                </a:cubicBezTo>
                <a:cubicBezTo>
                  <a:pt x="77" y="115"/>
                  <a:pt x="78" y="115"/>
                  <a:pt x="78" y="114"/>
                </a:cubicBezTo>
                <a:cubicBezTo>
                  <a:pt x="78" y="114"/>
                  <a:pt x="78" y="114"/>
                  <a:pt x="78" y="113"/>
                </a:cubicBezTo>
                <a:cubicBezTo>
                  <a:pt x="78" y="112"/>
                  <a:pt x="78" y="110"/>
                  <a:pt x="77" y="109"/>
                </a:cubicBezTo>
                <a:cubicBezTo>
                  <a:pt x="80" y="108"/>
                  <a:pt x="84" y="108"/>
                  <a:pt x="88" y="109"/>
                </a:cubicBezTo>
                <a:cubicBezTo>
                  <a:pt x="88" y="109"/>
                  <a:pt x="89" y="109"/>
                  <a:pt x="89" y="109"/>
                </a:cubicBezTo>
                <a:cubicBezTo>
                  <a:pt x="90" y="110"/>
                  <a:pt x="90" y="110"/>
                  <a:pt x="90" y="111"/>
                </a:cubicBezTo>
                <a:cubicBezTo>
                  <a:pt x="91" y="114"/>
                  <a:pt x="92" y="118"/>
                  <a:pt x="91" y="121"/>
                </a:cubicBezTo>
                <a:cubicBezTo>
                  <a:pt x="91" y="121"/>
                  <a:pt x="91" y="122"/>
                  <a:pt x="92" y="122"/>
                </a:cubicBezTo>
                <a:cubicBezTo>
                  <a:pt x="93" y="122"/>
                  <a:pt x="93" y="122"/>
                  <a:pt x="93" y="121"/>
                </a:cubicBezTo>
                <a:cubicBezTo>
                  <a:pt x="94" y="121"/>
                  <a:pt x="94" y="120"/>
                  <a:pt x="95" y="120"/>
                </a:cubicBezTo>
                <a:cubicBezTo>
                  <a:pt x="95" y="119"/>
                  <a:pt x="96" y="119"/>
                  <a:pt x="97" y="120"/>
                </a:cubicBezTo>
                <a:cubicBezTo>
                  <a:pt x="101" y="121"/>
                  <a:pt x="105" y="125"/>
                  <a:pt x="106" y="129"/>
                </a:cubicBezTo>
                <a:cubicBezTo>
                  <a:pt x="106" y="130"/>
                  <a:pt x="107" y="131"/>
                  <a:pt x="106" y="132"/>
                </a:cubicBezTo>
                <a:cubicBezTo>
                  <a:pt x="106" y="133"/>
                  <a:pt x="106" y="134"/>
                  <a:pt x="105" y="134"/>
                </a:cubicBezTo>
                <a:cubicBezTo>
                  <a:pt x="104" y="136"/>
                  <a:pt x="104" y="138"/>
                  <a:pt x="103" y="140"/>
                </a:cubicBezTo>
                <a:cubicBezTo>
                  <a:pt x="103" y="141"/>
                  <a:pt x="103" y="142"/>
                  <a:pt x="103" y="142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7" y="143"/>
                  <a:pt x="110" y="144"/>
                  <a:pt x="112" y="144"/>
                </a:cubicBezTo>
                <a:cubicBezTo>
                  <a:pt x="113" y="145"/>
                  <a:pt x="114" y="145"/>
                  <a:pt x="114" y="145"/>
                </a:cubicBezTo>
                <a:cubicBezTo>
                  <a:pt x="115" y="146"/>
                  <a:pt x="115" y="146"/>
                  <a:pt x="116" y="147"/>
                </a:cubicBezTo>
                <a:cubicBezTo>
                  <a:pt x="117" y="149"/>
                  <a:pt x="118" y="150"/>
                  <a:pt x="118" y="152"/>
                </a:cubicBezTo>
                <a:cubicBezTo>
                  <a:pt x="117" y="154"/>
                  <a:pt x="115" y="156"/>
                  <a:pt x="114" y="158"/>
                </a:cubicBezTo>
                <a:cubicBezTo>
                  <a:pt x="113" y="158"/>
                  <a:pt x="112" y="159"/>
                  <a:pt x="111" y="159"/>
                </a:cubicBezTo>
                <a:cubicBezTo>
                  <a:pt x="111" y="159"/>
                  <a:pt x="111" y="159"/>
                  <a:pt x="110" y="159"/>
                </a:cubicBezTo>
                <a:cubicBezTo>
                  <a:pt x="110" y="159"/>
                  <a:pt x="110" y="159"/>
                  <a:pt x="110" y="159"/>
                </a:cubicBezTo>
                <a:cubicBezTo>
                  <a:pt x="109" y="161"/>
                  <a:pt x="108" y="162"/>
                  <a:pt x="108" y="163"/>
                </a:cubicBezTo>
                <a:cubicBezTo>
                  <a:pt x="107" y="164"/>
                  <a:pt x="107" y="165"/>
                  <a:pt x="106" y="165"/>
                </a:cubicBezTo>
                <a:cubicBezTo>
                  <a:pt x="105" y="166"/>
                  <a:pt x="102" y="166"/>
                  <a:pt x="100" y="167"/>
                </a:cubicBezTo>
                <a:cubicBezTo>
                  <a:pt x="98" y="168"/>
                  <a:pt x="98" y="171"/>
                  <a:pt x="98" y="173"/>
                </a:cubicBezTo>
                <a:cubicBezTo>
                  <a:pt x="98" y="175"/>
                  <a:pt x="98" y="177"/>
                  <a:pt x="99" y="178"/>
                </a:cubicBezTo>
                <a:cubicBezTo>
                  <a:pt x="101" y="180"/>
                  <a:pt x="102" y="181"/>
                  <a:pt x="104" y="182"/>
                </a:cubicBezTo>
                <a:cubicBezTo>
                  <a:pt x="106" y="183"/>
                  <a:pt x="108" y="183"/>
                  <a:pt x="110" y="184"/>
                </a:cubicBezTo>
                <a:cubicBezTo>
                  <a:pt x="115" y="184"/>
                  <a:pt x="120" y="185"/>
                  <a:pt x="125" y="185"/>
                </a:cubicBezTo>
                <a:cubicBezTo>
                  <a:pt x="130" y="185"/>
                  <a:pt x="135" y="183"/>
                  <a:pt x="140" y="184"/>
                </a:cubicBezTo>
                <a:cubicBezTo>
                  <a:pt x="141" y="184"/>
                  <a:pt x="142" y="184"/>
                  <a:pt x="143" y="185"/>
                </a:cubicBezTo>
                <a:cubicBezTo>
                  <a:pt x="146" y="186"/>
                  <a:pt x="147" y="190"/>
                  <a:pt x="147" y="193"/>
                </a:cubicBezTo>
                <a:cubicBezTo>
                  <a:pt x="148" y="196"/>
                  <a:pt x="148" y="199"/>
                  <a:pt x="149" y="201"/>
                </a:cubicBezTo>
                <a:cubicBezTo>
                  <a:pt x="149" y="204"/>
                  <a:pt x="150" y="207"/>
                  <a:pt x="149" y="209"/>
                </a:cubicBezTo>
                <a:cubicBezTo>
                  <a:pt x="149" y="212"/>
                  <a:pt x="148" y="214"/>
                  <a:pt x="146" y="216"/>
                </a:cubicBezTo>
                <a:cubicBezTo>
                  <a:pt x="145" y="215"/>
                  <a:pt x="143" y="215"/>
                  <a:pt x="141" y="215"/>
                </a:cubicBezTo>
                <a:cubicBezTo>
                  <a:pt x="139" y="216"/>
                  <a:pt x="138" y="217"/>
                  <a:pt x="137" y="219"/>
                </a:cubicBezTo>
                <a:cubicBezTo>
                  <a:pt x="137" y="219"/>
                  <a:pt x="137" y="219"/>
                  <a:pt x="137" y="220"/>
                </a:cubicBezTo>
                <a:cubicBezTo>
                  <a:pt x="138" y="220"/>
                  <a:pt x="138" y="220"/>
                  <a:pt x="138" y="220"/>
                </a:cubicBezTo>
                <a:cubicBezTo>
                  <a:pt x="140" y="221"/>
                  <a:pt x="144" y="222"/>
                  <a:pt x="146" y="224"/>
                </a:cubicBezTo>
                <a:cubicBezTo>
                  <a:pt x="147" y="229"/>
                  <a:pt x="147" y="229"/>
                  <a:pt x="147" y="229"/>
                </a:cubicBezTo>
                <a:cubicBezTo>
                  <a:pt x="150" y="230"/>
                  <a:pt x="150" y="230"/>
                  <a:pt x="150" y="230"/>
                </a:cubicBezTo>
                <a:cubicBezTo>
                  <a:pt x="155" y="237"/>
                  <a:pt x="155" y="237"/>
                  <a:pt x="155" y="237"/>
                </a:cubicBezTo>
                <a:cubicBezTo>
                  <a:pt x="153" y="240"/>
                  <a:pt x="153" y="240"/>
                  <a:pt x="153" y="240"/>
                </a:cubicBezTo>
                <a:cubicBezTo>
                  <a:pt x="153" y="240"/>
                  <a:pt x="149" y="240"/>
                  <a:pt x="149" y="241"/>
                </a:cubicBezTo>
                <a:cubicBezTo>
                  <a:pt x="148" y="241"/>
                  <a:pt x="147" y="243"/>
                  <a:pt x="147" y="244"/>
                </a:cubicBezTo>
                <a:cubicBezTo>
                  <a:pt x="147" y="244"/>
                  <a:pt x="145" y="247"/>
                  <a:pt x="144" y="248"/>
                </a:cubicBezTo>
                <a:cubicBezTo>
                  <a:pt x="144" y="248"/>
                  <a:pt x="141" y="251"/>
                  <a:pt x="141" y="251"/>
                </a:cubicBezTo>
                <a:cubicBezTo>
                  <a:pt x="141" y="251"/>
                  <a:pt x="139" y="252"/>
                  <a:pt x="139" y="253"/>
                </a:cubicBezTo>
                <a:cubicBezTo>
                  <a:pt x="139" y="253"/>
                  <a:pt x="139" y="256"/>
                  <a:pt x="139" y="256"/>
                </a:cubicBezTo>
                <a:cubicBezTo>
                  <a:pt x="139" y="257"/>
                  <a:pt x="141" y="259"/>
                  <a:pt x="141" y="259"/>
                </a:cubicBezTo>
                <a:cubicBezTo>
                  <a:pt x="141" y="260"/>
                  <a:pt x="146" y="261"/>
                  <a:pt x="146" y="261"/>
                </a:cubicBezTo>
                <a:cubicBezTo>
                  <a:pt x="147" y="263"/>
                  <a:pt x="147" y="263"/>
                  <a:pt x="147" y="263"/>
                </a:cubicBezTo>
                <a:cubicBezTo>
                  <a:pt x="145" y="266"/>
                  <a:pt x="145" y="266"/>
                  <a:pt x="145" y="266"/>
                </a:cubicBezTo>
                <a:cubicBezTo>
                  <a:pt x="143" y="270"/>
                  <a:pt x="143" y="270"/>
                  <a:pt x="143" y="270"/>
                </a:cubicBezTo>
                <a:cubicBezTo>
                  <a:pt x="143" y="270"/>
                  <a:pt x="148" y="270"/>
                  <a:pt x="149" y="270"/>
                </a:cubicBezTo>
                <a:cubicBezTo>
                  <a:pt x="149" y="270"/>
                  <a:pt x="153" y="268"/>
                  <a:pt x="153" y="268"/>
                </a:cubicBezTo>
                <a:cubicBezTo>
                  <a:pt x="158" y="269"/>
                  <a:pt x="158" y="269"/>
                  <a:pt x="158" y="269"/>
                </a:cubicBezTo>
                <a:cubicBezTo>
                  <a:pt x="159" y="272"/>
                  <a:pt x="159" y="272"/>
                  <a:pt x="159" y="272"/>
                </a:cubicBezTo>
                <a:cubicBezTo>
                  <a:pt x="163" y="268"/>
                  <a:pt x="163" y="268"/>
                  <a:pt x="163" y="268"/>
                </a:cubicBezTo>
                <a:cubicBezTo>
                  <a:pt x="175" y="269"/>
                  <a:pt x="175" y="269"/>
                  <a:pt x="175" y="269"/>
                </a:cubicBezTo>
                <a:cubicBezTo>
                  <a:pt x="184" y="260"/>
                  <a:pt x="184" y="260"/>
                  <a:pt x="184" y="260"/>
                </a:cubicBezTo>
                <a:cubicBezTo>
                  <a:pt x="196" y="264"/>
                  <a:pt x="196" y="264"/>
                  <a:pt x="196" y="264"/>
                </a:cubicBezTo>
                <a:cubicBezTo>
                  <a:pt x="202" y="273"/>
                  <a:pt x="202" y="273"/>
                  <a:pt x="202" y="273"/>
                </a:cubicBezTo>
                <a:cubicBezTo>
                  <a:pt x="210" y="281"/>
                  <a:pt x="210" y="281"/>
                  <a:pt x="210" y="281"/>
                </a:cubicBezTo>
                <a:cubicBezTo>
                  <a:pt x="213" y="281"/>
                  <a:pt x="213" y="281"/>
                  <a:pt x="213" y="281"/>
                </a:cubicBezTo>
                <a:cubicBezTo>
                  <a:pt x="223" y="265"/>
                  <a:pt x="223" y="265"/>
                  <a:pt x="223" y="265"/>
                </a:cubicBezTo>
                <a:cubicBezTo>
                  <a:pt x="230" y="265"/>
                  <a:pt x="230" y="265"/>
                  <a:pt x="230" y="265"/>
                </a:cubicBezTo>
                <a:cubicBezTo>
                  <a:pt x="235" y="270"/>
                  <a:pt x="235" y="270"/>
                  <a:pt x="235" y="270"/>
                </a:cubicBezTo>
                <a:cubicBezTo>
                  <a:pt x="235" y="270"/>
                  <a:pt x="235" y="275"/>
                  <a:pt x="235" y="275"/>
                </a:cubicBezTo>
                <a:cubicBezTo>
                  <a:pt x="235" y="275"/>
                  <a:pt x="246" y="283"/>
                  <a:pt x="246" y="283"/>
                </a:cubicBezTo>
                <a:cubicBezTo>
                  <a:pt x="246" y="283"/>
                  <a:pt x="248" y="292"/>
                  <a:pt x="248" y="292"/>
                </a:cubicBezTo>
                <a:cubicBezTo>
                  <a:pt x="248" y="293"/>
                  <a:pt x="249" y="307"/>
                  <a:pt x="249" y="307"/>
                </a:cubicBezTo>
                <a:cubicBezTo>
                  <a:pt x="252" y="308"/>
                  <a:pt x="252" y="308"/>
                  <a:pt x="252" y="308"/>
                </a:cubicBezTo>
                <a:cubicBezTo>
                  <a:pt x="255" y="307"/>
                  <a:pt x="255" y="307"/>
                  <a:pt x="255" y="307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9" y="290"/>
                  <a:pt x="269" y="290"/>
                  <a:pt x="269" y="290"/>
                </a:cubicBezTo>
                <a:cubicBezTo>
                  <a:pt x="282" y="292"/>
                  <a:pt x="282" y="292"/>
                  <a:pt x="282" y="292"/>
                </a:cubicBezTo>
                <a:cubicBezTo>
                  <a:pt x="289" y="298"/>
                  <a:pt x="289" y="298"/>
                  <a:pt x="289" y="298"/>
                </a:cubicBezTo>
                <a:cubicBezTo>
                  <a:pt x="294" y="309"/>
                  <a:pt x="294" y="309"/>
                  <a:pt x="294" y="309"/>
                </a:cubicBezTo>
                <a:cubicBezTo>
                  <a:pt x="299" y="315"/>
                  <a:pt x="299" y="315"/>
                  <a:pt x="299" y="315"/>
                </a:cubicBezTo>
                <a:cubicBezTo>
                  <a:pt x="303" y="311"/>
                  <a:pt x="303" y="311"/>
                  <a:pt x="303" y="311"/>
                </a:cubicBezTo>
                <a:cubicBezTo>
                  <a:pt x="309" y="303"/>
                  <a:pt x="309" y="303"/>
                  <a:pt x="309" y="303"/>
                </a:cubicBezTo>
                <a:cubicBezTo>
                  <a:pt x="313" y="296"/>
                  <a:pt x="313" y="296"/>
                  <a:pt x="313" y="296"/>
                </a:cubicBezTo>
                <a:cubicBezTo>
                  <a:pt x="317" y="290"/>
                  <a:pt x="317" y="290"/>
                  <a:pt x="317" y="290"/>
                </a:cubicBezTo>
                <a:cubicBezTo>
                  <a:pt x="314" y="283"/>
                  <a:pt x="314" y="283"/>
                  <a:pt x="314" y="283"/>
                </a:cubicBezTo>
                <a:lnTo>
                  <a:pt x="320" y="279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0" name="Freeform 78">
            <a:extLst>
              <a:ext uri="{FF2B5EF4-FFF2-40B4-BE49-F238E27FC236}">
                <a16:creationId xmlns:a16="http://schemas.microsoft.com/office/drawing/2014/main" id="{1C239DD1-D9CE-A3FB-47AB-383BC4515BC5}"/>
              </a:ext>
            </a:extLst>
          </p:cNvPr>
          <p:cNvSpPr>
            <a:spLocks/>
          </p:cNvSpPr>
          <p:nvPr/>
        </p:nvSpPr>
        <p:spPr bwMode="auto">
          <a:xfrm>
            <a:off x="3359791" y="1543810"/>
            <a:ext cx="1296449" cy="1132612"/>
          </a:xfrm>
          <a:custGeom>
            <a:avLst/>
            <a:gdLst>
              <a:gd name="T0" fmla="*/ 2147483646 w 304"/>
              <a:gd name="T1" fmla="*/ 2147483646 h 265"/>
              <a:gd name="T2" fmla="*/ 2147483646 w 304"/>
              <a:gd name="T3" fmla="*/ 2147483646 h 265"/>
              <a:gd name="T4" fmla="*/ 2147483646 w 304"/>
              <a:gd name="T5" fmla="*/ 2147483646 h 265"/>
              <a:gd name="T6" fmla="*/ 2147483646 w 304"/>
              <a:gd name="T7" fmla="*/ 2147483646 h 265"/>
              <a:gd name="T8" fmla="*/ 2147483646 w 304"/>
              <a:gd name="T9" fmla="*/ 2147483646 h 265"/>
              <a:gd name="T10" fmla="*/ 2147483646 w 304"/>
              <a:gd name="T11" fmla="*/ 2147483646 h 265"/>
              <a:gd name="T12" fmla="*/ 2147483646 w 304"/>
              <a:gd name="T13" fmla="*/ 2147483646 h 265"/>
              <a:gd name="T14" fmla="*/ 2147483646 w 304"/>
              <a:gd name="T15" fmla="*/ 2147483646 h 265"/>
              <a:gd name="T16" fmla="*/ 2147483646 w 304"/>
              <a:gd name="T17" fmla="*/ 2147483646 h 265"/>
              <a:gd name="T18" fmla="*/ 2147483646 w 304"/>
              <a:gd name="T19" fmla="*/ 2147483646 h 265"/>
              <a:gd name="T20" fmla="*/ 2147483646 w 304"/>
              <a:gd name="T21" fmla="*/ 2147483646 h 265"/>
              <a:gd name="T22" fmla="*/ 2147483646 w 304"/>
              <a:gd name="T23" fmla="*/ 2147483646 h 265"/>
              <a:gd name="T24" fmla="*/ 2147483646 w 304"/>
              <a:gd name="T25" fmla="*/ 2147483646 h 265"/>
              <a:gd name="T26" fmla="*/ 2147483646 w 304"/>
              <a:gd name="T27" fmla="*/ 2147483646 h 265"/>
              <a:gd name="T28" fmla="*/ 2147483646 w 304"/>
              <a:gd name="T29" fmla="*/ 2147483646 h 265"/>
              <a:gd name="T30" fmla="*/ 2147483646 w 304"/>
              <a:gd name="T31" fmla="*/ 2147483646 h 265"/>
              <a:gd name="T32" fmla="*/ 2147483646 w 304"/>
              <a:gd name="T33" fmla="*/ 2104834500 h 265"/>
              <a:gd name="T34" fmla="*/ 2147483646 w 304"/>
              <a:gd name="T35" fmla="*/ 2075802300 h 265"/>
              <a:gd name="T36" fmla="*/ 2147483646 w 304"/>
              <a:gd name="T37" fmla="*/ 1843544700 h 265"/>
              <a:gd name="T38" fmla="*/ 2147483646 w 304"/>
              <a:gd name="T39" fmla="*/ 1291932900 h 265"/>
              <a:gd name="T40" fmla="*/ 2147483646 w 304"/>
              <a:gd name="T41" fmla="*/ 1045159200 h 265"/>
              <a:gd name="T42" fmla="*/ 2147483646 w 304"/>
              <a:gd name="T43" fmla="*/ 958062600 h 265"/>
              <a:gd name="T44" fmla="*/ 2147483646 w 304"/>
              <a:gd name="T45" fmla="*/ 449999100 h 265"/>
              <a:gd name="T46" fmla="*/ 2147483646 w 304"/>
              <a:gd name="T47" fmla="*/ 406450800 h 265"/>
              <a:gd name="T48" fmla="*/ 2147483646 w 304"/>
              <a:gd name="T49" fmla="*/ 362902500 h 265"/>
              <a:gd name="T50" fmla="*/ 2147483646 w 304"/>
              <a:gd name="T51" fmla="*/ 87096600 h 265"/>
              <a:gd name="T52" fmla="*/ 2147483646 w 304"/>
              <a:gd name="T53" fmla="*/ 159677100 h 265"/>
              <a:gd name="T54" fmla="*/ 2147483646 w 304"/>
              <a:gd name="T55" fmla="*/ 420966900 h 265"/>
              <a:gd name="T56" fmla="*/ 1474156176 w 304"/>
              <a:gd name="T57" fmla="*/ 435483000 h 265"/>
              <a:gd name="T58" fmla="*/ 1141747964 w 304"/>
              <a:gd name="T59" fmla="*/ 653224500 h 265"/>
              <a:gd name="T60" fmla="*/ 968316931 w 304"/>
              <a:gd name="T61" fmla="*/ 609676200 h 265"/>
              <a:gd name="T62" fmla="*/ 838243656 w 304"/>
              <a:gd name="T63" fmla="*/ 508063500 h 265"/>
              <a:gd name="T64" fmla="*/ 621458667 w 304"/>
              <a:gd name="T65" fmla="*/ 391934700 h 265"/>
              <a:gd name="T66" fmla="*/ 245692696 w 304"/>
              <a:gd name="T67" fmla="*/ 362902500 h 265"/>
              <a:gd name="T68" fmla="*/ 57811612 w 304"/>
              <a:gd name="T69" fmla="*/ 537095700 h 265"/>
              <a:gd name="T70" fmla="*/ 274596601 w 304"/>
              <a:gd name="T71" fmla="*/ 740321100 h 265"/>
              <a:gd name="T72" fmla="*/ 332408213 w 304"/>
              <a:gd name="T73" fmla="*/ 1001610900 h 265"/>
              <a:gd name="T74" fmla="*/ 563647055 w 304"/>
              <a:gd name="T75" fmla="*/ 870966000 h 265"/>
              <a:gd name="T76" fmla="*/ 1040578594 w 304"/>
              <a:gd name="T77" fmla="*/ 856449900 h 265"/>
              <a:gd name="T78" fmla="*/ 1185105722 w 304"/>
              <a:gd name="T79" fmla="*/ 1132255800 h 265"/>
              <a:gd name="T80" fmla="*/ 1069486301 w 304"/>
              <a:gd name="T81" fmla="*/ 1349997300 h 265"/>
              <a:gd name="T82" fmla="*/ 1083936352 w 304"/>
              <a:gd name="T83" fmla="*/ 1509674400 h 265"/>
              <a:gd name="T84" fmla="*/ 1257367385 w 304"/>
              <a:gd name="T85" fmla="*/ 1335481200 h 265"/>
              <a:gd name="T86" fmla="*/ 1358536755 w 304"/>
              <a:gd name="T87" fmla="*/ 1335481200 h 265"/>
              <a:gd name="T88" fmla="*/ 1488606228 w 304"/>
              <a:gd name="T89" fmla="*/ 1611287100 h 265"/>
              <a:gd name="T90" fmla="*/ 1517513935 w 304"/>
              <a:gd name="T91" fmla="*/ 1741932000 h 265"/>
              <a:gd name="T92" fmla="*/ 1662037261 w 304"/>
              <a:gd name="T93" fmla="*/ 1756448100 h 265"/>
              <a:gd name="T94" fmla="*/ 1821014440 w 304"/>
              <a:gd name="T95" fmla="*/ 1843544700 h 265"/>
              <a:gd name="T96" fmla="*/ 1922183810 w 304"/>
              <a:gd name="T97" fmla="*/ 1683867600 h 265"/>
              <a:gd name="T98" fmla="*/ 1936633862 w 304"/>
              <a:gd name="T99" fmla="*/ 2003221800 h 265"/>
              <a:gd name="T100" fmla="*/ 1792110536 w 304"/>
              <a:gd name="T101" fmla="*/ 2147483646 h 265"/>
              <a:gd name="T102" fmla="*/ 1936633862 w 304"/>
              <a:gd name="T103" fmla="*/ 2147483646 h 265"/>
              <a:gd name="T104" fmla="*/ 2008899327 w 304"/>
              <a:gd name="T105" fmla="*/ 2147483646 h 265"/>
              <a:gd name="T106" fmla="*/ 2147483646 w 304"/>
              <a:gd name="T107" fmla="*/ 2147483646 h 265"/>
              <a:gd name="T108" fmla="*/ 1907729957 w 304"/>
              <a:gd name="T109" fmla="*/ 2147483646 h 2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4" h="265">
                <a:moveTo>
                  <a:pt x="147" y="211"/>
                </a:moveTo>
                <a:cubicBezTo>
                  <a:pt x="162" y="219"/>
                  <a:pt x="162" y="219"/>
                  <a:pt x="162" y="219"/>
                </a:cubicBezTo>
                <a:cubicBezTo>
                  <a:pt x="175" y="215"/>
                  <a:pt x="175" y="215"/>
                  <a:pt x="175" y="215"/>
                </a:cubicBezTo>
                <a:cubicBezTo>
                  <a:pt x="178" y="218"/>
                  <a:pt x="178" y="218"/>
                  <a:pt x="178" y="218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6" y="226"/>
                  <a:pt x="186" y="226"/>
                  <a:pt x="186" y="226"/>
                </a:cubicBezTo>
                <a:cubicBezTo>
                  <a:pt x="194" y="225"/>
                  <a:pt x="194" y="225"/>
                  <a:pt x="194" y="225"/>
                </a:cubicBezTo>
                <a:cubicBezTo>
                  <a:pt x="209" y="222"/>
                  <a:pt x="209" y="222"/>
                  <a:pt x="209" y="222"/>
                </a:cubicBezTo>
                <a:cubicBezTo>
                  <a:pt x="212" y="230"/>
                  <a:pt x="212" y="230"/>
                  <a:pt x="212" y="230"/>
                </a:cubicBezTo>
                <a:cubicBezTo>
                  <a:pt x="213" y="234"/>
                  <a:pt x="213" y="234"/>
                  <a:pt x="213" y="234"/>
                </a:cubicBezTo>
                <a:cubicBezTo>
                  <a:pt x="217" y="237"/>
                  <a:pt x="217" y="237"/>
                  <a:pt x="217" y="237"/>
                </a:cubicBezTo>
                <a:cubicBezTo>
                  <a:pt x="212" y="244"/>
                  <a:pt x="212" y="244"/>
                  <a:pt x="212" y="244"/>
                </a:cubicBezTo>
                <a:cubicBezTo>
                  <a:pt x="212" y="244"/>
                  <a:pt x="214" y="258"/>
                  <a:pt x="214" y="258"/>
                </a:cubicBezTo>
                <a:cubicBezTo>
                  <a:pt x="214" y="258"/>
                  <a:pt x="226" y="263"/>
                  <a:pt x="226" y="263"/>
                </a:cubicBezTo>
                <a:cubicBezTo>
                  <a:pt x="240" y="259"/>
                  <a:pt x="240" y="259"/>
                  <a:pt x="240" y="259"/>
                </a:cubicBezTo>
                <a:cubicBezTo>
                  <a:pt x="243" y="262"/>
                  <a:pt x="243" y="262"/>
                  <a:pt x="243" y="262"/>
                </a:cubicBezTo>
                <a:cubicBezTo>
                  <a:pt x="243" y="262"/>
                  <a:pt x="248" y="265"/>
                  <a:pt x="248" y="265"/>
                </a:cubicBezTo>
                <a:cubicBezTo>
                  <a:pt x="248" y="265"/>
                  <a:pt x="253" y="265"/>
                  <a:pt x="253" y="265"/>
                </a:cubicBezTo>
                <a:cubicBezTo>
                  <a:pt x="255" y="262"/>
                  <a:pt x="255" y="262"/>
                  <a:pt x="255" y="262"/>
                </a:cubicBezTo>
                <a:cubicBezTo>
                  <a:pt x="255" y="262"/>
                  <a:pt x="252" y="259"/>
                  <a:pt x="252" y="259"/>
                </a:cubicBezTo>
                <a:cubicBezTo>
                  <a:pt x="251" y="259"/>
                  <a:pt x="248" y="256"/>
                  <a:pt x="248" y="256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7" y="245"/>
                  <a:pt x="257" y="245"/>
                  <a:pt x="257" y="245"/>
                </a:cubicBezTo>
                <a:cubicBezTo>
                  <a:pt x="262" y="246"/>
                  <a:pt x="262" y="246"/>
                  <a:pt x="262" y="246"/>
                </a:cubicBezTo>
                <a:cubicBezTo>
                  <a:pt x="264" y="244"/>
                  <a:pt x="264" y="244"/>
                  <a:pt x="264" y="244"/>
                </a:cubicBezTo>
                <a:cubicBezTo>
                  <a:pt x="265" y="242"/>
                  <a:pt x="265" y="242"/>
                  <a:pt x="265" y="242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73" y="239"/>
                  <a:pt x="273" y="239"/>
                  <a:pt x="273" y="239"/>
                </a:cubicBezTo>
                <a:cubicBezTo>
                  <a:pt x="275" y="235"/>
                  <a:pt x="275" y="235"/>
                  <a:pt x="275" y="23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2" y="227"/>
                  <a:pt x="242" y="227"/>
                  <a:pt x="242" y="227"/>
                </a:cubicBezTo>
                <a:cubicBezTo>
                  <a:pt x="242" y="227"/>
                  <a:pt x="239" y="225"/>
                  <a:pt x="239" y="225"/>
                </a:cubicBezTo>
                <a:cubicBezTo>
                  <a:pt x="238" y="225"/>
                  <a:pt x="230" y="227"/>
                  <a:pt x="230" y="227"/>
                </a:cubicBezTo>
                <a:cubicBezTo>
                  <a:pt x="228" y="224"/>
                  <a:pt x="228" y="224"/>
                  <a:pt x="228" y="224"/>
                </a:cubicBezTo>
                <a:cubicBezTo>
                  <a:pt x="225" y="217"/>
                  <a:pt x="225" y="217"/>
                  <a:pt x="225" y="217"/>
                </a:cubicBezTo>
                <a:cubicBezTo>
                  <a:pt x="225" y="217"/>
                  <a:pt x="216" y="211"/>
                  <a:pt x="216" y="211"/>
                </a:cubicBezTo>
                <a:cubicBezTo>
                  <a:pt x="216" y="211"/>
                  <a:pt x="215" y="198"/>
                  <a:pt x="215" y="198"/>
                </a:cubicBezTo>
                <a:cubicBezTo>
                  <a:pt x="211" y="195"/>
                  <a:pt x="211" y="195"/>
                  <a:pt x="211" y="195"/>
                </a:cubicBezTo>
                <a:cubicBezTo>
                  <a:pt x="210" y="198"/>
                  <a:pt x="210" y="198"/>
                  <a:pt x="210" y="198"/>
                </a:cubicBezTo>
                <a:cubicBezTo>
                  <a:pt x="205" y="199"/>
                  <a:pt x="205" y="199"/>
                  <a:pt x="205" y="199"/>
                </a:cubicBezTo>
                <a:cubicBezTo>
                  <a:pt x="203" y="192"/>
                  <a:pt x="203" y="192"/>
                  <a:pt x="203" y="19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208" y="185"/>
                  <a:pt x="209" y="179"/>
                  <a:pt x="209" y="179"/>
                </a:cubicBezTo>
                <a:cubicBezTo>
                  <a:pt x="209" y="178"/>
                  <a:pt x="207" y="164"/>
                  <a:pt x="207" y="164"/>
                </a:cubicBezTo>
                <a:cubicBezTo>
                  <a:pt x="201" y="163"/>
                  <a:pt x="201" y="163"/>
                  <a:pt x="201" y="163"/>
                </a:cubicBezTo>
                <a:cubicBezTo>
                  <a:pt x="188" y="166"/>
                  <a:pt x="188" y="166"/>
                  <a:pt x="188" y="166"/>
                </a:cubicBezTo>
                <a:cubicBezTo>
                  <a:pt x="184" y="163"/>
                  <a:pt x="184" y="163"/>
                  <a:pt x="184" y="163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1" y="145"/>
                  <a:pt x="191" y="145"/>
                  <a:pt x="191" y="145"/>
                </a:cubicBezTo>
                <a:cubicBezTo>
                  <a:pt x="198" y="147"/>
                  <a:pt x="198" y="147"/>
                  <a:pt x="198" y="147"/>
                </a:cubicBezTo>
                <a:cubicBezTo>
                  <a:pt x="198" y="147"/>
                  <a:pt x="202" y="146"/>
                  <a:pt x="203" y="145"/>
                </a:cubicBezTo>
                <a:cubicBezTo>
                  <a:pt x="203" y="145"/>
                  <a:pt x="207" y="143"/>
                  <a:pt x="208" y="143"/>
                </a:cubicBezTo>
                <a:cubicBezTo>
                  <a:pt x="208" y="142"/>
                  <a:pt x="214" y="139"/>
                  <a:pt x="214" y="139"/>
                </a:cubicBezTo>
                <a:cubicBezTo>
                  <a:pt x="239" y="132"/>
                  <a:pt x="239" y="132"/>
                  <a:pt x="239" y="132"/>
                </a:cubicBezTo>
                <a:cubicBezTo>
                  <a:pt x="244" y="127"/>
                  <a:pt x="244" y="127"/>
                  <a:pt x="244" y="127"/>
                </a:cubicBezTo>
                <a:cubicBezTo>
                  <a:pt x="244" y="127"/>
                  <a:pt x="252" y="126"/>
                  <a:pt x="252" y="126"/>
                </a:cubicBezTo>
                <a:cubicBezTo>
                  <a:pt x="252" y="125"/>
                  <a:pt x="250" y="113"/>
                  <a:pt x="250" y="113"/>
                </a:cubicBezTo>
                <a:cubicBezTo>
                  <a:pt x="261" y="89"/>
                  <a:pt x="261" y="89"/>
                  <a:pt x="261" y="89"/>
                </a:cubicBezTo>
                <a:cubicBezTo>
                  <a:pt x="261" y="89"/>
                  <a:pt x="260" y="82"/>
                  <a:pt x="261" y="81"/>
                </a:cubicBezTo>
                <a:cubicBezTo>
                  <a:pt x="261" y="81"/>
                  <a:pt x="266" y="75"/>
                  <a:pt x="266" y="75"/>
                </a:cubicBezTo>
                <a:cubicBezTo>
                  <a:pt x="273" y="72"/>
                  <a:pt x="273" y="72"/>
                  <a:pt x="273" y="72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304" y="66"/>
                  <a:pt x="304" y="66"/>
                  <a:pt x="304" y="66"/>
                </a:cubicBezTo>
                <a:cubicBezTo>
                  <a:pt x="304" y="42"/>
                  <a:pt x="304" y="42"/>
                  <a:pt x="304" y="42"/>
                </a:cubicBezTo>
                <a:cubicBezTo>
                  <a:pt x="304" y="42"/>
                  <a:pt x="301" y="37"/>
                  <a:pt x="301" y="36"/>
                </a:cubicBezTo>
                <a:cubicBezTo>
                  <a:pt x="301" y="35"/>
                  <a:pt x="301" y="31"/>
                  <a:pt x="301" y="31"/>
                </a:cubicBezTo>
                <a:cubicBezTo>
                  <a:pt x="301" y="31"/>
                  <a:pt x="299" y="28"/>
                  <a:pt x="299" y="28"/>
                </a:cubicBezTo>
                <a:cubicBezTo>
                  <a:pt x="299" y="28"/>
                  <a:pt x="296" y="27"/>
                  <a:pt x="296" y="27"/>
                </a:cubicBezTo>
                <a:cubicBezTo>
                  <a:pt x="296" y="27"/>
                  <a:pt x="288" y="28"/>
                  <a:pt x="288" y="28"/>
                </a:cubicBezTo>
                <a:cubicBezTo>
                  <a:pt x="288" y="28"/>
                  <a:pt x="283" y="27"/>
                  <a:pt x="283" y="27"/>
                </a:cubicBezTo>
                <a:cubicBezTo>
                  <a:pt x="283" y="27"/>
                  <a:pt x="275" y="22"/>
                  <a:pt x="275" y="22"/>
                </a:cubicBezTo>
                <a:cubicBezTo>
                  <a:pt x="262" y="25"/>
                  <a:pt x="262" y="25"/>
                  <a:pt x="262" y="25"/>
                </a:cubicBezTo>
                <a:cubicBezTo>
                  <a:pt x="262" y="25"/>
                  <a:pt x="261" y="23"/>
                  <a:pt x="261" y="23"/>
                </a:cubicBezTo>
                <a:cubicBezTo>
                  <a:pt x="262" y="23"/>
                  <a:pt x="265" y="11"/>
                  <a:pt x="265" y="11"/>
                </a:cubicBezTo>
                <a:cubicBezTo>
                  <a:pt x="265" y="10"/>
                  <a:pt x="263" y="6"/>
                  <a:pt x="262" y="6"/>
                </a:cubicBezTo>
                <a:cubicBezTo>
                  <a:pt x="262" y="5"/>
                  <a:pt x="259" y="0"/>
                  <a:pt x="259" y="0"/>
                </a:cubicBezTo>
                <a:cubicBezTo>
                  <a:pt x="229" y="9"/>
                  <a:pt x="229" y="9"/>
                  <a:pt x="229" y="9"/>
                </a:cubicBezTo>
                <a:cubicBezTo>
                  <a:pt x="224" y="11"/>
                  <a:pt x="224" y="11"/>
                  <a:pt x="224" y="11"/>
                </a:cubicBezTo>
                <a:cubicBezTo>
                  <a:pt x="218" y="22"/>
                  <a:pt x="218" y="22"/>
                  <a:pt x="218" y="22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188" y="29"/>
                  <a:pt x="188" y="29"/>
                  <a:pt x="188" y="29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98" y="40"/>
                  <a:pt x="98" y="40"/>
                  <a:pt x="98" y="40"/>
                </a:cubicBezTo>
                <a:cubicBezTo>
                  <a:pt x="79" y="45"/>
                  <a:pt x="79" y="45"/>
                  <a:pt x="79" y="45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3"/>
                  <a:pt x="71" y="42"/>
                  <a:pt x="71" y="42"/>
                </a:cubicBezTo>
                <a:cubicBezTo>
                  <a:pt x="71" y="42"/>
                  <a:pt x="67" y="42"/>
                  <a:pt x="67" y="42"/>
                </a:cubicBezTo>
                <a:cubicBezTo>
                  <a:pt x="66" y="42"/>
                  <a:pt x="63" y="39"/>
                  <a:pt x="63" y="39"/>
                </a:cubicBezTo>
                <a:cubicBezTo>
                  <a:pt x="63" y="39"/>
                  <a:pt x="60" y="39"/>
                  <a:pt x="60" y="39"/>
                </a:cubicBezTo>
                <a:cubicBezTo>
                  <a:pt x="60" y="39"/>
                  <a:pt x="58" y="35"/>
                  <a:pt x="58" y="35"/>
                </a:cubicBezTo>
                <a:cubicBezTo>
                  <a:pt x="57" y="35"/>
                  <a:pt x="56" y="28"/>
                  <a:pt x="56" y="28"/>
                </a:cubicBezTo>
                <a:cubicBezTo>
                  <a:pt x="48" y="26"/>
                  <a:pt x="48" y="26"/>
                  <a:pt x="48" y="26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27"/>
                  <a:pt x="36" y="27"/>
                  <a:pt x="36" y="27"/>
                </a:cubicBezTo>
                <a:cubicBezTo>
                  <a:pt x="35" y="27"/>
                  <a:pt x="29" y="25"/>
                  <a:pt x="29" y="25"/>
                </a:cubicBezTo>
                <a:cubicBezTo>
                  <a:pt x="29" y="25"/>
                  <a:pt x="18" y="25"/>
                  <a:pt x="17" y="25"/>
                </a:cubicBezTo>
                <a:cubicBezTo>
                  <a:pt x="17" y="25"/>
                  <a:pt x="7" y="26"/>
                  <a:pt x="7" y="26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4" y="37"/>
                  <a:pt x="4" y="37"/>
                </a:cubicBezTo>
                <a:cubicBezTo>
                  <a:pt x="4" y="37"/>
                  <a:pt x="1" y="46"/>
                  <a:pt x="1" y="47"/>
                </a:cubicBezTo>
                <a:cubicBezTo>
                  <a:pt x="0" y="47"/>
                  <a:pt x="8" y="51"/>
                  <a:pt x="8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6"/>
                  <a:pt x="19" y="56"/>
                  <a:pt x="19" y="56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8"/>
                  <a:pt x="23" y="68"/>
                  <a:pt x="23" y="69"/>
                </a:cubicBezTo>
                <a:cubicBezTo>
                  <a:pt x="23" y="69"/>
                  <a:pt x="31" y="76"/>
                  <a:pt x="31" y="76"/>
                </a:cubicBezTo>
                <a:cubicBezTo>
                  <a:pt x="32" y="71"/>
                  <a:pt x="32" y="71"/>
                  <a:pt x="32" y="71"/>
                </a:cubicBezTo>
                <a:cubicBezTo>
                  <a:pt x="39" y="60"/>
                  <a:pt x="39" y="60"/>
                  <a:pt x="39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72" y="59"/>
                  <a:pt x="72" y="59"/>
                  <a:pt x="72" y="59"/>
                </a:cubicBezTo>
                <a:cubicBezTo>
                  <a:pt x="67" y="70"/>
                  <a:pt x="67" y="70"/>
                  <a:pt x="67" y="70"/>
                </a:cubicBezTo>
                <a:cubicBezTo>
                  <a:pt x="70" y="75"/>
                  <a:pt x="70" y="75"/>
                  <a:pt x="70" y="75"/>
                </a:cubicBezTo>
                <a:cubicBezTo>
                  <a:pt x="82" y="78"/>
                  <a:pt x="82" y="78"/>
                  <a:pt x="82" y="78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83"/>
                  <a:pt x="77" y="89"/>
                  <a:pt x="76" y="89"/>
                </a:cubicBezTo>
                <a:cubicBezTo>
                  <a:pt x="76" y="90"/>
                  <a:pt x="74" y="93"/>
                  <a:pt x="74" y="93"/>
                </a:cubicBezTo>
                <a:cubicBezTo>
                  <a:pt x="74" y="94"/>
                  <a:pt x="74" y="97"/>
                  <a:pt x="74" y="97"/>
                </a:cubicBezTo>
                <a:cubicBezTo>
                  <a:pt x="74" y="98"/>
                  <a:pt x="72" y="102"/>
                  <a:pt x="72" y="102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9" y="98"/>
                  <a:pt x="79" y="98"/>
                  <a:pt x="79" y="98"/>
                </a:cubicBezTo>
                <a:cubicBezTo>
                  <a:pt x="82" y="92"/>
                  <a:pt x="82" y="92"/>
                  <a:pt x="82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8" y="97"/>
                  <a:pt x="88" y="97"/>
                  <a:pt x="88" y="97"/>
                </a:cubicBezTo>
                <a:cubicBezTo>
                  <a:pt x="91" y="93"/>
                  <a:pt x="91" y="93"/>
                  <a:pt x="91" y="93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5" y="94"/>
                  <a:pt x="95" y="95"/>
                </a:cubicBezTo>
                <a:cubicBezTo>
                  <a:pt x="95" y="95"/>
                  <a:pt x="93" y="97"/>
                  <a:pt x="93" y="97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1"/>
                  <a:pt x="99" y="116"/>
                  <a:pt x="99" y="117"/>
                </a:cubicBezTo>
                <a:cubicBezTo>
                  <a:pt x="99" y="117"/>
                  <a:pt x="101" y="123"/>
                  <a:pt x="101" y="123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11" y="122"/>
                  <a:pt x="111" y="122"/>
                  <a:pt x="111" y="122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6" y="127"/>
                  <a:pt x="126" y="127"/>
                  <a:pt x="126" y="127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29"/>
                  <a:pt x="133" y="129"/>
                </a:cubicBezTo>
                <a:cubicBezTo>
                  <a:pt x="133" y="130"/>
                  <a:pt x="138" y="132"/>
                  <a:pt x="138" y="132"/>
                </a:cubicBezTo>
                <a:cubicBezTo>
                  <a:pt x="134" y="138"/>
                  <a:pt x="134" y="138"/>
                  <a:pt x="134" y="138"/>
                </a:cubicBezTo>
                <a:cubicBezTo>
                  <a:pt x="136" y="146"/>
                  <a:pt x="136" y="146"/>
                  <a:pt x="136" y="146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37" y="167"/>
                  <a:pt x="134" y="171"/>
                  <a:pt x="134" y="171"/>
                </a:cubicBezTo>
                <a:cubicBezTo>
                  <a:pt x="134" y="172"/>
                  <a:pt x="137" y="174"/>
                  <a:pt x="137" y="174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139" y="179"/>
                  <a:pt x="139" y="179"/>
                  <a:pt x="139" y="179"/>
                </a:cubicBezTo>
                <a:cubicBezTo>
                  <a:pt x="139" y="179"/>
                  <a:pt x="143" y="181"/>
                  <a:pt x="143" y="181"/>
                </a:cubicBezTo>
                <a:cubicBezTo>
                  <a:pt x="144" y="182"/>
                  <a:pt x="151" y="186"/>
                  <a:pt x="151" y="18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34" y="198"/>
                  <a:pt x="134" y="198"/>
                  <a:pt x="134" y="198"/>
                </a:cubicBezTo>
                <a:cubicBezTo>
                  <a:pt x="132" y="212"/>
                  <a:pt x="132" y="212"/>
                  <a:pt x="132" y="212"/>
                </a:cubicBezTo>
                <a:cubicBezTo>
                  <a:pt x="138" y="211"/>
                  <a:pt x="138" y="211"/>
                  <a:pt x="138" y="211"/>
                </a:cubicBezTo>
                <a:lnTo>
                  <a:pt x="147" y="211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" name="Freeform 79">
            <a:extLst>
              <a:ext uri="{FF2B5EF4-FFF2-40B4-BE49-F238E27FC236}">
                <a16:creationId xmlns:a16="http://schemas.microsoft.com/office/drawing/2014/main" id="{4DA1EBFA-23A7-755D-1E52-992A8BF297B6}"/>
              </a:ext>
            </a:extLst>
          </p:cNvPr>
          <p:cNvSpPr>
            <a:spLocks/>
          </p:cNvSpPr>
          <p:nvPr/>
        </p:nvSpPr>
        <p:spPr bwMode="auto">
          <a:xfrm>
            <a:off x="2569100" y="5347679"/>
            <a:ext cx="418498" cy="393564"/>
          </a:xfrm>
          <a:custGeom>
            <a:avLst/>
            <a:gdLst>
              <a:gd name="T0" fmla="*/ 1173808469 w 98"/>
              <a:gd name="T1" fmla="*/ 1119761114 h 92"/>
              <a:gd name="T2" fmla="*/ 1202793180 w 98"/>
              <a:gd name="T3" fmla="*/ 1017964996 h 92"/>
              <a:gd name="T4" fmla="*/ 1231774084 w 98"/>
              <a:gd name="T5" fmla="*/ 945254028 h 92"/>
              <a:gd name="T6" fmla="*/ 1289739699 w 98"/>
              <a:gd name="T7" fmla="*/ 857998578 h 92"/>
              <a:gd name="T8" fmla="*/ 1347705315 w 98"/>
              <a:gd name="T9" fmla="*/ 756202459 h 92"/>
              <a:gd name="T10" fmla="*/ 1391178574 w 98"/>
              <a:gd name="T11" fmla="*/ 683491491 h 92"/>
              <a:gd name="T12" fmla="*/ 1420163285 w 98"/>
              <a:gd name="T13" fmla="*/ 567150891 h 92"/>
              <a:gd name="T14" fmla="*/ 1362197670 w 98"/>
              <a:gd name="T15" fmla="*/ 494439923 h 92"/>
              <a:gd name="T16" fmla="*/ 1362197670 w 98"/>
              <a:gd name="T17" fmla="*/ 421728955 h 92"/>
              <a:gd name="T18" fmla="*/ 1362197670 w 98"/>
              <a:gd name="T19" fmla="*/ 349017986 h 92"/>
              <a:gd name="T20" fmla="*/ 1362197670 w 98"/>
              <a:gd name="T21" fmla="*/ 247221868 h 92"/>
              <a:gd name="T22" fmla="*/ 1347705315 w 98"/>
              <a:gd name="T23" fmla="*/ 145421937 h 92"/>
              <a:gd name="T24" fmla="*/ 1362197670 w 98"/>
              <a:gd name="T25" fmla="*/ 58170300 h 92"/>
              <a:gd name="T26" fmla="*/ 1304232055 w 98"/>
              <a:gd name="T27" fmla="*/ 43625818 h 92"/>
              <a:gd name="T28" fmla="*/ 1231774084 w 98"/>
              <a:gd name="T29" fmla="*/ 29085150 h 92"/>
              <a:gd name="T30" fmla="*/ 1173808469 w 98"/>
              <a:gd name="T31" fmla="*/ 29085150 h 92"/>
              <a:gd name="T32" fmla="*/ 1130335209 w 98"/>
              <a:gd name="T33" fmla="*/ 0 h 92"/>
              <a:gd name="T34" fmla="*/ 1028892527 w 98"/>
              <a:gd name="T35" fmla="*/ 14540668 h 92"/>
              <a:gd name="T36" fmla="*/ 985419267 w 98"/>
              <a:gd name="T37" fmla="*/ 58170300 h 92"/>
              <a:gd name="T38" fmla="*/ 956438363 w 98"/>
              <a:gd name="T39" fmla="*/ 43625818 h 92"/>
              <a:gd name="T40" fmla="*/ 826014777 w 98"/>
              <a:gd name="T41" fmla="*/ 14540668 h 92"/>
              <a:gd name="T42" fmla="*/ 739064450 w 98"/>
              <a:gd name="T43" fmla="*/ 14540668 h 92"/>
              <a:gd name="T44" fmla="*/ 666606480 w 98"/>
              <a:gd name="T45" fmla="*/ 43625818 h 92"/>
              <a:gd name="T46" fmla="*/ 594148509 w 98"/>
              <a:gd name="T47" fmla="*/ 130881268 h 92"/>
              <a:gd name="T48" fmla="*/ 550675249 w 98"/>
              <a:gd name="T49" fmla="*/ 189051568 h 92"/>
              <a:gd name="T50" fmla="*/ 449236374 w 98"/>
              <a:gd name="T51" fmla="*/ 247221868 h 92"/>
              <a:gd name="T52" fmla="*/ 420251663 w 98"/>
              <a:gd name="T53" fmla="*/ 334473505 h 92"/>
              <a:gd name="T54" fmla="*/ 347793692 w 98"/>
              <a:gd name="T55" fmla="*/ 290847686 h 92"/>
              <a:gd name="T56" fmla="*/ 260847172 w 98"/>
              <a:gd name="T57" fmla="*/ 261762536 h 92"/>
              <a:gd name="T58" fmla="*/ 144915942 w 98"/>
              <a:gd name="T59" fmla="*/ 319932836 h 92"/>
              <a:gd name="T60" fmla="*/ 57965615 w 98"/>
              <a:gd name="T61" fmla="*/ 392643805 h 92"/>
              <a:gd name="T62" fmla="*/ 57965615 w 98"/>
              <a:gd name="T63" fmla="*/ 436269623 h 92"/>
              <a:gd name="T64" fmla="*/ 43473260 w 98"/>
              <a:gd name="T65" fmla="*/ 567150891 h 92"/>
              <a:gd name="T66" fmla="*/ 0 w 98"/>
              <a:gd name="T67" fmla="*/ 712576641 h 92"/>
              <a:gd name="T68" fmla="*/ 14492356 w 98"/>
              <a:gd name="T69" fmla="*/ 785287609 h 92"/>
              <a:gd name="T70" fmla="*/ 72457971 w 98"/>
              <a:gd name="T71" fmla="*/ 799832091 h 92"/>
              <a:gd name="T72" fmla="*/ 188389201 w 98"/>
              <a:gd name="T73" fmla="*/ 814372759 h 92"/>
              <a:gd name="T74" fmla="*/ 202881557 w 98"/>
              <a:gd name="T75" fmla="*/ 901628209 h 92"/>
              <a:gd name="T76" fmla="*/ 202881557 w 98"/>
              <a:gd name="T77" fmla="*/ 1105220446 h 92"/>
              <a:gd name="T78" fmla="*/ 318812788 w 98"/>
              <a:gd name="T79" fmla="*/ 1221557232 h 92"/>
              <a:gd name="T80" fmla="*/ 449236374 w 98"/>
              <a:gd name="T81" fmla="*/ 1279727532 h 92"/>
              <a:gd name="T82" fmla="*/ 521694345 w 98"/>
              <a:gd name="T83" fmla="*/ 1279727532 h 92"/>
              <a:gd name="T84" fmla="*/ 652114124 w 98"/>
              <a:gd name="T85" fmla="*/ 1250642382 h 92"/>
              <a:gd name="T86" fmla="*/ 739064450 w 98"/>
              <a:gd name="T87" fmla="*/ 1236101714 h 92"/>
              <a:gd name="T88" fmla="*/ 869488037 w 98"/>
              <a:gd name="T89" fmla="*/ 1279727532 h 92"/>
              <a:gd name="T90" fmla="*/ 970926912 w 98"/>
              <a:gd name="T91" fmla="*/ 1323357164 h 92"/>
              <a:gd name="T92" fmla="*/ 1072369594 w 98"/>
              <a:gd name="T93" fmla="*/ 1323357164 h 92"/>
              <a:gd name="T94" fmla="*/ 1115842853 w 98"/>
              <a:gd name="T95" fmla="*/ 1294272014 h 92"/>
              <a:gd name="T96" fmla="*/ 1144823758 w 98"/>
              <a:gd name="T97" fmla="*/ 1207016564 h 92"/>
              <a:gd name="T98" fmla="*/ 1173808469 w 98"/>
              <a:gd name="T99" fmla="*/ 1119761114 h 9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8" h="92">
                <a:moveTo>
                  <a:pt x="81" y="77"/>
                </a:moveTo>
                <a:cubicBezTo>
                  <a:pt x="81" y="76"/>
                  <a:pt x="83" y="71"/>
                  <a:pt x="83" y="70"/>
                </a:cubicBezTo>
                <a:cubicBezTo>
                  <a:pt x="83" y="69"/>
                  <a:pt x="85" y="66"/>
                  <a:pt x="85" y="65"/>
                </a:cubicBezTo>
                <a:cubicBezTo>
                  <a:pt x="85" y="64"/>
                  <a:pt x="89" y="60"/>
                  <a:pt x="89" y="59"/>
                </a:cubicBezTo>
                <a:cubicBezTo>
                  <a:pt x="89" y="59"/>
                  <a:pt x="93" y="52"/>
                  <a:pt x="93" y="52"/>
                </a:cubicBezTo>
                <a:cubicBezTo>
                  <a:pt x="94" y="51"/>
                  <a:pt x="96" y="48"/>
                  <a:pt x="96" y="47"/>
                </a:cubicBezTo>
                <a:cubicBezTo>
                  <a:pt x="96" y="47"/>
                  <a:pt x="98" y="40"/>
                  <a:pt x="98" y="39"/>
                </a:cubicBezTo>
                <a:cubicBezTo>
                  <a:pt x="97" y="38"/>
                  <a:pt x="95" y="35"/>
                  <a:pt x="94" y="34"/>
                </a:cubicBezTo>
                <a:cubicBezTo>
                  <a:pt x="94" y="33"/>
                  <a:pt x="94" y="30"/>
                  <a:pt x="94" y="29"/>
                </a:cubicBezTo>
                <a:cubicBezTo>
                  <a:pt x="93" y="29"/>
                  <a:pt x="94" y="25"/>
                  <a:pt x="94" y="24"/>
                </a:cubicBezTo>
                <a:cubicBezTo>
                  <a:pt x="95" y="24"/>
                  <a:pt x="94" y="17"/>
                  <a:pt x="94" y="17"/>
                </a:cubicBezTo>
                <a:cubicBezTo>
                  <a:pt x="94" y="16"/>
                  <a:pt x="93" y="11"/>
                  <a:pt x="93" y="10"/>
                </a:cubicBezTo>
                <a:cubicBezTo>
                  <a:pt x="93" y="9"/>
                  <a:pt x="94" y="4"/>
                  <a:pt x="94" y="4"/>
                </a:cubicBezTo>
                <a:cubicBezTo>
                  <a:pt x="90" y="3"/>
                  <a:pt x="90" y="3"/>
                  <a:pt x="90" y="3"/>
                </a:cubicBezTo>
                <a:cubicBezTo>
                  <a:pt x="90" y="3"/>
                  <a:pt x="85" y="2"/>
                  <a:pt x="85" y="2"/>
                </a:cubicBezTo>
                <a:cubicBezTo>
                  <a:pt x="84" y="2"/>
                  <a:pt x="81" y="2"/>
                  <a:pt x="81" y="2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72" y="1"/>
                  <a:pt x="71" y="1"/>
                </a:cubicBezTo>
                <a:cubicBezTo>
                  <a:pt x="71" y="0"/>
                  <a:pt x="68" y="4"/>
                  <a:pt x="68" y="4"/>
                </a:cubicBezTo>
                <a:cubicBezTo>
                  <a:pt x="68" y="4"/>
                  <a:pt x="66" y="3"/>
                  <a:pt x="66" y="3"/>
                </a:cubicBezTo>
                <a:cubicBezTo>
                  <a:pt x="65" y="3"/>
                  <a:pt x="58" y="1"/>
                  <a:pt x="57" y="1"/>
                </a:cubicBezTo>
                <a:cubicBezTo>
                  <a:pt x="55" y="0"/>
                  <a:pt x="52" y="1"/>
                  <a:pt x="51" y="1"/>
                </a:cubicBezTo>
                <a:cubicBezTo>
                  <a:pt x="50" y="1"/>
                  <a:pt x="46" y="3"/>
                  <a:pt x="46" y="3"/>
                </a:cubicBezTo>
                <a:cubicBezTo>
                  <a:pt x="46" y="3"/>
                  <a:pt x="41" y="8"/>
                  <a:pt x="41" y="9"/>
                </a:cubicBezTo>
                <a:cubicBezTo>
                  <a:pt x="41" y="9"/>
                  <a:pt x="38" y="13"/>
                  <a:pt x="38" y="13"/>
                </a:cubicBezTo>
                <a:cubicBezTo>
                  <a:pt x="31" y="17"/>
                  <a:pt x="31" y="17"/>
                  <a:pt x="31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4" y="20"/>
                  <a:pt x="24" y="20"/>
                </a:cubicBezTo>
                <a:cubicBezTo>
                  <a:pt x="23" y="19"/>
                  <a:pt x="18" y="18"/>
                  <a:pt x="18" y="18"/>
                </a:cubicBezTo>
                <a:cubicBezTo>
                  <a:pt x="18" y="18"/>
                  <a:pt x="10" y="21"/>
                  <a:pt x="10" y="22"/>
                </a:cubicBezTo>
                <a:cubicBezTo>
                  <a:pt x="9" y="22"/>
                  <a:pt x="4" y="26"/>
                  <a:pt x="4" y="27"/>
                </a:cubicBezTo>
                <a:cubicBezTo>
                  <a:pt x="4" y="27"/>
                  <a:pt x="4" y="29"/>
                  <a:pt x="4" y="30"/>
                </a:cubicBezTo>
                <a:cubicBezTo>
                  <a:pt x="3" y="31"/>
                  <a:pt x="3" y="38"/>
                  <a:pt x="3" y="39"/>
                </a:cubicBezTo>
                <a:cubicBezTo>
                  <a:pt x="2" y="40"/>
                  <a:pt x="1" y="48"/>
                  <a:pt x="0" y="49"/>
                </a:cubicBezTo>
                <a:cubicBezTo>
                  <a:pt x="0" y="50"/>
                  <a:pt x="1" y="54"/>
                  <a:pt x="1" y="54"/>
                </a:cubicBezTo>
                <a:cubicBezTo>
                  <a:pt x="1" y="54"/>
                  <a:pt x="4" y="55"/>
                  <a:pt x="5" y="55"/>
                </a:cubicBezTo>
                <a:cubicBezTo>
                  <a:pt x="6" y="55"/>
                  <a:pt x="13" y="56"/>
                  <a:pt x="13" y="56"/>
                </a:cubicBezTo>
                <a:cubicBezTo>
                  <a:pt x="14" y="57"/>
                  <a:pt x="15" y="61"/>
                  <a:pt x="14" y="62"/>
                </a:cubicBezTo>
                <a:cubicBezTo>
                  <a:pt x="14" y="62"/>
                  <a:pt x="14" y="76"/>
                  <a:pt x="14" y="76"/>
                </a:cubicBezTo>
                <a:cubicBezTo>
                  <a:pt x="14" y="76"/>
                  <a:pt x="21" y="83"/>
                  <a:pt x="22" y="84"/>
                </a:cubicBezTo>
                <a:cubicBezTo>
                  <a:pt x="23" y="84"/>
                  <a:pt x="30" y="88"/>
                  <a:pt x="31" y="88"/>
                </a:cubicBezTo>
                <a:cubicBezTo>
                  <a:pt x="32" y="88"/>
                  <a:pt x="35" y="88"/>
                  <a:pt x="36" y="88"/>
                </a:cubicBezTo>
                <a:cubicBezTo>
                  <a:pt x="37" y="88"/>
                  <a:pt x="44" y="86"/>
                  <a:pt x="45" y="86"/>
                </a:cubicBezTo>
                <a:cubicBezTo>
                  <a:pt x="45" y="86"/>
                  <a:pt x="50" y="85"/>
                  <a:pt x="51" y="85"/>
                </a:cubicBezTo>
                <a:cubicBezTo>
                  <a:pt x="52" y="85"/>
                  <a:pt x="59" y="87"/>
                  <a:pt x="60" y="88"/>
                </a:cubicBezTo>
                <a:cubicBezTo>
                  <a:pt x="61" y="88"/>
                  <a:pt x="65" y="90"/>
                  <a:pt x="67" y="91"/>
                </a:cubicBezTo>
                <a:cubicBezTo>
                  <a:pt x="68" y="92"/>
                  <a:pt x="74" y="91"/>
                  <a:pt x="74" y="91"/>
                </a:cubicBezTo>
                <a:cubicBezTo>
                  <a:pt x="77" y="89"/>
                  <a:pt x="77" y="89"/>
                  <a:pt x="77" y="89"/>
                </a:cubicBezTo>
                <a:cubicBezTo>
                  <a:pt x="79" y="83"/>
                  <a:pt x="79" y="83"/>
                  <a:pt x="79" y="83"/>
                </a:cubicBezTo>
                <a:cubicBezTo>
                  <a:pt x="79" y="83"/>
                  <a:pt x="80" y="78"/>
                  <a:pt x="81" y="77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2" name="Freeform 80">
            <a:extLst>
              <a:ext uri="{FF2B5EF4-FFF2-40B4-BE49-F238E27FC236}">
                <a16:creationId xmlns:a16="http://schemas.microsoft.com/office/drawing/2014/main" id="{8F30B2FB-8BCD-51C2-01C0-6C0250A4C850}"/>
              </a:ext>
            </a:extLst>
          </p:cNvPr>
          <p:cNvSpPr>
            <a:spLocks/>
          </p:cNvSpPr>
          <p:nvPr/>
        </p:nvSpPr>
        <p:spPr bwMode="auto">
          <a:xfrm>
            <a:off x="4592131" y="2475188"/>
            <a:ext cx="726582" cy="949185"/>
          </a:xfrm>
          <a:custGeom>
            <a:avLst/>
            <a:gdLst>
              <a:gd name="T0" fmla="*/ 2003221800 w 170"/>
              <a:gd name="T1" fmla="*/ 2033777942 h 222"/>
              <a:gd name="T2" fmla="*/ 1988705700 w 170"/>
              <a:gd name="T3" fmla="*/ 1932089045 h 222"/>
              <a:gd name="T4" fmla="*/ 1887093000 w 170"/>
              <a:gd name="T5" fmla="*/ 1859454663 h 222"/>
              <a:gd name="T6" fmla="*/ 2061286200 w 170"/>
              <a:gd name="T7" fmla="*/ 1699656736 h 222"/>
              <a:gd name="T8" fmla="*/ 2090318400 w 170"/>
              <a:gd name="T9" fmla="*/ 1656076869 h 222"/>
              <a:gd name="T10" fmla="*/ 2090318400 w 170"/>
              <a:gd name="T11" fmla="*/ 1292901147 h 222"/>
              <a:gd name="T12" fmla="*/ 1901609100 w 170"/>
              <a:gd name="T13" fmla="*/ 1351010178 h 222"/>
              <a:gd name="T14" fmla="*/ 1858060800 w 170"/>
              <a:gd name="T15" fmla="*/ 1336481014 h 222"/>
              <a:gd name="T16" fmla="*/ 1858060800 w 170"/>
              <a:gd name="T17" fmla="*/ 1147632383 h 222"/>
              <a:gd name="T18" fmla="*/ 1901609100 w 170"/>
              <a:gd name="T19" fmla="*/ 973309104 h 222"/>
              <a:gd name="T20" fmla="*/ 1901609100 w 170"/>
              <a:gd name="T21" fmla="*/ 726347632 h 222"/>
              <a:gd name="T22" fmla="*/ 1785480300 w 170"/>
              <a:gd name="T23" fmla="*/ 552024353 h 222"/>
              <a:gd name="T24" fmla="*/ 1567738800 w 170"/>
              <a:gd name="T25" fmla="*/ 319592043 h 222"/>
              <a:gd name="T26" fmla="*/ 1495158300 w 170"/>
              <a:gd name="T27" fmla="*/ 130743412 h 222"/>
              <a:gd name="T28" fmla="*/ 1291932900 w 170"/>
              <a:gd name="T29" fmla="*/ 101688897 h 222"/>
              <a:gd name="T30" fmla="*/ 1190320200 w 170"/>
              <a:gd name="T31" fmla="*/ 72634382 h 222"/>
              <a:gd name="T32" fmla="*/ 1074191400 w 170"/>
              <a:gd name="T33" fmla="*/ 0 h 222"/>
              <a:gd name="T34" fmla="*/ 972578700 w 170"/>
              <a:gd name="T35" fmla="*/ 29054515 h 222"/>
              <a:gd name="T36" fmla="*/ 972578700 w 170"/>
              <a:gd name="T37" fmla="*/ 116214249 h 222"/>
              <a:gd name="T38" fmla="*/ 682256700 w 170"/>
              <a:gd name="T39" fmla="*/ 450335455 h 222"/>
              <a:gd name="T40" fmla="*/ 580644000 w 170"/>
              <a:gd name="T41" fmla="*/ 363175722 h 222"/>
              <a:gd name="T42" fmla="*/ 522579600 w 170"/>
              <a:gd name="T43" fmla="*/ 363175722 h 222"/>
              <a:gd name="T44" fmla="*/ 420966900 w 170"/>
              <a:gd name="T45" fmla="*/ 479389970 h 222"/>
              <a:gd name="T46" fmla="*/ 333870300 w 170"/>
              <a:gd name="T47" fmla="*/ 552024353 h 222"/>
              <a:gd name="T48" fmla="*/ 246773700 w 170"/>
              <a:gd name="T49" fmla="*/ 595608031 h 222"/>
              <a:gd name="T50" fmla="*/ 232257600 w 170"/>
              <a:gd name="T51" fmla="*/ 653713250 h 222"/>
              <a:gd name="T52" fmla="*/ 304838100 w 170"/>
              <a:gd name="T53" fmla="*/ 813511177 h 222"/>
              <a:gd name="T54" fmla="*/ 290322000 w 170"/>
              <a:gd name="T55" fmla="*/ 842565692 h 222"/>
              <a:gd name="T56" fmla="*/ 246773700 w 170"/>
              <a:gd name="T57" fmla="*/ 842565692 h 222"/>
              <a:gd name="T58" fmla="*/ 217741500 w 170"/>
              <a:gd name="T59" fmla="*/ 784456662 h 222"/>
              <a:gd name="T60" fmla="*/ 174193200 w 170"/>
              <a:gd name="T61" fmla="*/ 784456662 h 222"/>
              <a:gd name="T62" fmla="*/ 101612700 w 170"/>
              <a:gd name="T63" fmla="*/ 1016888971 h 222"/>
              <a:gd name="T64" fmla="*/ 0 w 170"/>
              <a:gd name="T65" fmla="*/ 1162157735 h 222"/>
              <a:gd name="T66" fmla="*/ 87096600 w 170"/>
              <a:gd name="T67" fmla="*/ 1234792117 h 222"/>
              <a:gd name="T68" fmla="*/ 203225400 w 170"/>
              <a:gd name="T69" fmla="*/ 1438169911 h 222"/>
              <a:gd name="T70" fmla="*/ 304838100 w 170"/>
              <a:gd name="T71" fmla="*/ 1496278942 h 222"/>
              <a:gd name="T72" fmla="*/ 537095700 w 170"/>
              <a:gd name="T73" fmla="*/ 1539858809 h 222"/>
              <a:gd name="T74" fmla="*/ 638708400 w 170"/>
              <a:gd name="T75" fmla="*/ 1641547706 h 222"/>
              <a:gd name="T76" fmla="*/ 624192300 w 170"/>
              <a:gd name="T77" fmla="*/ 1873980015 h 222"/>
              <a:gd name="T78" fmla="*/ 682256700 w 170"/>
              <a:gd name="T79" fmla="*/ 1975668912 h 222"/>
              <a:gd name="T80" fmla="*/ 609676200 w 170"/>
              <a:gd name="T81" fmla="*/ 2077357809 h 222"/>
              <a:gd name="T82" fmla="*/ 595160100 w 170"/>
              <a:gd name="T83" fmla="*/ 2147483646 h 222"/>
              <a:gd name="T84" fmla="*/ 406450800 w 170"/>
              <a:gd name="T85" fmla="*/ 2147483646 h 222"/>
              <a:gd name="T86" fmla="*/ 377418600 w 170"/>
              <a:gd name="T87" fmla="*/ 2147483646 h 222"/>
              <a:gd name="T88" fmla="*/ 798385500 w 170"/>
              <a:gd name="T89" fmla="*/ 2147483646 h 222"/>
              <a:gd name="T90" fmla="*/ 841933800 w 170"/>
              <a:gd name="T91" fmla="*/ 2147483646 h 222"/>
              <a:gd name="T92" fmla="*/ 841933800 w 170"/>
              <a:gd name="T93" fmla="*/ 2147483646 h 222"/>
              <a:gd name="T94" fmla="*/ 885482100 w 170"/>
              <a:gd name="T95" fmla="*/ 2147483646 h 222"/>
              <a:gd name="T96" fmla="*/ 958062600 w 170"/>
              <a:gd name="T97" fmla="*/ 2147483646 h 222"/>
              <a:gd name="T98" fmla="*/ 1248384600 w 170"/>
              <a:gd name="T99" fmla="*/ 2147483646 h 222"/>
              <a:gd name="T100" fmla="*/ 1335481200 w 170"/>
              <a:gd name="T101" fmla="*/ 2147483646 h 222"/>
              <a:gd name="T102" fmla="*/ 1393545600 w 170"/>
              <a:gd name="T103" fmla="*/ 2147483646 h 222"/>
              <a:gd name="T104" fmla="*/ 1712899800 w 170"/>
              <a:gd name="T105" fmla="*/ 2147483646 h 222"/>
              <a:gd name="T106" fmla="*/ 1799996400 w 170"/>
              <a:gd name="T107" fmla="*/ 2147483646 h 222"/>
              <a:gd name="T108" fmla="*/ 2017737900 w 170"/>
              <a:gd name="T109" fmla="*/ 2147483646 h 222"/>
              <a:gd name="T110" fmla="*/ 2147483646 w 170"/>
              <a:gd name="T111" fmla="*/ 2147483646 h 222"/>
              <a:gd name="T112" fmla="*/ 2147483646 w 170"/>
              <a:gd name="T113" fmla="*/ 2147483646 h 222"/>
              <a:gd name="T114" fmla="*/ 2147483646 w 170"/>
              <a:gd name="T115" fmla="*/ 2147483646 h 222"/>
              <a:gd name="T116" fmla="*/ 2147483646 w 170"/>
              <a:gd name="T117" fmla="*/ 2147483646 h 222"/>
              <a:gd name="T118" fmla="*/ 2147483646 w 170"/>
              <a:gd name="T119" fmla="*/ 2147483646 h 222"/>
              <a:gd name="T120" fmla="*/ 2147483646 w 170"/>
              <a:gd name="T121" fmla="*/ 2147483646 h 222"/>
              <a:gd name="T122" fmla="*/ 2147483646 w 170"/>
              <a:gd name="T123" fmla="*/ 2106412324 h 222"/>
              <a:gd name="T124" fmla="*/ 2003221800 w 170"/>
              <a:gd name="T125" fmla="*/ 2033777942 h 22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70" h="222">
                <a:moveTo>
                  <a:pt x="138" y="140"/>
                </a:moveTo>
                <a:cubicBezTo>
                  <a:pt x="138" y="140"/>
                  <a:pt x="137" y="133"/>
                  <a:pt x="137" y="133"/>
                </a:cubicBezTo>
                <a:cubicBezTo>
                  <a:pt x="130" y="128"/>
                  <a:pt x="130" y="128"/>
                  <a:pt x="130" y="128"/>
                </a:cubicBezTo>
                <a:cubicBezTo>
                  <a:pt x="130" y="128"/>
                  <a:pt x="142" y="117"/>
                  <a:pt x="142" y="117"/>
                </a:cubicBezTo>
                <a:cubicBezTo>
                  <a:pt x="142" y="117"/>
                  <a:pt x="144" y="114"/>
                  <a:pt x="144" y="114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3"/>
                  <a:pt x="128" y="92"/>
                  <a:pt x="128" y="92"/>
                </a:cubicBezTo>
                <a:cubicBezTo>
                  <a:pt x="127" y="92"/>
                  <a:pt x="128" y="79"/>
                  <a:pt x="128" y="79"/>
                </a:cubicBezTo>
                <a:cubicBezTo>
                  <a:pt x="131" y="67"/>
                  <a:pt x="131" y="67"/>
                  <a:pt x="131" y="67"/>
                </a:cubicBezTo>
                <a:cubicBezTo>
                  <a:pt x="131" y="67"/>
                  <a:pt x="131" y="50"/>
                  <a:pt x="131" y="50"/>
                </a:cubicBezTo>
                <a:cubicBezTo>
                  <a:pt x="131" y="49"/>
                  <a:pt x="123" y="38"/>
                  <a:pt x="123" y="38"/>
                </a:cubicBezTo>
                <a:cubicBezTo>
                  <a:pt x="123" y="38"/>
                  <a:pt x="109" y="22"/>
                  <a:pt x="108" y="22"/>
                </a:cubicBezTo>
                <a:cubicBezTo>
                  <a:pt x="108" y="21"/>
                  <a:pt x="103" y="9"/>
                  <a:pt x="103" y="9"/>
                </a:cubicBezTo>
                <a:cubicBezTo>
                  <a:pt x="89" y="7"/>
                  <a:pt x="89" y="7"/>
                  <a:pt x="89" y="7"/>
                </a:cubicBezTo>
                <a:cubicBezTo>
                  <a:pt x="82" y="5"/>
                  <a:pt x="82" y="5"/>
                  <a:pt x="82" y="5"/>
                </a:cubicBezTo>
                <a:cubicBezTo>
                  <a:pt x="74" y="0"/>
                  <a:pt x="74" y="0"/>
                  <a:pt x="74" y="0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8"/>
                  <a:pt x="67" y="8"/>
                  <a:pt x="67" y="8"/>
                </a:cubicBezTo>
                <a:cubicBezTo>
                  <a:pt x="47" y="31"/>
                  <a:pt x="47" y="31"/>
                  <a:pt x="47" y="31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29" y="33"/>
                  <a:pt x="29" y="33"/>
                </a:cubicBezTo>
                <a:cubicBezTo>
                  <a:pt x="29" y="33"/>
                  <a:pt x="24" y="37"/>
                  <a:pt x="23" y="38"/>
                </a:cubicBezTo>
                <a:cubicBezTo>
                  <a:pt x="23" y="38"/>
                  <a:pt x="17" y="41"/>
                  <a:pt x="17" y="41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21" y="56"/>
                  <a:pt x="21" y="56"/>
                </a:cubicBezTo>
                <a:cubicBezTo>
                  <a:pt x="21" y="56"/>
                  <a:pt x="20" y="58"/>
                  <a:pt x="20" y="58"/>
                </a:cubicBezTo>
                <a:cubicBezTo>
                  <a:pt x="17" y="58"/>
                  <a:pt x="17" y="58"/>
                  <a:pt x="17" y="58"/>
                </a:cubicBezTo>
                <a:cubicBezTo>
                  <a:pt x="17" y="58"/>
                  <a:pt x="15" y="54"/>
                  <a:pt x="15" y="54"/>
                </a:cubicBezTo>
                <a:cubicBezTo>
                  <a:pt x="15" y="54"/>
                  <a:pt x="12" y="54"/>
                  <a:pt x="12" y="54"/>
                </a:cubicBezTo>
                <a:cubicBezTo>
                  <a:pt x="12" y="54"/>
                  <a:pt x="7" y="70"/>
                  <a:pt x="7" y="70"/>
                </a:cubicBezTo>
                <a:cubicBezTo>
                  <a:pt x="7" y="71"/>
                  <a:pt x="0" y="80"/>
                  <a:pt x="0" y="80"/>
                </a:cubicBezTo>
                <a:cubicBezTo>
                  <a:pt x="6" y="85"/>
                  <a:pt x="6" y="85"/>
                  <a:pt x="6" y="85"/>
                </a:cubicBezTo>
                <a:cubicBezTo>
                  <a:pt x="14" y="99"/>
                  <a:pt x="14" y="99"/>
                  <a:pt x="14" y="99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3" y="129"/>
                  <a:pt x="43" y="129"/>
                </a:cubicBezTo>
                <a:cubicBezTo>
                  <a:pt x="43" y="129"/>
                  <a:pt x="47" y="136"/>
                  <a:pt x="47" y="136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28" y="151"/>
                  <a:pt x="28" y="151"/>
                  <a:pt x="28" y="151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55" y="176"/>
                  <a:pt x="55" y="176"/>
                  <a:pt x="55" y="176"/>
                </a:cubicBezTo>
                <a:cubicBezTo>
                  <a:pt x="58" y="186"/>
                  <a:pt x="58" y="186"/>
                  <a:pt x="58" y="186"/>
                </a:cubicBezTo>
                <a:cubicBezTo>
                  <a:pt x="58" y="206"/>
                  <a:pt x="58" y="206"/>
                  <a:pt x="58" y="206"/>
                </a:cubicBezTo>
                <a:cubicBezTo>
                  <a:pt x="61" y="216"/>
                  <a:pt x="61" y="216"/>
                  <a:pt x="61" y="216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6" y="221"/>
                  <a:pt x="96" y="221"/>
                  <a:pt x="96" y="221"/>
                </a:cubicBezTo>
                <a:cubicBezTo>
                  <a:pt x="118" y="221"/>
                  <a:pt x="118" y="221"/>
                  <a:pt x="118" y="221"/>
                </a:cubicBezTo>
                <a:cubicBezTo>
                  <a:pt x="124" y="215"/>
                  <a:pt x="124" y="215"/>
                  <a:pt x="124" y="215"/>
                </a:cubicBezTo>
                <a:cubicBezTo>
                  <a:pt x="139" y="215"/>
                  <a:pt x="139" y="215"/>
                  <a:pt x="139" y="215"/>
                </a:cubicBezTo>
                <a:cubicBezTo>
                  <a:pt x="139" y="215"/>
                  <a:pt x="170" y="192"/>
                  <a:pt x="170" y="192"/>
                </a:cubicBezTo>
                <a:cubicBezTo>
                  <a:pt x="170" y="192"/>
                  <a:pt x="168" y="185"/>
                  <a:pt x="168" y="185"/>
                </a:cubicBezTo>
                <a:cubicBezTo>
                  <a:pt x="168" y="185"/>
                  <a:pt x="168" y="181"/>
                  <a:pt x="168" y="181"/>
                </a:cubicBezTo>
                <a:cubicBezTo>
                  <a:pt x="168" y="180"/>
                  <a:pt x="170" y="175"/>
                  <a:pt x="170" y="175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56" y="145"/>
                  <a:pt x="138" y="140"/>
                  <a:pt x="138" y="140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3" name="Freeform 81">
            <a:extLst>
              <a:ext uri="{FF2B5EF4-FFF2-40B4-BE49-F238E27FC236}">
                <a16:creationId xmlns:a16="http://schemas.microsoft.com/office/drawing/2014/main" id="{D27D7FEB-CC72-748F-449F-B8078853D6E7}"/>
              </a:ext>
            </a:extLst>
          </p:cNvPr>
          <p:cNvSpPr>
            <a:spLocks/>
          </p:cNvSpPr>
          <p:nvPr/>
        </p:nvSpPr>
        <p:spPr bwMode="auto">
          <a:xfrm>
            <a:off x="1634161" y="4190134"/>
            <a:ext cx="486170" cy="443427"/>
          </a:xfrm>
          <a:custGeom>
            <a:avLst/>
            <a:gdLst>
              <a:gd name="T0" fmla="*/ 1604231302 w 114"/>
              <a:gd name="T1" fmla="*/ 548962423 h 104"/>
              <a:gd name="T2" fmla="*/ 1560873494 w 114"/>
              <a:gd name="T3" fmla="*/ 505621484 h 104"/>
              <a:gd name="T4" fmla="*/ 1416350000 w 114"/>
              <a:gd name="T5" fmla="*/ 520068464 h 104"/>
              <a:gd name="T6" fmla="*/ 1372992192 w 114"/>
              <a:gd name="T7" fmla="*/ 505621484 h 104"/>
              <a:gd name="T8" fmla="*/ 1344084452 w 114"/>
              <a:gd name="T9" fmla="*/ 433390386 h 104"/>
              <a:gd name="T10" fmla="*/ 1315180514 w 114"/>
              <a:gd name="T11" fmla="*/ 288928191 h 104"/>
              <a:gd name="T12" fmla="*/ 1387442261 w 114"/>
              <a:gd name="T13" fmla="*/ 274481211 h 104"/>
              <a:gd name="T14" fmla="*/ 1430800069 w 114"/>
              <a:gd name="T15" fmla="*/ 231140272 h 104"/>
              <a:gd name="T16" fmla="*/ 1430800069 w 114"/>
              <a:gd name="T17" fmla="*/ 187803134 h 104"/>
              <a:gd name="T18" fmla="*/ 1401896131 w 114"/>
              <a:gd name="T19" fmla="*/ 144462195 h 104"/>
              <a:gd name="T20" fmla="*/ 1387442261 w 114"/>
              <a:gd name="T21" fmla="*/ 115572037 h 104"/>
              <a:gd name="T22" fmla="*/ 1416350000 w 114"/>
              <a:gd name="T23" fmla="*/ 57784118 h 104"/>
              <a:gd name="T24" fmla="*/ 1315180514 w 114"/>
              <a:gd name="T25" fmla="*/ 57784118 h 104"/>
              <a:gd name="T26" fmla="*/ 1228464898 w 114"/>
              <a:gd name="T27" fmla="*/ 86678077 h 104"/>
              <a:gd name="T28" fmla="*/ 1170657021 w 114"/>
              <a:gd name="T29" fmla="*/ 158909175 h 104"/>
              <a:gd name="T30" fmla="*/ 1141749281 w 114"/>
              <a:gd name="T31" fmla="*/ 101125057 h 104"/>
              <a:gd name="T32" fmla="*/ 1185107089 w 114"/>
              <a:gd name="T33" fmla="*/ 43340939 h 104"/>
              <a:gd name="T34" fmla="*/ 1141749281 w 114"/>
              <a:gd name="T35" fmla="*/ 0 h 104"/>
              <a:gd name="T36" fmla="*/ 1026129726 w 114"/>
              <a:gd name="T37" fmla="*/ 14446980 h 104"/>
              <a:gd name="T38" fmla="*/ 910510172 w 114"/>
              <a:gd name="T39" fmla="*/ 14446980 h 104"/>
              <a:gd name="T40" fmla="*/ 910510172 w 114"/>
              <a:gd name="T41" fmla="*/ 86678077 h 104"/>
              <a:gd name="T42" fmla="*/ 867152363 w 114"/>
              <a:gd name="T43" fmla="*/ 144462195 h 104"/>
              <a:gd name="T44" fmla="*/ 809340685 w 114"/>
              <a:gd name="T45" fmla="*/ 202250114 h 104"/>
              <a:gd name="T46" fmla="*/ 722625069 w 114"/>
              <a:gd name="T47" fmla="*/ 173356155 h 104"/>
              <a:gd name="T48" fmla="*/ 578101576 w 114"/>
              <a:gd name="T49" fmla="*/ 173356155 h 104"/>
              <a:gd name="T50" fmla="*/ 491385959 w 114"/>
              <a:gd name="T51" fmla="*/ 86678077 h 104"/>
              <a:gd name="T52" fmla="*/ 419124212 w 114"/>
              <a:gd name="T53" fmla="*/ 158909175 h 104"/>
              <a:gd name="T54" fmla="*/ 361312534 w 114"/>
              <a:gd name="T55" fmla="*/ 130019016 h 104"/>
              <a:gd name="T56" fmla="*/ 303504658 w 114"/>
              <a:gd name="T57" fmla="*/ 216697094 h 104"/>
              <a:gd name="T58" fmla="*/ 289050788 w 114"/>
              <a:gd name="T59" fmla="*/ 274481211 h 104"/>
              <a:gd name="T60" fmla="*/ 202335171 w 114"/>
              <a:gd name="T61" fmla="*/ 332265329 h 104"/>
              <a:gd name="T62" fmla="*/ 144523493 w 114"/>
              <a:gd name="T63" fmla="*/ 390053248 h 104"/>
              <a:gd name="T64" fmla="*/ 86715616 w 114"/>
              <a:gd name="T65" fmla="*/ 476731325 h 104"/>
              <a:gd name="T66" fmla="*/ 101169486 w 114"/>
              <a:gd name="T67" fmla="*/ 577852581 h 104"/>
              <a:gd name="T68" fmla="*/ 86715616 w 114"/>
              <a:gd name="T69" fmla="*/ 635640500 h 104"/>
              <a:gd name="T70" fmla="*/ 57811678 w 114"/>
              <a:gd name="T71" fmla="*/ 722318577 h 104"/>
              <a:gd name="T72" fmla="*/ 0 w 114"/>
              <a:gd name="T73" fmla="*/ 866780773 h 104"/>
              <a:gd name="T74" fmla="*/ 72261747 w 114"/>
              <a:gd name="T75" fmla="*/ 953458850 h 104"/>
              <a:gd name="T76" fmla="*/ 130073425 w 114"/>
              <a:gd name="T77" fmla="*/ 1141261984 h 104"/>
              <a:gd name="T78" fmla="*/ 187881301 w 114"/>
              <a:gd name="T79" fmla="*/ 1213493082 h 104"/>
              <a:gd name="T80" fmla="*/ 260146849 w 114"/>
              <a:gd name="T81" fmla="*/ 1256834021 h 104"/>
              <a:gd name="T82" fmla="*/ 375766404 w 114"/>
              <a:gd name="T83" fmla="*/ 1170155943 h 104"/>
              <a:gd name="T84" fmla="*/ 476932089 w 114"/>
              <a:gd name="T85" fmla="*/ 1199046102 h 104"/>
              <a:gd name="T86" fmla="*/ 549197637 w 114"/>
              <a:gd name="T87" fmla="*/ 1213493082 h 104"/>
              <a:gd name="T88" fmla="*/ 809340685 w 114"/>
              <a:gd name="T89" fmla="*/ 1199046102 h 104"/>
              <a:gd name="T90" fmla="*/ 867152363 w 114"/>
              <a:gd name="T91" fmla="*/ 1329065118 h 104"/>
              <a:gd name="T92" fmla="*/ 881606233 w 114"/>
              <a:gd name="T93" fmla="*/ 1487974293 h 104"/>
              <a:gd name="T94" fmla="*/ 910510172 w 114"/>
              <a:gd name="T95" fmla="*/ 1502421273 h 104"/>
              <a:gd name="T96" fmla="*/ 1040583596 w 114"/>
              <a:gd name="T97" fmla="*/ 1473527313 h 104"/>
              <a:gd name="T98" fmla="*/ 1170657021 w 114"/>
              <a:gd name="T99" fmla="*/ 1430190175 h 104"/>
              <a:gd name="T100" fmla="*/ 1300726644 w 114"/>
              <a:gd name="T101" fmla="*/ 1213493082 h 104"/>
              <a:gd name="T102" fmla="*/ 1358538322 w 114"/>
              <a:gd name="T103" fmla="*/ 1025689947 h 104"/>
              <a:gd name="T104" fmla="*/ 1372992192 w 114"/>
              <a:gd name="T105" fmla="*/ 953458850 h 104"/>
              <a:gd name="T106" fmla="*/ 1416350000 w 114"/>
              <a:gd name="T107" fmla="*/ 881227752 h 104"/>
              <a:gd name="T108" fmla="*/ 1488611747 w 114"/>
              <a:gd name="T109" fmla="*/ 866780773 h 104"/>
              <a:gd name="T110" fmla="*/ 1488611747 w 114"/>
              <a:gd name="T111" fmla="*/ 780102695 h 104"/>
              <a:gd name="T112" fmla="*/ 1618685172 w 114"/>
              <a:gd name="T113" fmla="*/ 650087480 h 104"/>
              <a:gd name="T114" fmla="*/ 1647589110 w 114"/>
              <a:gd name="T115" fmla="*/ 592299561 h 104"/>
              <a:gd name="T116" fmla="*/ 1604231302 w 114"/>
              <a:gd name="T117" fmla="*/ 548962423 h 10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4" h="104">
                <a:moveTo>
                  <a:pt x="111" y="38"/>
                </a:moveTo>
                <a:cubicBezTo>
                  <a:pt x="108" y="35"/>
                  <a:pt x="108" y="35"/>
                  <a:pt x="108" y="35"/>
                </a:cubicBezTo>
                <a:cubicBezTo>
                  <a:pt x="98" y="36"/>
                  <a:pt x="98" y="36"/>
                  <a:pt x="98" y="36"/>
                </a:cubicBezTo>
                <a:cubicBezTo>
                  <a:pt x="95" y="35"/>
                  <a:pt x="95" y="35"/>
                  <a:pt x="95" y="35"/>
                </a:cubicBezTo>
                <a:cubicBezTo>
                  <a:pt x="95" y="35"/>
                  <a:pt x="93" y="31"/>
                  <a:pt x="93" y="30"/>
                </a:cubicBezTo>
                <a:cubicBezTo>
                  <a:pt x="93" y="30"/>
                  <a:pt x="91" y="20"/>
                  <a:pt x="91" y="20"/>
                </a:cubicBezTo>
                <a:cubicBezTo>
                  <a:pt x="96" y="19"/>
                  <a:pt x="96" y="19"/>
                  <a:pt x="96" y="19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3"/>
                  <a:pt x="99" y="13"/>
                </a:cubicBezTo>
                <a:cubicBezTo>
                  <a:pt x="97" y="10"/>
                  <a:pt x="97" y="10"/>
                  <a:pt x="97" y="10"/>
                </a:cubicBezTo>
                <a:cubicBezTo>
                  <a:pt x="96" y="8"/>
                  <a:pt x="96" y="8"/>
                  <a:pt x="96" y="8"/>
                </a:cubicBezTo>
                <a:cubicBezTo>
                  <a:pt x="98" y="4"/>
                  <a:pt x="98" y="4"/>
                  <a:pt x="98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85" y="6"/>
                  <a:pt x="85" y="6"/>
                  <a:pt x="85" y="6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1"/>
                  <a:pt x="79" y="7"/>
                  <a:pt x="79" y="7"/>
                </a:cubicBezTo>
                <a:cubicBezTo>
                  <a:pt x="80" y="6"/>
                  <a:pt x="82" y="3"/>
                  <a:pt x="82" y="3"/>
                </a:cubicBezTo>
                <a:cubicBezTo>
                  <a:pt x="79" y="0"/>
                  <a:pt x="79" y="0"/>
                  <a:pt x="79" y="0"/>
                </a:cubicBezTo>
                <a:cubicBezTo>
                  <a:pt x="71" y="1"/>
                  <a:pt x="71" y="1"/>
                  <a:pt x="71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3" y="6"/>
                  <a:pt x="63" y="6"/>
                  <a:pt x="63" y="6"/>
                </a:cubicBezTo>
                <a:cubicBezTo>
                  <a:pt x="60" y="10"/>
                  <a:pt x="60" y="10"/>
                  <a:pt x="60" y="10"/>
                </a:cubicBezTo>
                <a:cubicBezTo>
                  <a:pt x="56" y="14"/>
                  <a:pt x="56" y="14"/>
                  <a:pt x="56" y="14"/>
                </a:cubicBezTo>
                <a:cubicBezTo>
                  <a:pt x="50" y="12"/>
                  <a:pt x="50" y="12"/>
                  <a:pt x="5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34" y="6"/>
                  <a:pt x="34" y="6"/>
                  <a:pt x="34" y="6"/>
                </a:cubicBezTo>
                <a:cubicBezTo>
                  <a:pt x="29" y="11"/>
                  <a:pt x="29" y="11"/>
                  <a:pt x="29" y="1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1" y="15"/>
                  <a:pt x="21" y="15"/>
                </a:cubicBezTo>
                <a:cubicBezTo>
                  <a:pt x="21" y="15"/>
                  <a:pt x="20" y="19"/>
                  <a:pt x="20" y="19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0" y="26"/>
                  <a:pt x="10" y="27"/>
                </a:cubicBezTo>
                <a:cubicBezTo>
                  <a:pt x="10" y="27"/>
                  <a:pt x="6" y="32"/>
                  <a:pt x="6" y="33"/>
                </a:cubicBezTo>
                <a:cubicBezTo>
                  <a:pt x="6" y="33"/>
                  <a:pt x="7" y="39"/>
                  <a:pt x="7" y="40"/>
                </a:cubicBezTo>
                <a:cubicBezTo>
                  <a:pt x="7" y="41"/>
                  <a:pt x="6" y="43"/>
                  <a:pt x="6" y="44"/>
                </a:cubicBezTo>
                <a:cubicBezTo>
                  <a:pt x="6" y="44"/>
                  <a:pt x="4" y="50"/>
                  <a:pt x="4" y="50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6"/>
                  <a:pt x="5" y="66"/>
                  <a:pt x="5" y="66"/>
                </a:cubicBezTo>
                <a:cubicBezTo>
                  <a:pt x="9" y="79"/>
                  <a:pt x="9" y="79"/>
                  <a:pt x="9" y="79"/>
                </a:cubicBezTo>
                <a:cubicBezTo>
                  <a:pt x="13" y="84"/>
                  <a:pt x="13" y="84"/>
                  <a:pt x="13" y="84"/>
                </a:cubicBezTo>
                <a:cubicBezTo>
                  <a:pt x="18" y="87"/>
                  <a:pt x="18" y="87"/>
                  <a:pt x="18" y="87"/>
                </a:cubicBezTo>
                <a:cubicBezTo>
                  <a:pt x="26" y="81"/>
                  <a:pt x="26" y="81"/>
                  <a:pt x="26" y="81"/>
                </a:cubicBezTo>
                <a:cubicBezTo>
                  <a:pt x="26" y="81"/>
                  <a:pt x="32" y="83"/>
                  <a:pt x="33" y="83"/>
                </a:cubicBezTo>
                <a:cubicBezTo>
                  <a:pt x="33" y="83"/>
                  <a:pt x="38" y="84"/>
                  <a:pt x="38" y="84"/>
                </a:cubicBezTo>
                <a:cubicBezTo>
                  <a:pt x="56" y="83"/>
                  <a:pt x="56" y="83"/>
                  <a:pt x="56" y="83"/>
                </a:cubicBezTo>
                <a:cubicBezTo>
                  <a:pt x="60" y="92"/>
                  <a:pt x="60" y="92"/>
                  <a:pt x="60" y="92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81" y="99"/>
                  <a:pt x="81" y="99"/>
                  <a:pt x="81" y="99"/>
                </a:cubicBezTo>
                <a:cubicBezTo>
                  <a:pt x="90" y="84"/>
                  <a:pt x="90" y="84"/>
                  <a:pt x="90" y="84"/>
                </a:cubicBezTo>
                <a:cubicBezTo>
                  <a:pt x="94" y="71"/>
                  <a:pt x="94" y="71"/>
                  <a:pt x="94" y="71"/>
                </a:cubicBezTo>
                <a:cubicBezTo>
                  <a:pt x="95" y="66"/>
                  <a:pt x="95" y="66"/>
                  <a:pt x="95" y="66"/>
                </a:cubicBezTo>
                <a:cubicBezTo>
                  <a:pt x="98" y="61"/>
                  <a:pt x="98" y="61"/>
                  <a:pt x="98" y="61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4" y="41"/>
                  <a:pt x="114" y="41"/>
                  <a:pt x="114" y="41"/>
                </a:cubicBezTo>
                <a:lnTo>
                  <a:pt x="111" y="38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4" name="Freeform 82">
            <a:extLst>
              <a:ext uri="{FF2B5EF4-FFF2-40B4-BE49-F238E27FC236}">
                <a16:creationId xmlns:a16="http://schemas.microsoft.com/office/drawing/2014/main" id="{F29AE3C1-465C-7994-94D9-1F8356F25A67}"/>
              </a:ext>
            </a:extLst>
          </p:cNvPr>
          <p:cNvSpPr>
            <a:spLocks/>
          </p:cNvSpPr>
          <p:nvPr/>
        </p:nvSpPr>
        <p:spPr bwMode="auto">
          <a:xfrm>
            <a:off x="2722251" y="4727947"/>
            <a:ext cx="509319" cy="628635"/>
          </a:xfrm>
          <a:custGeom>
            <a:avLst/>
            <a:gdLst>
              <a:gd name="T0" fmla="*/ 1717702481 w 119"/>
              <a:gd name="T1" fmla="*/ 537704669 h 147"/>
              <a:gd name="T2" fmla="*/ 1688587651 w 119"/>
              <a:gd name="T3" fmla="*/ 406909581 h 147"/>
              <a:gd name="T4" fmla="*/ 1353780459 w 119"/>
              <a:gd name="T5" fmla="*/ 435977274 h 147"/>
              <a:gd name="T6" fmla="*/ 1149988095 w 119"/>
              <a:gd name="T7" fmla="*/ 290650245 h 147"/>
              <a:gd name="T8" fmla="*/ 1091758435 w 119"/>
              <a:gd name="T9" fmla="*/ 130791276 h 147"/>
              <a:gd name="T10" fmla="*/ 844291918 w 119"/>
              <a:gd name="T11" fmla="*/ 29063881 h 147"/>
              <a:gd name="T12" fmla="*/ 742395736 w 119"/>
              <a:gd name="T13" fmla="*/ 145327029 h 147"/>
              <a:gd name="T14" fmla="*/ 553158879 w 119"/>
              <a:gd name="T15" fmla="*/ 334249879 h 147"/>
              <a:gd name="T16" fmla="*/ 334807192 w 119"/>
              <a:gd name="T17" fmla="*/ 479573095 h 147"/>
              <a:gd name="T18" fmla="*/ 116455505 w 119"/>
              <a:gd name="T19" fmla="*/ 566768550 h 147"/>
              <a:gd name="T20" fmla="*/ 29114830 w 119"/>
              <a:gd name="T21" fmla="*/ 523172729 h 147"/>
              <a:gd name="T22" fmla="*/ 0 w 119"/>
              <a:gd name="T23" fmla="*/ 741159459 h 147"/>
              <a:gd name="T24" fmla="*/ 363918207 w 119"/>
              <a:gd name="T25" fmla="*/ 813822974 h 147"/>
              <a:gd name="T26" fmla="*/ 291136854 w 119"/>
              <a:gd name="T27" fmla="*/ 944614250 h 147"/>
              <a:gd name="T28" fmla="*/ 174681350 w 119"/>
              <a:gd name="T29" fmla="*/ 1191668674 h 147"/>
              <a:gd name="T30" fmla="*/ 334807192 w 119"/>
              <a:gd name="T31" fmla="*/ 1264332188 h 147"/>
              <a:gd name="T32" fmla="*/ 393033037 w 119"/>
              <a:gd name="T33" fmla="*/ 1467786978 h 147"/>
              <a:gd name="T34" fmla="*/ 494929219 w 119"/>
              <a:gd name="T35" fmla="*/ 1569514374 h 147"/>
              <a:gd name="T36" fmla="*/ 538599556 w 119"/>
              <a:gd name="T37" fmla="*/ 1743905283 h 147"/>
              <a:gd name="T38" fmla="*/ 669610568 w 119"/>
              <a:gd name="T39" fmla="*/ 1903760440 h 147"/>
              <a:gd name="T40" fmla="*/ 815180903 w 119"/>
              <a:gd name="T41" fmla="*/ 1918296193 h 147"/>
              <a:gd name="T42" fmla="*/ 960747423 w 119"/>
              <a:gd name="T43" fmla="*/ 1961892014 h 147"/>
              <a:gd name="T44" fmla="*/ 1106317758 w 119"/>
              <a:gd name="T45" fmla="*/ 1990955895 h 147"/>
              <a:gd name="T46" fmla="*/ 1280999107 w 119"/>
              <a:gd name="T47" fmla="*/ 2092687102 h 147"/>
              <a:gd name="T48" fmla="*/ 1412010119 w 119"/>
              <a:gd name="T49" fmla="*/ 2092687102 h 147"/>
              <a:gd name="T50" fmla="*/ 1368339782 w 119"/>
              <a:gd name="T51" fmla="*/ 1976423954 h 147"/>
              <a:gd name="T52" fmla="*/ 1412010119 w 119"/>
              <a:gd name="T53" fmla="*/ 1845632678 h 147"/>
              <a:gd name="T54" fmla="*/ 1470235964 w 119"/>
              <a:gd name="T55" fmla="*/ 1642177888 h 147"/>
              <a:gd name="T56" fmla="*/ 1397450797 w 119"/>
              <a:gd name="T57" fmla="*/ 1453255038 h 147"/>
              <a:gd name="T58" fmla="*/ 1455680457 w 119"/>
              <a:gd name="T59" fmla="*/ 1104473219 h 147"/>
              <a:gd name="T60" fmla="*/ 1412010119 w 119"/>
              <a:gd name="T61" fmla="*/ 915550369 h 147"/>
              <a:gd name="T62" fmla="*/ 1586691469 w 119"/>
              <a:gd name="T63" fmla="*/ 842886855 h 147"/>
              <a:gd name="T64" fmla="*/ 1732257988 w 119"/>
              <a:gd name="T65" fmla="*/ 610368183 h 14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9" h="147">
                <a:moveTo>
                  <a:pt x="119" y="42"/>
                </a:moveTo>
                <a:cubicBezTo>
                  <a:pt x="118" y="37"/>
                  <a:pt x="118" y="37"/>
                  <a:pt x="118" y="37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93" y="30"/>
                  <a:pt x="93" y="30"/>
                  <a:pt x="93" y="30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23"/>
                  <a:pt x="80" y="21"/>
                  <a:pt x="79" y="20"/>
                </a:cubicBezTo>
                <a:cubicBezTo>
                  <a:pt x="79" y="19"/>
                  <a:pt x="77" y="14"/>
                  <a:pt x="77" y="14"/>
                </a:cubicBezTo>
                <a:cubicBezTo>
                  <a:pt x="75" y="9"/>
                  <a:pt x="75" y="9"/>
                  <a:pt x="75" y="9"/>
                </a:cubicBezTo>
                <a:cubicBezTo>
                  <a:pt x="67" y="0"/>
                  <a:pt x="67" y="0"/>
                  <a:pt x="67" y="0"/>
                </a:cubicBezTo>
                <a:cubicBezTo>
                  <a:pt x="58" y="2"/>
                  <a:pt x="58" y="2"/>
                  <a:pt x="58" y="2"/>
                </a:cubicBezTo>
                <a:cubicBezTo>
                  <a:pt x="55" y="7"/>
                  <a:pt x="55" y="7"/>
                  <a:pt x="55" y="7"/>
                </a:cubicBezTo>
                <a:cubicBezTo>
                  <a:pt x="51" y="10"/>
                  <a:pt x="51" y="10"/>
                  <a:pt x="51" y="10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23"/>
                  <a:pt x="38" y="23"/>
                  <a:pt x="38" y="23"/>
                </a:cubicBezTo>
                <a:cubicBezTo>
                  <a:pt x="31" y="25"/>
                  <a:pt x="31" y="25"/>
                  <a:pt x="31" y="25"/>
                </a:cubicBezTo>
                <a:cubicBezTo>
                  <a:pt x="23" y="33"/>
                  <a:pt x="23" y="33"/>
                  <a:pt x="23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8" y="39"/>
                  <a:pt x="8" y="39"/>
                  <a:pt x="8" y="39"/>
                </a:cubicBezTo>
                <a:cubicBezTo>
                  <a:pt x="6" y="32"/>
                  <a:pt x="6" y="32"/>
                  <a:pt x="6" y="32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8" y="48"/>
                  <a:pt x="8" y="48"/>
                  <a:pt x="8" y="48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65"/>
                  <a:pt x="20" y="65"/>
                  <a:pt x="20" y="65"/>
                </a:cubicBezTo>
                <a:cubicBezTo>
                  <a:pt x="17" y="67"/>
                  <a:pt x="17" y="67"/>
                  <a:pt x="17" y="67"/>
                </a:cubicBezTo>
                <a:cubicBezTo>
                  <a:pt x="12" y="82"/>
                  <a:pt x="12" y="82"/>
                  <a:pt x="12" y="82"/>
                </a:cubicBezTo>
                <a:cubicBezTo>
                  <a:pt x="20" y="84"/>
                  <a:pt x="20" y="84"/>
                  <a:pt x="20" y="84"/>
                </a:cubicBezTo>
                <a:cubicBezTo>
                  <a:pt x="23" y="87"/>
                  <a:pt x="23" y="87"/>
                  <a:pt x="23" y="87"/>
                </a:cubicBezTo>
                <a:cubicBezTo>
                  <a:pt x="28" y="97"/>
                  <a:pt x="28" y="97"/>
                  <a:pt x="28" y="97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6" y="131"/>
                  <a:pt x="46" y="131"/>
                  <a:pt x="46" y="131"/>
                </a:cubicBezTo>
                <a:cubicBezTo>
                  <a:pt x="50" y="132"/>
                  <a:pt x="50" y="132"/>
                  <a:pt x="50" y="132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9" y="136"/>
                  <a:pt x="59" y="136"/>
                  <a:pt x="59" y="136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6" y="137"/>
                  <a:pt x="76" y="137"/>
                  <a:pt x="76" y="137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93" y="147"/>
                  <a:pt x="93" y="147"/>
                </a:cubicBezTo>
                <a:cubicBezTo>
                  <a:pt x="93" y="147"/>
                  <a:pt x="97" y="144"/>
                  <a:pt x="97" y="14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7" y="127"/>
                  <a:pt x="97" y="127"/>
                  <a:pt x="97" y="127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1" y="113"/>
                  <a:pt x="98" y="105"/>
                  <a:pt x="98" y="104"/>
                </a:cubicBezTo>
                <a:cubicBezTo>
                  <a:pt x="97" y="103"/>
                  <a:pt x="96" y="100"/>
                  <a:pt x="96" y="10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90"/>
                  <a:pt x="100" y="76"/>
                  <a:pt x="100" y="76"/>
                </a:cubicBezTo>
                <a:cubicBezTo>
                  <a:pt x="100" y="76"/>
                  <a:pt x="99" y="68"/>
                  <a:pt x="99" y="68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58"/>
                  <a:pt x="97" y="58"/>
                  <a:pt x="97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4" y="47"/>
                  <a:pt x="114" y="47"/>
                  <a:pt x="114" y="47"/>
                </a:cubicBezTo>
                <a:lnTo>
                  <a:pt x="119" y="4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5" name="Freeform 83">
            <a:extLst>
              <a:ext uri="{FF2B5EF4-FFF2-40B4-BE49-F238E27FC236}">
                <a16:creationId xmlns:a16="http://schemas.microsoft.com/office/drawing/2014/main" id="{EB638EED-382F-1E00-65C3-00D8ED8D8895}"/>
              </a:ext>
            </a:extLst>
          </p:cNvPr>
          <p:cNvSpPr>
            <a:spLocks/>
          </p:cNvSpPr>
          <p:nvPr/>
        </p:nvSpPr>
        <p:spPr bwMode="auto">
          <a:xfrm>
            <a:off x="1710736" y="4467944"/>
            <a:ext cx="897541" cy="977679"/>
          </a:xfrm>
          <a:custGeom>
            <a:avLst/>
            <a:gdLst>
              <a:gd name="T0" fmla="*/ 2147483646 w 210"/>
              <a:gd name="T1" fmla="*/ 1636738874 h 229"/>
              <a:gd name="T2" fmla="*/ 2147483646 w 210"/>
              <a:gd name="T3" fmla="*/ 1462926233 h 229"/>
              <a:gd name="T4" fmla="*/ 2147483646 w 210"/>
              <a:gd name="T5" fmla="*/ 1231173508 h 229"/>
              <a:gd name="T6" fmla="*/ 2147483646 w 210"/>
              <a:gd name="T7" fmla="*/ 1057360867 h 229"/>
              <a:gd name="T8" fmla="*/ 2147483646 w 210"/>
              <a:gd name="T9" fmla="*/ 811126927 h 229"/>
              <a:gd name="T10" fmla="*/ 2147483646 w 210"/>
              <a:gd name="T11" fmla="*/ 637314286 h 229"/>
              <a:gd name="T12" fmla="*/ 2147483646 w 210"/>
              <a:gd name="T13" fmla="*/ 579378007 h 229"/>
              <a:gd name="T14" fmla="*/ 2147483646 w 210"/>
              <a:gd name="T15" fmla="*/ 420046581 h 229"/>
              <a:gd name="T16" fmla="*/ 2147483646 w 210"/>
              <a:gd name="T17" fmla="*/ 347625282 h 229"/>
              <a:gd name="T18" fmla="*/ 2147483646 w 210"/>
              <a:gd name="T19" fmla="*/ 217267704 h 229"/>
              <a:gd name="T20" fmla="*/ 2003221800 w 210"/>
              <a:gd name="T21" fmla="*/ 275203983 h 229"/>
              <a:gd name="T22" fmla="*/ 2046770100 w 210"/>
              <a:gd name="T23" fmla="*/ 115876363 h 229"/>
              <a:gd name="T24" fmla="*/ 2003221800 w 210"/>
              <a:gd name="T25" fmla="*/ 57936278 h 229"/>
              <a:gd name="T26" fmla="*/ 1843544700 w 210"/>
              <a:gd name="T27" fmla="*/ 43455063 h 229"/>
              <a:gd name="T28" fmla="*/ 1683867600 w 210"/>
              <a:gd name="T29" fmla="*/ 173812641 h 229"/>
              <a:gd name="T30" fmla="*/ 1741932000 w 210"/>
              <a:gd name="T31" fmla="*/ 289689004 h 229"/>
              <a:gd name="T32" fmla="*/ 1698383700 w 210"/>
              <a:gd name="T33" fmla="*/ 449016624 h 229"/>
              <a:gd name="T34" fmla="*/ 1596771000 w 210"/>
              <a:gd name="T35" fmla="*/ 593859222 h 229"/>
              <a:gd name="T36" fmla="*/ 1509674400 w 210"/>
              <a:gd name="T37" fmla="*/ 840096969 h 229"/>
              <a:gd name="T38" fmla="*/ 1437093900 w 210"/>
              <a:gd name="T39" fmla="*/ 955969526 h 229"/>
              <a:gd name="T40" fmla="*/ 1408061700 w 210"/>
              <a:gd name="T41" fmla="*/ 1260143550 h 229"/>
              <a:gd name="T42" fmla="*/ 1262900700 w 210"/>
              <a:gd name="T43" fmla="*/ 1535347533 h 229"/>
              <a:gd name="T44" fmla="*/ 1059675300 w 210"/>
              <a:gd name="T45" fmla="*/ 1578798790 h 229"/>
              <a:gd name="T46" fmla="*/ 987094800 w 210"/>
              <a:gd name="T47" fmla="*/ 1491892470 h 229"/>
              <a:gd name="T48" fmla="*/ 987094800 w 210"/>
              <a:gd name="T49" fmla="*/ 1361534892 h 229"/>
              <a:gd name="T50" fmla="*/ 958062600 w 210"/>
              <a:gd name="T51" fmla="*/ 1274628571 h 229"/>
              <a:gd name="T52" fmla="*/ 333870300 w 210"/>
              <a:gd name="T53" fmla="*/ 1477411254 h 229"/>
              <a:gd name="T54" fmla="*/ 188709300 w 210"/>
              <a:gd name="T55" fmla="*/ 1752611431 h 229"/>
              <a:gd name="T56" fmla="*/ 261289800 w 210"/>
              <a:gd name="T57" fmla="*/ 1955394114 h 229"/>
              <a:gd name="T58" fmla="*/ 43548300 w 210"/>
              <a:gd name="T59" fmla="*/ 2147483646 h 229"/>
              <a:gd name="T60" fmla="*/ 145161000 w 210"/>
              <a:gd name="T61" fmla="*/ 2147483646 h 229"/>
              <a:gd name="T62" fmla="*/ 217741500 w 210"/>
              <a:gd name="T63" fmla="*/ 2147483646 h 229"/>
              <a:gd name="T64" fmla="*/ 319354200 w 210"/>
              <a:gd name="T65" fmla="*/ 2147483646 h 229"/>
              <a:gd name="T66" fmla="*/ 391934700 w 210"/>
              <a:gd name="T67" fmla="*/ 2147483646 h 229"/>
              <a:gd name="T68" fmla="*/ 449999100 w 210"/>
              <a:gd name="T69" fmla="*/ 2147483646 h 229"/>
              <a:gd name="T70" fmla="*/ 566127900 w 210"/>
              <a:gd name="T71" fmla="*/ 2147483646 h 229"/>
              <a:gd name="T72" fmla="*/ 740321100 w 210"/>
              <a:gd name="T73" fmla="*/ 2147483646 h 229"/>
              <a:gd name="T74" fmla="*/ 885482100 w 210"/>
              <a:gd name="T75" fmla="*/ 2147483646 h 229"/>
              <a:gd name="T76" fmla="*/ 1132255800 w 210"/>
              <a:gd name="T77" fmla="*/ 2147483646 h 229"/>
              <a:gd name="T78" fmla="*/ 1364513400 w 210"/>
              <a:gd name="T79" fmla="*/ 2147483646 h 229"/>
              <a:gd name="T80" fmla="*/ 1640319300 w 210"/>
              <a:gd name="T81" fmla="*/ 2147483646 h 229"/>
              <a:gd name="T82" fmla="*/ 1640319300 w 210"/>
              <a:gd name="T83" fmla="*/ 2147483646 h 229"/>
              <a:gd name="T84" fmla="*/ 1945157400 w 210"/>
              <a:gd name="T85" fmla="*/ 2147483646 h 229"/>
              <a:gd name="T86" fmla="*/ 2147483646 w 210"/>
              <a:gd name="T87" fmla="*/ 2147483646 h 229"/>
              <a:gd name="T88" fmla="*/ 2017737900 w 210"/>
              <a:gd name="T89" fmla="*/ 2147483646 h 229"/>
              <a:gd name="T90" fmla="*/ 1916125200 w 210"/>
              <a:gd name="T91" fmla="*/ 2147483646 h 229"/>
              <a:gd name="T92" fmla="*/ 2017737900 w 210"/>
              <a:gd name="T93" fmla="*/ 2147483646 h 229"/>
              <a:gd name="T94" fmla="*/ 2147483646 w 210"/>
              <a:gd name="T95" fmla="*/ 2147483646 h 229"/>
              <a:gd name="T96" fmla="*/ 2147483646 w 210"/>
              <a:gd name="T97" fmla="*/ 2143691776 h 229"/>
              <a:gd name="T98" fmla="*/ 2147483646 w 210"/>
              <a:gd name="T99" fmla="*/ 1984364156 h 229"/>
              <a:gd name="T100" fmla="*/ 2147483646 w 210"/>
              <a:gd name="T101" fmla="*/ 1810551515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0" h="229">
                <a:moveTo>
                  <a:pt x="204" y="121"/>
                </a:moveTo>
                <a:cubicBezTo>
                  <a:pt x="203" y="120"/>
                  <a:pt x="202" y="118"/>
                  <a:pt x="202" y="117"/>
                </a:cubicBezTo>
                <a:cubicBezTo>
                  <a:pt x="202" y="117"/>
                  <a:pt x="200" y="114"/>
                  <a:pt x="199" y="113"/>
                </a:cubicBezTo>
                <a:cubicBezTo>
                  <a:pt x="199" y="112"/>
                  <a:pt x="199" y="111"/>
                  <a:pt x="199" y="110"/>
                </a:cubicBezTo>
                <a:cubicBezTo>
                  <a:pt x="199" y="109"/>
                  <a:pt x="200" y="105"/>
                  <a:pt x="200" y="104"/>
                </a:cubicBezTo>
                <a:cubicBezTo>
                  <a:pt x="201" y="103"/>
                  <a:pt x="200" y="102"/>
                  <a:pt x="200" y="101"/>
                </a:cubicBezTo>
                <a:cubicBezTo>
                  <a:pt x="199" y="100"/>
                  <a:pt x="198" y="97"/>
                  <a:pt x="199" y="96"/>
                </a:cubicBezTo>
                <a:cubicBezTo>
                  <a:pt x="199" y="94"/>
                  <a:pt x="200" y="92"/>
                  <a:pt x="200" y="91"/>
                </a:cubicBezTo>
                <a:cubicBezTo>
                  <a:pt x="200" y="90"/>
                  <a:pt x="204" y="86"/>
                  <a:pt x="204" y="85"/>
                </a:cubicBezTo>
                <a:cubicBezTo>
                  <a:pt x="204" y="84"/>
                  <a:pt x="205" y="82"/>
                  <a:pt x="205" y="81"/>
                </a:cubicBezTo>
                <a:cubicBezTo>
                  <a:pt x="205" y="80"/>
                  <a:pt x="206" y="78"/>
                  <a:pt x="206" y="77"/>
                </a:cubicBezTo>
                <a:cubicBezTo>
                  <a:pt x="206" y="77"/>
                  <a:pt x="206" y="74"/>
                  <a:pt x="206" y="73"/>
                </a:cubicBezTo>
                <a:cubicBezTo>
                  <a:pt x="206" y="72"/>
                  <a:pt x="206" y="70"/>
                  <a:pt x="206" y="69"/>
                </a:cubicBezTo>
                <a:cubicBezTo>
                  <a:pt x="206" y="69"/>
                  <a:pt x="210" y="61"/>
                  <a:pt x="210" y="61"/>
                </a:cubicBezTo>
                <a:cubicBezTo>
                  <a:pt x="210" y="61"/>
                  <a:pt x="210" y="56"/>
                  <a:pt x="210" y="56"/>
                </a:cubicBezTo>
                <a:cubicBezTo>
                  <a:pt x="210" y="56"/>
                  <a:pt x="210" y="53"/>
                  <a:pt x="210" y="52"/>
                </a:cubicBezTo>
                <a:cubicBezTo>
                  <a:pt x="209" y="52"/>
                  <a:pt x="209" y="49"/>
                  <a:pt x="209" y="49"/>
                </a:cubicBezTo>
                <a:cubicBezTo>
                  <a:pt x="209" y="49"/>
                  <a:pt x="207" y="44"/>
                  <a:pt x="207" y="44"/>
                </a:cubicBezTo>
                <a:cubicBezTo>
                  <a:pt x="202" y="38"/>
                  <a:pt x="202" y="38"/>
                  <a:pt x="202" y="38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6" y="38"/>
                  <a:pt x="190" y="40"/>
                  <a:pt x="190" y="40"/>
                </a:cubicBezTo>
                <a:cubicBezTo>
                  <a:pt x="190" y="40"/>
                  <a:pt x="186" y="40"/>
                  <a:pt x="186" y="40"/>
                </a:cubicBezTo>
                <a:cubicBezTo>
                  <a:pt x="186" y="40"/>
                  <a:pt x="184" y="32"/>
                  <a:pt x="184" y="32"/>
                </a:cubicBezTo>
                <a:cubicBezTo>
                  <a:pt x="184" y="32"/>
                  <a:pt x="181" y="29"/>
                  <a:pt x="181" y="29"/>
                </a:cubicBezTo>
                <a:cubicBezTo>
                  <a:pt x="181" y="29"/>
                  <a:pt x="176" y="29"/>
                  <a:pt x="176" y="29"/>
                </a:cubicBezTo>
                <a:cubicBezTo>
                  <a:pt x="176" y="29"/>
                  <a:pt x="176" y="23"/>
                  <a:pt x="176" y="22"/>
                </a:cubicBezTo>
                <a:cubicBezTo>
                  <a:pt x="176" y="22"/>
                  <a:pt x="169" y="24"/>
                  <a:pt x="169" y="24"/>
                </a:cubicBezTo>
                <a:cubicBezTo>
                  <a:pt x="159" y="12"/>
                  <a:pt x="159" y="12"/>
                  <a:pt x="159" y="12"/>
                </a:cubicBezTo>
                <a:cubicBezTo>
                  <a:pt x="159" y="12"/>
                  <a:pt x="155" y="14"/>
                  <a:pt x="154" y="14"/>
                </a:cubicBezTo>
                <a:cubicBezTo>
                  <a:pt x="154" y="14"/>
                  <a:pt x="151" y="15"/>
                  <a:pt x="151" y="15"/>
                </a:cubicBezTo>
                <a:cubicBezTo>
                  <a:pt x="150" y="16"/>
                  <a:pt x="146" y="19"/>
                  <a:pt x="146" y="19"/>
                </a:cubicBezTo>
                <a:cubicBezTo>
                  <a:pt x="146" y="20"/>
                  <a:pt x="143" y="20"/>
                  <a:pt x="142" y="20"/>
                </a:cubicBezTo>
                <a:cubicBezTo>
                  <a:pt x="141" y="20"/>
                  <a:pt x="138" y="19"/>
                  <a:pt x="138" y="19"/>
                </a:cubicBezTo>
                <a:cubicBezTo>
                  <a:pt x="138" y="19"/>
                  <a:pt x="137" y="15"/>
                  <a:pt x="137" y="15"/>
                </a:cubicBezTo>
                <a:cubicBezTo>
                  <a:pt x="136" y="15"/>
                  <a:pt x="136" y="13"/>
                  <a:pt x="136" y="13"/>
                </a:cubicBezTo>
                <a:cubicBezTo>
                  <a:pt x="141" y="8"/>
                  <a:pt x="141" y="8"/>
                  <a:pt x="141" y="8"/>
                </a:cubicBezTo>
                <a:cubicBezTo>
                  <a:pt x="142" y="6"/>
                  <a:pt x="142" y="6"/>
                  <a:pt x="142" y="6"/>
                </a:cubicBezTo>
                <a:cubicBezTo>
                  <a:pt x="141" y="5"/>
                  <a:pt x="141" y="5"/>
                  <a:pt x="141" y="5"/>
                </a:cubicBezTo>
                <a:cubicBezTo>
                  <a:pt x="138" y="4"/>
                  <a:pt x="138" y="4"/>
                  <a:pt x="138" y="4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2" y="1"/>
                  <a:pt x="132" y="1"/>
                </a:cubicBezTo>
                <a:cubicBezTo>
                  <a:pt x="131" y="1"/>
                  <a:pt x="127" y="3"/>
                  <a:pt x="127" y="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9" y="8"/>
                  <a:pt x="119" y="8"/>
                  <a:pt x="119" y="8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18"/>
                  <a:pt x="120" y="20"/>
                  <a:pt x="120" y="20"/>
                </a:cubicBezTo>
                <a:cubicBezTo>
                  <a:pt x="120" y="21"/>
                  <a:pt x="119" y="25"/>
                  <a:pt x="119" y="25"/>
                </a:cubicBezTo>
                <a:cubicBezTo>
                  <a:pt x="119" y="25"/>
                  <a:pt x="121" y="30"/>
                  <a:pt x="121" y="30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0" y="40"/>
                  <a:pt x="110" y="41"/>
                </a:cubicBezTo>
                <a:cubicBezTo>
                  <a:pt x="110" y="41"/>
                  <a:pt x="109" y="44"/>
                  <a:pt x="109" y="45"/>
                </a:cubicBezTo>
                <a:cubicBezTo>
                  <a:pt x="109" y="45"/>
                  <a:pt x="109" y="52"/>
                  <a:pt x="109" y="52"/>
                </a:cubicBezTo>
                <a:cubicBezTo>
                  <a:pt x="109" y="52"/>
                  <a:pt x="105" y="57"/>
                  <a:pt x="104" y="58"/>
                </a:cubicBezTo>
                <a:cubicBezTo>
                  <a:pt x="104" y="58"/>
                  <a:pt x="104" y="61"/>
                  <a:pt x="104" y="61"/>
                </a:cubicBezTo>
                <a:cubicBezTo>
                  <a:pt x="103" y="61"/>
                  <a:pt x="102" y="63"/>
                  <a:pt x="102" y="63"/>
                </a:cubicBezTo>
                <a:cubicBezTo>
                  <a:pt x="102" y="63"/>
                  <a:pt x="99" y="66"/>
                  <a:pt x="99" y="66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73"/>
                  <a:pt x="96" y="78"/>
                  <a:pt x="96" y="79"/>
                </a:cubicBezTo>
                <a:cubicBezTo>
                  <a:pt x="96" y="79"/>
                  <a:pt x="97" y="87"/>
                  <a:pt x="97" y="87"/>
                </a:cubicBezTo>
                <a:cubicBezTo>
                  <a:pt x="97" y="87"/>
                  <a:pt x="94" y="92"/>
                  <a:pt x="93" y="93"/>
                </a:cubicBezTo>
                <a:cubicBezTo>
                  <a:pt x="93" y="93"/>
                  <a:pt x="95" y="99"/>
                  <a:pt x="95" y="99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109"/>
                  <a:pt x="69" y="109"/>
                  <a:pt x="69" y="109"/>
                </a:cubicBezTo>
                <a:cubicBezTo>
                  <a:pt x="69" y="109"/>
                  <a:pt x="69" y="107"/>
                  <a:pt x="69" y="106"/>
                </a:cubicBezTo>
                <a:cubicBezTo>
                  <a:pt x="69" y="106"/>
                  <a:pt x="68" y="104"/>
                  <a:pt x="68" y="103"/>
                </a:cubicBezTo>
                <a:cubicBezTo>
                  <a:pt x="68" y="103"/>
                  <a:pt x="67" y="100"/>
                  <a:pt x="67" y="100"/>
                </a:cubicBezTo>
                <a:cubicBezTo>
                  <a:pt x="67" y="96"/>
                  <a:pt x="67" y="96"/>
                  <a:pt x="67" y="96"/>
                </a:cubicBezTo>
                <a:cubicBezTo>
                  <a:pt x="68" y="94"/>
                  <a:pt x="68" y="94"/>
                  <a:pt x="68" y="94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89"/>
                  <a:pt x="69" y="89"/>
                  <a:pt x="69" y="89"/>
                </a:cubicBezTo>
                <a:cubicBezTo>
                  <a:pt x="66" y="88"/>
                  <a:pt x="66" y="88"/>
                  <a:pt x="66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27" y="96"/>
                  <a:pt x="26" y="96"/>
                </a:cubicBezTo>
                <a:cubicBezTo>
                  <a:pt x="26" y="97"/>
                  <a:pt x="23" y="102"/>
                  <a:pt x="23" y="102"/>
                </a:cubicBezTo>
                <a:cubicBezTo>
                  <a:pt x="23" y="102"/>
                  <a:pt x="17" y="107"/>
                  <a:pt x="17" y="107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3" y="113"/>
                  <a:pt x="13" y="121"/>
                  <a:pt x="13" y="121"/>
                </a:cubicBezTo>
                <a:cubicBezTo>
                  <a:pt x="13" y="121"/>
                  <a:pt x="17" y="126"/>
                  <a:pt x="17" y="126"/>
                </a:cubicBezTo>
                <a:cubicBezTo>
                  <a:pt x="17" y="126"/>
                  <a:pt x="19" y="130"/>
                  <a:pt x="19" y="130"/>
                </a:cubicBezTo>
                <a:cubicBezTo>
                  <a:pt x="19" y="131"/>
                  <a:pt x="18" y="135"/>
                  <a:pt x="18" y="135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3" y="152"/>
                  <a:pt x="3" y="152"/>
                  <a:pt x="3" y="152"/>
                </a:cubicBezTo>
                <a:cubicBezTo>
                  <a:pt x="3" y="157"/>
                  <a:pt x="3" y="157"/>
                  <a:pt x="3" y="157"/>
                </a:cubicBezTo>
                <a:cubicBezTo>
                  <a:pt x="0" y="160"/>
                  <a:pt x="0" y="160"/>
                  <a:pt x="0" y="160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15" y="176"/>
                  <a:pt x="15" y="176"/>
                  <a:pt x="15" y="176"/>
                </a:cubicBezTo>
                <a:cubicBezTo>
                  <a:pt x="15" y="178"/>
                  <a:pt x="15" y="178"/>
                  <a:pt x="15" y="178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2" y="179"/>
                  <a:pt x="22" y="179"/>
                </a:cubicBezTo>
                <a:cubicBezTo>
                  <a:pt x="22" y="179"/>
                  <a:pt x="26" y="180"/>
                  <a:pt x="26" y="180"/>
                </a:cubicBezTo>
                <a:cubicBezTo>
                  <a:pt x="26" y="180"/>
                  <a:pt x="27" y="183"/>
                  <a:pt x="27" y="183"/>
                </a:cubicBezTo>
                <a:cubicBezTo>
                  <a:pt x="27" y="183"/>
                  <a:pt x="27" y="188"/>
                  <a:pt x="27" y="188"/>
                </a:cubicBezTo>
                <a:cubicBezTo>
                  <a:pt x="27" y="189"/>
                  <a:pt x="32" y="192"/>
                  <a:pt x="32" y="192"/>
                </a:cubicBezTo>
                <a:cubicBezTo>
                  <a:pt x="32" y="192"/>
                  <a:pt x="30" y="199"/>
                  <a:pt x="30" y="200"/>
                </a:cubicBezTo>
                <a:cubicBezTo>
                  <a:pt x="30" y="201"/>
                  <a:pt x="31" y="204"/>
                  <a:pt x="31" y="204"/>
                </a:cubicBezTo>
                <a:cubicBezTo>
                  <a:pt x="31" y="205"/>
                  <a:pt x="33" y="208"/>
                  <a:pt x="33" y="209"/>
                </a:cubicBezTo>
                <a:cubicBezTo>
                  <a:pt x="36" y="207"/>
                  <a:pt x="39" y="205"/>
                  <a:pt x="42" y="202"/>
                </a:cubicBezTo>
                <a:cubicBezTo>
                  <a:pt x="39" y="198"/>
                  <a:pt x="39" y="198"/>
                  <a:pt x="39" y="198"/>
                </a:cubicBezTo>
                <a:cubicBezTo>
                  <a:pt x="39" y="198"/>
                  <a:pt x="40" y="195"/>
                  <a:pt x="40" y="195"/>
                </a:cubicBezTo>
                <a:cubicBezTo>
                  <a:pt x="40" y="195"/>
                  <a:pt x="45" y="195"/>
                  <a:pt x="47" y="195"/>
                </a:cubicBezTo>
                <a:cubicBezTo>
                  <a:pt x="48" y="195"/>
                  <a:pt x="51" y="197"/>
                  <a:pt x="51" y="197"/>
                </a:cubicBezTo>
                <a:cubicBezTo>
                  <a:pt x="52" y="193"/>
                  <a:pt x="52" y="193"/>
                  <a:pt x="52" y="193"/>
                </a:cubicBezTo>
                <a:cubicBezTo>
                  <a:pt x="55" y="195"/>
                  <a:pt x="55" y="195"/>
                  <a:pt x="55" y="195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200"/>
                  <a:pt x="69" y="198"/>
                  <a:pt x="70" y="198"/>
                </a:cubicBezTo>
                <a:cubicBezTo>
                  <a:pt x="70" y="197"/>
                  <a:pt x="78" y="194"/>
                  <a:pt x="78" y="194"/>
                </a:cubicBezTo>
                <a:cubicBezTo>
                  <a:pt x="83" y="192"/>
                  <a:pt x="83" y="192"/>
                  <a:pt x="83" y="192"/>
                </a:cubicBezTo>
                <a:cubicBezTo>
                  <a:pt x="83" y="192"/>
                  <a:pt x="88" y="195"/>
                  <a:pt x="88" y="195"/>
                </a:cubicBezTo>
                <a:cubicBezTo>
                  <a:pt x="89" y="196"/>
                  <a:pt x="93" y="199"/>
                  <a:pt x="94" y="199"/>
                </a:cubicBezTo>
                <a:cubicBezTo>
                  <a:pt x="95" y="199"/>
                  <a:pt x="99" y="200"/>
                  <a:pt x="99" y="200"/>
                </a:cubicBezTo>
                <a:cubicBezTo>
                  <a:pt x="100" y="200"/>
                  <a:pt x="103" y="206"/>
                  <a:pt x="104" y="206"/>
                </a:cubicBezTo>
                <a:cubicBezTo>
                  <a:pt x="105" y="207"/>
                  <a:pt x="113" y="213"/>
                  <a:pt x="113" y="213"/>
                </a:cubicBezTo>
                <a:cubicBezTo>
                  <a:pt x="113" y="213"/>
                  <a:pt x="111" y="218"/>
                  <a:pt x="111" y="219"/>
                </a:cubicBezTo>
                <a:cubicBezTo>
                  <a:pt x="110" y="220"/>
                  <a:pt x="110" y="224"/>
                  <a:pt x="110" y="224"/>
                </a:cubicBezTo>
                <a:cubicBezTo>
                  <a:pt x="110" y="224"/>
                  <a:pt x="112" y="228"/>
                  <a:pt x="113" y="228"/>
                </a:cubicBezTo>
                <a:cubicBezTo>
                  <a:pt x="113" y="228"/>
                  <a:pt x="118" y="229"/>
                  <a:pt x="119" y="229"/>
                </a:cubicBezTo>
                <a:cubicBezTo>
                  <a:pt x="120" y="229"/>
                  <a:pt x="128" y="226"/>
                  <a:pt x="129" y="226"/>
                </a:cubicBezTo>
                <a:cubicBezTo>
                  <a:pt x="130" y="225"/>
                  <a:pt x="133" y="223"/>
                  <a:pt x="134" y="222"/>
                </a:cubicBezTo>
                <a:cubicBezTo>
                  <a:pt x="135" y="221"/>
                  <a:pt x="147" y="210"/>
                  <a:pt x="148" y="209"/>
                </a:cubicBezTo>
                <a:cubicBezTo>
                  <a:pt x="148" y="209"/>
                  <a:pt x="150" y="207"/>
                  <a:pt x="150" y="206"/>
                </a:cubicBezTo>
                <a:cubicBezTo>
                  <a:pt x="151" y="204"/>
                  <a:pt x="154" y="195"/>
                  <a:pt x="154" y="195"/>
                </a:cubicBezTo>
                <a:cubicBezTo>
                  <a:pt x="154" y="195"/>
                  <a:pt x="148" y="192"/>
                  <a:pt x="147" y="191"/>
                </a:cubicBezTo>
                <a:cubicBezTo>
                  <a:pt x="147" y="191"/>
                  <a:pt x="143" y="187"/>
                  <a:pt x="142" y="186"/>
                </a:cubicBezTo>
                <a:cubicBezTo>
                  <a:pt x="141" y="185"/>
                  <a:pt x="139" y="182"/>
                  <a:pt x="139" y="180"/>
                </a:cubicBezTo>
                <a:cubicBezTo>
                  <a:pt x="138" y="178"/>
                  <a:pt x="137" y="171"/>
                  <a:pt x="137" y="171"/>
                </a:cubicBezTo>
                <a:cubicBezTo>
                  <a:pt x="137" y="170"/>
                  <a:pt x="136" y="168"/>
                  <a:pt x="136" y="168"/>
                </a:cubicBezTo>
                <a:cubicBezTo>
                  <a:pt x="135" y="167"/>
                  <a:pt x="132" y="165"/>
                  <a:pt x="132" y="164"/>
                </a:cubicBezTo>
                <a:cubicBezTo>
                  <a:pt x="133" y="164"/>
                  <a:pt x="132" y="162"/>
                  <a:pt x="132" y="162"/>
                </a:cubicBezTo>
                <a:cubicBezTo>
                  <a:pt x="132" y="161"/>
                  <a:pt x="134" y="158"/>
                  <a:pt x="134" y="157"/>
                </a:cubicBezTo>
                <a:cubicBezTo>
                  <a:pt x="135" y="155"/>
                  <a:pt x="137" y="155"/>
                  <a:pt x="139" y="155"/>
                </a:cubicBezTo>
                <a:cubicBezTo>
                  <a:pt x="140" y="155"/>
                  <a:pt x="143" y="156"/>
                  <a:pt x="143" y="156"/>
                </a:cubicBezTo>
                <a:cubicBezTo>
                  <a:pt x="143" y="157"/>
                  <a:pt x="149" y="163"/>
                  <a:pt x="149" y="163"/>
                </a:cubicBezTo>
                <a:cubicBezTo>
                  <a:pt x="149" y="163"/>
                  <a:pt x="153" y="158"/>
                  <a:pt x="154" y="157"/>
                </a:cubicBezTo>
                <a:cubicBezTo>
                  <a:pt x="155" y="155"/>
                  <a:pt x="158" y="153"/>
                  <a:pt x="159" y="152"/>
                </a:cubicBezTo>
                <a:cubicBezTo>
                  <a:pt x="160" y="151"/>
                  <a:pt x="161" y="152"/>
                  <a:pt x="163" y="151"/>
                </a:cubicBezTo>
                <a:cubicBezTo>
                  <a:pt x="165" y="151"/>
                  <a:pt x="172" y="148"/>
                  <a:pt x="174" y="148"/>
                </a:cubicBezTo>
                <a:cubicBezTo>
                  <a:pt x="177" y="147"/>
                  <a:pt x="180" y="144"/>
                  <a:pt x="181" y="143"/>
                </a:cubicBezTo>
                <a:cubicBezTo>
                  <a:pt x="182" y="142"/>
                  <a:pt x="186" y="138"/>
                  <a:pt x="187" y="137"/>
                </a:cubicBezTo>
                <a:cubicBezTo>
                  <a:pt x="188" y="137"/>
                  <a:pt x="192" y="137"/>
                  <a:pt x="193" y="137"/>
                </a:cubicBezTo>
                <a:cubicBezTo>
                  <a:pt x="195" y="136"/>
                  <a:pt x="205" y="136"/>
                  <a:pt x="205" y="136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05" y="131"/>
                  <a:pt x="204" y="125"/>
                  <a:pt x="204" y="125"/>
                </a:cubicBezTo>
                <a:cubicBezTo>
                  <a:pt x="204" y="124"/>
                  <a:pt x="204" y="122"/>
                  <a:pt x="204" y="121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" name="Freeform 84">
            <a:extLst>
              <a:ext uri="{FF2B5EF4-FFF2-40B4-BE49-F238E27FC236}">
                <a16:creationId xmlns:a16="http://schemas.microsoft.com/office/drawing/2014/main" id="{1B9C6BC1-08C3-17E5-416D-1DFA12793530}"/>
              </a:ext>
            </a:extLst>
          </p:cNvPr>
          <p:cNvSpPr>
            <a:spLocks/>
          </p:cNvSpPr>
          <p:nvPr/>
        </p:nvSpPr>
        <p:spPr bwMode="auto">
          <a:xfrm>
            <a:off x="3048146" y="4890004"/>
            <a:ext cx="477264" cy="589457"/>
          </a:xfrm>
          <a:custGeom>
            <a:avLst/>
            <a:gdLst>
              <a:gd name="T0" fmla="*/ 1255392789 w 112"/>
              <a:gd name="T1" fmla="*/ 115990025 h 138"/>
              <a:gd name="T2" fmla="*/ 1226534363 w 112"/>
              <a:gd name="T3" fmla="*/ 0 h 138"/>
              <a:gd name="T4" fmla="*/ 1111096863 w 112"/>
              <a:gd name="T5" fmla="*/ 43495307 h 138"/>
              <a:gd name="T6" fmla="*/ 1024517788 w 112"/>
              <a:gd name="T7" fmla="*/ 144985627 h 138"/>
              <a:gd name="T8" fmla="*/ 808070100 w 112"/>
              <a:gd name="T9" fmla="*/ 333466562 h 138"/>
              <a:gd name="T10" fmla="*/ 692632600 w 112"/>
              <a:gd name="T11" fmla="*/ 463952484 h 138"/>
              <a:gd name="T12" fmla="*/ 548332875 w 112"/>
              <a:gd name="T13" fmla="*/ 362462165 h 138"/>
              <a:gd name="T14" fmla="*/ 476184913 w 112"/>
              <a:gd name="T15" fmla="*/ 289971255 h 138"/>
              <a:gd name="T16" fmla="*/ 303026763 w 112"/>
              <a:gd name="T17" fmla="*/ 362462165 h 138"/>
              <a:gd name="T18" fmla="*/ 346316300 w 112"/>
              <a:gd name="T19" fmla="*/ 550943099 h 138"/>
              <a:gd name="T20" fmla="*/ 288595650 w 112"/>
              <a:gd name="T21" fmla="*/ 898909366 h 138"/>
              <a:gd name="T22" fmla="*/ 360747412 w 112"/>
              <a:gd name="T23" fmla="*/ 1087390301 h 138"/>
              <a:gd name="T24" fmla="*/ 303026763 w 112"/>
              <a:gd name="T25" fmla="*/ 1290370941 h 138"/>
              <a:gd name="T26" fmla="*/ 259737225 w 112"/>
              <a:gd name="T27" fmla="*/ 1420856863 h 138"/>
              <a:gd name="T28" fmla="*/ 303026763 w 112"/>
              <a:gd name="T29" fmla="*/ 1536846888 h 138"/>
              <a:gd name="T30" fmla="*/ 173158150 w 112"/>
              <a:gd name="T31" fmla="*/ 1536846888 h 138"/>
              <a:gd name="T32" fmla="*/ 0 w 112"/>
              <a:gd name="T33" fmla="*/ 1435356568 h 138"/>
              <a:gd name="T34" fmla="*/ 0 w 112"/>
              <a:gd name="T35" fmla="*/ 1710828118 h 138"/>
              <a:gd name="T36" fmla="*/ 389605838 w 112"/>
              <a:gd name="T37" fmla="*/ 1754323426 h 138"/>
              <a:gd name="T38" fmla="*/ 461753800 w 112"/>
              <a:gd name="T39" fmla="*/ 1899309053 h 138"/>
              <a:gd name="T40" fmla="*/ 620480838 w 112"/>
              <a:gd name="T41" fmla="*/ 2000799373 h 138"/>
              <a:gd name="T42" fmla="*/ 721491025 w 112"/>
              <a:gd name="T43" fmla="*/ 1855813745 h 138"/>
              <a:gd name="T44" fmla="*/ 707059913 w 112"/>
              <a:gd name="T45" fmla="*/ 1783322836 h 138"/>
              <a:gd name="T46" fmla="*/ 750349451 w 112"/>
              <a:gd name="T47" fmla="*/ 1681832516 h 138"/>
              <a:gd name="T48" fmla="*/ 779211675 w 112"/>
              <a:gd name="T49" fmla="*/ 1580342196 h 138"/>
              <a:gd name="T50" fmla="*/ 851359638 w 112"/>
              <a:gd name="T51" fmla="*/ 1449856273 h 138"/>
              <a:gd name="T52" fmla="*/ 1010086676 w 112"/>
              <a:gd name="T53" fmla="*/ 1536846888 h 138"/>
              <a:gd name="T54" fmla="*/ 1183244826 w 112"/>
              <a:gd name="T55" fmla="*/ 1420856863 h 138"/>
              <a:gd name="T56" fmla="*/ 1341971864 w 112"/>
              <a:gd name="T57" fmla="*/ 1232375929 h 138"/>
              <a:gd name="T58" fmla="*/ 1558419551 w 112"/>
              <a:gd name="T59" fmla="*/ 971404084 h 138"/>
              <a:gd name="T60" fmla="*/ 1515130014 w 112"/>
              <a:gd name="T61" fmla="*/ 840914354 h 138"/>
              <a:gd name="T62" fmla="*/ 1587281775 w 112"/>
              <a:gd name="T63" fmla="*/ 739424034 h 138"/>
              <a:gd name="T64" fmla="*/ 1616140201 w 112"/>
              <a:gd name="T65" fmla="*/ 666933124 h 138"/>
              <a:gd name="T66" fmla="*/ 1543992238 w 112"/>
              <a:gd name="T67" fmla="*/ 507447792 h 138"/>
              <a:gd name="T68" fmla="*/ 1428550939 w 112"/>
              <a:gd name="T69" fmla="*/ 405957472 h 138"/>
              <a:gd name="T70" fmla="*/ 1385261401 w 112"/>
              <a:gd name="T71" fmla="*/ 289971255 h 138"/>
              <a:gd name="T72" fmla="*/ 1313113438 w 112"/>
              <a:gd name="T73" fmla="*/ 188480935 h 13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2" h="138">
                <a:moveTo>
                  <a:pt x="91" y="9"/>
                </a:moveTo>
                <a:cubicBezTo>
                  <a:pt x="87" y="8"/>
                  <a:pt x="87" y="8"/>
                  <a:pt x="87" y="8"/>
                </a:cubicBezTo>
                <a:cubicBezTo>
                  <a:pt x="88" y="3"/>
                  <a:pt x="88" y="3"/>
                  <a:pt x="88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3"/>
                  <a:pt x="81" y="3"/>
                  <a:pt x="81" y="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3"/>
                  <a:pt x="74" y="7"/>
                  <a:pt x="74" y="8"/>
                </a:cubicBezTo>
                <a:cubicBezTo>
                  <a:pt x="74" y="8"/>
                  <a:pt x="71" y="10"/>
                  <a:pt x="71" y="10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1"/>
                  <a:pt x="56" y="23"/>
                  <a:pt x="56" y="23"/>
                </a:cubicBezTo>
                <a:cubicBezTo>
                  <a:pt x="55" y="24"/>
                  <a:pt x="50" y="32"/>
                  <a:pt x="5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1" y="30"/>
                  <a:pt x="41" y="30"/>
                </a:cubicBezTo>
                <a:cubicBezTo>
                  <a:pt x="41" y="30"/>
                  <a:pt x="38" y="25"/>
                  <a:pt x="38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5"/>
                  <a:pt x="21" y="25"/>
                  <a:pt x="21" y="25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4" y="38"/>
                  <a:pt x="24" y="38"/>
                </a:cubicBezTo>
                <a:cubicBezTo>
                  <a:pt x="24" y="38"/>
                  <a:pt x="26" y="52"/>
                  <a:pt x="26" y="5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2"/>
                  <a:pt x="21" y="65"/>
                  <a:pt x="22" y="66"/>
                </a:cubicBezTo>
                <a:cubicBezTo>
                  <a:pt x="22" y="67"/>
                  <a:pt x="25" y="75"/>
                  <a:pt x="25" y="75"/>
                </a:cubicBezTo>
                <a:cubicBezTo>
                  <a:pt x="24" y="81"/>
                  <a:pt x="24" y="81"/>
                  <a:pt x="24" y="81"/>
                </a:cubicBezTo>
                <a:cubicBezTo>
                  <a:pt x="21" y="89"/>
                  <a:pt x="21" y="89"/>
                  <a:pt x="21" y="89"/>
                </a:cubicBezTo>
                <a:cubicBezTo>
                  <a:pt x="15" y="93"/>
                  <a:pt x="15" y="93"/>
                  <a:pt x="15" y="93"/>
                </a:cubicBezTo>
                <a:cubicBezTo>
                  <a:pt x="18" y="98"/>
                  <a:pt x="18" y="98"/>
                  <a:pt x="18" y="98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6"/>
                  <a:pt x="21" y="106"/>
                  <a:pt x="21" y="106"/>
                </a:cubicBezTo>
                <a:cubicBezTo>
                  <a:pt x="21" y="106"/>
                  <a:pt x="17" y="109"/>
                  <a:pt x="17" y="109"/>
                </a:cubicBezTo>
                <a:cubicBezTo>
                  <a:pt x="17" y="109"/>
                  <a:pt x="12" y="106"/>
                  <a:pt x="12" y="106"/>
                </a:cubicBezTo>
                <a:cubicBezTo>
                  <a:pt x="6" y="104"/>
                  <a:pt x="6" y="104"/>
                  <a:pt x="6" y="10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8"/>
                  <a:pt x="0" y="118"/>
                  <a:pt x="0" y="118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2" y="131"/>
                  <a:pt x="32" y="131"/>
                  <a:pt x="32" y="131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65" y="98"/>
                  <a:pt x="65" y="98"/>
                  <a:pt x="65" y="98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82" y="98"/>
                  <a:pt x="82" y="98"/>
                  <a:pt x="82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3" y="85"/>
                  <a:pt x="93" y="85"/>
                  <a:pt x="93" y="85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5" y="62"/>
                  <a:pt x="105" y="59"/>
                  <a:pt x="105" y="58"/>
                </a:cubicBezTo>
                <a:cubicBezTo>
                  <a:pt x="105" y="58"/>
                  <a:pt x="107" y="53"/>
                  <a:pt x="107" y="53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99" y="28"/>
                  <a:pt x="99" y="28"/>
                  <a:pt x="99" y="28"/>
                </a:cubicBezTo>
                <a:cubicBezTo>
                  <a:pt x="96" y="25"/>
                  <a:pt x="96" y="25"/>
                  <a:pt x="96" y="25"/>
                </a:cubicBezTo>
                <a:cubicBezTo>
                  <a:pt x="96" y="20"/>
                  <a:pt x="96" y="20"/>
                  <a:pt x="96" y="20"/>
                </a:cubicBezTo>
                <a:cubicBezTo>
                  <a:pt x="93" y="15"/>
                  <a:pt x="93" y="15"/>
                  <a:pt x="93" y="15"/>
                </a:cubicBezTo>
                <a:cubicBezTo>
                  <a:pt x="91" y="13"/>
                  <a:pt x="91" y="13"/>
                  <a:pt x="91" y="13"/>
                </a:cubicBezTo>
                <a:lnTo>
                  <a:pt x="91" y="9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7" name="Freeform 85">
            <a:extLst>
              <a:ext uri="{FF2B5EF4-FFF2-40B4-BE49-F238E27FC236}">
                <a16:creationId xmlns:a16="http://schemas.microsoft.com/office/drawing/2014/main" id="{B235ACD4-75DB-8C7C-60E0-C3E2D8D2FEAB}"/>
              </a:ext>
            </a:extLst>
          </p:cNvPr>
          <p:cNvSpPr>
            <a:spLocks/>
          </p:cNvSpPr>
          <p:nvPr/>
        </p:nvSpPr>
        <p:spPr bwMode="auto">
          <a:xfrm>
            <a:off x="1694710" y="5048497"/>
            <a:ext cx="938501" cy="785348"/>
          </a:xfrm>
          <a:custGeom>
            <a:avLst/>
            <a:gdLst>
              <a:gd name="T0" fmla="*/ 2147483646 w 220"/>
              <a:gd name="T1" fmla="*/ 2099115749 h 184"/>
              <a:gd name="T2" fmla="*/ 2147483646 w 220"/>
              <a:gd name="T3" fmla="*/ 2128070434 h 184"/>
              <a:gd name="T4" fmla="*/ 2147483646 w 220"/>
              <a:gd name="T5" fmla="*/ 2147483646 h 184"/>
              <a:gd name="T6" fmla="*/ 2096871612 w 220"/>
              <a:gd name="T7" fmla="*/ 2147483646 h 184"/>
              <a:gd name="T8" fmla="*/ 1851032882 w 220"/>
              <a:gd name="T9" fmla="*/ 2147483646 h 184"/>
              <a:gd name="T10" fmla="*/ 1691958526 w 220"/>
              <a:gd name="T11" fmla="*/ 2147483646 h 184"/>
              <a:gd name="T12" fmla="*/ 1532884169 w 220"/>
              <a:gd name="T13" fmla="*/ 2147483646 h 184"/>
              <a:gd name="T14" fmla="*/ 1359351619 w 220"/>
              <a:gd name="T15" fmla="*/ 2147483646 h 184"/>
              <a:gd name="T16" fmla="*/ 1156895076 w 220"/>
              <a:gd name="T17" fmla="*/ 2147483646 h 184"/>
              <a:gd name="T18" fmla="*/ 896594349 w 220"/>
              <a:gd name="T19" fmla="*/ 2147483646 h 184"/>
              <a:gd name="T20" fmla="*/ 896594349 w 220"/>
              <a:gd name="T21" fmla="*/ 2147483646 h 184"/>
              <a:gd name="T22" fmla="*/ 708599803 w 220"/>
              <a:gd name="T23" fmla="*/ 2147483646 h 184"/>
              <a:gd name="T24" fmla="*/ 621831626 w 220"/>
              <a:gd name="T25" fmla="*/ 2084638406 h 184"/>
              <a:gd name="T26" fmla="*/ 867670356 w 220"/>
              <a:gd name="T27" fmla="*/ 2055687526 h 184"/>
              <a:gd name="T28" fmla="*/ 954438533 w 220"/>
              <a:gd name="T29" fmla="*/ 2026732841 h 184"/>
              <a:gd name="T30" fmla="*/ 983358723 w 220"/>
              <a:gd name="T31" fmla="*/ 2041210183 h 184"/>
              <a:gd name="T32" fmla="*/ 1055664903 w 220"/>
              <a:gd name="T33" fmla="*/ 2026732841 h 184"/>
              <a:gd name="T34" fmla="*/ 1026744713 w 220"/>
              <a:gd name="T35" fmla="*/ 1983300813 h 184"/>
              <a:gd name="T36" fmla="*/ 1012282716 w 220"/>
              <a:gd name="T37" fmla="*/ 1795106774 h 184"/>
              <a:gd name="T38" fmla="*/ 1026744713 w 220"/>
              <a:gd name="T39" fmla="*/ 1766152089 h 184"/>
              <a:gd name="T40" fmla="*/ 867670356 w 220"/>
              <a:gd name="T41" fmla="*/ 1983300813 h 184"/>
              <a:gd name="T42" fmla="*/ 361530900 w 220"/>
              <a:gd name="T43" fmla="*/ 1737197404 h 184"/>
              <a:gd name="T44" fmla="*/ 520601453 w 220"/>
              <a:gd name="T45" fmla="*/ 1650340958 h 184"/>
              <a:gd name="T46" fmla="*/ 766443986 w 220"/>
              <a:gd name="T47" fmla="*/ 1606908930 h 184"/>
              <a:gd name="T48" fmla="*/ 535063450 w 220"/>
              <a:gd name="T49" fmla="*/ 1577954245 h 184"/>
              <a:gd name="T50" fmla="*/ 274762723 w 220"/>
              <a:gd name="T51" fmla="*/ 1534526022 h 184"/>
              <a:gd name="T52" fmla="*/ 216918540 w 220"/>
              <a:gd name="T53" fmla="*/ 1317377298 h 184"/>
              <a:gd name="T54" fmla="*/ 780902180 w 220"/>
              <a:gd name="T55" fmla="*/ 940981610 h 184"/>
              <a:gd name="T56" fmla="*/ 983358723 w 220"/>
              <a:gd name="T57" fmla="*/ 998890980 h 184"/>
              <a:gd name="T58" fmla="*/ 679675810 w 220"/>
              <a:gd name="T59" fmla="*/ 955458953 h 184"/>
              <a:gd name="T60" fmla="*/ 737519993 w 220"/>
              <a:gd name="T61" fmla="*/ 854121359 h 184"/>
              <a:gd name="T62" fmla="*/ 939976536 w 220"/>
              <a:gd name="T63" fmla="*/ 839647822 h 184"/>
              <a:gd name="T64" fmla="*/ 1258121446 w 220"/>
              <a:gd name="T65" fmla="*/ 810693136 h 184"/>
              <a:gd name="T66" fmla="*/ 1561808162 w 220"/>
              <a:gd name="T67" fmla="*/ 1013364518 h 184"/>
              <a:gd name="T68" fmla="*/ 1691958526 w 220"/>
              <a:gd name="T69" fmla="*/ 1331854640 h 184"/>
              <a:gd name="T70" fmla="*/ 2147483646 w 220"/>
              <a:gd name="T71" fmla="*/ 1056796546 h 184"/>
              <a:gd name="T72" fmla="*/ 2111333609 w 220"/>
              <a:gd name="T73" fmla="*/ 723832886 h 184"/>
              <a:gd name="T74" fmla="*/ 1966721249 w 220"/>
              <a:gd name="T75" fmla="*/ 405346568 h 184"/>
              <a:gd name="T76" fmla="*/ 2125795605 w 220"/>
              <a:gd name="T77" fmla="*/ 289531632 h 184"/>
              <a:gd name="T78" fmla="*/ 2147483646 w 220"/>
              <a:gd name="T79" fmla="*/ 217148724 h 184"/>
              <a:gd name="T80" fmla="*/ 2147483646 w 220"/>
              <a:gd name="T81" fmla="*/ 14477343 h 184"/>
              <a:gd name="T82" fmla="*/ 2147483646 w 220"/>
              <a:gd name="T83" fmla="*/ 448774791 h 184"/>
              <a:gd name="T84" fmla="*/ 2147483646 w 220"/>
              <a:gd name="T85" fmla="*/ 767261109 h 184"/>
              <a:gd name="T86" fmla="*/ 2147483646 w 220"/>
              <a:gd name="T87" fmla="*/ 1172607677 h 184"/>
              <a:gd name="T88" fmla="*/ 2147483646 w 220"/>
              <a:gd name="T89" fmla="*/ 1534526022 h 184"/>
              <a:gd name="T90" fmla="*/ 2147483646 w 220"/>
              <a:gd name="T91" fmla="*/ 1766152089 h 184"/>
              <a:gd name="T92" fmla="*/ 491681263 w 220"/>
              <a:gd name="T93" fmla="*/ 926508072 h 184"/>
              <a:gd name="T94" fmla="*/ 433837080 w 220"/>
              <a:gd name="T95" fmla="*/ 636972635 h 184"/>
              <a:gd name="T96" fmla="*/ 274762723 w 220"/>
              <a:gd name="T97" fmla="*/ 608017950 h 184"/>
              <a:gd name="T98" fmla="*/ 520601453 w 220"/>
              <a:gd name="T99" fmla="*/ 1071273888 h 18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20" h="184">
                <a:moveTo>
                  <a:pt x="186" y="134"/>
                </a:moveTo>
                <a:cubicBezTo>
                  <a:pt x="187" y="139"/>
                  <a:pt x="187" y="139"/>
                  <a:pt x="187" y="139"/>
                </a:cubicBezTo>
                <a:cubicBezTo>
                  <a:pt x="188" y="140"/>
                  <a:pt x="188" y="140"/>
                  <a:pt x="188" y="142"/>
                </a:cubicBezTo>
                <a:cubicBezTo>
                  <a:pt x="188" y="143"/>
                  <a:pt x="188" y="144"/>
                  <a:pt x="187" y="145"/>
                </a:cubicBezTo>
                <a:cubicBezTo>
                  <a:pt x="186" y="146"/>
                  <a:pt x="184" y="145"/>
                  <a:pt x="183" y="145"/>
                </a:cubicBezTo>
                <a:cubicBezTo>
                  <a:pt x="181" y="145"/>
                  <a:pt x="179" y="148"/>
                  <a:pt x="176" y="148"/>
                </a:cubicBezTo>
                <a:cubicBezTo>
                  <a:pt x="174" y="148"/>
                  <a:pt x="172" y="146"/>
                  <a:pt x="170" y="146"/>
                </a:cubicBezTo>
                <a:cubicBezTo>
                  <a:pt x="169" y="146"/>
                  <a:pt x="168" y="147"/>
                  <a:pt x="167" y="147"/>
                </a:cubicBezTo>
                <a:cubicBezTo>
                  <a:pt x="166" y="148"/>
                  <a:pt x="165" y="149"/>
                  <a:pt x="163" y="150"/>
                </a:cubicBezTo>
                <a:cubicBezTo>
                  <a:pt x="163" y="150"/>
                  <a:pt x="162" y="150"/>
                  <a:pt x="162" y="151"/>
                </a:cubicBezTo>
                <a:cubicBezTo>
                  <a:pt x="162" y="152"/>
                  <a:pt x="162" y="153"/>
                  <a:pt x="162" y="154"/>
                </a:cubicBezTo>
                <a:cubicBezTo>
                  <a:pt x="162" y="155"/>
                  <a:pt x="161" y="156"/>
                  <a:pt x="159" y="157"/>
                </a:cubicBezTo>
                <a:cubicBezTo>
                  <a:pt x="158" y="157"/>
                  <a:pt x="157" y="157"/>
                  <a:pt x="155" y="157"/>
                </a:cubicBezTo>
                <a:cubicBezTo>
                  <a:pt x="154" y="158"/>
                  <a:pt x="152" y="158"/>
                  <a:pt x="152" y="159"/>
                </a:cubicBezTo>
                <a:cubicBezTo>
                  <a:pt x="151" y="161"/>
                  <a:pt x="151" y="162"/>
                  <a:pt x="150" y="164"/>
                </a:cubicBezTo>
                <a:cubicBezTo>
                  <a:pt x="149" y="166"/>
                  <a:pt x="147" y="166"/>
                  <a:pt x="145" y="168"/>
                </a:cubicBezTo>
                <a:cubicBezTo>
                  <a:pt x="145" y="168"/>
                  <a:pt x="144" y="169"/>
                  <a:pt x="143" y="169"/>
                </a:cubicBezTo>
                <a:cubicBezTo>
                  <a:pt x="141" y="170"/>
                  <a:pt x="139" y="168"/>
                  <a:pt x="137" y="168"/>
                </a:cubicBezTo>
                <a:cubicBezTo>
                  <a:pt x="135" y="168"/>
                  <a:pt x="135" y="171"/>
                  <a:pt x="133" y="173"/>
                </a:cubicBezTo>
                <a:cubicBezTo>
                  <a:pt x="132" y="174"/>
                  <a:pt x="130" y="174"/>
                  <a:pt x="128" y="173"/>
                </a:cubicBezTo>
                <a:cubicBezTo>
                  <a:pt x="127" y="172"/>
                  <a:pt x="126" y="171"/>
                  <a:pt x="124" y="169"/>
                </a:cubicBezTo>
                <a:cubicBezTo>
                  <a:pt x="124" y="168"/>
                  <a:pt x="123" y="167"/>
                  <a:pt x="122" y="166"/>
                </a:cubicBezTo>
                <a:cubicBezTo>
                  <a:pt x="121" y="166"/>
                  <a:pt x="119" y="166"/>
                  <a:pt x="118" y="167"/>
                </a:cubicBezTo>
                <a:cubicBezTo>
                  <a:pt x="117" y="168"/>
                  <a:pt x="117" y="169"/>
                  <a:pt x="117" y="170"/>
                </a:cubicBezTo>
                <a:cubicBezTo>
                  <a:pt x="117" y="170"/>
                  <a:pt x="116" y="171"/>
                  <a:pt x="115" y="172"/>
                </a:cubicBezTo>
                <a:cubicBezTo>
                  <a:pt x="114" y="173"/>
                  <a:pt x="112" y="174"/>
                  <a:pt x="111" y="175"/>
                </a:cubicBezTo>
                <a:cubicBezTo>
                  <a:pt x="110" y="176"/>
                  <a:pt x="110" y="176"/>
                  <a:pt x="109" y="177"/>
                </a:cubicBezTo>
                <a:cubicBezTo>
                  <a:pt x="109" y="178"/>
                  <a:pt x="107" y="178"/>
                  <a:pt x="106" y="177"/>
                </a:cubicBezTo>
                <a:cubicBezTo>
                  <a:pt x="105" y="177"/>
                  <a:pt x="103" y="177"/>
                  <a:pt x="102" y="176"/>
                </a:cubicBezTo>
                <a:cubicBezTo>
                  <a:pt x="102" y="176"/>
                  <a:pt x="102" y="176"/>
                  <a:pt x="101" y="176"/>
                </a:cubicBezTo>
                <a:cubicBezTo>
                  <a:pt x="100" y="176"/>
                  <a:pt x="99" y="178"/>
                  <a:pt x="98" y="178"/>
                </a:cubicBezTo>
                <a:cubicBezTo>
                  <a:pt x="97" y="179"/>
                  <a:pt x="95" y="178"/>
                  <a:pt x="94" y="179"/>
                </a:cubicBezTo>
                <a:cubicBezTo>
                  <a:pt x="92" y="179"/>
                  <a:pt x="91" y="182"/>
                  <a:pt x="89" y="182"/>
                </a:cubicBezTo>
                <a:cubicBezTo>
                  <a:pt x="88" y="183"/>
                  <a:pt x="87" y="183"/>
                  <a:pt x="85" y="183"/>
                </a:cubicBezTo>
                <a:cubicBezTo>
                  <a:pt x="84" y="183"/>
                  <a:pt x="83" y="184"/>
                  <a:pt x="82" y="184"/>
                </a:cubicBezTo>
                <a:cubicBezTo>
                  <a:pt x="81" y="183"/>
                  <a:pt x="81" y="183"/>
                  <a:pt x="80" y="183"/>
                </a:cubicBezTo>
                <a:cubicBezTo>
                  <a:pt x="76" y="180"/>
                  <a:pt x="71" y="180"/>
                  <a:pt x="68" y="177"/>
                </a:cubicBezTo>
                <a:cubicBezTo>
                  <a:pt x="68" y="177"/>
                  <a:pt x="64" y="174"/>
                  <a:pt x="64" y="174"/>
                </a:cubicBezTo>
                <a:cubicBezTo>
                  <a:pt x="64" y="174"/>
                  <a:pt x="62" y="174"/>
                  <a:pt x="61" y="174"/>
                </a:cubicBezTo>
                <a:cubicBezTo>
                  <a:pt x="61" y="174"/>
                  <a:pt x="62" y="173"/>
                  <a:pt x="62" y="173"/>
                </a:cubicBezTo>
                <a:cubicBezTo>
                  <a:pt x="62" y="173"/>
                  <a:pt x="62" y="172"/>
                  <a:pt x="61" y="172"/>
                </a:cubicBezTo>
                <a:cubicBezTo>
                  <a:pt x="61" y="171"/>
                  <a:pt x="61" y="171"/>
                  <a:pt x="61" y="170"/>
                </a:cubicBezTo>
                <a:cubicBezTo>
                  <a:pt x="61" y="170"/>
                  <a:pt x="62" y="170"/>
                  <a:pt x="62" y="169"/>
                </a:cubicBezTo>
                <a:cubicBezTo>
                  <a:pt x="62" y="169"/>
                  <a:pt x="62" y="169"/>
                  <a:pt x="62" y="168"/>
                </a:cubicBezTo>
                <a:cubicBezTo>
                  <a:pt x="61" y="168"/>
                  <a:pt x="61" y="168"/>
                  <a:pt x="60" y="168"/>
                </a:cubicBezTo>
                <a:cubicBezTo>
                  <a:pt x="58" y="167"/>
                  <a:pt x="56" y="167"/>
                  <a:pt x="54" y="168"/>
                </a:cubicBezTo>
                <a:cubicBezTo>
                  <a:pt x="53" y="169"/>
                  <a:pt x="52" y="169"/>
                  <a:pt x="50" y="169"/>
                </a:cubicBezTo>
                <a:cubicBezTo>
                  <a:pt x="49" y="168"/>
                  <a:pt x="49" y="167"/>
                  <a:pt x="49" y="166"/>
                </a:cubicBezTo>
                <a:cubicBezTo>
                  <a:pt x="49" y="165"/>
                  <a:pt x="49" y="163"/>
                  <a:pt x="48" y="161"/>
                </a:cubicBezTo>
                <a:cubicBezTo>
                  <a:pt x="48" y="160"/>
                  <a:pt x="47" y="158"/>
                  <a:pt x="47" y="157"/>
                </a:cubicBezTo>
                <a:cubicBezTo>
                  <a:pt x="46" y="155"/>
                  <a:pt x="46" y="152"/>
                  <a:pt x="45" y="150"/>
                </a:cubicBezTo>
                <a:cubicBezTo>
                  <a:pt x="45" y="148"/>
                  <a:pt x="44" y="146"/>
                  <a:pt x="43" y="144"/>
                </a:cubicBezTo>
                <a:cubicBezTo>
                  <a:pt x="43" y="143"/>
                  <a:pt x="43" y="143"/>
                  <a:pt x="44" y="143"/>
                </a:cubicBezTo>
                <a:cubicBezTo>
                  <a:pt x="44" y="143"/>
                  <a:pt x="44" y="143"/>
                  <a:pt x="44" y="143"/>
                </a:cubicBezTo>
                <a:cubicBezTo>
                  <a:pt x="48" y="142"/>
                  <a:pt x="52" y="142"/>
                  <a:pt x="55" y="142"/>
                </a:cubicBezTo>
                <a:cubicBezTo>
                  <a:pt x="57" y="142"/>
                  <a:pt x="58" y="142"/>
                  <a:pt x="60" y="142"/>
                </a:cubicBezTo>
                <a:cubicBezTo>
                  <a:pt x="61" y="143"/>
                  <a:pt x="62" y="143"/>
                  <a:pt x="63" y="143"/>
                </a:cubicBezTo>
                <a:cubicBezTo>
                  <a:pt x="64" y="143"/>
                  <a:pt x="65" y="142"/>
                  <a:pt x="65" y="141"/>
                </a:cubicBezTo>
                <a:cubicBezTo>
                  <a:pt x="65" y="141"/>
                  <a:pt x="64" y="140"/>
                  <a:pt x="65" y="140"/>
                </a:cubicBezTo>
                <a:cubicBezTo>
                  <a:pt x="65" y="140"/>
                  <a:pt x="65" y="140"/>
                  <a:pt x="66" y="140"/>
                </a:cubicBezTo>
                <a:cubicBezTo>
                  <a:pt x="66" y="141"/>
                  <a:pt x="67" y="141"/>
                  <a:pt x="67" y="140"/>
                </a:cubicBezTo>
                <a:cubicBezTo>
                  <a:pt x="67" y="139"/>
                  <a:pt x="67" y="139"/>
                  <a:pt x="68" y="139"/>
                </a:cubicBezTo>
                <a:cubicBezTo>
                  <a:pt x="68" y="138"/>
                  <a:pt x="69" y="139"/>
                  <a:pt x="69" y="139"/>
                </a:cubicBezTo>
                <a:cubicBezTo>
                  <a:pt x="69" y="140"/>
                  <a:pt x="69" y="141"/>
                  <a:pt x="68" y="141"/>
                </a:cubicBezTo>
                <a:cubicBezTo>
                  <a:pt x="68" y="141"/>
                  <a:pt x="67" y="141"/>
                  <a:pt x="67" y="142"/>
                </a:cubicBezTo>
                <a:cubicBezTo>
                  <a:pt x="68" y="142"/>
                  <a:pt x="70" y="142"/>
                  <a:pt x="70" y="141"/>
                </a:cubicBezTo>
                <a:cubicBezTo>
                  <a:pt x="71" y="141"/>
                  <a:pt x="71" y="140"/>
                  <a:pt x="71" y="140"/>
                </a:cubicBezTo>
                <a:cubicBezTo>
                  <a:pt x="72" y="139"/>
                  <a:pt x="73" y="140"/>
                  <a:pt x="73" y="140"/>
                </a:cubicBezTo>
                <a:cubicBezTo>
                  <a:pt x="74" y="140"/>
                  <a:pt x="75" y="141"/>
                  <a:pt x="75" y="142"/>
                </a:cubicBezTo>
                <a:cubicBezTo>
                  <a:pt x="76" y="143"/>
                  <a:pt x="77" y="143"/>
                  <a:pt x="77" y="143"/>
                </a:cubicBezTo>
                <a:cubicBezTo>
                  <a:pt x="78" y="141"/>
                  <a:pt x="76" y="139"/>
                  <a:pt x="74" y="138"/>
                </a:cubicBezTo>
                <a:cubicBezTo>
                  <a:pt x="73" y="138"/>
                  <a:pt x="72" y="138"/>
                  <a:pt x="71" y="137"/>
                </a:cubicBezTo>
                <a:cubicBezTo>
                  <a:pt x="70" y="137"/>
                  <a:pt x="69" y="136"/>
                  <a:pt x="69" y="135"/>
                </a:cubicBezTo>
                <a:cubicBezTo>
                  <a:pt x="68" y="132"/>
                  <a:pt x="68" y="129"/>
                  <a:pt x="69" y="126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5"/>
                  <a:pt x="70" y="125"/>
                  <a:pt x="70" y="124"/>
                </a:cubicBezTo>
                <a:cubicBezTo>
                  <a:pt x="72" y="124"/>
                  <a:pt x="74" y="125"/>
                  <a:pt x="76" y="124"/>
                </a:cubicBezTo>
                <a:cubicBezTo>
                  <a:pt x="77" y="124"/>
                  <a:pt x="78" y="123"/>
                  <a:pt x="77" y="122"/>
                </a:cubicBezTo>
                <a:cubicBezTo>
                  <a:pt x="77" y="121"/>
                  <a:pt x="76" y="121"/>
                  <a:pt x="75" y="121"/>
                </a:cubicBezTo>
                <a:cubicBezTo>
                  <a:pt x="74" y="121"/>
                  <a:pt x="72" y="121"/>
                  <a:pt x="71" y="122"/>
                </a:cubicBezTo>
                <a:cubicBezTo>
                  <a:pt x="70" y="122"/>
                  <a:pt x="69" y="122"/>
                  <a:pt x="68" y="123"/>
                </a:cubicBezTo>
                <a:cubicBezTo>
                  <a:pt x="67" y="123"/>
                  <a:pt x="67" y="124"/>
                  <a:pt x="67" y="125"/>
                </a:cubicBezTo>
                <a:cubicBezTo>
                  <a:pt x="66" y="127"/>
                  <a:pt x="65" y="129"/>
                  <a:pt x="64" y="131"/>
                </a:cubicBezTo>
                <a:cubicBezTo>
                  <a:pt x="63" y="133"/>
                  <a:pt x="62" y="136"/>
                  <a:pt x="60" y="137"/>
                </a:cubicBezTo>
                <a:cubicBezTo>
                  <a:pt x="58" y="138"/>
                  <a:pt x="56" y="138"/>
                  <a:pt x="54" y="138"/>
                </a:cubicBezTo>
                <a:cubicBezTo>
                  <a:pt x="49" y="137"/>
                  <a:pt x="44" y="136"/>
                  <a:pt x="40" y="134"/>
                </a:cubicBezTo>
                <a:cubicBezTo>
                  <a:pt x="35" y="133"/>
                  <a:pt x="31" y="130"/>
                  <a:pt x="28" y="126"/>
                </a:cubicBezTo>
                <a:cubicBezTo>
                  <a:pt x="27" y="124"/>
                  <a:pt x="26" y="122"/>
                  <a:pt x="25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6" y="117"/>
                  <a:pt x="28" y="115"/>
                  <a:pt x="30" y="114"/>
                </a:cubicBezTo>
                <a:cubicBezTo>
                  <a:pt x="32" y="114"/>
                  <a:pt x="34" y="114"/>
                  <a:pt x="36" y="114"/>
                </a:cubicBezTo>
                <a:cubicBezTo>
                  <a:pt x="41" y="114"/>
                  <a:pt x="45" y="114"/>
                  <a:pt x="50" y="115"/>
                </a:cubicBezTo>
                <a:cubicBezTo>
                  <a:pt x="50" y="115"/>
                  <a:pt x="51" y="115"/>
                  <a:pt x="51" y="115"/>
                </a:cubicBezTo>
                <a:cubicBezTo>
                  <a:pt x="51" y="114"/>
                  <a:pt x="51" y="114"/>
                  <a:pt x="52" y="113"/>
                </a:cubicBezTo>
                <a:cubicBezTo>
                  <a:pt x="52" y="113"/>
                  <a:pt x="53" y="112"/>
                  <a:pt x="53" y="111"/>
                </a:cubicBezTo>
                <a:cubicBezTo>
                  <a:pt x="53" y="110"/>
                  <a:pt x="52" y="110"/>
                  <a:pt x="51" y="111"/>
                </a:cubicBezTo>
                <a:cubicBezTo>
                  <a:pt x="50" y="111"/>
                  <a:pt x="49" y="112"/>
                  <a:pt x="48" y="113"/>
                </a:cubicBezTo>
                <a:cubicBezTo>
                  <a:pt x="47" y="113"/>
                  <a:pt x="47" y="112"/>
                  <a:pt x="46" y="111"/>
                </a:cubicBezTo>
                <a:cubicBezTo>
                  <a:pt x="43" y="110"/>
                  <a:pt x="40" y="109"/>
                  <a:pt x="37" y="109"/>
                </a:cubicBezTo>
                <a:cubicBezTo>
                  <a:pt x="35" y="109"/>
                  <a:pt x="34" y="109"/>
                  <a:pt x="32" y="110"/>
                </a:cubicBezTo>
                <a:cubicBezTo>
                  <a:pt x="31" y="110"/>
                  <a:pt x="29" y="111"/>
                  <a:pt x="27" y="111"/>
                </a:cubicBezTo>
                <a:cubicBezTo>
                  <a:pt x="26" y="111"/>
                  <a:pt x="24" y="110"/>
                  <a:pt x="23" y="109"/>
                </a:cubicBezTo>
                <a:cubicBezTo>
                  <a:pt x="21" y="109"/>
                  <a:pt x="20" y="107"/>
                  <a:pt x="19" y="106"/>
                </a:cubicBezTo>
                <a:cubicBezTo>
                  <a:pt x="17" y="104"/>
                  <a:pt x="15" y="101"/>
                  <a:pt x="14" y="99"/>
                </a:cubicBezTo>
                <a:cubicBezTo>
                  <a:pt x="14" y="98"/>
                  <a:pt x="14" y="98"/>
                  <a:pt x="14" y="97"/>
                </a:cubicBezTo>
                <a:cubicBezTo>
                  <a:pt x="13" y="96"/>
                  <a:pt x="14" y="95"/>
                  <a:pt x="15" y="95"/>
                </a:cubicBezTo>
                <a:cubicBezTo>
                  <a:pt x="15" y="93"/>
                  <a:pt x="15" y="92"/>
                  <a:pt x="15" y="91"/>
                </a:cubicBezTo>
                <a:cubicBezTo>
                  <a:pt x="16" y="88"/>
                  <a:pt x="20" y="86"/>
                  <a:pt x="23" y="84"/>
                </a:cubicBezTo>
                <a:cubicBezTo>
                  <a:pt x="28" y="82"/>
                  <a:pt x="34" y="80"/>
                  <a:pt x="38" y="76"/>
                </a:cubicBezTo>
                <a:cubicBezTo>
                  <a:pt x="41" y="74"/>
                  <a:pt x="43" y="72"/>
                  <a:pt x="45" y="70"/>
                </a:cubicBezTo>
                <a:cubicBezTo>
                  <a:pt x="48" y="68"/>
                  <a:pt x="51" y="66"/>
                  <a:pt x="54" y="65"/>
                </a:cubicBezTo>
                <a:cubicBezTo>
                  <a:pt x="57" y="65"/>
                  <a:pt x="61" y="65"/>
                  <a:pt x="64" y="67"/>
                </a:cubicBezTo>
                <a:cubicBezTo>
                  <a:pt x="65" y="68"/>
                  <a:pt x="66" y="69"/>
                  <a:pt x="67" y="70"/>
                </a:cubicBezTo>
                <a:cubicBezTo>
                  <a:pt x="68" y="71"/>
                  <a:pt x="70" y="71"/>
                  <a:pt x="71" y="70"/>
                </a:cubicBezTo>
                <a:cubicBezTo>
                  <a:pt x="71" y="69"/>
                  <a:pt x="69" y="69"/>
                  <a:pt x="68" y="69"/>
                </a:cubicBezTo>
                <a:cubicBezTo>
                  <a:pt x="67" y="69"/>
                  <a:pt x="65" y="67"/>
                  <a:pt x="64" y="65"/>
                </a:cubicBezTo>
                <a:cubicBezTo>
                  <a:pt x="62" y="64"/>
                  <a:pt x="60" y="64"/>
                  <a:pt x="58" y="64"/>
                </a:cubicBezTo>
                <a:cubicBezTo>
                  <a:pt x="56" y="63"/>
                  <a:pt x="54" y="63"/>
                  <a:pt x="51" y="63"/>
                </a:cubicBezTo>
                <a:cubicBezTo>
                  <a:pt x="50" y="64"/>
                  <a:pt x="49" y="65"/>
                  <a:pt x="47" y="66"/>
                </a:cubicBezTo>
                <a:cubicBezTo>
                  <a:pt x="47" y="66"/>
                  <a:pt x="47" y="66"/>
                  <a:pt x="46" y="66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4" y="59"/>
                  <a:pt x="44" y="59"/>
                </a:cubicBezTo>
                <a:cubicBezTo>
                  <a:pt x="44" y="59"/>
                  <a:pt x="49" y="59"/>
                  <a:pt x="51" y="59"/>
                </a:cubicBezTo>
                <a:cubicBezTo>
                  <a:pt x="52" y="59"/>
                  <a:pt x="55" y="61"/>
                  <a:pt x="55" y="61"/>
                </a:cubicBezTo>
                <a:cubicBezTo>
                  <a:pt x="56" y="57"/>
                  <a:pt x="56" y="57"/>
                  <a:pt x="56" y="57"/>
                </a:cubicBezTo>
                <a:cubicBezTo>
                  <a:pt x="59" y="59"/>
                  <a:pt x="59" y="59"/>
                  <a:pt x="59" y="59"/>
                </a:cubicBezTo>
                <a:cubicBezTo>
                  <a:pt x="65" y="58"/>
                  <a:pt x="65" y="58"/>
                  <a:pt x="65" y="58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64"/>
                  <a:pt x="73" y="62"/>
                  <a:pt x="74" y="62"/>
                </a:cubicBezTo>
                <a:cubicBezTo>
                  <a:pt x="74" y="61"/>
                  <a:pt x="82" y="58"/>
                  <a:pt x="82" y="58"/>
                </a:cubicBezTo>
                <a:cubicBezTo>
                  <a:pt x="87" y="56"/>
                  <a:pt x="87" y="56"/>
                  <a:pt x="87" y="56"/>
                </a:cubicBezTo>
                <a:cubicBezTo>
                  <a:pt x="87" y="56"/>
                  <a:pt x="92" y="59"/>
                  <a:pt x="92" y="59"/>
                </a:cubicBezTo>
                <a:cubicBezTo>
                  <a:pt x="93" y="60"/>
                  <a:pt x="97" y="63"/>
                  <a:pt x="98" y="63"/>
                </a:cubicBezTo>
                <a:cubicBezTo>
                  <a:pt x="99" y="63"/>
                  <a:pt x="103" y="64"/>
                  <a:pt x="103" y="64"/>
                </a:cubicBezTo>
                <a:cubicBezTo>
                  <a:pt x="104" y="64"/>
                  <a:pt x="107" y="70"/>
                  <a:pt x="108" y="70"/>
                </a:cubicBezTo>
                <a:cubicBezTo>
                  <a:pt x="109" y="71"/>
                  <a:pt x="117" y="77"/>
                  <a:pt x="117" y="77"/>
                </a:cubicBezTo>
                <a:cubicBezTo>
                  <a:pt x="117" y="77"/>
                  <a:pt x="115" y="82"/>
                  <a:pt x="115" y="83"/>
                </a:cubicBezTo>
                <a:cubicBezTo>
                  <a:pt x="114" y="84"/>
                  <a:pt x="114" y="88"/>
                  <a:pt x="114" y="88"/>
                </a:cubicBezTo>
                <a:cubicBezTo>
                  <a:pt x="114" y="88"/>
                  <a:pt x="116" y="92"/>
                  <a:pt x="117" y="92"/>
                </a:cubicBezTo>
                <a:cubicBezTo>
                  <a:pt x="117" y="92"/>
                  <a:pt x="122" y="93"/>
                  <a:pt x="123" y="93"/>
                </a:cubicBezTo>
                <a:cubicBezTo>
                  <a:pt x="124" y="93"/>
                  <a:pt x="132" y="90"/>
                  <a:pt x="133" y="90"/>
                </a:cubicBezTo>
                <a:cubicBezTo>
                  <a:pt x="134" y="89"/>
                  <a:pt x="137" y="87"/>
                  <a:pt x="138" y="86"/>
                </a:cubicBezTo>
                <a:cubicBezTo>
                  <a:pt x="139" y="85"/>
                  <a:pt x="151" y="74"/>
                  <a:pt x="152" y="73"/>
                </a:cubicBezTo>
                <a:cubicBezTo>
                  <a:pt x="152" y="73"/>
                  <a:pt x="154" y="71"/>
                  <a:pt x="154" y="70"/>
                </a:cubicBezTo>
                <a:cubicBezTo>
                  <a:pt x="155" y="68"/>
                  <a:pt x="158" y="59"/>
                  <a:pt x="158" y="59"/>
                </a:cubicBezTo>
                <a:cubicBezTo>
                  <a:pt x="158" y="59"/>
                  <a:pt x="152" y="56"/>
                  <a:pt x="151" y="55"/>
                </a:cubicBezTo>
                <a:cubicBezTo>
                  <a:pt x="151" y="55"/>
                  <a:pt x="147" y="51"/>
                  <a:pt x="146" y="50"/>
                </a:cubicBezTo>
                <a:cubicBezTo>
                  <a:pt x="145" y="49"/>
                  <a:pt x="143" y="46"/>
                  <a:pt x="143" y="44"/>
                </a:cubicBezTo>
                <a:cubicBezTo>
                  <a:pt x="142" y="42"/>
                  <a:pt x="141" y="35"/>
                  <a:pt x="141" y="35"/>
                </a:cubicBezTo>
                <a:cubicBezTo>
                  <a:pt x="141" y="34"/>
                  <a:pt x="140" y="32"/>
                  <a:pt x="140" y="32"/>
                </a:cubicBezTo>
                <a:cubicBezTo>
                  <a:pt x="139" y="31"/>
                  <a:pt x="136" y="29"/>
                  <a:pt x="136" y="28"/>
                </a:cubicBezTo>
                <a:cubicBezTo>
                  <a:pt x="137" y="28"/>
                  <a:pt x="136" y="26"/>
                  <a:pt x="136" y="26"/>
                </a:cubicBezTo>
                <a:cubicBezTo>
                  <a:pt x="136" y="25"/>
                  <a:pt x="138" y="22"/>
                  <a:pt x="138" y="21"/>
                </a:cubicBezTo>
                <a:cubicBezTo>
                  <a:pt x="139" y="19"/>
                  <a:pt x="141" y="19"/>
                  <a:pt x="143" y="19"/>
                </a:cubicBezTo>
                <a:cubicBezTo>
                  <a:pt x="144" y="19"/>
                  <a:pt x="147" y="20"/>
                  <a:pt x="147" y="20"/>
                </a:cubicBezTo>
                <a:cubicBezTo>
                  <a:pt x="147" y="21"/>
                  <a:pt x="153" y="27"/>
                  <a:pt x="153" y="27"/>
                </a:cubicBezTo>
                <a:cubicBezTo>
                  <a:pt x="153" y="27"/>
                  <a:pt x="157" y="22"/>
                  <a:pt x="158" y="21"/>
                </a:cubicBezTo>
                <a:cubicBezTo>
                  <a:pt x="159" y="19"/>
                  <a:pt x="162" y="17"/>
                  <a:pt x="163" y="16"/>
                </a:cubicBezTo>
                <a:cubicBezTo>
                  <a:pt x="164" y="15"/>
                  <a:pt x="165" y="16"/>
                  <a:pt x="167" y="15"/>
                </a:cubicBezTo>
                <a:cubicBezTo>
                  <a:pt x="169" y="15"/>
                  <a:pt x="176" y="12"/>
                  <a:pt x="178" y="12"/>
                </a:cubicBezTo>
                <a:cubicBezTo>
                  <a:pt x="181" y="11"/>
                  <a:pt x="184" y="8"/>
                  <a:pt x="185" y="7"/>
                </a:cubicBezTo>
                <a:cubicBezTo>
                  <a:pt x="186" y="6"/>
                  <a:pt x="190" y="2"/>
                  <a:pt x="191" y="1"/>
                </a:cubicBezTo>
                <a:cubicBezTo>
                  <a:pt x="192" y="1"/>
                  <a:pt x="196" y="1"/>
                  <a:pt x="197" y="1"/>
                </a:cubicBezTo>
                <a:cubicBezTo>
                  <a:pt x="199" y="0"/>
                  <a:pt x="209" y="0"/>
                  <a:pt x="209" y="0"/>
                </a:cubicBezTo>
                <a:cubicBezTo>
                  <a:pt x="209" y="0"/>
                  <a:pt x="212" y="10"/>
                  <a:pt x="212" y="11"/>
                </a:cubicBezTo>
                <a:cubicBezTo>
                  <a:pt x="212" y="12"/>
                  <a:pt x="215" y="25"/>
                  <a:pt x="216" y="26"/>
                </a:cubicBezTo>
                <a:cubicBezTo>
                  <a:pt x="216" y="26"/>
                  <a:pt x="216" y="30"/>
                  <a:pt x="217" y="31"/>
                </a:cubicBezTo>
                <a:cubicBezTo>
                  <a:pt x="217" y="32"/>
                  <a:pt x="220" y="37"/>
                  <a:pt x="220" y="38"/>
                </a:cubicBezTo>
                <a:cubicBezTo>
                  <a:pt x="220" y="38"/>
                  <a:pt x="220" y="44"/>
                  <a:pt x="220" y="45"/>
                </a:cubicBezTo>
                <a:cubicBezTo>
                  <a:pt x="220" y="46"/>
                  <a:pt x="218" y="49"/>
                  <a:pt x="217" y="50"/>
                </a:cubicBezTo>
                <a:cubicBezTo>
                  <a:pt x="216" y="51"/>
                  <a:pt x="214" y="53"/>
                  <a:pt x="214" y="53"/>
                </a:cubicBezTo>
                <a:cubicBezTo>
                  <a:pt x="214" y="53"/>
                  <a:pt x="216" y="58"/>
                  <a:pt x="216" y="59"/>
                </a:cubicBezTo>
                <a:cubicBezTo>
                  <a:pt x="217" y="59"/>
                  <a:pt x="215" y="65"/>
                  <a:pt x="214" y="67"/>
                </a:cubicBezTo>
                <a:cubicBezTo>
                  <a:pt x="214" y="69"/>
                  <a:pt x="212" y="74"/>
                  <a:pt x="211" y="74"/>
                </a:cubicBezTo>
                <a:cubicBezTo>
                  <a:pt x="211" y="75"/>
                  <a:pt x="208" y="80"/>
                  <a:pt x="207" y="81"/>
                </a:cubicBezTo>
                <a:cubicBezTo>
                  <a:pt x="207" y="82"/>
                  <a:pt x="208" y="89"/>
                  <a:pt x="207" y="90"/>
                </a:cubicBezTo>
                <a:cubicBezTo>
                  <a:pt x="207" y="91"/>
                  <a:pt x="205" y="94"/>
                  <a:pt x="204" y="96"/>
                </a:cubicBezTo>
                <a:cubicBezTo>
                  <a:pt x="204" y="97"/>
                  <a:pt x="201" y="101"/>
                  <a:pt x="201" y="101"/>
                </a:cubicBezTo>
                <a:cubicBezTo>
                  <a:pt x="201" y="101"/>
                  <a:pt x="203" y="105"/>
                  <a:pt x="203" y="106"/>
                </a:cubicBezTo>
                <a:cubicBezTo>
                  <a:pt x="203" y="107"/>
                  <a:pt x="201" y="112"/>
                  <a:pt x="200" y="113"/>
                </a:cubicBezTo>
                <a:cubicBezTo>
                  <a:pt x="200" y="114"/>
                  <a:pt x="197" y="118"/>
                  <a:pt x="197" y="118"/>
                </a:cubicBezTo>
                <a:cubicBezTo>
                  <a:pt x="197" y="118"/>
                  <a:pt x="194" y="118"/>
                  <a:pt x="194" y="119"/>
                </a:cubicBezTo>
                <a:cubicBezTo>
                  <a:pt x="194" y="119"/>
                  <a:pt x="192" y="122"/>
                  <a:pt x="192" y="122"/>
                </a:cubicBezTo>
                <a:cubicBezTo>
                  <a:pt x="192" y="130"/>
                  <a:pt x="192" y="130"/>
                  <a:pt x="192" y="130"/>
                </a:cubicBezTo>
                <a:cubicBezTo>
                  <a:pt x="192" y="130"/>
                  <a:pt x="189" y="133"/>
                  <a:pt x="188" y="133"/>
                </a:cubicBezTo>
                <a:cubicBezTo>
                  <a:pt x="188" y="133"/>
                  <a:pt x="186" y="134"/>
                  <a:pt x="186" y="134"/>
                </a:cubicBezTo>
                <a:close/>
                <a:moveTo>
                  <a:pt x="34" y="64"/>
                </a:moveTo>
                <a:cubicBezTo>
                  <a:pt x="34" y="63"/>
                  <a:pt x="36" y="56"/>
                  <a:pt x="36" y="56"/>
                </a:cubicBezTo>
                <a:cubicBezTo>
                  <a:pt x="36" y="56"/>
                  <a:pt x="31" y="53"/>
                  <a:pt x="31" y="52"/>
                </a:cubicBezTo>
                <a:cubicBezTo>
                  <a:pt x="31" y="52"/>
                  <a:pt x="31" y="47"/>
                  <a:pt x="31" y="47"/>
                </a:cubicBezTo>
                <a:cubicBezTo>
                  <a:pt x="31" y="47"/>
                  <a:pt x="30" y="44"/>
                  <a:pt x="30" y="44"/>
                </a:cubicBezTo>
                <a:cubicBezTo>
                  <a:pt x="30" y="44"/>
                  <a:pt x="26" y="43"/>
                  <a:pt x="26" y="43"/>
                </a:cubicBezTo>
                <a:cubicBezTo>
                  <a:pt x="26" y="43"/>
                  <a:pt x="24" y="41"/>
                  <a:pt x="24" y="41"/>
                </a:cubicBezTo>
                <a:cubicBezTo>
                  <a:pt x="23" y="44"/>
                  <a:pt x="23" y="44"/>
                  <a:pt x="23" y="44"/>
                </a:cubicBezTo>
                <a:cubicBezTo>
                  <a:pt x="19" y="42"/>
                  <a:pt x="19" y="42"/>
                  <a:pt x="19" y="42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7"/>
                  <a:pt x="1" y="78"/>
                </a:cubicBezTo>
                <a:cubicBezTo>
                  <a:pt x="4" y="82"/>
                  <a:pt x="7" y="87"/>
                  <a:pt x="10" y="91"/>
                </a:cubicBezTo>
                <a:cubicBezTo>
                  <a:pt x="16" y="83"/>
                  <a:pt x="27" y="80"/>
                  <a:pt x="36" y="74"/>
                </a:cubicBezTo>
                <a:cubicBezTo>
                  <a:pt x="37" y="74"/>
                  <a:pt x="37" y="74"/>
                  <a:pt x="37" y="73"/>
                </a:cubicBezTo>
                <a:cubicBezTo>
                  <a:pt x="37" y="72"/>
                  <a:pt x="35" y="69"/>
                  <a:pt x="35" y="68"/>
                </a:cubicBezTo>
                <a:cubicBezTo>
                  <a:pt x="35" y="68"/>
                  <a:pt x="34" y="65"/>
                  <a:pt x="34" y="64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" name="Freeform 86">
            <a:extLst>
              <a:ext uri="{FF2B5EF4-FFF2-40B4-BE49-F238E27FC236}">
                <a16:creationId xmlns:a16="http://schemas.microsoft.com/office/drawing/2014/main" id="{D1C1B39F-1AE4-384F-1868-30C5AC3A8675}"/>
              </a:ext>
            </a:extLst>
          </p:cNvPr>
          <p:cNvSpPr>
            <a:spLocks/>
          </p:cNvSpPr>
          <p:nvPr/>
        </p:nvSpPr>
        <p:spPr bwMode="auto">
          <a:xfrm>
            <a:off x="3210201" y="4834797"/>
            <a:ext cx="853021" cy="1175353"/>
          </a:xfrm>
          <a:custGeom>
            <a:avLst/>
            <a:gdLst>
              <a:gd name="T0" fmla="*/ 2124989337 w 200"/>
              <a:gd name="T1" fmla="*/ 464515200 h 275"/>
              <a:gd name="T2" fmla="*/ 2009341926 w 200"/>
              <a:gd name="T3" fmla="*/ 319354200 h 275"/>
              <a:gd name="T4" fmla="*/ 1965975572 w 200"/>
              <a:gd name="T5" fmla="*/ 174193200 h 275"/>
              <a:gd name="T6" fmla="*/ 1590126239 w 200"/>
              <a:gd name="T7" fmla="*/ 29032200 h 275"/>
              <a:gd name="T8" fmla="*/ 1329924316 w 200"/>
              <a:gd name="T9" fmla="*/ 87096600 h 275"/>
              <a:gd name="T10" fmla="*/ 1373290670 w 200"/>
              <a:gd name="T11" fmla="*/ 217741500 h 275"/>
              <a:gd name="T12" fmla="*/ 1113088747 w 200"/>
              <a:gd name="T13" fmla="*/ 275805900 h 275"/>
              <a:gd name="T14" fmla="*/ 896253178 w 200"/>
              <a:gd name="T15" fmla="*/ 377418600 h 275"/>
              <a:gd name="T16" fmla="*/ 838431374 w 200"/>
              <a:gd name="T17" fmla="*/ 479031300 h 275"/>
              <a:gd name="T18" fmla="*/ 954074983 w 200"/>
              <a:gd name="T19" fmla="*/ 638708400 h 275"/>
              <a:gd name="T20" fmla="*/ 1069722394 w 200"/>
              <a:gd name="T21" fmla="*/ 856449900 h 275"/>
              <a:gd name="T22" fmla="*/ 997441336 w 200"/>
              <a:gd name="T23" fmla="*/ 958062600 h 275"/>
              <a:gd name="T24" fmla="*/ 1011900589 w 200"/>
              <a:gd name="T25" fmla="*/ 1161288000 h 275"/>
              <a:gd name="T26" fmla="*/ 766150316 w 200"/>
              <a:gd name="T27" fmla="*/ 1611287100 h 275"/>
              <a:gd name="T28" fmla="*/ 462582040 w 200"/>
              <a:gd name="T29" fmla="*/ 1727415900 h 275"/>
              <a:gd name="T30" fmla="*/ 245746471 w 200"/>
              <a:gd name="T31" fmla="*/ 1654835400 h 275"/>
              <a:gd name="T32" fmla="*/ 202380118 w 200"/>
              <a:gd name="T33" fmla="*/ 1872576900 h 275"/>
              <a:gd name="T34" fmla="*/ 202380118 w 200"/>
              <a:gd name="T35" fmla="*/ 2032254000 h 275"/>
              <a:gd name="T36" fmla="*/ 72277256 w 200"/>
              <a:gd name="T37" fmla="*/ 2147483646 h 275"/>
              <a:gd name="T38" fmla="*/ 202380118 w 200"/>
              <a:gd name="T39" fmla="*/ 2147483646 h 275"/>
              <a:gd name="T40" fmla="*/ 72277256 w 200"/>
              <a:gd name="T41" fmla="*/ 2147483646 h 275"/>
              <a:gd name="T42" fmla="*/ 28910902 w 200"/>
              <a:gd name="T43" fmla="*/ 2147483646 h 275"/>
              <a:gd name="T44" fmla="*/ 231291020 w 200"/>
              <a:gd name="T45" fmla="*/ 2147483646 h 275"/>
              <a:gd name="T46" fmla="*/ 375849334 w 200"/>
              <a:gd name="T47" fmla="*/ 2147483646 h 275"/>
              <a:gd name="T48" fmla="*/ 419215687 w 200"/>
              <a:gd name="T49" fmla="*/ 2147483646 h 275"/>
              <a:gd name="T50" fmla="*/ 448126589 w 200"/>
              <a:gd name="T51" fmla="*/ 2147483646 h 275"/>
              <a:gd name="T52" fmla="*/ 636051256 w 200"/>
              <a:gd name="T53" fmla="*/ 2147483646 h 275"/>
              <a:gd name="T54" fmla="*/ 679417609 w 200"/>
              <a:gd name="T55" fmla="*/ 2147483646 h 275"/>
              <a:gd name="T56" fmla="*/ 679417609 w 200"/>
              <a:gd name="T57" fmla="*/ 2147483646 h 275"/>
              <a:gd name="T58" fmla="*/ 838431374 w 200"/>
              <a:gd name="T59" fmla="*/ 2147483646 h 275"/>
              <a:gd name="T60" fmla="*/ 867342276 w 200"/>
              <a:gd name="T61" fmla="*/ 2147483646 h 275"/>
              <a:gd name="T62" fmla="*/ 925164081 w 200"/>
              <a:gd name="T63" fmla="*/ 2147483646 h 275"/>
              <a:gd name="T64" fmla="*/ 968530434 w 200"/>
              <a:gd name="T65" fmla="*/ 2147483646 h 275"/>
              <a:gd name="T66" fmla="*/ 968530434 w 200"/>
              <a:gd name="T67" fmla="*/ 2147483646 h 275"/>
              <a:gd name="T68" fmla="*/ 1011900589 w 200"/>
              <a:gd name="T69" fmla="*/ 2147483646 h 275"/>
              <a:gd name="T70" fmla="*/ 997441336 w 200"/>
              <a:gd name="T71" fmla="*/ 2147483646 h 275"/>
              <a:gd name="T72" fmla="*/ 1026356041 w 200"/>
              <a:gd name="T73" fmla="*/ 2147483646 h 275"/>
              <a:gd name="T74" fmla="*/ 1141999650 w 200"/>
              <a:gd name="T75" fmla="*/ 2147483646 h 275"/>
              <a:gd name="T76" fmla="*/ 1199821454 w 200"/>
              <a:gd name="T77" fmla="*/ 2147483646 h 275"/>
              <a:gd name="T78" fmla="*/ 1257647061 w 200"/>
              <a:gd name="T79" fmla="*/ 2147483646 h 275"/>
              <a:gd name="T80" fmla="*/ 1373290670 w 200"/>
              <a:gd name="T81" fmla="*/ 2147483646 h 275"/>
              <a:gd name="T82" fmla="*/ 1344379767 w 200"/>
              <a:gd name="T83" fmla="*/ 2147483646 h 275"/>
              <a:gd name="T84" fmla="*/ 1503393532 w 200"/>
              <a:gd name="T85" fmla="*/ 2147483646 h 275"/>
              <a:gd name="T86" fmla="*/ 1546759885 w 200"/>
              <a:gd name="T87" fmla="*/ 2147483646 h 275"/>
              <a:gd name="T88" fmla="*/ 1734684552 w 200"/>
              <a:gd name="T89" fmla="*/ 2147483646 h 275"/>
              <a:gd name="T90" fmla="*/ 1778050906 w 200"/>
              <a:gd name="T91" fmla="*/ 2147483646 h 275"/>
              <a:gd name="T92" fmla="*/ 1908153768 w 200"/>
              <a:gd name="T93" fmla="*/ 2147483646 h 275"/>
              <a:gd name="T94" fmla="*/ 1749140003 w 200"/>
              <a:gd name="T95" fmla="*/ 2147483646 h 275"/>
              <a:gd name="T96" fmla="*/ 1835872710 w 200"/>
              <a:gd name="T97" fmla="*/ 2046770100 h 275"/>
              <a:gd name="T98" fmla="*/ 1792506357 w 200"/>
              <a:gd name="T99" fmla="*/ 1901609100 h 275"/>
              <a:gd name="T100" fmla="*/ 2096074632 w 200"/>
              <a:gd name="T101" fmla="*/ 1654835400 h 275"/>
              <a:gd name="T102" fmla="*/ 2147483646 w 200"/>
              <a:gd name="T103" fmla="*/ 1306449000 h 275"/>
              <a:gd name="T104" fmla="*/ 2147483646 w 200"/>
              <a:gd name="T105" fmla="*/ 987094800 h 275"/>
              <a:gd name="T106" fmla="*/ 2147483646 w 200"/>
              <a:gd name="T107" fmla="*/ 667740600 h 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75">
                <a:moveTo>
                  <a:pt x="178" y="22"/>
                </a:moveTo>
                <a:cubicBezTo>
                  <a:pt x="161" y="27"/>
                  <a:pt x="161" y="27"/>
                  <a:pt x="161" y="27"/>
                </a:cubicBezTo>
                <a:cubicBezTo>
                  <a:pt x="147" y="32"/>
                  <a:pt x="147" y="32"/>
                  <a:pt x="147" y="32"/>
                </a:cubicBezTo>
                <a:cubicBezTo>
                  <a:pt x="142" y="27"/>
                  <a:pt x="142" y="27"/>
                  <a:pt x="142" y="27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41" y="18"/>
                  <a:pt x="141" y="18"/>
                  <a:pt x="141" y="18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27" y="7"/>
                  <a:pt x="127" y="7"/>
                  <a:pt x="127" y="7"/>
                </a:cubicBezTo>
                <a:cubicBezTo>
                  <a:pt x="118" y="2"/>
                  <a:pt x="118" y="2"/>
                  <a:pt x="118" y="2"/>
                </a:cubicBezTo>
                <a:cubicBezTo>
                  <a:pt x="110" y="2"/>
                  <a:pt x="110" y="2"/>
                  <a:pt x="110" y="2"/>
                </a:cubicBezTo>
                <a:cubicBezTo>
                  <a:pt x="106" y="0"/>
                  <a:pt x="106" y="0"/>
                  <a:pt x="106" y="0"/>
                </a:cubicBezTo>
                <a:cubicBezTo>
                  <a:pt x="100" y="4"/>
                  <a:pt x="100" y="4"/>
                  <a:pt x="100" y="4"/>
                </a:cubicBezTo>
                <a:cubicBezTo>
                  <a:pt x="92" y="6"/>
                  <a:pt x="92" y="6"/>
                  <a:pt x="92" y="6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12"/>
                  <a:pt x="97" y="12"/>
                  <a:pt x="97" y="12"/>
                </a:cubicBezTo>
                <a:cubicBezTo>
                  <a:pt x="95" y="15"/>
                  <a:pt x="95" y="15"/>
                  <a:pt x="95" y="15"/>
                </a:cubicBezTo>
                <a:cubicBezTo>
                  <a:pt x="91" y="16"/>
                  <a:pt x="91" y="16"/>
                  <a:pt x="91" y="16"/>
                </a:cubicBezTo>
                <a:cubicBezTo>
                  <a:pt x="84" y="17"/>
                  <a:pt x="84" y="17"/>
                  <a:pt x="84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3" y="18"/>
                  <a:pt x="73" y="18"/>
                  <a:pt x="73" y="18"/>
                </a:cubicBezTo>
                <a:cubicBezTo>
                  <a:pt x="68" y="19"/>
                  <a:pt x="68" y="19"/>
                  <a:pt x="68" y="19"/>
                </a:cubicBezTo>
                <a:cubicBezTo>
                  <a:pt x="62" y="26"/>
                  <a:pt x="62" y="26"/>
                  <a:pt x="62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5" y="28"/>
                  <a:pt x="55" y="28"/>
                  <a:pt x="55" y="28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8"/>
                  <a:pt x="58" y="38"/>
                  <a:pt x="58" y="38"/>
                </a:cubicBezTo>
                <a:cubicBezTo>
                  <a:pt x="61" y="41"/>
                  <a:pt x="61" y="41"/>
                  <a:pt x="61" y="41"/>
                </a:cubicBezTo>
                <a:cubicBezTo>
                  <a:pt x="66" y="44"/>
                  <a:pt x="66" y="44"/>
                  <a:pt x="66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53"/>
                  <a:pt x="69" y="53"/>
                  <a:pt x="69" y="53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4"/>
                  <a:pt x="72" y="64"/>
                  <a:pt x="72" y="64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6"/>
                  <a:pt x="67" y="71"/>
                  <a:pt x="67" y="71"/>
                </a:cubicBezTo>
                <a:cubicBezTo>
                  <a:pt x="67" y="72"/>
                  <a:pt x="67" y="75"/>
                  <a:pt x="67" y="75"/>
                </a:cubicBezTo>
                <a:cubicBezTo>
                  <a:pt x="70" y="80"/>
                  <a:pt x="70" y="80"/>
                  <a:pt x="70" y="80"/>
                </a:cubicBezTo>
                <a:cubicBezTo>
                  <a:pt x="68" y="84"/>
                  <a:pt x="68" y="84"/>
                  <a:pt x="68" y="84"/>
                </a:cubicBezTo>
                <a:cubicBezTo>
                  <a:pt x="55" y="98"/>
                  <a:pt x="55" y="98"/>
                  <a:pt x="55" y="98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6" y="122"/>
                  <a:pt x="16" y="122"/>
                  <a:pt x="16" y="122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6"/>
                  <a:pt x="11" y="136"/>
                  <a:pt x="11" y="136"/>
                </a:cubicBezTo>
                <a:cubicBezTo>
                  <a:pt x="14" y="140"/>
                  <a:pt x="14" y="140"/>
                  <a:pt x="14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51"/>
                  <a:pt x="5" y="151"/>
                  <a:pt x="5" y="151"/>
                </a:cubicBezTo>
                <a:cubicBezTo>
                  <a:pt x="8" y="154"/>
                  <a:pt x="8" y="154"/>
                  <a:pt x="8" y="154"/>
                </a:cubicBezTo>
                <a:cubicBezTo>
                  <a:pt x="7" y="169"/>
                  <a:pt x="7" y="169"/>
                  <a:pt x="7" y="169"/>
                </a:cubicBezTo>
                <a:cubicBezTo>
                  <a:pt x="14" y="183"/>
                  <a:pt x="14" y="183"/>
                  <a:pt x="14" y="183"/>
                </a:cubicBezTo>
                <a:cubicBezTo>
                  <a:pt x="17" y="192"/>
                  <a:pt x="17" y="192"/>
                  <a:pt x="17" y="192"/>
                </a:cubicBezTo>
                <a:cubicBezTo>
                  <a:pt x="6" y="191"/>
                  <a:pt x="6" y="191"/>
                  <a:pt x="6" y="191"/>
                </a:cubicBezTo>
                <a:cubicBezTo>
                  <a:pt x="5" y="193"/>
                  <a:pt x="5" y="193"/>
                  <a:pt x="5" y="193"/>
                </a:cubicBezTo>
                <a:cubicBezTo>
                  <a:pt x="4" y="194"/>
                  <a:pt x="4" y="194"/>
                  <a:pt x="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2" y="196"/>
                  <a:pt x="2" y="196"/>
                </a:cubicBezTo>
                <a:cubicBezTo>
                  <a:pt x="3" y="196"/>
                  <a:pt x="8" y="198"/>
                  <a:pt x="8" y="198"/>
                </a:cubicBezTo>
                <a:cubicBezTo>
                  <a:pt x="8" y="198"/>
                  <a:pt x="12" y="205"/>
                  <a:pt x="12" y="206"/>
                </a:cubicBezTo>
                <a:cubicBezTo>
                  <a:pt x="13" y="206"/>
                  <a:pt x="15" y="209"/>
                  <a:pt x="16" y="209"/>
                </a:cubicBezTo>
                <a:cubicBezTo>
                  <a:pt x="16" y="209"/>
                  <a:pt x="21" y="205"/>
                  <a:pt x="21" y="205"/>
                </a:cubicBezTo>
                <a:cubicBezTo>
                  <a:pt x="24" y="208"/>
                  <a:pt x="24" y="208"/>
                  <a:pt x="24" y="208"/>
                </a:cubicBezTo>
                <a:cubicBezTo>
                  <a:pt x="26" y="209"/>
                  <a:pt x="26" y="209"/>
                  <a:pt x="26" y="209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9" y="221"/>
                  <a:pt x="29" y="221"/>
                  <a:pt x="29" y="221"/>
                </a:cubicBezTo>
                <a:cubicBezTo>
                  <a:pt x="31" y="223"/>
                  <a:pt x="31" y="223"/>
                  <a:pt x="31" y="223"/>
                </a:cubicBezTo>
                <a:cubicBezTo>
                  <a:pt x="31" y="229"/>
                  <a:pt x="31" y="229"/>
                  <a:pt x="31" y="229"/>
                </a:cubicBezTo>
                <a:cubicBezTo>
                  <a:pt x="31" y="229"/>
                  <a:pt x="31" y="232"/>
                  <a:pt x="31" y="232"/>
                </a:cubicBezTo>
                <a:cubicBezTo>
                  <a:pt x="31" y="232"/>
                  <a:pt x="34" y="239"/>
                  <a:pt x="34" y="239"/>
                </a:cubicBezTo>
                <a:cubicBezTo>
                  <a:pt x="41" y="245"/>
                  <a:pt x="41" y="245"/>
                  <a:pt x="41" y="245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5" y="251"/>
                  <a:pt x="45" y="251"/>
                  <a:pt x="45" y="251"/>
                </a:cubicBezTo>
                <a:cubicBezTo>
                  <a:pt x="47" y="253"/>
                  <a:pt x="49" y="254"/>
                  <a:pt x="51" y="254"/>
                </a:cubicBezTo>
                <a:cubicBezTo>
                  <a:pt x="50" y="252"/>
                  <a:pt x="48" y="249"/>
                  <a:pt x="47" y="247"/>
                </a:cubicBezTo>
                <a:cubicBezTo>
                  <a:pt x="46" y="245"/>
                  <a:pt x="45" y="244"/>
                  <a:pt x="44" y="243"/>
                </a:cubicBezTo>
                <a:cubicBezTo>
                  <a:pt x="43" y="242"/>
                  <a:pt x="41" y="241"/>
                  <a:pt x="41" y="239"/>
                </a:cubicBezTo>
                <a:cubicBezTo>
                  <a:pt x="43" y="240"/>
                  <a:pt x="45" y="242"/>
                  <a:pt x="47" y="244"/>
                </a:cubicBezTo>
                <a:cubicBezTo>
                  <a:pt x="48" y="245"/>
                  <a:pt x="49" y="247"/>
                  <a:pt x="51" y="247"/>
                </a:cubicBezTo>
                <a:cubicBezTo>
                  <a:pt x="53" y="247"/>
                  <a:pt x="54" y="245"/>
                  <a:pt x="55" y="243"/>
                </a:cubicBezTo>
                <a:cubicBezTo>
                  <a:pt x="55" y="242"/>
                  <a:pt x="57" y="240"/>
                  <a:pt x="58" y="240"/>
                </a:cubicBezTo>
                <a:cubicBezTo>
                  <a:pt x="58" y="244"/>
                  <a:pt x="53" y="246"/>
                  <a:pt x="53" y="249"/>
                </a:cubicBezTo>
                <a:cubicBezTo>
                  <a:pt x="54" y="252"/>
                  <a:pt x="58" y="253"/>
                  <a:pt x="58" y="256"/>
                </a:cubicBezTo>
                <a:cubicBezTo>
                  <a:pt x="59" y="256"/>
                  <a:pt x="60" y="258"/>
                  <a:pt x="60" y="259"/>
                </a:cubicBezTo>
                <a:cubicBezTo>
                  <a:pt x="60" y="260"/>
                  <a:pt x="60" y="260"/>
                  <a:pt x="60" y="260"/>
                </a:cubicBezTo>
                <a:cubicBezTo>
                  <a:pt x="60" y="261"/>
                  <a:pt x="60" y="261"/>
                  <a:pt x="61" y="261"/>
                </a:cubicBezTo>
                <a:cubicBezTo>
                  <a:pt x="62" y="262"/>
                  <a:pt x="63" y="263"/>
                  <a:pt x="64" y="264"/>
                </a:cubicBezTo>
                <a:cubicBezTo>
                  <a:pt x="64" y="264"/>
                  <a:pt x="65" y="264"/>
                  <a:pt x="65" y="264"/>
                </a:cubicBezTo>
                <a:cubicBezTo>
                  <a:pt x="65" y="264"/>
                  <a:pt x="65" y="264"/>
                  <a:pt x="65" y="264"/>
                </a:cubicBezTo>
                <a:cubicBezTo>
                  <a:pt x="66" y="263"/>
                  <a:pt x="67" y="262"/>
                  <a:pt x="67" y="261"/>
                </a:cubicBezTo>
                <a:cubicBezTo>
                  <a:pt x="68" y="260"/>
                  <a:pt x="68" y="260"/>
                  <a:pt x="68" y="260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8" y="257"/>
                  <a:pt x="67" y="256"/>
                  <a:pt x="67" y="255"/>
                </a:cubicBezTo>
                <a:cubicBezTo>
                  <a:pt x="67" y="255"/>
                  <a:pt x="67" y="253"/>
                  <a:pt x="67" y="253"/>
                </a:cubicBezTo>
                <a:cubicBezTo>
                  <a:pt x="68" y="253"/>
                  <a:pt x="68" y="254"/>
                  <a:pt x="69" y="255"/>
                </a:cubicBezTo>
                <a:cubicBezTo>
                  <a:pt x="69" y="255"/>
                  <a:pt x="69" y="256"/>
                  <a:pt x="70" y="257"/>
                </a:cubicBezTo>
                <a:cubicBezTo>
                  <a:pt x="70" y="258"/>
                  <a:pt x="70" y="260"/>
                  <a:pt x="69" y="262"/>
                </a:cubicBezTo>
                <a:cubicBezTo>
                  <a:pt x="69" y="262"/>
                  <a:pt x="69" y="263"/>
                  <a:pt x="69" y="263"/>
                </a:cubicBezTo>
                <a:cubicBezTo>
                  <a:pt x="69" y="264"/>
                  <a:pt x="69" y="264"/>
                  <a:pt x="69" y="265"/>
                </a:cubicBezTo>
                <a:cubicBezTo>
                  <a:pt x="70" y="266"/>
                  <a:pt x="70" y="267"/>
                  <a:pt x="70" y="268"/>
                </a:cubicBezTo>
                <a:cubicBezTo>
                  <a:pt x="70" y="268"/>
                  <a:pt x="70" y="268"/>
                  <a:pt x="71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3" y="269"/>
                  <a:pt x="74" y="269"/>
                  <a:pt x="76" y="269"/>
                </a:cubicBezTo>
                <a:cubicBezTo>
                  <a:pt x="76" y="269"/>
                  <a:pt x="77" y="273"/>
                  <a:pt x="77" y="273"/>
                </a:cubicBezTo>
                <a:cubicBezTo>
                  <a:pt x="77" y="274"/>
                  <a:pt x="79" y="275"/>
                  <a:pt x="79" y="275"/>
                </a:cubicBezTo>
                <a:cubicBezTo>
                  <a:pt x="79" y="275"/>
                  <a:pt x="82" y="274"/>
                  <a:pt x="82" y="273"/>
                </a:cubicBezTo>
                <a:cubicBezTo>
                  <a:pt x="83" y="272"/>
                  <a:pt x="83" y="270"/>
                  <a:pt x="83" y="269"/>
                </a:cubicBezTo>
                <a:cubicBezTo>
                  <a:pt x="83" y="269"/>
                  <a:pt x="83" y="266"/>
                  <a:pt x="83" y="266"/>
                </a:cubicBezTo>
                <a:cubicBezTo>
                  <a:pt x="84" y="264"/>
                  <a:pt x="84" y="264"/>
                  <a:pt x="84" y="264"/>
                </a:cubicBezTo>
                <a:cubicBezTo>
                  <a:pt x="85" y="261"/>
                  <a:pt x="85" y="261"/>
                  <a:pt x="85" y="261"/>
                </a:cubicBezTo>
                <a:cubicBezTo>
                  <a:pt x="85" y="261"/>
                  <a:pt x="87" y="260"/>
                  <a:pt x="87" y="260"/>
                </a:cubicBezTo>
                <a:cubicBezTo>
                  <a:pt x="88" y="259"/>
                  <a:pt x="92" y="259"/>
                  <a:pt x="92" y="259"/>
                </a:cubicBezTo>
                <a:cubicBezTo>
                  <a:pt x="92" y="258"/>
                  <a:pt x="96" y="258"/>
                  <a:pt x="96" y="258"/>
                </a:cubicBezTo>
                <a:cubicBezTo>
                  <a:pt x="96" y="258"/>
                  <a:pt x="95" y="256"/>
                  <a:pt x="95" y="255"/>
                </a:cubicBezTo>
                <a:cubicBezTo>
                  <a:pt x="95" y="255"/>
                  <a:pt x="94" y="254"/>
                  <a:pt x="94" y="254"/>
                </a:cubicBezTo>
                <a:cubicBezTo>
                  <a:pt x="94" y="253"/>
                  <a:pt x="94" y="252"/>
                  <a:pt x="94" y="252"/>
                </a:cubicBezTo>
                <a:cubicBezTo>
                  <a:pt x="93" y="250"/>
                  <a:pt x="93" y="250"/>
                  <a:pt x="93" y="250"/>
                </a:cubicBezTo>
                <a:cubicBezTo>
                  <a:pt x="98" y="247"/>
                  <a:pt x="98" y="247"/>
                  <a:pt x="98" y="247"/>
                </a:cubicBezTo>
                <a:cubicBezTo>
                  <a:pt x="98" y="243"/>
                  <a:pt x="98" y="243"/>
                  <a:pt x="98" y="243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4" y="237"/>
                  <a:pt x="104" y="237"/>
                  <a:pt x="104" y="237"/>
                </a:cubicBezTo>
                <a:cubicBezTo>
                  <a:pt x="103" y="235"/>
                  <a:pt x="103" y="235"/>
                  <a:pt x="103" y="235"/>
                </a:cubicBezTo>
                <a:cubicBezTo>
                  <a:pt x="107" y="232"/>
                  <a:pt x="107" y="232"/>
                  <a:pt x="107" y="232"/>
                </a:cubicBezTo>
                <a:cubicBezTo>
                  <a:pt x="107" y="227"/>
                  <a:pt x="107" y="227"/>
                  <a:pt x="107" y="227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20" y="213"/>
                  <a:pt x="120" y="213"/>
                  <a:pt x="120" y="213"/>
                </a:cubicBezTo>
                <a:cubicBezTo>
                  <a:pt x="118" y="201"/>
                  <a:pt x="118" y="201"/>
                  <a:pt x="118" y="201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22" y="191"/>
                  <a:pt x="123" y="188"/>
                  <a:pt x="123" y="187"/>
                </a:cubicBezTo>
                <a:cubicBezTo>
                  <a:pt x="123" y="187"/>
                  <a:pt x="122" y="184"/>
                  <a:pt x="122" y="184"/>
                </a:cubicBezTo>
                <a:cubicBezTo>
                  <a:pt x="121" y="182"/>
                  <a:pt x="121" y="182"/>
                  <a:pt x="121" y="182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21" y="151"/>
                  <a:pt x="121" y="151"/>
                  <a:pt x="121" y="151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23" y="148"/>
                  <a:pt x="123" y="148"/>
                  <a:pt x="123" y="148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38"/>
                  <a:pt x="127" y="138"/>
                  <a:pt x="127" y="138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45" y="114"/>
                  <a:pt x="145" y="114"/>
                  <a:pt x="145" y="114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85" y="68"/>
                  <a:pt x="185" y="68"/>
                  <a:pt x="185" y="68"/>
                </a:cubicBezTo>
                <a:cubicBezTo>
                  <a:pt x="196" y="73"/>
                  <a:pt x="196" y="73"/>
                  <a:pt x="196" y="73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200" y="46"/>
                  <a:pt x="200" y="46"/>
                  <a:pt x="200" y="46"/>
                </a:cubicBezTo>
                <a:lnTo>
                  <a:pt x="178" y="2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9" name="Freeform 87">
            <a:extLst>
              <a:ext uri="{FF2B5EF4-FFF2-40B4-BE49-F238E27FC236}">
                <a16:creationId xmlns:a16="http://schemas.microsoft.com/office/drawing/2014/main" id="{279E2D6A-D330-2CD6-3514-24DE306E638F}"/>
              </a:ext>
            </a:extLst>
          </p:cNvPr>
          <p:cNvSpPr>
            <a:spLocks/>
          </p:cNvSpPr>
          <p:nvPr/>
        </p:nvSpPr>
        <p:spPr bwMode="auto">
          <a:xfrm>
            <a:off x="5147752" y="1176958"/>
            <a:ext cx="1656178" cy="1994537"/>
          </a:xfrm>
          <a:custGeom>
            <a:avLst/>
            <a:gdLst>
              <a:gd name="T0" fmla="*/ 2147483646 w 388"/>
              <a:gd name="T1" fmla="*/ 2147483646 h 467"/>
              <a:gd name="T2" fmla="*/ 2147483646 w 388"/>
              <a:gd name="T3" fmla="*/ 2147483646 h 467"/>
              <a:gd name="T4" fmla="*/ 2147483646 w 388"/>
              <a:gd name="T5" fmla="*/ 2147483646 h 467"/>
              <a:gd name="T6" fmla="*/ 2147483646 w 388"/>
              <a:gd name="T7" fmla="*/ 2147483646 h 467"/>
              <a:gd name="T8" fmla="*/ 2147483646 w 388"/>
              <a:gd name="T9" fmla="*/ 2147483646 h 467"/>
              <a:gd name="T10" fmla="*/ 2147483646 w 388"/>
              <a:gd name="T11" fmla="*/ 2147483646 h 467"/>
              <a:gd name="T12" fmla="*/ 2147483646 w 388"/>
              <a:gd name="T13" fmla="*/ 2145318809 h 467"/>
              <a:gd name="T14" fmla="*/ 2147483646 w 388"/>
              <a:gd name="T15" fmla="*/ 0 h 467"/>
              <a:gd name="T16" fmla="*/ 2147483646 w 388"/>
              <a:gd name="T17" fmla="*/ 173943225 h 467"/>
              <a:gd name="T18" fmla="*/ 2147483646 w 388"/>
              <a:gd name="T19" fmla="*/ 289909182 h 467"/>
              <a:gd name="T20" fmla="*/ 2147483646 w 388"/>
              <a:gd name="T21" fmla="*/ 347890257 h 467"/>
              <a:gd name="T22" fmla="*/ 2147483646 w 388"/>
              <a:gd name="T23" fmla="*/ 333392133 h 467"/>
              <a:gd name="T24" fmla="*/ 2147483646 w 388"/>
              <a:gd name="T25" fmla="*/ 333392133 h 467"/>
              <a:gd name="T26" fmla="*/ 2147483646 w 388"/>
              <a:gd name="T27" fmla="*/ 347890257 h 467"/>
              <a:gd name="T28" fmla="*/ 2147483646 w 388"/>
              <a:gd name="T29" fmla="*/ 362384574 h 467"/>
              <a:gd name="T30" fmla="*/ 2147483646 w 388"/>
              <a:gd name="T31" fmla="*/ 420365649 h 467"/>
              <a:gd name="T32" fmla="*/ 2147483646 w 388"/>
              <a:gd name="T33" fmla="*/ 449358090 h 467"/>
              <a:gd name="T34" fmla="*/ 2147483646 w 388"/>
              <a:gd name="T35" fmla="*/ 521833482 h 467"/>
              <a:gd name="T36" fmla="*/ 2147483646 w 388"/>
              <a:gd name="T37" fmla="*/ 608806998 h 467"/>
              <a:gd name="T38" fmla="*/ 2113891228 w 388"/>
              <a:gd name="T39" fmla="*/ 768255906 h 467"/>
              <a:gd name="T40" fmla="*/ 2012542651 w 388"/>
              <a:gd name="T41" fmla="*/ 797244540 h 467"/>
              <a:gd name="T42" fmla="*/ 1867755163 w 388"/>
              <a:gd name="T43" fmla="*/ 884218056 h 467"/>
              <a:gd name="T44" fmla="*/ 1824316254 w 388"/>
              <a:gd name="T45" fmla="*/ 1058161281 h 467"/>
              <a:gd name="T46" fmla="*/ 1549223452 w 388"/>
              <a:gd name="T47" fmla="*/ 1188621555 h 467"/>
              <a:gd name="T48" fmla="*/ 1679528766 w 388"/>
              <a:gd name="T49" fmla="*/ 1826417186 h 467"/>
              <a:gd name="T50" fmla="*/ 1303083582 w 388"/>
              <a:gd name="T51" fmla="*/ 2147483646 h 467"/>
              <a:gd name="T52" fmla="*/ 1303083582 w 388"/>
              <a:gd name="T53" fmla="*/ 2147483646 h 467"/>
              <a:gd name="T54" fmla="*/ 1389957596 w 388"/>
              <a:gd name="T55" fmla="*/ 2147483646 h 467"/>
              <a:gd name="T56" fmla="*/ 1042465343 w 388"/>
              <a:gd name="T57" fmla="*/ 2147483646 h 467"/>
              <a:gd name="T58" fmla="*/ 912160029 w 388"/>
              <a:gd name="T59" fmla="*/ 2147483646 h 467"/>
              <a:gd name="T60" fmla="*/ 217179329 w 388"/>
              <a:gd name="T61" fmla="*/ 2147483646 h 467"/>
              <a:gd name="T62" fmla="*/ 419884094 w 388"/>
              <a:gd name="T63" fmla="*/ 2147483646 h 467"/>
              <a:gd name="T64" fmla="*/ 202700960 w 388"/>
              <a:gd name="T65" fmla="*/ 2147483646 h 467"/>
              <a:gd name="T66" fmla="*/ 115830751 w 388"/>
              <a:gd name="T67" fmla="*/ 2147483646 h 467"/>
              <a:gd name="T68" fmla="*/ 1013508607 w 388"/>
              <a:gd name="T69" fmla="*/ 2147483646 h 467"/>
              <a:gd name="T70" fmla="*/ 1360997055 w 388"/>
              <a:gd name="T71" fmla="*/ 2147483646 h 467"/>
              <a:gd name="T72" fmla="*/ 1853276795 w 388"/>
              <a:gd name="T73" fmla="*/ 2147483646 h 467"/>
              <a:gd name="T74" fmla="*/ 2147483646 w 388"/>
              <a:gd name="T75" fmla="*/ 2147483646 h 467"/>
              <a:gd name="T76" fmla="*/ 2147483646 w 388"/>
              <a:gd name="T77" fmla="*/ 2147483646 h 467"/>
              <a:gd name="T78" fmla="*/ 2147483646 w 388"/>
              <a:gd name="T79" fmla="*/ 2147483646 h 467"/>
              <a:gd name="T80" fmla="*/ 2147483646 w 388"/>
              <a:gd name="T81" fmla="*/ 2147483646 h 467"/>
              <a:gd name="T82" fmla="*/ 2147483646 w 388"/>
              <a:gd name="T83" fmla="*/ 2147483646 h 467"/>
              <a:gd name="T84" fmla="*/ 2147483646 w 388"/>
              <a:gd name="T85" fmla="*/ 2147483646 h 467"/>
              <a:gd name="T86" fmla="*/ 2147483646 w 388"/>
              <a:gd name="T87" fmla="*/ 2147483646 h 467"/>
              <a:gd name="T88" fmla="*/ 2147483646 w 388"/>
              <a:gd name="T89" fmla="*/ 2147483646 h 467"/>
              <a:gd name="T90" fmla="*/ 2147483646 w 388"/>
              <a:gd name="T91" fmla="*/ 2147483646 h 467"/>
              <a:gd name="T92" fmla="*/ 2147483646 w 388"/>
              <a:gd name="T93" fmla="*/ 2147483646 h 467"/>
              <a:gd name="T94" fmla="*/ 2147483646 w 388"/>
              <a:gd name="T95" fmla="*/ 2147483646 h 467"/>
              <a:gd name="T96" fmla="*/ 2147483646 w 388"/>
              <a:gd name="T97" fmla="*/ 2147483646 h 46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88" h="467">
                <a:moveTo>
                  <a:pt x="388" y="194"/>
                </a:moveTo>
                <a:cubicBezTo>
                  <a:pt x="388" y="194"/>
                  <a:pt x="386" y="193"/>
                  <a:pt x="386" y="193"/>
                </a:cubicBezTo>
                <a:cubicBezTo>
                  <a:pt x="384" y="193"/>
                  <a:pt x="384" y="193"/>
                  <a:pt x="384" y="193"/>
                </a:cubicBezTo>
                <a:cubicBezTo>
                  <a:pt x="380" y="194"/>
                  <a:pt x="380" y="194"/>
                  <a:pt x="380" y="194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73" y="188"/>
                  <a:pt x="373" y="188"/>
                  <a:pt x="373" y="188"/>
                </a:cubicBezTo>
                <a:cubicBezTo>
                  <a:pt x="373" y="182"/>
                  <a:pt x="373" y="182"/>
                  <a:pt x="373" y="182"/>
                </a:cubicBezTo>
                <a:cubicBezTo>
                  <a:pt x="373" y="182"/>
                  <a:pt x="368" y="180"/>
                  <a:pt x="368" y="180"/>
                </a:cubicBezTo>
                <a:cubicBezTo>
                  <a:pt x="368" y="180"/>
                  <a:pt x="369" y="178"/>
                  <a:pt x="369" y="178"/>
                </a:cubicBezTo>
                <a:cubicBezTo>
                  <a:pt x="369" y="176"/>
                  <a:pt x="369" y="176"/>
                  <a:pt x="369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4" y="173"/>
                  <a:pt x="364" y="173"/>
                  <a:pt x="364" y="173"/>
                </a:cubicBezTo>
                <a:cubicBezTo>
                  <a:pt x="364" y="173"/>
                  <a:pt x="355" y="172"/>
                  <a:pt x="354" y="172"/>
                </a:cubicBezTo>
                <a:cubicBezTo>
                  <a:pt x="354" y="172"/>
                  <a:pt x="347" y="170"/>
                  <a:pt x="347" y="170"/>
                </a:cubicBezTo>
                <a:cubicBezTo>
                  <a:pt x="344" y="173"/>
                  <a:pt x="344" y="173"/>
                  <a:pt x="344" y="173"/>
                </a:cubicBezTo>
                <a:cubicBezTo>
                  <a:pt x="344" y="173"/>
                  <a:pt x="342" y="172"/>
                  <a:pt x="342" y="172"/>
                </a:cubicBezTo>
                <a:cubicBezTo>
                  <a:pt x="341" y="172"/>
                  <a:pt x="340" y="173"/>
                  <a:pt x="340" y="173"/>
                </a:cubicBezTo>
                <a:cubicBezTo>
                  <a:pt x="340" y="173"/>
                  <a:pt x="338" y="171"/>
                  <a:pt x="338" y="171"/>
                </a:cubicBezTo>
                <a:cubicBezTo>
                  <a:pt x="336" y="171"/>
                  <a:pt x="336" y="171"/>
                  <a:pt x="336" y="171"/>
                </a:cubicBezTo>
                <a:cubicBezTo>
                  <a:pt x="333" y="172"/>
                  <a:pt x="333" y="172"/>
                  <a:pt x="333" y="172"/>
                </a:cubicBezTo>
                <a:cubicBezTo>
                  <a:pt x="332" y="169"/>
                  <a:pt x="332" y="169"/>
                  <a:pt x="332" y="169"/>
                </a:cubicBezTo>
                <a:cubicBezTo>
                  <a:pt x="326" y="166"/>
                  <a:pt x="326" y="166"/>
                  <a:pt x="326" y="166"/>
                </a:cubicBezTo>
                <a:cubicBezTo>
                  <a:pt x="329" y="163"/>
                  <a:pt x="329" y="163"/>
                  <a:pt x="329" y="163"/>
                </a:cubicBezTo>
                <a:cubicBezTo>
                  <a:pt x="329" y="163"/>
                  <a:pt x="329" y="160"/>
                  <a:pt x="328" y="160"/>
                </a:cubicBezTo>
                <a:cubicBezTo>
                  <a:pt x="328" y="160"/>
                  <a:pt x="327" y="158"/>
                  <a:pt x="327" y="158"/>
                </a:cubicBezTo>
                <a:cubicBezTo>
                  <a:pt x="327" y="157"/>
                  <a:pt x="327" y="157"/>
                  <a:pt x="327" y="157"/>
                </a:cubicBezTo>
                <a:cubicBezTo>
                  <a:pt x="330" y="155"/>
                  <a:pt x="330" y="155"/>
                  <a:pt x="330" y="155"/>
                </a:cubicBezTo>
                <a:cubicBezTo>
                  <a:pt x="330" y="148"/>
                  <a:pt x="330" y="148"/>
                  <a:pt x="330" y="148"/>
                </a:cubicBezTo>
                <a:cubicBezTo>
                  <a:pt x="316" y="81"/>
                  <a:pt x="316" y="81"/>
                  <a:pt x="316" y="81"/>
                </a:cubicBezTo>
                <a:cubicBezTo>
                  <a:pt x="260" y="2"/>
                  <a:pt x="260" y="2"/>
                  <a:pt x="260" y="2"/>
                </a:cubicBezTo>
                <a:cubicBezTo>
                  <a:pt x="226" y="2"/>
                  <a:pt x="226" y="2"/>
                  <a:pt x="226" y="2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3"/>
                  <a:pt x="223" y="3"/>
                  <a:pt x="223" y="3"/>
                </a:cubicBezTo>
                <a:cubicBezTo>
                  <a:pt x="219" y="3"/>
                  <a:pt x="219" y="3"/>
                  <a:pt x="219" y="3"/>
                </a:cubicBezTo>
                <a:cubicBezTo>
                  <a:pt x="215" y="12"/>
                  <a:pt x="215" y="12"/>
                  <a:pt x="215" y="12"/>
                </a:cubicBezTo>
                <a:cubicBezTo>
                  <a:pt x="215" y="12"/>
                  <a:pt x="212" y="12"/>
                  <a:pt x="212" y="12"/>
                </a:cubicBezTo>
                <a:cubicBezTo>
                  <a:pt x="212" y="12"/>
                  <a:pt x="214" y="15"/>
                  <a:pt x="215" y="15"/>
                </a:cubicBezTo>
                <a:cubicBezTo>
                  <a:pt x="215" y="16"/>
                  <a:pt x="214" y="17"/>
                  <a:pt x="214" y="17"/>
                </a:cubicBezTo>
                <a:cubicBezTo>
                  <a:pt x="214" y="17"/>
                  <a:pt x="210" y="17"/>
                  <a:pt x="210" y="17"/>
                </a:cubicBezTo>
                <a:cubicBezTo>
                  <a:pt x="209" y="17"/>
                  <a:pt x="211" y="20"/>
                  <a:pt x="211" y="20"/>
                </a:cubicBezTo>
                <a:cubicBezTo>
                  <a:pt x="207" y="22"/>
                  <a:pt x="207" y="22"/>
                  <a:pt x="207" y="22"/>
                </a:cubicBezTo>
                <a:cubicBezTo>
                  <a:pt x="206" y="25"/>
                  <a:pt x="206" y="25"/>
                  <a:pt x="206" y="25"/>
                </a:cubicBezTo>
                <a:cubicBezTo>
                  <a:pt x="206" y="25"/>
                  <a:pt x="205" y="23"/>
                  <a:pt x="205" y="23"/>
                </a:cubicBezTo>
                <a:cubicBezTo>
                  <a:pt x="204" y="23"/>
                  <a:pt x="202" y="24"/>
                  <a:pt x="202" y="24"/>
                </a:cubicBezTo>
                <a:cubicBezTo>
                  <a:pt x="202" y="24"/>
                  <a:pt x="200" y="25"/>
                  <a:pt x="200" y="25"/>
                </a:cubicBezTo>
                <a:cubicBezTo>
                  <a:pt x="200" y="25"/>
                  <a:pt x="198" y="22"/>
                  <a:pt x="198" y="22"/>
                </a:cubicBezTo>
                <a:cubicBezTo>
                  <a:pt x="198" y="22"/>
                  <a:pt x="196" y="24"/>
                  <a:pt x="196" y="24"/>
                </a:cubicBezTo>
                <a:cubicBezTo>
                  <a:pt x="196" y="24"/>
                  <a:pt x="195" y="23"/>
                  <a:pt x="195" y="23"/>
                </a:cubicBezTo>
                <a:cubicBezTo>
                  <a:pt x="193" y="25"/>
                  <a:pt x="193" y="25"/>
                  <a:pt x="193" y="25"/>
                </a:cubicBezTo>
                <a:cubicBezTo>
                  <a:pt x="191" y="25"/>
                  <a:pt x="191" y="25"/>
                  <a:pt x="191" y="25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91" y="23"/>
                  <a:pt x="191" y="23"/>
                  <a:pt x="191" y="23"/>
                </a:cubicBezTo>
                <a:cubicBezTo>
                  <a:pt x="191" y="23"/>
                  <a:pt x="189" y="21"/>
                  <a:pt x="189" y="21"/>
                </a:cubicBezTo>
                <a:cubicBezTo>
                  <a:pt x="189" y="21"/>
                  <a:pt x="188" y="22"/>
                  <a:pt x="188" y="22"/>
                </a:cubicBezTo>
                <a:cubicBezTo>
                  <a:pt x="187" y="23"/>
                  <a:pt x="186" y="25"/>
                  <a:pt x="186" y="25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2" y="26"/>
                  <a:pt x="182" y="26"/>
                  <a:pt x="182" y="26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27"/>
                  <a:pt x="180" y="26"/>
                  <a:pt x="180" y="26"/>
                </a:cubicBezTo>
                <a:cubicBezTo>
                  <a:pt x="180" y="26"/>
                  <a:pt x="177" y="25"/>
                  <a:pt x="177" y="25"/>
                </a:cubicBezTo>
                <a:cubicBezTo>
                  <a:pt x="176" y="28"/>
                  <a:pt x="176" y="28"/>
                  <a:pt x="176" y="28"/>
                </a:cubicBezTo>
                <a:cubicBezTo>
                  <a:pt x="174" y="27"/>
                  <a:pt x="174" y="27"/>
                  <a:pt x="174" y="27"/>
                </a:cubicBezTo>
                <a:cubicBezTo>
                  <a:pt x="172" y="29"/>
                  <a:pt x="172" y="29"/>
                  <a:pt x="172" y="29"/>
                </a:cubicBezTo>
                <a:cubicBezTo>
                  <a:pt x="170" y="29"/>
                  <a:pt x="170" y="29"/>
                  <a:pt x="170" y="29"/>
                </a:cubicBezTo>
                <a:cubicBezTo>
                  <a:pt x="166" y="28"/>
                  <a:pt x="166" y="28"/>
                  <a:pt x="166" y="28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64" y="29"/>
                  <a:pt x="164" y="29"/>
                  <a:pt x="164" y="29"/>
                </a:cubicBezTo>
                <a:cubicBezTo>
                  <a:pt x="164" y="29"/>
                  <a:pt x="163" y="31"/>
                  <a:pt x="163" y="31"/>
                </a:cubicBezTo>
                <a:cubicBezTo>
                  <a:pt x="163" y="32"/>
                  <a:pt x="163" y="35"/>
                  <a:pt x="163" y="35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0" y="36"/>
                  <a:pt x="160" y="36"/>
                  <a:pt x="160" y="36"/>
                </a:cubicBezTo>
                <a:cubicBezTo>
                  <a:pt x="158" y="36"/>
                  <a:pt x="158" y="36"/>
                  <a:pt x="158" y="36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0" y="46"/>
                  <a:pt x="150" y="46"/>
                  <a:pt x="150" y="46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3"/>
                  <a:pt x="146" y="53"/>
                  <a:pt x="146" y="53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4"/>
                  <a:pt x="143" y="54"/>
                </a:cubicBezTo>
                <a:cubicBezTo>
                  <a:pt x="144" y="55"/>
                  <a:pt x="142" y="57"/>
                  <a:pt x="142" y="56"/>
                </a:cubicBezTo>
                <a:cubicBezTo>
                  <a:pt x="142" y="56"/>
                  <a:pt x="139" y="55"/>
                  <a:pt x="139" y="55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27" y="62"/>
                  <a:pt x="127" y="62"/>
                  <a:pt x="127" y="62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26" y="73"/>
                  <a:pt x="121" y="72"/>
                  <a:pt x="121" y="72"/>
                </a:cubicBezTo>
                <a:cubicBezTo>
                  <a:pt x="121" y="72"/>
                  <a:pt x="117" y="83"/>
                  <a:pt x="117" y="83"/>
                </a:cubicBezTo>
                <a:cubicBezTo>
                  <a:pt x="111" y="82"/>
                  <a:pt x="111" y="82"/>
                  <a:pt x="111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8" y="86"/>
                  <a:pt x="108" y="91"/>
                  <a:pt x="108" y="91"/>
                </a:cubicBezTo>
                <a:cubicBezTo>
                  <a:pt x="108" y="91"/>
                  <a:pt x="103" y="102"/>
                  <a:pt x="103" y="103"/>
                </a:cubicBezTo>
                <a:cubicBezTo>
                  <a:pt x="103" y="104"/>
                  <a:pt x="103" y="111"/>
                  <a:pt x="103" y="111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9" y="134"/>
                  <a:pt x="119" y="134"/>
                  <a:pt x="119" y="134"/>
                </a:cubicBezTo>
                <a:cubicBezTo>
                  <a:pt x="114" y="142"/>
                  <a:pt x="114" y="142"/>
                  <a:pt x="114" y="142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90" y="164"/>
                  <a:pt x="90" y="164"/>
                  <a:pt x="90" y="164"/>
                </a:cubicBezTo>
                <a:cubicBezTo>
                  <a:pt x="90" y="164"/>
                  <a:pt x="96" y="179"/>
                  <a:pt x="96" y="179"/>
                </a:cubicBezTo>
                <a:cubicBezTo>
                  <a:pt x="96" y="179"/>
                  <a:pt x="94" y="194"/>
                  <a:pt x="94" y="194"/>
                </a:cubicBezTo>
                <a:cubicBezTo>
                  <a:pt x="89" y="216"/>
                  <a:pt x="89" y="216"/>
                  <a:pt x="89" y="216"/>
                </a:cubicBezTo>
                <a:cubicBezTo>
                  <a:pt x="90" y="240"/>
                  <a:pt x="90" y="240"/>
                  <a:pt x="90" y="240"/>
                </a:cubicBezTo>
                <a:cubicBezTo>
                  <a:pt x="87" y="245"/>
                  <a:pt x="87" y="245"/>
                  <a:pt x="87" y="245"/>
                </a:cubicBezTo>
                <a:cubicBezTo>
                  <a:pt x="79" y="264"/>
                  <a:pt x="79" y="264"/>
                  <a:pt x="79" y="264"/>
                </a:cubicBezTo>
                <a:cubicBezTo>
                  <a:pt x="79" y="264"/>
                  <a:pt x="89" y="264"/>
                  <a:pt x="89" y="264"/>
                </a:cubicBezTo>
                <a:cubicBezTo>
                  <a:pt x="89" y="265"/>
                  <a:pt x="96" y="271"/>
                  <a:pt x="96" y="271"/>
                </a:cubicBezTo>
                <a:cubicBezTo>
                  <a:pt x="96" y="272"/>
                  <a:pt x="98" y="284"/>
                  <a:pt x="98" y="284"/>
                </a:cubicBezTo>
                <a:cubicBezTo>
                  <a:pt x="98" y="284"/>
                  <a:pt x="86" y="293"/>
                  <a:pt x="85" y="294"/>
                </a:cubicBezTo>
                <a:cubicBezTo>
                  <a:pt x="85" y="294"/>
                  <a:pt x="84" y="304"/>
                  <a:pt x="84" y="304"/>
                </a:cubicBezTo>
                <a:cubicBezTo>
                  <a:pt x="72" y="311"/>
                  <a:pt x="72" y="311"/>
                  <a:pt x="72" y="311"/>
                </a:cubicBezTo>
                <a:cubicBezTo>
                  <a:pt x="72" y="323"/>
                  <a:pt x="72" y="323"/>
                  <a:pt x="72" y="323"/>
                </a:cubicBezTo>
                <a:cubicBezTo>
                  <a:pt x="72" y="323"/>
                  <a:pt x="75" y="331"/>
                  <a:pt x="76" y="332"/>
                </a:cubicBezTo>
                <a:cubicBezTo>
                  <a:pt x="76" y="332"/>
                  <a:pt x="76" y="336"/>
                  <a:pt x="76" y="336"/>
                </a:cubicBezTo>
                <a:cubicBezTo>
                  <a:pt x="63" y="335"/>
                  <a:pt x="63" y="335"/>
                  <a:pt x="63" y="335"/>
                </a:cubicBezTo>
                <a:cubicBezTo>
                  <a:pt x="50" y="348"/>
                  <a:pt x="50" y="348"/>
                  <a:pt x="50" y="348"/>
                </a:cubicBezTo>
                <a:cubicBezTo>
                  <a:pt x="34" y="353"/>
                  <a:pt x="34" y="353"/>
                  <a:pt x="34" y="353"/>
                </a:cubicBezTo>
                <a:cubicBezTo>
                  <a:pt x="12" y="361"/>
                  <a:pt x="12" y="361"/>
                  <a:pt x="12" y="361"/>
                </a:cubicBezTo>
                <a:cubicBezTo>
                  <a:pt x="15" y="365"/>
                  <a:pt x="15" y="365"/>
                  <a:pt x="15" y="365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26" y="369"/>
                  <a:pt x="26" y="369"/>
                  <a:pt x="26" y="369"/>
                </a:cubicBezTo>
                <a:cubicBezTo>
                  <a:pt x="23" y="375"/>
                  <a:pt x="23" y="375"/>
                  <a:pt x="23" y="375"/>
                </a:cubicBezTo>
                <a:cubicBezTo>
                  <a:pt x="23" y="375"/>
                  <a:pt x="28" y="381"/>
                  <a:pt x="29" y="381"/>
                </a:cubicBezTo>
                <a:cubicBezTo>
                  <a:pt x="29" y="381"/>
                  <a:pt x="30" y="384"/>
                  <a:pt x="30" y="384"/>
                </a:cubicBezTo>
                <a:cubicBezTo>
                  <a:pt x="30" y="385"/>
                  <a:pt x="24" y="389"/>
                  <a:pt x="24" y="390"/>
                </a:cubicBezTo>
                <a:cubicBezTo>
                  <a:pt x="23" y="390"/>
                  <a:pt x="14" y="393"/>
                  <a:pt x="14" y="393"/>
                </a:cubicBezTo>
                <a:cubicBezTo>
                  <a:pt x="14" y="418"/>
                  <a:pt x="14" y="418"/>
                  <a:pt x="14" y="418"/>
                </a:cubicBezTo>
                <a:cubicBezTo>
                  <a:pt x="14" y="418"/>
                  <a:pt x="12" y="421"/>
                  <a:pt x="12" y="421"/>
                </a:cubicBezTo>
                <a:cubicBezTo>
                  <a:pt x="12" y="421"/>
                  <a:pt x="0" y="432"/>
                  <a:pt x="0" y="432"/>
                </a:cubicBezTo>
                <a:cubicBezTo>
                  <a:pt x="7" y="437"/>
                  <a:pt x="7" y="437"/>
                  <a:pt x="7" y="437"/>
                </a:cubicBezTo>
                <a:cubicBezTo>
                  <a:pt x="7" y="437"/>
                  <a:pt x="8" y="444"/>
                  <a:pt x="8" y="444"/>
                </a:cubicBezTo>
                <a:cubicBezTo>
                  <a:pt x="8" y="444"/>
                  <a:pt x="26" y="449"/>
                  <a:pt x="26" y="449"/>
                </a:cubicBezTo>
                <a:cubicBezTo>
                  <a:pt x="39" y="464"/>
                  <a:pt x="39" y="464"/>
                  <a:pt x="39" y="464"/>
                </a:cubicBezTo>
                <a:cubicBezTo>
                  <a:pt x="55" y="467"/>
                  <a:pt x="55" y="467"/>
                  <a:pt x="55" y="467"/>
                </a:cubicBezTo>
                <a:cubicBezTo>
                  <a:pt x="70" y="465"/>
                  <a:pt x="70" y="465"/>
                  <a:pt x="70" y="465"/>
                </a:cubicBezTo>
                <a:cubicBezTo>
                  <a:pt x="71" y="459"/>
                  <a:pt x="71" y="459"/>
                  <a:pt x="71" y="459"/>
                </a:cubicBezTo>
                <a:cubicBezTo>
                  <a:pt x="71" y="459"/>
                  <a:pt x="81" y="445"/>
                  <a:pt x="81" y="445"/>
                </a:cubicBezTo>
                <a:cubicBezTo>
                  <a:pt x="82" y="445"/>
                  <a:pt x="90" y="441"/>
                  <a:pt x="90" y="441"/>
                </a:cubicBezTo>
                <a:cubicBezTo>
                  <a:pt x="94" y="431"/>
                  <a:pt x="94" y="431"/>
                  <a:pt x="94" y="431"/>
                </a:cubicBezTo>
                <a:cubicBezTo>
                  <a:pt x="98" y="429"/>
                  <a:pt x="98" y="429"/>
                  <a:pt x="98" y="429"/>
                </a:cubicBezTo>
                <a:cubicBezTo>
                  <a:pt x="114" y="430"/>
                  <a:pt x="114" y="430"/>
                  <a:pt x="114" y="430"/>
                </a:cubicBezTo>
                <a:cubicBezTo>
                  <a:pt x="127" y="424"/>
                  <a:pt x="127" y="424"/>
                  <a:pt x="127" y="424"/>
                </a:cubicBezTo>
                <a:cubicBezTo>
                  <a:pt x="128" y="416"/>
                  <a:pt x="128" y="416"/>
                  <a:pt x="128" y="416"/>
                </a:cubicBezTo>
                <a:cubicBezTo>
                  <a:pt x="134" y="412"/>
                  <a:pt x="134" y="412"/>
                  <a:pt x="134" y="412"/>
                </a:cubicBezTo>
                <a:cubicBezTo>
                  <a:pt x="139" y="414"/>
                  <a:pt x="139" y="414"/>
                  <a:pt x="139" y="414"/>
                </a:cubicBezTo>
                <a:cubicBezTo>
                  <a:pt x="139" y="414"/>
                  <a:pt x="147" y="402"/>
                  <a:pt x="147" y="402"/>
                </a:cubicBezTo>
                <a:cubicBezTo>
                  <a:pt x="147" y="401"/>
                  <a:pt x="151" y="397"/>
                  <a:pt x="151" y="397"/>
                </a:cubicBezTo>
                <a:cubicBezTo>
                  <a:pt x="151" y="397"/>
                  <a:pt x="172" y="399"/>
                  <a:pt x="172" y="399"/>
                </a:cubicBezTo>
                <a:cubicBezTo>
                  <a:pt x="172" y="399"/>
                  <a:pt x="183" y="404"/>
                  <a:pt x="183" y="404"/>
                </a:cubicBezTo>
                <a:cubicBezTo>
                  <a:pt x="189" y="412"/>
                  <a:pt x="189" y="412"/>
                  <a:pt x="189" y="412"/>
                </a:cubicBezTo>
                <a:cubicBezTo>
                  <a:pt x="195" y="414"/>
                  <a:pt x="195" y="414"/>
                  <a:pt x="195" y="414"/>
                </a:cubicBezTo>
                <a:cubicBezTo>
                  <a:pt x="204" y="416"/>
                  <a:pt x="204" y="416"/>
                  <a:pt x="204" y="416"/>
                </a:cubicBezTo>
                <a:cubicBezTo>
                  <a:pt x="208" y="414"/>
                  <a:pt x="208" y="414"/>
                  <a:pt x="208" y="414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221" y="377"/>
                  <a:pt x="221" y="377"/>
                  <a:pt x="221" y="377"/>
                </a:cubicBezTo>
                <a:cubicBezTo>
                  <a:pt x="224" y="353"/>
                  <a:pt x="224" y="353"/>
                  <a:pt x="224" y="353"/>
                </a:cubicBezTo>
                <a:cubicBezTo>
                  <a:pt x="240" y="356"/>
                  <a:pt x="240" y="356"/>
                  <a:pt x="240" y="356"/>
                </a:cubicBezTo>
                <a:cubicBezTo>
                  <a:pt x="253" y="350"/>
                  <a:pt x="253" y="350"/>
                  <a:pt x="253" y="350"/>
                </a:cubicBezTo>
                <a:cubicBezTo>
                  <a:pt x="270" y="350"/>
                  <a:pt x="270" y="350"/>
                  <a:pt x="270" y="350"/>
                </a:cubicBezTo>
                <a:cubicBezTo>
                  <a:pt x="270" y="349"/>
                  <a:pt x="269" y="348"/>
                  <a:pt x="269" y="348"/>
                </a:cubicBezTo>
                <a:cubicBezTo>
                  <a:pt x="273" y="343"/>
                  <a:pt x="273" y="343"/>
                  <a:pt x="273" y="343"/>
                </a:cubicBezTo>
                <a:cubicBezTo>
                  <a:pt x="280" y="343"/>
                  <a:pt x="280" y="343"/>
                  <a:pt x="280" y="343"/>
                </a:cubicBezTo>
                <a:cubicBezTo>
                  <a:pt x="282" y="335"/>
                  <a:pt x="282" y="335"/>
                  <a:pt x="282" y="335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25"/>
                  <a:pt x="290" y="325"/>
                  <a:pt x="290" y="325"/>
                </a:cubicBezTo>
                <a:cubicBezTo>
                  <a:pt x="294" y="321"/>
                  <a:pt x="294" y="321"/>
                  <a:pt x="294" y="321"/>
                </a:cubicBezTo>
                <a:cubicBezTo>
                  <a:pt x="299" y="312"/>
                  <a:pt x="299" y="312"/>
                  <a:pt x="299" y="312"/>
                </a:cubicBezTo>
                <a:cubicBezTo>
                  <a:pt x="302" y="305"/>
                  <a:pt x="302" y="305"/>
                  <a:pt x="302" y="305"/>
                </a:cubicBezTo>
                <a:cubicBezTo>
                  <a:pt x="316" y="310"/>
                  <a:pt x="316" y="310"/>
                  <a:pt x="316" y="310"/>
                </a:cubicBezTo>
                <a:cubicBezTo>
                  <a:pt x="318" y="309"/>
                  <a:pt x="318" y="309"/>
                  <a:pt x="318" y="309"/>
                </a:cubicBezTo>
                <a:cubicBezTo>
                  <a:pt x="324" y="313"/>
                  <a:pt x="324" y="313"/>
                  <a:pt x="324" y="313"/>
                </a:cubicBezTo>
                <a:cubicBezTo>
                  <a:pt x="330" y="313"/>
                  <a:pt x="330" y="313"/>
                  <a:pt x="330" y="313"/>
                </a:cubicBezTo>
                <a:cubicBezTo>
                  <a:pt x="336" y="305"/>
                  <a:pt x="336" y="305"/>
                  <a:pt x="336" y="305"/>
                </a:cubicBezTo>
                <a:cubicBezTo>
                  <a:pt x="346" y="302"/>
                  <a:pt x="346" y="302"/>
                  <a:pt x="346" y="302"/>
                </a:cubicBezTo>
                <a:cubicBezTo>
                  <a:pt x="357" y="291"/>
                  <a:pt x="357" y="291"/>
                  <a:pt x="357" y="291"/>
                </a:cubicBezTo>
                <a:cubicBezTo>
                  <a:pt x="363" y="290"/>
                  <a:pt x="363" y="290"/>
                  <a:pt x="363" y="290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81" y="279"/>
                  <a:pt x="381" y="279"/>
                  <a:pt x="381" y="279"/>
                </a:cubicBezTo>
                <a:cubicBezTo>
                  <a:pt x="385" y="268"/>
                  <a:pt x="385" y="268"/>
                  <a:pt x="385" y="268"/>
                </a:cubicBezTo>
                <a:cubicBezTo>
                  <a:pt x="385" y="264"/>
                  <a:pt x="385" y="264"/>
                  <a:pt x="385" y="264"/>
                </a:cubicBezTo>
                <a:cubicBezTo>
                  <a:pt x="383" y="259"/>
                  <a:pt x="383" y="259"/>
                  <a:pt x="383" y="259"/>
                </a:cubicBezTo>
                <a:cubicBezTo>
                  <a:pt x="378" y="255"/>
                  <a:pt x="378" y="255"/>
                  <a:pt x="378" y="255"/>
                </a:cubicBezTo>
                <a:cubicBezTo>
                  <a:pt x="373" y="252"/>
                  <a:pt x="373" y="252"/>
                  <a:pt x="373" y="252"/>
                </a:cubicBezTo>
                <a:cubicBezTo>
                  <a:pt x="382" y="245"/>
                  <a:pt x="382" y="245"/>
                  <a:pt x="382" y="245"/>
                </a:cubicBezTo>
                <a:cubicBezTo>
                  <a:pt x="380" y="234"/>
                  <a:pt x="380" y="234"/>
                  <a:pt x="380" y="234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26"/>
                  <a:pt x="383" y="226"/>
                  <a:pt x="383" y="226"/>
                </a:cubicBezTo>
                <a:cubicBezTo>
                  <a:pt x="386" y="223"/>
                  <a:pt x="386" y="223"/>
                  <a:pt x="386" y="223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83" y="206"/>
                  <a:pt x="383" y="206"/>
                  <a:pt x="383" y="206"/>
                </a:cubicBezTo>
                <a:cubicBezTo>
                  <a:pt x="388" y="197"/>
                  <a:pt x="388" y="197"/>
                  <a:pt x="388" y="197"/>
                </a:cubicBezTo>
                <a:cubicBezTo>
                  <a:pt x="388" y="197"/>
                  <a:pt x="388" y="194"/>
                  <a:pt x="388" y="194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0" name="Freeform 88">
            <a:extLst>
              <a:ext uri="{FF2B5EF4-FFF2-40B4-BE49-F238E27FC236}">
                <a16:creationId xmlns:a16="http://schemas.microsoft.com/office/drawing/2014/main" id="{995F61B1-981E-C000-6138-AFA783A53C99}"/>
              </a:ext>
            </a:extLst>
          </p:cNvPr>
          <p:cNvSpPr>
            <a:spLocks/>
          </p:cNvSpPr>
          <p:nvPr/>
        </p:nvSpPr>
        <p:spPr bwMode="auto">
          <a:xfrm>
            <a:off x="3042803" y="4168763"/>
            <a:ext cx="1237683" cy="910007"/>
          </a:xfrm>
          <a:custGeom>
            <a:avLst/>
            <a:gdLst>
              <a:gd name="T0" fmla="*/ 2147483646 w 290"/>
              <a:gd name="T1" fmla="*/ 2147483646 h 213"/>
              <a:gd name="T2" fmla="*/ 2147483646 w 290"/>
              <a:gd name="T3" fmla="*/ 1943633484 h 213"/>
              <a:gd name="T4" fmla="*/ 2147483646 w 290"/>
              <a:gd name="T5" fmla="*/ 1581014103 h 213"/>
              <a:gd name="T6" fmla="*/ 2147483646 w 290"/>
              <a:gd name="T7" fmla="*/ 1145873131 h 213"/>
              <a:gd name="T8" fmla="*/ 2147483646 w 290"/>
              <a:gd name="T9" fmla="*/ 696225555 h 213"/>
              <a:gd name="T10" fmla="*/ 2147483646 w 290"/>
              <a:gd name="T11" fmla="*/ 565685168 h 213"/>
              <a:gd name="T12" fmla="*/ 2147483646 w 290"/>
              <a:gd name="T13" fmla="*/ 623703964 h 213"/>
              <a:gd name="T14" fmla="*/ 2147483646 w 290"/>
              <a:gd name="T15" fmla="*/ 449647575 h 213"/>
              <a:gd name="T16" fmla="*/ 2147483646 w 290"/>
              <a:gd name="T17" fmla="*/ 130544196 h 213"/>
              <a:gd name="T18" fmla="*/ 2147483646 w 290"/>
              <a:gd name="T19" fmla="*/ 174056389 h 213"/>
              <a:gd name="T20" fmla="*/ 1823776389 w 290"/>
              <a:gd name="T21" fmla="*/ 14506603 h 213"/>
              <a:gd name="T22" fmla="*/ 1635612064 w 290"/>
              <a:gd name="T23" fmla="*/ 58018796 h 213"/>
              <a:gd name="T24" fmla="*/ 1476392584 w 290"/>
              <a:gd name="T25" fmla="*/ 246581788 h 213"/>
              <a:gd name="T26" fmla="*/ 1534289885 w 290"/>
              <a:gd name="T27" fmla="*/ 420638177 h 213"/>
              <a:gd name="T28" fmla="*/ 1534289885 w 290"/>
              <a:gd name="T29" fmla="*/ 609197361 h 213"/>
              <a:gd name="T30" fmla="*/ 1534289885 w 290"/>
              <a:gd name="T31" fmla="*/ 696225555 h 213"/>
              <a:gd name="T32" fmla="*/ 926364422 w 290"/>
              <a:gd name="T33" fmla="*/ 493159768 h 213"/>
              <a:gd name="T34" fmla="*/ 260537854 w 290"/>
              <a:gd name="T35" fmla="*/ 246581788 h 213"/>
              <a:gd name="T36" fmla="*/ 390808683 w 290"/>
              <a:gd name="T37" fmla="*/ 739741557 h 213"/>
              <a:gd name="T38" fmla="*/ 492130861 w 290"/>
              <a:gd name="T39" fmla="*/ 1348938918 h 213"/>
              <a:gd name="T40" fmla="*/ 578976813 w 290"/>
              <a:gd name="T41" fmla="*/ 1363445521 h 213"/>
              <a:gd name="T42" fmla="*/ 506603284 w 290"/>
              <a:gd name="T43" fmla="*/ 1552004705 h 213"/>
              <a:gd name="T44" fmla="*/ 448705984 w 290"/>
              <a:gd name="T45" fmla="*/ 1726061094 h 213"/>
              <a:gd name="T46" fmla="*/ 115794602 w 290"/>
              <a:gd name="T47" fmla="*/ 1914624086 h 213"/>
              <a:gd name="T48" fmla="*/ 130270829 w 290"/>
              <a:gd name="T49" fmla="*/ 2074177680 h 213"/>
              <a:gd name="T50" fmla="*/ 28948650 w 290"/>
              <a:gd name="T51" fmla="*/ 2103187078 h 213"/>
              <a:gd name="T52" fmla="*/ 159219479 w 290"/>
              <a:gd name="T53" fmla="*/ 2147483646 h 213"/>
              <a:gd name="T54" fmla="*/ 434233561 w 290"/>
              <a:gd name="T55" fmla="*/ 2147483646 h 213"/>
              <a:gd name="T56" fmla="*/ 622401690 w 290"/>
              <a:gd name="T57" fmla="*/ 2147483646 h 213"/>
              <a:gd name="T58" fmla="*/ 636874113 w 290"/>
              <a:gd name="T59" fmla="*/ 2147483646 h 213"/>
              <a:gd name="T60" fmla="*/ 492130861 w 290"/>
              <a:gd name="T61" fmla="*/ 2147483646 h 213"/>
              <a:gd name="T62" fmla="*/ 564504390 w 290"/>
              <a:gd name="T63" fmla="*/ 2147483646 h 213"/>
              <a:gd name="T64" fmla="*/ 709247642 w 290"/>
              <a:gd name="T65" fmla="*/ 2147483646 h 213"/>
              <a:gd name="T66" fmla="*/ 825042243 w 290"/>
              <a:gd name="T67" fmla="*/ 2147483646 h 213"/>
              <a:gd name="T68" fmla="*/ 1042159024 w 290"/>
              <a:gd name="T69" fmla="*/ 2147483646 h 213"/>
              <a:gd name="T70" fmla="*/ 1129004975 w 290"/>
              <a:gd name="T71" fmla="*/ 2147483646 h 213"/>
              <a:gd name="T72" fmla="*/ 1244799576 w 290"/>
              <a:gd name="T73" fmla="*/ 2147483646 h 213"/>
              <a:gd name="T74" fmla="*/ 1273748227 w 290"/>
              <a:gd name="T75" fmla="*/ 2147483646 h 213"/>
              <a:gd name="T76" fmla="*/ 1331649332 w 290"/>
              <a:gd name="T77" fmla="*/ 2147483646 h 213"/>
              <a:gd name="T78" fmla="*/ 1404019056 w 290"/>
              <a:gd name="T79" fmla="*/ 2147483646 h 213"/>
              <a:gd name="T80" fmla="*/ 1548762308 w 290"/>
              <a:gd name="T81" fmla="*/ 2147483646 h 213"/>
              <a:gd name="T82" fmla="*/ 1679033137 w 290"/>
              <a:gd name="T83" fmla="*/ 2147483646 h 213"/>
              <a:gd name="T84" fmla="*/ 1881677494 w 290"/>
              <a:gd name="T85" fmla="*/ 2147483646 h 213"/>
              <a:gd name="T86" fmla="*/ 1968523446 w 290"/>
              <a:gd name="T87" fmla="*/ 2147483646 h 213"/>
              <a:gd name="T88" fmla="*/ 1896149917 w 290"/>
              <a:gd name="T89" fmla="*/ 2147483646 h 213"/>
              <a:gd name="T90" fmla="*/ 2098794275 w 290"/>
              <a:gd name="T91" fmla="*/ 2147483646 h 213"/>
              <a:gd name="T92" fmla="*/ 2147483646 w 290"/>
              <a:gd name="T93" fmla="*/ 2147483646 h 213"/>
              <a:gd name="T94" fmla="*/ 2147483646 w 290"/>
              <a:gd name="T95" fmla="*/ 2147483646 h 213"/>
              <a:gd name="T96" fmla="*/ 2147483646 w 290"/>
              <a:gd name="T97" fmla="*/ 2147483646 h 213"/>
              <a:gd name="T98" fmla="*/ 2147483646 w 290"/>
              <a:gd name="T99" fmla="*/ 2147483646 h 213"/>
              <a:gd name="T100" fmla="*/ 2147483646 w 290"/>
              <a:gd name="T101" fmla="*/ 2147483646 h 213"/>
              <a:gd name="T102" fmla="*/ 2147483646 w 290"/>
              <a:gd name="T103" fmla="*/ 2147483646 h 213"/>
              <a:gd name="T104" fmla="*/ 2147483646 w 290"/>
              <a:gd name="T105" fmla="*/ 2147483646 h 213"/>
              <a:gd name="T106" fmla="*/ 2147483646 w 290"/>
              <a:gd name="T107" fmla="*/ 2147483646 h 213"/>
              <a:gd name="T108" fmla="*/ 2147483646 w 290"/>
              <a:gd name="T109" fmla="*/ 2147483646 h 213"/>
              <a:gd name="T110" fmla="*/ 2147483646 w 290"/>
              <a:gd name="T111" fmla="*/ 2147483646 h 21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0" h="213">
                <a:moveTo>
                  <a:pt x="261" y="174"/>
                </a:moveTo>
                <a:cubicBezTo>
                  <a:pt x="261" y="155"/>
                  <a:pt x="261" y="155"/>
                  <a:pt x="261" y="155"/>
                </a:cubicBezTo>
                <a:cubicBezTo>
                  <a:pt x="268" y="143"/>
                  <a:pt x="268" y="143"/>
                  <a:pt x="268" y="143"/>
                </a:cubicBezTo>
                <a:cubicBezTo>
                  <a:pt x="272" y="134"/>
                  <a:pt x="272" y="134"/>
                  <a:pt x="272" y="134"/>
                </a:cubicBezTo>
                <a:cubicBezTo>
                  <a:pt x="283" y="122"/>
                  <a:pt x="283" y="122"/>
                  <a:pt x="283" y="122"/>
                </a:cubicBezTo>
                <a:cubicBezTo>
                  <a:pt x="283" y="109"/>
                  <a:pt x="283" y="109"/>
                  <a:pt x="283" y="109"/>
                </a:cubicBezTo>
                <a:cubicBezTo>
                  <a:pt x="290" y="93"/>
                  <a:pt x="290" y="93"/>
                  <a:pt x="290" y="93"/>
                </a:cubicBezTo>
                <a:cubicBezTo>
                  <a:pt x="290" y="79"/>
                  <a:pt x="290" y="79"/>
                  <a:pt x="290" y="79"/>
                </a:cubicBezTo>
                <a:cubicBezTo>
                  <a:pt x="270" y="60"/>
                  <a:pt x="270" y="60"/>
                  <a:pt x="270" y="60"/>
                </a:cubicBezTo>
                <a:cubicBezTo>
                  <a:pt x="270" y="60"/>
                  <a:pt x="263" y="48"/>
                  <a:pt x="263" y="48"/>
                </a:cubicBezTo>
                <a:cubicBezTo>
                  <a:pt x="263" y="48"/>
                  <a:pt x="254" y="40"/>
                  <a:pt x="254" y="40"/>
                </a:cubicBezTo>
                <a:cubicBezTo>
                  <a:pt x="227" y="39"/>
                  <a:pt x="227" y="39"/>
                  <a:pt x="227" y="39"/>
                </a:cubicBezTo>
                <a:cubicBezTo>
                  <a:pt x="197" y="46"/>
                  <a:pt x="197" y="46"/>
                  <a:pt x="197" y="46"/>
                </a:cubicBezTo>
                <a:cubicBezTo>
                  <a:pt x="195" y="43"/>
                  <a:pt x="195" y="43"/>
                  <a:pt x="195" y="43"/>
                </a:cubicBezTo>
                <a:cubicBezTo>
                  <a:pt x="203" y="34"/>
                  <a:pt x="203" y="34"/>
                  <a:pt x="203" y="34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96" y="19"/>
                  <a:pt x="196" y="19"/>
                  <a:pt x="196" y="19"/>
                </a:cubicBezTo>
                <a:cubicBezTo>
                  <a:pt x="188" y="9"/>
                  <a:pt x="188" y="9"/>
                  <a:pt x="188" y="9"/>
                </a:cubicBezTo>
                <a:cubicBezTo>
                  <a:pt x="184" y="11"/>
                  <a:pt x="184" y="11"/>
                  <a:pt x="184" y="11"/>
                </a:cubicBezTo>
                <a:cubicBezTo>
                  <a:pt x="165" y="12"/>
                  <a:pt x="165" y="12"/>
                  <a:pt x="165" y="12"/>
                </a:cubicBezTo>
                <a:cubicBezTo>
                  <a:pt x="147" y="8"/>
                  <a:pt x="147" y="8"/>
                  <a:pt x="147" y="8"/>
                </a:cubicBezTo>
                <a:cubicBezTo>
                  <a:pt x="126" y="1"/>
                  <a:pt x="126" y="1"/>
                  <a:pt x="126" y="1"/>
                </a:cubicBezTo>
                <a:cubicBezTo>
                  <a:pt x="120" y="0"/>
                  <a:pt x="120" y="0"/>
                  <a:pt x="120" y="0"/>
                </a:cubicBezTo>
                <a:cubicBezTo>
                  <a:pt x="113" y="4"/>
                  <a:pt x="113" y="4"/>
                  <a:pt x="113" y="4"/>
                </a:cubicBezTo>
                <a:cubicBezTo>
                  <a:pt x="105" y="12"/>
                  <a:pt x="105" y="12"/>
                  <a:pt x="105" y="12"/>
                </a:cubicBezTo>
                <a:cubicBezTo>
                  <a:pt x="105" y="12"/>
                  <a:pt x="102" y="17"/>
                  <a:pt x="102" y="17"/>
                </a:cubicBezTo>
                <a:cubicBezTo>
                  <a:pt x="102" y="17"/>
                  <a:pt x="103" y="24"/>
                  <a:pt x="103" y="24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64" y="34"/>
                  <a:pt x="64" y="34"/>
                  <a:pt x="64" y="34"/>
                </a:cubicBezTo>
                <a:cubicBezTo>
                  <a:pt x="42" y="21"/>
                  <a:pt x="42" y="21"/>
                  <a:pt x="42" y="21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33"/>
                  <a:pt x="17" y="33"/>
                  <a:pt x="17" y="33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89"/>
                  <a:pt x="34" y="93"/>
                  <a:pt x="34" y="93"/>
                </a:cubicBezTo>
                <a:cubicBezTo>
                  <a:pt x="35" y="93"/>
                  <a:pt x="38" y="91"/>
                  <a:pt x="38" y="91"/>
                </a:cubicBezTo>
                <a:cubicBezTo>
                  <a:pt x="38" y="91"/>
                  <a:pt x="40" y="93"/>
                  <a:pt x="40" y="94"/>
                </a:cubicBezTo>
                <a:cubicBezTo>
                  <a:pt x="40" y="94"/>
                  <a:pt x="40" y="97"/>
                  <a:pt x="40" y="97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5" y="107"/>
                  <a:pt x="33" y="114"/>
                  <a:pt x="33" y="114"/>
                </a:cubicBezTo>
                <a:cubicBezTo>
                  <a:pt x="32" y="114"/>
                  <a:pt x="31" y="119"/>
                  <a:pt x="31" y="11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132"/>
                  <a:pt x="10" y="139"/>
                  <a:pt x="9" y="139"/>
                </a:cubicBezTo>
                <a:cubicBezTo>
                  <a:pt x="9" y="140"/>
                  <a:pt x="9" y="143"/>
                  <a:pt x="9" y="143"/>
                </a:cubicBezTo>
                <a:cubicBezTo>
                  <a:pt x="0" y="140"/>
                  <a:pt x="0" y="140"/>
                  <a:pt x="0" y="140"/>
                </a:cubicBezTo>
                <a:cubicBezTo>
                  <a:pt x="2" y="145"/>
                  <a:pt x="2" y="145"/>
                  <a:pt x="2" y="145"/>
                </a:cubicBezTo>
                <a:cubicBezTo>
                  <a:pt x="2" y="145"/>
                  <a:pt x="4" y="150"/>
                  <a:pt x="4" y="151"/>
                </a:cubicBezTo>
                <a:cubicBezTo>
                  <a:pt x="5" y="152"/>
                  <a:pt x="11" y="154"/>
                  <a:pt x="11" y="154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30" y="158"/>
                  <a:pt x="30" y="158"/>
                  <a:pt x="30" y="158"/>
                </a:cubicBezTo>
                <a:cubicBezTo>
                  <a:pt x="41" y="159"/>
                  <a:pt x="41" y="159"/>
                  <a:pt x="41" y="159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3" y="168"/>
                  <a:pt x="43" y="168"/>
                  <a:pt x="43" y="168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39" y="178"/>
                  <a:pt x="39" y="178"/>
                  <a:pt x="39" y="178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8" y="189"/>
                  <a:pt x="38" y="189"/>
                  <a:pt x="38" y="189"/>
                </a:cubicBezTo>
                <a:cubicBezTo>
                  <a:pt x="39" y="194"/>
                  <a:pt x="39" y="194"/>
                  <a:pt x="39" y="194"/>
                </a:cubicBezTo>
                <a:cubicBezTo>
                  <a:pt x="39" y="194"/>
                  <a:pt x="42" y="199"/>
                  <a:pt x="42" y="199"/>
                </a:cubicBezTo>
                <a:cubicBezTo>
                  <a:pt x="42" y="199"/>
                  <a:pt x="49" y="201"/>
                  <a:pt x="49" y="201"/>
                </a:cubicBezTo>
                <a:cubicBezTo>
                  <a:pt x="51" y="201"/>
                  <a:pt x="51" y="201"/>
                  <a:pt x="51" y="201"/>
                </a:cubicBezTo>
                <a:cubicBezTo>
                  <a:pt x="51" y="201"/>
                  <a:pt x="56" y="193"/>
                  <a:pt x="57" y="192"/>
                </a:cubicBezTo>
                <a:cubicBezTo>
                  <a:pt x="57" y="192"/>
                  <a:pt x="58" y="180"/>
                  <a:pt x="58" y="180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79"/>
                  <a:pt x="75" y="177"/>
                  <a:pt x="75" y="177"/>
                </a:cubicBezTo>
                <a:cubicBezTo>
                  <a:pt x="75" y="176"/>
                  <a:pt x="78" y="172"/>
                  <a:pt x="78" y="172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86" y="169"/>
                  <a:pt x="86" y="169"/>
                  <a:pt x="86" y="169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92" y="178"/>
                  <a:pt x="92" y="178"/>
                  <a:pt x="92" y="178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94" y="184"/>
                  <a:pt x="94" y="184"/>
                  <a:pt x="94" y="184"/>
                </a:cubicBezTo>
                <a:cubicBezTo>
                  <a:pt x="97" y="183"/>
                  <a:pt x="97" y="183"/>
                  <a:pt x="97" y="18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7" y="175"/>
                  <a:pt x="107" y="175"/>
                  <a:pt x="107" y="175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75"/>
                  <a:pt x="116" y="175"/>
                  <a:pt x="116" y="175"/>
                </a:cubicBezTo>
                <a:cubicBezTo>
                  <a:pt x="123" y="173"/>
                  <a:pt x="123" y="173"/>
                  <a:pt x="123" y="173"/>
                </a:cubicBezTo>
                <a:cubicBezTo>
                  <a:pt x="130" y="172"/>
                  <a:pt x="130" y="172"/>
                  <a:pt x="130" y="172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136" y="165"/>
                  <a:pt x="136" y="165"/>
                  <a:pt x="136" y="165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39" y="160"/>
                  <a:pt x="139" y="160"/>
                  <a:pt x="139" y="160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9" y="158"/>
                  <a:pt x="149" y="158"/>
                  <a:pt x="149" y="158"/>
                </a:cubicBezTo>
                <a:cubicBezTo>
                  <a:pt x="157" y="158"/>
                  <a:pt x="157" y="158"/>
                  <a:pt x="157" y="158"/>
                </a:cubicBezTo>
                <a:cubicBezTo>
                  <a:pt x="166" y="163"/>
                  <a:pt x="166" y="163"/>
                  <a:pt x="166" y="163"/>
                </a:cubicBezTo>
                <a:cubicBezTo>
                  <a:pt x="175" y="168"/>
                  <a:pt x="175" y="168"/>
                  <a:pt x="175" y="168"/>
                </a:cubicBezTo>
                <a:cubicBezTo>
                  <a:pt x="179" y="171"/>
                  <a:pt x="179" y="171"/>
                  <a:pt x="179" y="171"/>
                </a:cubicBezTo>
                <a:cubicBezTo>
                  <a:pt x="180" y="174"/>
                  <a:pt x="180" y="174"/>
                  <a:pt x="180" y="174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177" y="182"/>
                  <a:pt x="177" y="182"/>
                  <a:pt x="177" y="182"/>
                </a:cubicBezTo>
                <a:cubicBezTo>
                  <a:pt x="181" y="183"/>
                  <a:pt x="181" y="183"/>
                  <a:pt x="181" y="183"/>
                </a:cubicBezTo>
                <a:cubicBezTo>
                  <a:pt x="186" y="188"/>
                  <a:pt x="186" y="188"/>
                  <a:pt x="186" y="188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217" y="178"/>
                  <a:pt x="217" y="178"/>
                  <a:pt x="217" y="178"/>
                </a:cubicBezTo>
                <a:cubicBezTo>
                  <a:pt x="239" y="202"/>
                  <a:pt x="239" y="202"/>
                  <a:pt x="239" y="202"/>
                </a:cubicBezTo>
                <a:cubicBezTo>
                  <a:pt x="238" y="213"/>
                  <a:pt x="238" y="213"/>
                  <a:pt x="238" y="213"/>
                </a:cubicBezTo>
                <a:cubicBezTo>
                  <a:pt x="246" y="213"/>
                  <a:pt x="246" y="213"/>
                  <a:pt x="246" y="213"/>
                </a:cubicBezTo>
                <a:cubicBezTo>
                  <a:pt x="253" y="209"/>
                  <a:pt x="253" y="209"/>
                  <a:pt x="253" y="209"/>
                </a:cubicBezTo>
                <a:cubicBezTo>
                  <a:pt x="254" y="202"/>
                  <a:pt x="254" y="202"/>
                  <a:pt x="254" y="202"/>
                </a:cubicBezTo>
                <a:cubicBezTo>
                  <a:pt x="256" y="202"/>
                  <a:pt x="256" y="202"/>
                  <a:pt x="256" y="202"/>
                </a:cubicBezTo>
                <a:cubicBezTo>
                  <a:pt x="256" y="198"/>
                  <a:pt x="256" y="198"/>
                  <a:pt x="256" y="198"/>
                </a:cubicBezTo>
                <a:lnTo>
                  <a:pt x="261" y="174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1" name="Freeform 89">
            <a:extLst>
              <a:ext uri="{FF2B5EF4-FFF2-40B4-BE49-F238E27FC236}">
                <a16:creationId xmlns:a16="http://schemas.microsoft.com/office/drawing/2014/main" id="{90CB0AB7-4050-D291-A86D-47BDC7F12BA6}"/>
              </a:ext>
            </a:extLst>
          </p:cNvPr>
          <p:cNvSpPr>
            <a:spLocks/>
          </p:cNvSpPr>
          <p:nvPr/>
        </p:nvSpPr>
        <p:spPr bwMode="auto">
          <a:xfrm>
            <a:off x="1915533" y="5641516"/>
            <a:ext cx="637540" cy="589457"/>
          </a:xfrm>
          <a:custGeom>
            <a:avLst/>
            <a:gdLst>
              <a:gd name="T0" fmla="*/ 2022252920 w 149"/>
              <a:gd name="T1" fmla="*/ 1333866249 h 138"/>
              <a:gd name="T2" fmla="*/ 2147483646 w 149"/>
              <a:gd name="T3" fmla="*/ 1145385314 h 138"/>
              <a:gd name="T4" fmla="*/ 1905864538 w 149"/>
              <a:gd name="T5" fmla="*/ 1174380916 h 138"/>
              <a:gd name="T6" fmla="*/ 1862221755 w 149"/>
              <a:gd name="T7" fmla="*/ 826418457 h 138"/>
              <a:gd name="T8" fmla="*/ 1862221755 w 149"/>
              <a:gd name="T9" fmla="*/ 579942509 h 138"/>
              <a:gd name="T10" fmla="*/ 1949511135 w 149"/>
              <a:gd name="T11" fmla="*/ 434956882 h 138"/>
              <a:gd name="T12" fmla="*/ 2094998520 w 149"/>
              <a:gd name="T13" fmla="*/ 275471550 h 138"/>
              <a:gd name="T14" fmla="*/ 2051351923 w 149"/>
              <a:gd name="T15" fmla="*/ 188480935 h 138"/>
              <a:gd name="T16" fmla="*/ 2094998520 w 149"/>
              <a:gd name="T17" fmla="*/ 57995012 h 138"/>
              <a:gd name="T18" fmla="*/ 2065899518 w 149"/>
              <a:gd name="T19" fmla="*/ 0 h 138"/>
              <a:gd name="T20" fmla="*/ 1964058729 w 149"/>
              <a:gd name="T21" fmla="*/ 86990615 h 138"/>
              <a:gd name="T22" fmla="*/ 1716734369 w 149"/>
              <a:gd name="T23" fmla="*/ 101490320 h 138"/>
              <a:gd name="T24" fmla="*/ 1600345986 w 149"/>
              <a:gd name="T25" fmla="*/ 173981230 h 138"/>
              <a:gd name="T26" fmla="*/ 1498505197 w 149"/>
              <a:gd name="T27" fmla="*/ 260975652 h 138"/>
              <a:gd name="T28" fmla="*/ 1353017812 w 149"/>
              <a:gd name="T29" fmla="*/ 420457177 h 138"/>
              <a:gd name="T30" fmla="*/ 1178435237 w 149"/>
              <a:gd name="T31" fmla="*/ 492951895 h 138"/>
              <a:gd name="T32" fmla="*/ 1018400257 w 149"/>
              <a:gd name="T33" fmla="*/ 391461575 h 138"/>
              <a:gd name="T34" fmla="*/ 916559469 w 149"/>
              <a:gd name="T35" fmla="*/ 478452189 h 138"/>
              <a:gd name="T36" fmla="*/ 785623492 w 149"/>
              <a:gd name="T37" fmla="*/ 550943099 h 138"/>
              <a:gd name="T38" fmla="*/ 669235109 w 149"/>
              <a:gd name="T39" fmla="*/ 565442804 h 138"/>
              <a:gd name="T40" fmla="*/ 480104940 w 149"/>
              <a:gd name="T41" fmla="*/ 637937522 h 138"/>
              <a:gd name="T42" fmla="*/ 232776766 w 149"/>
              <a:gd name="T43" fmla="*/ 550943099 h 138"/>
              <a:gd name="T44" fmla="*/ 130935977 w 149"/>
              <a:gd name="T45" fmla="*/ 507447792 h 138"/>
              <a:gd name="T46" fmla="*/ 116388383 w 149"/>
              <a:gd name="T47" fmla="*/ 463952484 h 138"/>
              <a:gd name="T48" fmla="*/ 58194191 w 149"/>
              <a:gd name="T49" fmla="*/ 449456587 h 138"/>
              <a:gd name="T50" fmla="*/ 145487386 w 149"/>
              <a:gd name="T51" fmla="*/ 913409072 h 138"/>
              <a:gd name="T52" fmla="*/ 349165149 w 149"/>
              <a:gd name="T53" fmla="*/ 1290370941 h 138"/>
              <a:gd name="T54" fmla="*/ 960206066 w 149"/>
              <a:gd name="T55" fmla="*/ 1855813745 h 138"/>
              <a:gd name="T56" fmla="*/ 989305069 w 149"/>
              <a:gd name="T57" fmla="*/ 1797818733 h 138"/>
              <a:gd name="T58" fmla="*/ 1062046855 w 149"/>
              <a:gd name="T59" fmla="*/ 1870313450 h 138"/>
              <a:gd name="T60" fmla="*/ 1207534240 w 149"/>
              <a:gd name="T61" fmla="*/ 1971803770 h 138"/>
              <a:gd name="T62" fmla="*/ 1207534240 w 149"/>
              <a:gd name="T63" fmla="*/ 1841314040 h 138"/>
              <a:gd name="T64" fmla="*/ 1294823620 w 149"/>
              <a:gd name="T65" fmla="*/ 1739823720 h 138"/>
              <a:gd name="T66" fmla="*/ 1251180837 w 149"/>
              <a:gd name="T67" fmla="*/ 1841314040 h 138"/>
              <a:gd name="T68" fmla="*/ 1251180837 w 149"/>
              <a:gd name="T69" fmla="*/ 1986299668 h 138"/>
              <a:gd name="T70" fmla="*/ 1513052792 w 149"/>
              <a:gd name="T71" fmla="*/ 1971803770 h 138"/>
              <a:gd name="T72" fmla="*/ 1483957603 w 149"/>
              <a:gd name="T73" fmla="*/ 1855813745 h 138"/>
              <a:gd name="T74" fmla="*/ 1571246983 w 149"/>
              <a:gd name="T75" fmla="*/ 1739823720 h 138"/>
              <a:gd name="T76" fmla="*/ 1629441175 w 149"/>
              <a:gd name="T77" fmla="*/ 1710828118 h 138"/>
              <a:gd name="T78" fmla="*/ 1687635366 w 149"/>
              <a:gd name="T79" fmla="*/ 1681832516 h 138"/>
              <a:gd name="T80" fmla="*/ 1716734369 w 149"/>
              <a:gd name="T81" fmla="*/ 1725327823 h 138"/>
              <a:gd name="T82" fmla="*/ 1571246983 w 149"/>
              <a:gd name="T83" fmla="*/ 1855813745 h 138"/>
              <a:gd name="T84" fmla="*/ 1513052792 w 149"/>
              <a:gd name="T85" fmla="*/ 1942804360 h 138"/>
              <a:gd name="T86" fmla="*/ 1614893580 w 149"/>
              <a:gd name="T87" fmla="*/ 1957304065 h 138"/>
              <a:gd name="T88" fmla="*/ 1818575158 w 149"/>
              <a:gd name="T89" fmla="*/ 1928308463 h 138"/>
              <a:gd name="T90" fmla="*/ 2065899518 w 149"/>
              <a:gd name="T91" fmla="*/ 1899309053 h 138"/>
              <a:gd name="T92" fmla="*/ 2007705326 w 149"/>
              <a:gd name="T93" fmla="*/ 1710828118 h 138"/>
              <a:gd name="T94" fmla="*/ 1905864538 w 149"/>
              <a:gd name="T95" fmla="*/ 1420856863 h 138"/>
              <a:gd name="T96" fmla="*/ 2036804329 w 149"/>
              <a:gd name="T97" fmla="*/ 1623837503 h 13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49" h="138">
                <a:moveTo>
                  <a:pt x="143" y="101"/>
                </a:moveTo>
                <a:cubicBezTo>
                  <a:pt x="142" y="101"/>
                  <a:pt x="142" y="99"/>
                  <a:pt x="141" y="97"/>
                </a:cubicBezTo>
                <a:cubicBezTo>
                  <a:pt x="140" y="95"/>
                  <a:pt x="139" y="94"/>
                  <a:pt x="139" y="92"/>
                </a:cubicBezTo>
                <a:cubicBezTo>
                  <a:pt x="139" y="90"/>
                  <a:pt x="140" y="88"/>
                  <a:pt x="142" y="87"/>
                </a:cubicBezTo>
                <a:cubicBezTo>
                  <a:pt x="143" y="85"/>
                  <a:pt x="145" y="84"/>
                  <a:pt x="147" y="82"/>
                </a:cubicBezTo>
                <a:cubicBezTo>
                  <a:pt x="148" y="82"/>
                  <a:pt x="149" y="80"/>
                  <a:pt x="149" y="79"/>
                </a:cubicBezTo>
                <a:cubicBezTo>
                  <a:pt x="144" y="77"/>
                  <a:pt x="139" y="77"/>
                  <a:pt x="135" y="81"/>
                </a:cubicBezTo>
                <a:cubicBezTo>
                  <a:pt x="134" y="81"/>
                  <a:pt x="133" y="83"/>
                  <a:pt x="131" y="82"/>
                </a:cubicBezTo>
                <a:cubicBezTo>
                  <a:pt x="131" y="82"/>
                  <a:pt x="131" y="81"/>
                  <a:pt x="131" y="81"/>
                </a:cubicBezTo>
                <a:cubicBezTo>
                  <a:pt x="129" y="78"/>
                  <a:pt x="127" y="76"/>
                  <a:pt x="126" y="73"/>
                </a:cubicBezTo>
                <a:cubicBezTo>
                  <a:pt x="125" y="70"/>
                  <a:pt x="124" y="67"/>
                  <a:pt x="125" y="65"/>
                </a:cubicBezTo>
                <a:cubicBezTo>
                  <a:pt x="125" y="62"/>
                  <a:pt x="127" y="59"/>
                  <a:pt x="128" y="57"/>
                </a:cubicBezTo>
                <a:cubicBezTo>
                  <a:pt x="129" y="54"/>
                  <a:pt x="128" y="51"/>
                  <a:pt x="126" y="49"/>
                </a:cubicBezTo>
                <a:cubicBezTo>
                  <a:pt x="125" y="48"/>
                  <a:pt x="125" y="46"/>
                  <a:pt x="126" y="45"/>
                </a:cubicBezTo>
                <a:cubicBezTo>
                  <a:pt x="126" y="43"/>
                  <a:pt x="127" y="42"/>
                  <a:pt x="128" y="40"/>
                </a:cubicBezTo>
                <a:cubicBezTo>
                  <a:pt x="129" y="40"/>
                  <a:pt x="130" y="39"/>
                  <a:pt x="130" y="38"/>
                </a:cubicBezTo>
                <a:cubicBezTo>
                  <a:pt x="131" y="37"/>
                  <a:pt x="131" y="37"/>
                  <a:pt x="131" y="36"/>
                </a:cubicBezTo>
                <a:cubicBezTo>
                  <a:pt x="131" y="34"/>
                  <a:pt x="132" y="31"/>
                  <a:pt x="134" y="30"/>
                </a:cubicBezTo>
                <a:cubicBezTo>
                  <a:pt x="134" y="29"/>
                  <a:pt x="135" y="28"/>
                  <a:pt x="135" y="27"/>
                </a:cubicBezTo>
                <a:cubicBezTo>
                  <a:pt x="137" y="26"/>
                  <a:pt x="139" y="26"/>
                  <a:pt x="140" y="25"/>
                </a:cubicBezTo>
                <a:cubicBezTo>
                  <a:pt x="142" y="23"/>
                  <a:pt x="143" y="21"/>
                  <a:pt x="144" y="19"/>
                </a:cubicBezTo>
                <a:cubicBezTo>
                  <a:pt x="144" y="18"/>
                  <a:pt x="144" y="18"/>
                  <a:pt x="144" y="17"/>
                </a:cubicBezTo>
                <a:cubicBezTo>
                  <a:pt x="143" y="15"/>
                  <a:pt x="142" y="14"/>
                  <a:pt x="141" y="13"/>
                </a:cubicBezTo>
                <a:cubicBezTo>
                  <a:pt x="141" y="13"/>
                  <a:pt x="141" y="13"/>
                  <a:pt x="141" y="13"/>
                </a:cubicBezTo>
                <a:cubicBezTo>
                  <a:pt x="141" y="12"/>
                  <a:pt x="141" y="12"/>
                  <a:pt x="141" y="11"/>
                </a:cubicBezTo>
                <a:cubicBezTo>
                  <a:pt x="142" y="10"/>
                  <a:pt x="143" y="9"/>
                  <a:pt x="144" y="7"/>
                </a:cubicBezTo>
                <a:cubicBezTo>
                  <a:pt x="145" y="6"/>
                  <a:pt x="144" y="5"/>
                  <a:pt x="144" y="4"/>
                </a:cubicBezTo>
                <a:cubicBezTo>
                  <a:pt x="144" y="3"/>
                  <a:pt x="144" y="2"/>
                  <a:pt x="144" y="2"/>
                </a:cubicBezTo>
                <a:cubicBezTo>
                  <a:pt x="144" y="1"/>
                  <a:pt x="144" y="1"/>
                  <a:pt x="144" y="1"/>
                </a:cubicBezTo>
                <a:cubicBezTo>
                  <a:pt x="144" y="0"/>
                  <a:pt x="143" y="0"/>
                  <a:pt x="142" y="0"/>
                </a:cubicBezTo>
                <a:cubicBezTo>
                  <a:pt x="140" y="0"/>
                  <a:pt x="137" y="0"/>
                  <a:pt x="135" y="0"/>
                </a:cubicBezTo>
                <a:cubicBezTo>
                  <a:pt x="136" y="1"/>
                  <a:pt x="136" y="1"/>
                  <a:pt x="136" y="3"/>
                </a:cubicBezTo>
                <a:cubicBezTo>
                  <a:pt x="136" y="4"/>
                  <a:pt x="136" y="5"/>
                  <a:pt x="135" y="6"/>
                </a:cubicBezTo>
                <a:cubicBezTo>
                  <a:pt x="134" y="7"/>
                  <a:pt x="132" y="6"/>
                  <a:pt x="131" y="6"/>
                </a:cubicBezTo>
                <a:cubicBezTo>
                  <a:pt x="129" y="6"/>
                  <a:pt x="127" y="9"/>
                  <a:pt x="124" y="9"/>
                </a:cubicBezTo>
                <a:cubicBezTo>
                  <a:pt x="122" y="9"/>
                  <a:pt x="120" y="7"/>
                  <a:pt x="118" y="7"/>
                </a:cubicBezTo>
                <a:cubicBezTo>
                  <a:pt x="117" y="7"/>
                  <a:pt x="116" y="8"/>
                  <a:pt x="115" y="8"/>
                </a:cubicBezTo>
                <a:cubicBezTo>
                  <a:pt x="114" y="9"/>
                  <a:pt x="113" y="10"/>
                  <a:pt x="111" y="11"/>
                </a:cubicBezTo>
                <a:cubicBezTo>
                  <a:pt x="111" y="11"/>
                  <a:pt x="110" y="11"/>
                  <a:pt x="110" y="12"/>
                </a:cubicBezTo>
                <a:cubicBezTo>
                  <a:pt x="110" y="13"/>
                  <a:pt x="110" y="14"/>
                  <a:pt x="110" y="15"/>
                </a:cubicBezTo>
                <a:cubicBezTo>
                  <a:pt x="110" y="16"/>
                  <a:pt x="109" y="17"/>
                  <a:pt x="107" y="18"/>
                </a:cubicBezTo>
                <a:cubicBezTo>
                  <a:pt x="106" y="18"/>
                  <a:pt x="105" y="18"/>
                  <a:pt x="103" y="18"/>
                </a:cubicBezTo>
                <a:cubicBezTo>
                  <a:pt x="102" y="19"/>
                  <a:pt x="100" y="19"/>
                  <a:pt x="100" y="20"/>
                </a:cubicBezTo>
                <a:cubicBezTo>
                  <a:pt x="99" y="22"/>
                  <a:pt x="99" y="23"/>
                  <a:pt x="98" y="25"/>
                </a:cubicBezTo>
                <a:cubicBezTo>
                  <a:pt x="97" y="27"/>
                  <a:pt x="95" y="27"/>
                  <a:pt x="93" y="29"/>
                </a:cubicBezTo>
                <a:cubicBezTo>
                  <a:pt x="93" y="29"/>
                  <a:pt x="92" y="30"/>
                  <a:pt x="91" y="30"/>
                </a:cubicBezTo>
                <a:cubicBezTo>
                  <a:pt x="89" y="31"/>
                  <a:pt x="87" y="29"/>
                  <a:pt x="85" y="29"/>
                </a:cubicBezTo>
                <a:cubicBezTo>
                  <a:pt x="83" y="29"/>
                  <a:pt x="83" y="32"/>
                  <a:pt x="81" y="34"/>
                </a:cubicBezTo>
                <a:cubicBezTo>
                  <a:pt x="80" y="35"/>
                  <a:pt x="78" y="35"/>
                  <a:pt x="76" y="34"/>
                </a:cubicBezTo>
                <a:cubicBezTo>
                  <a:pt x="75" y="33"/>
                  <a:pt x="74" y="32"/>
                  <a:pt x="72" y="30"/>
                </a:cubicBezTo>
                <a:cubicBezTo>
                  <a:pt x="72" y="29"/>
                  <a:pt x="71" y="28"/>
                  <a:pt x="70" y="27"/>
                </a:cubicBezTo>
                <a:cubicBezTo>
                  <a:pt x="69" y="27"/>
                  <a:pt x="67" y="27"/>
                  <a:pt x="66" y="28"/>
                </a:cubicBezTo>
                <a:cubicBezTo>
                  <a:pt x="65" y="29"/>
                  <a:pt x="65" y="30"/>
                  <a:pt x="65" y="31"/>
                </a:cubicBezTo>
                <a:cubicBezTo>
                  <a:pt x="65" y="31"/>
                  <a:pt x="64" y="32"/>
                  <a:pt x="63" y="33"/>
                </a:cubicBezTo>
                <a:cubicBezTo>
                  <a:pt x="62" y="34"/>
                  <a:pt x="60" y="35"/>
                  <a:pt x="59" y="36"/>
                </a:cubicBezTo>
                <a:cubicBezTo>
                  <a:pt x="58" y="37"/>
                  <a:pt x="58" y="37"/>
                  <a:pt x="57" y="38"/>
                </a:cubicBezTo>
                <a:cubicBezTo>
                  <a:pt x="57" y="39"/>
                  <a:pt x="55" y="39"/>
                  <a:pt x="54" y="38"/>
                </a:cubicBezTo>
                <a:cubicBezTo>
                  <a:pt x="53" y="38"/>
                  <a:pt x="51" y="38"/>
                  <a:pt x="50" y="37"/>
                </a:cubicBezTo>
                <a:cubicBezTo>
                  <a:pt x="50" y="37"/>
                  <a:pt x="50" y="37"/>
                  <a:pt x="49" y="37"/>
                </a:cubicBezTo>
                <a:cubicBezTo>
                  <a:pt x="48" y="37"/>
                  <a:pt x="47" y="39"/>
                  <a:pt x="46" y="39"/>
                </a:cubicBezTo>
                <a:cubicBezTo>
                  <a:pt x="45" y="40"/>
                  <a:pt x="43" y="39"/>
                  <a:pt x="42" y="40"/>
                </a:cubicBezTo>
                <a:cubicBezTo>
                  <a:pt x="40" y="40"/>
                  <a:pt x="39" y="43"/>
                  <a:pt x="37" y="43"/>
                </a:cubicBezTo>
                <a:cubicBezTo>
                  <a:pt x="36" y="44"/>
                  <a:pt x="35" y="44"/>
                  <a:pt x="33" y="44"/>
                </a:cubicBezTo>
                <a:cubicBezTo>
                  <a:pt x="32" y="44"/>
                  <a:pt x="31" y="45"/>
                  <a:pt x="30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24" y="41"/>
                  <a:pt x="19" y="41"/>
                  <a:pt x="16" y="38"/>
                </a:cubicBezTo>
                <a:cubicBezTo>
                  <a:pt x="16" y="38"/>
                  <a:pt x="12" y="35"/>
                  <a:pt x="12" y="35"/>
                </a:cubicBezTo>
                <a:cubicBezTo>
                  <a:pt x="12" y="35"/>
                  <a:pt x="10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5"/>
                  <a:pt x="8" y="34"/>
                </a:cubicBezTo>
                <a:cubicBezTo>
                  <a:pt x="8" y="34"/>
                  <a:pt x="8" y="34"/>
                  <a:pt x="8" y="33"/>
                </a:cubicBezTo>
                <a:cubicBezTo>
                  <a:pt x="9" y="33"/>
                  <a:pt x="8" y="32"/>
                  <a:pt x="8" y="32"/>
                </a:cubicBezTo>
                <a:cubicBezTo>
                  <a:pt x="7" y="32"/>
                  <a:pt x="6" y="32"/>
                  <a:pt x="6" y="32"/>
                </a:cubicBezTo>
                <a:cubicBezTo>
                  <a:pt x="5" y="32"/>
                  <a:pt x="5" y="31"/>
                  <a:pt x="5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31"/>
                  <a:pt x="1" y="32"/>
                  <a:pt x="0" y="33"/>
                </a:cubicBezTo>
                <a:cubicBezTo>
                  <a:pt x="2" y="39"/>
                  <a:pt x="5" y="45"/>
                  <a:pt x="7" y="52"/>
                </a:cubicBezTo>
                <a:cubicBezTo>
                  <a:pt x="8" y="56"/>
                  <a:pt x="8" y="60"/>
                  <a:pt x="10" y="63"/>
                </a:cubicBezTo>
                <a:cubicBezTo>
                  <a:pt x="10" y="65"/>
                  <a:pt x="11" y="67"/>
                  <a:pt x="12" y="68"/>
                </a:cubicBezTo>
                <a:cubicBezTo>
                  <a:pt x="14" y="71"/>
                  <a:pt x="15" y="74"/>
                  <a:pt x="17" y="76"/>
                </a:cubicBezTo>
                <a:cubicBezTo>
                  <a:pt x="19" y="81"/>
                  <a:pt x="21" y="85"/>
                  <a:pt x="24" y="89"/>
                </a:cubicBezTo>
                <a:cubicBezTo>
                  <a:pt x="29" y="96"/>
                  <a:pt x="34" y="101"/>
                  <a:pt x="39" y="107"/>
                </a:cubicBezTo>
                <a:cubicBezTo>
                  <a:pt x="40" y="108"/>
                  <a:pt x="41" y="109"/>
                  <a:pt x="42" y="110"/>
                </a:cubicBezTo>
                <a:cubicBezTo>
                  <a:pt x="49" y="116"/>
                  <a:pt x="57" y="123"/>
                  <a:pt x="66" y="128"/>
                </a:cubicBezTo>
                <a:cubicBezTo>
                  <a:pt x="67" y="128"/>
                  <a:pt x="68" y="129"/>
                  <a:pt x="69" y="129"/>
                </a:cubicBezTo>
                <a:cubicBezTo>
                  <a:pt x="70" y="128"/>
                  <a:pt x="71" y="127"/>
                  <a:pt x="70" y="126"/>
                </a:cubicBezTo>
                <a:cubicBezTo>
                  <a:pt x="70" y="125"/>
                  <a:pt x="68" y="125"/>
                  <a:pt x="68" y="124"/>
                </a:cubicBezTo>
                <a:cubicBezTo>
                  <a:pt x="68" y="124"/>
                  <a:pt x="69" y="123"/>
                  <a:pt x="70" y="123"/>
                </a:cubicBezTo>
                <a:cubicBezTo>
                  <a:pt x="71" y="123"/>
                  <a:pt x="72" y="122"/>
                  <a:pt x="72" y="121"/>
                </a:cubicBezTo>
                <a:cubicBezTo>
                  <a:pt x="72" y="124"/>
                  <a:pt x="73" y="126"/>
                  <a:pt x="73" y="129"/>
                </a:cubicBezTo>
                <a:cubicBezTo>
                  <a:pt x="73" y="131"/>
                  <a:pt x="73" y="132"/>
                  <a:pt x="74" y="134"/>
                </a:cubicBezTo>
                <a:cubicBezTo>
                  <a:pt x="75" y="135"/>
                  <a:pt x="77" y="135"/>
                  <a:pt x="78" y="135"/>
                </a:cubicBezTo>
                <a:cubicBezTo>
                  <a:pt x="80" y="135"/>
                  <a:pt x="81" y="136"/>
                  <a:pt x="83" y="136"/>
                </a:cubicBezTo>
                <a:cubicBezTo>
                  <a:pt x="83" y="133"/>
                  <a:pt x="82" y="130"/>
                  <a:pt x="81" y="128"/>
                </a:cubicBezTo>
                <a:cubicBezTo>
                  <a:pt x="80" y="126"/>
                  <a:pt x="80" y="125"/>
                  <a:pt x="80" y="123"/>
                </a:cubicBezTo>
                <a:cubicBezTo>
                  <a:pt x="81" y="125"/>
                  <a:pt x="82" y="126"/>
                  <a:pt x="83" y="127"/>
                </a:cubicBezTo>
                <a:cubicBezTo>
                  <a:pt x="83" y="124"/>
                  <a:pt x="85" y="122"/>
                  <a:pt x="87" y="119"/>
                </a:cubicBezTo>
                <a:cubicBezTo>
                  <a:pt x="87" y="119"/>
                  <a:pt x="87" y="119"/>
                  <a:pt x="88" y="118"/>
                </a:cubicBezTo>
                <a:cubicBezTo>
                  <a:pt x="89" y="118"/>
                  <a:pt x="89" y="119"/>
                  <a:pt x="89" y="120"/>
                </a:cubicBezTo>
                <a:cubicBezTo>
                  <a:pt x="89" y="121"/>
                  <a:pt x="88" y="121"/>
                  <a:pt x="88" y="122"/>
                </a:cubicBezTo>
                <a:cubicBezTo>
                  <a:pt x="87" y="122"/>
                  <a:pt x="86" y="122"/>
                  <a:pt x="85" y="123"/>
                </a:cubicBezTo>
                <a:cubicBezTo>
                  <a:pt x="85" y="124"/>
                  <a:pt x="86" y="126"/>
                  <a:pt x="86" y="127"/>
                </a:cubicBezTo>
                <a:cubicBezTo>
                  <a:pt x="86" y="127"/>
                  <a:pt x="86" y="128"/>
                  <a:pt x="86" y="128"/>
                </a:cubicBezTo>
                <a:cubicBezTo>
                  <a:pt x="85" y="131"/>
                  <a:pt x="85" y="133"/>
                  <a:pt x="86" y="136"/>
                </a:cubicBezTo>
                <a:cubicBezTo>
                  <a:pt x="86" y="136"/>
                  <a:pt x="86" y="137"/>
                  <a:pt x="86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90" y="138"/>
                  <a:pt x="94" y="138"/>
                  <a:pt x="97" y="138"/>
                </a:cubicBezTo>
                <a:cubicBezTo>
                  <a:pt x="99" y="138"/>
                  <a:pt x="102" y="137"/>
                  <a:pt x="104" y="136"/>
                </a:cubicBezTo>
                <a:cubicBezTo>
                  <a:pt x="104" y="135"/>
                  <a:pt x="103" y="135"/>
                  <a:pt x="102" y="134"/>
                </a:cubicBezTo>
                <a:cubicBezTo>
                  <a:pt x="101" y="134"/>
                  <a:pt x="101" y="133"/>
                  <a:pt x="101" y="132"/>
                </a:cubicBezTo>
                <a:cubicBezTo>
                  <a:pt x="101" y="131"/>
                  <a:pt x="101" y="129"/>
                  <a:pt x="102" y="128"/>
                </a:cubicBezTo>
                <a:cubicBezTo>
                  <a:pt x="102" y="126"/>
                  <a:pt x="103" y="125"/>
                  <a:pt x="104" y="123"/>
                </a:cubicBezTo>
                <a:cubicBezTo>
                  <a:pt x="105" y="121"/>
                  <a:pt x="106" y="118"/>
                  <a:pt x="106" y="115"/>
                </a:cubicBezTo>
                <a:cubicBezTo>
                  <a:pt x="108" y="116"/>
                  <a:pt x="109" y="118"/>
                  <a:pt x="108" y="120"/>
                </a:cubicBezTo>
                <a:cubicBezTo>
                  <a:pt x="107" y="121"/>
                  <a:pt x="107" y="121"/>
                  <a:pt x="107" y="122"/>
                </a:cubicBezTo>
                <a:cubicBezTo>
                  <a:pt x="108" y="123"/>
                  <a:pt x="109" y="122"/>
                  <a:pt x="110" y="122"/>
                </a:cubicBezTo>
                <a:cubicBezTo>
                  <a:pt x="111" y="121"/>
                  <a:pt x="112" y="120"/>
                  <a:pt x="112" y="118"/>
                </a:cubicBezTo>
                <a:cubicBezTo>
                  <a:pt x="112" y="117"/>
                  <a:pt x="112" y="116"/>
                  <a:pt x="113" y="116"/>
                </a:cubicBezTo>
                <a:cubicBezTo>
                  <a:pt x="114" y="116"/>
                  <a:pt x="114" y="118"/>
                  <a:pt x="115" y="118"/>
                </a:cubicBezTo>
                <a:cubicBezTo>
                  <a:pt x="116" y="118"/>
                  <a:pt x="116" y="117"/>
                  <a:pt x="116" y="116"/>
                </a:cubicBezTo>
                <a:cubicBezTo>
                  <a:pt x="116" y="115"/>
                  <a:pt x="117" y="114"/>
                  <a:pt x="118" y="114"/>
                </a:cubicBezTo>
                <a:cubicBezTo>
                  <a:pt x="118" y="115"/>
                  <a:pt x="118" y="117"/>
                  <a:pt x="118" y="118"/>
                </a:cubicBezTo>
                <a:cubicBezTo>
                  <a:pt x="118" y="118"/>
                  <a:pt x="118" y="119"/>
                  <a:pt x="118" y="119"/>
                </a:cubicBezTo>
                <a:cubicBezTo>
                  <a:pt x="117" y="119"/>
                  <a:pt x="116" y="120"/>
                  <a:pt x="116" y="120"/>
                </a:cubicBezTo>
                <a:cubicBezTo>
                  <a:pt x="114" y="120"/>
                  <a:pt x="112" y="121"/>
                  <a:pt x="111" y="123"/>
                </a:cubicBezTo>
                <a:cubicBezTo>
                  <a:pt x="109" y="125"/>
                  <a:pt x="109" y="127"/>
                  <a:pt x="108" y="128"/>
                </a:cubicBezTo>
                <a:cubicBezTo>
                  <a:pt x="107" y="130"/>
                  <a:pt x="106" y="131"/>
                  <a:pt x="105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4" y="134"/>
                  <a:pt x="104" y="134"/>
                  <a:pt x="104" y="134"/>
                </a:cubicBezTo>
                <a:cubicBezTo>
                  <a:pt x="105" y="135"/>
                  <a:pt x="105" y="135"/>
                  <a:pt x="106" y="135"/>
                </a:cubicBezTo>
                <a:cubicBezTo>
                  <a:pt x="107" y="135"/>
                  <a:pt x="108" y="135"/>
                  <a:pt x="110" y="135"/>
                </a:cubicBezTo>
                <a:cubicBezTo>
                  <a:pt x="110" y="135"/>
                  <a:pt x="111" y="135"/>
                  <a:pt x="111" y="135"/>
                </a:cubicBezTo>
                <a:cubicBezTo>
                  <a:pt x="113" y="135"/>
                  <a:pt x="114" y="134"/>
                  <a:pt x="116" y="135"/>
                </a:cubicBezTo>
                <a:cubicBezTo>
                  <a:pt x="117" y="135"/>
                  <a:pt x="119" y="133"/>
                  <a:pt x="121" y="133"/>
                </a:cubicBezTo>
                <a:cubicBezTo>
                  <a:pt x="123" y="133"/>
                  <a:pt x="124" y="134"/>
                  <a:pt x="125" y="133"/>
                </a:cubicBezTo>
                <a:cubicBezTo>
                  <a:pt x="124" y="132"/>
                  <a:pt x="124" y="130"/>
                  <a:pt x="124" y="129"/>
                </a:cubicBezTo>
                <a:cubicBezTo>
                  <a:pt x="129" y="132"/>
                  <a:pt x="135" y="132"/>
                  <a:pt x="141" y="132"/>
                </a:cubicBezTo>
                <a:cubicBezTo>
                  <a:pt x="141" y="132"/>
                  <a:pt x="142" y="131"/>
                  <a:pt x="142" y="131"/>
                </a:cubicBezTo>
                <a:cubicBezTo>
                  <a:pt x="142" y="130"/>
                  <a:pt x="142" y="128"/>
                  <a:pt x="142" y="128"/>
                </a:cubicBezTo>
                <a:cubicBezTo>
                  <a:pt x="142" y="128"/>
                  <a:pt x="138" y="126"/>
                  <a:pt x="138" y="125"/>
                </a:cubicBezTo>
                <a:cubicBezTo>
                  <a:pt x="138" y="125"/>
                  <a:pt x="138" y="119"/>
                  <a:pt x="138" y="118"/>
                </a:cubicBezTo>
                <a:cubicBezTo>
                  <a:pt x="138" y="118"/>
                  <a:pt x="139" y="115"/>
                  <a:pt x="139" y="114"/>
                </a:cubicBezTo>
                <a:cubicBezTo>
                  <a:pt x="139" y="113"/>
                  <a:pt x="138" y="111"/>
                  <a:pt x="137" y="110"/>
                </a:cubicBezTo>
                <a:cubicBezTo>
                  <a:pt x="135" y="106"/>
                  <a:pt x="133" y="102"/>
                  <a:pt x="131" y="98"/>
                </a:cubicBezTo>
                <a:cubicBezTo>
                  <a:pt x="131" y="98"/>
                  <a:pt x="130" y="96"/>
                  <a:pt x="131" y="96"/>
                </a:cubicBezTo>
                <a:cubicBezTo>
                  <a:pt x="133" y="98"/>
                  <a:pt x="133" y="101"/>
                  <a:pt x="134" y="103"/>
                </a:cubicBezTo>
                <a:cubicBezTo>
                  <a:pt x="136" y="107"/>
                  <a:pt x="138" y="109"/>
                  <a:pt x="140" y="112"/>
                </a:cubicBezTo>
                <a:cubicBezTo>
                  <a:pt x="140" y="111"/>
                  <a:pt x="142" y="107"/>
                  <a:pt x="143" y="106"/>
                </a:cubicBezTo>
                <a:cubicBezTo>
                  <a:pt x="143" y="105"/>
                  <a:pt x="144" y="103"/>
                  <a:pt x="143" y="101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2" name="Freeform 90">
            <a:extLst>
              <a:ext uri="{FF2B5EF4-FFF2-40B4-BE49-F238E27FC236}">
                <a16:creationId xmlns:a16="http://schemas.microsoft.com/office/drawing/2014/main" id="{8D82D2F9-10C6-0C49-D3F8-6C672D7DF99E}"/>
              </a:ext>
            </a:extLst>
          </p:cNvPr>
          <p:cNvSpPr>
            <a:spLocks/>
          </p:cNvSpPr>
          <p:nvPr/>
        </p:nvSpPr>
        <p:spPr bwMode="auto">
          <a:xfrm>
            <a:off x="3671438" y="1826963"/>
            <a:ext cx="1207407" cy="1622342"/>
          </a:xfrm>
          <a:custGeom>
            <a:avLst/>
            <a:gdLst>
              <a:gd name="T0" fmla="*/ 2147483646 w 283"/>
              <a:gd name="T1" fmla="*/ 2147483646 h 380"/>
              <a:gd name="T2" fmla="*/ 2147483646 w 283"/>
              <a:gd name="T3" fmla="*/ 2147483646 h 380"/>
              <a:gd name="T4" fmla="*/ 2147483646 w 283"/>
              <a:gd name="T5" fmla="*/ 2129189423 h 380"/>
              <a:gd name="T6" fmla="*/ 2147483646 w 283"/>
              <a:gd name="T7" fmla="*/ 1303585050 h 380"/>
              <a:gd name="T8" fmla="*/ 2147483646 w 283"/>
              <a:gd name="T9" fmla="*/ 970446310 h 380"/>
              <a:gd name="T10" fmla="*/ 2147483646 w 283"/>
              <a:gd name="T11" fmla="*/ 217262906 h 380"/>
              <a:gd name="T12" fmla="*/ 2147483646 w 283"/>
              <a:gd name="T13" fmla="*/ 0 h 380"/>
              <a:gd name="T14" fmla="*/ 2147483646 w 283"/>
              <a:gd name="T15" fmla="*/ 86905924 h 380"/>
              <a:gd name="T16" fmla="*/ 2147483646 w 283"/>
              <a:gd name="T17" fmla="*/ 333138740 h 380"/>
              <a:gd name="T18" fmla="*/ 2147483646 w 283"/>
              <a:gd name="T19" fmla="*/ 883540386 h 380"/>
              <a:gd name="T20" fmla="*/ 1952754008 w 283"/>
              <a:gd name="T21" fmla="*/ 1115288248 h 380"/>
              <a:gd name="T22" fmla="*/ 1706853680 w 283"/>
              <a:gd name="T23" fmla="*/ 1144258158 h 380"/>
              <a:gd name="T24" fmla="*/ 1663458386 w 283"/>
              <a:gd name="T25" fmla="*/ 1448426988 h 380"/>
              <a:gd name="T26" fmla="*/ 1967221642 w 283"/>
              <a:gd name="T27" fmla="*/ 1636723790 h 380"/>
              <a:gd name="T28" fmla="*/ 1909358714 w 283"/>
              <a:gd name="T29" fmla="*/ 1926407665 h 380"/>
              <a:gd name="T30" fmla="*/ 2054008427 w 283"/>
              <a:gd name="T31" fmla="*/ 1911922711 h 380"/>
              <a:gd name="T32" fmla="*/ 2147483646 w 283"/>
              <a:gd name="T33" fmla="*/ 2147483646 h 380"/>
              <a:gd name="T34" fmla="*/ 2147483646 w 283"/>
              <a:gd name="T35" fmla="*/ 2147483646 h 380"/>
              <a:gd name="T36" fmla="*/ 2147483646 w 283"/>
              <a:gd name="T37" fmla="*/ 2147483646 h 380"/>
              <a:gd name="T38" fmla="*/ 2147483646 w 283"/>
              <a:gd name="T39" fmla="*/ 2147483646 h 380"/>
              <a:gd name="T40" fmla="*/ 2147483646 w 283"/>
              <a:gd name="T41" fmla="*/ 2147483646 h 380"/>
              <a:gd name="T42" fmla="*/ 2147483646 w 283"/>
              <a:gd name="T43" fmla="*/ 2147483646 h 380"/>
              <a:gd name="T44" fmla="*/ 2147483646 w 283"/>
              <a:gd name="T45" fmla="*/ 2147483646 h 380"/>
              <a:gd name="T46" fmla="*/ 2147483646 w 283"/>
              <a:gd name="T47" fmla="*/ 2147483646 h 380"/>
              <a:gd name="T48" fmla="*/ 2010613133 w 283"/>
              <a:gd name="T49" fmla="*/ 2147483646 h 380"/>
              <a:gd name="T50" fmla="*/ 2010613133 w 283"/>
              <a:gd name="T51" fmla="*/ 2147483646 h 380"/>
              <a:gd name="T52" fmla="*/ 1634526922 w 283"/>
              <a:gd name="T53" fmla="*/ 2147483646 h 380"/>
              <a:gd name="T54" fmla="*/ 1475413379 w 283"/>
              <a:gd name="T55" fmla="*/ 2147483646 h 380"/>
              <a:gd name="T56" fmla="*/ 940213625 w 283"/>
              <a:gd name="T57" fmla="*/ 2100219513 h 380"/>
              <a:gd name="T58" fmla="*/ 289295622 w 283"/>
              <a:gd name="T59" fmla="*/ 2147483646 h 380"/>
              <a:gd name="T60" fmla="*/ 101254419 w 283"/>
              <a:gd name="T61" fmla="*/ 2147483646 h 380"/>
              <a:gd name="T62" fmla="*/ 188041204 w 283"/>
              <a:gd name="T63" fmla="*/ 2147483646 h 380"/>
              <a:gd name="T64" fmla="*/ 101254419 w 283"/>
              <a:gd name="T65" fmla="*/ 2147483646 h 380"/>
              <a:gd name="T66" fmla="*/ 28931464 w 283"/>
              <a:gd name="T67" fmla="*/ 2147483646 h 380"/>
              <a:gd name="T68" fmla="*/ 159113543 w 283"/>
              <a:gd name="T69" fmla="*/ 2147483646 h 380"/>
              <a:gd name="T70" fmla="*/ 390550041 w 283"/>
              <a:gd name="T71" fmla="*/ 2147483646 h 380"/>
              <a:gd name="T72" fmla="*/ 433945335 w 283"/>
              <a:gd name="T73" fmla="*/ 2147483646 h 380"/>
              <a:gd name="T74" fmla="*/ 694313297 w 283"/>
              <a:gd name="T75" fmla="*/ 2147483646 h 380"/>
              <a:gd name="T76" fmla="*/ 969145089 w 283"/>
              <a:gd name="T77" fmla="*/ 2147483646 h 380"/>
              <a:gd name="T78" fmla="*/ 752172421 w 283"/>
              <a:gd name="T79" fmla="*/ 2147483646 h 380"/>
              <a:gd name="T80" fmla="*/ 969145089 w 283"/>
              <a:gd name="T81" fmla="*/ 2147483646 h 380"/>
              <a:gd name="T82" fmla="*/ 1055935677 w 283"/>
              <a:gd name="T83" fmla="*/ 2147483646 h 380"/>
              <a:gd name="T84" fmla="*/ 1215049220 w 283"/>
              <a:gd name="T85" fmla="*/ 2147483646 h 380"/>
              <a:gd name="T86" fmla="*/ 1475413379 w 283"/>
              <a:gd name="T87" fmla="*/ 2147483646 h 380"/>
              <a:gd name="T88" fmla="*/ 2010613133 w 283"/>
              <a:gd name="T89" fmla="*/ 2147483646 h 380"/>
              <a:gd name="T90" fmla="*/ 2147483646 w 283"/>
              <a:gd name="T91" fmla="*/ 2147483646 h 380"/>
              <a:gd name="T92" fmla="*/ 2147483646 w 283"/>
              <a:gd name="T93" fmla="*/ 2147483646 h 380"/>
              <a:gd name="T94" fmla="*/ 2147483646 w 283"/>
              <a:gd name="T95" fmla="*/ 2147483646 h 380"/>
              <a:gd name="T96" fmla="*/ 2147483646 w 283"/>
              <a:gd name="T97" fmla="*/ 2147483646 h 380"/>
              <a:gd name="T98" fmla="*/ 2147483646 w 283"/>
              <a:gd name="T99" fmla="*/ 2147483646 h 380"/>
              <a:gd name="T100" fmla="*/ 2147483646 w 283"/>
              <a:gd name="T101" fmla="*/ 2147483646 h 380"/>
              <a:gd name="T102" fmla="*/ 2147483646 w 283"/>
              <a:gd name="T103" fmla="*/ 2147483646 h 380"/>
              <a:gd name="T104" fmla="*/ 2147483646 w 283"/>
              <a:gd name="T105" fmla="*/ 2147483646 h 380"/>
              <a:gd name="T106" fmla="*/ 2147483646 w 283"/>
              <a:gd name="T107" fmla="*/ 2147483646 h 380"/>
              <a:gd name="T108" fmla="*/ 2147483646 w 283"/>
              <a:gd name="T109" fmla="*/ 2147483646 h 380"/>
              <a:gd name="T110" fmla="*/ 2147483646 w 283"/>
              <a:gd name="T111" fmla="*/ 2147483646 h 380"/>
              <a:gd name="T112" fmla="*/ 2147483646 w 283"/>
              <a:gd name="T113" fmla="*/ 2147483646 h 380"/>
              <a:gd name="T114" fmla="*/ 2147483646 w 283"/>
              <a:gd name="T115" fmla="*/ 2147483646 h 380"/>
              <a:gd name="T116" fmla="*/ 2147483646 w 283"/>
              <a:gd name="T117" fmla="*/ 2147483646 h 38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3" h="380">
                <a:moveTo>
                  <a:pt x="239" y="190"/>
                </a:moveTo>
                <a:cubicBezTo>
                  <a:pt x="240" y="189"/>
                  <a:pt x="245" y="185"/>
                  <a:pt x="245" y="185"/>
                </a:cubicBezTo>
                <a:cubicBezTo>
                  <a:pt x="245" y="185"/>
                  <a:pt x="252" y="177"/>
                  <a:pt x="252" y="177"/>
                </a:cubicBezTo>
                <a:cubicBezTo>
                  <a:pt x="256" y="177"/>
                  <a:pt x="256" y="177"/>
                  <a:pt x="256" y="177"/>
                </a:cubicBezTo>
                <a:cubicBezTo>
                  <a:pt x="263" y="183"/>
                  <a:pt x="263" y="183"/>
                  <a:pt x="263" y="183"/>
                </a:cubicBezTo>
                <a:cubicBezTo>
                  <a:pt x="283" y="160"/>
                  <a:pt x="283" y="160"/>
                  <a:pt x="283" y="160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75" y="154"/>
                  <a:pt x="275" y="154"/>
                  <a:pt x="275" y="154"/>
                </a:cubicBezTo>
                <a:cubicBezTo>
                  <a:pt x="262" y="147"/>
                  <a:pt x="262" y="147"/>
                  <a:pt x="262" y="147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1" y="108"/>
                  <a:pt x="271" y="108"/>
                  <a:pt x="271" y="108"/>
                </a:cubicBezTo>
                <a:cubicBezTo>
                  <a:pt x="271" y="108"/>
                  <a:pt x="263" y="90"/>
                  <a:pt x="263" y="90"/>
                </a:cubicBezTo>
                <a:cubicBezTo>
                  <a:pt x="263" y="89"/>
                  <a:pt x="257" y="84"/>
                  <a:pt x="257" y="84"/>
                </a:cubicBezTo>
                <a:cubicBezTo>
                  <a:pt x="257" y="84"/>
                  <a:pt x="258" y="78"/>
                  <a:pt x="258" y="78"/>
                </a:cubicBezTo>
                <a:cubicBezTo>
                  <a:pt x="254" y="67"/>
                  <a:pt x="254" y="67"/>
                  <a:pt x="254" y="67"/>
                </a:cubicBezTo>
                <a:cubicBezTo>
                  <a:pt x="254" y="54"/>
                  <a:pt x="254" y="54"/>
                  <a:pt x="254" y="54"/>
                </a:cubicBezTo>
                <a:cubicBezTo>
                  <a:pt x="254" y="54"/>
                  <a:pt x="248" y="37"/>
                  <a:pt x="248" y="36"/>
                </a:cubicBezTo>
                <a:cubicBezTo>
                  <a:pt x="248" y="36"/>
                  <a:pt x="247" y="15"/>
                  <a:pt x="247" y="15"/>
                </a:cubicBezTo>
                <a:cubicBezTo>
                  <a:pt x="247" y="14"/>
                  <a:pt x="246" y="8"/>
                  <a:pt x="246" y="8"/>
                </a:cubicBezTo>
                <a:cubicBezTo>
                  <a:pt x="246" y="8"/>
                  <a:pt x="235" y="1"/>
                  <a:pt x="235" y="1"/>
                </a:cubicBezTo>
                <a:cubicBezTo>
                  <a:pt x="231" y="0"/>
                  <a:pt x="231" y="0"/>
                  <a:pt x="231" y="0"/>
                </a:cubicBezTo>
                <a:cubicBezTo>
                  <a:pt x="214" y="12"/>
                  <a:pt x="214" y="12"/>
                  <a:pt x="214" y="12"/>
                </a:cubicBezTo>
                <a:cubicBezTo>
                  <a:pt x="210" y="6"/>
                  <a:pt x="210" y="6"/>
                  <a:pt x="210" y="6"/>
                </a:cubicBezTo>
                <a:cubicBezTo>
                  <a:pt x="200" y="6"/>
                  <a:pt x="200" y="6"/>
                  <a:pt x="200" y="6"/>
                </a:cubicBezTo>
                <a:cubicBezTo>
                  <a:pt x="193" y="9"/>
                  <a:pt x="193" y="9"/>
                  <a:pt x="193" y="9"/>
                </a:cubicBezTo>
                <a:cubicBezTo>
                  <a:pt x="193" y="9"/>
                  <a:pt x="188" y="15"/>
                  <a:pt x="188" y="15"/>
                </a:cubicBezTo>
                <a:cubicBezTo>
                  <a:pt x="187" y="16"/>
                  <a:pt x="188" y="23"/>
                  <a:pt x="188" y="23"/>
                </a:cubicBezTo>
                <a:cubicBezTo>
                  <a:pt x="177" y="47"/>
                  <a:pt x="177" y="47"/>
                  <a:pt x="177" y="47"/>
                </a:cubicBezTo>
                <a:cubicBezTo>
                  <a:pt x="177" y="47"/>
                  <a:pt x="179" y="59"/>
                  <a:pt x="179" y="60"/>
                </a:cubicBezTo>
                <a:cubicBezTo>
                  <a:pt x="179" y="60"/>
                  <a:pt x="171" y="61"/>
                  <a:pt x="171" y="61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41" y="73"/>
                  <a:pt x="141" y="73"/>
                  <a:pt x="141" y="73"/>
                </a:cubicBezTo>
                <a:cubicBezTo>
                  <a:pt x="141" y="73"/>
                  <a:pt x="135" y="76"/>
                  <a:pt x="135" y="77"/>
                </a:cubicBezTo>
                <a:cubicBezTo>
                  <a:pt x="134" y="77"/>
                  <a:pt x="130" y="79"/>
                  <a:pt x="130" y="79"/>
                </a:cubicBezTo>
                <a:cubicBezTo>
                  <a:pt x="129" y="80"/>
                  <a:pt x="125" y="81"/>
                  <a:pt x="125" y="81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5" y="100"/>
                  <a:pt x="115" y="100"/>
                  <a:pt x="115" y="100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6" y="112"/>
                  <a:pt x="136" y="113"/>
                </a:cubicBezTo>
                <a:cubicBezTo>
                  <a:pt x="136" y="113"/>
                  <a:pt x="135" y="119"/>
                  <a:pt x="135" y="119"/>
                </a:cubicBezTo>
                <a:cubicBezTo>
                  <a:pt x="130" y="126"/>
                  <a:pt x="130" y="126"/>
                  <a:pt x="130" y="126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37" y="132"/>
                  <a:pt x="137" y="132"/>
                  <a:pt x="137" y="13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2" y="132"/>
                  <a:pt x="143" y="145"/>
                  <a:pt x="143" y="145"/>
                </a:cubicBezTo>
                <a:cubicBezTo>
                  <a:pt x="143" y="145"/>
                  <a:pt x="152" y="151"/>
                  <a:pt x="152" y="151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57" y="161"/>
                  <a:pt x="157" y="161"/>
                  <a:pt x="157" y="161"/>
                </a:cubicBezTo>
                <a:cubicBezTo>
                  <a:pt x="157" y="161"/>
                  <a:pt x="165" y="159"/>
                  <a:pt x="166" y="159"/>
                </a:cubicBezTo>
                <a:cubicBezTo>
                  <a:pt x="166" y="159"/>
                  <a:pt x="169" y="161"/>
                  <a:pt x="169" y="161"/>
                </a:cubicBezTo>
                <a:cubicBezTo>
                  <a:pt x="179" y="164"/>
                  <a:pt x="179" y="164"/>
                  <a:pt x="179" y="164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202" y="166"/>
                  <a:pt x="202" y="166"/>
                  <a:pt x="202" y="166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197" y="176"/>
                  <a:pt x="197" y="176"/>
                  <a:pt x="197" y="176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91" y="178"/>
                  <a:pt x="191" y="178"/>
                  <a:pt x="191" y="178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2" y="179"/>
                  <a:pt x="182" y="179"/>
                  <a:pt x="182" y="179"/>
                </a:cubicBezTo>
                <a:cubicBezTo>
                  <a:pt x="175" y="190"/>
                  <a:pt x="175" y="190"/>
                  <a:pt x="175" y="190"/>
                </a:cubicBezTo>
                <a:cubicBezTo>
                  <a:pt x="175" y="190"/>
                  <a:pt x="178" y="193"/>
                  <a:pt x="179" y="193"/>
                </a:cubicBezTo>
                <a:cubicBezTo>
                  <a:pt x="179" y="193"/>
                  <a:pt x="182" y="196"/>
                  <a:pt x="182" y="196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0" y="199"/>
                  <a:pt x="175" y="199"/>
                  <a:pt x="175" y="199"/>
                </a:cubicBezTo>
                <a:cubicBezTo>
                  <a:pt x="175" y="199"/>
                  <a:pt x="170" y="196"/>
                  <a:pt x="170" y="196"/>
                </a:cubicBezTo>
                <a:cubicBezTo>
                  <a:pt x="167" y="193"/>
                  <a:pt x="167" y="193"/>
                  <a:pt x="167" y="193"/>
                </a:cubicBezTo>
                <a:cubicBezTo>
                  <a:pt x="153" y="197"/>
                  <a:pt x="153" y="197"/>
                  <a:pt x="153" y="197"/>
                </a:cubicBezTo>
                <a:cubicBezTo>
                  <a:pt x="153" y="197"/>
                  <a:pt x="141" y="192"/>
                  <a:pt x="141" y="192"/>
                </a:cubicBezTo>
                <a:cubicBezTo>
                  <a:pt x="141" y="192"/>
                  <a:pt x="139" y="178"/>
                  <a:pt x="139" y="178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39" y="164"/>
                  <a:pt x="139" y="164"/>
                  <a:pt x="139" y="164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13" y="160"/>
                  <a:pt x="113" y="160"/>
                  <a:pt x="113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102" y="149"/>
                  <a:pt x="102" y="149"/>
                  <a:pt x="102" y="149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74" y="145"/>
                  <a:pt x="74" y="145"/>
                  <a:pt x="74" y="145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39" y="159"/>
                  <a:pt x="39" y="159"/>
                  <a:pt x="39" y="159"/>
                </a:cubicBezTo>
                <a:cubicBezTo>
                  <a:pt x="20" y="179"/>
                  <a:pt x="20" y="179"/>
                  <a:pt x="20" y="179"/>
                </a:cubicBezTo>
                <a:cubicBezTo>
                  <a:pt x="11" y="180"/>
                  <a:pt x="11" y="180"/>
                  <a:pt x="11" y="180"/>
                </a:cubicBezTo>
                <a:cubicBezTo>
                  <a:pt x="6" y="189"/>
                  <a:pt x="6" y="189"/>
                  <a:pt x="6" y="189"/>
                </a:cubicBezTo>
                <a:cubicBezTo>
                  <a:pt x="7" y="201"/>
                  <a:pt x="7" y="201"/>
                  <a:pt x="7" y="201"/>
                </a:cubicBezTo>
                <a:cubicBezTo>
                  <a:pt x="7" y="201"/>
                  <a:pt x="4" y="208"/>
                  <a:pt x="4" y="209"/>
                </a:cubicBezTo>
                <a:cubicBezTo>
                  <a:pt x="4" y="209"/>
                  <a:pt x="4" y="213"/>
                  <a:pt x="4" y="213"/>
                </a:cubicBezTo>
                <a:cubicBezTo>
                  <a:pt x="13" y="222"/>
                  <a:pt x="13" y="222"/>
                  <a:pt x="13" y="222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3" y="240"/>
                  <a:pt x="13" y="240"/>
                  <a:pt x="13" y="240"/>
                </a:cubicBezTo>
                <a:cubicBezTo>
                  <a:pt x="7" y="247"/>
                  <a:pt x="7" y="247"/>
                  <a:pt x="7" y="247"/>
                </a:cubicBezTo>
                <a:cubicBezTo>
                  <a:pt x="5" y="255"/>
                  <a:pt x="5" y="255"/>
                  <a:pt x="5" y="255"/>
                </a:cubicBezTo>
                <a:cubicBezTo>
                  <a:pt x="0" y="260"/>
                  <a:pt x="0" y="260"/>
                  <a:pt x="0" y="260"/>
                </a:cubicBezTo>
                <a:cubicBezTo>
                  <a:pt x="2" y="264"/>
                  <a:pt x="2" y="264"/>
                  <a:pt x="2" y="264"/>
                </a:cubicBezTo>
                <a:cubicBezTo>
                  <a:pt x="7" y="265"/>
                  <a:pt x="7" y="265"/>
                  <a:pt x="7" y="265"/>
                </a:cubicBezTo>
                <a:cubicBezTo>
                  <a:pt x="10" y="266"/>
                  <a:pt x="10" y="266"/>
                  <a:pt x="10" y="266"/>
                </a:cubicBezTo>
                <a:cubicBezTo>
                  <a:pt x="11" y="269"/>
                  <a:pt x="11" y="269"/>
                  <a:pt x="11" y="269"/>
                </a:cubicBezTo>
                <a:cubicBezTo>
                  <a:pt x="25" y="273"/>
                  <a:pt x="25" y="273"/>
                  <a:pt x="25" y="273"/>
                </a:cubicBezTo>
                <a:cubicBezTo>
                  <a:pt x="25" y="273"/>
                  <a:pt x="28" y="278"/>
                  <a:pt x="28" y="278"/>
                </a:cubicBezTo>
                <a:cubicBezTo>
                  <a:pt x="28" y="278"/>
                  <a:pt x="28" y="282"/>
                  <a:pt x="27" y="283"/>
                </a:cubicBezTo>
                <a:cubicBezTo>
                  <a:pt x="27" y="284"/>
                  <a:pt x="25" y="290"/>
                  <a:pt x="25" y="290"/>
                </a:cubicBezTo>
                <a:cubicBezTo>
                  <a:pt x="25" y="291"/>
                  <a:pt x="31" y="295"/>
                  <a:pt x="31" y="295"/>
                </a:cubicBezTo>
                <a:cubicBezTo>
                  <a:pt x="31" y="295"/>
                  <a:pt x="30" y="303"/>
                  <a:pt x="30" y="304"/>
                </a:cubicBezTo>
                <a:cubicBezTo>
                  <a:pt x="29" y="304"/>
                  <a:pt x="29" y="311"/>
                  <a:pt x="29" y="311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48" y="314"/>
                  <a:pt x="48" y="314"/>
                  <a:pt x="48" y="314"/>
                </a:cubicBezTo>
                <a:cubicBezTo>
                  <a:pt x="58" y="311"/>
                  <a:pt x="58" y="311"/>
                  <a:pt x="58" y="311"/>
                </a:cubicBezTo>
                <a:cubicBezTo>
                  <a:pt x="65" y="314"/>
                  <a:pt x="65" y="314"/>
                  <a:pt x="65" y="314"/>
                </a:cubicBezTo>
                <a:cubicBezTo>
                  <a:pt x="65" y="314"/>
                  <a:pt x="67" y="323"/>
                  <a:pt x="67" y="324"/>
                </a:cubicBezTo>
                <a:cubicBezTo>
                  <a:pt x="67" y="324"/>
                  <a:pt x="69" y="332"/>
                  <a:pt x="69" y="332"/>
                </a:cubicBezTo>
                <a:cubicBezTo>
                  <a:pt x="67" y="340"/>
                  <a:pt x="67" y="340"/>
                  <a:pt x="67" y="340"/>
                </a:cubicBezTo>
                <a:cubicBezTo>
                  <a:pt x="52" y="349"/>
                  <a:pt x="52" y="349"/>
                  <a:pt x="52" y="349"/>
                </a:cubicBezTo>
                <a:cubicBezTo>
                  <a:pt x="52" y="349"/>
                  <a:pt x="58" y="353"/>
                  <a:pt x="58" y="353"/>
                </a:cubicBezTo>
                <a:cubicBezTo>
                  <a:pt x="59" y="353"/>
                  <a:pt x="62" y="355"/>
                  <a:pt x="62" y="355"/>
                </a:cubicBezTo>
                <a:cubicBezTo>
                  <a:pt x="67" y="352"/>
                  <a:pt x="67" y="352"/>
                  <a:pt x="67" y="352"/>
                </a:cubicBezTo>
                <a:cubicBezTo>
                  <a:pt x="67" y="352"/>
                  <a:pt x="69" y="356"/>
                  <a:pt x="69" y="357"/>
                </a:cubicBezTo>
                <a:cubicBezTo>
                  <a:pt x="69" y="357"/>
                  <a:pt x="70" y="363"/>
                  <a:pt x="70" y="363"/>
                </a:cubicBezTo>
                <a:cubicBezTo>
                  <a:pt x="70" y="363"/>
                  <a:pt x="73" y="365"/>
                  <a:pt x="73" y="365"/>
                </a:cubicBezTo>
                <a:cubicBezTo>
                  <a:pt x="74" y="365"/>
                  <a:pt x="75" y="370"/>
                  <a:pt x="75" y="370"/>
                </a:cubicBezTo>
                <a:cubicBezTo>
                  <a:pt x="75" y="370"/>
                  <a:pt x="82" y="374"/>
                  <a:pt x="82" y="375"/>
                </a:cubicBezTo>
                <a:cubicBezTo>
                  <a:pt x="82" y="375"/>
                  <a:pt x="84" y="379"/>
                  <a:pt x="84" y="379"/>
                </a:cubicBezTo>
                <a:cubicBezTo>
                  <a:pt x="90" y="380"/>
                  <a:pt x="90" y="380"/>
                  <a:pt x="90" y="380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02" y="379"/>
                  <a:pt x="102" y="379"/>
                  <a:pt x="102" y="379"/>
                </a:cubicBezTo>
                <a:cubicBezTo>
                  <a:pt x="120" y="377"/>
                  <a:pt x="120" y="377"/>
                  <a:pt x="120" y="377"/>
                </a:cubicBezTo>
                <a:cubicBezTo>
                  <a:pt x="130" y="373"/>
                  <a:pt x="130" y="373"/>
                  <a:pt x="130" y="373"/>
                </a:cubicBezTo>
                <a:cubicBezTo>
                  <a:pt x="139" y="366"/>
                  <a:pt x="139" y="366"/>
                  <a:pt x="139" y="366"/>
                </a:cubicBezTo>
                <a:cubicBezTo>
                  <a:pt x="153" y="366"/>
                  <a:pt x="153" y="366"/>
                  <a:pt x="153" y="366"/>
                </a:cubicBezTo>
                <a:cubicBezTo>
                  <a:pt x="153" y="366"/>
                  <a:pt x="156" y="360"/>
                  <a:pt x="156" y="360"/>
                </a:cubicBezTo>
                <a:cubicBezTo>
                  <a:pt x="156" y="360"/>
                  <a:pt x="153" y="354"/>
                  <a:pt x="153" y="353"/>
                </a:cubicBezTo>
                <a:cubicBezTo>
                  <a:pt x="153" y="353"/>
                  <a:pt x="152" y="349"/>
                  <a:pt x="152" y="349"/>
                </a:cubicBezTo>
                <a:cubicBezTo>
                  <a:pt x="152" y="349"/>
                  <a:pt x="152" y="345"/>
                  <a:pt x="152" y="345"/>
                </a:cubicBezTo>
                <a:cubicBezTo>
                  <a:pt x="163" y="348"/>
                  <a:pt x="163" y="348"/>
                  <a:pt x="163" y="348"/>
                </a:cubicBezTo>
                <a:cubicBezTo>
                  <a:pt x="171" y="351"/>
                  <a:pt x="171" y="351"/>
                  <a:pt x="171" y="351"/>
                </a:cubicBezTo>
                <a:cubicBezTo>
                  <a:pt x="171" y="351"/>
                  <a:pt x="175" y="355"/>
                  <a:pt x="175" y="355"/>
                </a:cubicBezTo>
                <a:cubicBezTo>
                  <a:pt x="175" y="356"/>
                  <a:pt x="178" y="361"/>
                  <a:pt x="178" y="361"/>
                </a:cubicBezTo>
                <a:cubicBezTo>
                  <a:pt x="190" y="359"/>
                  <a:pt x="190" y="359"/>
                  <a:pt x="190" y="359"/>
                </a:cubicBezTo>
                <a:cubicBezTo>
                  <a:pt x="196" y="361"/>
                  <a:pt x="196" y="361"/>
                  <a:pt x="196" y="361"/>
                </a:cubicBezTo>
                <a:cubicBezTo>
                  <a:pt x="202" y="366"/>
                  <a:pt x="202" y="366"/>
                  <a:pt x="202" y="366"/>
                </a:cubicBezTo>
                <a:cubicBezTo>
                  <a:pt x="217" y="373"/>
                  <a:pt x="217" y="373"/>
                  <a:pt x="217" y="373"/>
                </a:cubicBezTo>
                <a:cubicBezTo>
                  <a:pt x="221" y="378"/>
                  <a:pt x="221" y="378"/>
                  <a:pt x="221" y="378"/>
                </a:cubicBezTo>
                <a:cubicBezTo>
                  <a:pt x="231" y="371"/>
                  <a:pt x="231" y="371"/>
                  <a:pt x="231" y="371"/>
                </a:cubicBezTo>
                <a:cubicBezTo>
                  <a:pt x="242" y="375"/>
                  <a:pt x="242" y="375"/>
                  <a:pt x="242" y="375"/>
                </a:cubicBezTo>
                <a:cubicBezTo>
                  <a:pt x="252" y="366"/>
                  <a:pt x="252" y="366"/>
                  <a:pt x="252" y="366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70" y="366"/>
                  <a:pt x="270" y="366"/>
                  <a:pt x="270" y="366"/>
                </a:cubicBezTo>
                <a:cubicBezTo>
                  <a:pt x="277" y="368"/>
                  <a:pt x="277" y="368"/>
                  <a:pt x="277" y="368"/>
                </a:cubicBezTo>
                <a:cubicBezTo>
                  <a:pt x="274" y="358"/>
                  <a:pt x="274" y="358"/>
                  <a:pt x="274" y="358"/>
                </a:cubicBezTo>
                <a:cubicBezTo>
                  <a:pt x="274" y="338"/>
                  <a:pt x="274" y="338"/>
                  <a:pt x="274" y="338"/>
                </a:cubicBezTo>
                <a:cubicBezTo>
                  <a:pt x="271" y="328"/>
                  <a:pt x="271" y="328"/>
                  <a:pt x="271" y="328"/>
                </a:cubicBezTo>
                <a:cubicBezTo>
                  <a:pt x="242" y="307"/>
                  <a:pt x="242" y="307"/>
                  <a:pt x="242" y="307"/>
                </a:cubicBezTo>
                <a:cubicBezTo>
                  <a:pt x="244" y="303"/>
                  <a:pt x="244" y="303"/>
                  <a:pt x="244" y="303"/>
                </a:cubicBezTo>
                <a:cubicBezTo>
                  <a:pt x="257" y="304"/>
                  <a:pt x="257" y="304"/>
                  <a:pt x="257" y="304"/>
                </a:cubicBezTo>
                <a:cubicBezTo>
                  <a:pt x="258" y="295"/>
                  <a:pt x="258" y="295"/>
                  <a:pt x="258" y="295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59" y="281"/>
                  <a:pt x="259" y="281"/>
                </a:cubicBezTo>
                <a:cubicBezTo>
                  <a:pt x="259" y="281"/>
                  <a:pt x="260" y="265"/>
                  <a:pt x="260" y="265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37" y="255"/>
                  <a:pt x="237" y="255"/>
                  <a:pt x="237" y="255"/>
                </a:cubicBezTo>
                <a:cubicBezTo>
                  <a:pt x="230" y="251"/>
                  <a:pt x="230" y="251"/>
                  <a:pt x="230" y="251"/>
                </a:cubicBezTo>
                <a:cubicBezTo>
                  <a:pt x="222" y="237"/>
                  <a:pt x="222" y="237"/>
                  <a:pt x="222" y="237"/>
                </a:cubicBezTo>
                <a:cubicBezTo>
                  <a:pt x="216" y="232"/>
                  <a:pt x="216" y="232"/>
                  <a:pt x="216" y="232"/>
                </a:cubicBezTo>
                <a:cubicBezTo>
                  <a:pt x="216" y="232"/>
                  <a:pt x="223" y="223"/>
                  <a:pt x="223" y="222"/>
                </a:cubicBezTo>
                <a:cubicBezTo>
                  <a:pt x="223" y="222"/>
                  <a:pt x="228" y="206"/>
                  <a:pt x="228" y="206"/>
                </a:cubicBezTo>
                <a:cubicBezTo>
                  <a:pt x="228" y="206"/>
                  <a:pt x="231" y="206"/>
                  <a:pt x="231" y="206"/>
                </a:cubicBezTo>
                <a:cubicBezTo>
                  <a:pt x="231" y="206"/>
                  <a:pt x="233" y="210"/>
                  <a:pt x="233" y="210"/>
                </a:cubicBezTo>
                <a:cubicBezTo>
                  <a:pt x="236" y="210"/>
                  <a:pt x="236" y="210"/>
                  <a:pt x="236" y="210"/>
                </a:cubicBezTo>
                <a:cubicBezTo>
                  <a:pt x="236" y="210"/>
                  <a:pt x="237" y="208"/>
                  <a:pt x="237" y="208"/>
                </a:cubicBezTo>
                <a:cubicBezTo>
                  <a:pt x="237" y="208"/>
                  <a:pt x="232" y="197"/>
                  <a:pt x="232" y="197"/>
                </a:cubicBezTo>
                <a:cubicBezTo>
                  <a:pt x="233" y="193"/>
                  <a:pt x="233" y="193"/>
                  <a:pt x="233" y="193"/>
                </a:cubicBezTo>
                <a:cubicBezTo>
                  <a:pt x="233" y="193"/>
                  <a:pt x="239" y="190"/>
                  <a:pt x="239" y="190"/>
                </a:cubicBez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3" name="Freeform 91">
            <a:extLst>
              <a:ext uri="{FF2B5EF4-FFF2-40B4-BE49-F238E27FC236}">
                <a16:creationId xmlns:a16="http://schemas.microsoft.com/office/drawing/2014/main" id="{6E26CCA1-437E-DF54-35A9-FC12C5462DC0}"/>
              </a:ext>
            </a:extLst>
          </p:cNvPr>
          <p:cNvSpPr>
            <a:spLocks/>
          </p:cNvSpPr>
          <p:nvPr/>
        </p:nvSpPr>
        <p:spPr bwMode="auto">
          <a:xfrm>
            <a:off x="2565538" y="4886442"/>
            <a:ext cx="370415" cy="576992"/>
          </a:xfrm>
          <a:custGeom>
            <a:avLst/>
            <a:gdLst>
              <a:gd name="T0" fmla="*/ 1138002039 w 87"/>
              <a:gd name="T1" fmla="*/ 1335481200 h 135"/>
              <a:gd name="T2" fmla="*/ 1065976690 w 87"/>
              <a:gd name="T3" fmla="*/ 1204836300 h 135"/>
              <a:gd name="T4" fmla="*/ 1065976690 w 87"/>
              <a:gd name="T5" fmla="*/ 1146771900 h 135"/>
              <a:gd name="T6" fmla="*/ 1022762239 w 87"/>
              <a:gd name="T7" fmla="*/ 1030643100 h 135"/>
              <a:gd name="T8" fmla="*/ 921925991 w 87"/>
              <a:gd name="T9" fmla="*/ 1030643100 h 135"/>
              <a:gd name="T10" fmla="*/ 921925991 w 87"/>
              <a:gd name="T11" fmla="*/ 929030400 h 135"/>
              <a:gd name="T12" fmla="*/ 936329543 w 87"/>
              <a:gd name="T13" fmla="*/ 870966000 h 135"/>
              <a:gd name="T14" fmla="*/ 864304193 w 87"/>
              <a:gd name="T15" fmla="*/ 725805000 h 135"/>
              <a:gd name="T16" fmla="*/ 821089743 w 87"/>
              <a:gd name="T17" fmla="*/ 682256700 h 135"/>
              <a:gd name="T18" fmla="*/ 705849943 w 87"/>
              <a:gd name="T19" fmla="*/ 653224500 h 135"/>
              <a:gd name="T20" fmla="*/ 777875292 w 87"/>
              <a:gd name="T21" fmla="*/ 435483000 h 135"/>
              <a:gd name="T22" fmla="*/ 821089743 w 87"/>
              <a:gd name="T23" fmla="*/ 406450800 h 135"/>
              <a:gd name="T24" fmla="*/ 893115092 w 87"/>
              <a:gd name="T25" fmla="*/ 319354200 h 135"/>
              <a:gd name="T26" fmla="*/ 893115092 w 87"/>
              <a:gd name="T27" fmla="*/ 275805900 h 135"/>
              <a:gd name="T28" fmla="*/ 648228145 w 87"/>
              <a:gd name="T29" fmla="*/ 159677100 h 135"/>
              <a:gd name="T30" fmla="*/ 532988345 w 87"/>
              <a:gd name="T31" fmla="*/ 203225400 h 135"/>
              <a:gd name="T32" fmla="*/ 532988345 w 87"/>
              <a:gd name="T33" fmla="*/ 43548300 h 135"/>
              <a:gd name="T34" fmla="*/ 489773894 w 87"/>
              <a:gd name="T35" fmla="*/ 0 h 135"/>
              <a:gd name="T36" fmla="*/ 302504949 w 87"/>
              <a:gd name="T37" fmla="*/ 203225400 h 135"/>
              <a:gd name="T38" fmla="*/ 302504949 w 87"/>
              <a:gd name="T39" fmla="*/ 406450800 h 135"/>
              <a:gd name="T40" fmla="*/ 172861598 w 87"/>
              <a:gd name="T41" fmla="*/ 449999100 h 135"/>
              <a:gd name="T42" fmla="*/ 72025349 w 87"/>
              <a:gd name="T43" fmla="*/ 479031300 h 135"/>
              <a:gd name="T44" fmla="*/ 72025349 w 87"/>
              <a:gd name="T45" fmla="*/ 551611800 h 135"/>
              <a:gd name="T46" fmla="*/ 115239800 w 87"/>
              <a:gd name="T47" fmla="*/ 711288900 h 135"/>
              <a:gd name="T48" fmla="*/ 172861598 w 87"/>
              <a:gd name="T49" fmla="*/ 929030400 h 135"/>
              <a:gd name="T50" fmla="*/ 187265149 w 87"/>
              <a:gd name="T51" fmla="*/ 1001610900 h 135"/>
              <a:gd name="T52" fmla="*/ 230479600 w 87"/>
              <a:gd name="T53" fmla="*/ 1103223600 h 135"/>
              <a:gd name="T54" fmla="*/ 230479600 w 87"/>
              <a:gd name="T55" fmla="*/ 1204836300 h 135"/>
              <a:gd name="T56" fmla="*/ 187265149 w 87"/>
              <a:gd name="T57" fmla="*/ 1277416800 h 135"/>
              <a:gd name="T58" fmla="*/ 144050699 w 87"/>
              <a:gd name="T59" fmla="*/ 1320965100 h 135"/>
              <a:gd name="T60" fmla="*/ 172861598 w 87"/>
              <a:gd name="T61" fmla="*/ 1408061700 h 135"/>
              <a:gd name="T62" fmla="*/ 144050699 w 87"/>
              <a:gd name="T63" fmla="*/ 1524190500 h 135"/>
              <a:gd name="T64" fmla="*/ 100836248 w 87"/>
              <a:gd name="T65" fmla="*/ 1625803200 h 135"/>
              <a:gd name="T66" fmla="*/ 43214451 w 87"/>
              <a:gd name="T67" fmla="*/ 1727415900 h 135"/>
              <a:gd name="T68" fmla="*/ 43214451 w 87"/>
              <a:gd name="T69" fmla="*/ 1858060800 h 135"/>
              <a:gd name="T70" fmla="*/ 0 w 87"/>
              <a:gd name="T71" fmla="*/ 1945157400 h 135"/>
              <a:gd name="T72" fmla="*/ 72025349 w 87"/>
              <a:gd name="T73" fmla="*/ 1959673500 h 135"/>
              <a:gd name="T74" fmla="*/ 158454251 w 87"/>
              <a:gd name="T75" fmla="*/ 1887093000 h 135"/>
              <a:gd name="T76" fmla="*/ 273697846 w 87"/>
              <a:gd name="T77" fmla="*/ 1829028600 h 135"/>
              <a:gd name="T78" fmla="*/ 360126747 w 87"/>
              <a:gd name="T79" fmla="*/ 1858060800 h 135"/>
              <a:gd name="T80" fmla="*/ 432152097 w 87"/>
              <a:gd name="T81" fmla="*/ 1901609100 h 135"/>
              <a:gd name="T82" fmla="*/ 460962995 w 87"/>
              <a:gd name="T83" fmla="*/ 1814512500 h 135"/>
              <a:gd name="T84" fmla="*/ 561799244 w 87"/>
              <a:gd name="T85" fmla="*/ 1756448100 h 135"/>
              <a:gd name="T86" fmla="*/ 605013694 w 87"/>
              <a:gd name="T87" fmla="*/ 1698383700 h 135"/>
              <a:gd name="T88" fmla="*/ 677039044 w 87"/>
              <a:gd name="T89" fmla="*/ 1611287100 h 135"/>
              <a:gd name="T90" fmla="*/ 749064393 w 87"/>
              <a:gd name="T91" fmla="*/ 1582254900 h 135"/>
              <a:gd name="T92" fmla="*/ 835493294 w 87"/>
              <a:gd name="T93" fmla="*/ 1582254900 h 135"/>
              <a:gd name="T94" fmla="*/ 965140441 w 87"/>
              <a:gd name="T95" fmla="*/ 1611287100 h 135"/>
              <a:gd name="T96" fmla="*/ 993951340 w 87"/>
              <a:gd name="T97" fmla="*/ 1625803200 h 135"/>
              <a:gd name="T98" fmla="*/ 1037165791 w 87"/>
              <a:gd name="T99" fmla="*/ 1582254900 h 135"/>
              <a:gd name="T100" fmla="*/ 1138002039 w 87"/>
              <a:gd name="T101" fmla="*/ 1567738800 h 135"/>
              <a:gd name="T102" fmla="*/ 1123594692 w 87"/>
              <a:gd name="T103" fmla="*/ 1466126100 h 135"/>
              <a:gd name="T104" fmla="*/ 1195620041 w 87"/>
              <a:gd name="T105" fmla="*/ 1466126100 h 135"/>
              <a:gd name="T106" fmla="*/ 1238838287 w 87"/>
              <a:gd name="T107" fmla="*/ 1422577800 h 135"/>
              <a:gd name="T108" fmla="*/ 1253241839 w 87"/>
              <a:gd name="T109" fmla="*/ 1379029500 h 135"/>
              <a:gd name="T110" fmla="*/ 1195620041 w 87"/>
              <a:gd name="T111" fmla="*/ 1364513400 h 135"/>
              <a:gd name="T112" fmla="*/ 1138002039 w 87"/>
              <a:gd name="T113" fmla="*/ 1335481200 h 13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7" h="135">
                <a:moveTo>
                  <a:pt x="79" y="92"/>
                </a:moveTo>
                <a:cubicBezTo>
                  <a:pt x="74" y="83"/>
                  <a:pt x="74" y="83"/>
                  <a:pt x="74" y="83"/>
                </a:cubicBezTo>
                <a:cubicBezTo>
                  <a:pt x="74" y="79"/>
                  <a:pt x="74" y="79"/>
                  <a:pt x="74" y="79"/>
                </a:cubicBezTo>
                <a:cubicBezTo>
                  <a:pt x="71" y="71"/>
                  <a:pt x="71" y="71"/>
                  <a:pt x="71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64"/>
                  <a:pt x="64" y="64"/>
                  <a:pt x="64" y="64"/>
                </a:cubicBezTo>
                <a:cubicBezTo>
                  <a:pt x="65" y="60"/>
                  <a:pt x="65" y="60"/>
                  <a:pt x="65" y="60"/>
                </a:cubicBezTo>
                <a:cubicBezTo>
                  <a:pt x="60" y="50"/>
                  <a:pt x="60" y="50"/>
                  <a:pt x="60" y="50"/>
                </a:cubicBezTo>
                <a:cubicBezTo>
                  <a:pt x="57" y="47"/>
                  <a:pt x="57" y="47"/>
                  <a:pt x="57" y="47"/>
                </a:cubicBezTo>
                <a:cubicBezTo>
                  <a:pt x="49" y="45"/>
                  <a:pt x="49" y="45"/>
                  <a:pt x="49" y="45"/>
                </a:cubicBezTo>
                <a:cubicBezTo>
                  <a:pt x="54" y="30"/>
                  <a:pt x="54" y="30"/>
                  <a:pt x="54" y="30"/>
                </a:cubicBezTo>
                <a:cubicBezTo>
                  <a:pt x="57" y="28"/>
                  <a:pt x="57" y="28"/>
                  <a:pt x="57" y="28"/>
                </a:cubicBezTo>
                <a:cubicBezTo>
                  <a:pt x="62" y="22"/>
                  <a:pt x="62" y="22"/>
                  <a:pt x="62" y="22"/>
                </a:cubicBezTo>
                <a:cubicBezTo>
                  <a:pt x="62" y="19"/>
                  <a:pt x="62" y="19"/>
                  <a:pt x="62" y="19"/>
                </a:cubicBezTo>
                <a:cubicBezTo>
                  <a:pt x="45" y="11"/>
                  <a:pt x="45" y="11"/>
                  <a:pt x="45" y="11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3"/>
                  <a:pt x="37" y="3"/>
                  <a:pt x="37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28"/>
                  <a:pt x="21" y="28"/>
                  <a:pt x="21" y="28"/>
                </a:cubicBezTo>
                <a:cubicBezTo>
                  <a:pt x="12" y="31"/>
                  <a:pt x="12" y="31"/>
                  <a:pt x="12" y="31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8" y="48"/>
                  <a:pt x="8" y="49"/>
                </a:cubicBezTo>
                <a:cubicBezTo>
                  <a:pt x="8" y="50"/>
                  <a:pt x="11" y="63"/>
                  <a:pt x="12" y="64"/>
                </a:cubicBezTo>
                <a:cubicBezTo>
                  <a:pt x="12" y="64"/>
                  <a:pt x="12" y="68"/>
                  <a:pt x="13" y="69"/>
                </a:cubicBezTo>
                <a:cubicBezTo>
                  <a:pt x="13" y="70"/>
                  <a:pt x="16" y="75"/>
                  <a:pt x="16" y="76"/>
                </a:cubicBezTo>
                <a:cubicBezTo>
                  <a:pt x="16" y="76"/>
                  <a:pt x="16" y="82"/>
                  <a:pt x="16" y="83"/>
                </a:cubicBezTo>
                <a:cubicBezTo>
                  <a:pt x="16" y="84"/>
                  <a:pt x="14" y="87"/>
                  <a:pt x="13" y="88"/>
                </a:cubicBezTo>
                <a:cubicBezTo>
                  <a:pt x="12" y="89"/>
                  <a:pt x="10" y="91"/>
                  <a:pt x="10" y="91"/>
                </a:cubicBezTo>
                <a:cubicBezTo>
                  <a:pt x="10" y="91"/>
                  <a:pt x="12" y="96"/>
                  <a:pt x="12" y="97"/>
                </a:cubicBezTo>
                <a:cubicBezTo>
                  <a:pt x="13" y="97"/>
                  <a:pt x="11" y="103"/>
                  <a:pt x="10" y="105"/>
                </a:cubicBezTo>
                <a:cubicBezTo>
                  <a:pt x="10" y="107"/>
                  <a:pt x="8" y="112"/>
                  <a:pt x="7" y="112"/>
                </a:cubicBezTo>
                <a:cubicBezTo>
                  <a:pt x="7" y="113"/>
                  <a:pt x="4" y="118"/>
                  <a:pt x="3" y="119"/>
                </a:cubicBezTo>
                <a:cubicBezTo>
                  <a:pt x="3" y="120"/>
                  <a:pt x="4" y="127"/>
                  <a:pt x="3" y="128"/>
                </a:cubicBezTo>
                <a:cubicBezTo>
                  <a:pt x="3" y="129"/>
                  <a:pt x="1" y="132"/>
                  <a:pt x="0" y="134"/>
                </a:cubicBezTo>
                <a:cubicBezTo>
                  <a:pt x="5" y="135"/>
                  <a:pt x="5" y="135"/>
                  <a:pt x="5" y="135"/>
                </a:cubicBezTo>
                <a:cubicBezTo>
                  <a:pt x="5" y="134"/>
                  <a:pt x="10" y="130"/>
                  <a:pt x="11" y="130"/>
                </a:cubicBezTo>
                <a:cubicBezTo>
                  <a:pt x="11" y="129"/>
                  <a:pt x="19" y="126"/>
                  <a:pt x="19" y="126"/>
                </a:cubicBezTo>
                <a:cubicBezTo>
                  <a:pt x="19" y="126"/>
                  <a:pt x="24" y="127"/>
                  <a:pt x="25" y="128"/>
                </a:cubicBezTo>
                <a:cubicBezTo>
                  <a:pt x="25" y="128"/>
                  <a:pt x="30" y="131"/>
                  <a:pt x="30" y="131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39" y="121"/>
                  <a:pt x="42" y="117"/>
                  <a:pt x="42" y="117"/>
                </a:cubicBezTo>
                <a:cubicBezTo>
                  <a:pt x="42" y="116"/>
                  <a:pt x="47" y="111"/>
                  <a:pt x="47" y="111"/>
                </a:cubicBezTo>
                <a:cubicBezTo>
                  <a:pt x="47" y="111"/>
                  <a:pt x="51" y="109"/>
                  <a:pt x="52" y="109"/>
                </a:cubicBezTo>
                <a:cubicBezTo>
                  <a:pt x="53" y="109"/>
                  <a:pt x="56" y="108"/>
                  <a:pt x="58" y="109"/>
                </a:cubicBezTo>
                <a:cubicBezTo>
                  <a:pt x="59" y="109"/>
                  <a:pt x="66" y="111"/>
                  <a:pt x="67" y="111"/>
                </a:cubicBezTo>
                <a:cubicBezTo>
                  <a:pt x="67" y="111"/>
                  <a:pt x="69" y="112"/>
                  <a:pt x="69" y="112"/>
                </a:cubicBezTo>
                <a:cubicBezTo>
                  <a:pt x="69" y="112"/>
                  <a:pt x="72" y="108"/>
                  <a:pt x="72" y="109"/>
                </a:cubicBezTo>
                <a:cubicBezTo>
                  <a:pt x="73" y="109"/>
                  <a:pt x="79" y="108"/>
                  <a:pt x="79" y="108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6" y="98"/>
                  <a:pt x="86" y="98"/>
                  <a:pt x="86" y="98"/>
                </a:cubicBezTo>
                <a:cubicBezTo>
                  <a:pt x="87" y="95"/>
                  <a:pt x="87" y="95"/>
                  <a:pt x="87" y="95"/>
                </a:cubicBezTo>
                <a:cubicBezTo>
                  <a:pt x="83" y="94"/>
                  <a:pt x="83" y="94"/>
                  <a:pt x="83" y="94"/>
                </a:cubicBezTo>
                <a:lnTo>
                  <a:pt x="79" y="92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4" name="Freeform 92">
            <a:extLst>
              <a:ext uri="{FF2B5EF4-FFF2-40B4-BE49-F238E27FC236}">
                <a16:creationId xmlns:a16="http://schemas.microsoft.com/office/drawing/2014/main" id="{A070B7D9-5790-544B-BD6F-04A73F6D3772}"/>
              </a:ext>
            </a:extLst>
          </p:cNvPr>
          <p:cNvSpPr>
            <a:spLocks/>
          </p:cNvSpPr>
          <p:nvPr/>
        </p:nvSpPr>
        <p:spPr bwMode="auto">
          <a:xfrm>
            <a:off x="3005405" y="5570283"/>
            <a:ext cx="455894" cy="555621"/>
          </a:xfrm>
          <a:custGeom>
            <a:avLst/>
            <a:gdLst>
              <a:gd name="T0" fmla="*/ 1182916456 w 107"/>
              <a:gd name="T1" fmla="*/ 972578700 h 130"/>
              <a:gd name="T2" fmla="*/ 1139636755 w 107"/>
              <a:gd name="T3" fmla="*/ 827417700 h 130"/>
              <a:gd name="T4" fmla="*/ 1110786153 w 107"/>
              <a:gd name="T5" fmla="*/ 711288900 h 130"/>
              <a:gd name="T6" fmla="*/ 1067510250 w 107"/>
              <a:gd name="T7" fmla="*/ 566127900 h 130"/>
              <a:gd name="T8" fmla="*/ 1038655850 w 107"/>
              <a:gd name="T9" fmla="*/ 522579600 h 130"/>
              <a:gd name="T10" fmla="*/ 923249645 w 107"/>
              <a:gd name="T11" fmla="*/ 537095700 h 130"/>
              <a:gd name="T12" fmla="*/ 807843439 w 107"/>
              <a:gd name="T13" fmla="*/ 377418600 h 130"/>
              <a:gd name="T14" fmla="*/ 692437234 w 107"/>
              <a:gd name="T15" fmla="*/ 319354200 h 130"/>
              <a:gd name="T16" fmla="*/ 764567536 w 107"/>
              <a:gd name="T17" fmla="*/ 304838100 h 130"/>
              <a:gd name="T18" fmla="*/ 735716935 w 107"/>
              <a:gd name="T19" fmla="*/ 261289800 h 130"/>
              <a:gd name="T20" fmla="*/ 678011933 w 107"/>
              <a:gd name="T21" fmla="*/ 159677100 h 130"/>
              <a:gd name="T22" fmla="*/ 562605727 w 107"/>
              <a:gd name="T23" fmla="*/ 72580500 h 130"/>
              <a:gd name="T24" fmla="*/ 461624822 w 107"/>
              <a:gd name="T25" fmla="*/ 0 h 130"/>
              <a:gd name="T26" fmla="*/ 432774221 w 107"/>
              <a:gd name="T27" fmla="*/ 72580500 h 130"/>
              <a:gd name="T28" fmla="*/ 403923619 w 107"/>
              <a:gd name="T29" fmla="*/ 145161000 h 130"/>
              <a:gd name="T30" fmla="*/ 317368015 w 107"/>
              <a:gd name="T31" fmla="*/ 174193200 h 130"/>
              <a:gd name="T32" fmla="*/ 331793316 w 107"/>
              <a:gd name="T33" fmla="*/ 232257600 h 130"/>
              <a:gd name="T34" fmla="*/ 346218617 w 107"/>
              <a:gd name="T35" fmla="*/ 319354200 h 130"/>
              <a:gd name="T36" fmla="*/ 201961809 w 107"/>
              <a:gd name="T37" fmla="*/ 348386400 h 130"/>
              <a:gd name="T38" fmla="*/ 158682108 w 107"/>
              <a:gd name="T39" fmla="*/ 435483000 h 130"/>
              <a:gd name="T40" fmla="*/ 129831507 w 107"/>
              <a:gd name="T41" fmla="*/ 624192300 h 130"/>
              <a:gd name="T42" fmla="*/ 144256807 w 107"/>
              <a:gd name="T43" fmla="*/ 754837200 h 130"/>
              <a:gd name="T44" fmla="*/ 129831507 w 107"/>
              <a:gd name="T45" fmla="*/ 856449900 h 130"/>
              <a:gd name="T46" fmla="*/ 0 w 107"/>
              <a:gd name="T47" fmla="*/ 958062600 h 130"/>
              <a:gd name="T48" fmla="*/ 28850602 w 107"/>
              <a:gd name="T49" fmla="*/ 1074191400 h 130"/>
              <a:gd name="T50" fmla="*/ 72130303 w 107"/>
              <a:gd name="T51" fmla="*/ 1219352400 h 130"/>
              <a:gd name="T52" fmla="*/ 57705002 w 107"/>
              <a:gd name="T53" fmla="*/ 1262900700 h 130"/>
              <a:gd name="T54" fmla="*/ 129831507 w 107"/>
              <a:gd name="T55" fmla="*/ 1451610000 h 130"/>
              <a:gd name="T56" fmla="*/ 115406206 w 107"/>
              <a:gd name="T57" fmla="*/ 1625803200 h 130"/>
              <a:gd name="T58" fmla="*/ 144256807 w 107"/>
              <a:gd name="T59" fmla="*/ 1741932000 h 130"/>
              <a:gd name="T60" fmla="*/ 259663013 w 107"/>
              <a:gd name="T61" fmla="*/ 1858060800 h 130"/>
              <a:gd name="T62" fmla="*/ 317368015 w 107"/>
              <a:gd name="T63" fmla="*/ 1872576900 h 130"/>
              <a:gd name="T64" fmla="*/ 331793316 w 107"/>
              <a:gd name="T65" fmla="*/ 1858060800 h 130"/>
              <a:gd name="T66" fmla="*/ 577031028 w 107"/>
              <a:gd name="T67" fmla="*/ 1814512500 h 130"/>
              <a:gd name="T68" fmla="*/ 1024230550 w 107"/>
              <a:gd name="T69" fmla="*/ 1770964200 h 130"/>
              <a:gd name="T70" fmla="*/ 1485855372 w 107"/>
              <a:gd name="T71" fmla="*/ 1756448100 h 130"/>
              <a:gd name="T72" fmla="*/ 1543560374 w 107"/>
              <a:gd name="T73" fmla="*/ 1611287100 h 130"/>
              <a:gd name="T74" fmla="*/ 1529135073 w 107"/>
              <a:gd name="T75" fmla="*/ 1466126100 h 130"/>
              <a:gd name="T76" fmla="*/ 1514709772 w 107"/>
              <a:gd name="T77" fmla="*/ 1364513400 h 130"/>
              <a:gd name="T78" fmla="*/ 1370449166 w 107"/>
              <a:gd name="T79" fmla="*/ 1219352400 h 130"/>
              <a:gd name="T80" fmla="*/ 1341598564 w 107"/>
              <a:gd name="T81" fmla="*/ 1161288000 h 130"/>
              <a:gd name="T82" fmla="*/ 1327173264 w 107"/>
              <a:gd name="T83" fmla="*/ 1088707500 h 13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7" h="130">
                <a:moveTo>
                  <a:pt x="89" y="73"/>
                </a:moveTo>
                <a:cubicBezTo>
                  <a:pt x="82" y="67"/>
                  <a:pt x="82" y="67"/>
                  <a:pt x="82" y="67"/>
                </a:cubicBezTo>
                <a:cubicBezTo>
                  <a:pt x="82" y="67"/>
                  <a:pt x="79" y="60"/>
                  <a:pt x="79" y="60"/>
                </a:cubicBezTo>
                <a:cubicBezTo>
                  <a:pt x="79" y="60"/>
                  <a:pt x="79" y="57"/>
                  <a:pt x="79" y="57"/>
                </a:cubicBezTo>
                <a:cubicBezTo>
                  <a:pt x="79" y="51"/>
                  <a:pt x="79" y="51"/>
                  <a:pt x="79" y="51"/>
                </a:cubicBezTo>
                <a:cubicBezTo>
                  <a:pt x="77" y="49"/>
                  <a:pt x="77" y="49"/>
                  <a:pt x="77" y="49"/>
                </a:cubicBezTo>
                <a:cubicBezTo>
                  <a:pt x="75" y="44"/>
                  <a:pt x="75" y="44"/>
                  <a:pt x="75" y="44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7"/>
                  <a:pt x="74" y="37"/>
                  <a:pt x="74" y="37"/>
                </a:cubicBezTo>
                <a:cubicBezTo>
                  <a:pt x="72" y="36"/>
                  <a:pt x="72" y="36"/>
                  <a:pt x="72" y="36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4" y="37"/>
                  <a:pt x="64" y="37"/>
                </a:cubicBezTo>
                <a:cubicBezTo>
                  <a:pt x="63" y="37"/>
                  <a:pt x="61" y="34"/>
                  <a:pt x="60" y="34"/>
                </a:cubicBezTo>
                <a:cubicBezTo>
                  <a:pt x="60" y="33"/>
                  <a:pt x="56" y="26"/>
                  <a:pt x="56" y="26"/>
                </a:cubicBezTo>
                <a:cubicBezTo>
                  <a:pt x="56" y="26"/>
                  <a:pt x="51" y="24"/>
                  <a:pt x="50" y="24"/>
                </a:cubicBezTo>
                <a:cubicBezTo>
                  <a:pt x="50" y="24"/>
                  <a:pt x="48" y="22"/>
                  <a:pt x="4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3" y="21"/>
                  <a:pt x="53" y="21"/>
                  <a:pt x="53" y="21"/>
                </a:cubicBezTo>
                <a:cubicBezTo>
                  <a:pt x="54" y="19"/>
                  <a:pt x="54" y="19"/>
                  <a:pt x="54" y="19"/>
                </a:cubicBezTo>
                <a:cubicBezTo>
                  <a:pt x="51" y="18"/>
                  <a:pt x="51" y="18"/>
                  <a:pt x="51" y="18"/>
                </a:cubicBezTo>
                <a:cubicBezTo>
                  <a:pt x="50" y="12"/>
                  <a:pt x="50" y="12"/>
                  <a:pt x="50" y="12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5"/>
                  <a:pt x="39" y="5"/>
                  <a:pt x="39" y="5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30" y="4"/>
                  <a:pt x="30" y="5"/>
                </a:cubicBezTo>
                <a:cubicBezTo>
                  <a:pt x="30" y="5"/>
                  <a:pt x="30" y="8"/>
                  <a:pt x="30" y="8"/>
                </a:cubicBezTo>
                <a:cubicBezTo>
                  <a:pt x="28" y="10"/>
                  <a:pt x="28" y="10"/>
                  <a:pt x="28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2" y="11"/>
                  <a:pt x="22" y="12"/>
                </a:cubicBezTo>
                <a:cubicBezTo>
                  <a:pt x="21" y="13"/>
                  <a:pt x="20" y="15"/>
                  <a:pt x="20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4" y="22"/>
                  <a:pt x="24" y="22"/>
                </a:cubicBezTo>
                <a:cubicBezTo>
                  <a:pt x="24" y="22"/>
                  <a:pt x="20" y="23"/>
                  <a:pt x="20" y="23"/>
                </a:cubicBezTo>
                <a:cubicBezTo>
                  <a:pt x="20" y="23"/>
                  <a:pt x="15" y="24"/>
                  <a:pt x="14" y="24"/>
                </a:cubicBezTo>
                <a:cubicBezTo>
                  <a:pt x="14" y="24"/>
                  <a:pt x="9" y="27"/>
                  <a:pt x="9" y="27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3"/>
                  <a:pt x="11" y="33"/>
                  <a:pt x="11" y="3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52"/>
                  <a:pt x="10" y="52"/>
                  <a:pt x="10" y="52"/>
                </a:cubicBezTo>
                <a:cubicBezTo>
                  <a:pt x="8" y="57"/>
                  <a:pt x="8" y="57"/>
                  <a:pt x="8" y="57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6" y="61"/>
                  <a:pt x="5" y="61"/>
                </a:cubicBezTo>
                <a:cubicBezTo>
                  <a:pt x="5" y="61"/>
                  <a:pt x="0" y="66"/>
                  <a:pt x="0" y="66"/>
                </a:cubicBezTo>
                <a:cubicBezTo>
                  <a:pt x="3" y="70"/>
                  <a:pt x="3" y="70"/>
                  <a:pt x="3" y="70"/>
                </a:cubicBezTo>
                <a:cubicBezTo>
                  <a:pt x="3" y="70"/>
                  <a:pt x="3" y="73"/>
                  <a:pt x="2" y="74"/>
                </a:cubicBezTo>
                <a:cubicBezTo>
                  <a:pt x="2" y="75"/>
                  <a:pt x="2" y="76"/>
                  <a:pt x="2" y="77"/>
                </a:cubicBezTo>
                <a:cubicBezTo>
                  <a:pt x="2" y="78"/>
                  <a:pt x="5" y="84"/>
                  <a:pt x="5" y="84"/>
                </a:cubicBezTo>
                <a:cubicBezTo>
                  <a:pt x="3" y="86"/>
                  <a:pt x="3" y="86"/>
                  <a:pt x="3" y="86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8"/>
                  <a:pt x="10" y="97"/>
                  <a:pt x="10" y="97"/>
                </a:cubicBezTo>
                <a:cubicBezTo>
                  <a:pt x="10" y="98"/>
                  <a:pt x="9" y="100"/>
                  <a:pt x="9" y="100"/>
                </a:cubicBezTo>
                <a:cubicBezTo>
                  <a:pt x="9" y="100"/>
                  <a:pt x="7" y="105"/>
                  <a:pt x="7" y="106"/>
                </a:cubicBezTo>
                <a:cubicBezTo>
                  <a:pt x="6" y="108"/>
                  <a:pt x="7" y="110"/>
                  <a:pt x="8" y="112"/>
                </a:cubicBezTo>
                <a:cubicBezTo>
                  <a:pt x="9" y="113"/>
                  <a:pt x="10" y="115"/>
                  <a:pt x="10" y="115"/>
                </a:cubicBezTo>
                <a:cubicBezTo>
                  <a:pt x="11" y="117"/>
                  <a:pt x="10" y="118"/>
                  <a:pt x="10" y="120"/>
                </a:cubicBezTo>
                <a:cubicBezTo>
                  <a:pt x="10" y="122"/>
                  <a:pt x="12" y="124"/>
                  <a:pt x="13" y="125"/>
                </a:cubicBezTo>
                <a:cubicBezTo>
                  <a:pt x="15" y="126"/>
                  <a:pt x="17" y="127"/>
                  <a:pt x="18" y="128"/>
                </a:cubicBezTo>
                <a:cubicBezTo>
                  <a:pt x="18" y="129"/>
                  <a:pt x="19" y="130"/>
                  <a:pt x="20" y="130"/>
                </a:cubicBezTo>
                <a:cubicBezTo>
                  <a:pt x="21" y="130"/>
                  <a:pt x="21" y="130"/>
                  <a:pt x="22" y="129"/>
                </a:cubicBezTo>
                <a:cubicBezTo>
                  <a:pt x="22" y="129"/>
                  <a:pt x="22" y="129"/>
                  <a:pt x="23" y="129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4" y="127"/>
                  <a:pt x="25" y="126"/>
                  <a:pt x="26" y="126"/>
                </a:cubicBezTo>
                <a:cubicBezTo>
                  <a:pt x="31" y="126"/>
                  <a:pt x="36" y="126"/>
                  <a:pt x="40" y="125"/>
                </a:cubicBezTo>
                <a:cubicBezTo>
                  <a:pt x="45" y="124"/>
                  <a:pt x="50" y="123"/>
                  <a:pt x="56" y="122"/>
                </a:cubicBezTo>
                <a:cubicBezTo>
                  <a:pt x="61" y="121"/>
                  <a:pt x="66" y="122"/>
                  <a:pt x="71" y="122"/>
                </a:cubicBezTo>
                <a:cubicBezTo>
                  <a:pt x="81" y="122"/>
                  <a:pt x="91" y="122"/>
                  <a:pt x="100" y="122"/>
                </a:cubicBezTo>
                <a:cubicBezTo>
                  <a:pt x="101" y="122"/>
                  <a:pt x="103" y="122"/>
                  <a:pt x="103" y="121"/>
                </a:cubicBezTo>
                <a:cubicBezTo>
                  <a:pt x="103" y="120"/>
                  <a:pt x="103" y="120"/>
                  <a:pt x="103" y="119"/>
                </a:cubicBezTo>
                <a:cubicBezTo>
                  <a:pt x="104" y="116"/>
                  <a:pt x="106" y="114"/>
                  <a:pt x="107" y="111"/>
                </a:cubicBezTo>
                <a:cubicBezTo>
                  <a:pt x="107" y="108"/>
                  <a:pt x="107" y="106"/>
                  <a:pt x="107" y="103"/>
                </a:cubicBezTo>
                <a:cubicBezTo>
                  <a:pt x="106" y="102"/>
                  <a:pt x="106" y="102"/>
                  <a:pt x="106" y="101"/>
                </a:cubicBezTo>
                <a:cubicBezTo>
                  <a:pt x="106" y="99"/>
                  <a:pt x="105" y="97"/>
                  <a:pt x="105" y="95"/>
                </a:cubicBezTo>
                <a:cubicBezTo>
                  <a:pt x="105" y="95"/>
                  <a:pt x="105" y="94"/>
                  <a:pt x="105" y="94"/>
                </a:cubicBezTo>
                <a:cubicBezTo>
                  <a:pt x="104" y="93"/>
                  <a:pt x="104" y="93"/>
                  <a:pt x="103" y="92"/>
                </a:cubicBezTo>
                <a:cubicBezTo>
                  <a:pt x="100" y="90"/>
                  <a:pt x="97" y="87"/>
                  <a:pt x="95" y="84"/>
                </a:cubicBezTo>
                <a:cubicBezTo>
                  <a:pt x="95" y="83"/>
                  <a:pt x="95" y="82"/>
                  <a:pt x="94" y="81"/>
                </a:cubicBezTo>
                <a:cubicBezTo>
                  <a:pt x="94" y="81"/>
                  <a:pt x="93" y="81"/>
                  <a:pt x="93" y="80"/>
                </a:cubicBezTo>
                <a:cubicBezTo>
                  <a:pt x="93" y="80"/>
                  <a:pt x="93" y="79"/>
                  <a:pt x="93" y="79"/>
                </a:cubicBezTo>
                <a:cubicBezTo>
                  <a:pt x="92" y="75"/>
                  <a:pt x="92" y="75"/>
                  <a:pt x="92" y="75"/>
                </a:cubicBezTo>
                <a:lnTo>
                  <a:pt x="89" y="73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5" name="Freeform 93">
            <a:extLst>
              <a:ext uri="{FF2B5EF4-FFF2-40B4-BE49-F238E27FC236}">
                <a16:creationId xmlns:a16="http://schemas.microsoft.com/office/drawing/2014/main" id="{E02FBC67-D119-3685-6770-42B0407ABBCF}"/>
              </a:ext>
            </a:extLst>
          </p:cNvPr>
          <p:cNvSpPr>
            <a:spLocks/>
          </p:cNvSpPr>
          <p:nvPr/>
        </p:nvSpPr>
        <p:spPr bwMode="auto">
          <a:xfrm>
            <a:off x="5046245" y="2672861"/>
            <a:ext cx="1259052" cy="1914399"/>
          </a:xfrm>
          <a:custGeom>
            <a:avLst/>
            <a:gdLst>
              <a:gd name="T0" fmla="*/ 2147483646 w 295"/>
              <a:gd name="T1" fmla="*/ 391789304 h 448"/>
              <a:gd name="T2" fmla="*/ 2147483646 w 295"/>
              <a:gd name="T3" fmla="*/ 957705072 h 448"/>
              <a:gd name="T4" fmla="*/ 2147483646 w 295"/>
              <a:gd name="T5" fmla="*/ 783578608 h 448"/>
              <a:gd name="T6" fmla="*/ 2147483646 w 295"/>
              <a:gd name="T7" fmla="*/ 754555626 h 448"/>
              <a:gd name="T8" fmla="*/ 2147483646 w 295"/>
              <a:gd name="T9" fmla="*/ 957705072 h 448"/>
              <a:gd name="T10" fmla="*/ 1765967795 w 295"/>
              <a:gd name="T11" fmla="*/ 1146344931 h 448"/>
              <a:gd name="T12" fmla="*/ 1519888756 w 295"/>
              <a:gd name="T13" fmla="*/ 1378517358 h 448"/>
              <a:gd name="T14" fmla="*/ 1143535712 w 295"/>
              <a:gd name="T15" fmla="*/ 1697751112 h 448"/>
              <a:gd name="T16" fmla="*/ 926409834 w 295"/>
              <a:gd name="T17" fmla="*/ 1871877575 h 448"/>
              <a:gd name="T18" fmla="*/ 926409834 w 295"/>
              <a:gd name="T19" fmla="*/ 2118559589 h 448"/>
              <a:gd name="T20" fmla="*/ 173699942 w 295"/>
              <a:gd name="T21" fmla="*/ 2147483646 h 448"/>
              <a:gd name="T22" fmla="*/ 477677693 w 295"/>
              <a:gd name="T23" fmla="*/ 2147483646 h 448"/>
              <a:gd name="T24" fmla="*/ 665858019 w 295"/>
              <a:gd name="T25" fmla="*/ 2147483646 h 448"/>
              <a:gd name="T26" fmla="*/ 1013257903 w 295"/>
              <a:gd name="T27" fmla="*/ 2147483646 h 448"/>
              <a:gd name="T28" fmla="*/ 810608605 w 295"/>
              <a:gd name="T29" fmla="*/ 2147483646 h 448"/>
              <a:gd name="T30" fmla="*/ 347403688 w 295"/>
              <a:gd name="T31" fmla="*/ 2147483646 h 448"/>
              <a:gd name="T32" fmla="*/ 275028395 w 295"/>
              <a:gd name="T33" fmla="*/ 2147483646 h 448"/>
              <a:gd name="T34" fmla="*/ 448728337 w 295"/>
              <a:gd name="T35" fmla="*/ 2147483646 h 448"/>
              <a:gd name="T36" fmla="*/ 752706088 w 295"/>
              <a:gd name="T37" fmla="*/ 2147483646 h 448"/>
              <a:gd name="T38" fmla="*/ 911933254 w 295"/>
              <a:gd name="T39" fmla="*/ 2147483646 h 448"/>
              <a:gd name="T40" fmla="*/ 1071160419 w 295"/>
              <a:gd name="T41" fmla="*/ 2147483646 h 448"/>
              <a:gd name="T42" fmla="*/ 1230387585 w 295"/>
              <a:gd name="T43" fmla="*/ 2147483646 h 448"/>
              <a:gd name="T44" fmla="*/ 1215911005 w 295"/>
              <a:gd name="T45" fmla="*/ 2147483646 h 448"/>
              <a:gd name="T46" fmla="*/ 1519888756 w 295"/>
              <a:gd name="T47" fmla="*/ 2147483646 h 448"/>
              <a:gd name="T48" fmla="*/ 1650166566 w 295"/>
              <a:gd name="T49" fmla="*/ 2147483646 h 448"/>
              <a:gd name="T50" fmla="*/ 1780440571 w 295"/>
              <a:gd name="T51" fmla="*/ 2147483646 h 448"/>
              <a:gd name="T52" fmla="*/ 1954144317 w 295"/>
              <a:gd name="T53" fmla="*/ 2147483646 h 448"/>
              <a:gd name="T54" fmla="*/ 2147483646 w 295"/>
              <a:gd name="T55" fmla="*/ 2147483646 h 448"/>
              <a:gd name="T56" fmla="*/ 2147483646 w 295"/>
              <a:gd name="T57" fmla="*/ 2147483646 h 448"/>
              <a:gd name="T58" fmla="*/ 2147483646 w 295"/>
              <a:gd name="T59" fmla="*/ 2147483646 h 448"/>
              <a:gd name="T60" fmla="*/ 2147483646 w 295"/>
              <a:gd name="T61" fmla="*/ 2147483646 h 448"/>
              <a:gd name="T62" fmla="*/ 2147483646 w 295"/>
              <a:gd name="T63" fmla="*/ 2147483646 h 448"/>
              <a:gd name="T64" fmla="*/ 2147483646 w 295"/>
              <a:gd name="T65" fmla="*/ 2147483646 h 448"/>
              <a:gd name="T66" fmla="*/ 2147483646 w 295"/>
              <a:gd name="T67" fmla="*/ 2147483646 h 448"/>
              <a:gd name="T68" fmla="*/ 2147483646 w 295"/>
              <a:gd name="T69" fmla="*/ 2147483646 h 448"/>
              <a:gd name="T70" fmla="*/ 2147483646 w 295"/>
              <a:gd name="T71" fmla="*/ 2147483646 h 448"/>
              <a:gd name="T72" fmla="*/ 2147483646 w 295"/>
              <a:gd name="T73" fmla="*/ 2147483646 h 448"/>
              <a:gd name="T74" fmla="*/ 2147483646 w 295"/>
              <a:gd name="T75" fmla="*/ 2147483646 h 448"/>
              <a:gd name="T76" fmla="*/ 2147483646 w 295"/>
              <a:gd name="T77" fmla="*/ 2147483646 h 448"/>
              <a:gd name="T78" fmla="*/ 2147483646 w 295"/>
              <a:gd name="T79" fmla="*/ 1886390971 h 448"/>
              <a:gd name="T80" fmla="*/ 2147483646 w 295"/>
              <a:gd name="T81" fmla="*/ 1726774094 h 448"/>
              <a:gd name="T82" fmla="*/ 2147483646 w 295"/>
              <a:gd name="T83" fmla="*/ 1523620839 h 448"/>
              <a:gd name="T84" fmla="*/ 2147483646 w 295"/>
              <a:gd name="T85" fmla="*/ 1509111253 h 448"/>
              <a:gd name="T86" fmla="*/ 2147483646 w 295"/>
              <a:gd name="T87" fmla="*/ 1349494376 h 448"/>
              <a:gd name="T88" fmla="*/ 2147483646 w 295"/>
              <a:gd name="T89" fmla="*/ 1131835344 h 448"/>
              <a:gd name="T90" fmla="*/ 2147483646 w 295"/>
              <a:gd name="T91" fmla="*/ 870639935 h 448"/>
              <a:gd name="T92" fmla="*/ 2147483646 w 295"/>
              <a:gd name="T93" fmla="*/ 798088195 h 448"/>
              <a:gd name="T94" fmla="*/ 2147483646 w 295"/>
              <a:gd name="T95" fmla="*/ 609448336 h 448"/>
              <a:gd name="T96" fmla="*/ 2147483646 w 295"/>
              <a:gd name="T97" fmla="*/ 449831459 h 448"/>
              <a:gd name="T98" fmla="*/ 2147483646 w 295"/>
              <a:gd name="T99" fmla="*/ 290214582 h 448"/>
              <a:gd name="T100" fmla="*/ 2147483646 w 295"/>
              <a:gd name="T101" fmla="*/ 203149445 h 448"/>
              <a:gd name="T102" fmla="*/ 2147483646 w 295"/>
              <a:gd name="T103" fmla="*/ 43532568 h 448"/>
              <a:gd name="T104" fmla="*/ 2147483646 w 295"/>
              <a:gd name="T105" fmla="*/ 0 h 44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5" h="448">
                <a:moveTo>
                  <a:pt x="264" y="6"/>
                </a:moveTo>
                <a:cubicBezTo>
                  <a:pt x="248" y="3"/>
                  <a:pt x="248" y="3"/>
                  <a:pt x="248" y="3"/>
                </a:cubicBezTo>
                <a:cubicBezTo>
                  <a:pt x="245" y="27"/>
                  <a:pt x="245" y="27"/>
                  <a:pt x="245" y="27"/>
                </a:cubicBezTo>
                <a:cubicBezTo>
                  <a:pt x="235" y="49"/>
                  <a:pt x="235" y="49"/>
                  <a:pt x="235" y="49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228" y="66"/>
                  <a:pt x="228" y="66"/>
                  <a:pt x="228" y="66"/>
                </a:cubicBezTo>
                <a:cubicBezTo>
                  <a:pt x="219" y="64"/>
                  <a:pt x="219" y="64"/>
                  <a:pt x="219" y="64"/>
                </a:cubicBezTo>
                <a:cubicBezTo>
                  <a:pt x="213" y="62"/>
                  <a:pt x="213" y="62"/>
                  <a:pt x="213" y="62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207" y="54"/>
                  <a:pt x="196" y="49"/>
                  <a:pt x="196" y="49"/>
                </a:cubicBezTo>
                <a:cubicBezTo>
                  <a:pt x="196" y="49"/>
                  <a:pt x="175" y="47"/>
                  <a:pt x="175" y="47"/>
                </a:cubicBezTo>
                <a:cubicBezTo>
                  <a:pt x="175" y="47"/>
                  <a:pt x="171" y="51"/>
                  <a:pt x="171" y="52"/>
                </a:cubicBezTo>
                <a:cubicBezTo>
                  <a:pt x="171" y="52"/>
                  <a:pt x="163" y="64"/>
                  <a:pt x="163" y="64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151" y="74"/>
                  <a:pt x="151" y="74"/>
                  <a:pt x="151" y="74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22" y="79"/>
                  <a:pt x="122" y="79"/>
                  <a:pt x="122" y="79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4" y="91"/>
                  <a:pt x="114" y="91"/>
                  <a:pt x="114" y="91"/>
                </a:cubicBezTo>
                <a:cubicBezTo>
                  <a:pt x="114" y="91"/>
                  <a:pt x="106" y="95"/>
                  <a:pt x="105" y="95"/>
                </a:cubicBezTo>
                <a:cubicBezTo>
                  <a:pt x="105" y="95"/>
                  <a:pt x="95" y="109"/>
                  <a:pt x="95" y="109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63" y="114"/>
                  <a:pt x="63" y="114"/>
                  <a:pt x="63" y="114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9"/>
                  <a:pt x="62" y="134"/>
                  <a:pt x="62" y="135"/>
                </a:cubicBezTo>
                <a:cubicBezTo>
                  <a:pt x="62" y="135"/>
                  <a:pt x="62" y="139"/>
                  <a:pt x="62" y="139"/>
                </a:cubicBezTo>
                <a:cubicBezTo>
                  <a:pt x="62" y="139"/>
                  <a:pt x="64" y="146"/>
                  <a:pt x="64" y="146"/>
                </a:cubicBezTo>
                <a:cubicBezTo>
                  <a:pt x="64" y="146"/>
                  <a:pt x="33" y="169"/>
                  <a:pt x="33" y="169"/>
                </a:cubicBezTo>
                <a:cubicBezTo>
                  <a:pt x="18" y="169"/>
                  <a:pt x="18" y="169"/>
                  <a:pt x="18" y="169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184"/>
                  <a:pt x="27" y="196"/>
                  <a:pt x="27" y="196"/>
                </a:cubicBezTo>
                <a:cubicBezTo>
                  <a:pt x="27" y="197"/>
                  <a:pt x="33" y="197"/>
                  <a:pt x="33" y="197"/>
                </a:cubicBezTo>
                <a:cubicBezTo>
                  <a:pt x="33" y="197"/>
                  <a:pt x="39" y="206"/>
                  <a:pt x="39" y="206"/>
                </a:cubicBezTo>
                <a:cubicBezTo>
                  <a:pt x="39" y="207"/>
                  <a:pt x="45" y="217"/>
                  <a:pt x="45" y="217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64" y="244"/>
                  <a:pt x="64" y="244"/>
                  <a:pt x="64" y="244"/>
                </a:cubicBezTo>
                <a:cubicBezTo>
                  <a:pt x="64" y="244"/>
                  <a:pt x="70" y="255"/>
                  <a:pt x="70" y="256"/>
                </a:cubicBezTo>
                <a:cubicBezTo>
                  <a:pt x="70" y="257"/>
                  <a:pt x="69" y="264"/>
                  <a:pt x="69" y="264"/>
                </a:cubicBezTo>
                <a:cubicBezTo>
                  <a:pt x="55" y="290"/>
                  <a:pt x="55" y="290"/>
                  <a:pt x="55" y="290"/>
                </a:cubicBezTo>
                <a:cubicBezTo>
                  <a:pt x="56" y="303"/>
                  <a:pt x="56" y="303"/>
                  <a:pt x="56" y="303"/>
                </a:cubicBezTo>
                <a:cubicBezTo>
                  <a:pt x="42" y="314"/>
                  <a:pt x="42" y="314"/>
                  <a:pt x="42" y="314"/>
                </a:cubicBezTo>
                <a:cubicBezTo>
                  <a:pt x="42" y="314"/>
                  <a:pt x="34" y="324"/>
                  <a:pt x="34" y="325"/>
                </a:cubicBezTo>
                <a:cubicBezTo>
                  <a:pt x="34" y="325"/>
                  <a:pt x="24" y="341"/>
                  <a:pt x="24" y="341"/>
                </a:cubicBezTo>
                <a:cubicBezTo>
                  <a:pt x="6" y="359"/>
                  <a:pt x="6" y="359"/>
                  <a:pt x="6" y="359"/>
                </a:cubicBezTo>
                <a:cubicBezTo>
                  <a:pt x="0" y="366"/>
                  <a:pt x="0" y="366"/>
                  <a:pt x="0" y="366"/>
                </a:cubicBezTo>
                <a:cubicBezTo>
                  <a:pt x="19" y="395"/>
                  <a:pt x="19" y="395"/>
                  <a:pt x="19" y="395"/>
                </a:cubicBezTo>
                <a:cubicBezTo>
                  <a:pt x="23" y="391"/>
                  <a:pt x="23" y="391"/>
                  <a:pt x="23" y="391"/>
                </a:cubicBezTo>
                <a:cubicBezTo>
                  <a:pt x="26" y="383"/>
                  <a:pt x="26" y="383"/>
                  <a:pt x="26" y="383"/>
                </a:cubicBezTo>
                <a:cubicBezTo>
                  <a:pt x="31" y="381"/>
                  <a:pt x="31" y="381"/>
                  <a:pt x="31" y="381"/>
                </a:cubicBezTo>
                <a:cubicBezTo>
                  <a:pt x="31" y="381"/>
                  <a:pt x="37" y="384"/>
                  <a:pt x="37" y="385"/>
                </a:cubicBezTo>
                <a:cubicBezTo>
                  <a:pt x="38" y="385"/>
                  <a:pt x="44" y="396"/>
                  <a:pt x="44" y="396"/>
                </a:cubicBezTo>
                <a:cubicBezTo>
                  <a:pt x="52" y="401"/>
                  <a:pt x="52" y="401"/>
                  <a:pt x="52" y="401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" y="432"/>
                  <a:pt x="54" y="432"/>
                  <a:pt x="54" y="432"/>
                </a:cubicBezTo>
                <a:cubicBezTo>
                  <a:pt x="54" y="432"/>
                  <a:pt x="62" y="445"/>
                  <a:pt x="63" y="445"/>
                </a:cubicBezTo>
                <a:cubicBezTo>
                  <a:pt x="63" y="446"/>
                  <a:pt x="68" y="448"/>
                  <a:pt x="68" y="448"/>
                </a:cubicBezTo>
                <a:cubicBezTo>
                  <a:pt x="74" y="445"/>
                  <a:pt x="74" y="445"/>
                  <a:pt x="74" y="445"/>
                </a:cubicBezTo>
                <a:cubicBezTo>
                  <a:pt x="74" y="438"/>
                  <a:pt x="74" y="438"/>
                  <a:pt x="74" y="438"/>
                </a:cubicBezTo>
                <a:cubicBezTo>
                  <a:pt x="72" y="435"/>
                  <a:pt x="72" y="435"/>
                  <a:pt x="72" y="435"/>
                </a:cubicBezTo>
                <a:cubicBezTo>
                  <a:pt x="75" y="434"/>
                  <a:pt x="75" y="434"/>
                  <a:pt x="75" y="434"/>
                </a:cubicBezTo>
                <a:cubicBezTo>
                  <a:pt x="85" y="428"/>
                  <a:pt x="85" y="428"/>
                  <a:pt x="85" y="428"/>
                </a:cubicBezTo>
                <a:cubicBezTo>
                  <a:pt x="83" y="426"/>
                  <a:pt x="83" y="426"/>
                  <a:pt x="83" y="426"/>
                </a:cubicBezTo>
                <a:cubicBezTo>
                  <a:pt x="81" y="410"/>
                  <a:pt x="81" y="410"/>
                  <a:pt x="81" y="410"/>
                </a:cubicBezTo>
                <a:cubicBezTo>
                  <a:pt x="84" y="410"/>
                  <a:pt x="84" y="410"/>
                  <a:pt x="84" y="410"/>
                </a:cubicBezTo>
                <a:cubicBezTo>
                  <a:pt x="91" y="394"/>
                  <a:pt x="91" y="394"/>
                  <a:pt x="91" y="394"/>
                </a:cubicBezTo>
                <a:cubicBezTo>
                  <a:pt x="108" y="371"/>
                  <a:pt x="108" y="371"/>
                  <a:pt x="108" y="371"/>
                </a:cubicBezTo>
                <a:cubicBezTo>
                  <a:pt x="105" y="356"/>
                  <a:pt x="105" y="356"/>
                  <a:pt x="105" y="356"/>
                </a:cubicBezTo>
                <a:cubicBezTo>
                  <a:pt x="113" y="348"/>
                  <a:pt x="113" y="348"/>
                  <a:pt x="113" y="348"/>
                </a:cubicBezTo>
                <a:cubicBezTo>
                  <a:pt x="113" y="318"/>
                  <a:pt x="113" y="318"/>
                  <a:pt x="113" y="318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6" y="314"/>
                  <a:pt x="116" y="314"/>
                  <a:pt x="116" y="314"/>
                </a:cubicBezTo>
                <a:cubicBezTo>
                  <a:pt x="123" y="316"/>
                  <a:pt x="123" y="316"/>
                  <a:pt x="123" y="316"/>
                </a:cubicBezTo>
                <a:cubicBezTo>
                  <a:pt x="123" y="312"/>
                  <a:pt x="123" y="312"/>
                  <a:pt x="123" y="312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5" y="291"/>
                  <a:pt x="135" y="291"/>
                  <a:pt x="135" y="291"/>
                </a:cubicBezTo>
                <a:cubicBezTo>
                  <a:pt x="143" y="288"/>
                  <a:pt x="143" y="288"/>
                  <a:pt x="143" y="288"/>
                </a:cubicBezTo>
                <a:cubicBezTo>
                  <a:pt x="157" y="295"/>
                  <a:pt x="157" y="295"/>
                  <a:pt x="157" y="295"/>
                </a:cubicBezTo>
                <a:cubicBezTo>
                  <a:pt x="157" y="294"/>
                  <a:pt x="157" y="294"/>
                  <a:pt x="157" y="294"/>
                </a:cubicBezTo>
                <a:cubicBezTo>
                  <a:pt x="157" y="292"/>
                  <a:pt x="157" y="292"/>
                  <a:pt x="157" y="292"/>
                </a:cubicBezTo>
                <a:cubicBezTo>
                  <a:pt x="158" y="290"/>
                  <a:pt x="158" y="290"/>
                  <a:pt x="158" y="290"/>
                </a:cubicBezTo>
                <a:cubicBezTo>
                  <a:pt x="158" y="290"/>
                  <a:pt x="162" y="288"/>
                  <a:pt x="163" y="287"/>
                </a:cubicBezTo>
                <a:cubicBezTo>
                  <a:pt x="163" y="287"/>
                  <a:pt x="166" y="288"/>
                  <a:pt x="166" y="288"/>
                </a:cubicBezTo>
                <a:cubicBezTo>
                  <a:pt x="168" y="284"/>
                  <a:pt x="168" y="284"/>
                  <a:pt x="168" y="284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1" y="273"/>
                  <a:pt x="171" y="273"/>
                  <a:pt x="171" y="273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83" y="267"/>
                  <a:pt x="183" y="267"/>
                  <a:pt x="183" y="267"/>
                </a:cubicBezTo>
                <a:cubicBezTo>
                  <a:pt x="182" y="265"/>
                  <a:pt x="182" y="265"/>
                  <a:pt x="182" y="265"/>
                </a:cubicBezTo>
                <a:cubicBezTo>
                  <a:pt x="181" y="263"/>
                  <a:pt x="181" y="263"/>
                  <a:pt x="181" y="263"/>
                </a:cubicBezTo>
                <a:cubicBezTo>
                  <a:pt x="181" y="261"/>
                  <a:pt x="181" y="261"/>
                  <a:pt x="181" y="261"/>
                </a:cubicBezTo>
                <a:cubicBezTo>
                  <a:pt x="183" y="257"/>
                  <a:pt x="183" y="257"/>
                  <a:pt x="183" y="257"/>
                </a:cubicBezTo>
                <a:cubicBezTo>
                  <a:pt x="182" y="256"/>
                  <a:pt x="182" y="256"/>
                  <a:pt x="182" y="256"/>
                </a:cubicBezTo>
                <a:cubicBezTo>
                  <a:pt x="181" y="254"/>
                  <a:pt x="181" y="254"/>
                  <a:pt x="181" y="254"/>
                </a:cubicBezTo>
                <a:cubicBezTo>
                  <a:pt x="194" y="231"/>
                  <a:pt x="194" y="231"/>
                  <a:pt x="194" y="231"/>
                </a:cubicBezTo>
                <a:cubicBezTo>
                  <a:pt x="191" y="225"/>
                  <a:pt x="191" y="225"/>
                  <a:pt x="191" y="225"/>
                </a:cubicBezTo>
                <a:cubicBezTo>
                  <a:pt x="191" y="221"/>
                  <a:pt x="191" y="221"/>
                  <a:pt x="191" y="221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6" y="201"/>
                  <a:pt x="196" y="201"/>
                  <a:pt x="196" y="201"/>
                </a:cubicBezTo>
                <a:cubicBezTo>
                  <a:pt x="189" y="201"/>
                  <a:pt x="189" y="201"/>
                  <a:pt x="189" y="201"/>
                </a:cubicBezTo>
                <a:cubicBezTo>
                  <a:pt x="187" y="198"/>
                  <a:pt x="187" y="198"/>
                  <a:pt x="187" y="198"/>
                </a:cubicBezTo>
                <a:cubicBezTo>
                  <a:pt x="189" y="199"/>
                  <a:pt x="189" y="199"/>
                  <a:pt x="189" y="199"/>
                </a:cubicBezTo>
                <a:cubicBezTo>
                  <a:pt x="192" y="195"/>
                  <a:pt x="192" y="195"/>
                  <a:pt x="192" y="195"/>
                </a:cubicBezTo>
                <a:cubicBezTo>
                  <a:pt x="198" y="193"/>
                  <a:pt x="198" y="193"/>
                  <a:pt x="198" y="193"/>
                </a:cubicBezTo>
                <a:cubicBezTo>
                  <a:pt x="202" y="186"/>
                  <a:pt x="202" y="186"/>
                  <a:pt x="202" y="186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25" y="178"/>
                  <a:pt x="225" y="178"/>
                  <a:pt x="225" y="178"/>
                </a:cubicBezTo>
                <a:cubicBezTo>
                  <a:pt x="234" y="171"/>
                  <a:pt x="234" y="171"/>
                  <a:pt x="234" y="171"/>
                </a:cubicBezTo>
                <a:cubicBezTo>
                  <a:pt x="234" y="160"/>
                  <a:pt x="234" y="160"/>
                  <a:pt x="234" y="160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7" y="149"/>
                  <a:pt x="237" y="149"/>
                  <a:pt x="237" y="149"/>
                </a:cubicBezTo>
                <a:cubicBezTo>
                  <a:pt x="243" y="141"/>
                  <a:pt x="243" y="141"/>
                  <a:pt x="243" y="141"/>
                </a:cubicBezTo>
                <a:cubicBezTo>
                  <a:pt x="235" y="134"/>
                  <a:pt x="235" y="134"/>
                  <a:pt x="235" y="134"/>
                </a:cubicBezTo>
                <a:cubicBezTo>
                  <a:pt x="235" y="130"/>
                  <a:pt x="235" y="130"/>
                  <a:pt x="235" y="130"/>
                </a:cubicBezTo>
                <a:cubicBezTo>
                  <a:pt x="241" y="127"/>
                  <a:pt x="241" y="127"/>
                  <a:pt x="241" y="127"/>
                </a:cubicBezTo>
                <a:cubicBezTo>
                  <a:pt x="241" y="122"/>
                  <a:pt x="241" y="122"/>
                  <a:pt x="241" y="122"/>
                </a:cubicBezTo>
                <a:cubicBezTo>
                  <a:pt x="236" y="119"/>
                  <a:pt x="236" y="119"/>
                  <a:pt x="236" y="119"/>
                </a:cubicBezTo>
                <a:cubicBezTo>
                  <a:pt x="236" y="114"/>
                  <a:pt x="236" y="114"/>
                  <a:pt x="236" y="11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4" y="105"/>
                  <a:pt x="244" y="105"/>
                  <a:pt x="244" y="105"/>
                </a:cubicBezTo>
                <a:cubicBezTo>
                  <a:pt x="255" y="105"/>
                  <a:pt x="255" y="105"/>
                  <a:pt x="255" y="105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8" y="99"/>
                  <a:pt x="258" y="99"/>
                  <a:pt x="258" y="99"/>
                </a:cubicBezTo>
                <a:cubicBezTo>
                  <a:pt x="263" y="99"/>
                  <a:pt x="263" y="99"/>
                  <a:pt x="263" y="99"/>
                </a:cubicBezTo>
                <a:cubicBezTo>
                  <a:pt x="268" y="93"/>
                  <a:pt x="268" y="93"/>
                  <a:pt x="268" y="93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70" y="84"/>
                  <a:pt x="270" y="84"/>
                  <a:pt x="270" y="84"/>
                </a:cubicBezTo>
                <a:cubicBezTo>
                  <a:pt x="272" y="78"/>
                  <a:pt x="272" y="78"/>
                  <a:pt x="272" y="78"/>
                </a:cubicBezTo>
                <a:cubicBezTo>
                  <a:pt x="272" y="73"/>
                  <a:pt x="272" y="73"/>
                  <a:pt x="272" y="73"/>
                </a:cubicBezTo>
                <a:cubicBezTo>
                  <a:pt x="269" y="62"/>
                  <a:pt x="269" y="62"/>
                  <a:pt x="269" y="62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58"/>
                  <a:pt x="272" y="58"/>
                  <a:pt x="272" y="58"/>
                </a:cubicBezTo>
                <a:cubicBezTo>
                  <a:pt x="272" y="58"/>
                  <a:pt x="273" y="55"/>
                  <a:pt x="273" y="55"/>
                </a:cubicBezTo>
                <a:cubicBezTo>
                  <a:pt x="273" y="55"/>
                  <a:pt x="277" y="56"/>
                  <a:pt x="277" y="55"/>
                </a:cubicBezTo>
                <a:cubicBezTo>
                  <a:pt x="278" y="55"/>
                  <a:pt x="279" y="53"/>
                  <a:pt x="279" y="53"/>
                </a:cubicBezTo>
                <a:cubicBezTo>
                  <a:pt x="279" y="52"/>
                  <a:pt x="275" y="48"/>
                  <a:pt x="275" y="48"/>
                </a:cubicBezTo>
                <a:cubicBezTo>
                  <a:pt x="275" y="42"/>
                  <a:pt x="275" y="42"/>
                  <a:pt x="275" y="42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6" y="32"/>
                  <a:pt x="276" y="32"/>
                  <a:pt x="276" y="32"/>
                </a:cubicBezTo>
                <a:cubicBezTo>
                  <a:pt x="276" y="32"/>
                  <a:pt x="282" y="31"/>
                  <a:pt x="282" y="31"/>
                </a:cubicBezTo>
                <a:cubicBezTo>
                  <a:pt x="283" y="30"/>
                  <a:pt x="284" y="27"/>
                  <a:pt x="284" y="27"/>
                </a:cubicBezTo>
                <a:cubicBezTo>
                  <a:pt x="287" y="21"/>
                  <a:pt x="287" y="21"/>
                  <a:pt x="287" y="21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86" y="18"/>
                  <a:pt x="286" y="18"/>
                  <a:pt x="286" y="18"/>
                </a:cubicBezTo>
                <a:cubicBezTo>
                  <a:pt x="288" y="17"/>
                  <a:pt x="288" y="17"/>
                  <a:pt x="288" y="17"/>
                </a:cubicBezTo>
                <a:cubicBezTo>
                  <a:pt x="289" y="14"/>
                  <a:pt x="289" y="14"/>
                  <a:pt x="289" y="14"/>
                </a:cubicBezTo>
                <a:cubicBezTo>
                  <a:pt x="294" y="11"/>
                  <a:pt x="294" y="11"/>
                  <a:pt x="294" y="11"/>
                </a:cubicBezTo>
                <a:cubicBezTo>
                  <a:pt x="294" y="11"/>
                  <a:pt x="295" y="7"/>
                  <a:pt x="295" y="7"/>
                </a:cubicBezTo>
                <a:cubicBezTo>
                  <a:pt x="295" y="7"/>
                  <a:pt x="295" y="3"/>
                  <a:pt x="295" y="3"/>
                </a:cubicBezTo>
                <a:cubicBezTo>
                  <a:pt x="295" y="3"/>
                  <a:pt x="294" y="2"/>
                  <a:pt x="294" y="1"/>
                </a:cubicBezTo>
                <a:cubicBezTo>
                  <a:pt x="294" y="1"/>
                  <a:pt x="294" y="0"/>
                  <a:pt x="294" y="0"/>
                </a:cubicBezTo>
                <a:cubicBezTo>
                  <a:pt x="277" y="0"/>
                  <a:pt x="277" y="0"/>
                  <a:pt x="277" y="0"/>
                </a:cubicBezTo>
                <a:lnTo>
                  <a:pt x="264" y="6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266" name="Freeform 94">
            <a:extLst>
              <a:ext uri="{FF2B5EF4-FFF2-40B4-BE49-F238E27FC236}">
                <a16:creationId xmlns:a16="http://schemas.microsoft.com/office/drawing/2014/main" id="{10290BA2-C549-B026-2BF2-81615B1211BD}"/>
              </a:ext>
            </a:extLst>
          </p:cNvPr>
          <p:cNvSpPr>
            <a:spLocks/>
          </p:cNvSpPr>
          <p:nvPr/>
        </p:nvSpPr>
        <p:spPr bwMode="auto">
          <a:xfrm>
            <a:off x="2838007" y="5292473"/>
            <a:ext cx="443429" cy="644664"/>
          </a:xfrm>
          <a:custGeom>
            <a:avLst/>
            <a:gdLst>
              <a:gd name="T0" fmla="*/ 1357966314 w 104"/>
              <a:gd name="T1" fmla="*/ 898011512 h 151"/>
              <a:gd name="T2" fmla="*/ 1314625265 w 104"/>
              <a:gd name="T3" fmla="*/ 637299352 h 151"/>
              <a:gd name="T4" fmla="*/ 1141268672 w 104"/>
              <a:gd name="T5" fmla="*/ 420037950 h 151"/>
              <a:gd name="T6" fmla="*/ 852339750 w 104"/>
              <a:gd name="T7" fmla="*/ 391068240 h 151"/>
              <a:gd name="T8" fmla="*/ 707873389 w 104"/>
              <a:gd name="T9" fmla="*/ 115871225 h 151"/>
              <a:gd name="T10" fmla="*/ 621195092 w 104"/>
              <a:gd name="T11" fmla="*/ 28969709 h 151"/>
              <a:gd name="T12" fmla="*/ 462285515 w 104"/>
              <a:gd name="T13" fmla="*/ 57935613 h 151"/>
              <a:gd name="T14" fmla="*/ 332266170 w 104"/>
              <a:gd name="T15" fmla="*/ 0 h 151"/>
              <a:gd name="T16" fmla="*/ 274481906 w 104"/>
              <a:gd name="T17" fmla="*/ 86905322 h 151"/>
              <a:gd name="T18" fmla="*/ 216697642 w 104"/>
              <a:gd name="T19" fmla="*/ 188291693 h 151"/>
              <a:gd name="T20" fmla="*/ 317822955 w 104"/>
              <a:gd name="T21" fmla="*/ 217261402 h 151"/>
              <a:gd name="T22" fmla="*/ 447838499 w 104"/>
              <a:gd name="T23" fmla="*/ 246231111 h 151"/>
              <a:gd name="T24" fmla="*/ 447838499 w 104"/>
              <a:gd name="T25" fmla="*/ 434522804 h 151"/>
              <a:gd name="T26" fmla="*/ 447838499 w 104"/>
              <a:gd name="T27" fmla="*/ 608329643 h 151"/>
              <a:gd name="T28" fmla="*/ 505626564 w 104"/>
              <a:gd name="T29" fmla="*/ 753170577 h 151"/>
              <a:gd name="T30" fmla="*/ 433391483 w 104"/>
              <a:gd name="T31" fmla="*/ 941466076 h 151"/>
              <a:gd name="T32" fmla="*/ 317822955 w 104"/>
              <a:gd name="T33" fmla="*/ 1129757769 h 151"/>
              <a:gd name="T34" fmla="*/ 260034890 w 104"/>
              <a:gd name="T35" fmla="*/ 1303568413 h 151"/>
              <a:gd name="T36" fmla="*/ 202250626 w 104"/>
              <a:gd name="T37" fmla="*/ 1477375251 h 151"/>
              <a:gd name="T38" fmla="*/ 187803609 w 104"/>
              <a:gd name="T39" fmla="*/ 1781541975 h 151"/>
              <a:gd name="T40" fmla="*/ 101125313 w 104"/>
              <a:gd name="T41" fmla="*/ 1926382910 h 151"/>
              <a:gd name="T42" fmla="*/ 14447016 w 104"/>
              <a:gd name="T43" fmla="*/ 2071223845 h 151"/>
              <a:gd name="T44" fmla="*/ 202250626 w 104"/>
              <a:gd name="T45" fmla="*/ 2100189748 h 151"/>
              <a:gd name="T46" fmla="*/ 375607219 w 104"/>
              <a:gd name="T47" fmla="*/ 2085704894 h 151"/>
              <a:gd name="T48" fmla="*/ 606751877 w 104"/>
              <a:gd name="T49" fmla="*/ 2147483646 h 151"/>
              <a:gd name="T50" fmla="*/ 592304860 w 104"/>
              <a:gd name="T51" fmla="*/ 2056738990 h 151"/>
              <a:gd name="T52" fmla="*/ 606751877 w 104"/>
              <a:gd name="T53" fmla="*/ 1955348814 h 151"/>
              <a:gd name="T54" fmla="*/ 635642108 w 104"/>
              <a:gd name="T55" fmla="*/ 1824992733 h 151"/>
              <a:gd name="T56" fmla="*/ 678983157 w 104"/>
              <a:gd name="T57" fmla="*/ 1767057121 h 151"/>
              <a:gd name="T58" fmla="*/ 693430173 w 104"/>
              <a:gd name="T59" fmla="*/ 1607731331 h 151"/>
              <a:gd name="T60" fmla="*/ 722320405 w 104"/>
              <a:gd name="T61" fmla="*/ 1419439638 h 151"/>
              <a:gd name="T62" fmla="*/ 693430173 w 104"/>
              <a:gd name="T63" fmla="*/ 1332534316 h 151"/>
              <a:gd name="T64" fmla="*/ 852339750 w 104"/>
              <a:gd name="T65" fmla="*/ 1274598704 h 151"/>
              <a:gd name="T66" fmla="*/ 953465063 w 104"/>
              <a:gd name="T67" fmla="*/ 1173208527 h 151"/>
              <a:gd name="T68" fmla="*/ 852339750 w 104"/>
              <a:gd name="T69" fmla="*/ 1158727478 h 151"/>
              <a:gd name="T70" fmla="*/ 895676998 w 104"/>
              <a:gd name="T71" fmla="*/ 1071822156 h 151"/>
              <a:gd name="T72" fmla="*/ 996802311 w 104"/>
              <a:gd name="T73" fmla="*/ 1057337301 h 151"/>
              <a:gd name="T74" fmla="*/ 967912079 w 104"/>
              <a:gd name="T75" fmla="*/ 941466076 h 151"/>
              <a:gd name="T76" fmla="*/ 1083480607 w 104"/>
              <a:gd name="T77" fmla="*/ 941466076 h 151"/>
              <a:gd name="T78" fmla="*/ 1170162705 w 104"/>
              <a:gd name="T79" fmla="*/ 1100788060 h 151"/>
              <a:gd name="T80" fmla="*/ 1285731233 w 104"/>
              <a:gd name="T81" fmla="*/ 1115272914 h 151"/>
              <a:gd name="T82" fmla="*/ 1343519298 w 104"/>
              <a:gd name="T83" fmla="*/ 1216663091 h 151"/>
              <a:gd name="T84" fmla="*/ 1459087826 w 104"/>
              <a:gd name="T85" fmla="*/ 1100788060 h 1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4" h="151">
                <a:moveTo>
                  <a:pt x="101" y="76"/>
                </a:moveTo>
                <a:cubicBezTo>
                  <a:pt x="94" y="62"/>
                  <a:pt x="94" y="62"/>
                  <a:pt x="94" y="62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44"/>
                  <a:pt x="91" y="44"/>
                  <a:pt x="91" y="44"/>
                </a:cubicBezTo>
                <a:cubicBezTo>
                  <a:pt x="81" y="37"/>
                  <a:pt x="81" y="37"/>
                  <a:pt x="81" y="37"/>
                </a:cubicBezTo>
                <a:cubicBezTo>
                  <a:pt x="79" y="29"/>
                  <a:pt x="79" y="29"/>
                  <a:pt x="79" y="29"/>
                </a:cubicBezTo>
                <a:cubicBezTo>
                  <a:pt x="76" y="27"/>
                  <a:pt x="76" y="27"/>
                  <a:pt x="76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5"/>
                  <a:pt x="49" y="5"/>
                  <a:pt x="49" y="5"/>
                </a:cubicBezTo>
                <a:cubicBezTo>
                  <a:pt x="43" y="2"/>
                  <a:pt x="43" y="2"/>
                  <a:pt x="43" y="2"/>
                </a:cubicBezTo>
                <a:cubicBezTo>
                  <a:pt x="39" y="3"/>
                  <a:pt x="39" y="3"/>
                  <a:pt x="39" y="3"/>
                </a:cubicBezTo>
                <a:cubicBezTo>
                  <a:pt x="32" y="4"/>
                  <a:pt x="32" y="4"/>
                  <a:pt x="32" y="4"/>
                </a:cubicBezTo>
                <a:cubicBezTo>
                  <a:pt x="29" y="0"/>
                  <a:pt x="29" y="0"/>
                  <a:pt x="2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6"/>
                  <a:pt x="19" y="6"/>
                  <a:pt x="19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5" y="13"/>
                  <a:pt x="15" y="13"/>
                  <a:pt x="15" y="13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21" y="15"/>
                  <a:pt x="22" y="15"/>
                </a:cubicBezTo>
                <a:cubicBezTo>
                  <a:pt x="22" y="15"/>
                  <a:pt x="27" y="16"/>
                  <a:pt x="27" y="16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0" y="22"/>
                  <a:pt x="30" y="23"/>
                </a:cubicBezTo>
                <a:cubicBezTo>
                  <a:pt x="30" y="24"/>
                  <a:pt x="31" y="29"/>
                  <a:pt x="31" y="30"/>
                </a:cubicBezTo>
                <a:cubicBezTo>
                  <a:pt x="31" y="30"/>
                  <a:pt x="32" y="37"/>
                  <a:pt x="31" y="37"/>
                </a:cubicBezTo>
                <a:cubicBezTo>
                  <a:pt x="31" y="38"/>
                  <a:pt x="30" y="42"/>
                  <a:pt x="31" y="42"/>
                </a:cubicBezTo>
                <a:cubicBezTo>
                  <a:pt x="31" y="43"/>
                  <a:pt x="31" y="46"/>
                  <a:pt x="31" y="47"/>
                </a:cubicBezTo>
                <a:cubicBezTo>
                  <a:pt x="32" y="48"/>
                  <a:pt x="34" y="51"/>
                  <a:pt x="35" y="52"/>
                </a:cubicBezTo>
                <a:cubicBezTo>
                  <a:pt x="35" y="53"/>
                  <a:pt x="33" y="60"/>
                  <a:pt x="33" y="60"/>
                </a:cubicBezTo>
                <a:cubicBezTo>
                  <a:pt x="33" y="61"/>
                  <a:pt x="31" y="64"/>
                  <a:pt x="30" y="65"/>
                </a:cubicBezTo>
                <a:cubicBezTo>
                  <a:pt x="30" y="65"/>
                  <a:pt x="26" y="72"/>
                  <a:pt x="26" y="72"/>
                </a:cubicBezTo>
                <a:cubicBezTo>
                  <a:pt x="26" y="73"/>
                  <a:pt x="22" y="77"/>
                  <a:pt x="22" y="78"/>
                </a:cubicBezTo>
                <a:cubicBezTo>
                  <a:pt x="22" y="79"/>
                  <a:pt x="20" y="82"/>
                  <a:pt x="20" y="83"/>
                </a:cubicBezTo>
                <a:cubicBezTo>
                  <a:pt x="20" y="84"/>
                  <a:pt x="18" y="89"/>
                  <a:pt x="18" y="90"/>
                </a:cubicBezTo>
                <a:cubicBezTo>
                  <a:pt x="17" y="91"/>
                  <a:pt x="16" y="96"/>
                  <a:pt x="16" y="96"/>
                </a:cubicBezTo>
                <a:cubicBezTo>
                  <a:pt x="14" y="102"/>
                  <a:pt x="14" y="102"/>
                  <a:pt x="14" y="102"/>
                </a:cubicBezTo>
                <a:cubicBezTo>
                  <a:pt x="14" y="102"/>
                  <a:pt x="18" y="108"/>
                  <a:pt x="18" y="108"/>
                </a:cubicBezTo>
                <a:cubicBezTo>
                  <a:pt x="18" y="109"/>
                  <a:pt x="13" y="121"/>
                  <a:pt x="13" y="123"/>
                </a:cubicBezTo>
                <a:cubicBezTo>
                  <a:pt x="12" y="125"/>
                  <a:pt x="12" y="132"/>
                  <a:pt x="12" y="132"/>
                </a:cubicBezTo>
                <a:cubicBezTo>
                  <a:pt x="12" y="132"/>
                  <a:pt x="7" y="133"/>
                  <a:pt x="7" y="133"/>
                </a:cubicBezTo>
                <a:cubicBezTo>
                  <a:pt x="6" y="134"/>
                  <a:pt x="0" y="138"/>
                  <a:pt x="0" y="138"/>
                </a:cubicBezTo>
                <a:cubicBezTo>
                  <a:pt x="0" y="139"/>
                  <a:pt x="1" y="143"/>
                  <a:pt x="1" y="143"/>
                </a:cubicBezTo>
                <a:cubicBezTo>
                  <a:pt x="1" y="143"/>
                  <a:pt x="7" y="146"/>
                  <a:pt x="8" y="146"/>
                </a:cubicBezTo>
                <a:cubicBezTo>
                  <a:pt x="9" y="146"/>
                  <a:pt x="14" y="145"/>
                  <a:pt x="14" y="145"/>
                </a:cubicBezTo>
                <a:cubicBezTo>
                  <a:pt x="14" y="145"/>
                  <a:pt x="21" y="143"/>
                  <a:pt x="22" y="143"/>
                </a:cubicBezTo>
                <a:cubicBezTo>
                  <a:pt x="22" y="143"/>
                  <a:pt x="25" y="144"/>
                  <a:pt x="26" y="144"/>
                </a:cubicBezTo>
                <a:cubicBezTo>
                  <a:pt x="26" y="144"/>
                  <a:pt x="35" y="145"/>
                  <a:pt x="36" y="146"/>
                </a:cubicBezTo>
                <a:cubicBezTo>
                  <a:pt x="36" y="146"/>
                  <a:pt x="40" y="149"/>
                  <a:pt x="42" y="151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44" y="149"/>
                  <a:pt x="41" y="143"/>
                  <a:pt x="41" y="142"/>
                </a:cubicBezTo>
                <a:cubicBezTo>
                  <a:pt x="41" y="141"/>
                  <a:pt x="41" y="140"/>
                  <a:pt x="41" y="139"/>
                </a:cubicBezTo>
                <a:cubicBezTo>
                  <a:pt x="42" y="138"/>
                  <a:pt x="42" y="135"/>
                  <a:pt x="42" y="135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9" y="131"/>
                  <a:pt x="44" y="126"/>
                  <a:pt x="44" y="126"/>
                </a:cubicBezTo>
                <a:cubicBezTo>
                  <a:pt x="45" y="126"/>
                  <a:pt x="48" y="124"/>
                  <a:pt x="48" y="124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0" y="98"/>
                  <a:pt x="50" y="98"/>
                  <a:pt x="50" y="98"/>
                </a:cubicBezTo>
                <a:cubicBezTo>
                  <a:pt x="50" y="95"/>
                  <a:pt x="50" y="95"/>
                  <a:pt x="50" y="95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92"/>
                  <a:pt x="53" y="89"/>
                  <a:pt x="53" y="89"/>
                </a:cubicBezTo>
                <a:cubicBezTo>
                  <a:pt x="54" y="89"/>
                  <a:pt x="59" y="88"/>
                  <a:pt x="59" y="88"/>
                </a:cubicBezTo>
                <a:cubicBezTo>
                  <a:pt x="59" y="88"/>
                  <a:pt x="63" y="87"/>
                  <a:pt x="63" y="87"/>
                </a:cubicBezTo>
                <a:cubicBezTo>
                  <a:pt x="63" y="87"/>
                  <a:pt x="66" y="81"/>
                  <a:pt x="66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0"/>
                  <a:pt x="60" y="78"/>
                  <a:pt x="61" y="77"/>
                </a:cubicBezTo>
                <a:cubicBezTo>
                  <a:pt x="61" y="76"/>
                  <a:pt x="62" y="74"/>
                  <a:pt x="62" y="74"/>
                </a:cubicBezTo>
                <a:cubicBezTo>
                  <a:pt x="67" y="75"/>
                  <a:pt x="67" y="75"/>
                  <a:pt x="67" y="75"/>
                </a:cubicBezTo>
                <a:cubicBezTo>
                  <a:pt x="69" y="73"/>
                  <a:pt x="69" y="73"/>
                  <a:pt x="69" y="73"/>
                </a:cubicBezTo>
                <a:cubicBezTo>
                  <a:pt x="69" y="73"/>
                  <a:pt x="69" y="70"/>
                  <a:pt x="69" y="70"/>
                </a:cubicBezTo>
                <a:cubicBezTo>
                  <a:pt x="69" y="69"/>
                  <a:pt x="67" y="65"/>
                  <a:pt x="67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8" y="70"/>
                  <a:pt x="78" y="70"/>
                  <a:pt x="78" y="70"/>
                </a:cubicBezTo>
                <a:cubicBezTo>
                  <a:pt x="81" y="76"/>
                  <a:pt x="81" y="76"/>
                  <a:pt x="81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9" y="77"/>
                  <a:pt x="89" y="77"/>
                  <a:pt x="89" y="77"/>
                </a:cubicBezTo>
                <a:cubicBezTo>
                  <a:pt x="90" y="83"/>
                  <a:pt x="90" y="83"/>
                  <a:pt x="90" y="83"/>
                </a:cubicBezTo>
                <a:cubicBezTo>
                  <a:pt x="93" y="84"/>
                  <a:pt x="93" y="84"/>
                  <a:pt x="93" y="84"/>
                </a:cubicBezTo>
                <a:cubicBezTo>
                  <a:pt x="104" y="85"/>
                  <a:pt x="104" y="85"/>
                  <a:pt x="104" y="85"/>
                </a:cubicBezTo>
                <a:lnTo>
                  <a:pt x="101" y="76"/>
                </a:lnTo>
                <a:close/>
              </a:path>
            </a:pathLst>
          </a:custGeom>
          <a:noFill/>
          <a:ln w="7938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51C14C8-579C-9677-81EB-3A8FF47BE713}"/>
              </a:ext>
            </a:extLst>
          </p:cNvPr>
          <p:cNvGrpSpPr/>
          <p:nvPr/>
        </p:nvGrpSpPr>
        <p:grpSpPr>
          <a:xfrm>
            <a:off x="649660" y="1271379"/>
            <a:ext cx="5636791" cy="4809892"/>
            <a:chOff x="649660" y="1271379"/>
            <a:chExt cx="5636791" cy="4809892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C633D6B-9829-49BF-A93E-A6A8D69982C4}"/>
                </a:ext>
              </a:extLst>
            </p:cNvPr>
            <p:cNvSpPr txBox="1"/>
            <p:nvPr/>
          </p:nvSpPr>
          <p:spPr>
            <a:xfrm>
              <a:off x="2795359" y="4945880"/>
              <a:ext cx="615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Enugu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7418801-6FCD-F4AC-7202-68BE98E174B6}"/>
                </a:ext>
              </a:extLst>
            </p:cNvPr>
            <p:cNvSpPr txBox="1"/>
            <p:nvPr/>
          </p:nvSpPr>
          <p:spPr>
            <a:xfrm>
              <a:off x="1487783" y="4824770"/>
              <a:ext cx="5774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Ondo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274F7B64-5671-23D0-B621-752A1C0D820F}"/>
                </a:ext>
              </a:extLst>
            </p:cNvPr>
            <p:cNvSpPr txBox="1"/>
            <p:nvPr/>
          </p:nvSpPr>
          <p:spPr>
            <a:xfrm>
              <a:off x="686341" y="4058788"/>
              <a:ext cx="5004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Oyo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E6BB9E6-823A-0A17-060D-957EB49D63C3}"/>
                </a:ext>
              </a:extLst>
            </p:cNvPr>
            <p:cNvSpPr txBox="1"/>
            <p:nvPr/>
          </p:nvSpPr>
          <p:spPr>
            <a:xfrm>
              <a:off x="2649563" y="367740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FCT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FAC6161-BBA4-5249-7282-5BC11011E75F}"/>
                </a:ext>
              </a:extLst>
            </p:cNvPr>
            <p:cNvSpPr txBox="1"/>
            <p:nvPr/>
          </p:nvSpPr>
          <p:spPr>
            <a:xfrm>
              <a:off x="2623798" y="5422988"/>
              <a:ext cx="49244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Imo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23CB5E-75B1-60A4-B49A-A4B33D4D9652}"/>
                </a:ext>
              </a:extLst>
            </p:cNvPr>
            <p:cNvSpPr txBox="1"/>
            <p:nvPr/>
          </p:nvSpPr>
          <p:spPr>
            <a:xfrm>
              <a:off x="3351200" y="5457212"/>
              <a:ext cx="8643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Cross River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AAD0E81-3CBD-1E2E-43AB-80B8A0C60F92}"/>
                </a:ext>
              </a:extLst>
            </p:cNvPr>
            <p:cNvSpPr txBox="1"/>
            <p:nvPr/>
          </p:nvSpPr>
          <p:spPr>
            <a:xfrm>
              <a:off x="1954500" y="5432253"/>
              <a:ext cx="5661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Delta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702E124-5265-9C4D-E2BF-873525EA0740}"/>
                </a:ext>
              </a:extLst>
            </p:cNvPr>
            <p:cNvSpPr txBox="1"/>
            <p:nvPr/>
          </p:nvSpPr>
          <p:spPr>
            <a:xfrm>
              <a:off x="649660" y="5050046"/>
              <a:ext cx="583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Lagos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6EB562E0-5FFE-5C77-2CEF-E786CD074491}"/>
                </a:ext>
              </a:extLst>
            </p:cNvPr>
            <p:cNvSpPr txBox="1"/>
            <p:nvPr/>
          </p:nvSpPr>
          <p:spPr>
            <a:xfrm>
              <a:off x="3041780" y="5835050"/>
              <a:ext cx="8723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Akwa Ibom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C3EA746-469F-D362-CF45-7ADF0336BC1D}"/>
                </a:ext>
              </a:extLst>
            </p:cNvPr>
            <p:cNvSpPr txBox="1"/>
            <p:nvPr/>
          </p:nvSpPr>
          <p:spPr>
            <a:xfrm>
              <a:off x="2506515" y="5755420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Rivers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633DED5-1D58-C9D8-F3B9-40C04B13C31D}"/>
                </a:ext>
              </a:extLst>
            </p:cNvPr>
            <p:cNvSpPr txBox="1"/>
            <p:nvPr/>
          </p:nvSpPr>
          <p:spPr>
            <a:xfrm>
              <a:off x="1231911" y="4376089"/>
              <a:ext cx="5597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Osun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AAADB26-F15F-2F47-8314-5C7CDE36A6C4}"/>
                </a:ext>
              </a:extLst>
            </p:cNvPr>
            <p:cNvSpPr txBox="1"/>
            <p:nvPr/>
          </p:nvSpPr>
          <p:spPr>
            <a:xfrm>
              <a:off x="2428763" y="4361194"/>
              <a:ext cx="5148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Kogi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3DD1778-BA74-FFD7-9B54-500F0AE4F755}"/>
                </a:ext>
              </a:extLst>
            </p:cNvPr>
            <p:cNvSpPr txBox="1"/>
            <p:nvPr/>
          </p:nvSpPr>
          <p:spPr>
            <a:xfrm>
              <a:off x="2861735" y="5556815"/>
              <a:ext cx="5212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Abia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B43EAF1-7DB6-B471-3CCD-3F3595F555C7}"/>
                </a:ext>
              </a:extLst>
            </p:cNvPr>
            <p:cNvSpPr txBox="1"/>
            <p:nvPr/>
          </p:nvSpPr>
          <p:spPr>
            <a:xfrm>
              <a:off x="3156181" y="5084469"/>
              <a:ext cx="641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Ebonyi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8BF95E2-43AD-C69E-1F57-8792C085CCF9}"/>
                </a:ext>
              </a:extLst>
            </p:cNvPr>
            <p:cNvSpPr txBox="1"/>
            <p:nvPr/>
          </p:nvSpPr>
          <p:spPr>
            <a:xfrm>
              <a:off x="1613070" y="4269849"/>
              <a:ext cx="5116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Ekiti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EEE3D41-22F5-3BDD-A999-90C1D5483CF0}"/>
                </a:ext>
              </a:extLst>
            </p:cNvPr>
            <p:cNvSpPr txBox="1"/>
            <p:nvPr/>
          </p:nvSpPr>
          <p:spPr>
            <a:xfrm>
              <a:off x="1311628" y="3737540"/>
              <a:ext cx="615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Kwara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06A42FA-E6DD-594F-4DB1-AD099E9EEEE1}"/>
                </a:ext>
              </a:extLst>
            </p:cNvPr>
            <p:cNvSpPr txBox="1"/>
            <p:nvPr/>
          </p:nvSpPr>
          <p:spPr>
            <a:xfrm>
              <a:off x="1730297" y="3203037"/>
              <a:ext cx="57259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Niger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50AA49C-0102-246E-FEDF-37680C405288}"/>
                </a:ext>
              </a:extLst>
            </p:cNvPr>
            <p:cNvSpPr txBox="1"/>
            <p:nvPr/>
          </p:nvSpPr>
          <p:spPr>
            <a:xfrm>
              <a:off x="1044016" y="2297972"/>
              <a:ext cx="58541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Kebbi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E5344477-1ED3-3995-E366-F3045ED1B787}"/>
                </a:ext>
              </a:extLst>
            </p:cNvPr>
            <p:cNvSpPr txBox="1"/>
            <p:nvPr/>
          </p:nvSpPr>
          <p:spPr>
            <a:xfrm>
              <a:off x="1554635" y="1271379"/>
              <a:ext cx="65274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Sokoto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EF7A626E-AF4F-C0B2-197C-00C9E3130347}"/>
                </a:ext>
              </a:extLst>
            </p:cNvPr>
            <p:cNvSpPr txBox="1"/>
            <p:nvPr/>
          </p:nvSpPr>
          <p:spPr>
            <a:xfrm>
              <a:off x="2812245" y="1682439"/>
              <a:ext cx="66877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Katsina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757615EF-F2ED-ADA6-3BB7-2E91A0CAD6CA}"/>
                </a:ext>
              </a:extLst>
            </p:cNvPr>
            <p:cNvSpPr txBox="1"/>
            <p:nvPr/>
          </p:nvSpPr>
          <p:spPr>
            <a:xfrm>
              <a:off x="3283339" y="2108663"/>
              <a:ext cx="5533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Kano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627BF1B-8CAC-6B9C-D916-8EB06CD90CBB}"/>
                </a:ext>
              </a:extLst>
            </p:cNvPr>
            <p:cNvSpPr txBox="1"/>
            <p:nvPr/>
          </p:nvSpPr>
          <p:spPr>
            <a:xfrm>
              <a:off x="3856176" y="1757502"/>
              <a:ext cx="6351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Jigawa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0AC410D-87D3-93C1-0A2C-A7A0956833D3}"/>
                </a:ext>
              </a:extLst>
            </p:cNvPr>
            <p:cNvSpPr txBox="1"/>
            <p:nvPr/>
          </p:nvSpPr>
          <p:spPr>
            <a:xfrm>
              <a:off x="5678592" y="1994750"/>
              <a:ext cx="6078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Borno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CAA8E72-6845-0A50-B097-449DA41B541A}"/>
                </a:ext>
              </a:extLst>
            </p:cNvPr>
            <p:cNvSpPr txBox="1"/>
            <p:nvPr/>
          </p:nvSpPr>
          <p:spPr>
            <a:xfrm>
              <a:off x="3968239" y="3553692"/>
              <a:ext cx="6815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Plateau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983C8D5-7F75-CDCF-29FD-4878348BF287}"/>
                </a:ext>
              </a:extLst>
            </p:cNvPr>
            <p:cNvSpPr txBox="1"/>
            <p:nvPr/>
          </p:nvSpPr>
          <p:spPr>
            <a:xfrm>
              <a:off x="2969588" y="3918163"/>
              <a:ext cx="80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 Nasarawa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C6F00038-FDCE-A0AE-ECE2-CA5761B2B132}"/>
              </a:ext>
            </a:extLst>
          </p:cNvPr>
          <p:cNvSpPr txBox="1"/>
          <p:nvPr/>
        </p:nvSpPr>
        <p:spPr>
          <a:xfrm>
            <a:off x="4390841" y="342604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rgbClr val="00B050"/>
                </a:solidFill>
                <a:latin typeface="Montserrat Bold" panose="00000800000000000000" pitchFamily="2" charset="0"/>
              </a:rPr>
              <a:t>Dialysis Overview</a:t>
            </a:r>
            <a:r>
              <a:rPr lang="en-US" sz="3600" dirty="0">
                <a:solidFill>
                  <a:srgbClr val="00B050"/>
                </a:solidFill>
                <a:latin typeface="Montserrat" panose="00000500000000000000" pitchFamily="2" charset="0"/>
              </a:rPr>
              <a:t> </a:t>
            </a:r>
            <a:r>
              <a:rPr lang="en-US" sz="3600" dirty="0">
                <a:latin typeface="Montserrat" panose="00000500000000000000" pitchFamily="2" charset="0"/>
              </a:rPr>
              <a:t>| 2022-2023</a:t>
            </a:r>
            <a:endParaRPr lang="en-GB" sz="3600" dirty="0">
              <a:latin typeface="Montserrat" panose="00000500000000000000" pitchFamily="2" charset="0"/>
            </a:endParaRP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3D269D3-E832-666B-2BCF-F62F111755D0}"/>
              </a:ext>
            </a:extLst>
          </p:cNvPr>
          <p:cNvCxnSpPr>
            <a:cxnSpLocks/>
          </p:cNvCxnSpPr>
          <p:nvPr/>
        </p:nvCxnSpPr>
        <p:spPr>
          <a:xfrm>
            <a:off x="9097552" y="109627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E521B51-0831-03FF-F65E-4DCC74FADAF0}"/>
              </a:ext>
            </a:extLst>
          </p:cNvPr>
          <p:cNvGrpSpPr/>
          <p:nvPr/>
        </p:nvGrpSpPr>
        <p:grpSpPr>
          <a:xfrm>
            <a:off x="9735286" y="1586372"/>
            <a:ext cx="1762584" cy="974117"/>
            <a:chOff x="9735286" y="1586372"/>
            <a:chExt cx="1762584" cy="974117"/>
          </a:xfrm>
        </p:grpSpPr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83E18F69-9EA3-9ADA-5750-7C9B13C6451C}"/>
                </a:ext>
              </a:extLst>
            </p:cNvPr>
            <p:cNvSpPr/>
            <p:nvPr/>
          </p:nvSpPr>
          <p:spPr>
            <a:xfrm>
              <a:off x="9735286" y="1586372"/>
              <a:ext cx="1762584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8D9E2B9-0BD9-1B14-794A-E0BCA133DBD1}"/>
                </a:ext>
              </a:extLst>
            </p:cNvPr>
            <p:cNvSpPr txBox="1"/>
            <p:nvPr/>
          </p:nvSpPr>
          <p:spPr>
            <a:xfrm>
              <a:off x="9881441" y="1601584"/>
              <a:ext cx="1470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6,658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pic>
          <p:nvPicPr>
            <p:cNvPr id="298" name="Graphic 297">
              <a:extLst>
                <a:ext uri="{FF2B5EF4-FFF2-40B4-BE49-F238E27FC236}">
                  <a16:creationId xmlns:a16="http://schemas.microsoft.com/office/drawing/2014/main" id="{71B857F2-1B6E-0E64-1623-68A4CB63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8840" y="2215027"/>
              <a:ext cx="200025" cy="238125"/>
            </a:xfrm>
            <a:prstGeom prst="rect">
              <a:avLst/>
            </a:prstGeom>
          </p:spPr>
        </p:pic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C7EB662B-8C0A-91C1-2026-79AB9E5CF8FD}"/>
                </a:ext>
              </a:extLst>
            </p:cNvPr>
            <p:cNvSpPr txBox="1"/>
            <p:nvPr/>
          </p:nvSpPr>
          <p:spPr>
            <a:xfrm>
              <a:off x="10358629" y="2175150"/>
              <a:ext cx="93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Patients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8075741-9F1B-9066-5DC0-8FC8DD95A67B}"/>
              </a:ext>
            </a:extLst>
          </p:cNvPr>
          <p:cNvGrpSpPr/>
          <p:nvPr/>
        </p:nvGrpSpPr>
        <p:grpSpPr>
          <a:xfrm>
            <a:off x="9735286" y="3170086"/>
            <a:ext cx="1762584" cy="974117"/>
            <a:chOff x="9735286" y="3170086"/>
            <a:chExt cx="1762584" cy="974117"/>
          </a:xfrm>
        </p:grpSpPr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08F6C3C5-9607-DBBF-0B34-1E272DFB2C64}"/>
                </a:ext>
              </a:extLst>
            </p:cNvPr>
            <p:cNvSpPr/>
            <p:nvPr/>
          </p:nvSpPr>
          <p:spPr>
            <a:xfrm>
              <a:off x="9735286" y="3170086"/>
              <a:ext cx="1762584" cy="97411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B965DB2-82B0-697C-3FB8-1223807E426E}"/>
                </a:ext>
              </a:extLst>
            </p:cNvPr>
            <p:cNvSpPr txBox="1"/>
            <p:nvPr/>
          </p:nvSpPr>
          <p:spPr>
            <a:xfrm>
              <a:off x="9881441" y="3185298"/>
              <a:ext cx="14221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Bold" panose="00000800000000000000" pitchFamily="2" charset="0"/>
                </a:rPr>
                <a:t>1,084</a:t>
              </a:r>
              <a:endParaRPr lang="en-GB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Bold" panose="00000800000000000000" pitchFamily="2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0F88700E-4A90-5CEE-4E4C-652FA62BFC59}"/>
                </a:ext>
              </a:extLst>
            </p:cNvPr>
            <p:cNvSpPr txBox="1"/>
            <p:nvPr/>
          </p:nvSpPr>
          <p:spPr>
            <a:xfrm>
              <a:off x="10754869" y="375886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AKI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3EC5E57-BE8B-51EA-EAC4-259A5BDCB729}"/>
                </a:ext>
              </a:extLst>
            </p:cNvPr>
            <p:cNvSpPr txBox="1"/>
            <p:nvPr/>
          </p:nvSpPr>
          <p:spPr>
            <a:xfrm>
              <a:off x="9931097" y="375886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16.3%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0FF05B4-B5BC-A90C-B528-251382668CD4}"/>
              </a:ext>
            </a:extLst>
          </p:cNvPr>
          <p:cNvGrpSpPr/>
          <p:nvPr/>
        </p:nvGrpSpPr>
        <p:grpSpPr>
          <a:xfrm>
            <a:off x="7520383" y="3170086"/>
            <a:ext cx="1762584" cy="974117"/>
            <a:chOff x="7520383" y="3170086"/>
            <a:chExt cx="1762584" cy="974117"/>
          </a:xfrm>
        </p:grpSpPr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F7F8FD66-FFD3-BAF5-48DE-ABF5FA1E86A3}"/>
                </a:ext>
              </a:extLst>
            </p:cNvPr>
            <p:cNvSpPr/>
            <p:nvPr/>
          </p:nvSpPr>
          <p:spPr>
            <a:xfrm>
              <a:off x="7520383" y="3170086"/>
              <a:ext cx="1762584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4EA08A7-9170-53B2-B043-44A6EE4371DA}"/>
                </a:ext>
              </a:extLst>
            </p:cNvPr>
            <p:cNvSpPr txBox="1"/>
            <p:nvPr/>
          </p:nvSpPr>
          <p:spPr>
            <a:xfrm>
              <a:off x="7666538" y="3185298"/>
              <a:ext cx="145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5,574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46BF3B13-D489-5B96-9C73-4241BFC95005}"/>
                </a:ext>
              </a:extLst>
            </p:cNvPr>
            <p:cNvSpPr txBox="1"/>
            <p:nvPr/>
          </p:nvSpPr>
          <p:spPr>
            <a:xfrm>
              <a:off x="8539966" y="3758864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CKD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DB27CD4-931E-94B6-2734-0C537CF645A8}"/>
                </a:ext>
              </a:extLst>
            </p:cNvPr>
            <p:cNvSpPr txBox="1"/>
            <p:nvPr/>
          </p:nvSpPr>
          <p:spPr>
            <a:xfrm>
              <a:off x="7716194" y="375886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83.7%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95FB9D9-048E-3692-A26D-FCC836863840}"/>
              </a:ext>
            </a:extLst>
          </p:cNvPr>
          <p:cNvGrpSpPr/>
          <p:nvPr/>
        </p:nvGrpSpPr>
        <p:grpSpPr>
          <a:xfrm>
            <a:off x="8444461" y="2024063"/>
            <a:ext cx="2238053" cy="1147227"/>
            <a:chOff x="8444461" y="2024063"/>
            <a:chExt cx="2238053" cy="1147227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5B28C15-7C20-7DAE-453D-673D18BCB3F9}"/>
                </a:ext>
              </a:extLst>
            </p:cNvPr>
            <p:cNvCxnSpPr>
              <a:cxnSpLocks/>
            </p:cNvCxnSpPr>
            <p:nvPr/>
          </p:nvCxnSpPr>
          <p:spPr>
            <a:xfrm>
              <a:off x="8733972" y="2024063"/>
              <a:ext cx="0" cy="85003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43D2897-9A50-B8A3-9CE8-A763ECFD8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4461" y="2874097"/>
              <a:ext cx="223805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83A6F68-785A-B28F-25A4-5F00EB0BA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7281" y="2032269"/>
              <a:ext cx="10080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331054CF-96C3-6C0B-FFCC-1A15F0CAB025}"/>
                </a:ext>
              </a:extLst>
            </p:cNvPr>
            <p:cNvCxnSpPr/>
            <p:nvPr/>
          </p:nvCxnSpPr>
          <p:spPr>
            <a:xfrm>
              <a:off x="8453439" y="2874554"/>
              <a:ext cx="0" cy="2967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6C19F5BF-98D9-E76C-0C67-1A1ACFB14C40}"/>
                </a:ext>
              </a:extLst>
            </p:cNvPr>
            <p:cNvCxnSpPr/>
            <p:nvPr/>
          </p:nvCxnSpPr>
          <p:spPr>
            <a:xfrm>
              <a:off x="10672763" y="2874554"/>
              <a:ext cx="0" cy="2967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D758336-2A76-92A8-4BA5-5800192E8DC9}"/>
              </a:ext>
            </a:extLst>
          </p:cNvPr>
          <p:cNvGrpSpPr/>
          <p:nvPr/>
        </p:nvGrpSpPr>
        <p:grpSpPr>
          <a:xfrm>
            <a:off x="6183205" y="4361371"/>
            <a:ext cx="2687745" cy="981201"/>
            <a:chOff x="6183205" y="4361371"/>
            <a:chExt cx="2687745" cy="981201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4230FD5B-1A6A-4D66-6BB9-C97A9B996725}"/>
                </a:ext>
              </a:extLst>
            </p:cNvPr>
            <p:cNvSpPr/>
            <p:nvPr/>
          </p:nvSpPr>
          <p:spPr>
            <a:xfrm>
              <a:off x="6183205" y="4361371"/>
              <a:ext cx="2687745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77CD089-32D9-0079-EB18-5A97E1C2ECD4}"/>
                </a:ext>
              </a:extLst>
            </p:cNvPr>
            <p:cNvSpPr txBox="1"/>
            <p:nvPr/>
          </p:nvSpPr>
          <p:spPr>
            <a:xfrm>
              <a:off x="6329360" y="4376583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49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301C575-4C50-258B-2430-40BE08D9EED5}"/>
                </a:ext>
              </a:extLst>
            </p:cNvPr>
            <p:cNvSpPr txBox="1"/>
            <p:nvPr/>
          </p:nvSpPr>
          <p:spPr>
            <a:xfrm>
              <a:off x="6605888" y="4973240"/>
              <a:ext cx="2176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Collaborating centers</a:t>
              </a: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9AC01D6-F882-FB5E-6123-E2EFD988D42B}"/>
                </a:ext>
              </a:extLst>
            </p:cNvPr>
            <p:cNvSpPr/>
            <p:nvPr/>
          </p:nvSpPr>
          <p:spPr>
            <a:xfrm>
              <a:off x="6437054" y="5027127"/>
              <a:ext cx="148259" cy="222389"/>
            </a:xfrm>
            <a:custGeom>
              <a:avLst/>
              <a:gdLst>
                <a:gd name="connsiteX0" fmla="*/ 57150 w 228600"/>
                <a:gd name="connsiteY0" fmla="*/ 209550 h 342900"/>
                <a:gd name="connsiteX1" fmla="*/ 95250 w 228600"/>
                <a:gd name="connsiteY1" fmla="*/ 209550 h 342900"/>
                <a:gd name="connsiteX2" fmla="*/ 95250 w 228600"/>
                <a:gd name="connsiteY2" fmla="*/ 247650 h 342900"/>
                <a:gd name="connsiteX3" fmla="*/ 57150 w 228600"/>
                <a:gd name="connsiteY3" fmla="*/ 247650 h 342900"/>
                <a:gd name="connsiteX4" fmla="*/ 57150 w 228600"/>
                <a:gd name="connsiteY4" fmla="*/ 209550 h 342900"/>
                <a:gd name="connsiteX5" fmla="*/ 57150 w 228600"/>
                <a:gd name="connsiteY5" fmla="*/ 133350 h 342900"/>
                <a:gd name="connsiteX6" fmla="*/ 95250 w 228600"/>
                <a:gd name="connsiteY6" fmla="*/ 133350 h 342900"/>
                <a:gd name="connsiteX7" fmla="*/ 95250 w 228600"/>
                <a:gd name="connsiteY7" fmla="*/ 171450 h 342900"/>
                <a:gd name="connsiteX8" fmla="*/ 57150 w 228600"/>
                <a:gd name="connsiteY8" fmla="*/ 171450 h 342900"/>
                <a:gd name="connsiteX9" fmla="*/ 57150 w 228600"/>
                <a:gd name="connsiteY9" fmla="*/ 133350 h 342900"/>
                <a:gd name="connsiteX10" fmla="*/ 57150 w 228600"/>
                <a:gd name="connsiteY10" fmla="*/ 57150 h 342900"/>
                <a:gd name="connsiteX11" fmla="*/ 95250 w 228600"/>
                <a:gd name="connsiteY11" fmla="*/ 57150 h 342900"/>
                <a:gd name="connsiteX12" fmla="*/ 95250 w 228600"/>
                <a:gd name="connsiteY12" fmla="*/ 95250 h 342900"/>
                <a:gd name="connsiteX13" fmla="*/ 57150 w 228600"/>
                <a:gd name="connsiteY13" fmla="*/ 95250 h 342900"/>
                <a:gd name="connsiteX14" fmla="*/ 57150 w 228600"/>
                <a:gd name="connsiteY14" fmla="*/ 57150 h 342900"/>
                <a:gd name="connsiteX15" fmla="*/ 133350 w 228600"/>
                <a:gd name="connsiteY15" fmla="*/ 209550 h 342900"/>
                <a:gd name="connsiteX16" fmla="*/ 171450 w 228600"/>
                <a:gd name="connsiteY16" fmla="*/ 209550 h 342900"/>
                <a:gd name="connsiteX17" fmla="*/ 171450 w 228600"/>
                <a:gd name="connsiteY17" fmla="*/ 247650 h 342900"/>
                <a:gd name="connsiteX18" fmla="*/ 133350 w 228600"/>
                <a:gd name="connsiteY18" fmla="*/ 247650 h 342900"/>
                <a:gd name="connsiteX19" fmla="*/ 133350 w 228600"/>
                <a:gd name="connsiteY19" fmla="*/ 209550 h 342900"/>
                <a:gd name="connsiteX20" fmla="*/ 133350 w 228600"/>
                <a:gd name="connsiteY20" fmla="*/ 133350 h 342900"/>
                <a:gd name="connsiteX21" fmla="*/ 171450 w 228600"/>
                <a:gd name="connsiteY21" fmla="*/ 133350 h 342900"/>
                <a:gd name="connsiteX22" fmla="*/ 171450 w 228600"/>
                <a:gd name="connsiteY22" fmla="*/ 171450 h 342900"/>
                <a:gd name="connsiteX23" fmla="*/ 133350 w 228600"/>
                <a:gd name="connsiteY23" fmla="*/ 171450 h 342900"/>
                <a:gd name="connsiteX24" fmla="*/ 133350 w 228600"/>
                <a:gd name="connsiteY24" fmla="*/ 133350 h 342900"/>
                <a:gd name="connsiteX25" fmla="*/ 133350 w 228600"/>
                <a:gd name="connsiteY25" fmla="*/ 57150 h 342900"/>
                <a:gd name="connsiteX26" fmla="*/ 171450 w 228600"/>
                <a:gd name="connsiteY26" fmla="*/ 57150 h 342900"/>
                <a:gd name="connsiteX27" fmla="*/ 171450 w 228600"/>
                <a:gd name="connsiteY27" fmla="*/ 95250 h 342900"/>
                <a:gd name="connsiteX28" fmla="*/ 133350 w 228600"/>
                <a:gd name="connsiteY28" fmla="*/ 95250 h 342900"/>
                <a:gd name="connsiteX29" fmla="*/ 133350 w 228600"/>
                <a:gd name="connsiteY29" fmla="*/ 57150 h 342900"/>
                <a:gd name="connsiteX30" fmla="*/ 0 w 228600"/>
                <a:gd name="connsiteY30" fmla="*/ 342900 h 342900"/>
                <a:gd name="connsiteX31" fmla="*/ 95250 w 228600"/>
                <a:gd name="connsiteY31" fmla="*/ 342900 h 342900"/>
                <a:gd name="connsiteX32" fmla="*/ 95250 w 228600"/>
                <a:gd name="connsiteY32" fmla="*/ 285750 h 342900"/>
                <a:gd name="connsiteX33" fmla="*/ 133350 w 228600"/>
                <a:gd name="connsiteY33" fmla="*/ 285750 h 342900"/>
                <a:gd name="connsiteX34" fmla="*/ 133350 w 228600"/>
                <a:gd name="connsiteY34" fmla="*/ 342900 h 342900"/>
                <a:gd name="connsiteX35" fmla="*/ 228600 w 228600"/>
                <a:gd name="connsiteY35" fmla="*/ 342900 h 342900"/>
                <a:gd name="connsiteX36" fmla="*/ 228600 w 228600"/>
                <a:gd name="connsiteY36" fmla="*/ 0 h 342900"/>
                <a:gd name="connsiteX37" fmla="*/ 0 w 228600"/>
                <a:gd name="connsiteY37" fmla="*/ 0 h 342900"/>
                <a:gd name="connsiteX38" fmla="*/ 0 w 228600"/>
                <a:gd name="connsiteY38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8600" h="342900">
                  <a:moveTo>
                    <a:pt x="57150" y="209550"/>
                  </a:moveTo>
                  <a:lnTo>
                    <a:pt x="95250" y="209550"/>
                  </a:lnTo>
                  <a:lnTo>
                    <a:pt x="95250" y="247650"/>
                  </a:lnTo>
                  <a:lnTo>
                    <a:pt x="57150" y="247650"/>
                  </a:lnTo>
                  <a:lnTo>
                    <a:pt x="57150" y="209550"/>
                  </a:lnTo>
                  <a:close/>
                  <a:moveTo>
                    <a:pt x="57150" y="133350"/>
                  </a:moveTo>
                  <a:lnTo>
                    <a:pt x="95250" y="133350"/>
                  </a:lnTo>
                  <a:lnTo>
                    <a:pt x="95250" y="171450"/>
                  </a:lnTo>
                  <a:lnTo>
                    <a:pt x="57150" y="171450"/>
                  </a:lnTo>
                  <a:lnTo>
                    <a:pt x="57150" y="133350"/>
                  </a:lnTo>
                  <a:close/>
                  <a:moveTo>
                    <a:pt x="57150" y="57150"/>
                  </a:moveTo>
                  <a:lnTo>
                    <a:pt x="95250" y="57150"/>
                  </a:lnTo>
                  <a:lnTo>
                    <a:pt x="95250" y="95250"/>
                  </a:lnTo>
                  <a:lnTo>
                    <a:pt x="57150" y="95250"/>
                  </a:lnTo>
                  <a:lnTo>
                    <a:pt x="57150" y="57150"/>
                  </a:lnTo>
                  <a:close/>
                  <a:moveTo>
                    <a:pt x="133350" y="209550"/>
                  </a:moveTo>
                  <a:lnTo>
                    <a:pt x="171450" y="209550"/>
                  </a:lnTo>
                  <a:lnTo>
                    <a:pt x="171450" y="247650"/>
                  </a:lnTo>
                  <a:lnTo>
                    <a:pt x="133350" y="247650"/>
                  </a:lnTo>
                  <a:lnTo>
                    <a:pt x="133350" y="209550"/>
                  </a:lnTo>
                  <a:close/>
                  <a:moveTo>
                    <a:pt x="133350" y="133350"/>
                  </a:moveTo>
                  <a:lnTo>
                    <a:pt x="171450" y="133350"/>
                  </a:lnTo>
                  <a:lnTo>
                    <a:pt x="171450" y="171450"/>
                  </a:lnTo>
                  <a:lnTo>
                    <a:pt x="133350" y="171450"/>
                  </a:lnTo>
                  <a:lnTo>
                    <a:pt x="133350" y="133350"/>
                  </a:lnTo>
                  <a:close/>
                  <a:moveTo>
                    <a:pt x="133350" y="57150"/>
                  </a:moveTo>
                  <a:lnTo>
                    <a:pt x="171450" y="57150"/>
                  </a:lnTo>
                  <a:lnTo>
                    <a:pt x="171450" y="95250"/>
                  </a:lnTo>
                  <a:lnTo>
                    <a:pt x="133350" y="95250"/>
                  </a:lnTo>
                  <a:lnTo>
                    <a:pt x="133350" y="57150"/>
                  </a:lnTo>
                  <a:close/>
                  <a:moveTo>
                    <a:pt x="0" y="342900"/>
                  </a:moveTo>
                  <a:lnTo>
                    <a:pt x="95250" y="342900"/>
                  </a:lnTo>
                  <a:lnTo>
                    <a:pt x="95250" y="285750"/>
                  </a:lnTo>
                  <a:lnTo>
                    <a:pt x="133350" y="285750"/>
                  </a:lnTo>
                  <a:lnTo>
                    <a:pt x="133350" y="342900"/>
                  </a:lnTo>
                  <a:lnTo>
                    <a:pt x="228600" y="3429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98C815B-68C2-E7AA-A0A1-BC40EF212293}"/>
              </a:ext>
            </a:extLst>
          </p:cNvPr>
          <p:cNvGrpSpPr/>
          <p:nvPr/>
        </p:nvGrpSpPr>
        <p:grpSpPr>
          <a:xfrm>
            <a:off x="9149664" y="4361371"/>
            <a:ext cx="2369106" cy="997334"/>
            <a:chOff x="9149664" y="4361371"/>
            <a:chExt cx="2369106" cy="997334"/>
          </a:xfrm>
        </p:grpSpPr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A7012829-8082-0A08-2FA3-E652CDACD565}"/>
                </a:ext>
              </a:extLst>
            </p:cNvPr>
            <p:cNvSpPr/>
            <p:nvPr/>
          </p:nvSpPr>
          <p:spPr>
            <a:xfrm>
              <a:off x="9149664" y="4361371"/>
              <a:ext cx="2369106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A397E146-CF88-D9EA-34A0-9AD81B1976CC}"/>
                </a:ext>
              </a:extLst>
            </p:cNvPr>
            <p:cNvSpPr txBox="1"/>
            <p:nvPr/>
          </p:nvSpPr>
          <p:spPr>
            <a:xfrm>
              <a:off x="9295819" y="4376583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6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65DA995-8DC3-12F2-4F5B-A8565F898182}"/>
                </a:ext>
              </a:extLst>
            </p:cNvPr>
            <p:cNvSpPr txBox="1"/>
            <p:nvPr/>
          </p:nvSpPr>
          <p:spPr>
            <a:xfrm>
              <a:off x="9512022" y="4954190"/>
              <a:ext cx="1894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Geopolitical zones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C7B3C1FE-D338-1070-6284-DE6DDD7C8B6B}"/>
                </a:ext>
              </a:extLst>
            </p:cNvPr>
            <p:cNvSpPr txBox="1"/>
            <p:nvPr/>
          </p:nvSpPr>
          <p:spPr>
            <a:xfrm>
              <a:off x="9273897" y="489704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●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99726A6-DCD3-6F3A-ADCE-74A6FB1FDDB8}"/>
              </a:ext>
            </a:extLst>
          </p:cNvPr>
          <p:cNvGrpSpPr/>
          <p:nvPr/>
        </p:nvGrpSpPr>
        <p:grpSpPr>
          <a:xfrm>
            <a:off x="5956300" y="5561229"/>
            <a:ext cx="5541569" cy="747952"/>
            <a:chOff x="5956300" y="5561229"/>
            <a:chExt cx="5541569" cy="747952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2E524771-2C0A-063F-5616-89045508C7A7}"/>
                </a:ext>
              </a:extLst>
            </p:cNvPr>
            <p:cNvSpPr/>
            <p:nvPr/>
          </p:nvSpPr>
          <p:spPr>
            <a:xfrm>
              <a:off x="5956300" y="5561229"/>
              <a:ext cx="5541569" cy="7479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04E74367-4E23-83CA-E8D9-B583ED78D5F1}"/>
                </a:ext>
              </a:extLst>
            </p:cNvPr>
            <p:cNvSpPr txBox="1"/>
            <p:nvPr/>
          </p:nvSpPr>
          <p:spPr>
            <a:xfrm>
              <a:off x="6096000" y="5637645"/>
              <a:ext cx="659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16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918715D-B0D3-7341-1F43-905EB4FFA322}"/>
                </a:ext>
              </a:extLst>
            </p:cNvPr>
            <p:cNvSpPr txBox="1"/>
            <p:nvPr/>
          </p:nvSpPr>
          <p:spPr>
            <a:xfrm>
              <a:off x="6812258" y="5745744"/>
              <a:ext cx="459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pmp reported (Under-reporting, lack of access)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A073369-8992-61F3-4237-F4FEACBBC655}"/>
              </a:ext>
            </a:extLst>
          </p:cNvPr>
          <p:cNvGrpSpPr/>
          <p:nvPr/>
        </p:nvGrpSpPr>
        <p:grpSpPr>
          <a:xfrm>
            <a:off x="483206" y="1087916"/>
            <a:ext cx="6320117" cy="5142559"/>
            <a:chOff x="482458" y="1095621"/>
            <a:chExt cx="6320117" cy="5142559"/>
          </a:xfrm>
          <a:noFill/>
        </p:grpSpPr>
        <p:sp>
          <p:nvSpPr>
            <p:cNvPr id="331" name="Freeform 5">
              <a:extLst>
                <a:ext uri="{FF2B5EF4-FFF2-40B4-BE49-F238E27FC236}">
                  <a16:creationId xmlns:a16="http://schemas.microsoft.com/office/drawing/2014/main" id="{453877A5-C27F-9727-BAFD-BF21E8E03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373" y="1183997"/>
              <a:ext cx="3130202" cy="3870654"/>
            </a:xfrm>
            <a:custGeom>
              <a:avLst/>
              <a:gdLst>
                <a:gd name="T0" fmla="*/ 5479 w 5516"/>
                <a:gd name="T1" fmla="*/ 1950 h 6820"/>
                <a:gd name="T2" fmla="*/ 4975 w 5516"/>
                <a:gd name="T3" fmla="*/ 2334 h 6820"/>
                <a:gd name="T4" fmla="*/ 4629 w 5516"/>
                <a:gd name="T5" fmla="*/ 2636 h 6820"/>
                <a:gd name="T6" fmla="*/ 4494 w 5516"/>
                <a:gd name="T7" fmla="*/ 2877 h 6820"/>
                <a:gd name="T8" fmla="*/ 4449 w 5516"/>
                <a:gd name="T9" fmla="*/ 3268 h 6820"/>
                <a:gd name="T10" fmla="*/ 4231 w 5516"/>
                <a:gd name="T11" fmla="*/ 3554 h 6820"/>
                <a:gd name="T12" fmla="*/ 3938 w 5516"/>
                <a:gd name="T13" fmla="*/ 4036 h 6820"/>
                <a:gd name="T14" fmla="*/ 3788 w 5516"/>
                <a:gd name="T15" fmla="*/ 4563 h 6820"/>
                <a:gd name="T16" fmla="*/ 3607 w 5516"/>
                <a:gd name="T17" fmla="*/ 4818 h 6820"/>
                <a:gd name="T18" fmla="*/ 3269 w 5516"/>
                <a:gd name="T19" fmla="*/ 5029 h 6820"/>
                <a:gd name="T20" fmla="*/ 2976 w 5516"/>
                <a:gd name="T21" fmla="*/ 5985 h 6820"/>
                <a:gd name="T22" fmla="*/ 2922 w 5516"/>
                <a:gd name="T23" fmla="*/ 6248 h 6820"/>
                <a:gd name="T24" fmla="*/ 2614 w 5516"/>
                <a:gd name="T25" fmla="*/ 6481 h 6820"/>
                <a:gd name="T26" fmla="*/ 2584 w 5516"/>
                <a:gd name="T27" fmla="*/ 6714 h 6820"/>
                <a:gd name="T28" fmla="*/ 2283 w 5516"/>
                <a:gd name="T29" fmla="*/ 6812 h 6820"/>
                <a:gd name="T30" fmla="*/ 2005 w 5516"/>
                <a:gd name="T31" fmla="*/ 6564 h 6820"/>
                <a:gd name="T32" fmla="*/ 1705 w 5516"/>
                <a:gd name="T33" fmla="*/ 6255 h 6820"/>
                <a:gd name="T34" fmla="*/ 969 w 5516"/>
                <a:gd name="T35" fmla="*/ 6639 h 6820"/>
                <a:gd name="T36" fmla="*/ 1021 w 5516"/>
                <a:gd name="T37" fmla="*/ 6188 h 6820"/>
                <a:gd name="T38" fmla="*/ 421 w 5516"/>
                <a:gd name="T39" fmla="*/ 5525 h 6820"/>
                <a:gd name="T40" fmla="*/ 559 w 5516"/>
                <a:gd name="T41" fmla="*/ 5172 h 6820"/>
                <a:gd name="T42" fmla="*/ 1397 w 5516"/>
                <a:gd name="T43" fmla="*/ 4667 h 6820"/>
                <a:gd name="T44" fmla="*/ 1758 w 5516"/>
                <a:gd name="T45" fmla="*/ 4321 h 6820"/>
                <a:gd name="T46" fmla="*/ 1726 w 5516"/>
                <a:gd name="T47" fmla="*/ 4253 h 6820"/>
                <a:gd name="T48" fmla="*/ 1427 w 5516"/>
                <a:gd name="T49" fmla="*/ 3847 h 6820"/>
                <a:gd name="T50" fmla="*/ 976 w 5516"/>
                <a:gd name="T51" fmla="*/ 3951 h 6820"/>
                <a:gd name="T52" fmla="*/ 697 w 5516"/>
                <a:gd name="T53" fmla="*/ 3982 h 6820"/>
                <a:gd name="T54" fmla="*/ 436 w 5516"/>
                <a:gd name="T55" fmla="*/ 3801 h 6820"/>
                <a:gd name="T56" fmla="*/ 218 w 5516"/>
                <a:gd name="T57" fmla="*/ 3485 h 6820"/>
                <a:gd name="T58" fmla="*/ 38 w 5516"/>
                <a:gd name="T59" fmla="*/ 3064 h 6820"/>
                <a:gd name="T60" fmla="*/ 443 w 5516"/>
                <a:gd name="T61" fmla="*/ 2245 h 6820"/>
                <a:gd name="T62" fmla="*/ 1019 w 5516"/>
                <a:gd name="T63" fmla="*/ 2320 h 6820"/>
                <a:gd name="T64" fmla="*/ 1312 w 5516"/>
                <a:gd name="T65" fmla="*/ 2644 h 6820"/>
                <a:gd name="T66" fmla="*/ 1432 w 5516"/>
                <a:gd name="T67" fmla="*/ 2486 h 6820"/>
                <a:gd name="T68" fmla="*/ 1245 w 5516"/>
                <a:gd name="T69" fmla="*/ 2343 h 6820"/>
                <a:gd name="T70" fmla="*/ 989 w 5516"/>
                <a:gd name="T71" fmla="*/ 2147 h 6820"/>
                <a:gd name="T72" fmla="*/ 936 w 5516"/>
                <a:gd name="T73" fmla="*/ 1755 h 6820"/>
                <a:gd name="T74" fmla="*/ 1575 w 5516"/>
                <a:gd name="T75" fmla="*/ 1190 h 6820"/>
                <a:gd name="T76" fmla="*/ 1588 w 5516"/>
                <a:gd name="T77" fmla="*/ 1210 h 6820"/>
                <a:gd name="T78" fmla="*/ 1734 w 5516"/>
                <a:gd name="T79" fmla="*/ 1148 h 6820"/>
                <a:gd name="T80" fmla="*/ 1417 w 5516"/>
                <a:gd name="T81" fmla="*/ 836 h 6820"/>
                <a:gd name="T82" fmla="*/ 1433 w 5516"/>
                <a:gd name="T83" fmla="*/ 712 h 6820"/>
                <a:gd name="T84" fmla="*/ 1425 w 5516"/>
                <a:gd name="T85" fmla="*/ 700 h 6820"/>
                <a:gd name="T86" fmla="*/ 1405 w 5516"/>
                <a:gd name="T87" fmla="*/ 667 h 6820"/>
                <a:gd name="T88" fmla="*/ 1396 w 5516"/>
                <a:gd name="T89" fmla="*/ 651 h 6820"/>
                <a:gd name="T90" fmla="*/ 1166 w 5516"/>
                <a:gd name="T91" fmla="*/ 717 h 6820"/>
                <a:gd name="T92" fmla="*/ 1136 w 5516"/>
                <a:gd name="T93" fmla="*/ 729 h 6820"/>
                <a:gd name="T94" fmla="*/ 1080 w 5516"/>
                <a:gd name="T95" fmla="*/ 819 h 6820"/>
                <a:gd name="T96" fmla="*/ 1033 w 5516"/>
                <a:gd name="T97" fmla="*/ 854 h 6820"/>
                <a:gd name="T98" fmla="*/ 1199 w 5516"/>
                <a:gd name="T99" fmla="*/ 512 h 6820"/>
                <a:gd name="T100" fmla="*/ 3222 w 5516"/>
                <a:gd name="T101" fmla="*/ 565 h 6820"/>
                <a:gd name="T102" fmla="*/ 3435 w 5516"/>
                <a:gd name="T103" fmla="*/ 617 h 6820"/>
                <a:gd name="T104" fmla="*/ 3668 w 5516"/>
                <a:gd name="T105" fmla="*/ 421 h 6820"/>
                <a:gd name="T106" fmla="*/ 3803 w 5516"/>
                <a:gd name="T107" fmla="*/ 271 h 6820"/>
                <a:gd name="T108" fmla="*/ 3953 w 5516"/>
                <a:gd name="T109" fmla="*/ 195 h 6820"/>
                <a:gd name="T110" fmla="*/ 4073 w 5516"/>
                <a:gd name="T111" fmla="*/ 180 h 6820"/>
                <a:gd name="T112" fmla="*/ 4216 w 5516"/>
                <a:gd name="T113" fmla="*/ 90 h 6820"/>
                <a:gd name="T114" fmla="*/ 5073 w 5516"/>
                <a:gd name="T115" fmla="*/ 1227 h 6820"/>
                <a:gd name="T116" fmla="*/ 5351 w 5516"/>
                <a:gd name="T117" fmla="*/ 1325 h 6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16" h="6820">
                  <a:moveTo>
                    <a:pt x="5516" y="1483"/>
                  </a:moveTo>
                  <a:cubicBezTo>
                    <a:pt x="5516" y="1483"/>
                    <a:pt x="5516" y="1483"/>
                    <a:pt x="5479" y="1551"/>
                  </a:cubicBezTo>
                  <a:cubicBezTo>
                    <a:pt x="5479" y="1551"/>
                    <a:pt x="5479" y="1551"/>
                    <a:pt x="5494" y="1573"/>
                  </a:cubicBezTo>
                  <a:cubicBezTo>
                    <a:pt x="5494" y="1573"/>
                    <a:pt x="5494" y="1573"/>
                    <a:pt x="5464" y="1596"/>
                  </a:cubicBezTo>
                  <a:cubicBezTo>
                    <a:pt x="5464" y="1596"/>
                    <a:pt x="5464" y="1596"/>
                    <a:pt x="5501" y="1679"/>
                  </a:cubicBezTo>
                  <a:cubicBezTo>
                    <a:pt x="5501" y="1679"/>
                    <a:pt x="5501" y="1679"/>
                    <a:pt x="5479" y="1701"/>
                  </a:cubicBezTo>
                  <a:cubicBezTo>
                    <a:pt x="5479" y="1701"/>
                    <a:pt x="5479" y="1701"/>
                    <a:pt x="5494" y="1724"/>
                  </a:cubicBezTo>
                  <a:cubicBezTo>
                    <a:pt x="5494" y="1724"/>
                    <a:pt x="5494" y="1724"/>
                    <a:pt x="5456" y="1761"/>
                  </a:cubicBezTo>
                  <a:cubicBezTo>
                    <a:pt x="5456" y="1761"/>
                    <a:pt x="5456" y="1761"/>
                    <a:pt x="5471" y="1844"/>
                  </a:cubicBezTo>
                  <a:cubicBezTo>
                    <a:pt x="5471" y="1844"/>
                    <a:pt x="5471" y="1844"/>
                    <a:pt x="5404" y="1897"/>
                  </a:cubicBezTo>
                  <a:cubicBezTo>
                    <a:pt x="5404" y="1897"/>
                    <a:pt x="5404" y="1897"/>
                    <a:pt x="5441" y="1920"/>
                  </a:cubicBezTo>
                  <a:cubicBezTo>
                    <a:pt x="5441" y="1920"/>
                    <a:pt x="5441" y="1920"/>
                    <a:pt x="5479" y="1950"/>
                  </a:cubicBezTo>
                  <a:cubicBezTo>
                    <a:pt x="5479" y="1950"/>
                    <a:pt x="5479" y="1950"/>
                    <a:pt x="5494" y="1987"/>
                  </a:cubicBezTo>
                  <a:cubicBezTo>
                    <a:pt x="5494" y="1987"/>
                    <a:pt x="5494" y="1987"/>
                    <a:pt x="5494" y="2017"/>
                  </a:cubicBezTo>
                  <a:cubicBezTo>
                    <a:pt x="5494" y="2017"/>
                    <a:pt x="5494" y="2017"/>
                    <a:pt x="5464" y="2100"/>
                  </a:cubicBezTo>
                  <a:cubicBezTo>
                    <a:pt x="5464" y="2100"/>
                    <a:pt x="5464" y="2100"/>
                    <a:pt x="5381" y="2130"/>
                  </a:cubicBezTo>
                  <a:cubicBezTo>
                    <a:pt x="5381" y="2130"/>
                    <a:pt x="5381" y="2130"/>
                    <a:pt x="5329" y="2183"/>
                  </a:cubicBezTo>
                  <a:cubicBezTo>
                    <a:pt x="5329" y="2183"/>
                    <a:pt x="5329" y="2183"/>
                    <a:pt x="5283" y="2191"/>
                  </a:cubicBezTo>
                  <a:cubicBezTo>
                    <a:pt x="5283" y="2191"/>
                    <a:pt x="5283" y="2191"/>
                    <a:pt x="5201" y="2273"/>
                  </a:cubicBezTo>
                  <a:cubicBezTo>
                    <a:pt x="5201" y="2273"/>
                    <a:pt x="5201" y="2273"/>
                    <a:pt x="5126" y="2296"/>
                  </a:cubicBezTo>
                  <a:cubicBezTo>
                    <a:pt x="5126" y="2296"/>
                    <a:pt x="5126" y="2296"/>
                    <a:pt x="5081" y="2356"/>
                  </a:cubicBezTo>
                  <a:cubicBezTo>
                    <a:pt x="5081" y="2356"/>
                    <a:pt x="5081" y="2356"/>
                    <a:pt x="5035" y="2356"/>
                  </a:cubicBezTo>
                  <a:cubicBezTo>
                    <a:pt x="5035" y="2356"/>
                    <a:pt x="5035" y="2356"/>
                    <a:pt x="4990" y="2326"/>
                  </a:cubicBezTo>
                  <a:cubicBezTo>
                    <a:pt x="4990" y="2326"/>
                    <a:pt x="4990" y="2326"/>
                    <a:pt x="4975" y="2334"/>
                  </a:cubicBezTo>
                  <a:cubicBezTo>
                    <a:pt x="4975" y="2334"/>
                    <a:pt x="4975" y="2334"/>
                    <a:pt x="4870" y="2296"/>
                  </a:cubicBezTo>
                  <a:cubicBezTo>
                    <a:pt x="4870" y="2296"/>
                    <a:pt x="4870" y="2296"/>
                    <a:pt x="4848" y="2349"/>
                  </a:cubicBezTo>
                  <a:cubicBezTo>
                    <a:pt x="4848" y="2349"/>
                    <a:pt x="4848" y="2349"/>
                    <a:pt x="4810" y="2417"/>
                  </a:cubicBezTo>
                  <a:cubicBezTo>
                    <a:pt x="4810" y="2417"/>
                    <a:pt x="4810" y="2417"/>
                    <a:pt x="4780" y="2447"/>
                  </a:cubicBezTo>
                  <a:cubicBezTo>
                    <a:pt x="4780" y="2447"/>
                    <a:pt x="4780" y="2447"/>
                    <a:pt x="4765" y="2499"/>
                  </a:cubicBezTo>
                  <a:cubicBezTo>
                    <a:pt x="4765" y="2499"/>
                    <a:pt x="4765" y="2499"/>
                    <a:pt x="4720" y="2522"/>
                  </a:cubicBezTo>
                  <a:cubicBezTo>
                    <a:pt x="4720" y="2522"/>
                    <a:pt x="4720" y="2522"/>
                    <a:pt x="4705" y="2582"/>
                  </a:cubicBezTo>
                  <a:cubicBezTo>
                    <a:pt x="4705" y="2582"/>
                    <a:pt x="4705" y="2582"/>
                    <a:pt x="4652" y="2582"/>
                  </a:cubicBezTo>
                  <a:cubicBezTo>
                    <a:pt x="4652" y="2582"/>
                    <a:pt x="4652" y="2582"/>
                    <a:pt x="4622" y="2620"/>
                  </a:cubicBezTo>
                  <a:cubicBezTo>
                    <a:pt x="4622" y="2620"/>
                    <a:pt x="4630" y="2627"/>
                    <a:pt x="4630" y="2635"/>
                  </a:cubicBezTo>
                  <a:cubicBezTo>
                    <a:pt x="4630" y="2635"/>
                    <a:pt x="4630" y="2635"/>
                    <a:pt x="4630" y="2635"/>
                  </a:cubicBezTo>
                  <a:cubicBezTo>
                    <a:pt x="4629" y="2636"/>
                    <a:pt x="4629" y="2636"/>
                    <a:pt x="4629" y="2636"/>
                  </a:cubicBezTo>
                  <a:cubicBezTo>
                    <a:pt x="4629" y="2643"/>
                    <a:pt x="4629" y="2643"/>
                    <a:pt x="4629" y="2643"/>
                  </a:cubicBezTo>
                  <a:cubicBezTo>
                    <a:pt x="4629" y="2651"/>
                    <a:pt x="4636" y="2658"/>
                    <a:pt x="4636" y="2658"/>
                  </a:cubicBezTo>
                  <a:cubicBezTo>
                    <a:pt x="4636" y="2688"/>
                    <a:pt x="4636" y="2688"/>
                    <a:pt x="4636" y="2688"/>
                  </a:cubicBezTo>
                  <a:cubicBezTo>
                    <a:pt x="4629" y="2719"/>
                    <a:pt x="4629" y="2719"/>
                    <a:pt x="4629" y="2719"/>
                  </a:cubicBezTo>
                  <a:cubicBezTo>
                    <a:pt x="4629" y="2719"/>
                    <a:pt x="4629" y="2719"/>
                    <a:pt x="4591" y="2741"/>
                  </a:cubicBezTo>
                  <a:cubicBezTo>
                    <a:pt x="4591" y="2741"/>
                    <a:pt x="4591" y="2741"/>
                    <a:pt x="4584" y="2764"/>
                  </a:cubicBezTo>
                  <a:cubicBezTo>
                    <a:pt x="4584" y="2764"/>
                    <a:pt x="4584" y="2764"/>
                    <a:pt x="4569" y="2771"/>
                  </a:cubicBezTo>
                  <a:cubicBezTo>
                    <a:pt x="4569" y="2771"/>
                    <a:pt x="4569" y="2771"/>
                    <a:pt x="4554" y="2786"/>
                  </a:cubicBezTo>
                  <a:cubicBezTo>
                    <a:pt x="4554" y="2786"/>
                    <a:pt x="4554" y="2786"/>
                    <a:pt x="4576" y="2794"/>
                  </a:cubicBezTo>
                  <a:cubicBezTo>
                    <a:pt x="4576" y="2794"/>
                    <a:pt x="4576" y="2794"/>
                    <a:pt x="4554" y="2839"/>
                  </a:cubicBezTo>
                  <a:cubicBezTo>
                    <a:pt x="4554" y="2839"/>
                    <a:pt x="4546" y="2862"/>
                    <a:pt x="4539" y="2869"/>
                  </a:cubicBezTo>
                  <a:cubicBezTo>
                    <a:pt x="4494" y="2877"/>
                    <a:pt x="4494" y="2877"/>
                    <a:pt x="4494" y="2877"/>
                  </a:cubicBezTo>
                  <a:cubicBezTo>
                    <a:pt x="4494" y="2877"/>
                    <a:pt x="4494" y="2877"/>
                    <a:pt x="4516" y="2907"/>
                  </a:cubicBezTo>
                  <a:cubicBezTo>
                    <a:pt x="4516" y="2907"/>
                    <a:pt x="4516" y="2907"/>
                    <a:pt x="4486" y="2952"/>
                  </a:cubicBezTo>
                  <a:cubicBezTo>
                    <a:pt x="4486" y="2952"/>
                    <a:pt x="4486" y="2952"/>
                    <a:pt x="4486" y="2997"/>
                  </a:cubicBezTo>
                  <a:cubicBezTo>
                    <a:pt x="4486" y="2997"/>
                    <a:pt x="4516" y="3027"/>
                    <a:pt x="4516" y="3035"/>
                  </a:cubicBezTo>
                  <a:cubicBezTo>
                    <a:pt x="4516" y="3035"/>
                    <a:pt x="4509" y="3050"/>
                    <a:pt x="4501" y="3050"/>
                  </a:cubicBezTo>
                  <a:cubicBezTo>
                    <a:pt x="4501" y="3057"/>
                    <a:pt x="4471" y="3050"/>
                    <a:pt x="4471" y="3050"/>
                  </a:cubicBezTo>
                  <a:cubicBezTo>
                    <a:pt x="4464" y="3072"/>
                    <a:pt x="4464" y="3072"/>
                    <a:pt x="4464" y="3072"/>
                  </a:cubicBezTo>
                  <a:cubicBezTo>
                    <a:pt x="4464" y="3072"/>
                    <a:pt x="4464" y="3072"/>
                    <a:pt x="4464" y="3087"/>
                  </a:cubicBezTo>
                  <a:cubicBezTo>
                    <a:pt x="4464" y="3087"/>
                    <a:pt x="4464" y="3087"/>
                    <a:pt x="4441" y="3102"/>
                  </a:cubicBezTo>
                  <a:cubicBezTo>
                    <a:pt x="4441" y="3102"/>
                    <a:pt x="4441" y="3102"/>
                    <a:pt x="4464" y="3185"/>
                  </a:cubicBezTo>
                  <a:cubicBezTo>
                    <a:pt x="4464" y="3185"/>
                    <a:pt x="4464" y="3185"/>
                    <a:pt x="4464" y="3223"/>
                  </a:cubicBezTo>
                  <a:cubicBezTo>
                    <a:pt x="4464" y="3223"/>
                    <a:pt x="4464" y="3223"/>
                    <a:pt x="4449" y="3268"/>
                  </a:cubicBezTo>
                  <a:cubicBezTo>
                    <a:pt x="4449" y="3268"/>
                    <a:pt x="4449" y="3268"/>
                    <a:pt x="4434" y="3291"/>
                  </a:cubicBezTo>
                  <a:cubicBezTo>
                    <a:pt x="4434" y="3291"/>
                    <a:pt x="4434" y="3291"/>
                    <a:pt x="4434" y="3336"/>
                  </a:cubicBezTo>
                  <a:cubicBezTo>
                    <a:pt x="4434" y="3336"/>
                    <a:pt x="4434" y="3336"/>
                    <a:pt x="4396" y="3381"/>
                  </a:cubicBezTo>
                  <a:cubicBezTo>
                    <a:pt x="4396" y="3381"/>
                    <a:pt x="4396" y="3381"/>
                    <a:pt x="4359" y="3381"/>
                  </a:cubicBezTo>
                  <a:cubicBezTo>
                    <a:pt x="4359" y="3381"/>
                    <a:pt x="4359" y="3381"/>
                    <a:pt x="4366" y="3419"/>
                  </a:cubicBezTo>
                  <a:cubicBezTo>
                    <a:pt x="4366" y="3419"/>
                    <a:pt x="4366" y="3419"/>
                    <a:pt x="4336" y="3403"/>
                  </a:cubicBezTo>
                  <a:cubicBezTo>
                    <a:pt x="4336" y="3403"/>
                    <a:pt x="4336" y="3403"/>
                    <a:pt x="4336" y="3426"/>
                  </a:cubicBezTo>
                  <a:cubicBezTo>
                    <a:pt x="4336" y="3426"/>
                    <a:pt x="4336" y="3426"/>
                    <a:pt x="4253" y="3426"/>
                  </a:cubicBezTo>
                  <a:cubicBezTo>
                    <a:pt x="4253" y="3426"/>
                    <a:pt x="4253" y="3426"/>
                    <a:pt x="4231" y="3494"/>
                  </a:cubicBezTo>
                  <a:cubicBezTo>
                    <a:pt x="4231" y="3494"/>
                    <a:pt x="4231" y="3494"/>
                    <a:pt x="4193" y="3494"/>
                  </a:cubicBezTo>
                  <a:cubicBezTo>
                    <a:pt x="4193" y="3494"/>
                    <a:pt x="4193" y="3494"/>
                    <a:pt x="4193" y="3531"/>
                  </a:cubicBezTo>
                  <a:cubicBezTo>
                    <a:pt x="4193" y="3531"/>
                    <a:pt x="4193" y="3531"/>
                    <a:pt x="4231" y="3554"/>
                  </a:cubicBezTo>
                  <a:cubicBezTo>
                    <a:pt x="4231" y="3554"/>
                    <a:pt x="4231" y="3554"/>
                    <a:pt x="4231" y="3592"/>
                  </a:cubicBezTo>
                  <a:cubicBezTo>
                    <a:pt x="4231" y="3592"/>
                    <a:pt x="4231" y="3592"/>
                    <a:pt x="4186" y="3614"/>
                  </a:cubicBezTo>
                  <a:cubicBezTo>
                    <a:pt x="4186" y="3614"/>
                    <a:pt x="4186" y="3614"/>
                    <a:pt x="4186" y="3644"/>
                  </a:cubicBezTo>
                  <a:cubicBezTo>
                    <a:pt x="4186" y="3644"/>
                    <a:pt x="4186" y="3644"/>
                    <a:pt x="4246" y="3697"/>
                  </a:cubicBezTo>
                  <a:cubicBezTo>
                    <a:pt x="4246" y="3697"/>
                    <a:pt x="4246" y="3697"/>
                    <a:pt x="4201" y="3757"/>
                  </a:cubicBezTo>
                  <a:cubicBezTo>
                    <a:pt x="4201" y="3757"/>
                    <a:pt x="4201" y="3757"/>
                    <a:pt x="4201" y="3810"/>
                  </a:cubicBezTo>
                  <a:cubicBezTo>
                    <a:pt x="4201" y="3810"/>
                    <a:pt x="4201" y="3810"/>
                    <a:pt x="4178" y="3840"/>
                  </a:cubicBezTo>
                  <a:cubicBezTo>
                    <a:pt x="4178" y="3840"/>
                    <a:pt x="4178" y="3840"/>
                    <a:pt x="4178" y="3923"/>
                  </a:cubicBezTo>
                  <a:cubicBezTo>
                    <a:pt x="4178" y="3923"/>
                    <a:pt x="4178" y="3923"/>
                    <a:pt x="4111" y="3975"/>
                  </a:cubicBezTo>
                  <a:cubicBezTo>
                    <a:pt x="4111" y="3975"/>
                    <a:pt x="4111" y="3975"/>
                    <a:pt x="4028" y="3991"/>
                  </a:cubicBezTo>
                  <a:cubicBezTo>
                    <a:pt x="4028" y="3991"/>
                    <a:pt x="4028" y="3991"/>
                    <a:pt x="3983" y="4006"/>
                  </a:cubicBezTo>
                  <a:cubicBezTo>
                    <a:pt x="3983" y="4006"/>
                    <a:pt x="3983" y="4006"/>
                    <a:pt x="3938" y="4036"/>
                  </a:cubicBezTo>
                  <a:cubicBezTo>
                    <a:pt x="3938" y="4036"/>
                    <a:pt x="3938" y="4036"/>
                    <a:pt x="3908" y="4088"/>
                  </a:cubicBezTo>
                  <a:cubicBezTo>
                    <a:pt x="3908" y="4088"/>
                    <a:pt x="3908" y="4088"/>
                    <a:pt x="3863" y="4103"/>
                  </a:cubicBezTo>
                  <a:cubicBezTo>
                    <a:pt x="3863" y="4103"/>
                    <a:pt x="3863" y="4103"/>
                    <a:pt x="3840" y="4134"/>
                  </a:cubicBezTo>
                  <a:cubicBezTo>
                    <a:pt x="3840" y="4134"/>
                    <a:pt x="3840" y="4134"/>
                    <a:pt x="3825" y="4126"/>
                  </a:cubicBezTo>
                  <a:cubicBezTo>
                    <a:pt x="3825" y="4126"/>
                    <a:pt x="3827" y="4129"/>
                    <a:pt x="3840" y="4149"/>
                  </a:cubicBezTo>
                  <a:cubicBezTo>
                    <a:pt x="3840" y="4149"/>
                    <a:pt x="3840" y="4149"/>
                    <a:pt x="3893" y="4149"/>
                  </a:cubicBezTo>
                  <a:cubicBezTo>
                    <a:pt x="3893" y="4149"/>
                    <a:pt x="3893" y="4149"/>
                    <a:pt x="3893" y="4246"/>
                  </a:cubicBezTo>
                  <a:cubicBezTo>
                    <a:pt x="3893" y="4246"/>
                    <a:pt x="3893" y="4246"/>
                    <a:pt x="3855" y="4299"/>
                  </a:cubicBezTo>
                  <a:cubicBezTo>
                    <a:pt x="3855" y="4299"/>
                    <a:pt x="3855" y="4299"/>
                    <a:pt x="3855" y="4329"/>
                  </a:cubicBezTo>
                  <a:cubicBezTo>
                    <a:pt x="3855" y="4329"/>
                    <a:pt x="3855" y="4329"/>
                    <a:pt x="3878" y="4374"/>
                  </a:cubicBezTo>
                  <a:cubicBezTo>
                    <a:pt x="3878" y="4374"/>
                    <a:pt x="3878" y="4374"/>
                    <a:pt x="3780" y="4548"/>
                  </a:cubicBezTo>
                  <a:cubicBezTo>
                    <a:pt x="3780" y="4548"/>
                    <a:pt x="3780" y="4548"/>
                    <a:pt x="3788" y="4563"/>
                  </a:cubicBezTo>
                  <a:cubicBezTo>
                    <a:pt x="3788" y="4563"/>
                    <a:pt x="3788" y="4563"/>
                    <a:pt x="3795" y="4570"/>
                  </a:cubicBezTo>
                  <a:cubicBezTo>
                    <a:pt x="3795" y="4570"/>
                    <a:pt x="3795" y="4570"/>
                    <a:pt x="3780" y="4600"/>
                  </a:cubicBezTo>
                  <a:cubicBezTo>
                    <a:pt x="3780" y="4600"/>
                    <a:pt x="3780" y="4600"/>
                    <a:pt x="3780" y="4615"/>
                  </a:cubicBezTo>
                  <a:cubicBezTo>
                    <a:pt x="3780" y="4615"/>
                    <a:pt x="3780" y="4615"/>
                    <a:pt x="3788" y="4630"/>
                  </a:cubicBezTo>
                  <a:cubicBezTo>
                    <a:pt x="3788" y="4630"/>
                    <a:pt x="3788" y="4630"/>
                    <a:pt x="3795" y="4645"/>
                  </a:cubicBezTo>
                  <a:cubicBezTo>
                    <a:pt x="3795" y="4645"/>
                    <a:pt x="3795" y="4645"/>
                    <a:pt x="3758" y="4721"/>
                  </a:cubicBezTo>
                  <a:cubicBezTo>
                    <a:pt x="3758" y="4721"/>
                    <a:pt x="3758" y="4721"/>
                    <a:pt x="3705" y="4691"/>
                  </a:cubicBezTo>
                  <a:cubicBezTo>
                    <a:pt x="3705" y="4691"/>
                    <a:pt x="3705" y="4691"/>
                    <a:pt x="3697" y="4728"/>
                  </a:cubicBezTo>
                  <a:cubicBezTo>
                    <a:pt x="3697" y="4728"/>
                    <a:pt x="3697" y="4728"/>
                    <a:pt x="3682" y="4773"/>
                  </a:cubicBezTo>
                  <a:cubicBezTo>
                    <a:pt x="3682" y="4773"/>
                    <a:pt x="3682" y="4773"/>
                    <a:pt x="3667" y="4803"/>
                  </a:cubicBezTo>
                  <a:cubicBezTo>
                    <a:pt x="3645" y="4796"/>
                    <a:pt x="3645" y="4796"/>
                    <a:pt x="3645" y="4796"/>
                  </a:cubicBezTo>
                  <a:cubicBezTo>
                    <a:pt x="3637" y="4803"/>
                    <a:pt x="3607" y="4818"/>
                    <a:pt x="3607" y="4818"/>
                  </a:cubicBezTo>
                  <a:cubicBezTo>
                    <a:pt x="3607" y="4818"/>
                    <a:pt x="3607" y="4818"/>
                    <a:pt x="3600" y="4834"/>
                  </a:cubicBezTo>
                  <a:cubicBezTo>
                    <a:pt x="3600" y="4834"/>
                    <a:pt x="3600" y="4834"/>
                    <a:pt x="3600" y="4849"/>
                  </a:cubicBezTo>
                  <a:cubicBezTo>
                    <a:pt x="3600" y="4849"/>
                    <a:pt x="3600" y="4849"/>
                    <a:pt x="3600" y="4856"/>
                  </a:cubicBezTo>
                  <a:cubicBezTo>
                    <a:pt x="3600" y="4856"/>
                    <a:pt x="3600" y="4856"/>
                    <a:pt x="3495" y="4803"/>
                  </a:cubicBezTo>
                  <a:cubicBezTo>
                    <a:pt x="3495" y="4803"/>
                    <a:pt x="3495" y="4803"/>
                    <a:pt x="3435" y="4826"/>
                  </a:cubicBezTo>
                  <a:cubicBezTo>
                    <a:pt x="3435" y="4826"/>
                    <a:pt x="3435" y="4826"/>
                    <a:pt x="3465" y="4901"/>
                  </a:cubicBezTo>
                  <a:cubicBezTo>
                    <a:pt x="3465" y="4901"/>
                    <a:pt x="3465" y="4901"/>
                    <a:pt x="3457" y="4931"/>
                  </a:cubicBezTo>
                  <a:cubicBezTo>
                    <a:pt x="3457" y="4931"/>
                    <a:pt x="3457" y="4931"/>
                    <a:pt x="3344" y="4984"/>
                  </a:cubicBezTo>
                  <a:cubicBezTo>
                    <a:pt x="3344" y="4984"/>
                    <a:pt x="3344" y="4984"/>
                    <a:pt x="3344" y="5014"/>
                  </a:cubicBezTo>
                  <a:cubicBezTo>
                    <a:pt x="3344" y="5014"/>
                    <a:pt x="3344" y="5014"/>
                    <a:pt x="3292" y="4999"/>
                  </a:cubicBezTo>
                  <a:cubicBezTo>
                    <a:pt x="3292" y="4999"/>
                    <a:pt x="3292" y="4999"/>
                    <a:pt x="3277" y="4992"/>
                  </a:cubicBezTo>
                  <a:cubicBezTo>
                    <a:pt x="3277" y="4992"/>
                    <a:pt x="3277" y="4992"/>
                    <a:pt x="3269" y="5029"/>
                  </a:cubicBezTo>
                  <a:cubicBezTo>
                    <a:pt x="3269" y="5029"/>
                    <a:pt x="3269" y="5029"/>
                    <a:pt x="3269" y="5255"/>
                  </a:cubicBezTo>
                  <a:cubicBezTo>
                    <a:pt x="3269" y="5255"/>
                    <a:pt x="3269" y="5255"/>
                    <a:pt x="3209" y="5315"/>
                  </a:cubicBezTo>
                  <a:cubicBezTo>
                    <a:pt x="3209" y="5315"/>
                    <a:pt x="3209" y="5315"/>
                    <a:pt x="3232" y="5428"/>
                  </a:cubicBezTo>
                  <a:cubicBezTo>
                    <a:pt x="3232" y="5428"/>
                    <a:pt x="3232" y="5428"/>
                    <a:pt x="3104" y="5601"/>
                  </a:cubicBezTo>
                  <a:cubicBezTo>
                    <a:pt x="3104" y="5601"/>
                    <a:pt x="3104" y="5601"/>
                    <a:pt x="3051" y="5722"/>
                  </a:cubicBezTo>
                  <a:cubicBezTo>
                    <a:pt x="3051" y="5722"/>
                    <a:pt x="3051" y="5722"/>
                    <a:pt x="3029" y="5722"/>
                  </a:cubicBezTo>
                  <a:cubicBezTo>
                    <a:pt x="3029" y="5722"/>
                    <a:pt x="3029" y="5722"/>
                    <a:pt x="3044" y="5842"/>
                  </a:cubicBezTo>
                  <a:cubicBezTo>
                    <a:pt x="3044" y="5842"/>
                    <a:pt x="3044" y="5842"/>
                    <a:pt x="3059" y="5857"/>
                  </a:cubicBezTo>
                  <a:cubicBezTo>
                    <a:pt x="3059" y="5857"/>
                    <a:pt x="3059" y="5857"/>
                    <a:pt x="2984" y="5902"/>
                  </a:cubicBezTo>
                  <a:cubicBezTo>
                    <a:pt x="2984" y="5902"/>
                    <a:pt x="2984" y="5902"/>
                    <a:pt x="2961" y="5910"/>
                  </a:cubicBezTo>
                  <a:cubicBezTo>
                    <a:pt x="2961" y="5910"/>
                    <a:pt x="2961" y="5910"/>
                    <a:pt x="2976" y="5932"/>
                  </a:cubicBezTo>
                  <a:cubicBezTo>
                    <a:pt x="2976" y="5932"/>
                    <a:pt x="2976" y="5932"/>
                    <a:pt x="2976" y="5985"/>
                  </a:cubicBezTo>
                  <a:cubicBezTo>
                    <a:pt x="2976" y="5985"/>
                    <a:pt x="2976" y="5985"/>
                    <a:pt x="2931" y="6008"/>
                  </a:cubicBezTo>
                  <a:cubicBezTo>
                    <a:pt x="2931" y="6008"/>
                    <a:pt x="2931" y="6007"/>
                    <a:pt x="2929" y="6007"/>
                  </a:cubicBezTo>
                  <a:cubicBezTo>
                    <a:pt x="2929" y="6007"/>
                    <a:pt x="2929" y="6007"/>
                    <a:pt x="2929" y="6007"/>
                  </a:cubicBezTo>
                  <a:cubicBezTo>
                    <a:pt x="2929" y="6007"/>
                    <a:pt x="2929" y="6007"/>
                    <a:pt x="2929" y="6007"/>
                  </a:cubicBezTo>
                  <a:cubicBezTo>
                    <a:pt x="2929" y="6007"/>
                    <a:pt x="2929" y="6007"/>
                    <a:pt x="2929" y="6007"/>
                  </a:cubicBezTo>
                  <a:cubicBezTo>
                    <a:pt x="2929" y="6007"/>
                    <a:pt x="2929" y="6007"/>
                    <a:pt x="2929" y="6007"/>
                  </a:cubicBezTo>
                  <a:cubicBezTo>
                    <a:pt x="2929" y="6045"/>
                    <a:pt x="2929" y="6045"/>
                    <a:pt x="2929" y="6045"/>
                  </a:cubicBezTo>
                  <a:cubicBezTo>
                    <a:pt x="2929" y="6045"/>
                    <a:pt x="2929" y="6045"/>
                    <a:pt x="2884" y="6097"/>
                  </a:cubicBezTo>
                  <a:cubicBezTo>
                    <a:pt x="2884" y="6097"/>
                    <a:pt x="2884" y="6097"/>
                    <a:pt x="2884" y="6112"/>
                  </a:cubicBezTo>
                  <a:cubicBezTo>
                    <a:pt x="2884" y="6112"/>
                    <a:pt x="2884" y="6112"/>
                    <a:pt x="2929" y="6120"/>
                  </a:cubicBezTo>
                  <a:cubicBezTo>
                    <a:pt x="2929" y="6120"/>
                    <a:pt x="2929" y="6120"/>
                    <a:pt x="2899" y="6150"/>
                  </a:cubicBezTo>
                  <a:cubicBezTo>
                    <a:pt x="2899" y="6150"/>
                    <a:pt x="2899" y="6150"/>
                    <a:pt x="2922" y="6248"/>
                  </a:cubicBezTo>
                  <a:cubicBezTo>
                    <a:pt x="2922" y="6248"/>
                    <a:pt x="2922" y="6248"/>
                    <a:pt x="2907" y="6278"/>
                  </a:cubicBezTo>
                  <a:cubicBezTo>
                    <a:pt x="2907" y="6278"/>
                    <a:pt x="2907" y="6278"/>
                    <a:pt x="2884" y="6270"/>
                  </a:cubicBezTo>
                  <a:cubicBezTo>
                    <a:pt x="2884" y="6270"/>
                    <a:pt x="2884" y="6270"/>
                    <a:pt x="2877" y="6285"/>
                  </a:cubicBezTo>
                  <a:cubicBezTo>
                    <a:pt x="2854" y="6270"/>
                    <a:pt x="2854" y="6270"/>
                    <a:pt x="2854" y="6270"/>
                  </a:cubicBezTo>
                  <a:cubicBezTo>
                    <a:pt x="2847" y="6278"/>
                    <a:pt x="2832" y="6308"/>
                    <a:pt x="2832" y="6308"/>
                  </a:cubicBezTo>
                  <a:cubicBezTo>
                    <a:pt x="2832" y="6308"/>
                    <a:pt x="2832" y="6308"/>
                    <a:pt x="2772" y="6308"/>
                  </a:cubicBezTo>
                  <a:cubicBezTo>
                    <a:pt x="2772" y="6308"/>
                    <a:pt x="2772" y="6308"/>
                    <a:pt x="2719" y="6361"/>
                  </a:cubicBezTo>
                  <a:cubicBezTo>
                    <a:pt x="2719" y="6361"/>
                    <a:pt x="2719" y="6361"/>
                    <a:pt x="2682" y="6376"/>
                  </a:cubicBezTo>
                  <a:cubicBezTo>
                    <a:pt x="2682" y="6376"/>
                    <a:pt x="2682" y="6376"/>
                    <a:pt x="2667" y="6436"/>
                  </a:cubicBezTo>
                  <a:cubicBezTo>
                    <a:pt x="2667" y="6436"/>
                    <a:pt x="2667" y="6436"/>
                    <a:pt x="2629" y="6443"/>
                  </a:cubicBezTo>
                  <a:cubicBezTo>
                    <a:pt x="2629" y="6443"/>
                    <a:pt x="2629" y="6443"/>
                    <a:pt x="2629" y="6458"/>
                  </a:cubicBezTo>
                  <a:cubicBezTo>
                    <a:pt x="2629" y="6458"/>
                    <a:pt x="2629" y="6458"/>
                    <a:pt x="2614" y="6481"/>
                  </a:cubicBezTo>
                  <a:cubicBezTo>
                    <a:pt x="2614" y="6481"/>
                    <a:pt x="2614" y="6481"/>
                    <a:pt x="2644" y="6496"/>
                  </a:cubicBezTo>
                  <a:cubicBezTo>
                    <a:pt x="2651" y="6511"/>
                    <a:pt x="2651" y="6511"/>
                    <a:pt x="2651" y="6511"/>
                  </a:cubicBezTo>
                  <a:cubicBezTo>
                    <a:pt x="2659" y="6534"/>
                    <a:pt x="2659" y="6534"/>
                    <a:pt x="2659" y="6534"/>
                  </a:cubicBezTo>
                  <a:cubicBezTo>
                    <a:pt x="2659" y="6534"/>
                    <a:pt x="2659" y="6534"/>
                    <a:pt x="2636" y="6564"/>
                  </a:cubicBezTo>
                  <a:cubicBezTo>
                    <a:pt x="2636" y="6564"/>
                    <a:pt x="2636" y="6564"/>
                    <a:pt x="2644" y="6586"/>
                  </a:cubicBezTo>
                  <a:cubicBezTo>
                    <a:pt x="2644" y="6586"/>
                    <a:pt x="2644" y="6586"/>
                    <a:pt x="2651" y="6601"/>
                  </a:cubicBezTo>
                  <a:cubicBezTo>
                    <a:pt x="2651" y="6601"/>
                    <a:pt x="2651" y="6601"/>
                    <a:pt x="2614" y="6617"/>
                  </a:cubicBezTo>
                  <a:cubicBezTo>
                    <a:pt x="2614" y="6617"/>
                    <a:pt x="2614" y="6617"/>
                    <a:pt x="2614" y="6647"/>
                  </a:cubicBezTo>
                  <a:cubicBezTo>
                    <a:pt x="2614" y="6647"/>
                    <a:pt x="2614" y="6647"/>
                    <a:pt x="2621" y="6662"/>
                  </a:cubicBezTo>
                  <a:cubicBezTo>
                    <a:pt x="2621" y="6662"/>
                    <a:pt x="2621" y="6662"/>
                    <a:pt x="2614" y="6669"/>
                  </a:cubicBezTo>
                  <a:cubicBezTo>
                    <a:pt x="2614" y="6669"/>
                    <a:pt x="2614" y="6669"/>
                    <a:pt x="2591" y="6692"/>
                  </a:cubicBezTo>
                  <a:cubicBezTo>
                    <a:pt x="2591" y="6692"/>
                    <a:pt x="2591" y="6692"/>
                    <a:pt x="2584" y="6714"/>
                  </a:cubicBezTo>
                  <a:cubicBezTo>
                    <a:pt x="2584" y="6714"/>
                    <a:pt x="2584" y="6714"/>
                    <a:pt x="2509" y="6722"/>
                  </a:cubicBezTo>
                  <a:cubicBezTo>
                    <a:pt x="2509" y="6722"/>
                    <a:pt x="2509" y="6722"/>
                    <a:pt x="2494" y="6729"/>
                  </a:cubicBezTo>
                  <a:cubicBezTo>
                    <a:pt x="2494" y="6729"/>
                    <a:pt x="2494" y="6729"/>
                    <a:pt x="2494" y="6752"/>
                  </a:cubicBezTo>
                  <a:cubicBezTo>
                    <a:pt x="2494" y="6752"/>
                    <a:pt x="2494" y="6752"/>
                    <a:pt x="2509" y="6790"/>
                  </a:cubicBezTo>
                  <a:cubicBezTo>
                    <a:pt x="2509" y="6790"/>
                    <a:pt x="2509" y="6790"/>
                    <a:pt x="2449" y="6790"/>
                  </a:cubicBezTo>
                  <a:cubicBezTo>
                    <a:pt x="2449" y="6790"/>
                    <a:pt x="2449" y="6790"/>
                    <a:pt x="2434" y="6820"/>
                  </a:cubicBezTo>
                  <a:cubicBezTo>
                    <a:pt x="2434" y="6820"/>
                    <a:pt x="2434" y="6820"/>
                    <a:pt x="2404" y="6812"/>
                  </a:cubicBezTo>
                  <a:cubicBezTo>
                    <a:pt x="2404" y="6812"/>
                    <a:pt x="2404" y="6812"/>
                    <a:pt x="2366" y="6775"/>
                  </a:cubicBezTo>
                  <a:cubicBezTo>
                    <a:pt x="2366" y="6775"/>
                    <a:pt x="2366" y="6775"/>
                    <a:pt x="2336" y="6797"/>
                  </a:cubicBezTo>
                  <a:cubicBezTo>
                    <a:pt x="2336" y="6797"/>
                    <a:pt x="2321" y="6790"/>
                    <a:pt x="2313" y="6790"/>
                  </a:cubicBezTo>
                  <a:cubicBezTo>
                    <a:pt x="2313" y="6782"/>
                    <a:pt x="2291" y="6782"/>
                    <a:pt x="2291" y="6782"/>
                  </a:cubicBezTo>
                  <a:cubicBezTo>
                    <a:pt x="2291" y="6782"/>
                    <a:pt x="2291" y="6782"/>
                    <a:pt x="2283" y="6812"/>
                  </a:cubicBezTo>
                  <a:cubicBezTo>
                    <a:pt x="2283" y="6812"/>
                    <a:pt x="2283" y="6812"/>
                    <a:pt x="2268" y="6820"/>
                  </a:cubicBezTo>
                  <a:cubicBezTo>
                    <a:pt x="2268" y="6820"/>
                    <a:pt x="2268" y="6820"/>
                    <a:pt x="2238" y="6812"/>
                  </a:cubicBezTo>
                  <a:cubicBezTo>
                    <a:pt x="2238" y="6812"/>
                    <a:pt x="2238" y="6812"/>
                    <a:pt x="2238" y="6790"/>
                  </a:cubicBezTo>
                  <a:cubicBezTo>
                    <a:pt x="2238" y="6790"/>
                    <a:pt x="2238" y="6790"/>
                    <a:pt x="2201" y="6805"/>
                  </a:cubicBezTo>
                  <a:cubicBezTo>
                    <a:pt x="2201" y="6805"/>
                    <a:pt x="2201" y="6805"/>
                    <a:pt x="2201" y="6647"/>
                  </a:cubicBezTo>
                  <a:cubicBezTo>
                    <a:pt x="2201" y="6647"/>
                    <a:pt x="2201" y="6647"/>
                    <a:pt x="2163" y="6617"/>
                  </a:cubicBezTo>
                  <a:cubicBezTo>
                    <a:pt x="2163" y="6617"/>
                    <a:pt x="2163" y="6617"/>
                    <a:pt x="2103" y="6639"/>
                  </a:cubicBezTo>
                  <a:cubicBezTo>
                    <a:pt x="2103" y="6639"/>
                    <a:pt x="2103" y="6639"/>
                    <a:pt x="2051" y="6639"/>
                  </a:cubicBezTo>
                  <a:cubicBezTo>
                    <a:pt x="2051" y="6639"/>
                    <a:pt x="2051" y="6639"/>
                    <a:pt x="2028" y="6617"/>
                  </a:cubicBezTo>
                  <a:cubicBezTo>
                    <a:pt x="2028" y="6617"/>
                    <a:pt x="2028" y="6617"/>
                    <a:pt x="2028" y="6586"/>
                  </a:cubicBezTo>
                  <a:cubicBezTo>
                    <a:pt x="2028" y="6586"/>
                    <a:pt x="2028" y="6586"/>
                    <a:pt x="2013" y="6564"/>
                  </a:cubicBezTo>
                  <a:cubicBezTo>
                    <a:pt x="2013" y="6564"/>
                    <a:pt x="2013" y="6564"/>
                    <a:pt x="2005" y="6564"/>
                  </a:cubicBezTo>
                  <a:cubicBezTo>
                    <a:pt x="2005" y="6564"/>
                    <a:pt x="2005" y="6564"/>
                    <a:pt x="1938" y="6504"/>
                  </a:cubicBezTo>
                  <a:cubicBezTo>
                    <a:pt x="1945" y="6474"/>
                    <a:pt x="1945" y="6474"/>
                    <a:pt x="1945" y="6474"/>
                  </a:cubicBezTo>
                  <a:cubicBezTo>
                    <a:pt x="1945" y="6474"/>
                    <a:pt x="1953" y="6451"/>
                    <a:pt x="1953" y="6443"/>
                  </a:cubicBezTo>
                  <a:cubicBezTo>
                    <a:pt x="1960" y="6413"/>
                    <a:pt x="1960" y="6413"/>
                    <a:pt x="1960" y="6413"/>
                  </a:cubicBezTo>
                  <a:cubicBezTo>
                    <a:pt x="1960" y="6413"/>
                    <a:pt x="1960" y="6413"/>
                    <a:pt x="1923" y="6383"/>
                  </a:cubicBezTo>
                  <a:cubicBezTo>
                    <a:pt x="1923" y="6383"/>
                    <a:pt x="1923" y="6383"/>
                    <a:pt x="1878" y="6383"/>
                  </a:cubicBezTo>
                  <a:cubicBezTo>
                    <a:pt x="1878" y="6383"/>
                    <a:pt x="1878" y="6383"/>
                    <a:pt x="1795" y="6300"/>
                  </a:cubicBezTo>
                  <a:cubicBezTo>
                    <a:pt x="1795" y="6300"/>
                    <a:pt x="1795" y="6300"/>
                    <a:pt x="1758" y="6300"/>
                  </a:cubicBezTo>
                  <a:cubicBezTo>
                    <a:pt x="1758" y="6300"/>
                    <a:pt x="1758" y="6300"/>
                    <a:pt x="1735" y="6278"/>
                  </a:cubicBezTo>
                  <a:cubicBezTo>
                    <a:pt x="1735" y="6278"/>
                    <a:pt x="1735" y="6278"/>
                    <a:pt x="1735" y="6218"/>
                  </a:cubicBezTo>
                  <a:cubicBezTo>
                    <a:pt x="1735" y="6218"/>
                    <a:pt x="1735" y="6218"/>
                    <a:pt x="1705" y="6195"/>
                  </a:cubicBezTo>
                  <a:cubicBezTo>
                    <a:pt x="1705" y="6195"/>
                    <a:pt x="1705" y="6195"/>
                    <a:pt x="1705" y="6255"/>
                  </a:cubicBezTo>
                  <a:cubicBezTo>
                    <a:pt x="1705" y="6255"/>
                    <a:pt x="1705" y="6255"/>
                    <a:pt x="1682" y="6406"/>
                  </a:cubicBezTo>
                  <a:cubicBezTo>
                    <a:pt x="1682" y="6406"/>
                    <a:pt x="1682" y="6406"/>
                    <a:pt x="1645" y="6428"/>
                  </a:cubicBezTo>
                  <a:cubicBezTo>
                    <a:pt x="1645" y="6428"/>
                    <a:pt x="1645" y="6428"/>
                    <a:pt x="1637" y="6443"/>
                  </a:cubicBezTo>
                  <a:cubicBezTo>
                    <a:pt x="1637" y="6443"/>
                    <a:pt x="1637" y="6443"/>
                    <a:pt x="1607" y="6421"/>
                  </a:cubicBezTo>
                  <a:cubicBezTo>
                    <a:pt x="1607" y="6421"/>
                    <a:pt x="1607" y="6421"/>
                    <a:pt x="1382" y="6458"/>
                  </a:cubicBezTo>
                  <a:cubicBezTo>
                    <a:pt x="1382" y="6458"/>
                    <a:pt x="1382" y="6458"/>
                    <a:pt x="1344" y="6406"/>
                  </a:cubicBezTo>
                  <a:cubicBezTo>
                    <a:pt x="1344" y="6406"/>
                    <a:pt x="1344" y="6406"/>
                    <a:pt x="1344" y="6338"/>
                  </a:cubicBezTo>
                  <a:cubicBezTo>
                    <a:pt x="1344" y="6338"/>
                    <a:pt x="1344" y="6338"/>
                    <a:pt x="1322" y="6308"/>
                  </a:cubicBezTo>
                  <a:cubicBezTo>
                    <a:pt x="1322" y="6308"/>
                    <a:pt x="1322" y="6308"/>
                    <a:pt x="1044" y="6564"/>
                  </a:cubicBezTo>
                  <a:cubicBezTo>
                    <a:pt x="1044" y="6564"/>
                    <a:pt x="1044" y="6564"/>
                    <a:pt x="976" y="6541"/>
                  </a:cubicBezTo>
                  <a:cubicBezTo>
                    <a:pt x="976" y="6541"/>
                    <a:pt x="976" y="6541"/>
                    <a:pt x="954" y="6632"/>
                  </a:cubicBezTo>
                  <a:cubicBezTo>
                    <a:pt x="954" y="6632"/>
                    <a:pt x="954" y="6632"/>
                    <a:pt x="969" y="6639"/>
                  </a:cubicBezTo>
                  <a:cubicBezTo>
                    <a:pt x="969" y="6639"/>
                    <a:pt x="969" y="6639"/>
                    <a:pt x="946" y="6654"/>
                  </a:cubicBezTo>
                  <a:cubicBezTo>
                    <a:pt x="946" y="6654"/>
                    <a:pt x="946" y="6654"/>
                    <a:pt x="909" y="6805"/>
                  </a:cubicBezTo>
                  <a:cubicBezTo>
                    <a:pt x="909" y="6805"/>
                    <a:pt x="909" y="6805"/>
                    <a:pt x="871" y="6805"/>
                  </a:cubicBezTo>
                  <a:cubicBezTo>
                    <a:pt x="871" y="6805"/>
                    <a:pt x="871" y="6805"/>
                    <a:pt x="856" y="6790"/>
                  </a:cubicBezTo>
                  <a:cubicBezTo>
                    <a:pt x="856" y="6790"/>
                    <a:pt x="856" y="6790"/>
                    <a:pt x="841" y="6805"/>
                  </a:cubicBezTo>
                  <a:cubicBezTo>
                    <a:pt x="841" y="6805"/>
                    <a:pt x="841" y="6805"/>
                    <a:pt x="819" y="6790"/>
                  </a:cubicBezTo>
                  <a:cubicBezTo>
                    <a:pt x="819" y="6790"/>
                    <a:pt x="819" y="6790"/>
                    <a:pt x="819" y="6760"/>
                  </a:cubicBezTo>
                  <a:cubicBezTo>
                    <a:pt x="819" y="6760"/>
                    <a:pt x="819" y="6760"/>
                    <a:pt x="856" y="6579"/>
                  </a:cubicBezTo>
                  <a:cubicBezTo>
                    <a:pt x="856" y="6579"/>
                    <a:pt x="856" y="6579"/>
                    <a:pt x="856" y="6436"/>
                  </a:cubicBezTo>
                  <a:cubicBezTo>
                    <a:pt x="856" y="6436"/>
                    <a:pt x="856" y="6436"/>
                    <a:pt x="909" y="6346"/>
                  </a:cubicBezTo>
                  <a:cubicBezTo>
                    <a:pt x="909" y="6346"/>
                    <a:pt x="909" y="6346"/>
                    <a:pt x="939" y="6278"/>
                  </a:cubicBezTo>
                  <a:cubicBezTo>
                    <a:pt x="939" y="6278"/>
                    <a:pt x="939" y="6278"/>
                    <a:pt x="1021" y="6188"/>
                  </a:cubicBezTo>
                  <a:cubicBezTo>
                    <a:pt x="1021" y="6188"/>
                    <a:pt x="1021" y="6188"/>
                    <a:pt x="1021" y="6090"/>
                  </a:cubicBezTo>
                  <a:cubicBezTo>
                    <a:pt x="1021" y="6090"/>
                    <a:pt x="1021" y="6090"/>
                    <a:pt x="1074" y="5969"/>
                  </a:cubicBezTo>
                  <a:cubicBezTo>
                    <a:pt x="1074" y="5969"/>
                    <a:pt x="1074" y="5969"/>
                    <a:pt x="1074" y="5864"/>
                  </a:cubicBezTo>
                  <a:cubicBezTo>
                    <a:pt x="1074" y="5864"/>
                    <a:pt x="1074" y="5864"/>
                    <a:pt x="1074" y="5864"/>
                  </a:cubicBezTo>
                  <a:cubicBezTo>
                    <a:pt x="1072" y="5862"/>
                    <a:pt x="1056" y="5847"/>
                    <a:pt x="924" y="5721"/>
                  </a:cubicBezTo>
                  <a:cubicBezTo>
                    <a:pt x="871" y="5631"/>
                    <a:pt x="871" y="5631"/>
                    <a:pt x="871" y="5631"/>
                  </a:cubicBezTo>
                  <a:cubicBezTo>
                    <a:pt x="804" y="5570"/>
                    <a:pt x="804" y="5570"/>
                    <a:pt x="804" y="5570"/>
                  </a:cubicBezTo>
                  <a:cubicBezTo>
                    <a:pt x="804" y="5570"/>
                    <a:pt x="804" y="5570"/>
                    <a:pt x="601" y="5563"/>
                  </a:cubicBezTo>
                  <a:cubicBezTo>
                    <a:pt x="601" y="5563"/>
                    <a:pt x="601" y="5563"/>
                    <a:pt x="375" y="5616"/>
                  </a:cubicBezTo>
                  <a:cubicBezTo>
                    <a:pt x="375" y="5616"/>
                    <a:pt x="375" y="5616"/>
                    <a:pt x="360" y="5593"/>
                  </a:cubicBezTo>
                  <a:cubicBezTo>
                    <a:pt x="360" y="5593"/>
                    <a:pt x="360" y="5593"/>
                    <a:pt x="364" y="5589"/>
                  </a:cubicBezTo>
                  <a:cubicBezTo>
                    <a:pt x="369" y="5583"/>
                    <a:pt x="383" y="5567"/>
                    <a:pt x="421" y="5525"/>
                  </a:cubicBezTo>
                  <a:cubicBezTo>
                    <a:pt x="421" y="5525"/>
                    <a:pt x="421" y="5525"/>
                    <a:pt x="421" y="5503"/>
                  </a:cubicBezTo>
                  <a:cubicBezTo>
                    <a:pt x="539" y="5444"/>
                    <a:pt x="539" y="5444"/>
                    <a:pt x="539" y="5444"/>
                  </a:cubicBezTo>
                  <a:cubicBezTo>
                    <a:pt x="539" y="5443"/>
                    <a:pt x="539" y="5443"/>
                    <a:pt x="539" y="5443"/>
                  </a:cubicBezTo>
                  <a:cubicBezTo>
                    <a:pt x="540" y="5443"/>
                    <a:pt x="540" y="5443"/>
                    <a:pt x="541" y="5443"/>
                  </a:cubicBezTo>
                  <a:cubicBezTo>
                    <a:pt x="541" y="5443"/>
                    <a:pt x="541" y="5443"/>
                    <a:pt x="638" y="5360"/>
                  </a:cubicBezTo>
                  <a:cubicBezTo>
                    <a:pt x="638" y="5360"/>
                    <a:pt x="638" y="5360"/>
                    <a:pt x="635" y="5351"/>
                  </a:cubicBezTo>
                  <a:cubicBezTo>
                    <a:pt x="632" y="5342"/>
                    <a:pt x="624" y="5321"/>
                    <a:pt x="608" y="5277"/>
                  </a:cubicBezTo>
                  <a:cubicBezTo>
                    <a:pt x="608" y="5277"/>
                    <a:pt x="608" y="5277"/>
                    <a:pt x="611" y="5274"/>
                  </a:cubicBezTo>
                  <a:cubicBezTo>
                    <a:pt x="614" y="5271"/>
                    <a:pt x="621" y="5264"/>
                    <a:pt x="638" y="5247"/>
                  </a:cubicBezTo>
                  <a:cubicBezTo>
                    <a:pt x="638" y="5247"/>
                    <a:pt x="638" y="5247"/>
                    <a:pt x="632" y="5242"/>
                  </a:cubicBezTo>
                  <a:cubicBezTo>
                    <a:pt x="624" y="5235"/>
                    <a:pt x="604" y="5218"/>
                    <a:pt x="556" y="5179"/>
                  </a:cubicBezTo>
                  <a:cubicBezTo>
                    <a:pt x="556" y="5179"/>
                    <a:pt x="556" y="5179"/>
                    <a:pt x="559" y="5172"/>
                  </a:cubicBezTo>
                  <a:cubicBezTo>
                    <a:pt x="562" y="5165"/>
                    <a:pt x="568" y="5151"/>
                    <a:pt x="578" y="5126"/>
                  </a:cubicBezTo>
                  <a:cubicBezTo>
                    <a:pt x="578" y="5126"/>
                    <a:pt x="578" y="5126"/>
                    <a:pt x="607" y="5083"/>
                  </a:cubicBezTo>
                  <a:cubicBezTo>
                    <a:pt x="697" y="5127"/>
                    <a:pt x="697" y="5127"/>
                    <a:pt x="697" y="5127"/>
                  </a:cubicBezTo>
                  <a:cubicBezTo>
                    <a:pt x="809" y="5142"/>
                    <a:pt x="809" y="5142"/>
                    <a:pt x="809" y="5142"/>
                  </a:cubicBezTo>
                  <a:cubicBezTo>
                    <a:pt x="810" y="5141"/>
                    <a:pt x="810" y="5141"/>
                    <a:pt x="810" y="5141"/>
                  </a:cubicBezTo>
                  <a:cubicBezTo>
                    <a:pt x="810" y="5141"/>
                    <a:pt x="811" y="5141"/>
                    <a:pt x="811" y="5141"/>
                  </a:cubicBezTo>
                  <a:cubicBezTo>
                    <a:pt x="826" y="5104"/>
                    <a:pt x="826" y="5104"/>
                    <a:pt x="826" y="5104"/>
                  </a:cubicBezTo>
                  <a:cubicBezTo>
                    <a:pt x="826" y="5096"/>
                    <a:pt x="826" y="5044"/>
                    <a:pt x="826" y="5044"/>
                  </a:cubicBezTo>
                  <a:cubicBezTo>
                    <a:pt x="826" y="5044"/>
                    <a:pt x="826" y="5044"/>
                    <a:pt x="961" y="5074"/>
                  </a:cubicBezTo>
                  <a:cubicBezTo>
                    <a:pt x="961" y="5074"/>
                    <a:pt x="961" y="5074"/>
                    <a:pt x="1089" y="4983"/>
                  </a:cubicBezTo>
                  <a:cubicBezTo>
                    <a:pt x="1089" y="4983"/>
                    <a:pt x="1089" y="4983"/>
                    <a:pt x="1262" y="4818"/>
                  </a:cubicBezTo>
                  <a:cubicBezTo>
                    <a:pt x="1262" y="4818"/>
                    <a:pt x="1262" y="4818"/>
                    <a:pt x="1397" y="4667"/>
                  </a:cubicBezTo>
                  <a:cubicBezTo>
                    <a:pt x="1397" y="4667"/>
                    <a:pt x="1397" y="4667"/>
                    <a:pt x="1510" y="4577"/>
                  </a:cubicBezTo>
                  <a:cubicBezTo>
                    <a:pt x="1510" y="4577"/>
                    <a:pt x="1510" y="4577"/>
                    <a:pt x="1622" y="4502"/>
                  </a:cubicBezTo>
                  <a:cubicBezTo>
                    <a:pt x="1622" y="4502"/>
                    <a:pt x="1622" y="4502"/>
                    <a:pt x="1735" y="4502"/>
                  </a:cubicBezTo>
                  <a:cubicBezTo>
                    <a:pt x="1735" y="4502"/>
                    <a:pt x="1735" y="4502"/>
                    <a:pt x="1765" y="4464"/>
                  </a:cubicBezTo>
                  <a:cubicBezTo>
                    <a:pt x="1765" y="4464"/>
                    <a:pt x="1765" y="4464"/>
                    <a:pt x="1773" y="4404"/>
                  </a:cubicBezTo>
                  <a:cubicBezTo>
                    <a:pt x="1773" y="4404"/>
                    <a:pt x="1773" y="4404"/>
                    <a:pt x="1772" y="4403"/>
                  </a:cubicBezTo>
                  <a:cubicBezTo>
                    <a:pt x="1772" y="4403"/>
                    <a:pt x="1772" y="4403"/>
                    <a:pt x="1772" y="4403"/>
                  </a:cubicBezTo>
                  <a:cubicBezTo>
                    <a:pt x="1761" y="4381"/>
                    <a:pt x="1758" y="4375"/>
                    <a:pt x="1758" y="4374"/>
                  </a:cubicBezTo>
                  <a:cubicBezTo>
                    <a:pt x="1758" y="4373"/>
                    <a:pt x="1760" y="4370"/>
                    <a:pt x="1773" y="4351"/>
                  </a:cubicBezTo>
                  <a:cubicBezTo>
                    <a:pt x="1773" y="4351"/>
                    <a:pt x="1773" y="4351"/>
                    <a:pt x="1772" y="4351"/>
                  </a:cubicBezTo>
                  <a:cubicBezTo>
                    <a:pt x="1772" y="4351"/>
                    <a:pt x="1772" y="4351"/>
                    <a:pt x="1772" y="4351"/>
                  </a:cubicBezTo>
                  <a:cubicBezTo>
                    <a:pt x="1772" y="4351"/>
                    <a:pt x="1766" y="4338"/>
                    <a:pt x="1758" y="4321"/>
                  </a:cubicBezTo>
                  <a:cubicBezTo>
                    <a:pt x="1757" y="4320"/>
                    <a:pt x="1757" y="4319"/>
                    <a:pt x="1757" y="4319"/>
                  </a:cubicBezTo>
                  <a:cubicBezTo>
                    <a:pt x="1756" y="4317"/>
                    <a:pt x="1755" y="4315"/>
                    <a:pt x="1754" y="4314"/>
                  </a:cubicBezTo>
                  <a:cubicBezTo>
                    <a:pt x="1754" y="4312"/>
                    <a:pt x="1753" y="4311"/>
                    <a:pt x="1752" y="4310"/>
                  </a:cubicBezTo>
                  <a:cubicBezTo>
                    <a:pt x="1752" y="4308"/>
                    <a:pt x="1751" y="4307"/>
                    <a:pt x="1750" y="4305"/>
                  </a:cubicBezTo>
                  <a:cubicBezTo>
                    <a:pt x="1749" y="4304"/>
                    <a:pt x="1748" y="4302"/>
                    <a:pt x="1748" y="4300"/>
                  </a:cubicBezTo>
                  <a:cubicBezTo>
                    <a:pt x="1746" y="4297"/>
                    <a:pt x="1745" y="4295"/>
                    <a:pt x="1744" y="4292"/>
                  </a:cubicBezTo>
                  <a:cubicBezTo>
                    <a:pt x="1743" y="4291"/>
                    <a:pt x="1743" y="4291"/>
                    <a:pt x="1743" y="4290"/>
                  </a:cubicBezTo>
                  <a:cubicBezTo>
                    <a:pt x="1742" y="4289"/>
                    <a:pt x="1742" y="4288"/>
                    <a:pt x="1741" y="4287"/>
                  </a:cubicBezTo>
                  <a:cubicBezTo>
                    <a:pt x="1740" y="4285"/>
                    <a:pt x="1739" y="4282"/>
                    <a:pt x="1738" y="4280"/>
                  </a:cubicBezTo>
                  <a:cubicBezTo>
                    <a:pt x="1737" y="4279"/>
                    <a:pt x="1737" y="4278"/>
                    <a:pt x="1737" y="4277"/>
                  </a:cubicBezTo>
                  <a:cubicBezTo>
                    <a:pt x="1733" y="4269"/>
                    <a:pt x="1729" y="4262"/>
                    <a:pt x="1726" y="4255"/>
                  </a:cubicBezTo>
                  <a:cubicBezTo>
                    <a:pt x="1726" y="4255"/>
                    <a:pt x="1726" y="4254"/>
                    <a:pt x="1726" y="4253"/>
                  </a:cubicBezTo>
                  <a:cubicBezTo>
                    <a:pt x="1725" y="4253"/>
                    <a:pt x="1725" y="4252"/>
                    <a:pt x="1725" y="4252"/>
                  </a:cubicBezTo>
                  <a:cubicBezTo>
                    <a:pt x="1725" y="4251"/>
                    <a:pt x="1724" y="4250"/>
                    <a:pt x="1724" y="4250"/>
                  </a:cubicBezTo>
                  <a:cubicBezTo>
                    <a:pt x="1724" y="4250"/>
                    <a:pt x="1724" y="4250"/>
                    <a:pt x="1724" y="4249"/>
                  </a:cubicBezTo>
                  <a:cubicBezTo>
                    <a:pt x="1721" y="4243"/>
                    <a:pt x="1720" y="4239"/>
                    <a:pt x="1720" y="4238"/>
                  </a:cubicBezTo>
                  <a:cubicBezTo>
                    <a:pt x="1720" y="4163"/>
                    <a:pt x="1720" y="4163"/>
                    <a:pt x="1720" y="4163"/>
                  </a:cubicBezTo>
                  <a:cubicBezTo>
                    <a:pt x="1705" y="4133"/>
                    <a:pt x="1705" y="4133"/>
                    <a:pt x="1705" y="4133"/>
                  </a:cubicBezTo>
                  <a:cubicBezTo>
                    <a:pt x="1705" y="4125"/>
                    <a:pt x="1720" y="4073"/>
                    <a:pt x="1720" y="4073"/>
                  </a:cubicBezTo>
                  <a:cubicBezTo>
                    <a:pt x="1660" y="3990"/>
                    <a:pt x="1660" y="3990"/>
                    <a:pt x="1660" y="3990"/>
                  </a:cubicBezTo>
                  <a:cubicBezTo>
                    <a:pt x="1630" y="3952"/>
                    <a:pt x="1630" y="3952"/>
                    <a:pt x="1630" y="3952"/>
                  </a:cubicBezTo>
                  <a:cubicBezTo>
                    <a:pt x="1517" y="3900"/>
                    <a:pt x="1517" y="3900"/>
                    <a:pt x="1517" y="3900"/>
                  </a:cubicBezTo>
                  <a:cubicBezTo>
                    <a:pt x="1472" y="3862"/>
                    <a:pt x="1472" y="3862"/>
                    <a:pt x="1472" y="3862"/>
                  </a:cubicBezTo>
                  <a:cubicBezTo>
                    <a:pt x="1427" y="3847"/>
                    <a:pt x="1427" y="3847"/>
                    <a:pt x="1427" y="3847"/>
                  </a:cubicBezTo>
                  <a:cubicBezTo>
                    <a:pt x="1336" y="3862"/>
                    <a:pt x="1336" y="3862"/>
                    <a:pt x="1336" y="3862"/>
                  </a:cubicBezTo>
                  <a:cubicBezTo>
                    <a:pt x="1336" y="3862"/>
                    <a:pt x="1314" y="3825"/>
                    <a:pt x="1314" y="3817"/>
                  </a:cubicBezTo>
                  <a:cubicBezTo>
                    <a:pt x="1284" y="3787"/>
                    <a:pt x="1284" y="3787"/>
                    <a:pt x="1284" y="3787"/>
                  </a:cubicBezTo>
                  <a:cubicBezTo>
                    <a:pt x="1224" y="3765"/>
                    <a:pt x="1224" y="3765"/>
                    <a:pt x="1224" y="3765"/>
                  </a:cubicBezTo>
                  <a:cubicBezTo>
                    <a:pt x="1155" y="3746"/>
                    <a:pt x="1143" y="3743"/>
                    <a:pt x="1141" y="3742"/>
                  </a:cubicBezTo>
                  <a:cubicBezTo>
                    <a:pt x="1141" y="3742"/>
                    <a:pt x="1141" y="3742"/>
                    <a:pt x="1141" y="3742"/>
                  </a:cubicBezTo>
                  <a:cubicBezTo>
                    <a:pt x="1141" y="3772"/>
                    <a:pt x="1141" y="3772"/>
                    <a:pt x="1141" y="3772"/>
                  </a:cubicBezTo>
                  <a:cubicBezTo>
                    <a:pt x="1148" y="3802"/>
                    <a:pt x="1148" y="3802"/>
                    <a:pt x="1148" y="3802"/>
                  </a:cubicBezTo>
                  <a:cubicBezTo>
                    <a:pt x="1148" y="3809"/>
                    <a:pt x="1169" y="3851"/>
                    <a:pt x="1171" y="3855"/>
                  </a:cubicBezTo>
                  <a:cubicBezTo>
                    <a:pt x="1149" y="3898"/>
                    <a:pt x="1149" y="3898"/>
                    <a:pt x="1149" y="3898"/>
                  </a:cubicBezTo>
                  <a:cubicBezTo>
                    <a:pt x="1149" y="3898"/>
                    <a:pt x="1149" y="3898"/>
                    <a:pt x="1044" y="3898"/>
                  </a:cubicBezTo>
                  <a:cubicBezTo>
                    <a:pt x="1044" y="3898"/>
                    <a:pt x="1044" y="3898"/>
                    <a:pt x="976" y="3951"/>
                  </a:cubicBezTo>
                  <a:cubicBezTo>
                    <a:pt x="976" y="3951"/>
                    <a:pt x="976" y="3951"/>
                    <a:pt x="901" y="3981"/>
                  </a:cubicBezTo>
                  <a:cubicBezTo>
                    <a:pt x="901" y="3981"/>
                    <a:pt x="901" y="3981"/>
                    <a:pt x="766" y="3996"/>
                  </a:cubicBezTo>
                  <a:cubicBezTo>
                    <a:pt x="766" y="3996"/>
                    <a:pt x="766" y="3996"/>
                    <a:pt x="721" y="3959"/>
                  </a:cubicBezTo>
                  <a:cubicBezTo>
                    <a:pt x="721" y="3959"/>
                    <a:pt x="721" y="3959"/>
                    <a:pt x="717" y="3963"/>
                  </a:cubicBezTo>
                  <a:cubicBezTo>
                    <a:pt x="717" y="3963"/>
                    <a:pt x="717" y="3963"/>
                    <a:pt x="716" y="3963"/>
                  </a:cubicBezTo>
                  <a:cubicBezTo>
                    <a:pt x="715" y="3964"/>
                    <a:pt x="714" y="3965"/>
                    <a:pt x="713" y="3967"/>
                  </a:cubicBezTo>
                  <a:cubicBezTo>
                    <a:pt x="713" y="3967"/>
                    <a:pt x="712" y="3967"/>
                    <a:pt x="712" y="3968"/>
                  </a:cubicBezTo>
                  <a:cubicBezTo>
                    <a:pt x="711" y="3969"/>
                    <a:pt x="710" y="3970"/>
                    <a:pt x="708" y="3971"/>
                  </a:cubicBezTo>
                  <a:cubicBezTo>
                    <a:pt x="708" y="3971"/>
                    <a:pt x="708" y="3971"/>
                    <a:pt x="708" y="3971"/>
                  </a:cubicBezTo>
                  <a:cubicBezTo>
                    <a:pt x="706" y="3973"/>
                    <a:pt x="704" y="3975"/>
                    <a:pt x="702" y="3978"/>
                  </a:cubicBezTo>
                  <a:cubicBezTo>
                    <a:pt x="699" y="3980"/>
                    <a:pt x="699" y="3980"/>
                    <a:pt x="699" y="3980"/>
                  </a:cubicBezTo>
                  <a:cubicBezTo>
                    <a:pt x="699" y="3981"/>
                    <a:pt x="698" y="3982"/>
                    <a:pt x="697" y="3982"/>
                  </a:cubicBezTo>
                  <a:cubicBezTo>
                    <a:pt x="696" y="3983"/>
                    <a:pt x="695" y="3985"/>
                    <a:pt x="694" y="3986"/>
                  </a:cubicBezTo>
                  <a:cubicBezTo>
                    <a:pt x="691" y="3989"/>
                    <a:pt x="688" y="3992"/>
                    <a:pt x="684" y="3996"/>
                  </a:cubicBezTo>
                  <a:cubicBezTo>
                    <a:pt x="676" y="4004"/>
                    <a:pt x="676" y="4004"/>
                    <a:pt x="676" y="4004"/>
                  </a:cubicBezTo>
                  <a:cubicBezTo>
                    <a:pt x="676" y="4004"/>
                    <a:pt x="676" y="4004"/>
                    <a:pt x="631" y="3996"/>
                  </a:cubicBezTo>
                  <a:cubicBezTo>
                    <a:pt x="616" y="3966"/>
                    <a:pt x="616" y="3966"/>
                    <a:pt x="616" y="3966"/>
                  </a:cubicBezTo>
                  <a:cubicBezTo>
                    <a:pt x="616" y="3959"/>
                    <a:pt x="563" y="3929"/>
                    <a:pt x="563" y="3929"/>
                  </a:cubicBezTo>
                  <a:cubicBezTo>
                    <a:pt x="563" y="3929"/>
                    <a:pt x="556" y="3891"/>
                    <a:pt x="548" y="3891"/>
                  </a:cubicBezTo>
                  <a:cubicBezTo>
                    <a:pt x="526" y="3876"/>
                    <a:pt x="526" y="3876"/>
                    <a:pt x="526" y="3876"/>
                  </a:cubicBezTo>
                  <a:cubicBezTo>
                    <a:pt x="518" y="3831"/>
                    <a:pt x="518" y="3831"/>
                    <a:pt x="518" y="3831"/>
                  </a:cubicBezTo>
                  <a:cubicBezTo>
                    <a:pt x="518" y="3823"/>
                    <a:pt x="503" y="3793"/>
                    <a:pt x="503" y="3793"/>
                  </a:cubicBezTo>
                  <a:cubicBezTo>
                    <a:pt x="503" y="3793"/>
                    <a:pt x="503" y="3793"/>
                    <a:pt x="466" y="3816"/>
                  </a:cubicBezTo>
                  <a:cubicBezTo>
                    <a:pt x="466" y="3816"/>
                    <a:pt x="443" y="3801"/>
                    <a:pt x="436" y="3801"/>
                  </a:cubicBezTo>
                  <a:cubicBezTo>
                    <a:pt x="391" y="3771"/>
                    <a:pt x="391" y="3771"/>
                    <a:pt x="391" y="3771"/>
                  </a:cubicBezTo>
                  <a:cubicBezTo>
                    <a:pt x="394" y="3769"/>
                    <a:pt x="396" y="3768"/>
                    <a:pt x="399" y="3766"/>
                  </a:cubicBezTo>
                  <a:cubicBezTo>
                    <a:pt x="502" y="3705"/>
                    <a:pt x="502" y="3705"/>
                    <a:pt x="502" y="3705"/>
                  </a:cubicBezTo>
                  <a:cubicBezTo>
                    <a:pt x="502" y="3704"/>
                    <a:pt x="502" y="3704"/>
                    <a:pt x="502" y="3704"/>
                  </a:cubicBezTo>
                  <a:cubicBezTo>
                    <a:pt x="502" y="3704"/>
                    <a:pt x="503" y="3703"/>
                    <a:pt x="503" y="3703"/>
                  </a:cubicBezTo>
                  <a:cubicBezTo>
                    <a:pt x="503" y="3703"/>
                    <a:pt x="503" y="3703"/>
                    <a:pt x="518" y="3643"/>
                  </a:cubicBezTo>
                  <a:cubicBezTo>
                    <a:pt x="503" y="3583"/>
                    <a:pt x="503" y="3583"/>
                    <a:pt x="503" y="3583"/>
                  </a:cubicBezTo>
                  <a:cubicBezTo>
                    <a:pt x="503" y="3575"/>
                    <a:pt x="488" y="3508"/>
                    <a:pt x="488" y="3508"/>
                  </a:cubicBezTo>
                  <a:cubicBezTo>
                    <a:pt x="488" y="3508"/>
                    <a:pt x="488" y="3508"/>
                    <a:pt x="436" y="3485"/>
                  </a:cubicBezTo>
                  <a:cubicBezTo>
                    <a:pt x="436" y="3485"/>
                    <a:pt x="436" y="3485"/>
                    <a:pt x="361" y="3508"/>
                  </a:cubicBezTo>
                  <a:cubicBezTo>
                    <a:pt x="361" y="3508"/>
                    <a:pt x="361" y="3508"/>
                    <a:pt x="256" y="3523"/>
                  </a:cubicBezTo>
                  <a:cubicBezTo>
                    <a:pt x="256" y="3523"/>
                    <a:pt x="256" y="3523"/>
                    <a:pt x="218" y="3485"/>
                  </a:cubicBezTo>
                  <a:cubicBezTo>
                    <a:pt x="218" y="3485"/>
                    <a:pt x="218" y="3433"/>
                    <a:pt x="226" y="3433"/>
                  </a:cubicBezTo>
                  <a:cubicBezTo>
                    <a:pt x="226" y="3425"/>
                    <a:pt x="233" y="3365"/>
                    <a:pt x="233" y="3365"/>
                  </a:cubicBezTo>
                  <a:cubicBezTo>
                    <a:pt x="233" y="3365"/>
                    <a:pt x="188" y="3335"/>
                    <a:pt x="188" y="3327"/>
                  </a:cubicBezTo>
                  <a:cubicBezTo>
                    <a:pt x="188" y="3327"/>
                    <a:pt x="203" y="3282"/>
                    <a:pt x="203" y="3275"/>
                  </a:cubicBezTo>
                  <a:cubicBezTo>
                    <a:pt x="211" y="3267"/>
                    <a:pt x="211" y="3237"/>
                    <a:pt x="211" y="3237"/>
                  </a:cubicBezTo>
                  <a:cubicBezTo>
                    <a:pt x="188" y="3200"/>
                    <a:pt x="188" y="3200"/>
                    <a:pt x="188" y="3200"/>
                  </a:cubicBezTo>
                  <a:cubicBezTo>
                    <a:pt x="188" y="3200"/>
                    <a:pt x="188" y="3200"/>
                    <a:pt x="83" y="3169"/>
                  </a:cubicBezTo>
                  <a:cubicBezTo>
                    <a:pt x="83" y="3169"/>
                    <a:pt x="83" y="3169"/>
                    <a:pt x="75" y="3147"/>
                  </a:cubicBezTo>
                  <a:cubicBezTo>
                    <a:pt x="75" y="3147"/>
                    <a:pt x="75" y="3147"/>
                    <a:pt x="53" y="3139"/>
                  </a:cubicBezTo>
                  <a:cubicBezTo>
                    <a:pt x="53" y="3139"/>
                    <a:pt x="53" y="3139"/>
                    <a:pt x="15" y="3132"/>
                  </a:cubicBezTo>
                  <a:cubicBezTo>
                    <a:pt x="15" y="3132"/>
                    <a:pt x="15" y="3132"/>
                    <a:pt x="0" y="3102"/>
                  </a:cubicBezTo>
                  <a:cubicBezTo>
                    <a:pt x="0" y="3102"/>
                    <a:pt x="0" y="3102"/>
                    <a:pt x="38" y="3064"/>
                  </a:cubicBezTo>
                  <a:cubicBezTo>
                    <a:pt x="38" y="3064"/>
                    <a:pt x="38" y="3064"/>
                    <a:pt x="53" y="3004"/>
                  </a:cubicBezTo>
                  <a:cubicBezTo>
                    <a:pt x="53" y="3004"/>
                    <a:pt x="53" y="3004"/>
                    <a:pt x="98" y="2952"/>
                  </a:cubicBezTo>
                  <a:cubicBezTo>
                    <a:pt x="98" y="2952"/>
                    <a:pt x="98" y="2952"/>
                    <a:pt x="121" y="2884"/>
                  </a:cubicBezTo>
                  <a:cubicBezTo>
                    <a:pt x="121" y="2884"/>
                    <a:pt x="121" y="2884"/>
                    <a:pt x="98" y="2816"/>
                  </a:cubicBezTo>
                  <a:cubicBezTo>
                    <a:pt x="98" y="2816"/>
                    <a:pt x="98" y="2816"/>
                    <a:pt x="30" y="2749"/>
                  </a:cubicBezTo>
                  <a:cubicBezTo>
                    <a:pt x="30" y="2719"/>
                    <a:pt x="30" y="2719"/>
                    <a:pt x="30" y="2719"/>
                  </a:cubicBezTo>
                  <a:cubicBezTo>
                    <a:pt x="30" y="2711"/>
                    <a:pt x="53" y="2658"/>
                    <a:pt x="53" y="2658"/>
                  </a:cubicBezTo>
                  <a:cubicBezTo>
                    <a:pt x="53" y="2658"/>
                    <a:pt x="53" y="2658"/>
                    <a:pt x="45" y="2568"/>
                  </a:cubicBezTo>
                  <a:cubicBezTo>
                    <a:pt x="45" y="2568"/>
                    <a:pt x="45" y="2568"/>
                    <a:pt x="83" y="2501"/>
                  </a:cubicBezTo>
                  <a:cubicBezTo>
                    <a:pt x="83" y="2501"/>
                    <a:pt x="83" y="2501"/>
                    <a:pt x="151" y="2493"/>
                  </a:cubicBezTo>
                  <a:cubicBezTo>
                    <a:pt x="151" y="2493"/>
                    <a:pt x="151" y="2493"/>
                    <a:pt x="293" y="2343"/>
                  </a:cubicBezTo>
                  <a:cubicBezTo>
                    <a:pt x="293" y="2343"/>
                    <a:pt x="293" y="2343"/>
                    <a:pt x="443" y="2245"/>
                  </a:cubicBezTo>
                  <a:cubicBezTo>
                    <a:pt x="443" y="2245"/>
                    <a:pt x="443" y="2245"/>
                    <a:pt x="488" y="2238"/>
                  </a:cubicBezTo>
                  <a:cubicBezTo>
                    <a:pt x="488" y="2238"/>
                    <a:pt x="488" y="2238"/>
                    <a:pt x="554" y="2238"/>
                  </a:cubicBezTo>
                  <a:cubicBezTo>
                    <a:pt x="666" y="2297"/>
                    <a:pt x="666" y="2297"/>
                    <a:pt x="666" y="2297"/>
                  </a:cubicBezTo>
                  <a:cubicBezTo>
                    <a:pt x="666" y="2297"/>
                    <a:pt x="666" y="2297"/>
                    <a:pt x="667" y="2297"/>
                  </a:cubicBezTo>
                  <a:cubicBezTo>
                    <a:pt x="763" y="2267"/>
                    <a:pt x="763" y="2267"/>
                    <a:pt x="763" y="2267"/>
                  </a:cubicBezTo>
                  <a:cubicBezTo>
                    <a:pt x="764" y="2267"/>
                    <a:pt x="764" y="2268"/>
                    <a:pt x="764" y="2268"/>
                  </a:cubicBezTo>
                  <a:cubicBezTo>
                    <a:pt x="786" y="2290"/>
                    <a:pt x="786" y="2290"/>
                    <a:pt x="786" y="2290"/>
                  </a:cubicBezTo>
                  <a:cubicBezTo>
                    <a:pt x="793" y="2350"/>
                    <a:pt x="793" y="2350"/>
                    <a:pt x="793" y="2350"/>
                  </a:cubicBezTo>
                  <a:cubicBezTo>
                    <a:pt x="796" y="2350"/>
                    <a:pt x="796" y="2350"/>
                    <a:pt x="796" y="2350"/>
                  </a:cubicBezTo>
                  <a:cubicBezTo>
                    <a:pt x="846" y="2350"/>
                    <a:pt x="846" y="2350"/>
                    <a:pt x="846" y="2350"/>
                  </a:cubicBezTo>
                  <a:cubicBezTo>
                    <a:pt x="906" y="2342"/>
                    <a:pt x="906" y="2342"/>
                    <a:pt x="906" y="2342"/>
                  </a:cubicBezTo>
                  <a:cubicBezTo>
                    <a:pt x="1019" y="2320"/>
                    <a:pt x="1019" y="2320"/>
                    <a:pt x="1019" y="2320"/>
                  </a:cubicBezTo>
                  <a:cubicBezTo>
                    <a:pt x="1019" y="2320"/>
                    <a:pt x="1019" y="2320"/>
                    <a:pt x="1019" y="2321"/>
                  </a:cubicBezTo>
                  <a:cubicBezTo>
                    <a:pt x="1041" y="2380"/>
                    <a:pt x="1041" y="2380"/>
                    <a:pt x="1041" y="2380"/>
                  </a:cubicBezTo>
                  <a:cubicBezTo>
                    <a:pt x="1049" y="2410"/>
                    <a:pt x="1049" y="2410"/>
                    <a:pt x="1049" y="2410"/>
                  </a:cubicBezTo>
                  <a:cubicBezTo>
                    <a:pt x="1079" y="2433"/>
                    <a:pt x="1079" y="2433"/>
                    <a:pt x="1079" y="2433"/>
                  </a:cubicBezTo>
                  <a:cubicBezTo>
                    <a:pt x="1041" y="2486"/>
                    <a:pt x="1041" y="2486"/>
                    <a:pt x="1041" y="2486"/>
                  </a:cubicBezTo>
                  <a:cubicBezTo>
                    <a:pt x="1056" y="2591"/>
                    <a:pt x="1056" y="2591"/>
                    <a:pt x="1056" y="2591"/>
                  </a:cubicBezTo>
                  <a:cubicBezTo>
                    <a:pt x="1146" y="2629"/>
                    <a:pt x="1146" y="2629"/>
                    <a:pt x="1146" y="2629"/>
                  </a:cubicBezTo>
                  <a:cubicBezTo>
                    <a:pt x="1147" y="2628"/>
                    <a:pt x="1148" y="2628"/>
                    <a:pt x="1148" y="2628"/>
                  </a:cubicBezTo>
                  <a:cubicBezTo>
                    <a:pt x="1252" y="2599"/>
                    <a:pt x="1252" y="2599"/>
                    <a:pt x="1252" y="2599"/>
                  </a:cubicBezTo>
                  <a:cubicBezTo>
                    <a:pt x="1252" y="2599"/>
                    <a:pt x="1252" y="2599"/>
                    <a:pt x="1252" y="2599"/>
                  </a:cubicBezTo>
                  <a:cubicBezTo>
                    <a:pt x="1274" y="2621"/>
                    <a:pt x="1274" y="2621"/>
                    <a:pt x="1274" y="2621"/>
                  </a:cubicBezTo>
                  <a:cubicBezTo>
                    <a:pt x="1312" y="2644"/>
                    <a:pt x="1312" y="2644"/>
                    <a:pt x="1312" y="2644"/>
                  </a:cubicBezTo>
                  <a:cubicBezTo>
                    <a:pt x="1349" y="2644"/>
                    <a:pt x="1349" y="2644"/>
                    <a:pt x="1349" y="2644"/>
                  </a:cubicBezTo>
                  <a:cubicBezTo>
                    <a:pt x="1349" y="2644"/>
                    <a:pt x="1349" y="2643"/>
                    <a:pt x="1350" y="2643"/>
                  </a:cubicBezTo>
                  <a:cubicBezTo>
                    <a:pt x="1364" y="2621"/>
                    <a:pt x="1364" y="2621"/>
                    <a:pt x="1364" y="2621"/>
                  </a:cubicBezTo>
                  <a:cubicBezTo>
                    <a:pt x="1342" y="2599"/>
                    <a:pt x="1342" y="2599"/>
                    <a:pt x="1342" y="2599"/>
                  </a:cubicBezTo>
                  <a:cubicBezTo>
                    <a:pt x="1334" y="2599"/>
                    <a:pt x="1312" y="2576"/>
                    <a:pt x="1312" y="2576"/>
                  </a:cubicBezTo>
                  <a:cubicBezTo>
                    <a:pt x="1364" y="2493"/>
                    <a:pt x="1364" y="2493"/>
                    <a:pt x="1364" y="2493"/>
                  </a:cubicBezTo>
                  <a:cubicBezTo>
                    <a:pt x="1366" y="2493"/>
                    <a:pt x="1366" y="2493"/>
                    <a:pt x="1366" y="2493"/>
                  </a:cubicBezTo>
                  <a:cubicBezTo>
                    <a:pt x="1379" y="2493"/>
                    <a:pt x="1379" y="2493"/>
                    <a:pt x="1379" y="2493"/>
                  </a:cubicBezTo>
                  <a:cubicBezTo>
                    <a:pt x="1417" y="2501"/>
                    <a:pt x="1417" y="2501"/>
                    <a:pt x="1417" y="2501"/>
                  </a:cubicBezTo>
                  <a:cubicBezTo>
                    <a:pt x="1417" y="2500"/>
                    <a:pt x="1417" y="2500"/>
                    <a:pt x="1417" y="2500"/>
                  </a:cubicBezTo>
                  <a:cubicBezTo>
                    <a:pt x="1417" y="2500"/>
                    <a:pt x="1417" y="2500"/>
                    <a:pt x="1417" y="2500"/>
                  </a:cubicBezTo>
                  <a:cubicBezTo>
                    <a:pt x="1432" y="2486"/>
                    <a:pt x="1432" y="2486"/>
                    <a:pt x="1432" y="2486"/>
                  </a:cubicBezTo>
                  <a:cubicBezTo>
                    <a:pt x="1439" y="2470"/>
                    <a:pt x="1439" y="2470"/>
                    <a:pt x="1439" y="2470"/>
                  </a:cubicBezTo>
                  <a:cubicBezTo>
                    <a:pt x="1477" y="2470"/>
                    <a:pt x="1477" y="2470"/>
                    <a:pt x="1477" y="2470"/>
                  </a:cubicBezTo>
                  <a:cubicBezTo>
                    <a:pt x="1500" y="2448"/>
                    <a:pt x="1500" y="2448"/>
                    <a:pt x="1500" y="2448"/>
                  </a:cubicBezTo>
                  <a:cubicBezTo>
                    <a:pt x="1515" y="2418"/>
                    <a:pt x="1515" y="2418"/>
                    <a:pt x="1515" y="2418"/>
                  </a:cubicBezTo>
                  <a:cubicBezTo>
                    <a:pt x="1515" y="2395"/>
                    <a:pt x="1515" y="2395"/>
                    <a:pt x="1515" y="2395"/>
                  </a:cubicBezTo>
                  <a:cubicBezTo>
                    <a:pt x="1481" y="2390"/>
                    <a:pt x="1472" y="2388"/>
                    <a:pt x="1470" y="2388"/>
                  </a:cubicBezTo>
                  <a:cubicBezTo>
                    <a:pt x="1470" y="2388"/>
                    <a:pt x="1470" y="2388"/>
                    <a:pt x="1470" y="2388"/>
                  </a:cubicBezTo>
                  <a:cubicBezTo>
                    <a:pt x="1469" y="2388"/>
                    <a:pt x="1469" y="2388"/>
                    <a:pt x="1469" y="2388"/>
                  </a:cubicBezTo>
                  <a:cubicBezTo>
                    <a:pt x="1372" y="2382"/>
                    <a:pt x="1349" y="2380"/>
                    <a:pt x="1343" y="2380"/>
                  </a:cubicBezTo>
                  <a:cubicBezTo>
                    <a:pt x="1342" y="2380"/>
                    <a:pt x="1342" y="2380"/>
                    <a:pt x="1342" y="2380"/>
                  </a:cubicBezTo>
                  <a:cubicBezTo>
                    <a:pt x="1267" y="2358"/>
                    <a:pt x="1267" y="2358"/>
                    <a:pt x="1267" y="2358"/>
                  </a:cubicBezTo>
                  <a:cubicBezTo>
                    <a:pt x="1245" y="2343"/>
                    <a:pt x="1245" y="2343"/>
                    <a:pt x="1245" y="2343"/>
                  </a:cubicBezTo>
                  <a:cubicBezTo>
                    <a:pt x="1244" y="2342"/>
                    <a:pt x="1244" y="2342"/>
                    <a:pt x="1244" y="2342"/>
                  </a:cubicBezTo>
                  <a:cubicBezTo>
                    <a:pt x="1237" y="2342"/>
                    <a:pt x="1188" y="2355"/>
                    <a:pt x="1178" y="2357"/>
                  </a:cubicBezTo>
                  <a:cubicBezTo>
                    <a:pt x="1177" y="2357"/>
                    <a:pt x="1176" y="2358"/>
                    <a:pt x="1176" y="2358"/>
                  </a:cubicBezTo>
                  <a:cubicBezTo>
                    <a:pt x="1161" y="2335"/>
                    <a:pt x="1161" y="2335"/>
                    <a:pt x="1161" y="2335"/>
                  </a:cubicBezTo>
                  <a:cubicBezTo>
                    <a:pt x="1139" y="2282"/>
                    <a:pt x="1139" y="2282"/>
                    <a:pt x="1139" y="2282"/>
                  </a:cubicBezTo>
                  <a:cubicBezTo>
                    <a:pt x="1071" y="2237"/>
                    <a:pt x="1071" y="2237"/>
                    <a:pt x="1071" y="2237"/>
                  </a:cubicBezTo>
                  <a:cubicBezTo>
                    <a:pt x="1064" y="2139"/>
                    <a:pt x="1064" y="2139"/>
                    <a:pt x="1064" y="2139"/>
                  </a:cubicBezTo>
                  <a:cubicBezTo>
                    <a:pt x="1046" y="2126"/>
                    <a:pt x="1039" y="2120"/>
                    <a:pt x="1036" y="2118"/>
                  </a:cubicBezTo>
                  <a:cubicBezTo>
                    <a:pt x="1034" y="2116"/>
                    <a:pt x="1034" y="2116"/>
                    <a:pt x="1034" y="2116"/>
                  </a:cubicBezTo>
                  <a:cubicBezTo>
                    <a:pt x="1026" y="2139"/>
                    <a:pt x="1026" y="2139"/>
                    <a:pt x="1026" y="2139"/>
                  </a:cubicBezTo>
                  <a:cubicBezTo>
                    <a:pt x="1003" y="2144"/>
                    <a:pt x="994" y="2145"/>
                    <a:pt x="991" y="2146"/>
                  </a:cubicBezTo>
                  <a:cubicBezTo>
                    <a:pt x="989" y="2147"/>
                    <a:pt x="989" y="2147"/>
                    <a:pt x="989" y="2147"/>
                  </a:cubicBezTo>
                  <a:cubicBezTo>
                    <a:pt x="974" y="2094"/>
                    <a:pt x="974" y="2094"/>
                    <a:pt x="974" y="2094"/>
                  </a:cubicBezTo>
                  <a:cubicBezTo>
                    <a:pt x="1011" y="2041"/>
                    <a:pt x="1011" y="2041"/>
                    <a:pt x="1011" y="2041"/>
                  </a:cubicBezTo>
                  <a:cubicBezTo>
                    <a:pt x="1019" y="1996"/>
                    <a:pt x="1019" y="1996"/>
                    <a:pt x="1019" y="1996"/>
                  </a:cubicBezTo>
                  <a:cubicBezTo>
                    <a:pt x="1019" y="1989"/>
                    <a:pt x="1005" y="1894"/>
                    <a:pt x="1004" y="1884"/>
                  </a:cubicBezTo>
                  <a:cubicBezTo>
                    <a:pt x="1004" y="1883"/>
                    <a:pt x="1004" y="1883"/>
                    <a:pt x="1004" y="1883"/>
                  </a:cubicBezTo>
                  <a:cubicBezTo>
                    <a:pt x="959" y="1875"/>
                    <a:pt x="959" y="1875"/>
                    <a:pt x="959" y="1875"/>
                  </a:cubicBezTo>
                  <a:cubicBezTo>
                    <a:pt x="880" y="1894"/>
                    <a:pt x="865" y="1897"/>
                    <a:pt x="862" y="1898"/>
                  </a:cubicBezTo>
                  <a:cubicBezTo>
                    <a:pt x="861" y="1898"/>
                    <a:pt x="861" y="1898"/>
                    <a:pt x="861" y="1898"/>
                  </a:cubicBezTo>
                  <a:cubicBezTo>
                    <a:pt x="831" y="1875"/>
                    <a:pt x="831" y="1875"/>
                    <a:pt x="831" y="1875"/>
                  </a:cubicBezTo>
                  <a:cubicBezTo>
                    <a:pt x="868" y="1815"/>
                    <a:pt x="868" y="1815"/>
                    <a:pt x="868" y="1815"/>
                  </a:cubicBezTo>
                  <a:cubicBezTo>
                    <a:pt x="883" y="1740"/>
                    <a:pt x="883" y="1740"/>
                    <a:pt x="883" y="1740"/>
                  </a:cubicBezTo>
                  <a:cubicBezTo>
                    <a:pt x="936" y="1755"/>
                    <a:pt x="936" y="1755"/>
                    <a:pt x="936" y="1755"/>
                  </a:cubicBezTo>
                  <a:cubicBezTo>
                    <a:pt x="936" y="1755"/>
                    <a:pt x="966" y="1747"/>
                    <a:pt x="974" y="1740"/>
                  </a:cubicBezTo>
                  <a:cubicBezTo>
                    <a:pt x="974" y="1740"/>
                    <a:pt x="1004" y="1725"/>
                    <a:pt x="1011" y="1725"/>
                  </a:cubicBezTo>
                  <a:cubicBezTo>
                    <a:pt x="1011" y="1717"/>
                    <a:pt x="1056" y="1695"/>
                    <a:pt x="1056" y="1695"/>
                  </a:cubicBezTo>
                  <a:cubicBezTo>
                    <a:pt x="1244" y="1642"/>
                    <a:pt x="1244" y="1642"/>
                    <a:pt x="1244" y="1642"/>
                  </a:cubicBezTo>
                  <a:cubicBezTo>
                    <a:pt x="1282" y="1604"/>
                    <a:pt x="1282" y="1604"/>
                    <a:pt x="1282" y="1604"/>
                  </a:cubicBezTo>
                  <a:cubicBezTo>
                    <a:pt x="1342" y="1597"/>
                    <a:pt x="1342" y="1597"/>
                    <a:pt x="1342" y="1597"/>
                  </a:cubicBezTo>
                  <a:cubicBezTo>
                    <a:pt x="1342" y="1589"/>
                    <a:pt x="1327" y="1499"/>
                    <a:pt x="1327" y="1499"/>
                  </a:cubicBezTo>
                  <a:cubicBezTo>
                    <a:pt x="1409" y="1318"/>
                    <a:pt x="1409" y="1318"/>
                    <a:pt x="1409" y="1318"/>
                  </a:cubicBezTo>
                  <a:cubicBezTo>
                    <a:pt x="1409" y="1318"/>
                    <a:pt x="1402" y="1265"/>
                    <a:pt x="1409" y="1258"/>
                  </a:cubicBezTo>
                  <a:cubicBezTo>
                    <a:pt x="1447" y="1213"/>
                    <a:pt x="1447" y="1213"/>
                    <a:pt x="1447" y="1213"/>
                  </a:cubicBezTo>
                  <a:cubicBezTo>
                    <a:pt x="1500" y="1190"/>
                    <a:pt x="1500" y="1190"/>
                    <a:pt x="1500" y="1190"/>
                  </a:cubicBezTo>
                  <a:cubicBezTo>
                    <a:pt x="1575" y="1190"/>
                    <a:pt x="1575" y="1190"/>
                    <a:pt x="1575" y="1190"/>
                  </a:cubicBezTo>
                  <a:cubicBezTo>
                    <a:pt x="1575" y="1191"/>
                    <a:pt x="1576" y="1192"/>
                    <a:pt x="1577" y="1193"/>
                  </a:cubicBezTo>
                  <a:cubicBezTo>
                    <a:pt x="1577" y="1193"/>
                    <a:pt x="1577" y="1193"/>
                    <a:pt x="1577" y="1193"/>
                  </a:cubicBezTo>
                  <a:cubicBezTo>
                    <a:pt x="1577" y="1193"/>
                    <a:pt x="1577" y="1193"/>
                    <a:pt x="1577" y="1193"/>
                  </a:cubicBezTo>
                  <a:cubicBezTo>
                    <a:pt x="1577" y="1193"/>
                    <a:pt x="1577" y="1194"/>
                    <a:pt x="1577" y="1194"/>
                  </a:cubicBezTo>
                  <a:cubicBezTo>
                    <a:pt x="1577" y="1194"/>
                    <a:pt x="1577" y="1194"/>
                    <a:pt x="1577" y="1194"/>
                  </a:cubicBezTo>
                  <a:cubicBezTo>
                    <a:pt x="1578" y="1195"/>
                    <a:pt x="1578" y="1195"/>
                    <a:pt x="1578" y="1196"/>
                  </a:cubicBezTo>
                  <a:cubicBezTo>
                    <a:pt x="1579" y="1196"/>
                    <a:pt x="1579" y="1197"/>
                    <a:pt x="1579" y="1197"/>
                  </a:cubicBezTo>
                  <a:cubicBezTo>
                    <a:pt x="1580" y="1198"/>
                    <a:pt x="1580" y="1198"/>
                    <a:pt x="1581" y="1199"/>
                  </a:cubicBezTo>
                  <a:cubicBezTo>
                    <a:pt x="1581" y="1200"/>
                    <a:pt x="1581" y="1200"/>
                    <a:pt x="1582" y="1201"/>
                  </a:cubicBezTo>
                  <a:cubicBezTo>
                    <a:pt x="1582" y="1202"/>
                    <a:pt x="1583" y="1203"/>
                    <a:pt x="1584" y="1204"/>
                  </a:cubicBezTo>
                  <a:cubicBezTo>
                    <a:pt x="1585" y="1206"/>
                    <a:pt x="1586" y="1207"/>
                    <a:pt x="1587" y="1208"/>
                  </a:cubicBezTo>
                  <a:cubicBezTo>
                    <a:pt x="1587" y="1209"/>
                    <a:pt x="1587" y="1209"/>
                    <a:pt x="1588" y="1210"/>
                  </a:cubicBezTo>
                  <a:cubicBezTo>
                    <a:pt x="1589" y="1211"/>
                    <a:pt x="1589" y="1212"/>
                    <a:pt x="1590" y="1214"/>
                  </a:cubicBezTo>
                  <a:cubicBezTo>
                    <a:pt x="1591" y="1214"/>
                    <a:pt x="1591" y="1214"/>
                    <a:pt x="1591" y="1214"/>
                  </a:cubicBezTo>
                  <a:cubicBezTo>
                    <a:pt x="1591" y="1215"/>
                    <a:pt x="1592" y="1216"/>
                    <a:pt x="1593" y="1217"/>
                  </a:cubicBezTo>
                  <a:cubicBezTo>
                    <a:pt x="1593" y="1218"/>
                    <a:pt x="1594" y="1219"/>
                    <a:pt x="1595" y="1220"/>
                  </a:cubicBezTo>
                  <a:cubicBezTo>
                    <a:pt x="1595" y="1220"/>
                    <a:pt x="1595" y="1220"/>
                    <a:pt x="1595" y="1221"/>
                  </a:cubicBezTo>
                  <a:cubicBezTo>
                    <a:pt x="1596" y="1222"/>
                    <a:pt x="1597" y="1223"/>
                    <a:pt x="1597" y="1224"/>
                  </a:cubicBezTo>
                  <a:cubicBezTo>
                    <a:pt x="1598" y="1225"/>
                    <a:pt x="1599" y="1226"/>
                    <a:pt x="1599" y="1227"/>
                  </a:cubicBezTo>
                  <a:cubicBezTo>
                    <a:pt x="1599" y="1227"/>
                    <a:pt x="1600" y="1227"/>
                    <a:pt x="1600" y="1228"/>
                  </a:cubicBezTo>
                  <a:cubicBezTo>
                    <a:pt x="1605" y="1235"/>
                    <a:pt x="1605" y="1235"/>
                    <a:pt x="1605" y="1235"/>
                  </a:cubicBezTo>
                  <a:cubicBezTo>
                    <a:pt x="1605" y="1235"/>
                    <a:pt x="1605" y="1235"/>
                    <a:pt x="1605" y="1235"/>
                  </a:cubicBezTo>
                  <a:cubicBezTo>
                    <a:pt x="1605" y="1236"/>
                    <a:pt x="1606" y="1237"/>
                    <a:pt x="1607" y="1238"/>
                  </a:cubicBezTo>
                  <a:cubicBezTo>
                    <a:pt x="1607" y="1238"/>
                    <a:pt x="1607" y="1238"/>
                    <a:pt x="1734" y="1148"/>
                  </a:cubicBezTo>
                  <a:cubicBezTo>
                    <a:pt x="1733" y="1145"/>
                    <a:pt x="1733" y="1145"/>
                    <a:pt x="1733" y="1145"/>
                  </a:cubicBezTo>
                  <a:cubicBezTo>
                    <a:pt x="1733" y="1145"/>
                    <a:pt x="1733" y="1145"/>
                    <a:pt x="1733" y="964"/>
                  </a:cubicBezTo>
                  <a:cubicBezTo>
                    <a:pt x="1733" y="964"/>
                    <a:pt x="1710" y="927"/>
                    <a:pt x="1710" y="919"/>
                  </a:cubicBezTo>
                  <a:cubicBezTo>
                    <a:pt x="1710" y="912"/>
                    <a:pt x="1710" y="881"/>
                    <a:pt x="1710" y="881"/>
                  </a:cubicBezTo>
                  <a:cubicBezTo>
                    <a:pt x="1695" y="859"/>
                    <a:pt x="1695" y="859"/>
                    <a:pt x="1695" y="859"/>
                  </a:cubicBezTo>
                  <a:cubicBezTo>
                    <a:pt x="1695" y="859"/>
                    <a:pt x="1695" y="859"/>
                    <a:pt x="1695" y="859"/>
                  </a:cubicBezTo>
                  <a:cubicBezTo>
                    <a:pt x="1695" y="859"/>
                    <a:pt x="1695" y="859"/>
                    <a:pt x="1695" y="859"/>
                  </a:cubicBezTo>
                  <a:cubicBezTo>
                    <a:pt x="1672" y="851"/>
                    <a:pt x="1672" y="851"/>
                    <a:pt x="1672" y="851"/>
                  </a:cubicBezTo>
                  <a:cubicBezTo>
                    <a:pt x="1612" y="859"/>
                    <a:pt x="1612" y="859"/>
                    <a:pt x="1612" y="859"/>
                  </a:cubicBezTo>
                  <a:cubicBezTo>
                    <a:pt x="1575" y="851"/>
                    <a:pt x="1575" y="851"/>
                    <a:pt x="1575" y="851"/>
                  </a:cubicBezTo>
                  <a:cubicBezTo>
                    <a:pt x="1515" y="813"/>
                    <a:pt x="1515" y="813"/>
                    <a:pt x="1515" y="813"/>
                  </a:cubicBezTo>
                  <a:cubicBezTo>
                    <a:pt x="1417" y="836"/>
                    <a:pt x="1417" y="836"/>
                    <a:pt x="1417" y="836"/>
                  </a:cubicBezTo>
                  <a:cubicBezTo>
                    <a:pt x="1409" y="821"/>
                    <a:pt x="1409" y="821"/>
                    <a:pt x="1409" y="821"/>
                  </a:cubicBezTo>
                  <a:cubicBezTo>
                    <a:pt x="1417" y="821"/>
                    <a:pt x="1439" y="731"/>
                    <a:pt x="1439" y="731"/>
                  </a:cubicBezTo>
                  <a:cubicBezTo>
                    <a:pt x="1439" y="730"/>
                    <a:pt x="1439" y="730"/>
                    <a:pt x="1439" y="730"/>
                  </a:cubicBezTo>
                  <a:cubicBezTo>
                    <a:pt x="1439" y="729"/>
                    <a:pt x="1439" y="729"/>
                    <a:pt x="1439" y="729"/>
                  </a:cubicBezTo>
                  <a:cubicBezTo>
                    <a:pt x="1439" y="728"/>
                    <a:pt x="1439" y="728"/>
                    <a:pt x="1439" y="728"/>
                  </a:cubicBezTo>
                  <a:cubicBezTo>
                    <a:pt x="1439" y="727"/>
                    <a:pt x="1439" y="727"/>
                    <a:pt x="1439" y="726"/>
                  </a:cubicBezTo>
                  <a:cubicBezTo>
                    <a:pt x="1438" y="726"/>
                    <a:pt x="1438" y="725"/>
                    <a:pt x="1438" y="725"/>
                  </a:cubicBezTo>
                  <a:cubicBezTo>
                    <a:pt x="1438" y="723"/>
                    <a:pt x="1437" y="721"/>
                    <a:pt x="1436" y="719"/>
                  </a:cubicBezTo>
                  <a:cubicBezTo>
                    <a:pt x="1435" y="718"/>
                    <a:pt x="1435" y="716"/>
                    <a:pt x="1434" y="715"/>
                  </a:cubicBezTo>
                  <a:cubicBezTo>
                    <a:pt x="1434" y="715"/>
                    <a:pt x="1434" y="715"/>
                    <a:pt x="1434" y="715"/>
                  </a:cubicBezTo>
                  <a:cubicBezTo>
                    <a:pt x="1434" y="715"/>
                    <a:pt x="1434" y="714"/>
                    <a:pt x="1433" y="713"/>
                  </a:cubicBezTo>
                  <a:cubicBezTo>
                    <a:pt x="1433" y="713"/>
                    <a:pt x="1433" y="713"/>
                    <a:pt x="1433" y="712"/>
                  </a:cubicBezTo>
                  <a:cubicBezTo>
                    <a:pt x="1433" y="712"/>
                    <a:pt x="1432" y="712"/>
                    <a:pt x="1432" y="711"/>
                  </a:cubicBezTo>
                  <a:cubicBezTo>
                    <a:pt x="1432" y="711"/>
                    <a:pt x="1432" y="710"/>
                    <a:pt x="1431" y="709"/>
                  </a:cubicBezTo>
                  <a:cubicBezTo>
                    <a:pt x="1431" y="709"/>
                    <a:pt x="1431" y="708"/>
                    <a:pt x="1430" y="708"/>
                  </a:cubicBezTo>
                  <a:cubicBezTo>
                    <a:pt x="1430" y="708"/>
                    <a:pt x="1430" y="708"/>
                    <a:pt x="1430" y="708"/>
                  </a:cubicBezTo>
                  <a:cubicBezTo>
                    <a:pt x="1430" y="707"/>
                    <a:pt x="1430" y="707"/>
                    <a:pt x="1430" y="707"/>
                  </a:cubicBezTo>
                  <a:cubicBezTo>
                    <a:pt x="1430" y="707"/>
                    <a:pt x="1430" y="707"/>
                    <a:pt x="1429" y="706"/>
                  </a:cubicBezTo>
                  <a:cubicBezTo>
                    <a:pt x="1429" y="706"/>
                    <a:pt x="1429" y="705"/>
                    <a:pt x="1428" y="705"/>
                  </a:cubicBezTo>
                  <a:cubicBezTo>
                    <a:pt x="1428" y="704"/>
                    <a:pt x="1428" y="704"/>
                    <a:pt x="1428" y="704"/>
                  </a:cubicBezTo>
                  <a:cubicBezTo>
                    <a:pt x="1428" y="703"/>
                    <a:pt x="1427" y="703"/>
                    <a:pt x="1427" y="702"/>
                  </a:cubicBezTo>
                  <a:cubicBezTo>
                    <a:pt x="1427" y="702"/>
                    <a:pt x="1426" y="702"/>
                    <a:pt x="1426" y="701"/>
                  </a:cubicBezTo>
                  <a:cubicBezTo>
                    <a:pt x="1426" y="701"/>
                    <a:pt x="1426" y="701"/>
                    <a:pt x="1426" y="701"/>
                  </a:cubicBezTo>
                  <a:cubicBezTo>
                    <a:pt x="1426" y="701"/>
                    <a:pt x="1426" y="700"/>
                    <a:pt x="1425" y="700"/>
                  </a:cubicBezTo>
                  <a:cubicBezTo>
                    <a:pt x="1425" y="700"/>
                    <a:pt x="1425" y="699"/>
                    <a:pt x="1424" y="699"/>
                  </a:cubicBezTo>
                  <a:cubicBezTo>
                    <a:pt x="1424" y="698"/>
                    <a:pt x="1423" y="698"/>
                    <a:pt x="1423" y="697"/>
                  </a:cubicBezTo>
                  <a:cubicBezTo>
                    <a:pt x="1423" y="697"/>
                    <a:pt x="1422" y="696"/>
                    <a:pt x="1422" y="696"/>
                  </a:cubicBezTo>
                  <a:cubicBezTo>
                    <a:pt x="1422" y="696"/>
                    <a:pt x="1422" y="696"/>
                    <a:pt x="1421" y="695"/>
                  </a:cubicBezTo>
                  <a:cubicBezTo>
                    <a:pt x="1421" y="695"/>
                    <a:pt x="1420" y="694"/>
                    <a:pt x="1420" y="694"/>
                  </a:cubicBezTo>
                  <a:cubicBezTo>
                    <a:pt x="1419" y="694"/>
                    <a:pt x="1419" y="694"/>
                    <a:pt x="1419" y="693"/>
                  </a:cubicBezTo>
                  <a:cubicBezTo>
                    <a:pt x="1419" y="693"/>
                    <a:pt x="1418" y="693"/>
                    <a:pt x="1418" y="693"/>
                  </a:cubicBezTo>
                  <a:cubicBezTo>
                    <a:pt x="1418" y="693"/>
                    <a:pt x="1417" y="693"/>
                    <a:pt x="1417" y="693"/>
                  </a:cubicBezTo>
                  <a:cubicBezTo>
                    <a:pt x="1417" y="693"/>
                    <a:pt x="1417" y="693"/>
                    <a:pt x="1417" y="693"/>
                  </a:cubicBezTo>
                  <a:cubicBezTo>
                    <a:pt x="1417" y="693"/>
                    <a:pt x="1417" y="692"/>
                    <a:pt x="1417" y="692"/>
                  </a:cubicBezTo>
                  <a:cubicBezTo>
                    <a:pt x="1417" y="692"/>
                    <a:pt x="1417" y="691"/>
                    <a:pt x="1417" y="691"/>
                  </a:cubicBezTo>
                  <a:cubicBezTo>
                    <a:pt x="1415" y="686"/>
                    <a:pt x="1410" y="676"/>
                    <a:pt x="1405" y="667"/>
                  </a:cubicBezTo>
                  <a:cubicBezTo>
                    <a:pt x="1405" y="666"/>
                    <a:pt x="1404" y="665"/>
                    <a:pt x="1404" y="664"/>
                  </a:cubicBezTo>
                  <a:cubicBezTo>
                    <a:pt x="1403" y="663"/>
                    <a:pt x="1403" y="663"/>
                    <a:pt x="1403" y="663"/>
                  </a:cubicBezTo>
                  <a:cubicBezTo>
                    <a:pt x="1403" y="662"/>
                    <a:pt x="1402" y="661"/>
                    <a:pt x="1401" y="660"/>
                  </a:cubicBezTo>
                  <a:cubicBezTo>
                    <a:pt x="1401" y="659"/>
                    <a:pt x="1401" y="659"/>
                    <a:pt x="1400" y="658"/>
                  </a:cubicBezTo>
                  <a:cubicBezTo>
                    <a:pt x="1400" y="658"/>
                    <a:pt x="1400" y="658"/>
                    <a:pt x="1400" y="658"/>
                  </a:cubicBezTo>
                  <a:cubicBezTo>
                    <a:pt x="1400" y="658"/>
                    <a:pt x="1400" y="657"/>
                    <a:pt x="1400" y="657"/>
                  </a:cubicBezTo>
                  <a:cubicBezTo>
                    <a:pt x="1399" y="657"/>
                    <a:pt x="1399" y="656"/>
                    <a:pt x="1399" y="656"/>
                  </a:cubicBezTo>
                  <a:cubicBezTo>
                    <a:pt x="1399" y="655"/>
                    <a:pt x="1398" y="654"/>
                    <a:pt x="1398" y="653"/>
                  </a:cubicBezTo>
                  <a:cubicBezTo>
                    <a:pt x="1397" y="653"/>
                    <a:pt x="1397" y="653"/>
                    <a:pt x="1397" y="653"/>
                  </a:cubicBezTo>
                  <a:cubicBezTo>
                    <a:pt x="1397" y="653"/>
                    <a:pt x="1397" y="653"/>
                    <a:pt x="1397" y="653"/>
                  </a:cubicBezTo>
                  <a:cubicBezTo>
                    <a:pt x="1397" y="652"/>
                    <a:pt x="1397" y="652"/>
                    <a:pt x="1397" y="652"/>
                  </a:cubicBezTo>
                  <a:cubicBezTo>
                    <a:pt x="1397" y="652"/>
                    <a:pt x="1397" y="651"/>
                    <a:pt x="1396" y="651"/>
                  </a:cubicBezTo>
                  <a:cubicBezTo>
                    <a:pt x="1396" y="650"/>
                    <a:pt x="1395" y="649"/>
                    <a:pt x="1395" y="648"/>
                  </a:cubicBezTo>
                  <a:cubicBezTo>
                    <a:pt x="1395" y="648"/>
                    <a:pt x="1395" y="648"/>
                    <a:pt x="1395" y="648"/>
                  </a:cubicBezTo>
                  <a:cubicBezTo>
                    <a:pt x="1395" y="648"/>
                    <a:pt x="1394" y="648"/>
                    <a:pt x="1394" y="648"/>
                  </a:cubicBezTo>
                  <a:cubicBezTo>
                    <a:pt x="1394" y="648"/>
                    <a:pt x="1394" y="648"/>
                    <a:pt x="1394" y="648"/>
                  </a:cubicBezTo>
                  <a:cubicBezTo>
                    <a:pt x="1394" y="648"/>
                    <a:pt x="1394" y="648"/>
                    <a:pt x="1394" y="648"/>
                  </a:cubicBezTo>
                  <a:cubicBezTo>
                    <a:pt x="1394" y="648"/>
                    <a:pt x="1394" y="648"/>
                    <a:pt x="1394" y="648"/>
                  </a:cubicBezTo>
                  <a:cubicBezTo>
                    <a:pt x="1169" y="716"/>
                    <a:pt x="1169" y="716"/>
                    <a:pt x="1169" y="716"/>
                  </a:cubicBezTo>
                  <a:cubicBezTo>
                    <a:pt x="1169" y="716"/>
                    <a:pt x="1169" y="716"/>
                    <a:pt x="1169" y="716"/>
                  </a:cubicBezTo>
                  <a:cubicBezTo>
                    <a:pt x="1169" y="716"/>
                    <a:pt x="1169" y="716"/>
                    <a:pt x="1169" y="716"/>
                  </a:cubicBezTo>
                  <a:cubicBezTo>
                    <a:pt x="1168" y="716"/>
                    <a:pt x="1168" y="716"/>
                    <a:pt x="1168" y="716"/>
                  </a:cubicBezTo>
                  <a:cubicBezTo>
                    <a:pt x="1167" y="716"/>
                    <a:pt x="1166" y="717"/>
                    <a:pt x="1166" y="717"/>
                  </a:cubicBezTo>
                  <a:cubicBezTo>
                    <a:pt x="1166" y="717"/>
                    <a:pt x="1166" y="717"/>
                    <a:pt x="1166" y="717"/>
                  </a:cubicBezTo>
                  <a:cubicBezTo>
                    <a:pt x="1165" y="717"/>
                    <a:pt x="1164" y="718"/>
                    <a:pt x="1163" y="718"/>
                  </a:cubicBezTo>
                  <a:cubicBezTo>
                    <a:pt x="1161" y="719"/>
                    <a:pt x="1160" y="719"/>
                    <a:pt x="1158" y="720"/>
                  </a:cubicBezTo>
                  <a:cubicBezTo>
                    <a:pt x="1158" y="720"/>
                    <a:pt x="1157" y="720"/>
                    <a:pt x="1157" y="721"/>
                  </a:cubicBezTo>
                  <a:cubicBezTo>
                    <a:pt x="1156" y="721"/>
                    <a:pt x="1156" y="721"/>
                    <a:pt x="1155" y="721"/>
                  </a:cubicBezTo>
                  <a:cubicBezTo>
                    <a:pt x="1154" y="722"/>
                    <a:pt x="1152" y="722"/>
                    <a:pt x="1151" y="723"/>
                  </a:cubicBezTo>
                  <a:cubicBezTo>
                    <a:pt x="1150" y="723"/>
                    <a:pt x="1150" y="723"/>
                    <a:pt x="1149" y="723"/>
                  </a:cubicBezTo>
                  <a:cubicBezTo>
                    <a:pt x="1148" y="724"/>
                    <a:pt x="1146" y="725"/>
                    <a:pt x="1145" y="725"/>
                  </a:cubicBezTo>
                  <a:cubicBezTo>
                    <a:pt x="1144" y="725"/>
                    <a:pt x="1144" y="726"/>
                    <a:pt x="1144" y="726"/>
                  </a:cubicBezTo>
                  <a:cubicBezTo>
                    <a:pt x="1143" y="726"/>
                    <a:pt x="1143" y="726"/>
                    <a:pt x="1142" y="726"/>
                  </a:cubicBezTo>
                  <a:cubicBezTo>
                    <a:pt x="1140" y="727"/>
                    <a:pt x="1139" y="728"/>
                    <a:pt x="1138" y="728"/>
                  </a:cubicBezTo>
                  <a:cubicBezTo>
                    <a:pt x="1137" y="728"/>
                    <a:pt x="1137" y="728"/>
                    <a:pt x="1137" y="728"/>
                  </a:cubicBezTo>
                  <a:cubicBezTo>
                    <a:pt x="1137" y="728"/>
                    <a:pt x="1136" y="729"/>
                    <a:pt x="1136" y="729"/>
                  </a:cubicBezTo>
                  <a:cubicBezTo>
                    <a:pt x="1136" y="729"/>
                    <a:pt x="1136" y="729"/>
                    <a:pt x="1135" y="729"/>
                  </a:cubicBezTo>
                  <a:cubicBezTo>
                    <a:pt x="1135" y="729"/>
                    <a:pt x="1135" y="729"/>
                    <a:pt x="1135" y="729"/>
                  </a:cubicBezTo>
                  <a:cubicBezTo>
                    <a:pt x="1133" y="730"/>
                    <a:pt x="1132" y="730"/>
                    <a:pt x="1132" y="730"/>
                  </a:cubicBezTo>
                  <a:cubicBezTo>
                    <a:pt x="1132" y="730"/>
                    <a:pt x="1132" y="730"/>
                    <a:pt x="1131" y="731"/>
                  </a:cubicBezTo>
                  <a:cubicBezTo>
                    <a:pt x="1131" y="731"/>
                    <a:pt x="1131" y="731"/>
                    <a:pt x="1131" y="731"/>
                  </a:cubicBezTo>
                  <a:cubicBezTo>
                    <a:pt x="1131" y="731"/>
                    <a:pt x="1131" y="731"/>
                    <a:pt x="1131" y="731"/>
                  </a:cubicBezTo>
                  <a:cubicBezTo>
                    <a:pt x="1086" y="813"/>
                    <a:pt x="1086" y="813"/>
                    <a:pt x="1086" y="813"/>
                  </a:cubicBezTo>
                  <a:cubicBezTo>
                    <a:pt x="1086" y="813"/>
                    <a:pt x="1086" y="814"/>
                    <a:pt x="1086" y="814"/>
                  </a:cubicBezTo>
                  <a:cubicBezTo>
                    <a:pt x="1086" y="814"/>
                    <a:pt x="1086" y="814"/>
                    <a:pt x="1086" y="814"/>
                  </a:cubicBezTo>
                  <a:cubicBezTo>
                    <a:pt x="1086" y="814"/>
                    <a:pt x="1086" y="814"/>
                    <a:pt x="1086" y="814"/>
                  </a:cubicBezTo>
                  <a:cubicBezTo>
                    <a:pt x="1084" y="815"/>
                    <a:pt x="1083" y="816"/>
                    <a:pt x="1082" y="817"/>
                  </a:cubicBezTo>
                  <a:cubicBezTo>
                    <a:pt x="1081" y="817"/>
                    <a:pt x="1080" y="818"/>
                    <a:pt x="1080" y="819"/>
                  </a:cubicBezTo>
                  <a:cubicBezTo>
                    <a:pt x="1079" y="819"/>
                    <a:pt x="1077" y="820"/>
                    <a:pt x="1077" y="821"/>
                  </a:cubicBezTo>
                  <a:cubicBezTo>
                    <a:pt x="1076" y="821"/>
                    <a:pt x="1076" y="821"/>
                    <a:pt x="1076" y="821"/>
                  </a:cubicBezTo>
                  <a:cubicBezTo>
                    <a:pt x="1075" y="822"/>
                    <a:pt x="1074" y="823"/>
                    <a:pt x="1073" y="824"/>
                  </a:cubicBezTo>
                  <a:cubicBezTo>
                    <a:pt x="1071" y="825"/>
                    <a:pt x="1070" y="826"/>
                    <a:pt x="1068" y="827"/>
                  </a:cubicBezTo>
                  <a:cubicBezTo>
                    <a:pt x="1063" y="831"/>
                    <a:pt x="1059" y="834"/>
                    <a:pt x="1055" y="837"/>
                  </a:cubicBezTo>
                  <a:cubicBezTo>
                    <a:pt x="1054" y="838"/>
                    <a:pt x="1053" y="839"/>
                    <a:pt x="1052" y="839"/>
                  </a:cubicBezTo>
                  <a:cubicBezTo>
                    <a:pt x="1051" y="840"/>
                    <a:pt x="1050" y="841"/>
                    <a:pt x="1049" y="842"/>
                  </a:cubicBezTo>
                  <a:cubicBezTo>
                    <a:pt x="1047" y="843"/>
                    <a:pt x="1046" y="844"/>
                    <a:pt x="1044" y="845"/>
                  </a:cubicBezTo>
                  <a:cubicBezTo>
                    <a:pt x="1042" y="847"/>
                    <a:pt x="1040" y="848"/>
                    <a:pt x="1039" y="849"/>
                  </a:cubicBezTo>
                  <a:cubicBezTo>
                    <a:pt x="1038" y="850"/>
                    <a:pt x="1037" y="851"/>
                    <a:pt x="1036" y="851"/>
                  </a:cubicBezTo>
                  <a:cubicBezTo>
                    <a:pt x="1035" y="852"/>
                    <a:pt x="1034" y="852"/>
                    <a:pt x="1034" y="853"/>
                  </a:cubicBezTo>
                  <a:cubicBezTo>
                    <a:pt x="1033" y="853"/>
                    <a:pt x="1033" y="854"/>
                    <a:pt x="1033" y="854"/>
                  </a:cubicBezTo>
                  <a:cubicBezTo>
                    <a:pt x="1032" y="854"/>
                    <a:pt x="1032" y="855"/>
                    <a:pt x="1031" y="855"/>
                  </a:cubicBezTo>
                  <a:cubicBezTo>
                    <a:pt x="1031" y="855"/>
                    <a:pt x="1030" y="855"/>
                    <a:pt x="1030" y="856"/>
                  </a:cubicBezTo>
                  <a:cubicBezTo>
                    <a:pt x="1029" y="857"/>
                    <a:pt x="1028" y="857"/>
                    <a:pt x="1028" y="858"/>
                  </a:cubicBezTo>
                  <a:cubicBezTo>
                    <a:pt x="1027" y="858"/>
                    <a:pt x="1027" y="858"/>
                    <a:pt x="1027" y="858"/>
                  </a:cubicBezTo>
                  <a:cubicBezTo>
                    <a:pt x="1027" y="858"/>
                    <a:pt x="1027" y="858"/>
                    <a:pt x="1026" y="858"/>
                  </a:cubicBezTo>
                  <a:cubicBezTo>
                    <a:pt x="1026" y="859"/>
                    <a:pt x="1026" y="859"/>
                    <a:pt x="1026" y="859"/>
                  </a:cubicBezTo>
                  <a:cubicBezTo>
                    <a:pt x="1026" y="859"/>
                    <a:pt x="1026" y="859"/>
                    <a:pt x="1026" y="859"/>
                  </a:cubicBezTo>
                  <a:cubicBezTo>
                    <a:pt x="861" y="866"/>
                    <a:pt x="861" y="866"/>
                    <a:pt x="861" y="866"/>
                  </a:cubicBezTo>
                  <a:cubicBezTo>
                    <a:pt x="861" y="866"/>
                    <a:pt x="861" y="866"/>
                    <a:pt x="861" y="866"/>
                  </a:cubicBezTo>
                  <a:cubicBezTo>
                    <a:pt x="862" y="864"/>
                    <a:pt x="878" y="845"/>
                    <a:pt x="1041" y="655"/>
                  </a:cubicBezTo>
                  <a:cubicBezTo>
                    <a:pt x="1041" y="655"/>
                    <a:pt x="1041" y="655"/>
                    <a:pt x="1079" y="633"/>
                  </a:cubicBezTo>
                  <a:cubicBezTo>
                    <a:pt x="1079" y="633"/>
                    <a:pt x="1079" y="633"/>
                    <a:pt x="1199" y="512"/>
                  </a:cubicBezTo>
                  <a:cubicBezTo>
                    <a:pt x="1199" y="512"/>
                    <a:pt x="1199" y="512"/>
                    <a:pt x="1379" y="422"/>
                  </a:cubicBezTo>
                  <a:cubicBezTo>
                    <a:pt x="1379" y="422"/>
                    <a:pt x="1379" y="422"/>
                    <a:pt x="1620" y="407"/>
                  </a:cubicBezTo>
                  <a:cubicBezTo>
                    <a:pt x="1620" y="407"/>
                    <a:pt x="1620" y="407"/>
                    <a:pt x="1785" y="339"/>
                  </a:cubicBezTo>
                  <a:cubicBezTo>
                    <a:pt x="1785" y="339"/>
                    <a:pt x="1785" y="339"/>
                    <a:pt x="2537" y="324"/>
                  </a:cubicBezTo>
                  <a:cubicBezTo>
                    <a:pt x="2537" y="324"/>
                    <a:pt x="2537" y="324"/>
                    <a:pt x="2658" y="354"/>
                  </a:cubicBezTo>
                  <a:cubicBezTo>
                    <a:pt x="2658" y="354"/>
                    <a:pt x="2658" y="354"/>
                    <a:pt x="2740" y="407"/>
                  </a:cubicBezTo>
                  <a:cubicBezTo>
                    <a:pt x="2740" y="407"/>
                    <a:pt x="2740" y="407"/>
                    <a:pt x="2928" y="444"/>
                  </a:cubicBezTo>
                  <a:cubicBezTo>
                    <a:pt x="2928" y="444"/>
                    <a:pt x="2928" y="444"/>
                    <a:pt x="3116" y="572"/>
                  </a:cubicBezTo>
                  <a:cubicBezTo>
                    <a:pt x="3116" y="572"/>
                    <a:pt x="3116" y="572"/>
                    <a:pt x="3192" y="595"/>
                  </a:cubicBezTo>
                  <a:cubicBezTo>
                    <a:pt x="3192" y="595"/>
                    <a:pt x="3192" y="595"/>
                    <a:pt x="3207" y="588"/>
                  </a:cubicBezTo>
                  <a:cubicBezTo>
                    <a:pt x="3207" y="588"/>
                    <a:pt x="3207" y="588"/>
                    <a:pt x="3192" y="565"/>
                  </a:cubicBezTo>
                  <a:cubicBezTo>
                    <a:pt x="3192" y="565"/>
                    <a:pt x="3192" y="565"/>
                    <a:pt x="3222" y="565"/>
                  </a:cubicBezTo>
                  <a:cubicBezTo>
                    <a:pt x="3222" y="565"/>
                    <a:pt x="3222" y="565"/>
                    <a:pt x="3252" y="588"/>
                  </a:cubicBezTo>
                  <a:cubicBezTo>
                    <a:pt x="3252" y="588"/>
                    <a:pt x="3252" y="588"/>
                    <a:pt x="3282" y="580"/>
                  </a:cubicBezTo>
                  <a:cubicBezTo>
                    <a:pt x="3282" y="580"/>
                    <a:pt x="3282" y="580"/>
                    <a:pt x="3289" y="610"/>
                  </a:cubicBezTo>
                  <a:cubicBezTo>
                    <a:pt x="3289" y="610"/>
                    <a:pt x="3289" y="610"/>
                    <a:pt x="3304" y="610"/>
                  </a:cubicBezTo>
                  <a:cubicBezTo>
                    <a:pt x="3304" y="610"/>
                    <a:pt x="3304" y="610"/>
                    <a:pt x="3312" y="588"/>
                  </a:cubicBezTo>
                  <a:cubicBezTo>
                    <a:pt x="3312" y="588"/>
                    <a:pt x="3312" y="588"/>
                    <a:pt x="3342" y="618"/>
                  </a:cubicBezTo>
                  <a:cubicBezTo>
                    <a:pt x="3372" y="595"/>
                    <a:pt x="3372" y="595"/>
                    <a:pt x="3372" y="595"/>
                  </a:cubicBezTo>
                  <a:cubicBezTo>
                    <a:pt x="3372" y="603"/>
                    <a:pt x="3380" y="625"/>
                    <a:pt x="3380" y="625"/>
                  </a:cubicBezTo>
                  <a:cubicBezTo>
                    <a:pt x="3380" y="625"/>
                    <a:pt x="3380" y="625"/>
                    <a:pt x="3402" y="618"/>
                  </a:cubicBezTo>
                  <a:cubicBezTo>
                    <a:pt x="3402" y="618"/>
                    <a:pt x="3402" y="618"/>
                    <a:pt x="3402" y="618"/>
                  </a:cubicBezTo>
                  <a:cubicBezTo>
                    <a:pt x="3405" y="617"/>
                    <a:pt x="3405" y="617"/>
                    <a:pt x="3405" y="617"/>
                  </a:cubicBezTo>
                  <a:cubicBezTo>
                    <a:pt x="3435" y="617"/>
                    <a:pt x="3435" y="617"/>
                    <a:pt x="3435" y="617"/>
                  </a:cubicBezTo>
                  <a:cubicBezTo>
                    <a:pt x="3435" y="617"/>
                    <a:pt x="3435" y="617"/>
                    <a:pt x="3480" y="625"/>
                  </a:cubicBezTo>
                  <a:cubicBezTo>
                    <a:pt x="3510" y="542"/>
                    <a:pt x="3510" y="542"/>
                    <a:pt x="3510" y="542"/>
                  </a:cubicBezTo>
                  <a:cubicBezTo>
                    <a:pt x="3547" y="549"/>
                    <a:pt x="3547" y="549"/>
                    <a:pt x="3547" y="549"/>
                  </a:cubicBezTo>
                  <a:cubicBezTo>
                    <a:pt x="3547" y="549"/>
                    <a:pt x="3547" y="549"/>
                    <a:pt x="3555" y="512"/>
                  </a:cubicBezTo>
                  <a:cubicBezTo>
                    <a:pt x="3555" y="512"/>
                    <a:pt x="3555" y="512"/>
                    <a:pt x="3532" y="482"/>
                  </a:cubicBezTo>
                  <a:cubicBezTo>
                    <a:pt x="3532" y="482"/>
                    <a:pt x="3532" y="482"/>
                    <a:pt x="3555" y="467"/>
                  </a:cubicBezTo>
                  <a:cubicBezTo>
                    <a:pt x="3555" y="467"/>
                    <a:pt x="3555" y="467"/>
                    <a:pt x="3570" y="459"/>
                  </a:cubicBezTo>
                  <a:cubicBezTo>
                    <a:pt x="3570" y="459"/>
                    <a:pt x="3570" y="459"/>
                    <a:pt x="3577" y="421"/>
                  </a:cubicBezTo>
                  <a:cubicBezTo>
                    <a:pt x="3577" y="421"/>
                    <a:pt x="3577" y="421"/>
                    <a:pt x="3623" y="421"/>
                  </a:cubicBezTo>
                  <a:cubicBezTo>
                    <a:pt x="3623" y="421"/>
                    <a:pt x="3623" y="421"/>
                    <a:pt x="3630" y="391"/>
                  </a:cubicBezTo>
                  <a:cubicBezTo>
                    <a:pt x="3630" y="391"/>
                    <a:pt x="3630" y="391"/>
                    <a:pt x="3645" y="414"/>
                  </a:cubicBezTo>
                  <a:cubicBezTo>
                    <a:pt x="3668" y="421"/>
                    <a:pt x="3668" y="421"/>
                    <a:pt x="3668" y="421"/>
                  </a:cubicBezTo>
                  <a:cubicBezTo>
                    <a:pt x="3668" y="429"/>
                    <a:pt x="3683" y="414"/>
                    <a:pt x="3675" y="406"/>
                  </a:cubicBezTo>
                  <a:cubicBezTo>
                    <a:pt x="3675" y="376"/>
                    <a:pt x="3675" y="376"/>
                    <a:pt x="3675" y="376"/>
                  </a:cubicBezTo>
                  <a:cubicBezTo>
                    <a:pt x="3675" y="376"/>
                    <a:pt x="3675" y="376"/>
                    <a:pt x="3698" y="399"/>
                  </a:cubicBezTo>
                  <a:cubicBezTo>
                    <a:pt x="3698" y="399"/>
                    <a:pt x="3698" y="399"/>
                    <a:pt x="3698" y="376"/>
                  </a:cubicBezTo>
                  <a:cubicBezTo>
                    <a:pt x="3698" y="376"/>
                    <a:pt x="3698" y="376"/>
                    <a:pt x="3728" y="376"/>
                  </a:cubicBezTo>
                  <a:cubicBezTo>
                    <a:pt x="3728" y="376"/>
                    <a:pt x="3728" y="376"/>
                    <a:pt x="3728" y="346"/>
                  </a:cubicBezTo>
                  <a:cubicBezTo>
                    <a:pt x="3728" y="346"/>
                    <a:pt x="3728" y="346"/>
                    <a:pt x="3750" y="316"/>
                  </a:cubicBezTo>
                  <a:cubicBezTo>
                    <a:pt x="3750" y="316"/>
                    <a:pt x="3750" y="316"/>
                    <a:pt x="3765" y="323"/>
                  </a:cubicBezTo>
                  <a:cubicBezTo>
                    <a:pt x="3765" y="323"/>
                    <a:pt x="3765" y="323"/>
                    <a:pt x="3773" y="301"/>
                  </a:cubicBezTo>
                  <a:cubicBezTo>
                    <a:pt x="3773" y="301"/>
                    <a:pt x="3773" y="301"/>
                    <a:pt x="3803" y="301"/>
                  </a:cubicBezTo>
                  <a:cubicBezTo>
                    <a:pt x="3803" y="301"/>
                    <a:pt x="3803" y="301"/>
                    <a:pt x="3788" y="271"/>
                  </a:cubicBezTo>
                  <a:cubicBezTo>
                    <a:pt x="3788" y="271"/>
                    <a:pt x="3788" y="271"/>
                    <a:pt x="3803" y="271"/>
                  </a:cubicBezTo>
                  <a:cubicBezTo>
                    <a:pt x="3803" y="271"/>
                    <a:pt x="3803" y="271"/>
                    <a:pt x="3818" y="248"/>
                  </a:cubicBezTo>
                  <a:cubicBezTo>
                    <a:pt x="3818" y="248"/>
                    <a:pt x="3818" y="248"/>
                    <a:pt x="3825" y="263"/>
                  </a:cubicBezTo>
                  <a:cubicBezTo>
                    <a:pt x="3825" y="263"/>
                    <a:pt x="3825" y="241"/>
                    <a:pt x="3825" y="233"/>
                  </a:cubicBezTo>
                  <a:cubicBezTo>
                    <a:pt x="3833" y="218"/>
                    <a:pt x="3833" y="218"/>
                    <a:pt x="3833" y="218"/>
                  </a:cubicBezTo>
                  <a:cubicBezTo>
                    <a:pt x="3833" y="218"/>
                    <a:pt x="3833" y="218"/>
                    <a:pt x="3848" y="233"/>
                  </a:cubicBezTo>
                  <a:cubicBezTo>
                    <a:pt x="3848" y="233"/>
                    <a:pt x="3848" y="233"/>
                    <a:pt x="3848" y="211"/>
                  </a:cubicBezTo>
                  <a:cubicBezTo>
                    <a:pt x="3848" y="211"/>
                    <a:pt x="3848" y="211"/>
                    <a:pt x="3878" y="218"/>
                  </a:cubicBezTo>
                  <a:cubicBezTo>
                    <a:pt x="3878" y="218"/>
                    <a:pt x="3878" y="218"/>
                    <a:pt x="3893" y="218"/>
                  </a:cubicBezTo>
                  <a:cubicBezTo>
                    <a:pt x="3893" y="218"/>
                    <a:pt x="3893" y="218"/>
                    <a:pt x="3908" y="203"/>
                  </a:cubicBezTo>
                  <a:cubicBezTo>
                    <a:pt x="3908" y="203"/>
                    <a:pt x="3908" y="203"/>
                    <a:pt x="3923" y="211"/>
                  </a:cubicBezTo>
                  <a:cubicBezTo>
                    <a:pt x="3923" y="211"/>
                    <a:pt x="3923" y="211"/>
                    <a:pt x="3931" y="188"/>
                  </a:cubicBezTo>
                  <a:cubicBezTo>
                    <a:pt x="3953" y="195"/>
                    <a:pt x="3953" y="195"/>
                    <a:pt x="3953" y="195"/>
                  </a:cubicBezTo>
                  <a:cubicBezTo>
                    <a:pt x="3961" y="203"/>
                    <a:pt x="3961" y="203"/>
                    <a:pt x="3961" y="203"/>
                  </a:cubicBezTo>
                  <a:cubicBezTo>
                    <a:pt x="3961" y="203"/>
                    <a:pt x="3961" y="203"/>
                    <a:pt x="3968" y="195"/>
                  </a:cubicBezTo>
                  <a:cubicBezTo>
                    <a:pt x="3968" y="195"/>
                    <a:pt x="3968" y="195"/>
                    <a:pt x="3983" y="180"/>
                  </a:cubicBezTo>
                  <a:cubicBezTo>
                    <a:pt x="3983" y="180"/>
                    <a:pt x="3983" y="180"/>
                    <a:pt x="3998" y="188"/>
                  </a:cubicBezTo>
                  <a:cubicBezTo>
                    <a:pt x="3998" y="188"/>
                    <a:pt x="4006" y="173"/>
                    <a:pt x="4013" y="165"/>
                  </a:cubicBezTo>
                  <a:cubicBezTo>
                    <a:pt x="4021" y="158"/>
                    <a:pt x="4021" y="158"/>
                    <a:pt x="4021" y="158"/>
                  </a:cubicBezTo>
                  <a:cubicBezTo>
                    <a:pt x="4036" y="173"/>
                    <a:pt x="4036" y="173"/>
                    <a:pt x="4036" y="173"/>
                  </a:cubicBezTo>
                  <a:cubicBezTo>
                    <a:pt x="4036" y="173"/>
                    <a:pt x="4036" y="173"/>
                    <a:pt x="4021" y="180"/>
                  </a:cubicBezTo>
                  <a:cubicBezTo>
                    <a:pt x="4021" y="180"/>
                    <a:pt x="4021" y="180"/>
                    <a:pt x="4036" y="188"/>
                  </a:cubicBezTo>
                  <a:cubicBezTo>
                    <a:pt x="4036" y="188"/>
                    <a:pt x="4036" y="188"/>
                    <a:pt x="4051" y="188"/>
                  </a:cubicBezTo>
                  <a:cubicBezTo>
                    <a:pt x="4051" y="188"/>
                    <a:pt x="4051" y="188"/>
                    <a:pt x="4066" y="173"/>
                  </a:cubicBezTo>
                  <a:cubicBezTo>
                    <a:pt x="4073" y="180"/>
                    <a:pt x="4073" y="180"/>
                    <a:pt x="4073" y="180"/>
                  </a:cubicBezTo>
                  <a:cubicBezTo>
                    <a:pt x="4089" y="165"/>
                    <a:pt x="4089" y="165"/>
                    <a:pt x="4089" y="165"/>
                  </a:cubicBezTo>
                  <a:cubicBezTo>
                    <a:pt x="4104" y="188"/>
                    <a:pt x="4104" y="188"/>
                    <a:pt x="4104" y="188"/>
                  </a:cubicBezTo>
                  <a:cubicBezTo>
                    <a:pt x="4119" y="180"/>
                    <a:pt x="4119" y="180"/>
                    <a:pt x="4119" y="180"/>
                  </a:cubicBezTo>
                  <a:cubicBezTo>
                    <a:pt x="4119" y="180"/>
                    <a:pt x="4134" y="173"/>
                    <a:pt x="4141" y="173"/>
                  </a:cubicBezTo>
                  <a:cubicBezTo>
                    <a:pt x="4149" y="188"/>
                    <a:pt x="4149" y="188"/>
                    <a:pt x="4149" y="188"/>
                  </a:cubicBezTo>
                  <a:cubicBezTo>
                    <a:pt x="4149" y="188"/>
                    <a:pt x="4149" y="188"/>
                    <a:pt x="4156" y="165"/>
                  </a:cubicBezTo>
                  <a:cubicBezTo>
                    <a:pt x="4156" y="165"/>
                    <a:pt x="4156" y="165"/>
                    <a:pt x="4186" y="150"/>
                  </a:cubicBezTo>
                  <a:cubicBezTo>
                    <a:pt x="4186" y="150"/>
                    <a:pt x="4171" y="128"/>
                    <a:pt x="4179" y="128"/>
                  </a:cubicBezTo>
                  <a:cubicBezTo>
                    <a:pt x="4209" y="128"/>
                    <a:pt x="4209" y="128"/>
                    <a:pt x="4209" y="128"/>
                  </a:cubicBezTo>
                  <a:cubicBezTo>
                    <a:pt x="4209" y="128"/>
                    <a:pt x="4216" y="120"/>
                    <a:pt x="4216" y="113"/>
                  </a:cubicBezTo>
                  <a:cubicBezTo>
                    <a:pt x="4209" y="113"/>
                    <a:pt x="4194" y="90"/>
                    <a:pt x="4194" y="90"/>
                  </a:cubicBezTo>
                  <a:cubicBezTo>
                    <a:pt x="4216" y="90"/>
                    <a:pt x="4216" y="90"/>
                    <a:pt x="4216" y="90"/>
                  </a:cubicBezTo>
                  <a:cubicBezTo>
                    <a:pt x="4216" y="90"/>
                    <a:pt x="4216" y="90"/>
                    <a:pt x="4246" y="22"/>
                  </a:cubicBezTo>
                  <a:cubicBezTo>
                    <a:pt x="4246" y="22"/>
                    <a:pt x="4246" y="22"/>
                    <a:pt x="4276" y="22"/>
                  </a:cubicBezTo>
                  <a:cubicBezTo>
                    <a:pt x="4276" y="22"/>
                    <a:pt x="4276" y="22"/>
                    <a:pt x="4276" y="0"/>
                  </a:cubicBezTo>
                  <a:cubicBezTo>
                    <a:pt x="4276" y="0"/>
                    <a:pt x="4276" y="0"/>
                    <a:pt x="4299" y="15"/>
                  </a:cubicBezTo>
                  <a:cubicBezTo>
                    <a:pt x="4299" y="15"/>
                    <a:pt x="4299" y="15"/>
                    <a:pt x="4554" y="15"/>
                  </a:cubicBezTo>
                  <a:cubicBezTo>
                    <a:pt x="4554" y="15"/>
                    <a:pt x="4554" y="15"/>
                    <a:pt x="4975" y="610"/>
                  </a:cubicBezTo>
                  <a:cubicBezTo>
                    <a:pt x="4975" y="610"/>
                    <a:pt x="4975" y="610"/>
                    <a:pt x="5081" y="1114"/>
                  </a:cubicBezTo>
                  <a:cubicBezTo>
                    <a:pt x="5081" y="1114"/>
                    <a:pt x="5081" y="1114"/>
                    <a:pt x="5081" y="1167"/>
                  </a:cubicBezTo>
                  <a:cubicBezTo>
                    <a:pt x="5081" y="1167"/>
                    <a:pt x="5081" y="1167"/>
                    <a:pt x="5058" y="1182"/>
                  </a:cubicBezTo>
                  <a:cubicBezTo>
                    <a:pt x="5058" y="1182"/>
                    <a:pt x="5058" y="1182"/>
                    <a:pt x="5058" y="1189"/>
                  </a:cubicBezTo>
                  <a:cubicBezTo>
                    <a:pt x="5066" y="1204"/>
                    <a:pt x="5066" y="1204"/>
                    <a:pt x="5066" y="1204"/>
                  </a:cubicBezTo>
                  <a:cubicBezTo>
                    <a:pt x="5073" y="1204"/>
                    <a:pt x="5073" y="1227"/>
                    <a:pt x="5073" y="1227"/>
                  </a:cubicBezTo>
                  <a:cubicBezTo>
                    <a:pt x="5073" y="1227"/>
                    <a:pt x="5073" y="1227"/>
                    <a:pt x="5050" y="1250"/>
                  </a:cubicBezTo>
                  <a:cubicBezTo>
                    <a:pt x="5050" y="1250"/>
                    <a:pt x="5050" y="1250"/>
                    <a:pt x="5096" y="1272"/>
                  </a:cubicBezTo>
                  <a:cubicBezTo>
                    <a:pt x="5096" y="1272"/>
                    <a:pt x="5096" y="1272"/>
                    <a:pt x="5103" y="1295"/>
                  </a:cubicBezTo>
                  <a:cubicBezTo>
                    <a:pt x="5103" y="1295"/>
                    <a:pt x="5103" y="1295"/>
                    <a:pt x="5126" y="1287"/>
                  </a:cubicBezTo>
                  <a:cubicBezTo>
                    <a:pt x="5126" y="1287"/>
                    <a:pt x="5126" y="1287"/>
                    <a:pt x="5141" y="1287"/>
                  </a:cubicBezTo>
                  <a:cubicBezTo>
                    <a:pt x="5156" y="1302"/>
                    <a:pt x="5156" y="1302"/>
                    <a:pt x="5156" y="1302"/>
                  </a:cubicBezTo>
                  <a:cubicBezTo>
                    <a:pt x="5156" y="1302"/>
                    <a:pt x="5163" y="1295"/>
                    <a:pt x="5171" y="1295"/>
                  </a:cubicBezTo>
                  <a:cubicBezTo>
                    <a:pt x="5186" y="1302"/>
                    <a:pt x="5186" y="1302"/>
                    <a:pt x="5186" y="1302"/>
                  </a:cubicBezTo>
                  <a:cubicBezTo>
                    <a:pt x="5186" y="1302"/>
                    <a:pt x="5186" y="1302"/>
                    <a:pt x="5208" y="1280"/>
                  </a:cubicBezTo>
                  <a:cubicBezTo>
                    <a:pt x="5261" y="1295"/>
                    <a:pt x="5261" y="1295"/>
                    <a:pt x="5261" y="1295"/>
                  </a:cubicBezTo>
                  <a:cubicBezTo>
                    <a:pt x="5268" y="1295"/>
                    <a:pt x="5336" y="1302"/>
                    <a:pt x="5336" y="1302"/>
                  </a:cubicBezTo>
                  <a:cubicBezTo>
                    <a:pt x="5336" y="1302"/>
                    <a:pt x="5336" y="1302"/>
                    <a:pt x="5351" y="1325"/>
                  </a:cubicBezTo>
                  <a:cubicBezTo>
                    <a:pt x="5351" y="1325"/>
                    <a:pt x="5351" y="1325"/>
                    <a:pt x="5374" y="1325"/>
                  </a:cubicBezTo>
                  <a:cubicBezTo>
                    <a:pt x="5374" y="1325"/>
                    <a:pt x="5374" y="1325"/>
                    <a:pt x="5374" y="1340"/>
                  </a:cubicBezTo>
                  <a:cubicBezTo>
                    <a:pt x="5366" y="1355"/>
                    <a:pt x="5366" y="1355"/>
                    <a:pt x="5366" y="1355"/>
                  </a:cubicBezTo>
                  <a:cubicBezTo>
                    <a:pt x="5404" y="1370"/>
                    <a:pt x="5404" y="1370"/>
                    <a:pt x="5404" y="1370"/>
                  </a:cubicBezTo>
                  <a:cubicBezTo>
                    <a:pt x="5404" y="1370"/>
                    <a:pt x="5404" y="1370"/>
                    <a:pt x="5404" y="1415"/>
                  </a:cubicBezTo>
                  <a:cubicBezTo>
                    <a:pt x="5404" y="1415"/>
                    <a:pt x="5404" y="1415"/>
                    <a:pt x="5449" y="1423"/>
                  </a:cubicBezTo>
                  <a:cubicBezTo>
                    <a:pt x="5449" y="1423"/>
                    <a:pt x="5449" y="1423"/>
                    <a:pt x="5456" y="1460"/>
                  </a:cubicBezTo>
                  <a:cubicBezTo>
                    <a:pt x="5456" y="1460"/>
                    <a:pt x="5456" y="1460"/>
                    <a:pt x="5486" y="1453"/>
                  </a:cubicBezTo>
                  <a:cubicBezTo>
                    <a:pt x="5486" y="1453"/>
                    <a:pt x="5486" y="1453"/>
                    <a:pt x="5501" y="1453"/>
                  </a:cubicBezTo>
                  <a:cubicBezTo>
                    <a:pt x="5516" y="1460"/>
                    <a:pt x="5516" y="1460"/>
                    <a:pt x="5516" y="1460"/>
                  </a:cubicBezTo>
                  <a:lnTo>
                    <a:pt x="5516" y="1483"/>
                  </a:ln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6">
              <a:extLst>
                <a:ext uri="{FF2B5EF4-FFF2-40B4-BE49-F238E27FC236}">
                  <a16:creationId xmlns:a16="http://schemas.microsoft.com/office/drawing/2014/main" id="{43301D29-C0EE-C34B-26AE-374FBDA6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58" y="3619129"/>
              <a:ext cx="1753200" cy="1750811"/>
            </a:xfrm>
            <a:custGeom>
              <a:avLst/>
              <a:gdLst>
                <a:gd name="T0" fmla="*/ 3084 w 3090"/>
                <a:gd name="T1" fmla="*/ 1543 h 3084"/>
                <a:gd name="T2" fmla="*/ 3063 w 3090"/>
                <a:gd name="T3" fmla="*/ 1548 h 3084"/>
                <a:gd name="T4" fmla="*/ 3044 w 3090"/>
                <a:gd name="T5" fmla="*/ 1594 h 3084"/>
                <a:gd name="T6" fmla="*/ 3062 w 3090"/>
                <a:gd name="T7" fmla="*/ 1718 h 3084"/>
                <a:gd name="T8" fmla="*/ 3048 w 3090"/>
                <a:gd name="T9" fmla="*/ 1721 h 3084"/>
                <a:gd name="T10" fmla="*/ 3014 w 3090"/>
                <a:gd name="T11" fmla="*/ 1775 h 3084"/>
                <a:gd name="T12" fmla="*/ 2946 w 3090"/>
                <a:gd name="T13" fmla="*/ 1948 h 3084"/>
                <a:gd name="T14" fmla="*/ 2864 w 3090"/>
                <a:gd name="T15" fmla="*/ 2189 h 3084"/>
                <a:gd name="T16" fmla="*/ 2793 w 3090"/>
                <a:gd name="T17" fmla="*/ 2293 h 3084"/>
                <a:gd name="T18" fmla="*/ 2789 w 3090"/>
                <a:gd name="T19" fmla="*/ 2295 h 3084"/>
                <a:gd name="T20" fmla="*/ 2686 w 3090"/>
                <a:gd name="T21" fmla="*/ 2310 h 3084"/>
                <a:gd name="T22" fmla="*/ 2679 w 3090"/>
                <a:gd name="T23" fmla="*/ 2198 h 3084"/>
                <a:gd name="T24" fmla="*/ 2662 w 3090"/>
                <a:gd name="T25" fmla="*/ 2152 h 3084"/>
                <a:gd name="T26" fmla="*/ 2292 w 3090"/>
                <a:gd name="T27" fmla="*/ 2295 h 3084"/>
                <a:gd name="T28" fmla="*/ 2254 w 3090"/>
                <a:gd name="T29" fmla="*/ 2558 h 3084"/>
                <a:gd name="T30" fmla="*/ 2242 w 3090"/>
                <a:gd name="T31" fmla="*/ 2791 h 3084"/>
                <a:gd name="T32" fmla="*/ 2137 w 3090"/>
                <a:gd name="T33" fmla="*/ 3084 h 3084"/>
                <a:gd name="T34" fmla="*/ 1686 w 3090"/>
                <a:gd name="T35" fmla="*/ 2649 h 3084"/>
                <a:gd name="T36" fmla="*/ 1503 w 3090"/>
                <a:gd name="T37" fmla="*/ 2626 h 3084"/>
                <a:gd name="T38" fmla="*/ 713 w 3090"/>
                <a:gd name="T39" fmla="*/ 2588 h 3084"/>
                <a:gd name="T40" fmla="*/ 675 w 3090"/>
                <a:gd name="T41" fmla="*/ 2558 h 3084"/>
                <a:gd name="T42" fmla="*/ 834 w 3090"/>
                <a:gd name="T43" fmla="*/ 2528 h 3084"/>
                <a:gd name="T44" fmla="*/ 984 w 3090"/>
                <a:gd name="T45" fmla="*/ 2483 h 3084"/>
                <a:gd name="T46" fmla="*/ 1172 w 3090"/>
                <a:gd name="T47" fmla="*/ 2430 h 3084"/>
                <a:gd name="T48" fmla="*/ 901 w 3090"/>
                <a:gd name="T49" fmla="*/ 2453 h 3084"/>
                <a:gd name="T50" fmla="*/ 766 w 3090"/>
                <a:gd name="T51" fmla="*/ 2475 h 3084"/>
                <a:gd name="T52" fmla="*/ 728 w 3090"/>
                <a:gd name="T53" fmla="*/ 2430 h 3084"/>
                <a:gd name="T54" fmla="*/ 683 w 3090"/>
                <a:gd name="T55" fmla="*/ 2483 h 3084"/>
                <a:gd name="T56" fmla="*/ 668 w 3090"/>
                <a:gd name="T57" fmla="*/ 2603 h 3084"/>
                <a:gd name="T58" fmla="*/ 517 w 3090"/>
                <a:gd name="T59" fmla="*/ 2603 h 3084"/>
                <a:gd name="T60" fmla="*/ 209 w 3090"/>
                <a:gd name="T61" fmla="*/ 2611 h 3084"/>
                <a:gd name="T62" fmla="*/ 46 w 3090"/>
                <a:gd name="T63" fmla="*/ 2520 h 3084"/>
                <a:gd name="T64" fmla="*/ 91 w 3090"/>
                <a:gd name="T65" fmla="*/ 2250 h 3084"/>
                <a:gd name="T66" fmla="*/ 61 w 3090"/>
                <a:gd name="T67" fmla="*/ 1957 h 3084"/>
                <a:gd name="T68" fmla="*/ 98 w 3090"/>
                <a:gd name="T69" fmla="*/ 1551 h 3084"/>
                <a:gd name="T70" fmla="*/ 0 w 3090"/>
                <a:gd name="T71" fmla="*/ 1227 h 3084"/>
                <a:gd name="T72" fmla="*/ 45 w 3090"/>
                <a:gd name="T73" fmla="*/ 737 h 3084"/>
                <a:gd name="T74" fmla="*/ 75 w 3090"/>
                <a:gd name="T75" fmla="*/ 587 h 3084"/>
                <a:gd name="T76" fmla="*/ 233 w 3090"/>
                <a:gd name="T77" fmla="*/ 534 h 3084"/>
                <a:gd name="T78" fmla="*/ 400 w 3090"/>
                <a:gd name="T79" fmla="*/ 412 h 3084"/>
                <a:gd name="T80" fmla="*/ 670 w 3090"/>
                <a:gd name="T81" fmla="*/ 323 h 3084"/>
                <a:gd name="T82" fmla="*/ 1019 w 3090"/>
                <a:gd name="T83" fmla="*/ 33 h 3084"/>
                <a:gd name="T84" fmla="*/ 1241 w 3090"/>
                <a:gd name="T85" fmla="*/ 143 h 3084"/>
                <a:gd name="T86" fmla="*/ 1542 w 3090"/>
                <a:gd name="T87" fmla="*/ 195 h 3084"/>
                <a:gd name="T88" fmla="*/ 1416 w 3090"/>
                <a:gd name="T89" fmla="*/ 336 h 3084"/>
                <a:gd name="T90" fmla="*/ 1677 w 3090"/>
                <a:gd name="T91" fmla="*/ 918 h 3084"/>
                <a:gd name="T92" fmla="*/ 1814 w 3090"/>
                <a:gd name="T93" fmla="*/ 1044 h 3084"/>
                <a:gd name="T94" fmla="*/ 1852 w 3090"/>
                <a:gd name="T95" fmla="*/ 1074 h 3084"/>
                <a:gd name="T96" fmla="*/ 2025 w 3090"/>
                <a:gd name="T97" fmla="*/ 1052 h 3084"/>
                <a:gd name="T98" fmla="*/ 2100 w 3090"/>
                <a:gd name="T99" fmla="*/ 1036 h 3084"/>
                <a:gd name="T100" fmla="*/ 2190 w 3090"/>
                <a:gd name="T101" fmla="*/ 1044 h 3084"/>
                <a:gd name="T102" fmla="*/ 2333 w 3090"/>
                <a:gd name="T103" fmla="*/ 1097 h 3084"/>
                <a:gd name="T104" fmla="*/ 2506 w 3090"/>
                <a:gd name="T105" fmla="*/ 1015 h 3084"/>
                <a:gd name="T106" fmla="*/ 2625 w 3090"/>
                <a:gd name="T107" fmla="*/ 1060 h 3084"/>
                <a:gd name="T108" fmla="*/ 2670 w 3090"/>
                <a:gd name="T109" fmla="*/ 1053 h 3084"/>
                <a:gd name="T110" fmla="*/ 2760 w 3090"/>
                <a:gd name="T111" fmla="*/ 1083 h 3084"/>
                <a:gd name="T112" fmla="*/ 2770 w 3090"/>
                <a:gd name="T113" fmla="*/ 1133 h 3084"/>
                <a:gd name="T114" fmla="*/ 2760 w 3090"/>
                <a:gd name="T115" fmla="*/ 1143 h 3084"/>
                <a:gd name="T116" fmla="*/ 2753 w 3090"/>
                <a:gd name="T117" fmla="*/ 1150 h 3084"/>
                <a:gd name="T118" fmla="*/ 2715 w 3090"/>
                <a:gd name="T119" fmla="*/ 1158 h 3084"/>
                <a:gd name="T120" fmla="*/ 2865 w 3090"/>
                <a:gd name="T121" fmla="*/ 1294 h 3084"/>
                <a:gd name="T122" fmla="*/ 2919 w 3090"/>
                <a:gd name="T123" fmla="*/ 1364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90" h="3084">
                  <a:moveTo>
                    <a:pt x="3090" y="1541"/>
                  </a:moveTo>
                  <a:cubicBezTo>
                    <a:pt x="3090" y="1542"/>
                    <a:pt x="3090" y="1542"/>
                    <a:pt x="3090" y="1542"/>
                  </a:cubicBezTo>
                  <a:cubicBezTo>
                    <a:pt x="3090" y="1542"/>
                    <a:pt x="3090" y="1542"/>
                    <a:pt x="3090" y="1542"/>
                  </a:cubicBezTo>
                  <a:cubicBezTo>
                    <a:pt x="3090" y="1542"/>
                    <a:pt x="3090" y="1542"/>
                    <a:pt x="3090" y="1542"/>
                  </a:cubicBezTo>
                  <a:cubicBezTo>
                    <a:pt x="3088" y="1542"/>
                    <a:pt x="3086" y="1542"/>
                    <a:pt x="3085" y="1543"/>
                  </a:cubicBezTo>
                  <a:cubicBezTo>
                    <a:pt x="3085" y="1543"/>
                    <a:pt x="3084" y="1543"/>
                    <a:pt x="3084" y="1543"/>
                  </a:cubicBezTo>
                  <a:cubicBezTo>
                    <a:pt x="3079" y="1544"/>
                    <a:pt x="3075" y="1545"/>
                    <a:pt x="3072" y="1546"/>
                  </a:cubicBezTo>
                  <a:cubicBezTo>
                    <a:pt x="3072" y="1546"/>
                    <a:pt x="3072" y="1546"/>
                    <a:pt x="3072" y="1546"/>
                  </a:cubicBezTo>
                  <a:cubicBezTo>
                    <a:pt x="3068" y="1547"/>
                    <a:pt x="3066" y="1548"/>
                    <a:pt x="3064" y="1548"/>
                  </a:cubicBezTo>
                  <a:cubicBezTo>
                    <a:pt x="3064" y="1548"/>
                    <a:pt x="3064" y="1548"/>
                    <a:pt x="3064" y="1548"/>
                  </a:cubicBezTo>
                  <a:cubicBezTo>
                    <a:pt x="3064" y="1548"/>
                    <a:pt x="3063" y="1548"/>
                    <a:pt x="3063" y="1548"/>
                  </a:cubicBezTo>
                  <a:cubicBezTo>
                    <a:pt x="3063" y="1548"/>
                    <a:pt x="3063" y="1548"/>
                    <a:pt x="3063" y="1548"/>
                  </a:cubicBezTo>
                  <a:cubicBezTo>
                    <a:pt x="3063" y="1548"/>
                    <a:pt x="3063" y="1548"/>
                    <a:pt x="3063" y="1548"/>
                  </a:cubicBezTo>
                  <a:cubicBezTo>
                    <a:pt x="3062" y="1548"/>
                    <a:pt x="3062" y="1548"/>
                    <a:pt x="3062" y="1548"/>
                  </a:cubicBezTo>
                  <a:cubicBezTo>
                    <a:pt x="3062" y="1548"/>
                    <a:pt x="3062" y="1548"/>
                    <a:pt x="3062" y="1548"/>
                  </a:cubicBezTo>
                  <a:cubicBezTo>
                    <a:pt x="3059" y="1549"/>
                    <a:pt x="3059" y="1549"/>
                    <a:pt x="3059" y="1549"/>
                  </a:cubicBezTo>
                  <a:cubicBezTo>
                    <a:pt x="3037" y="1579"/>
                    <a:pt x="3037" y="1579"/>
                    <a:pt x="3037" y="1579"/>
                  </a:cubicBezTo>
                  <a:cubicBezTo>
                    <a:pt x="3044" y="1594"/>
                    <a:pt x="3044" y="1594"/>
                    <a:pt x="3044" y="1594"/>
                  </a:cubicBezTo>
                  <a:cubicBezTo>
                    <a:pt x="3075" y="1625"/>
                    <a:pt x="3075" y="1625"/>
                    <a:pt x="3075" y="1625"/>
                  </a:cubicBezTo>
                  <a:cubicBezTo>
                    <a:pt x="3067" y="1640"/>
                    <a:pt x="3067" y="1640"/>
                    <a:pt x="3067" y="1640"/>
                  </a:cubicBezTo>
                  <a:cubicBezTo>
                    <a:pt x="3067" y="1647"/>
                    <a:pt x="3059" y="1677"/>
                    <a:pt x="3059" y="1677"/>
                  </a:cubicBezTo>
                  <a:cubicBezTo>
                    <a:pt x="3075" y="1715"/>
                    <a:pt x="3075" y="1715"/>
                    <a:pt x="3075" y="1715"/>
                  </a:cubicBezTo>
                  <a:cubicBezTo>
                    <a:pt x="3075" y="1715"/>
                    <a:pt x="3075" y="1715"/>
                    <a:pt x="3075" y="1715"/>
                  </a:cubicBezTo>
                  <a:cubicBezTo>
                    <a:pt x="3069" y="1716"/>
                    <a:pt x="3065" y="1717"/>
                    <a:pt x="3062" y="1718"/>
                  </a:cubicBezTo>
                  <a:cubicBezTo>
                    <a:pt x="3059" y="1719"/>
                    <a:pt x="3057" y="1719"/>
                    <a:pt x="3055" y="1720"/>
                  </a:cubicBezTo>
                  <a:cubicBezTo>
                    <a:pt x="3055" y="1720"/>
                    <a:pt x="3054" y="1720"/>
                    <a:pt x="3054" y="1720"/>
                  </a:cubicBezTo>
                  <a:cubicBezTo>
                    <a:pt x="3052" y="1720"/>
                    <a:pt x="3050" y="1721"/>
                    <a:pt x="3049" y="1721"/>
                  </a:cubicBezTo>
                  <a:cubicBezTo>
                    <a:pt x="3049" y="1721"/>
                    <a:pt x="3049" y="1721"/>
                    <a:pt x="3049" y="1721"/>
                  </a:cubicBezTo>
                  <a:cubicBezTo>
                    <a:pt x="3049" y="1721"/>
                    <a:pt x="3048" y="1721"/>
                    <a:pt x="3048" y="1721"/>
                  </a:cubicBezTo>
                  <a:cubicBezTo>
                    <a:pt x="3048" y="1721"/>
                    <a:pt x="3048" y="1721"/>
                    <a:pt x="3048" y="1721"/>
                  </a:cubicBezTo>
                  <a:cubicBezTo>
                    <a:pt x="3048" y="1721"/>
                    <a:pt x="3048" y="1722"/>
                    <a:pt x="3048" y="1722"/>
                  </a:cubicBezTo>
                  <a:cubicBezTo>
                    <a:pt x="3047" y="1722"/>
                    <a:pt x="3047" y="1722"/>
                    <a:pt x="3047" y="1722"/>
                  </a:cubicBezTo>
                  <a:cubicBezTo>
                    <a:pt x="3047" y="1722"/>
                    <a:pt x="3047" y="1722"/>
                    <a:pt x="3047" y="1722"/>
                  </a:cubicBezTo>
                  <a:cubicBezTo>
                    <a:pt x="3044" y="1722"/>
                    <a:pt x="3044" y="1722"/>
                    <a:pt x="3044" y="1722"/>
                  </a:cubicBezTo>
                  <a:cubicBezTo>
                    <a:pt x="3007" y="1737"/>
                    <a:pt x="3007" y="1737"/>
                    <a:pt x="3007" y="1737"/>
                  </a:cubicBezTo>
                  <a:cubicBezTo>
                    <a:pt x="3014" y="1775"/>
                    <a:pt x="3014" y="1775"/>
                    <a:pt x="3014" y="1775"/>
                  </a:cubicBezTo>
                  <a:cubicBezTo>
                    <a:pt x="3014" y="1775"/>
                    <a:pt x="2992" y="1790"/>
                    <a:pt x="2992" y="1798"/>
                  </a:cubicBezTo>
                  <a:cubicBezTo>
                    <a:pt x="2992" y="1798"/>
                    <a:pt x="2984" y="1820"/>
                    <a:pt x="2984" y="1828"/>
                  </a:cubicBezTo>
                  <a:cubicBezTo>
                    <a:pt x="2984" y="1880"/>
                    <a:pt x="2984" y="1880"/>
                    <a:pt x="2984" y="1880"/>
                  </a:cubicBezTo>
                  <a:cubicBezTo>
                    <a:pt x="2984" y="1880"/>
                    <a:pt x="2954" y="1918"/>
                    <a:pt x="2947" y="1926"/>
                  </a:cubicBezTo>
                  <a:cubicBezTo>
                    <a:pt x="2947" y="1948"/>
                    <a:pt x="2947" y="1948"/>
                    <a:pt x="2947" y="1948"/>
                  </a:cubicBezTo>
                  <a:cubicBezTo>
                    <a:pt x="2946" y="1948"/>
                    <a:pt x="2946" y="1948"/>
                    <a:pt x="2946" y="1948"/>
                  </a:cubicBezTo>
                  <a:cubicBezTo>
                    <a:pt x="2939" y="1948"/>
                    <a:pt x="2932" y="1963"/>
                    <a:pt x="2932" y="1963"/>
                  </a:cubicBezTo>
                  <a:cubicBezTo>
                    <a:pt x="2909" y="1986"/>
                    <a:pt x="2909" y="1986"/>
                    <a:pt x="2909" y="1986"/>
                  </a:cubicBezTo>
                  <a:cubicBezTo>
                    <a:pt x="2894" y="2039"/>
                    <a:pt x="2894" y="2039"/>
                    <a:pt x="2894" y="2039"/>
                  </a:cubicBezTo>
                  <a:cubicBezTo>
                    <a:pt x="2894" y="2039"/>
                    <a:pt x="2886" y="2076"/>
                    <a:pt x="2886" y="2084"/>
                  </a:cubicBezTo>
                  <a:cubicBezTo>
                    <a:pt x="2894" y="2144"/>
                    <a:pt x="2894" y="2144"/>
                    <a:pt x="2894" y="2144"/>
                  </a:cubicBezTo>
                  <a:cubicBezTo>
                    <a:pt x="2894" y="2144"/>
                    <a:pt x="2871" y="2182"/>
                    <a:pt x="2864" y="2189"/>
                  </a:cubicBezTo>
                  <a:cubicBezTo>
                    <a:pt x="2879" y="2234"/>
                    <a:pt x="2879" y="2234"/>
                    <a:pt x="2879" y="2234"/>
                  </a:cubicBezTo>
                  <a:cubicBezTo>
                    <a:pt x="2825" y="2281"/>
                    <a:pt x="2819" y="2286"/>
                    <a:pt x="2819" y="2287"/>
                  </a:cubicBezTo>
                  <a:cubicBezTo>
                    <a:pt x="2819" y="2287"/>
                    <a:pt x="2819" y="2287"/>
                    <a:pt x="2819" y="2287"/>
                  </a:cubicBezTo>
                  <a:cubicBezTo>
                    <a:pt x="2819" y="2287"/>
                    <a:pt x="2819" y="2287"/>
                    <a:pt x="2819" y="2287"/>
                  </a:cubicBezTo>
                  <a:cubicBezTo>
                    <a:pt x="2805" y="2291"/>
                    <a:pt x="2797" y="2292"/>
                    <a:pt x="2793" y="2293"/>
                  </a:cubicBezTo>
                  <a:cubicBezTo>
                    <a:pt x="2793" y="2293"/>
                    <a:pt x="2793" y="2293"/>
                    <a:pt x="2793" y="2293"/>
                  </a:cubicBezTo>
                  <a:cubicBezTo>
                    <a:pt x="2793" y="2293"/>
                    <a:pt x="2793" y="2294"/>
                    <a:pt x="2792" y="2294"/>
                  </a:cubicBezTo>
                  <a:cubicBezTo>
                    <a:pt x="2792" y="2294"/>
                    <a:pt x="2792" y="2294"/>
                    <a:pt x="2792" y="2294"/>
                  </a:cubicBezTo>
                  <a:cubicBezTo>
                    <a:pt x="2792" y="2294"/>
                    <a:pt x="2792" y="2294"/>
                    <a:pt x="2792" y="2294"/>
                  </a:cubicBezTo>
                  <a:cubicBezTo>
                    <a:pt x="2792" y="2294"/>
                    <a:pt x="2792" y="2294"/>
                    <a:pt x="2792" y="2294"/>
                  </a:cubicBezTo>
                  <a:cubicBezTo>
                    <a:pt x="2791" y="2294"/>
                    <a:pt x="2790" y="2294"/>
                    <a:pt x="2789" y="2294"/>
                  </a:cubicBezTo>
                  <a:cubicBezTo>
                    <a:pt x="2789" y="2295"/>
                    <a:pt x="2789" y="2295"/>
                    <a:pt x="2789" y="2295"/>
                  </a:cubicBezTo>
                  <a:cubicBezTo>
                    <a:pt x="2756" y="2290"/>
                    <a:pt x="2741" y="2289"/>
                    <a:pt x="2734" y="2288"/>
                  </a:cubicBezTo>
                  <a:cubicBezTo>
                    <a:pt x="2733" y="2288"/>
                    <a:pt x="2731" y="2287"/>
                    <a:pt x="2731" y="2287"/>
                  </a:cubicBezTo>
                  <a:cubicBezTo>
                    <a:pt x="2728" y="2287"/>
                    <a:pt x="2728" y="2287"/>
                    <a:pt x="2728" y="2287"/>
                  </a:cubicBezTo>
                  <a:cubicBezTo>
                    <a:pt x="2718" y="2302"/>
                    <a:pt x="2715" y="2307"/>
                    <a:pt x="2714" y="2309"/>
                  </a:cubicBezTo>
                  <a:cubicBezTo>
                    <a:pt x="2713" y="2310"/>
                    <a:pt x="2713" y="2310"/>
                    <a:pt x="2713" y="2310"/>
                  </a:cubicBezTo>
                  <a:cubicBezTo>
                    <a:pt x="2686" y="2310"/>
                    <a:pt x="2686" y="2310"/>
                    <a:pt x="2686" y="2310"/>
                  </a:cubicBezTo>
                  <a:cubicBezTo>
                    <a:pt x="2686" y="2288"/>
                    <a:pt x="2686" y="2288"/>
                    <a:pt x="2686" y="2288"/>
                  </a:cubicBezTo>
                  <a:cubicBezTo>
                    <a:pt x="2686" y="2288"/>
                    <a:pt x="2679" y="2273"/>
                    <a:pt x="2679" y="2266"/>
                  </a:cubicBezTo>
                  <a:cubicBezTo>
                    <a:pt x="2671" y="2243"/>
                    <a:pt x="2671" y="2243"/>
                    <a:pt x="2671" y="2243"/>
                  </a:cubicBezTo>
                  <a:cubicBezTo>
                    <a:pt x="2671" y="2243"/>
                    <a:pt x="2671" y="2243"/>
                    <a:pt x="2671" y="2213"/>
                  </a:cubicBezTo>
                  <a:cubicBezTo>
                    <a:pt x="2671" y="2213"/>
                    <a:pt x="2671" y="2213"/>
                    <a:pt x="2671" y="2213"/>
                  </a:cubicBezTo>
                  <a:cubicBezTo>
                    <a:pt x="2672" y="2212"/>
                    <a:pt x="2673" y="2209"/>
                    <a:pt x="2679" y="2198"/>
                  </a:cubicBezTo>
                  <a:cubicBezTo>
                    <a:pt x="2679" y="2198"/>
                    <a:pt x="2679" y="2198"/>
                    <a:pt x="2686" y="2175"/>
                  </a:cubicBezTo>
                  <a:cubicBezTo>
                    <a:pt x="2686" y="2175"/>
                    <a:pt x="2686" y="2175"/>
                    <a:pt x="2686" y="2174"/>
                  </a:cubicBezTo>
                  <a:cubicBezTo>
                    <a:pt x="2686" y="2160"/>
                    <a:pt x="2686" y="2160"/>
                    <a:pt x="2686" y="2160"/>
                  </a:cubicBezTo>
                  <a:cubicBezTo>
                    <a:pt x="2686" y="2160"/>
                    <a:pt x="2686" y="2160"/>
                    <a:pt x="2683" y="2159"/>
                  </a:cubicBezTo>
                  <a:cubicBezTo>
                    <a:pt x="2683" y="2159"/>
                    <a:pt x="2683" y="2159"/>
                    <a:pt x="2683" y="2159"/>
                  </a:cubicBezTo>
                  <a:cubicBezTo>
                    <a:pt x="2670" y="2155"/>
                    <a:pt x="2665" y="2153"/>
                    <a:pt x="2662" y="2152"/>
                  </a:cubicBezTo>
                  <a:cubicBezTo>
                    <a:pt x="2661" y="2151"/>
                    <a:pt x="2661" y="2151"/>
                    <a:pt x="2661" y="2151"/>
                  </a:cubicBezTo>
                  <a:cubicBezTo>
                    <a:pt x="2400" y="2151"/>
                    <a:pt x="2400" y="2151"/>
                    <a:pt x="2400" y="2151"/>
                  </a:cubicBezTo>
                  <a:cubicBezTo>
                    <a:pt x="2397" y="2151"/>
                    <a:pt x="2397" y="2151"/>
                    <a:pt x="2397" y="2151"/>
                  </a:cubicBezTo>
                  <a:cubicBezTo>
                    <a:pt x="2397" y="2151"/>
                    <a:pt x="2367" y="2212"/>
                    <a:pt x="2360" y="2212"/>
                  </a:cubicBezTo>
                  <a:cubicBezTo>
                    <a:pt x="2360" y="2219"/>
                    <a:pt x="2337" y="2257"/>
                    <a:pt x="2337" y="2257"/>
                  </a:cubicBezTo>
                  <a:cubicBezTo>
                    <a:pt x="2292" y="2295"/>
                    <a:pt x="2292" y="2295"/>
                    <a:pt x="2292" y="2295"/>
                  </a:cubicBezTo>
                  <a:cubicBezTo>
                    <a:pt x="2262" y="2340"/>
                    <a:pt x="2262" y="2340"/>
                    <a:pt x="2262" y="2340"/>
                  </a:cubicBezTo>
                  <a:cubicBezTo>
                    <a:pt x="2262" y="2400"/>
                    <a:pt x="2262" y="2400"/>
                    <a:pt x="2262" y="2400"/>
                  </a:cubicBezTo>
                  <a:cubicBezTo>
                    <a:pt x="2292" y="2438"/>
                    <a:pt x="2292" y="2438"/>
                    <a:pt x="2292" y="2438"/>
                  </a:cubicBezTo>
                  <a:cubicBezTo>
                    <a:pt x="2307" y="2468"/>
                    <a:pt x="2307" y="2468"/>
                    <a:pt x="2307" y="2468"/>
                  </a:cubicBezTo>
                  <a:cubicBezTo>
                    <a:pt x="2307" y="2475"/>
                    <a:pt x="2300" y="2505"/>
                    <a:pt x="2300" y="2505"/>
                  </a:cubicBezTo>
                  <a:cubicBezTo>
                    <a:pt x="2254" y="2558"/>
                    <a:pt x="2254" y="2558"/>
                    <a:pt x="2254" y="2558"/>
                  </a:cubicBezTo>
                  <a:cubicBezTo>
                    <a:pt x="2254" y="2603"/>
                    <a:pt x="2254" y="2603"/>
                    <a:pt x="2254" y="2603"/>
                  </a:cubicBezTo>
                  <a:cubicBezTo>
                    <a:pt x="2187" y="2633"/>
                    <a:pt x="2187" y="2633"/>
                    <a:pt x="2187" y="2633"/>
                  </a:cubicBezTo>
                  <a:cubicBezTo>
                    <a:pt x="2187" y="2671"/>
                    <a:pt x="2187" y="2671"/>
                    <a:pt x="2187" y="2671"/>
                  </a:cubicBezTo>
                  <a:cubicBezTo>
                    <a:pt x="2164" y="2694"/>
                    <a:pt x="2164" y="2694"/>
                    <a:pt x="2164" y="2694"/>
                  </a:cubicBezTo>
                  <a:cubicBezTo>
                    <a:pt x="2239" y="2791"/>
                    <a:pt x="2239" y="2791"/>
                    <a:pt x="2239" y="2791"/>
                  </a:cubicBezTo>
                  <a:cubicBezTo>
                    <a:pt x="2242" y="2791"/>
                    <a:pt x="2242" y="2791"/>
                    <a:pt x="2242" y="2791"/>
                  </a:cubicBezTo>
                  <a:cubicBezTo>
                    <a:pt x="2242" y="2792"/>
                    <a:pt x="2242" y="2792"/>
                    <a:pt x="2242" y="2792"/>
                  </a:cubicBezTo>
                  <a:cubicBezTo>
                    <a:pt x="2242" y="2792"/>
                    <a:pt x="2242" y="2792"/>
                    <a:pt x="2277" y="2792"/>
                  </a:cubicBezTo>
                  <a:cubicBezTo>
                    <a:pt x="2277" y="2814"/>
                    <a:pt x="2277" y="2814"/>
                    <a:pt x="2277" y="2814"/>
                  </a:cubicBezTo>
                  <a:cubicBezTo>
                    <a:pt x="2277" y="2829"/>
                    <a:pt x="2277" y="2829"/>
                    <a:pt x="2277" y="2829"/>
                  </a:cubicBezTo>
                  <a:cubicBezTo>
                    <a:pt x="2277" y="2829"/>
                    <a:pt x="2278" y="2830"/>
                    <a:pt x="2278" y="2830"/>
                  </a:cubicBezTo>
                  <a:cubicBezTo>
                    <a:pt x="2156" y="3049"/>
                    <a:pt x="2139" y="3080"/>
                    <a:pt x="2137" y="3084"/>
                  </a:cubicBezTo>
                  <a:cubicBezTo>
                    <a:pt x="2129" y="3070"/>
                    <a:pt x="2122" y="3062"/>
                    <a:pt x="2115" y="3055"/>
                  </a:cubicBezTo>
                  <a:cubicBezTo>
                    <a:pt x="2099" y="3032"/>
                    <a:pt x="2077" y="3017"/>
                    <a:pt x="2062" y="2995"/>
                  </a:cubicBezTo>
                  <a:cubicBezTo>
                    <a:pt x="2009" y="2852"/>
                    <a:pt x="1836" y="2777"/>
                    <a:pt x="1701" y="2694"/>
                  </a:cubicBezTo>
                  <a:cubicBezTo>
                    <a:pt x="1656" y="2672"/>
                    <a:pt x="1656" y="2672"/>
                    <a:pt x="1656" y="2672"/>
                  </a:cubicBezTo>
                  <a:cubicBezTo>
                    <a:pt x="1656" y="2672"/>
                    <a:pt x="1656" y="2672"/>
                    <a:pt x="1671" y="2657"/>
                  </a:cubicBezTo>
                  <a:cubicBezTo>
                    <a:pt x="1671" y="2657"/>
                    <a:pt x="1671" y="2657"/>
                    <a:pt x="1686" y="2649"/>
                  </a:cubicBezTo>
                  <a:cubicBezTo>
                    <a:pt x="1683" y="2648"/>
                    <a:pt x="1683" y="2648"/>
                    <a:pt x="1683" y="2648"/>
                  </a:cubicBezTo>
                  <a:cubicBezTo>
                    <a:pt x="1668" y="2655"/>
                    <a:pt x="1668" y="2655"/>
                    <a:pt x="1668" y="2655"/>
                  </a:cubicBezTo>
                  <a:cubicBezTo>
                    <a:pt x="1668" y="2655"/>
                    <a:pt x="1668" y="2655"/>
                    <a:pt x="1653" y="2670"/>
                  </a:cubicBezTo>
                  <a:cubicBezTo>
                    <a:pt x="1623" y="2655"/>
                    <a:pt x="1586" y="2648"/>
                    <a:pt x="1556" y="2640"/>
                  </a:cubicBezTo>
                  <a:cubicBezTo>
                    <a:pt x="1556" y="2641"/>
                    <a:pt x="1556" y="2641"/>
                    <a:pt x="1556" y="2641"/>
                  </a:cubicBezTo>
                  <a:cubicBezTo>
                    <a:pt x="1541" y="2641"/>
                    <a:pt x="1518" y="2633"/>
                    <a:pt x="1503" y="2626"/>
                  </a:cubicBezTo>
                  <a:cubicBezTo>
                    <a:pt x="1428" y="2603"/>
                    <a:pt x="1360" y="2603"/>
                    <a:pt x="1285" y="2596"/>
                  </a:cubicBezTo>
                  <a:cubicBezTo>
                    <a:pt x="1232" y="2581"/>
                    <a:pt x="1187" y="2573"/>
                    <a:pt x="1135" y="2573"/>
                  </a:cubicBezTo>
                  <a:cubicBezTo>
                    <a:pt x="1007" y="2573"/>
                    <a:pt x="1007" y="2573"/>
                    <a:pt x="1007" y="2573"/>
                  </a:cubicBezTo>
                  <a:cubicBezTo>
                    <a:pt x="916" y="2581"/>
                    <a:pt x="826" y="2588"/>
                    <a:pt x="743" y="2596"/>
                  </a:cubicBezTo>
                  <a:cubicBezTo>
                    <a:pt x="739" y="2596"/>
                    <a:pt x="734" y="2594"/>
                    <a:pt x="728" y="2592"/>
                  </a:cubicBezTo>
                  <a:cubicBezTo>
                    <a:pt x="722" y="2590"/>
                    <a:pt x="717" y="2588"/>
                    <a:pt x="713" y="2588"/>
                  </a:cubicBezTo>
                  <a:cubicBezTo>
                    <a:pt x="706" y="2588"/>
                    <a:pt x="706" y="2588"/>
                    <a:pt x="706" y="2588"/>
                  </a:cubicBezTo>
                  <a:cubicBezTo>
                    <a:pt x="706" y="2596"/>
                    <a:pt x="698" y="2596"/>
                    <a:pt x="691" y="2603"/>
                  </a:cubicBezTo>
                  <a:cubicBezTo>
                    <a:pt x="691" y="2603"/>
                    <a:pt x="675" y="2603"/>
                    <a:pt x="683" y="2596"/>
                  </a:cubicBezTo>
                  <a:cubicBezTo>
                    <a:pt x="683" y="2588"/>
                    <a:pt x="683" y="2588"/>
                    <a:pt x="683" y="2581"/>
                  </a:cubicBezTo>
                  <a:cubicBezTo>
                    <a:pt x="683" y="2573"/>
                    <a:pt x="668" y="2573"/>
                    <a:pt x="668" y="2566"/>
                  </a:cubicBezTo>
                  <a:cubicBezTo>
                    <a:pt x="668" y="2558"/>
                    <a:pt x="675" y="2558"/>
                    <a:pt x="675" y="2558"/>
                  </a:cubicBezTo>
                  <a:cubicBezTo>
                    <a:pt x="683" y="2551"/>
                    <a:pt x="683" y="2551"/>
                    <a:pt x="691" y="2551"/>
                  </a:cubicBezTo>
                  <a:cubicBezTo>
                    <a:pt x="706" y="2551"/>
                    <a:pt x="721" y="2551"/>
                    <a:pt x="728" y="2558"/>
                  </a:cubicBezTo>
                  <a:cubicBezTo>
                    <a:pt x="736" y="2558"/>
                    <a:pt x="736" y="2566"/>
                    <a:pt x="736" y="2566"/>
                  </a:cubicBezTo>
                  <a:cubicBezTo>
                    <a:pt x="743" y="2566"/>
                    <a:pt x="751" y="2566"/>
                    <a:pt x="751" y="2566"/>
                  </a:cubicBezTo>
                  <a:cubicBezTo>
                    <a:pt x="773" y="2558"/>
                    <a:pt x="796" y="2551"/>
                    <a:pt x="818" y="2543"/>
                  </a:cubicBezTo>
                  <a:cubicBezTo>
                    <a:pt x="826" y="2536"/>
                    <a:pt x="834" y="2536"/>
                    <a:pt x="834" y="2528"/>
                  </a:cubicBezTo>
                  <a:cubicBezTo>
                    <a:pt x="841" y="2521"/>
                    <a:pt x="841" y="2506"/>
                    <a:pt x="849" y="2506"/>
                  </a:cubicBezTo>
                  <a:cubicBezTo>
                    <a:pt x="849" y="2498"/>
                    <a:pt x="856" y="2498"/>
                    <a:pt x="864" y="2498"/>
                  </a:cubicBezTo>
                  <a:cubicBezTo>
                    <a:pt x="916" y="2498"/>
                    <a:pt x="916" y="2498"/>
                    <a:pt x="916" y="2498"/>
                  </a:cubicBezTo>
                  <a:cubicBezTo>
                    <a:pt x="924" y="2498"/>
                    <a:pt x="924" y="2498"/>
                    <a:pt x="931" y="2498"/>
                  </a:cubicBezTo>
                  <a:cubicBezTo>
                    <a:pt x="931" y="2498"/>
                    <a:pt x="931" y="2498"/>
                    <a:pt x="939" y="2491"/>
                  </a:cubicBezTo>
                  <a:cubicBezTo>
                    <a:pt x="954" y="2483"/>
                    <a:pt x="969" y="2491"/>
                    <a:pt x="984" y="2483"/>
                  </a:cubicBezTo>
                  <a:cubicBezTo>
                    <a:pt x="992" y="2475"/>
                    <a:pt x="992" y="2475"/>
                    <a:pt x="999" y="2468"/>
                  </a:cubicBezTo>
                  <a:cubicBezTo>
                    <a:pt x="1007" y="2453"/>
                    <a:pt x="1022" y="2438"/>
                    <a:pt x="1044" y="2430"/>
                  </a:cubicBezTo>
                  <a:cubicBezTo>
                    <a:pt x="1059" y="2430"/>
                    <a:pt x="1074" y="2430"/>
                    <a:pt x="1089" y="2423"/>
                  </a:cubicBezTo>
                  <a:cubicBezTo>
                    <a:pt x="1104" y="2423"/>
                    <a:pt x="1120" y="2415"/>
                    <a:pt x="1142" y="2415"/>
                  </a:cubicBezTo>
                  <a:cubicBezTo>
                    <a:pt x="1150" y="2415"/>
                    <a:pt x="1157" y="2423"/>
                    <a:pt x="1165" y="2430"/>
                  </a:cubicBezTo>
                  <a:cubicBezTo>
                    <a:pt x="1172" y="2430"/>
                    <a:pt x="1172" y="2430"/>
                    <a:pt x="1172" y="2430"/>
                  </a:cubicBezTo>
                  <a:cubicBezTo>
                    <a:pt x="1165" y="2423"/>
                    <a:pt x="1165" y="2415"/>
                    <a:pt x="1157" y="2415"/>
                  </a:cubicBezTo>
                  <a:cubicBezTo>
                    <a:pt x="1150" y="2408"/>
                    <a:pt x="1142" y="2408"/>
                    <a:pt x="1127" y="2408"/>
                  </a:cubicBezTo>
                  <a:cubicBezTo>
                    <a:pt x="984" y="2408"/>
                    <a:pt x="984" y="2408"/>
                    <a:pt x="984" y="2408"/>
                  </a:cubicBezTo>
                  <a:cubicBezTo>
                    <a:pt x="969" y="2408"/>
                    <a:pt x="954" y="2423"/>
                    <a:pt x="939" y="2430"/>
                  </a:cubicBezTo>
                  <a:cubicBezTo>
                    <a:pt x="931" y="2438"/>
                    <a:pt x="931" y="2445"/>
                    <a:pt x="924" y="2445"/>
                  </a:cubicBezTo>
                  <a:cubicBezTo>
                    <a:pt x="916" y="2453"/>
                    <a:pt x="909" y="2453"/>
                    <a:pt x="901" y="2453"/>
                  </a:cubicBezTo>
                  <a:cubicBezTo>
                    <a:pt x="886" y="2453"/>
                    <a:pt x="871" y="2460"/>
                    <a:pt x="856" y="2460"/>
                  </a:cubicBezTo>
                  <a:cubicBezTo>
                    <a:pt x="849" y="2460"/>
                    <a:pt x="849" y="2460"/>
                    <a:pt x="841" y="2468"/>
                  </a:cubicBezTo>
                  <a:cubicBezTo>
                    <a:pt x="841" y="2468"/>
                    <a:pt x="834" y="2468"/>
                    <a:pt x="834" y="2475"/>
                  </a:cubicBezTo>
                  <a:cubicBezTo>
                    <a:pt x="826" y="2475"/>
                    <a:pt x="818" y="2483"/>
                    <a:pt x="811" y="2483"/>
                  </a:cubicBezTo>
                  <a:cubicBezTo>
                    <a:pt x="803" y="2491"/>
                    <a:pt x="788" y="2491"/>
                    <a:pt x="781" y="2483"/>
                  </a:cubicBezTo>
                  <a:cubicBezTo>
                    <a:pt x="773" y="2483"/>
                    <a:pt x="766" y="2475"/>
                    <a:pt x="766" y="2475"/>
                  </a:cubicBezTo>
                  <a:cubicBezTo>
                    <a:pt x="758" y="2468"/>
                    <a:pt x="751" y="2468"/>
                    <a:pt x="751" y="2460"/>
                  </a:cubicBezTo>
                  <a:cubicBezTo>
                    <a:pt x="743" y="2460"/>
                    <a:pt x="743" y="2453"/>
                    <a:pt x="751" y="2445"/>
                  </a:cubicBezTo>
                  <a:cubicBezTo>
                    <a:pt x="751" y="2438"/>
                    <a:pt x="751" y="2438"/>
                    <a:pt x="758" y="2430"/>
                  </a:cubicBezTo>
                  <a:cubicBezTo>
                    <a:pt x="758" y="2423"/>
                    <a:pt x="751" y="2415"/>
                    <a:pt x="751" y="2415"/>
                  </a:cubicBezTo>
                  <a:cubicBezTo>
                    <a:pt x="743" y="2415"/>
                    <a:pt x="736" y="2415"/>
                    <a:pt x="736" y="2423"/>
                  </a:cubicBezTo>
                  <a:cubicBezTo>
                    <a:pt x="728" y="2430"/>
                    <a:pt x="728" y="2430"/>
                    <a:pt x="728" y="2430"/>
                  </a:cubicBezTo>
                  <a:cubicBezTo>
                    <a:pt x="721" y="2445"/>
                    <a:pt x="721" y="2453"/>
                    <a:pt x="706" y="2453"/>
                  </a:cubicBezTo>
                  <a:cubicBezTo>
                    <a:pt x="706" y="2460"/>
                    <a:pt x="698" y="2460"/>
                    <a:pt x="698" y="2460"/>
                  </a:cubicBezTo>
                  <a:cubicBezTo>
                    <a:pt x="691" y="2460"/>
                    <a:pt x="691" y="2453"/>
                    <a:pt x="683" y="2453"/>
                  </a:cubicBezTo>
                  <a:cubicBezTo>
                    <a:pt x="683" y="2453"/>
                    <a:pt x="675" y="2445"/>
                    <a:pt x="668" y="2453"/>
                  </a:cubicBezTo>
                  <a:cubicBezTo>
                    <a:pt x="675" y="2460"/>
                    <a:pt x="691" y="2468"/>
                    <a:pt x="683" y="2475"/>
                  </a:cubicBezTo>
                  <a:cubicBezTo>
                    <a:pt x="683" y="2483"/>
                    <a:pt x="683" y="2483"/>
                    <a:pt x="683" y="2483"/>
                  </a:cubicBezTo>
                  <a:cubicBezTo>
                    <a:pt x="668" y="2491"/>
                    <a:pt x="668" y="2506"/>
                    <a:pt x="668" y="2521"/>
                  </a:cubicBezTo>
                  <a:cubicBezTo>
                    <a:pt x="660" y="2543"/>
                    <a:pt x="653" y="2558"/>
                    <a:pt x="638" y="2573"/>
                  </a:cubicBezTo>
                  <a:cubicBezTo>
                    <a:pt x="630" y="2581"/>
                    <a:pt x="630" y="2581"/>
                    <a:pt x="630" y="2581"/>
                  </a:cubicBezTo>
                  <a:cubicBezTo>
                    <a:pt x="630" y="2588"/>
                    <a:pt x="638" y="2596"/>
                    <a:pt x="638" y="2596"/>
                  </a:cubicBezTo>
                  <a:cubicBezTo>
                    <a:pt x="660" y="2596"/>
                    <a:pt x="660" y="2596"/>
                    <a:pt x="660" y="2596"/>
                  </a:cubicBezTo>
                  <a:cubicBezTo>
                    <a:pt x="668" y="2596"/>
                    <a:pt x="668" y="2603"/>
                    <a:pt x="668" y="2603"/>
                  </a:cubicBezTo>
                  <a:cubicBezTo>
                    <a:pt x="668" y="2611"/>
                    <a:pt x="660" y="2611"/>
                    <a:pt x="660" y="2611"/>
                  </a:cubicBezTo>
                  <a:cubicBezTo>
                    <a:pt x="630" y="2618"/>
                    <a:pt x="608" y="2618"/>
                    <a:pt x="585" y="2611"/>
                  </a:cubicBezTo>
                  <a:cubicBezTo>
                    <a:pt x="585" y="2603"/>
                    <a:pt x="593" y="2603"/>
                    <a:pt x="593" y="2596"/>
                  </a:cubicBezTo>
                  <a:cubicBezTo>
                    <a:pt x="593" y="2588"/>
                    <a:pt x="585" y="2596"/>
                    <a:pt x="578" y="2596"/>
                  </a:cubicBezTo>
                  <a:cubicBezTo>
                    <a:pt x="525" y="2596"/>
                    <a:pt x="525" y="2596"/>
                    <a:pt x="525" y="2596"/>
                  </a:cubicBezTo>
                  <a:cubicBezTo>
                    <a:pt x="517" y="2603"/>
                    <a:pt x="517" y="2603"/>
                    <a:pt x="517" y="2603"/>
                  </a:cubicBezTo>
                  <a:cubicBezTo>
                    <a:pt x="510" y="2603"/>
                    <a:pt x="510" y="2603"/>
                    <a:pt x="502" y="2603"/>
                  </a:cubicBezTo>
                  <a:cubicBezTo>
                    <a:pt x="480" y="2611"/>
                    <a:pt x="450" y="2611"/>
                    <a:pt x="420" y="2611"/>
                  </a:cubicBezTo>
                  <a:cubicBezTo>
                    <a:pt x="337" y="2611"/>
                    <a:pt x="337" y="2611"/>
                    <a:pt x="337" y="2611"/>
                  </a:cubicBezTo>
                  <a:cubicBezTo>
                    <a:pt x="337" y="2611"/>
                    <a:pt x="337" y="2611"/>
                    <a:pt x="329" y="2611"/>
                  </a:cubicBezTo>
                  <a:cubicBezTo>
                    <a:pt x="329" y="2611"/>
                    <a:pt x="284" y="2603"/>
                    <a:pt x="277" y="2603"/>
                  </a:cubicBezTo>
                  <a:cubicBezTo>
                    <a:pt x="269" y="2603"/>
                    <a:pt x="216" y="2611"/>
                    <a:pt x="209" y="2611"/>
                  </a:cubicBezTo>
                  <a:cubicBezTo>
                    <a:pt x="201" y="2611"/>
                    <a:pt x="179" y="2626"/>
                    <a:pt x="171" y="2626"/>
                  </a:cubicBezTo>
                  <a:cubicBezTo>
                    <a:pt x="28" y="2626"/>
                    <a:pt x="28" y="2626"/>
                    <a:pt x="28" y="2626"/>
                  </a:cubicBezTo>
                  <a:cubicBezTo>
                    <a:pt x="28" y="2566"/>
                    <a:pt x="28" y="2566"/>
                    <a:pt x="28" y="2566"/>
                  </a:cubicBezTo>
                  <a:cubicBezTo>
                    <a:pt x="29" y="2565"/>
                    <a:pt x="30" y="2565"/>
                    <a:pt x="30" y="2565"/>
                  </a:cubicBezTo>
                  <a:cubicBezTo>
                    <a:pt x="30" y="2563"/>
                    <a:pt x="28" y="2560"/>
                    <a:pt x="23" y="2550"/>
                  </a:cubicBezTo>
                  <a:cubicBezTo>
                    <a:pt x="23" y="2550"/>
                    <a:pt x="23" y="2550"/>
                    <a:pt x="46" y="2520"/>
                  </a:cubicBezTo>
                  <a:cubicBezTo>
                    <a:pt x="46" y="2520"/>
                    <a:pt x="46" y="2520"/>
                    <a:pt x="31" y="2498"/>
                  </a:cubicBezTo>
                  <a:cubicBezTo>
                    <a:pt x="31" y="2498"/>
                    <a:pt x="31" y="2498"/>
                    <a:pt x="76" y="2453"/>
                  </a:cubicBezTo>
                  <a:cubicBezTo>
                    <a:pt x="76" y="2453"/>
                    <a:pt x="76" y="2453"/>
                    <a:pt x="53" y="2385"/>
                  </a:cubicBezTo>
                  <a:cubicBezTo>
                    <a:pt x="106" y="2332"/>
                    <a:pt x="106" y="2332"/>
                    <a:pt x="106" y="2332"/>
                  </a:cubicBezTo>
                  <a:cubicBezTo>
                    <a:pt x="106" y="2280"/>
                    <a:pt x="106" y="2280"/>
                    <a:pt x="106" y="2280"/>
                  </a:cubicBezTo>
                  <a:cubicBezTo>
                    <a:pt x="106" y="2280"/>
                    <a:pt x="106" y="2280"/>
                    <a:pt x="91" y="2250"/>
                  </a:cubicBezTo>
                  <a:cubicBezTo>
                    <a:pt x="91" y="2250"/>
                    <a:pt x="91" y="2250"/>
                    <a:pt x="53" y="2242"/>
                  </a:cubicBezTo>
                  <a:cubicBezTo>
                    <a:pt x="53" y="2242"/>
                    <a:pt x="53" y="2242"/>
                    <a:pt x="53" y="2115"/>
                  </a:cubicBezTo>
                  <a:cubicBezTo>
                    <a:pt x="53" y="2115"/>
                    <a:pt x="53" y="2115"/>
                    <a:pt x="38" y="2085"/>
                  </a:cubicBezTo>
                  <a:cubicBezTo>
                    <a:pt x="38" y="2085"/>
                    <a:pt x="38" y="2085"/>
                    <a:pt x="46" y="2032"/>
                  </a:cubicBezTo>
                  <a:cubicBezTo>
                    <a:pt x="46" y="2032"/>
                    <a:pt x="46" y="2032"/>
                    <a:pt x="83" y="2009"/>
                  </a:cubicBezTo>
                  <a:cubicBezTo>
                    <a:pt x="83" y="2009"/>
                    <a:pt x="83" y="2009"/>
                    <a:pt x="61" y="1957"/>
                  </a:cubicBezTo>
                  <a:cubicBezTo>
                    <a:pt x="61" y="1957"/>
                    <a:pt x="61" y="1957"/>
                    <a:pt x="91" y="1919"/>
                  </a:cubicBezTo>
                  <a:cubicBezTo>
                    <a:pt x="91" y="1919"/>
                    <a:pt x="91" y="1919"/>
                    <a:pt x="61" y="1784"/>
                  </a:cubicBezTo>
                  <a:cubicBezTo>
                    <a:pt x="61" y="1784"/>
                    <a:pt x="61" y="1784"/>
                    <a:pt x="61" y="1649"/>
                  </a:cubicBezTo>
                  <a:cubicBezTo>
                    <a:pt x="61" y="1649"/>
                    <a:pt x="61" y="1649"/>
                    <a:pt x="113" y="1641"/>
                  </a:cubicBezTo>
                  <a:cubicBezTo>
                    <a:pt x="113" y="1641"/>
                    <a:pt x="113" y="1641"/>
                    <a:pt x="113" y="1589"/>
                  </a:cubicBezTo>
                  <a:cubicBezTo>
                    <a:pt x="113" y="1589"/>
                    <a:pt x="113" y="1589"/>
                    <a:pt x="98" y="1551"/>
                  </a:cubicBezTo>
                  <a:cubicBezTo>
                    <a:pt x="98" y="1551"/>
                    <a:pt x="98" y="1551"/>
                    <a:pt x="53" y="1521"/>
                  </a:cubicBezTo>
                  <a:cubicBezTo>
                    <a:pt x="53" y="1521"/>
                    <a:pt x="53" y="1521"/>
                    <a:pt x="38" y="1476"/>
                  </a:cubicBezTo>
                  <a:cubicBezTo>
                    <a:pt x="38" y="1476"/>
                    <a:pt x="38" y="1476"/>
                    <a:pt x="61" y="1326"/>
                  </a:cubicBezTo>
                  <a:cubicBezTo>
                    <a:pt x="61" y="1326"/>
                    <a:pt x="61" y="1326"/>
                    <a:pt x="11" y="1247"/>
                  </a:cubicBezTo>
                  <a:cubicBezTo>
                    <a:pt x="10" y="1248"/>
                    <a:pt x="9" y="1249"/>
                    <a:pt x="8" y="1249"/>
                  </a:cubicBezTo>
                  <a:cubicBezTo>
                    <a:pt x="8" y="1249"/>
                    <a:pt x="8" y="1249"/>
                    <a:pt x="0" y="1227"/>
                  </a:cubicBezTo>
                  <a:cubicBezTo>
                    <a:pt x="0" y="1227"/>
                    <a:pt x="0" y="1227"/>
                    <a:pt x="60" y="1054"/>
                  </a:cubicBezTo>
                  <a:cubicBezTo>
                    <a:pt x="60" y="1054"/>
                    <a:pt x="60" y="1054"/>
                    <a:pt x="53" y="978"/>
                  </a:cubicBezTo>
                  <a:cubicBezTo>
                    <a:pt x="53" y="978"/>
                    <a:pt x="53" y="978"/>
                    <a:pt x="75" y="941"/>
                  </a:cubicBezTo>
                  <a:cubicBezTo>
                    <a:pt x="75" y="941"/>
                    <a:pt x="75" y="941"/>
                    <a:pt x="23" y="820"/>
                  </a:cubicBezTo>
                  <a:cubicBezTo>
                    <a:pt x="30" y="783"/>
                    <a:pt x="30" y="783"/>
                    <a:pt x="30" y="783"/>
                  </a:cubicBezTo>
                  <a:cubicBezTo>
                    <a:pt x="30" y="775"/>
                    <a:pt x="45" y="737"/>
                    <a:pt x="45" y="737"/>
                  </a:cubicBezTo>
                  <a:cubicBezTo>
                    <a:pt x="30" y="715"/>
                    <a:pt x="30" y="715"/>
                    <a:pt x="30" y="715"/>
                  </a:cubicBezTo>
                  <a:cubicBezTo>
                    <a:pt x="30" y="715"/>
                    <a:pt x="30" y="715"/>
                    <a:pt x="68" y="692"/>
                  </a:cubicBezTo>
                  <a:cubicBezTo>
                    <a:pt x="68" y="692"/>
                    <a:pt x="68" y="692"/>
                    <a:pt x="68" y="655"/>
                  </a:cubicBezTo>
                  <a:cubicBezTo>
                    <a:pt x="68" y="655"/>
                    <a:pt x="68" y="655"/>
                    <a:pt x="90" y="625"/>
                  </a:cubicBezTo>
                  <a:cubicBezTo>
                    <a:pt x="90" y="625"/>
                    <a:pt x="90" y="625"/>
                    <a:pt x="75" y="609"/>
                  </a:cubicBezTo>
                  <a:cubicBezTo>
                    <a:pt x="75" y="609"/>
                    <a:pt x="75" y="609"/>
                    <a:pt x="75" y="587"/>
                  </a:cubicBezTo>
                  <a:cubicBezTo>
                    <a:pt x="75" y="587"/>
                    <a:pt x="75" y="587"/>
                    <a:pt x="79" y="582"/>
                  </a:cubicBezTo>
                  <a:cubicBezTo>
                    <a:pt x="79" y="585"/>
                    <a:pt x="79" y="585"/>
                    <a:pt x="79" y="585"/>
                  </a:cubicBezTo>
                  <a:cubicBezTo>
                    <a:pt x="97" y="560"/>
                    <a:pt x="100" y="556"/>
                    <a:pt x="101" y="555"/>
                  </a:cubicBezTo>
                  <a:cubicBezTo>
                    <a:pt x="101" y="555"/>
                    <a:pt x="101" y="555"/>
                    <a:pt x="101" y="555"/>
                  </a:cubicBezTo>
                  <a:cubicBezTo>
                    <a:pt x="104" y="553"/>
                    <a:pt x="110" y="549"/>
                    <a:pt x="120" y="542"/>
                  </a:cubicBezTo>
                  <a:cubicBezTo>
                    <a:pt x="120" y="542"/>
                    <a:pt x="120" y="542"/>
                    <a:pt x="233" y="534"/>
                  </a:cubicBezTo>
                  <a:cubicBezTo>
                    <a:pt x="233" y="534"/>
                    <a:pt x="233" y="534"/>
                    <a:pt x="235" y="532"/>
                  </a:cubicBezTo>
                  <a:cubicBezTo>
                    <a:pt x="236" y="532"/>
                    <a:pt x="236" y="532"/>
                    <a:pt x="236" y="532"/>
                  </a:cubicBezTo>
                  <a:cubicBezTo>
                    <a:pt x="291" y="466"/>
                    <a:pt x="306" y="448"/>
                    <a:pt x="310" y="443"/>
                  </a:cubicBezTo>
                  <a:cubicBezTo>
                    <a:pt x="315" y="442"/>
                    <a:pt x="332" y="436"/>
                    <a:pt x="399" y="414"/>
                  </a:cubicBezTo>
                  <a:cubicBezTo>
                    <a:pt x="399" y="414"/>
                    <a:pt x="399" y="414"/>
                    <a:pt x="400" y="412"/>
                  </a:cubicBezTo>
                  <a:cubicBezTo>
                    <a:pt x="400" y="412"/>
                    <a:pt x="400" y="412"/>
                    <a:pt x="400" y="412"/>
                  </a:cubicBezTo>
                  <a:cubicBezTo>
                    <a:pt x="402" y="411"/>
                    <a:pt x="402" y="411"/>
                    <a:pt x="402" y="411"/>
                  </a:cubicBezTo>
                  <a:cubicBezTo>
                    <a:pt x="436" y="373"/>
                    <a:pt x="448" y="359"/>
                    <a:pt x="452" y="354"/>
                  </a:cubicBezTo>
                  <a:cubicBezTo>
                    <a:pt x="452" y="354"/>
                    <a:pt x="453" y="354"/>
                    <a:pt x="453" y="354"/>
                  </a:cubicBezTo>
                  <a:cubicBezTo>
                    <a:pt x="453" y="354"/>
                    <a:pt x="453" y="355"/>
                    <a:pt x="454" y="355"/>
                  </a:cubicBezTo>
                  <a:cubicBezTo>
                    <a:pt x="458" y="357"/>
                    <a:pt x="471" y="364"/>
                    <a:pt x="512" y="384"/>
                  </a:cubicBezTo>
                  <a:cubicBezTo>
                    <a:pt x="512" y="384"/>
                    <a:pt x="512" y="384"/>
                    <a:pt x="670" y="323"/>
                  </a:cubicBezTo>
                  <a:cubicBezTo>
                    <a:pt x="670" y="323"/>
                    <a:pt x="670" y="323"/>
                    <a:pt x="805" y="233"/>
                  </a:cubicBezTo>
                  <a:cubicBezTo>
                    <a:pt x="805" y="233"/>
                    <a:pt x="805" y="233"/>
                    <a:pt x="970" y="165"/>
                  </a:cubicBezTo>
                  <a:cubicBezTo>
                    <a:pt x="970" y="165"/>
                    <a:pt x="971" y="165"/>
                    <a:pt x="971" y="164"/>
                  </a:cubicBezTo>
                  <a:cubicBezTo>
                    <a:pt x="973" y="163"/>
                    <a:pt x="973" y="163"/>
                    <a:pt x="973" y="163"/>
                  </a:cubicBezTo>
                  <a:cubicBezTo>
                    <a:pt x="973" y="163"/>
                    <a:pt x="1018" y="42"/>
                    <a:pt x="1018" y="35"/>
                  </a:cubicBezTo>
                  <a:cubicBezTo>
                    <a:pt x="1018" y="34"/>
                    <a:pt x="1018" y="34"/>
                    <a:pt x="1019" y="33"/>
                  </a:cubicBezTo>
                  <a:cubicBezTo>
                    <a:pt x="1028" y="25"/>
                    <a:pt x="1053" y="15"/>
                    <a:pt x="1053" y="15"/>
                  </a:cubicBezTo>
                  <a:cubicBezTo>
                    <a:pt x="1106" y="0"/>
                    <a:pt x="1106" y="0"/>
                    <a:pt x="1106" y="0"/>
                  </a:cubicBezTo>
                  <a:cubicBezTo>
                    <a:pt x="1151" y="15"/>
                    <a:pt x="1151" y="15"/>
                    <a:pt x="1151" y="15"/>
                  </a:cubicBezTo>
                  <a:cubicBezTo>
                    <a:pt x="1151" y="15"/>
                    <a:pt x="1188" y="45"/>
                    <a:pt x="1188" y="52"/>
                  </a:cubicBezTo>
                  <a:cubicBezTo>
                    <a:pt x="1196" y="98"/>
                    <a:pt x="1196" y="98"/>
                    <a:pt x="1196" y="98"/>
                  </a:cubicBezTo>
                  <a:cubicBezTo>
                    <a:pt x="1196" y="105"/>
                    <a:pt x="1241" y="143"/>
                    <a:pt x="1241" y="143"/>
                  </a:cubicBezTo>
                  <a:cubicBezTo>
                    <a:pt x="1241" y="143"/>
                    <a:pt x="1241" y="143"/>
                    <a:pt x="1384" y="195"/>
                  </a:cubicBezTo>
                  <a:cubicBezTo>
                    <a:pt x="1384" y="195"/>
                    <a:pt x="1384" y="195"/>
                    <a:pt x="1422" y="203"/>
                  </a:cubicBezTo>
                  <a:cubicBezTo>
                    <a:pt x="1422" y="203"/>
                    <a:pt x="1422" y="203"/>
                    <a:pt x="1482" y="195"/>
                  </a:cubicBezTo>
                  <a:cubicBezTo>
                    <a:pt x="1482" y="195"/>
                    <a:pt x="1482" y="195"/>
                    <a:pt x="1504" y="188"/>
                  </a:cubicBezTo>
                  <a:cubicBezTo>
                    <a:pt x="1504" y="188"/>
                    <a:pt x="1504" y="188"/>
                    <a:pt x="1527" y="188"/>
                  </a:cubicBezTo>
                  <a:cubicBezTo>
                    <a:pt x="1527" y="188"/>
                    <a:pt x="1527" y="188"/>
                    <a:pt x="1542" y="195"/>
                  </a:cubicBezTo>
                  <a:cubicBezTo>
                    <a:pt x="1542" y="217"/>
                    <a:pt x="1542" y="217"/>
                    <a:pt x="1542" y="217"/>
                  </a:cubicBezTo>
                  <a:cubicBezTo>
                    <a:pt x="1536" y="221"/>
                    <a:pt x="1520" y="232"/>
                    <a:pt x="1514" y="238"/>
                  </a:cubicBezTo>
                  <a:cubicBezTo>
                    <a:pt x="1506" y="246"/>
                    <a:pt x="1469" y="276"/>
                    <a:pt x="1469" y="276"/>
                  </a:cubicBezTo>
                  <a:cubicBezTo>
                    <a:pt x="1420" y="332"/>
                    <a:pt x="1420" y="332"/>
                    <a:pt x="1420" y="332"/>
                  </a:cubicBezTo>
                  <a:cubicBezTo>
                    <a:pt x="1416" y="336"/>
                    <a:pt x="1416" y="336"/>
                    <a:pt x="1416" y="336"/>
                  </a:cubicBezTo>
                  <a:cubicBezTo>
                    <a:pt x="1416" y="336"/>
                    <a:pt x="1416" y="336"/>
                    <a:pt x="1416" y="336"/>
                  </a:cubicBezTo>
                  <a:cubicBezTo>
                    <a:pt x="1414" y="339"/>
                    <a:pt x="1414" y="339"/>
                    <a:pt x="1414" y="339"/>
                  </a:cubicBezTo>
                  <a:cubicBezTo>
                    <a:pt x="1414" y="346"/>
                    <a:pt x="1407" y="384"/>
                    <a:pt x="1407" y="391"/>
                  </a:cubicBezTo>
                  <a:cubicBezTo>
                    <a:pt x="1429" y="482"/>
                    <a:pt x="1429" y="482"/>
                    <a:pt x="1429" y="482"/>
                  </a:cubicBezTo>
                  <a:cubicBezTo>
                    <a:pt x="1429" y="489"/>
                    <a:pt x="1459" y="557"/>
                    <a:pt x="1459" y="557"/>
                  </a:cubicBezTo>
                  <a:cubicBezTo>
                    <a:pt x="1459" y="557"/>
                    <a:pt x="1459" y="557"/>
                    <a:pt x="1587" y="820"/>
                  </a:cubicBezTo>
                  <a:cubicBezTo>
                    <a:pt x="1587" y="820"/>
                    <a:pt x="1587" y="820"/>
                    <a:pt x="1677" y="918"/>
                  </a:cubicBezTo>
                  <a:cubicBezTo>
                    <a:pt x="1677" y="918"/>
                    <a:pt x="1677" y="918"/>
                    <a:pt x="1700" y="1023"/>
                  </a:cubicBezTo>
                  <a:cubicBezTo>
                    <a:pt x="1700" y="1023"/>
                    <a:pt x="1700" y="1023"/>
                    <a:pt x="1759" y="1060"/>
                  </a:cubicBezTo>
                  <a:cubicBezTo>
                    <a:pt x="1759" y="1059"/>
                    <a:pt x="1759" y="1059"/>
                    <a:pt x="1759" y="1058"/>
                  </a:cubicBezTo>
                  <a:cubicBezTo>
                    <a:pt x="1762" y="1059"/>
                    <a:pt x="1762" y="1059"/>
                    <a:pt x="1762" y="1059"/>
                  </a:cubicBezTo>
                  <a:cubicBezTo>
                    <a:pt x="1763" y="1059"/>
                    <a:pt x="1764" y="1059"/>
                    <a:pt x="1765" y="1058"/>
                  </a:cubicBezTo>
                  <a:cubicBezTo>
                    <a:pt x="1805" y="1047"/>
                    <a:pt x="1812" y="1045"/>
                    <a:pt x="1814" y="1044"/>
                  </a:cubicBezTo>
                  <a:cubicBezTo>
                    <a:pt x="1814" y="1044"/>
                    <a:pt x="1814" y="1044"/>
                    <a:pt x="1814" y="1044"/>
                  </a:cubicBezTo>
                  <a:cubicBezTo>
                    <a:pt x="1827" y="1057"/>
                    <a:pt x="1827" y="1057"/>
                    <a:pt x="1827" y="1057"/>
                  </a:cubicBezTo>
                  <a:cubicBezTo>
                    <a:pt x="1827" y="1057"/>
                    <a:pt x="1827" y="1057"/>
                    <a:pt x="1829" y="1058"/>
                  </a:cubicBezTo>
                  <a:cubicBezTo>
                    <a:pt x="1829" y="1058"/>
                    <a:pt x="1829" y="1058"/>
                    <a:pt x="1829" y="1058"/>
                  </a:cubicBezTo>
                  <a:cubicBezTo>
                    <a:pt x="1829" y="1059"/>
                    <a:pt x="1829" y="1059"/>
                    <a:pt x="1829" y="1059"/>
                  </a:cubicBezTo>
                  <a:cubicBezTo>
                    <a:pt x="1852" y="1074"/>
                    <a:pt x="1852" y="1074"/>
                    <a:pt x="1852" y="1074"/>
                  </a:cubicBezTo>
                  <a:cubicBezTo>
                    <a:pt x="1905" y="1061"/>
                    <a:pt x="1927" y="1055"/>
                    <a:pt x="1936" y="1053"/>
                  </a:cubicBezTo>
                  <a:cubicBezTo>
                    <a:pt x="1936" y="1053"/>
                    <a:pt x="1936" y="1053"/>
                    <a:pt x="1936" y="1053"/>
                  </a:cubicBezTo>
                  <a:cubicBezTo>
                    <a:pt x="1942" y="1052"/>
                    <a:pt x="1942" y="1052"/>
                    <a:pt x="1942" y="1052"/>
                  </a:cubicBezTo>
                  <a:cubicBezTo>
                    <a:pt x="1995" y="1067"/>
                    <a:pt x="1995" y="1067"/>
                    <a:pt x="1995" y="1067"/>
                  </a:cubicBezTo>
                  <a:cubicBezTo>
                    <a:pt x="1995" y="1066"/>
                    <a:pt x="1996" y="1066"/>
                    <a:pt x="1997" y="1066"/>
                  </a:cubicBezTo>
                  <a:cubicBezTo>
                    <a:pt x="2025" y="1052"/>
                    <a:pt x="2025" y="1052"/>
                    <a:pt x="2025" y="1052"/>
                  </a:cubicBezTo>
                  <a:cubicBezTo>
                    <a:pt x="2025" y="1051"/>
                    <a:pt x="2025" y="1050"/>
                    <a:pt x="2025" y="1050"/>
                  </a:cubicBezTo>
                  <a:cubicBezTo>
                    <a:pt x="2032" y="1021"/>
                    <a:pt x="2032" y="1021"/>
                    <a:pt x="2032" y="1021"/>
                  </a:cubicBezTo>
                  <a:cubicBezTo>
                    <a:pt x="2033" y="1022"/>
                    <a:pt x="2033" y="1022"/>
                    <a:pt x="2034" y="1022"/>
                  </a:cubicBezTo>
                  <a:cubicBezTo>
                    <a:pt x="2034" y="1022"/>
                    <a:pt x="2034" y="1022"/>
                    <a:pt x="2035" y="1022"/>
                  </a:cubicBezTo>
                  <a:cubicBezTo>
                    <a:pt x="2070" y="1036"/>
                    <a:pt x="2070" y="1036"/>
                    <a:pt x="2070" y="1036"/>
                  </a:cubicBezTo>
                  <a:cubicBezTo>
                    <a:pt x="2100" y="1036"/>
                    <a:pt x="2100" y="1036"/>
                    <a:pt x="2100" y="1036"/>
                  </a:cubicBezTo>
                  <a:cubicBezTo>
                    <a:pt x="2100" y="1036"/>
                    <a:pt x="2122" y="1067"/>
                    <a:pt x="2130" y="1074"/>
                  </a:cubicBezTo>
                  <a:cubicBezTo>
                    <a:pt x="2145" y="1089"/>
                    <a:pt x="2145" y="1089"/>
                    <a:pt x="2145" y="1089"/>
                  </a:cubicBezTo>
                  <a:cubicBezTo>
                    <a:pt x="2146" y="1089"/>
                    <a:pt x="2146" y="1088"/>
                    <a:pt x="2147" y="1087"/>
                  </a:cubicBezTo>
                  <a:cubicBezTo>
                    <a:pt x="2147" y="1087"/>
                    <a:pt x="2147" y="1087"/>
                    <a:pt x="2147" y="1087"/>
                  </a:cubicBezTo>
                  <a:cubicBezTo>
                    <a:pt x="2190" y="1044"/>
                    <a:pt x="2190" y="1044"/>
                    <a:pt x="2190" y="1044"/>
                  </a:cubicBezTo>
                  <a:cubicBezTo>
                    <a:pt x="2190" y="1044"/>
                    <a:pt x="2190" y="1044"/>
                    <a:pt x="2190" y="1044"/>
                  </a:cubicBezTo>
                  <a:cubicBezTo>
                    <a:pt x="2191" y="1045"/>
                    <a:pt x="2191" y="1045"/>
                    <a:pt x="2191" y="1045"/>
                  </a:cubicBezTo>
                  <a:cubicBezTo>
                    <a:pt x="2212" y="1066"/>
                    <a:pt x="2218" y="1072"/>
                    <a:pt x="2219" y="1073"/>
                  </a:cubicBezTo>
                  <a:cubicBezTo>
                    <a:pt x="2220" y="1074"/>
                    <a:pt x="2220" y="1074"/>
                    <a:pt x="2220" y="1074"/>
                  </a:cubicBezTo>
                  <a:cubicBezTo>
                    <a:pt x="2250" y="1089"/>
                    <a:pt x="2250" y="1089"/>
                    <a:pt x="2250" y="1089"/>
                  </a:cubicBezTo>
                  <a:cubicBezTo>
                    <a:pt x="2288" y="1052"/>
                    <a:pt x="2288" y="1052"/>
                    <a:pt x="2288" y="1052"/>
                  </a:cubicBezTo>
                  <a:cubicBezTo>
                    <a:pt x="2333" y="1097"/>
                    <a:pt x="2333" y="1097"/>
                    <a:pt x="2333" y="1097"/>
                  </a:cubicBezTo>
                  <a:cubicBezTo>
                    <a:pt x="2408" y="1097"/>
                    <a:pt x="2408" y="1097"/>
                    <a:pt x="2408" y="1097"/>
                  </a:cubicBezTo>
                  <a:cubicBezTo>
                    <a:pt x="2453" y="1112"/>
                    <a:pt x="2453" y="1112"/>
                    <a:pt x="2453" y="1112"/>
                  </a:cubicBezTo>
                  <a:cubicBezTo>
                    <a:pt x="2483" y="1082"/>
                    <a:pt x="2483" y="1082"/>
                    <a:pt x="2483" y="1082"/>
                  </a:cubicBezTo>
                  <a:cubicBezTo>
                    <a:pt x="2499" y="1060"/>
                    <a:pt x="2504" y="1054"/>
                    <a:pt x="2505" y="1052"/>
                  </a:cubicBezTo>
                  <a:cubicBezTo>
                    <a:pt x="2506" y="1052"/>
                    <a:pt x="2506" y="1052"/>
                    <a:pt x="2506" y="1052"/>
                  </a:cubicBezTo>
                  <a:cubicBezTo>
                    <a:pt x="2506" y="1015"/>
                    <a:pt x="2506" y="1015"/>
                    <a:pt x="2506" y="1015"/>
                  </a:cubicBezTo>
                  <a:cubicBezTo>
                    <a:pt x="2565" y="1015"/>
                    <a:pt x="2565" y="1015"/>
                    <a:pt x="2565" y="1015"/>
                  </a:cubicBezTo>
                  <a:cubicBezTo>
                    <a:pt x="2565" y="1015"/>
                    <a:pt x="2565" y="1015"/>
                    <a:pt x="2625" y="1008"/>
                  </a:cubicBezTo>
                  <a:cubicBezTo>
                    <a:pt x="2625" y="1008"/>
                    <a:pt x="2625" y="1008"/>
                    <a:pt x="2645" y="1028"/>
                  </a:cubicBezTo>
                  <a:cubicBezTo>
                    <a:pt x="2646" y="1029"/>
                    <a:pt x="2647" y="1029"/>
                    <a:pt x="2648" y="1030"/>
                  </a:cubicBezTo>
                  <a:cubicBezTo>
                    <a:pt x="2647" y="1031"/>
                    <a:pt x="2639" y="1043"/>
                    <a:pt x="2632" y="1052"/>
                  </a:cubicBezTo>
                  <a:cubicBezTo>
                    <a:pt x="2629" y="1055"/>
                    <a:pt x="2627" y="1058"/>
                    <a:pt x="2625" y="1060"/>
                  </a:cubicBezTo>
                  <a:cubicBezTo>
                    <a:pt x="2640" y="1090"/>
                    <a:pt x="2640" y="1090"/>
                    <a:pt x="2640" y="1090"/>
                  </a:cubicBezTo>
                  <a:cubicBezTo>
                    <a:pt x="2640" y="1090"/>
                    <a:pt x="2640" y="1090"/>
                    <a:pt x="2640" y="1090"/>
                  </a:cubicBezTo>
                  <a:cubicBezTo>
                    <a:pt x="2640" y="1090"/>
                    <a:pt x="2640" y="1090"/>
                    <a:pt x="2640" y="1090"/>
                  </a:cubicBezTo>
                  <a:cubicBezTo>
                    <a:pt x="2640" y="1090"/>
                    <a:pt x="2640" y="1090"/>
                    <a:pt x="2642" y="1088"/>
                  </a:cubicBezTo>
                  <a:cubicBezTo>
                    <a:pt x="2642" y="1088"/>
                    <a:pt x="2642" y="1088"/>
                    <a:pt x="2642" y="1088"/>
                  </a:cubicBezTo>
                  <a:cubicBezTo>
                    <a:pt x="2645" y="1084"/>
                    <a:pt x="2653" y="1075"/>
                    <a:pt x="2670" y="1053"/>
                  </a:cubicBezTo>
                  <a:cubicBezTo>
                    <a:pt x="2670" y="1053"/>
                    <a:pt x="2670" y="1053"/>
                    <a:pt x="2715" y="1038"/>
                  </a:cubicBezTo>
                  <a:cubicBezTo>
                    <a:pt x="2715" y="1038"/>
                    <a:pt x="2715" y="1038"/>
                    <a:pt x="2766" y="1038"/>
                  </a:cubicBezTo>
                  <a:cubicBezTo>
                    <a:pt x="2768" y="1038"/>
                    <a:pt x="2768" y="1038"/>
                    <a:pt x="2768" y="1038"/>
                  </a:cubicBezTo>
                  <a:cubicBezTo>
                    <a:pt x="2763" y="1046"/>
                    <a:pt x="2760" y="1053"/>
                    <a:pt x="2758" y="1057"/>
                  </a:cubicBezTo>
                  <a:cubicBezTo>
                    <a:pt x="2753" y="1068"/>
                    <a:pt x="2753" y="1068"/>
                    <a:pt x="2753" y="1068"/>
                  </a:cubicBezTo>
                  <a:cubicBezTo>
                    <a:pt x="2760" y="1083"/>
                    <a:pt x="2760" y="1083"/>
                    <a:pt x="2760" y="1083"/>
                  </a:cubicBezTo>
                  <a:cubicBezTo>
                    <a:pt x="2775" y="1105"/>
                    <a:pt x="2775" y="1105"/>
                    <a:pt x="2775" y="1105"/>
                  </a:cubicBezTo>
                  <a:cubicBezTo>
                    <a:pt x="2775" y="1120"/>
                    <a:pt x="2775" y="1120"/>
                    <a:pt x="2775" y="1120"/>
                  </a:cubicBezTo>
                  <a:cubicBezTo>
                    <a:pt x="2775" y="1128"/>
                    <a:pt x="2775" y="1128"/>
                    <a:pt x="2775" y="1128"/>
                  </a:cubicBezTo>
                  <a:cubicBezTo>
                    <a:pt x="2774" y="1129"/>
                    <a:pt x="2773" y="1130"/>
                    <a:pt x="2773" y="1131"/>
                  </a:cubicBezTo>
                  <a:cubicBezTo>
                    <a:pt x="2771" y="1132"/>
                    <a:pt x="2771" y="1132"/>
                    <a:pt x="2771" y="1132"/>
                  </a:cubicBezTo>
                  <a:cubicBezTo>
                    <a:pt x="2771" y="1133"/>
                    <a:pt x="2770" y="1133"/>
                    <a:pt x="2770" y="1133"/>
                  </a:cubicBezTo>
                  <a:cubicBezTo>
                    <a:pt x="2770" y="1134"/>
                    <a:pt x="2769" y="1134"/>
                    <a:pt x="2769" y="1134"/>
                  </a:cubicBezTo>
                  <a:cubicBezTo>
                    <a:pt x="2767" y="1136"/>
                    <a:pt x="2767" y="1136"/>
                    <a:pt x="2767" y="1136"/>
                  </a:cubicBezTo>
                  <a:cubicBezTo>
                    <a:pt x="2767" y="1137"/>
                    <a:pt x="2766" y="1137"/>
                    <a:pt x="2766" y="1138"/>
                  </a:cubicBezTo>
                  <a:cubicBezTo>
                    <a:pt x="2765" y="1138"/>
                    <a:pt x="2765" y="1138"/>
                    <a:pt x="2765" y="1139"/>
                  </a:cubicBezTo>
                  <a:cubicBezTo>
                    <a:pt x="2764" y="1139"/>
                    <a:pt x="2764" y="1139"/>
                    <a:pt x="2763" y="1140"/>
                  </a:cubicBezTo>
                  <a:cubicBezTo>
                    <a:pt x="2760" y="1143"/>
                    <a:pt x="2760" y="1143"/>
                    <a:pt x="2760" y="1143"/>
                  </a:cubicBezTo>
                  <a:cubicBezTo>
                    <a:pt x="2760" y="1143"/>
                    <a:pt x="2759" y="1144"/>
                    <a:pt x="2759" y="1145"/>
                  </a:cubicBezTo>
                  <a:cubicBezTo>
                    <a:pt x="2758" y="1145"/>
                    <a:pt x="2757" y="1146"/>
                    <a:pt x="2757" y="1146"/>
                  </a:cubicBezTo>
                  <a:cubicBezTo>
                    <a:pt x="2756" y="1147"/>
                    <a:pt x="2756" y="1148"/>
                    <a:pt x="2755" y="1148"/>
                  </a:cubicBezTo>
                  <a:cubicBezTo>
                    <a:pt x="2755" y="1148"/>
                    <a:pt x="2755" y="1149"/>
                    <a:pt x="2754" y="1149"/>
                  </a:cubicBezTo>
                  <a:cubicBezTo>
                    <a:pt x="2754" y="1149"/>
                    <a:pt x="2754" y="1150"/>
                    <a:pt x="2753" y="1150"/>
                  </a:cubicBezTo>
                  <a:cubicBezTo>
                    <a:pt x="2753" y="1150"/>
                    <a:pt x="2753" y="1150"/>
                    <a:pt x="2753" y="1150"/>
                  </a:cubicBezTo>
                  <a:cubicBezTo>
                    <a:pt x="2753" y="1150"/>
                    <a:pt x="2753" y="1150"/>
                    <a:pt x="2753" y="1150"/>
                  </a:cubicBezTo>
                  <a:cubicBezTo>
                    <a:pt x="2753" y="1150"/>
                    <a:pt x="2749" y="1151"/>
                    <a:pt x="2722" y="1156"/>
                  </a:cubicBezTo>
                  <a:cubicBezTo>
                    <a:pt x="2721" y="1157"/>
                    <a:pt x="2720" y="1157"/>
                    <a:pt x="2718" y="1157"/>
                  </a:cubicBezTo>
                  <a:cubicBezTo>
                    <a:pt x="2718" y="1157"/>
                    <a:pt x="2718" y="1157"/>
                    <a:pt x="2718" y="1157"/>
                  </a:cubicBezTo>
                  <a:cubicBezTo>
                    <a:pt x="2717" y="1157"/>
                    <a:pt x="2716" y="1158"/>
                    <a:pt x="2715" y="1158"/>
                  </a:cubicBezTo>
                  <a:cubicBezTo>
                    <a:pt x="2715" y="1158"/>
                    <a:pt x="2715" y="1158"/>
                    <a:pt x="2715" y="1158"/>
                  </a:cubicBezTo>
                  <a:cubicBezTo>
                    <a:pt x="2715" y="1158"/>
                    <a:pt x="2715" y="1158"/>
                    <a:pt x="2715" y="1158"/>
                  </a:cubicBezTo>
                  <a:cubicBezTo>
                    <a:pt x="2730" y="1233"/>
                    <a:pt x="2730" y="1233"/>
                    <a:pt x="2730" y="1233"/>
                  </a:cubicBezTo>
                  <a:cubicBezTo>
                    <a:pt x="2730" y="1241"/>
                    <a:pt x="2745" y="1271"/>
                    <a:pt x="2745" y="1271"/>
                  </a:cubicBezTo>
                  <a:cubicBezTo>
                    <a:pt x="2768" y="1279"/>
                    <a:pt x="2768" y="1279"/>
                    <a:pt x="2768" y="1279"/>
                  </a:cubicBezTo>
                  <a:cubicBezTo>
                    <a:pt x="2843" y="1271"/>
                    <a:pt x="2843" y="1271"/>
                    <a:pt x="2843" y="1271"/>
                  </a:cubicBezTo>
                  <a:cubicBezTo>
                    <a:pt x="2865" y="1294"/>
                    <a:pt x="2865" y="1294"/>
                    <a:pt x="2865" y="1294"/>
                  </a:cubicBezTo>
                  <a:cubicBezTo>
                    <a:pt x="2879" y="1308"/>
                    <a:pt x="2885" y="1313"/>
                    <a:pt x="2887" y="1315"/>
                  </a:cubicBezTo>
                  <a:cubicBezTo>
                    <a:pt x="2888" y="1316"/>
                    <a:pt x="2888" y="1316"/>
                    <a:pt x="2888" y="1316"/>
                  </a:cubicBezTo>
                  <a:cubicBezTo>
                    <a:pt x="2888" y="1316"/>
                    <a:pt x="2888" y="1316"/>
                    <a:pt x="2888" y="1316"/>
                  </a:cubicBezTo>
                  <a:cubicBezTo>
                    <a:pt x="2887" y="1317"/>
                    <a:pt x="2885" y="1322"/>
                    <a:pt x="2879" y="1334"/>
                  </a:cubicBezTo>
                  <a:cubicBezTo>
                    <a:pt x="2878" y="1337"/>
                    <a:pt x="2876" y="1339"/>
                    <a:pt x="2875" y="1342"/>
                  </a:cubicBezTo>
                  <a:cubicBezTo>
                    <a:pt x="2919" y="1364"/>
                    <a:pt x="2919" y="1364"/>
                    <a:pt x="2919" y="1364"/>
                  </a:cubicBezTo>
                  <a:cubicBezTo>
                    <a:pt x="2927" y="1364"/>
                    <a:pt x="2957" y="1364"/>
                    <a:pt x="2957" y="1364"/>
                  </a:cubicBezTo>
                  <a:cubicBezTo>
                    <a:pt x="2957" y="1364"/>
                    <a:pt x="2957" y="1364"/>
                    <a:pt x="3016" y="1341"/>
                  </a:cubicBezTo>
                  <a:cubicBezTo>
                    <a:pt x="3023" y="1437"/>
                    <a:pt x="3023" y="1437"/>
                    <a:pt x="3023" y="1437"/>
                  </a:cubicBezTo>
                  <a:cubicBezTo>
                    <a:pt x="3023" y="1444"/>
                    <a:pt x="3081" y="1529"/>
                    <a:pt x="3090" y="1541"/>
                  </a:cubicBez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7">
              <a:extLst>
                <a:ext uri="{FF2B5EF4-FFF2-40B4-BE49-F238E27FC236}">
                  <a16:creationId xmlns:a16="http://schemas.microsoft.com/office/drawing/2014/main" id="{003CA2AA-282C-6857-BCFA-5741A4178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98" y="2454709"/>
              <a:ext cx="4162057" cy="2622633"/>
            </a:xfrm>
            <a:custGeom>
              <a:avLst/>
              <a:gdLst>
                <a:gd name="T0" fmla="*/ 7306 w 7335"/>
                <a:gd name="T1" fmla="*/ 2054 h 4622"/>
                <a:gd name="T2" fmla="*/ 6898 w 7335"/>
                <a:gd name="T3" fmla="*/ 1624 h 4622"/>
                <a:gd name="T4" fmla="*/ 6270 w 7335"/>
                <a:gd name="T5" fmla="*/ 1733 h 4622"/>
                <a:gd name="T6" fmla="*/ 5953 w 7335"/>
                <a:gd name="T7" fmla="*/ 1533 h 4622"/>
                <a:gd name="T8" fmla="*/ 5597 w 7335"/>
                <a:gd name="T9" fmla="*/ 1016 h 4622"/>
                <a:gd name="T10" fmla="*/ 5477 w 7335"/>
                <a:gd name="T11" fmla="*/ 1865 h 4622"/>
                <a:gd name="T12" fmla="*/ 5311 w 7335"/>
                <a:gd name="T13" fmla="*/ 2162 h 4622"/>
                <a:gd name="T14" fmla="*/ 4988 w 7335"/>
                <a:gd name="T15" fmla="*/ 2182 h 4622"/>
                <a:gd name="T16" fmla="*/ 4879 w 7335"/>
                <a:gd name="T17" fmla="*/ 1899 h 4622"/>
                <a:gd name="T18" fmla="*/ 4635 w 7335"/>
                <a:gd name="T19" fmla="*/ 1926 h 4622"/>
                <a:gd name="T20" fmla="*/ 4175 w 7335"/>
                <a:gd name="T21" fmla="*/ 1760 h 4622"/>
                <a:gd name="T22" fmla="*/ 4213 w 7335"/>
                <a:gd name="T23" fmla="*/ 1496 h 4622"/>
                <a:gd name="T24" fmla="*/ 3867 w 7335"/>
                <a:gd name="T25" fmla="*/ 1127 h 4622"/>
                <a:gd name="T26" fmla="*/ 3915 w 7335"/>
                <a:gd name="T27" fmla="*/ 856 h 4622"/>
                <a:gd name="T28" fmla="*/ 3696 w 7335"/>
                <a:gd name="T29" fmla="*/ 693 h 4622"/>
                <a:gd name="T30" fmla="*/ 3378 w 7335"/>
                <a:gd name="T31" fmla="*/ 781 h 4622"/>
                <a:gd name="T32" fmla="*/ 3140 w 7335"/>
                <a:gd name="T33" fmla="*/ 731 h 4622"/>
                <a:gd name="T34" fmla="*/ 3137 w 7335"/>
                <a:gd name="T35" fmla="*/ 517 h 4622"/>
                <a:gd name="T36" fmla="*/ 2928 w 7335"/>
                <a:gd name="T37" fmla="*/ 294 h 4622"/>
                <a:gd name="T38" fmla="*/ 2319 w 7335"/>
                <a:gd name="T39" fmla="*/ 106 h 4622"/>
                <a:gd name="T40" fmla="*/ 1905 w 7335"/>
                <a:gd name="T41" fmla="*/ 46 h 4622"/>
                <a:gd name="T42" fmla="*/ 2172 w 7335"/>
                <a:gd name="T43" fmla="*/ 407 h 4622"/>
                <a:gd name="T44" fmla="*/ 2124 w 7335"/>
                <a:gd name="T45" fmla="*/ 595 h 4622"/>
                <a:gd name="T46" fmla="*/ 1933 w 7335"/>
                <a:gd name="T47" fmla="*/ 821 h 4622"/>
                <a:gd name="T48" fmla="*/ 1921 w 7335"/>
                <a:gd name="T49" fmla="*/ 1009 h 4622"/>
                <a:gd name="T50" fmla="*/ 1829 w 7335"/>
                <a:gd name="T51" fmla="*/ 1174 h 4622"/>
                <a:gd name="T52" fmla="*/ 1697 w 7335"/>
                <a:gd name="T53" fmla="*/ 1177 h 4622"/>
                <a:gd name="T54" fmla="*/ 1853 w 7335"/>
                <a:gd name="T55" fmla="*/ 505 h 4622"/>
                <a:gd name="T56" fmla="*/ 1582 w 7335"/>
                <a:gd name="T57" fmla="*/ 452 h 4622"/>
                <a:gd name="T58" fmla="*/ 981 w 7335"/>
                <a:gd name="T59" fmla="*/ 241 h 4622"/>
                <a:gd name="T60" fmla="*/ 871 w 7335"/>
                <a:gd name="T61" fmla="*/ 1166 h 4622"/>
                <a:gd name="T62" fmla="*/ 406 w 7335"/>
                <a:gd name="T63" fmla="*/ 1950 h 4622"/>
                <a:gd name="T64" fmla="*/ 22 w 7335"/>
                <a:gd name="T65" fmla="*/ 2552 h 4622"/>
                <a:gd name="T66" fmla="*/ 915 w 7335"/>
                <a:gd name="T67" fmla="*/ 2214 h 4622"/>
                <a:gd name="T68" fmla="*/ 1481 w 7335"/>
                <a:gd name="T69" fmla="*/ 2280 h 4622"/>
                <a:gd name="T70" fmla="*/ 1703 w 7335"/>
                <a:gd name="T71" fmla="*/ 3108 h 4622"/>
                <a:gd name="T72" fmla="*/ 2194 w 7335"/>
                <a:gd name="T73" fmla="*/ 3139 h 4622"/>
                <a:gd name="T74" fmla="*/ 2569 w 7335"/>
                <a:gd name="T75" fmla="*/ 3058 h 4622"/>
                <a:gd name="T76" fmla="*/ 2697 w 7335"/>
                <a:gd name="T77" fmla="*/ 3120 h 4622"/>
                <a:gd name="T78" fmla="*/ 2707 w 7335"/>
                <a:gd name="T79" fmla="*/ 3199 h 4622"/>
                <a:gd name="T80" fmla="*/ 2831 w 7335"/>
                <a:gd name="T81" fmla="*/ 3366 h 4622"/>
                <a:gd name="T82" fmla="*/ 3101 w 7335"/>
                <a:gd name="T83" fmla="*/ 3554 h 4622"/>
                <a:gd name="T84" fmla="*/ 3136 w 7335"/>
                <a:gd name="T85" fmla="*/ 3658 h 4622"/>
                <a:gd name="T86" fmla="*/ 3432 w 7335"/>
                <a:gd name="T87" fmla="*/ 3712 h 4622"/>
                <a:gd name="T88" fmla="*/ 3688 w 7335"/>
                <a:gd name="T89" fmla="*/ 3939 h 4622"/>
                <a:gd name="T90" fmla="*/ 3612 w 7335"/>
                <a:gd name="T91" fmla="*/ 4240 h 4622"/>
                <a:gd name="T92" fmla="*/ 3628 w 7335"/>
                <a:gd name="T93" fmla="*/ 4429 h 4622"/>
                <a:gd name="T94" fmla="*/ 3896 w 7335"/>
                <a:gd name="T95" fmla="*/ 4299 h 4622"/>
                <a:gd name="T96" fmla="*/ 4042 w 7335"/>
                <a:gd name="T97" fmla="*/ 4278 h 4622"/>
                <a:gd name="T98" fmla="*/ 4082 w 7335"/>
                <a:gd name="T99" fmla="*/ 4238 h 4622"/>
                <a:gd name="T100" fmla="*/ 4178 w 7335"/>
                <a:gd name="T101" fmla="*/ 4127 h 4622"/>
                <a:gd name="T102" fmla="*/ 4329 w 7335"/>
                <a:gd name="T103" fmla="*/ 4021 h 4622"/>
                <a:gd name="T104" fmla="*/ 4788 w 7335"/>
                <a:gd name="T105" fmla="*/ 4323 h 4622"/>
                <a:gd name="T106" fmla="*/ 4747 w 7335"/>
                <a:gd name="T107" fmla="*/ 4469 h 4622"/>
                <a:gd name="T108" fmla="*/ 5124 w 7335"/>
                <a:gd name="T109" fmla="*/ 4313 h 4622"/>
                <a:gd name="T110" fmla="*/ 5260 w 7335"/>
                <a:gd name="T111" fmla="*/ 4337 h 4622"/>
                <a:gd name="T112" fmla="*/ 5441 w 7335"/>
                <a:gd name="T113" fmla="*/ 4239 h 4622"/>
                <a:gd name="T114" fmla="*/ 5500 w 7335"/>
                <a:gd name="T115" fmla="*/ 4224 h 4622"/>
                <a:gd name="T116" fmla="*/ 6245 w 7335"/>
                <a:gd name="T117" fmla="*/ 4622 h 4622"/>
                <a:gd name="T118" fmla="*/ 5922 w 7335"/>
                <a:gd name="T119" fmla="*/ 3355 h 4622"/>
                <a:gd name="T120" fmla="*/ 6372 w 7335"/>
                <a:gd name="T121" fmla="*/ 2903 h 4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35" h="4622">
                  <a:moveTo>
                    <a:pt x="7320" y="2136"/>
                  </a:moveTo>
                  <a:cubicBezTo>
                    <a:pt x="7320" y="2136"/>
                    <a:pt x="7320" y="2136"/>
                    <a:pt x="7320" y="2136"/>
                  </a:cubicBezTo>
                  <a:cubicBezTo>
                    <a:pt x="7320" y="2135"/>
                    <a:pt x="7322" y="2132"/>
                    <a:pt x="7335" y="2113"/>
                  </a:cubicBezTo>
                  <a:cubicBezTo>
                    <a:pt x="7335" y="2113"/>
                    <a:pt x="7335" y="2113"/>
                    <a:pt x="7334" y="2113"/>
                  </a:cubicBezTo>
                  <a:cubicBezTo>
                    <a:pt x="7334" y="2113"/>
                    <a:pt x="7334" y="2112"/>
                    <a:pt x="7334" y="2112"/>
                  </a:cubicBezTo>
                  <a:cubicBezTo>
                    <a:pt x="7334" y="2112"/>
                    <a:pt x="7334" y="2112"/>
                    <a:pt x="7334" y="2111"/>
                  </a:cubicBezTo>
                  <a:cubicBezTo>
                    <a:pt x="7333" y="2111"/>
                    <a:pt x="7333" y="2111"/>
                    <a:pt x="7333" y="2110"/>
                  </a:cubicBezTo>
                  <a:cubicBezTo>
                    <a:pt x="7333" y="2110"/>
                    <a:pt x="7332" y="2109"/>
                    <a:pt x="7332" y="2108"/>
                  </a:cubicBezTo>
                  <a:cubicBezTo>
                    <a:pt x="7332" y="2107"/>
                    <a:pt x="7331" y="2107"/>
                    <a:pt x="7331" y="2106"/>
                  </a:cubicBezTo>
                  <a:cubicBezTo>
                    <a:pt x="7331" y="2105"/>
                    <a:pt x="7330" y="2105"/>
                    <a:pt x="7330" y="2104"/>
                  </a:cubicBezTo>
                  <a:cubicBezTo>
                    <a:pt x="7330" y="2103"/>
                    <a:pt x="7329" y="2102"/>
                    <a:pt x="7329" y="2101"/>
                  </a:cubicBezTo>
                  <a:cubicBezTo>
                    <a:pt x="7328" y="2099"/>
                    <a:pt x="7326" y="2097"/>
                    <a:pt x="7325" y="2094"/>
                  </a:cubicBezTo>
                  <a:cubicBezTo>
                    <a:pt x="7324" y="2093"/>
                    <a:pt x="7324" y="2091"/>
                    <a:pt x="7323" y="2090"/>
                  </a:cubicBezTo>
                  <a:cubicBezTo>
                    <a:pt x="7322" y="2087"/>
                    <a:pt x="7321" y="2085"/>
                    <a:pt x="7320" y="2083"/>
                  </a:cubicBezTo>
                  <a:cubicBezTo>
                    <a:pt x="7318" y="2080"/>
                    <a:pt x="7317" y="2078"/>
                    <a:pt x="7316" y="2076"/>
                  </a:cubicBezTo>
                  <a:cubicBezTo>
                    <a:pt x="7316" y="2074"/>
                    <a:pt x="7315" y="2073"/>
                    <a:pt x="7314" y="2072"/>
                  </a:cubicBezTo>
                  <a:cubicBezTo>
                    <a:pt x="7314" y="2070"/>
                    <a:pt x="7313" y="2069"/>
                    <a:pt x="7312" y="2067"/>
                  </a:cubicBezTo>
                  <a:cubicBezTo>
                    <a:pt x="7311" y="2066"/>
                    <a:pt x="7310" y="2064"/>
                    <a:pt x="7310" y="2062"/>
                  </a:cubicBezTo>
                  <a:cubicBezTo>
                    <a:pt x="7308" y="2059"/>
                    <a:pt x="7307" y="2057"/>
                    <a:pt x="7306" y="2054"/>
                  </a:cubicBezTo>
                  <a:cubicBezTo>
                    <a:pt x="7305" y="2053"/>
                    <a:pt x="7305" y="2053"/>
                    <a:pt x="7305" y="2052"/>
                  </a:cubicBezTo>
                  <a:cubicBezTo>
                    <a:pt x="7304" y="2051"/>
                    <a:pt x="7304" y="2050"/>
                    <a:pt x="7303" y="2049"/>
                  </a:cubicBezTo>
                  <a:cubicBezTo>
                    <a:pt x="7302" y="2047"/>
                    <a:pt x="7301" y="2044"/>
                    <a:pt x="7300" y="2042"/>
                  </a:cubicBezTo>
                  <a:cubicBezTo>
                    <a:pt x="7299" y="2041"/>
                    <a:pt x="7299" y="2040"/>
                    <a:pt x="7299" y="2039"/>
                  </a:cubicBezTo>
                  <a:cubicBezTo>
                    <a:pt x="7295" y="2031"/>
                    <a:pt x="7291" y="2024"/>
                    <a:pt x="7288" y="2017"/>
                  </a:cubicBezTo>
                  <a:cubicBezTo>
                    <a:pt x="7288" y="2017"/>
                    <a:pt x="7288" y="2016"/>
                    <a:pt x="7288" y="2015"/>
                  </a:cubicBezTo>
                  <a:cubicBezTo>
                    <a:pt x="7287" y="2015"/>
                    <a:pt x="7287" y="2014"/>
                    <a:pt x="7287" y="2014"/>
                  </a:cubicBezTo>
                  <a:cubicBezTo>
                    <a:pt x="7287" y="2013"/>
                    <a:pt x="7286" y="2012"/>
                    <a:pt x="7286" y="2012"/>
                  </a:cubicBezTo>
                  <a:cubicBezTo>
                    <a:pt x="7286" y="2012"/>
                    <a:pt x="7286" y="2012"/>
                    <a:pt x="7286" y="2011"/>
                  </a:cubicBezTo>
                  <a:cubicBezTo>
                    <a:pt x="7283" y="2005"/>
                    <a:pt x="7282" y="2001"/>
                    <a:pt x="7282" y="2000"/>
                  </a:cubicBezTo>
                  <a:cubicBezTo>
                    <a:pt x="7282" y="1925"/>
                    <a:pt x="7282" y="1925"/>
                    <a:pt x="7282" y="1925"/>
                  </a:cubicBezTo>
                  <a:cubicBezTo>
                    <a:pt x="7267" y="1895"/>
                    <a:pt x="7267" y="1895"/>
                    <a:pt x="7267" y="1895"/>
                  </a:cubicBezTo>
                  <a:cubicBezTo>
                    <a:pt x="7267" y="1887"/>
                    <a:pt x="7282" y="1835"/>
                    <a:pt x="7282" y="1835"/>
                  </a:cubicBezTo>
                  <a:cubicBezTo>
                    <a:pt x="7222" y="1752"/>
                    <a:pt x="7222" y="1752"/>
                    <a:pt x="7222" y="1752"/>
                  </a:cubicBezTo>
                  <a:cubicBezTo>
                    <a:pt x="7192" y="1714"/>
                    <a:pt x="7192" y="1714"/>
                    <a:pt x="7192" y="1714"/>
                  </a:cubicBezTo>
                  <a:cubicBezTo>
                    <a:pt x="7079" y="1662"/>
                    <a:pt x="7079" y="1662"/>
                    <a:pt x="7079" y="1662"/>
                  </a:cubicBezTo>
                  <a:cubicBezTo>
                    <a:pt x="7034" y="1624"/>
                    <a:pt x="7034" y="1624"/>
                    <a:pt x="7034" y="1624"/>
                  </a:cubicBezTo>
                  <a:cubicBezTo>
                    <a:pt x="6989" y="1609"/>
                    <a:pt x="6989" y="1609"/>
                    <a:pt x="6989" y="1609"/>
                  </a:cubicBezTo>
                  <a:cubicBezTo>
                    <a:pt x="6898" y="1624"/>
                    <a:pt x="6898" y="1624"/>
                    <a:pt x="6898" y="1624"/>
                  </a:cubicBezTo>
                  <a:cubicBezTo>
                    <a:pt x="6898" y="1624"/>
                    <a:pt x="6876" y="1587"/>
                    <a:pt x="6876" y="1579"/>
                  </a:cubicBezTo>
                  <a:cubicBezTo>
                    <a:pt x="6846" y="1549"/>
                    <a:pt x="6846" y="1549"/>
                    <a:pt x="6846" y="1549"/>
                  </a:cubicBezTo>
                  <a:cubicBezTo>
                    <a:pt x="6786" y="1527"/>
                    <a:pt x="6786" y="1527"/>
                    <a:pt x="6786" y="1527"/>
                  </a:cubicBezTo>
                  <a:cubicBezTo>
                    <a:pt x="6717" y="1508"/>
                    <a:pt x="6705" y="1505"/>
                    <a:pt x="6703" y="1504"/>
                  </a:cubicBezTo>
                  <a:cubicBezTo>
                    <a:pt x="6703" y="1533"/>
                    <a:pt x="6703" y="1533"/>
                    <a:pt x="6703" y="1533"/>
                  </a:cubicBezTo>
                  <a:cubicBezTo>
                    <a:pt x="6711" y="1563"/>
                    <a:pt x="6711" y="1563"/>
                    <a:pt x="6711" y="1563"/>
                  </a:cubicBezTo>
                  <a:cubicBezTo>
                    <a:pt x="6711" y="1570"/>
                    <a:pt x="6733" y="1615"/>
                    <a:pt x="6733" y="1615"/>
                  </a:cubicBezTo>
                  <a:cubicBezTo>
                    <a:pt x="6733" y="1617"/>
                    <a:pt x="6733" y="1617"/>
                    <a:pt x="6733" y="1617"/>
                  </a:cubicBezTo>
                  <a:cubicBezTo>
                    <a:pt x="6711" y="1660"/>
                    <a:pt x="6711" y="1660"/>
                    <a:pt x="6711" y="1660"/>
                  </a:cubicBezTo>
                  <a:cubicBezTo>
                    <a:pt x="6711" y="1660"/>
                    <a:pt x="6711" y="1660"/>
                    <a:pt x="6606" y="1660"/>
                  </a:cubicBezTo>
                  <a:cubicBezTo>
                    <a:pt x="6606" y="1660"/>
                    <a:pt x="6606" y="1660"/>
                    <a:pt x="6538" y="1713"/>
                  </a:cubicBezTo>
                  <a:cubicBezTo>
                    <a:pt x="6538" y="1713"/>
                    <a:pt x="6538" y="1713"/>
                    <a:pt x="6463" y="1743"/>
                  </a:cubicBezTo>
                  <a:cubicBezTo>
                    <a:pt x="6463" y="1743"/>
                    <a:pt x="6463" y="1743"/>
                    <a:pt x="6328" y="1758"/>
                  </a:cubicBezTo>
                  <a:cubicBezTo>
                    <a:pt x="6328" y="1758"/>
                    <a:pt x="6328" y="1758"/>
                    <a:pt x="6283" y="1721"/>
                  </a:cubicBezTo>
                  <a:cubicBezTo>
                    <a:pt x="6283" y="1721"/>
                    <a:pt x="6283" y="1721"/>
                    <a:pt x="6279" y="1725"/>
                  </a:cubicBezTo>
                  <a:cubicBezTo>
                    <a:pt x="6279" y="1725"/>
                    <a:pt x="6279" y="1725"/>
                    <a:pt x="6278" y="1725"/>
                  </a:cubicBezTo>
                  <a:cubicBezTo>
                    <a:pt x="6277" y="1726"/>
                    <a:pt x="6276" y="1727"/>
                    <a:pt x="6275" y="1729"/>
                  </a:cubicBezTo>
                  <a:cubicBezTo>
                    <a:pt x="6275" y="1729"/>
                    <a:pt x="6274" y="1729"/>
                    <a:pt x="6274" y="1730"/>
                  </a:cubicBezTo>
                  <a:cubicBezTo>
                    <a:pt x="6273" y="1731"/>
                    <a:pt x="6272" y="1732"/>
                    <a:pt x="6270" y="1733"/>
                  </a:cubicBezTo>
                  <a:cubicBezTo>
                    <a:pt x="6270" y="1733"/>
                    <a:pt x="6270" y="1733"/>
                    <a:pt x="6270" y="1733"/>
                  </a:cubicBezTo>
                  <a:cubicBezTo>
                    <a:pt x="6268" y="1735"/>
                    <a:pt x="6266" y="1737"/>
                    <a:pt x="6264" y="1740"/>
                  </a:cubicBezTo>
                  <a:cubicBezTo>
                    <a:pt x="6261" y="1742"/>
                    <a:pt x="6261" y="1742"/>
                    <a:pt x="6261" y="1742"/>
                  </a:cubicBezTo>
                  <a:cubicBezTo>
                    <a:pt x="6261" y="1743"/>
                    <a:pt x="6260" y="1744"/>
                    <a:pt x="6259" y="1744"/>
                  </a:cubicBezTo>
                  <a:cubicBezTo>
                    <a:pt x="6258" y="1745"/>
                    <a:pt x="6257" y="1747"/>
                    <a:pt x="6256" y="1748"/>
                  </a:cubicBezTo>
                  <a:cubicBezTo>
                    <a:pt x="6253" y="1751"/>
                    <a:pt x="6250" y="1754"/>
                    <a:pt x="6246" y="1758"/>
                  </a:cubicBezTo>
                  <a:cubicBezTo>
                    <a:pt x="6238" y="1766"/>
                    <a:pt x="6238" y="1766"/>
                    <a:pt x="6238" y="1766"/>
                  </a:cubicBezTo>
                  <a:cubicBezTo>
                    <a:pt x="6238" y="1766"/>
                    <a:pt x="6238" y="1766"/>
                    <a:pt x="6193" y="1758"/>
                  </a:cubicBezTo>
                  <a:cubicBezTo>
                    <a:pt x="6178" y="1728"/>
                    <a:pt x="6178" y="1728"/>
                    <a:pt x="6178" y="1728"/>
                  </a:cubicBezTo>
                  <a:cubicBezTo>
                    <a:pt x="6178" y="1721"/>
                    <a:pt x="6125" y="1691"/>
                    <a:pt x="6125" y="1691"/>
                  </a:cubicBezTo>
                  <a:cubicBezTo>
                    <a:pt x="6125" y="1691"/>
                    <a:pt x="6118" y="1653"/>
                    <a:pt x="6110" y="1653"/>
                  </a:cubicBezTo>
                  <a:cubicBezTo>
                    <a:pt x="6088" y="1638"/>
                    <a:pt x="6088" y="1638"/>
                    <a:pt x="6088" y="1638"/>
                  </a:cubicBezTo>
                  <a:cubicBezTo>
                    <a:pt x="6080" y="1593"/>
                    <a:pt x="6080" y="1593"/>
                    <a:pt x="6080" y="1593"/>
                  </a:cubicBezTo>
                  <a:cubicBezTo>
                    <a:pt x="6080" y="1585"/>
                    <a:pt x="6065" y="1555"/>
                    <a:pt x="6065" y="1555"/>
                  </a:cubicBezTo>
                  <a:cubicBezTo>
                    <a:pt x="6065" y="1555"/>
                    <a:pt x="6065" y="1555"/>
                    <a:pt x="6028" y="1578"/>
                  </a:cubicBezTo>
                  <a:cubicBezTo>
                    <a:pt x="6028" y="1578"/>
                    <a:pt x="6005" y="1563"/>
                    <a:pt x="5998" y="1563"/>
                  </a:cubicBezTo>
                  <a:cubicBezTo>
                    <a:pt x="5953" y="1533"/>
                    <a:pt x="5953" y="1533"/>
                    <a:pt x="5953" y="1533"/>
                  </a:cubicBezTo>
                  <a:cubicBezTo>
                    <a:pt x="5953" y="1533"/>
                    <a:pt x="5953" y="1533"/>
                    <a:pt x="5953" y="1533"/>
                  </a:cubicBezTo>
                  <a:cubicBezTo>
                    <a:pt x="5953" y="1533"/>
                    <a:pt x="5953" y="1533"/>
                    <a:pt x="5953" y="1533"/>
                  </a:cubicBezTo>
                  <a:cubicBezTo>
                    <a:pt x="5953" y="1533"/>
                    <a:pt x="5953" y="1533"/>
                    <a:pt x="5961" y="1528"/>
                  </a:cubicBezTo>
                  <a:cubicBezTo>
                    <a:pt x="5972" y="1521"/>
                    <a:pt x="5999" y="1505"/>
                    <a:pt x="6064" y="1466"/>
                  </a:cubicBezTo>
                  <a:cubicBezTo>
                    <a:pt x="6079" y="1406"/>
                    <a:pt x="6079" y="1406"/>
                    <a:pt x="6079" y="1406"/>
                  </a:cubicBezTo>
                  <a:cubicBezTo>
                    <a:pt x="6064" y="1346"/>
                    <a:pt x="6064" y="1346"/>
                    <a:pt x="6064" y="1346"/>
                  </a:cubicBezTo>
                  <a:cubicBezTo>
                    <a:pt x="6064" y="1339"/>
                    <a:pt x="6049" y="1271"/>
                    <a:pt x="6049" y="1271"/>
                  </a:cubicBezTo>
                  <a:cubicBezTo>
                    <a:pt x="5996" y="1249"/>
                    <a:pt x="5996" y="1249"/>
                    <a:pt x="5996" y="1249"/>
                  </a:cubicBezTo>
                  <a:cubicBezTo>
                    <a:pt x="5921" y="1271"/>
                    <a:pt x="5921" y="1271"/>
                    <a:pt x="5921" y="1271"/>
                  </a:cubicBezTo>
                  <a:cubicBezTo>
                    <a:pt x="5816" y="1286"/>
                    <a:pt x="5816" y="1286"/>
                    <a:pt x="5816" y="1286"/>
                  </a:cubicBezTo>
                  <a:cubicBezTo>
                    <a:pt x="5778" y="1249"/>
                    <a:pt x="5778" y="1249"/>
                    <a:pt x="5778" y="1249"/>
                  </a:cubicBezTo>
                  <a:cubicBezTo>
                    <a:pt x="5778" y="1249"/>
                    <a:pt x="5778" y="1196"/>
                    <a:pt x="5785" y="1196"/>
                  </a:cubicBezTo>
                  <a:cubicBezTo>
                    <a:pt x="5785" y="1189"/>
                    <a:pt x="5793" y="1129"/>
                    <a:pt x="5793" y="1129"/>
                  </a:cubicBezTo>
                  <a:cubicBezTo>
                    <a:pt x="5793" y="1129"/>
                    <a:pt x="5748" y="1098"/>
                    <a:pt x="5748" y="1091"/>
                  </a:cubicBezTo>
                  <a:cubicBezTo>
                    <a:pt x="5748" y="1091"/>
                    <a:pt x="5763" y="1046"/>
                    <a:pt x="5763" y="1038"/>
                  </a:cubicBezTo>
                  <a:cubicBezTo>
                    <a:pt x="5770" y="1031"/>
                    <a:pt x="5770" y="1001"/>
                    <a:pt x="5770" y="1001"/>
                  </a:cubicBezTo>
                  <a:cubicBezTo>
                    <a:pt x="5748" y="963"/>
                    <a:pt x="5748" y="963"/>
                    <a:pt x="5748" y="963"/>
                  </a:cubicBezTo>
                  <a:cubicBezTo>
                    <a:pt x="5643" y="933"/>
                    <a:pt x="5643" y="933"/>
                    <a:pt x="5643" y="933"/>
                  </a:cubicBezTo>
                  <a:cubicBezTo>
                    <a:pt x="5613" y="926"/>
                    <a:pt x="5613" y="926"/>
                    <a:pt x="5613" y="926"/>
                  </a:cubicBezTo>
                  <a:cubicBezTo>
                    <a:pt x="5597" y="933"/>
                    <a:pt x="5597" y="933"/>
                    <a:pt x="5597" y="933"/>
                  </a:cubicBezTo>
                  <a:cubicBezTo>
                    <a:pt x="5597" y="1016"/>
                    <a:pt x="5597" y="1016"/>
                    <a:pt x="5597" y="1016"/>
                  </a:cubicBezTo>
                  <a:cubicBezTo>
                    <a:pt x="5500" y="1098"/>
                    <a:pt x="5500" y="1098"/>
                    <a:pt x="5500" y="1098"/>
                  </a:cubicBezTo>
                  <a:cubicBezTo>
                    <a:pt x="5500" y="1098"/>
                    <a:pt x="5470" y="1159"/>
                    <a:pt x="5470" y="1166"/>
                  </a:cubicBezTo>
                  <a:cubicBezTo>
                    <a:pt x="5470" y="1204"/>
                    <a:pt x="5470" y="1204"/>
                    <a:pt x="5470" y="1204"/>
                  </a:cubicBezTo>
                  <a:cubicBezTo>
                    <a:pt x="5470" y="1204"/>
                    <a:pt x="5470" y="1204"/>
                    <a:pt x="5470" y="1204"/>
                  </a:cubicBezTo>
                  <a:cubicBezTo>
                    <a:pt x="5474" y="1217"/>
                    <a:pt x="5522" y="1293"/>
                    <a:pt x="5522" y="1293"/>
                  </a:cubicBezTo>
                  <a:cubicBezTo>
                    <a:pt x="5522" y="1293"/>
                    <a:pt x="5522" y="1293"/>
                    <a:pt x="5522" y="1293"/>
                  </a:cubicBezTo>
                  <a:cubicBezTo>
                    <a:pt x="5520" y="1294"/>
                    <a:pt x="5511" y="1299"/>
                    <a:pt x="5454" y="1331"/>
                  </a:cubicBezTo>
                  <a:cubicBezTo>
                    <a:pt x="5454" y="1331"/>
                    <a:pt x="5454" y="1331"/>
                    <a:pt x="5455" y="1331"/>
                  </a:cubicBezTo>
                  <a:cubicBezTo>
                    <a:pt x="5456" y="1333"/>
                    <a:pt x="5460" y="1342"/>
                    <a:pt x="5477" y="1376"/>
                  </a:cubicBezTo>
                  <a:cubicBezTo>
                    <a:pt x="5477" y="1376"/>
                    <a:pt x="5477" y="1376"/>
                    <a:pt x="5477" y="1376"/>
                  </a:cubicBezTo>
                  <a:cubicBezTo>
                    <a:pt x="5476" y="1376"/>
                    <a:pt x="5474" y="1379"/>
                    <a:pt x="5454" y="1398"/>
                  </a:cubicBezTo>
                  <a:cubicBezTo>
                    <a:pt x="5454" y="1398"/>
                    <a:pt x="5454" y="1398"/>
                    <a:pt x="5469" y="1526"/>
                  </a:cubicBezTo>
                  <a:cubicBezTo>
                    <a:pt x="5469" y="1526"/>
                    <a:pt x="5469" y="1526"/>
                    <a:pt x="5439" y="1541"/>
                  </a:cubicBezTo>
                  <a:cubicBezTo>
                    <a:pt x="5439" y="1541"/>
                    <a:pt x="5439" y="1541"/>
                    <a:pt x="5432" y="1594"/>
                  </a:cubicBezTo>
                  <a:cubicBezTo>
                    <a:pt x="5432" y="1594"/>
                    <a:pt x="5432" y="1594"/>
                    <a:pt x="5394" y="1617"/>
                  </a:cubicBezTo>
                  <a:cubicBezTo>
                    <a:pt x="5402" y="1654"/>
                    <a:pt x="5402" y="1654"/>
                    <a:pt x="5402" y="1654"/>
                  </a:cubicBezTo>
                  <a:cubicBezTo>
                    <a:pt x="5417" y="1767"/>
                    <a:pt x="5417" y="1767"/>
                    <a:pt x="5417" y="1767"/>
                  </a:cubicBezTo>
                  <a:cubicBezTo>
                    <a:pt x="5454" y="1797"/>
                    <a:pt x="5454" y="1797"/>
                    <a:pt x="5454" y="1797"/>
                  </a:cubicBezTo>
                  <a:cubicBezTo>
                    <a:pt x="5454" y="1805"/>
                    <a:pt x="5477" y="1865"/>
                    <a:pt x="5477" y="1865"/>
                  </a:cubicBezTo>
                  <a:cubicBezTo>
                    <a:pt x="5477" y="1865"/>
                    <a:pt x="5477" y="1865"/>
                    <a:pt x="5530" y="1880"/>
                  </a:cubicBezTo>
                  <a:cubicBezTo>
                    <a:pt x="5530" y="1880"/>
                    <a:pt x="5530" y="1880"/>
                    <a:pt x="5522" y="1970"/>
                  </a:cubicBezTo>
                  <a:cubicBezTo>
                    <a:pt x="5522" y="1970"/>
                    <a:pt x="5522" y="1970"/>
                    <a:pt x="5522" y="1971"/>
                  </a:cubicBezTo>
                  <a:cubicBezTo>
                    <a:pt x="5477" y="2000"/>
                    <a:pt x="5477" y="2000"/>
                    <a:pt x="5477" y="2000"/>
                  </a:cubicBezTo>
                  <a:cubicBezTo>
                    <a:pt x="5477" y="2001"/>
                    <a:pt x="5477" y="2001"/>
                    <a:pt x="5477" y="2001"/>
                  </a:cubicBezTo>
                  <a:cubicBezTo>
                    <a:pt x="5477" y="2001"/>
                    <a:pt x="5477" y="2001"/>
                    <a:pt x="5499" y="2053"/>
                  </a:cubicBezTo>
                  <a:cubicBezTo>
                    <a:pt x="5499" y="2053"/>
                    <a:pt x="5499" y="2053"/>
                    <a:pt x="5469" y="2099"/>
                  </a:cubicBezTo>
                  <a:cubicBezTo>
                    <a:pt x="5469" y="2099"/>
                    <a:pt x="5469" y="2099"/>
                    <a:pt x="5439" y="2151"/>
                  </a:cubicBezTo>
                  <a:cubicBezTo>
                    <a:pt x="5439" y="2151"/>
                    <a:pt x="5439" y="2151"/>
                    <a:pt x="5394" y="2212"/>
                  </a:cubicBezTo>
                  <a:cubicBezTo>
                    <a:pt x="5394" y="2212"/>
                    <a:pt x="5394" y="2212"/>
                    <a:pt x="5364" y="2242"/>
                  </a:cubicBezTo>
                  <a:cubicBezTo>
                    <a:pt x="5364" y="2242"/>
                    <a:pt x="5364" y="2242"/>
                    <a:pt x="5326" y="2197"/>
                  </a:cubicBezTo>
                  <a:cubicBezTo>
                    <a:pt x="5326" y="2197"/>
                    <a:pt x="5326" y="2197"/>
                    <a:pt x="5326" y="2196"/>
                  </a:cubicBezTo>
                  <a:cubicBezTo>
                    <a:pt x="5326" y="2196"/>
                    <a:pt x="5326" y="2196"/>
                    <a:pt x="5326" y="2196"/>
                  </a:cubicBezTo>
                  <a:cubicBezTo>
                    <a:pt x="5325" y="2194"/>
                    <a:pt x="5324" y="2190"/>
                    <a:pt x="5319" y="2181"/>
                  </a:cubicBezTo>
                  <a:cubicBezTo>
                    <a:pt x="5319" y="2179"/>
                    <a:pt x="5318" y="2178"/>
                    <a:pt x="5317" y="2176"/>
                  </a:cubicBezTo>
                  <a:cubicBezTo>
                    <a:pt x="5317" y="2176"/>
                    <a:pt x="5317" y="2176"/>
                    <a:pt x="5317" y="2176"/>
                  </a:cubicBezTo>
                  <a:cubicBezTo>
                    <a:pt x="5317" y="2175"/>
                    <a:pt x="5316" y="2174"/>
                    <a:pt x="5316" y="2173"/>
                  </a:cubicBezTo>
                  <a:cubicBezTo>
                    <a:pt x="5315" y="2171"/>
                    <a:pt x="5314" y="2168"/>
                    <a:pt x="5312" y="2166"/>
                  </a:cubicBezTo>
                  <a:cubicBezTo>
                    <a:pt x="5312" y="2164"/>
                    <a:pt x="5311" y="2163"/>
                    <a:pt x="5311" y="2162"/>
                  </a:cubicBezTo>
                  <a:cubicBezTo>
                    <a:pt x="5309" y="2158"/>
                    <a:pt x="5307" y="2154"/>
                    <a:pt x="5305" y="2149"/>
                  </a:cubicBezTo>
                  <a:cubicBezTo>
                    <a:pt x="5304" y="2148"/>
                    <a:pt x="5304" y="2146"/>
                    <a:pt x="5303" y="2145"/>
                  </a:cubicBezTo>
                  <a:cubicBezTo>
                    <a:pt x="5302" y="2143"/>
                    <a:pt x="5301" y="2141"/>
                    <a:pt x="5300" y="2139"/>
                  </a:cubicBezTo>
                  <a:cubicBezTo>
                    <a:pt x="5300" y="2138"/>
                    <a:pt x="5300" y="2137"/>
                    <a:pt x="5299" y="2137"/>
                  </a:cubicBezTo>
                  <a:cubicBezTo>
                    <a:pt x="5298" y="2133"/>
                    <a:pt x="5296" y="2129"/>
                    <a:pt x="5294" y="2125"/>
                  </a:cubicBezTo>
                  <a:cubicBezTo>
                    <a:pt x="5294" y="2124"/>
                    <a:pt x="5293" y="2124"/>
                    <a:pt x="5293" y="2123"/>
                  </a:cubicBezTo>
                  <a:cubicBezTo>
                    <a:pt x="5292" y="2122"/>
                    <a:pt x="5292" y="2121"/>
                    <a:pt x="5292" y="2120"/>
                  </a:cubicBezTo>
                  <a:cubicBezTo>
                    <a:pt x="5291" y="2118"/>
                    <a:pt x="5290" y="2116"/>
                    <a:pt x="5290" y="2116"/>
                  </a:cubicBezTo>
                  <a:cubicBezTo>
                    <a:pt x="5290" y="2115"/>
                    <a:pt x="5289" y="2115"/>
                    <a:pt x="5289" y="2115"/>
                  </a:cubicBezTo>
                  <a:cubicBezTo>
                    <a:pt x="5289" y="2115"/>
                    <a:pt x="5289" y="2115"/>
                    <a:pt x="5289" y="2115"/>
                  </a:cubicBezTo>
                  <a:cubicBezTo>
                    <a:pt x="5289" y="2115"/>
                    <a:pt x="5289" y="2114"/>
                    <a:pt x="5289" y="2114"/>
                  </a:cubicBezTo>
                  <a:cubicBezTo>
                    <a:pt x="5289" y="2114"/>
                    <a:pt x="5289" y="2114"/>
                    <a:pt x="5289" y="2114"/>
                  </a:cubicBezTo>
                  <a:cubicBezTo>
                    <a:pt x="5289" y="2114"/>
                    <a:pt x="5289" y="2114"/>
                    <a:pt x="5289" y="2114"/>
                  </a:cubicBezTo>
                  <a:cubicBezTo>
                    <a:pt x="5289" y="2114"/>
                    <a:pt x="5289" y="2114"/>
                    <a:pt x="5236" y="2069"/>
                  </a:cubicBezTo>
                  <a:cubicBezTo>
                    <a:pt x="5236" y="2069"/>
                    <a:pt x="5236" y="2069"/>
                    <a:pt x="5138" y="2053"/>
                  </a:cubicBezTo>
                  <a:cubicBezTo>
                    <a:pt x="5138" y="2053"/>
                    <a:pt x="5138" y="2053"/>
                    <a:pt x="5101" y="2091"/>
                  </a:cubicBezTo>
                  <a:cubicBezTo>
                    <a:pt x="5101" y="2091"/>
                    <a:pt x="5101" y="2091"/>
                    <a:pt x="5033" y="2181"/>
                  </a:cubicBezTo>
                  <a:cubicBezTo>
                    <a:pt x="5033" y="2181"/>
                    <a:pt x="5033" y="2181"/>
                    <a:pt x="5010" y="2189"/>
                  </a:cubicBezTo>
                  <a:cubicBezTo>
                    <a:pt x="5010" y="2189"/>
                    <a:pt x="5010" y="2189"/>
                    <a:pt x="4988" y="2182"/>
                  </a:cubicBezTo>
                  <a:cubicBezTo>
                    <a:pt x="4988" y="2182"/>
                    <a:pt x="4988" y="2182"/>
                    <a:pt x="4988" y="2181"/>
                  </a:cubicBezTo>
                  <a:cubicBezTo>
                    <a:pt x="4988" y="2181"/>
                    <a:pt x="4980" y="2076"/>
                    <a:pt x="4980" y="2069"/>
                  </a:cubicBezTo>
                  <a:cubicBezTo>
                    <a:pt x="4965" y="2001"/>
                    <a:pt x="4965" y="2001"/>
                    <a:pt x="4965" y="2001"/>
                  </a:cubicBezTo>
                  <a:cubicBezTo>
                    <a:pt x="4965" y="2001"/>
                    <a:pt x="4965" y="2001"/>
                    <a:pt x="4965" y="2001"/>
                  </a:cubicBezTo>
                  <a:cubicBezTo>
                    <a:pt x="4883" y="1941"/>
                    <a:pt x="4883" y="1941"/>
                    <a:pt x="4883" y="1941"/>
                  </a:cubicBezTo>
                  <a:cubicBezTo>
                    <a:pt x="4883" y="1941"/>
                    <a:pt x="4883" y="1941"/>
                    <a:pt x="4883" y="1941"/>
                  </a:cubicBezTo>
                  <a:cubicBezTo>
                    <a:pt x="4883" y="1903"/>
                    <a:pt x="4883" y="1903"/>
                    <a:pt x="4883" y="1903"/>
                  </a:cubicBezTo>
                  <a:cubicBezTo>
                    <a:pt x="4883" y="1903"/>
                    <a:pt x="4883" y="1903"/>
                    <a:pt x="4882" y="1903"/>
                  </a:cubicBezTo>
                  <a:cubicBezTo>
                    <a:pt x="4882" y="1903"/>
                    <a:pt x="4882" y="1903"/>
                    <a:pt x="4882" y="1903"/>
                  </a:cubicBezTo>
                  <a:cubicBezTo>
                    <a:pt x="4882" y="1903"/>
                    <a:pt x="4882" y="1903"/>
                    <a:pt x="4882" y="1903"/>
                  </a:cubicBezTo>
                  <a:cubicBezTo>
                    <a:pt x="4882" y="1902"/>
                    <a:pt x="4882" y="1902"/>
                    <a:pt x="4882" y="1902"/>
                  </a:cubicBezTo>
                  <a:cubicBezTo>
                    <a:pt x="4882" y="1902"/>
                    <a:pt x="4882" y="1902"/>
                    <a:pt x="4882" y="1902"/>
                  </a:cubicBezTo>
                  <a:cubicBezTo>
                    <a:pt x="4882" y="1902"/>
                    <a:pt x="4882" y="1902"/>
                    <a:pt x="4882" y="1902"/>
                  </a:cubicBezTo>
                  <a:cubicBezTo>
                    <a:pt x="4882" y="1902"/>
                    <a:pt x="4882" y="1902"/>
                    <a:pt x="4881" y="1902"/>
                  </a:cubicBezTo>
                  <a:cubicBezTo>
                    <a:pt x="4881" y="1901"/>
                    <a:pt x="4881" y="1901"/>
                    <a:pt x="4881" y="1901"/>
                  </a:cubicBezTo>
                  <a:cubicBezTo>
                    <a:pt x="4881" y="1901"/>
                    <a:pt x="4881" y="1901"/>
                    <a:pt x="4880" y="1901"/>
                  </a:cubicBezTo>
                  <a:cubicBezTo>
                    <a:pt x="4880" y="1901"/>
                    <a:pt x="4880" y="1901"/>
                    <a:pt x="4880" y="1901"/>
                  </a:cubicBezTo>
                  <a:cubicBezTo>
                    <a:pt x="4880" y="1900"/>
                    <a:pt x="4880" y="1900"/>
                    <a:pt x="4880" y="1900"/>
                  </a:cubicBezTo>
                  <a:cubicBezTo>
                    <a:pt x="4880" y="1900"/>
                    <a:pt x="4879" y="1900"/>
                    <a:pt x="4879" y="1899"/>
                  </a:cubicBezTo>
                  <a:cubicBezTo>
                    <a:pt x="4878" y="1899"/>
                    <a:pt x="4878" y="1899"/>
                    <a:pt x="4878" y="1899"/>
                  </a:cubicBezTo>
                  <a:cubicBezTo>
                    <a:pt x="4878" y="1899"/>
                    <a:pt x="4878" y="1898"/>
                    <a:pt x="4878" y="1898"/>
                  </a:cubicBezTo>
                  <a:cubicBezTo>
                    <a:pt x="4876" y="1897"/>
                    <a:pt x="4874" y="1895"/>
                    <a:pt x="4872" y="1892"/>
                  </a:cubicBezTo>
                  <a:cubicBezTo>
                    <a:pt x="4871" y="1892"/>
                    <a:pt x="4871" y="1891"/>
                    <a:pt x="4870" y="1891"/>
                  </a:cubicBezTo>
                  <a:cubicBezTo>
                    <a:pt x="4869" y="1889"/>
                    <a:pt x="4869" y="1889"/>
                    <a:pt x="4869" y="1889"/>
                  </a:cubicBezTo>
                  <a:cubicBezTo>
                    <a:pt x="4868" y="1889"/>
                    <a:pt x="4868" y="1888"/>
                    <a:pt x="4867" y="1888"/>
                  </a:cubicBezTo>
                  <a:cubicBezTo>
                    <a:pt x="4867" y="1887"/>
                    <a:pt x="4866" y="1887"/>
                    <a:pt x="4866" y="1886"/>
                  </a:cubicBezTo>
                  <a:cubicBezTo>
                    <a:pt x="4865" y="1885"/>
                    <a:pt x="4864" y="1885"/>
                    <a:pt x="4864" y="1884"/>
                  </a:cubicBezTo>
                  <a:cubicBezTo>
                    <a:pt x="4860" y="1880"/>
                    <a:pt x="4860" y="1880"/>
                    <a:pt x="4860" y="1880"/>
                  </a:cubicBezTo>
                  <a:cubicBezTo>
                    <a:pt x="4859" y="1879"/>
                    <a:pt x="4858" y="1879"/>
                    <a:pt x="4858" y="1878"/>
                  </a:cubicBezTo>
                  <a:cubicBezTo>
                    <a:pt x="4855" y="1875"/>
                    <a:pt x="4855" y="1875"/>
                    <a:pt x="4855" y="1875"/>
                  </a:cubicBezTo>
                  <a:cubicBezTo>
                    <a:pt x="4854" y="1874"/>
                    <a:pt x="4853" y="1873"/>
                    <a:pt x="4852" y="1872"/>
                  </a:cubicBezTo>
                  <a:cubicBezTo>
                    <a:pt x="4851" y="1871"/>
                    <a:pt x="4850" y="1870"/>
                    <a:pt x="4849" y="1869"/>
                  </a:cubicBezTo>
                  <a:cubicBezTo>
                    <a:pt x="4845" y="1865"/>
                    <a:pt x="4845" y="1865"/>
                    <a:pt x="4845" y="1865"/>
                  </a:cubicBezTo>
                  <a:cubicBezTo>
                    <a:pt x="4845" y="1865"/>
                    <a:pt x="4845" y="1865"/>
                    <a:pt x="4792" y="1865"/>
                  </a:cubicBezTo>
                  <a:cubicBezTo>
                    <a:pt x="4792" y="1865"/>
                    <a:pt x="4792" y="1865"/>
                    <a:pt x="4717" y="1986"/>
                  </a:cubicBezTo>
                  <a:cubicBezTo>
                    <a:pt x="4717" y="1986"/>
                    <a:pt x="4717" y="1986"/>
                    <a:pt x="4695" y="1986"/>
                  </a:cubicBezTo>
                  <a:cubicBezTo>
                    <a:pt x="4694" y="1986"/>
                    <a:pt x="4694" y="1986"/>
                    <a:pt x="4694" y="1986"/>
                  </a:cubicBezTo>
                  <a:cubicBezTo>
                    <a:pt x="4694" y="1986"/>
                    <a:pt x="4694" y="1986"/>
                    <a:pt x="4635" y="1926"/>
                  </a:cubicBezTo>
                  <a:cubicBezTo>
                    <a:pt x="4635" y="1926"/>
                    <a:pt x="4634" y="1926"/>
                    <a:pt x="4634" y="1925"/>
                  </a:cubicBezTo>
                  <a:cubicBezTo>
                    <a:pt x="4634" y="1925"/>
                    <a:pt x="4634" y="1925"/>
                    <a:pt x="4589" y="1858"/>
                  </a:cubicBezTo>
                  <a:cubicBezTo>
                    <a:pt x="4589" y="1858"/>
                    <a:pt x="4589" y="1858"/>
                    <a:pt x="4499" y="1828"/>
                  </a:cubicBezTo>
                  <a:cubicBezTo>
                    <a:pt x="4499" y="1828"/>
                    <a:pt x="4499" y="1828"/>
                    <a:pt x="4431" y="1895"/>
                  </a:cubicBezTo>
                  <a:cubicBezTo>
                    <a:pt x="4431" y="1895"/>
                    <a:pt x="4431" y="1895"/>
                    <a:pt x="4341" y="1888"/>
                  </a:cubicBezTo>
                  <a:cubicBezTo>
                    <a:pt x="4341" y="1888"/>
                    <a:pt x="4341" y="1888"/>
                    <a:pt x="4311" y="1918"/>
                  </a:cubicBezTo>
                  <a:cubicBezTo>
                    <a:pt x="4311" y="1918"/>
                    <a:pt x="4311" y="1918"/>
                    <a:pt x="4303" y="1895"/>
                  </a:cubicBezTo>
                  <a:cubicBezTo>
                    <a:pt x="4303" y="1895"/>
                    <a:pt x="4303" y="1895"/>
                    <a:pt x="4266" y="1888"/>
                  </a:cubicBezTo>
                  <a:cubicBezTo>
                    <a:pt x="4235" y="1903"/>
                    <a:pt x="4235" y="1903"/>
                    <a:pt x="4235" y="1903"/>
                  </a:cubicBezTo>
                  <a:cubicBezTo>
                    <a:pt x="4191" y="1903"/>
                    <a:pt x="4191" y="1903"/>
                    <a:pt x="4191" y="1903"/>
                  </a:cubicBezTo>
                  <a:cubicBezTo>
                    <a:pt x="4190" y="1903"/>
                    <a:pt x="4190" y="1903"/>
                    <a:pt x="4190" y="1903"/>
                  </a:cubicBezTo>
                  <a:cubicBezTo>
                    <a:pt x="4190" y="1903"/>
                    <a:pt x="4190" y="1903"/>
                    <a:pt x="4205" y="1873"/>
                  </a:cubicBezTo>
                  <a:cubicBezTo>
                    <a:pt x="4205" y="1873"/>
                    <a:pt x="4205" y="1873"/>
                    <a:pt x="4220" y="1851"/>
                  </a:cubicBezTo>
                  <a:cubicBezTo>
                    <a:pt x="4220" y="1851"/>
                    <a:pt x="4220" y="1850"/>
                    <a:pt x="4220" y="1850"/>
                  </a:cubicBezTo>
                  <a:cubicBezTo>
                    <a:pt x="4220" y="1850"/>
                    <a:pt x="4220" y="1850"/>
                    <a:pt x="4213" y="1835"/>
                  </a:cubicBezTo>
                  <a:cubicBezTo>
                    <a:pt x="4213" y="1835"/>
                    <a:pt x="4175" y="1828"/>
                    <a:pt x="4175" y="1820"/>
                  </a:cubicBezTo>
                  <a:cubicBezTo>
                    <a:pt x="4175" y="1820"/>
                    <a:pt x="4160" y="1805"/>
                    <a:pt x="4160" y="1797"/>
                  </a:cubicBezTo>
                  <a:cubicBezTo>
                    <a:pt x="4160" y="1775"/>
                    <a:pt x="4160" y="1775"/>
                    <a:pt x="4160" y="1775"/>
                  </a:cubicBezTo>
                  <a:cubicBezTo>
                    <a:pt x="4160" y="1767"/>
                    <a:pt x="4175" y="1760"/>
                    <a:pt x="4175" y="1760"/>
                  </a:cubicBezTo>
                  <a:cubicBezTo>
                    <a:pt x="4198" y="1737"/>
                    <a:pt x="4198" y="1737"/>
                    <a:pt x="4198" y="1737"/>
                  </a:cubicBezTo>
                  <a:cubicBezTo>
                    <a:pt x="4205" y="1730"/>
                    <a:pt x="4219" y="1710"/>
                    <a:pt x="4220" y="1707"/>
                  </a:cubicBezTo>
                  <a:cubicBezTo>
                    <a:pt x="4220" y="1707"/>
                    <a:pt x="4220" y="1707"/>
                    <a:pt x="4220" y="1707"/>
                  </a:cubicBezTo>
                  <a:cubicBezTo>
                    <a:pt x="4220" y="1707"/>
                    <a:pt x="4220" y="1707"/>
                    <a:pt x="4220" y="1707"/>
                  </a:cubicBezTo>
                  <a:cubicBezTo>
                    <a:pt x="4220" y="1707"/>
                    <a:pt x="4220" y="1706"/>
                    <a:pt x="4221" y="1706"/>
                  </a:cubicBezTo>
                  <a:cubicBezTo>
                    <a:pt x="4221" y="1705"/>
                    <a:pt x="4221" y="1705"/>
                    <a:pt x="4221" y="1705"/>
                  </a:cubicBezTo>
                  <a:cubicBezTo>
                    <a:pt x="4222" y="1697"/>
                    <a:pt x="4229" y="1684"/>
                    <a:pt x="4235" y="1684"/>
                  </a:cubicBezTo>
                  <a:cubicBezTo>
                    <a:pt x="4235" y="1677"/>
                    <a:pt x="4266" y="1677"/>
                    <a:pt x="4266" y="1677"/>
                  </a:cubicBezTo>
                  <a:cubicBezTo>
                    <a:pt x="4266" y="1677"/>
                    <a:pt x="4266" y="1677"/>
                    <a:pt x="4280" y="1655"/>
                  </a:cubicBezTo>
                  <a:cubicBezTo>
                    <a:pt x="4280" y="1655"/>
                    <a:pt x="4280" y="1655"/>
                    <a:pt x="4281" y="1654"/>
                  </a:cubicBezTo>
                  <a:cubicBezTo>
                    <a:pt x="4281" y="1654"/>
                    <a:pt x="4281" y="1654"/>
                    <a:pt x="4243" y="1602"/>
                  </a:cubicBezTo>
                  <a:cubicBezTo>
                    <a:pt x="4243" y="1602"/>
                    <a:pt x="4243" y="1602"/>
                    <a:pt x="4220" y="1594"/>
                  </a:cubicBezTo>
                  <a:cubicBezTo>
                    <a:pt x="4220" y="1594"/>
                    <a:pt x="4220" y="1594"/>
                    <a:pt x="4213" y="1556"/>
                  </a:cubicBezTo>
                  <a:cubicBezTo>
                    <a:pt x="4198" y="1541"/>
                    <a:pt x="4168" y="1534"/>
                    <a:pt x="4153" y="1526"/>
                  </a:cubicBezTo>
                  <a:cubicBezTo>
                    <a:pt x="4153" y="1526"/>
                    <a:pt x="4153" y="1526"/>
                    <a:pt x="4145" y="1526"/>
                  </a:cubicBezTo>
                  <a:cubicBezTo>
                    <a:pt x="4145" y="1520"/>
                    <a:pt x="4145" y="1520"/>
                    <a:pt x="4145" y="1520"/>
                  </a:cubicBezTo>
                  <a:cubicBezTo>
                    <a:pt x="4145" y="1519"/>
                    <a:pt x="4145" y="1519"/>
                    <a:pt x="4145" y="1519"/>
                  </a:cubicBezTo>
                  <a:cubicBezTo>
                    <a:pt x="4153" y="1504"/>
                    <a:pt x="4160" y="1496"/>
                    <a:pt x="4175" y="1489"/>
                  </a:cubicBezTo>
                  <a:cubicBezTo>
                    <a:pt x="4190" y="1489"/>
                    <a:pt x="4205" y="1489"/>
                    <a:pt x="4213" y="1496"/>
                  </a:cubicBezTo>
                  <a:cubicBezTo>
                    <a:pt x="4225" y="1484"/>
                    <a:pt x="4232" y="1472"/>
                    <a:pt x="4235" y="1456"/>
                  </a:cubicBezTo>
                  <a:cubicBezTo>
                    <a:pt x="4235" y="1456"/>
                    <a:pt x="4235" y="1456"/>
                    <a:pt x="4235" y="1455"/>
                  </a:cubicBezTo>
                  <a:cubicBezTo>
                    <a:pt x="4235" y="1452"/>
                    <a:pt x="4235" y="1449"/>
                    <a:pt x="4235" y="1445"/>
                  </a:cubicBezTo>
                  <a:cubicBezTo>
                    <a:pt x="4235" y="1445"/>
                    <a:pt x="4235" y="1445"/>
                    <a:pt x="4235" y="1445"/>
                  </a:cubicBezTo>
                  <a:cubicBezTo>
                    <a:pt x="4235" y="1444"/>
                    <a:pt x="4235" y="1444"/>
                    <a:pt x="4235" y="1444"/>
                  </a:cubicBezTo>
                  <a:cubicBezTo>
                    <a:pt x="4237" y="1441"/>
                    <a:pt x="4238" y="1438"/>
                    <a:pt x="4238" y="1435"/>
                  </a:cubicBezTo>
                  <a:cubicBezTo>
                    <a:pt x="4238" y="1435"/>
                    <a:pt x="4238" y="1434"/>
                    <a:pt x="4238" y="1434"/>
                  </a:cubicBezTo>
                  <a:cubicBezTo>
                    <a:pt x="4240" y="1420"/>
                    <a:pt x="4235" y="1402"/>
                    <a:pt x="4235" y="1383"/>
                  </a:cubicBezTo>
                  <a:cubicBezTo>
                    <a:pt x="4228" y="1368"/>
                    <a:pt x="4228" y="1346"/>
                    <a:pt x="4220" y="1323"/>
                  </a:cubicBezTo>
                  <a:cubicBezTo>
                    <a:pt x="4220" y="1300"/>
                    <a:pt x="4213" y="1270"/>
                    <a:pt x="4190" y="1263"/>
                  </a:cubicBezTo>
                  <a:cubicBezTo>
                    <a:pt x="4183" y="1255"/>
                    <a:pt x="4175" y="1255"/>
                    <a:pt x="4168" y="1255"/>
                  </a:cubicBezTo>
                  <a:cubicBezTo>
                    <a:pt x="4130" y="1248"/>
                    <a:pt x="4093" y="1263"/>
                    <a:pt x="4055" y="1263"/>
                  </a:cubicBezTo>
                  <a:cubicBezTo>
                    <a:pt x="4017" y="1263"/>
                    <a:pt x="3980" y="1255"/>
                    <a:pt x="3942" y="1255"/>
                  </a:cubicBezTo>
                  <a:cubicBezTo>
                    <a:pt x="3927" y="1248"/>
                    <a:pt x="3912" y="1248"/>
                    <a:pt x="3897" y="1240"/>
                  </a:cubicBezTo>
                  <a:cubicBezTo>
                    <a:pt x="3882" y="1233"/>
                    <a:pt x="3874" y="1225"/>
                    <a:pt x="3859" y="1210"/>
                  </a:cubicBezTo>
                  <a:cubicBezTo>
                    <a:pt x="3856" y="1207"/>
                    <a:pt x="3854" y="1202"/>
                    <a:pt x="3853" y="1197"/>
                  </a:cubicBezTo>
                  <a:cubicBezTo>
                    <a:pt x="3853" y="1196"/>
                    <a:pt x="3853" y="1196"/>
                    <a:pt x="3853" y="1195"/>
                  </a:cubicBezTo>
                  <a:cubicBezTo>
                    <a:pt x="3852" y="1189"/>
                    <a:pt x="3852" y="1180"/>
                    <a:pt x="3852" y="1172"/>
                  </a:cubicBezTo>
                  <a:cubicBezTo>
                    <a:pt x="3852" y="1157"/>
                    <a:pt x="3852" y="1135"/>
                    <a:pt x="3867" y="1127"/>
                  </a:cubicBezTo>
                  <a:cubicBezTo>
                    <a:pt x="3882" y="1120"/>
                    <a:pt x="3904" y="1120"/>
                    <a:pt x="3912" y="1112"/>
                  </a:cubicBezTo>
                  <a:cubicBezTo>
                    <a:pt x="3919" y="1112"/>
                    <a:pt x="3919" y="1105"/>
                    <a:pt x="3927" y="1097"/>
                  </a:cubicBezTo>
                  <a:cubicBezTo>
                    <a:pt x="3927" y="1093"/>
                    <a:pt x="3929" y="1090"/>
                    <a:pt x="3932" y="1085"/>
                  </a:cubicBezTo>
                  <a:cubicBezTo>
                    <a:pt x="3935" y="1080"/>
                    <a:pt x="3938" y="1075"/>
                    <a:pt x="3942" y="1067"/>
                  </a:cubicBezTo>
                  <a:cubicBezTo>
                    <a:pt x="3950" y="1067"/>
                    <a:pt x="3950" y="1067"/>
                    <a:pt x="3950" y="1067"/>
                  </a:cubicBezTo>
                  <a:cubicBezTo>
                    <a:pt x="3957" y="1067"/>
                    <a:pt x="3965" y="1059"/>
                    <a:pt x="3972" y="1059"/>
                  </a:cubicBezTo>
                  <a:cubicBezTo>
                    <a:pt x="3980" y="1044"/>
                    <a:pt x="3995" y="1029"/>
                    <a:pt x="4002" y="1014"/>
                  </a:cubicBezTo>
                  <a:cubicBezTo>
                    <a:pt x="4002" y="1014"/>
                    <a:pt x="4002" y="1014"/>
                    <a:pt x="4002" y="1013"/>
                  </a:cubicBezTo>
                  <a:cubicBezTo>
                    <a:pt x="4002" y="999"/>
                    <a:pt x="3995" y="991"/>
                    <a:pt x="3987" y="977"/>
                  </a:cubicBezTo>
                  <a:cubicBezTo>
                    <a:pt x="3980" y="969"/>
                    <a:pt x="3980" y="969"/>
                    <a:pt x="3972" y="962"/>
                  </a:cubicBezTo>
                  <a:cubicBezTo>
                    <a:pt x="3972" y="962"/>
                    <a:pt x="3965" y="962"/>
                    <a:pt x="3957" y="954"/>
                  </a:cubicBezTo>
                  <a:cubicBezTo>
                    <a:pt x="3942" y="954"/>
                    <a:pt x="3919" y="947"/>
                    <a:pt x="3897" y="947"/>
                  </a:cubicBezTo>
                  <a:cubicBezTo>
                    <a:pt x="3897" y="947"/>
                    <a:pt x="3897" y="947"/>
                    <a:pt x="3890" y="939"/>
                  </a:cubicBezTo>
                  <a:cubicBezTo>
                    <a:pt x="3890" y="939"/>
                    <a:pt x="3889" y="939"/>
                    <a:pt x="3889" y="939"/>
                  </a:cubicBezTo>
                  <a:cubicBezTo>
                    <a:pt x="3889" y="939"/>
                    <a:pt x="3889" y="931"/>
                    <a:pt x="3889" y="924"/>
                  </a:cubicBezTo>
                  <a:cubicBezTo>
                    <a:pt x="3897" y="909"/>
                    <a:pt x="3897" y="894"/>
                    <a:pt x="3904" y="879"/>
                  </a:cubicBezTo>
                  <a:cubicBezTo>
                    <a:pt x="3912" y="879"/>
                    <a:pt x="3912" y="871"/>
                    <a:pt x="3912" y="864"/>
                  </a:cubicBezTo>
                  <a:cubicBezTo>
                    <a:pt x="3914" y="861"/>
                    <a:pt x="3915" y="859"/>
                    <a:pt x="3915" y="857"/>
                  </a:cubicBezTo>
                  <a:cubicBezTo>
                    <a:pt x="3915" y="857"/>
                    <a:pt x="3915" y="857"/>
                    <a:pt x="3915" y="856"/>
                  </a:cubicBezTo>
                  <a:cubicBezTo>
                    <a:pt x="3915" y="851"/>
                    <a:pt x="3912" y="846"/>
                    <a:pt x="3912" y="841"/>
                  </a:cubicBezTo>
                  <a:cubicBezTo>
                    <a:pt x="3904" y="811"/>
                    <a:pt x="3874" y="781"/>
                    <a:pt x="3844" y="773"/>
                  </a:cubicBezTo>
                  <a:cubicBezTo>
                    <a:pt x="3837" y="766"/>
                    <a:pt x="3829" y="766"/>
                    <a:pt x="3829" y="773"/>
                  </a:cubicBezTo>
                  <a:cubicBezTo>
                    <a:pt x="3822" y="773"/>
                    <a:pt x="3822" y="781"/>
                    <a:pt x="3814" y="781"/>
                  </a:cubicBezTo>
                  <a:cubicBezTo>
                    <a:pt x="3814" y="788"/>
                    <a:pt x="3814" y="788"/>
                    <a:pt x="3807" y="788"/>
                  </a:cubicBezTo>
                  <a:cubicBezTo>
                    <a:pt x="3802" y="788"/>
                    <a:pt x="3800" y="785"/>
                    <a:pt x="3800" y="783"/>
                  </a:cubicBezTo>
                  <a:cubicBezTo>
                    <a:pt x="3800" y="783"/>
                    <a:pt x="3800" y="783"/>
                    <a:pt x="3800" y="783"/>
                  </a:cubicBezTo>
                  <a:cubicBezTo>
                    <a:pt x="3799" y="782"/>
                    <a:pt x="3799" y="781"/>
                    <a:pt x="3799" y="781"/>
                  </a:cubicBezTo>
                  <a:cubicBezTo>
                    <a:pt x="3802" y="771"/>
                    <a:pt x="3803" y="760"/>
                    <a:pt x="3802" y="749"/>
                  </a:cubicBezTo>
                  <a:cubicBezTo>
                    <a:pt x="3802" y="749"/>
                    <a:pt x="3802" y="748"/>
                    <a:pt x="3802" y="748"/>
                  </a:cubicBezTo>
                  <a:cubicBezTo>
                    <a:pt x="3800" y="734"/>
                    <a:pt x="3796" y="719"/>
                    <a:pt x="3792" y="706"/>
                  </a:cubicBezTo>
                  <a:cubicBezTo>
                    <a:pt x="3792" y="706"/>
                    <a:pt x="3792" y="706"/>
                    <a:pt x="3792" y="706"/>
                  </a:cubicBezTo>
                  <a:cubicBezTo>
                    <a:pt x="3792" y="706"/>
                    <a:pt x="3792" y="706"/>
                    <a:pt x="3792" y="706"/>
                  </a:cubicBezTo>
                  <a:cubicBezTo>
                    <a:pt x="3792" y="704"/>
                    <a:pt x="3792" y="703"/>
                    <a:pt x="3792" y="703"/>
                  </a:cubicBezTo>
                  <a:cubicBezTo>
                    <a:pt x="3792" y="702"/>
                    <a:pt x="3792" y="702"/>
                    <a:pt x="3792" y="702"/>
                  </a:cubicBezTo>
                  <a:cubicBezTo>
                    <a:pt x="3791" y="698"/>
                    <a:pt x="3790" y="697"/>
                    <a:pt x="3784" y="691"/>
                  </a:cubicBezTo>
                  <a:cubicBezTo>
                    <a:pt x="3777" y="691"/>
                    <a:pt x="3777" y="691"/>
                    <a:pt x="3777" y="691"/>
                  </a:cubicBezTo>
                  <a:cubicBezTo>
                    <a:pt x="3746" y="683"/>
                    <a:pt x="3716" y="683"/>
                    <a:pt x="3694" y="691"/>
                  </a:cubicBezTo>
                  <a:cubicBezTo>
                    <a:pt x="3694" y="691"/>
                    <a:pt x="3695" y="692"/>
                    <a:pt x="3696" y="693"/>
                  </a:cubicBezTo>
                  <a:cubicBezTo>
                    <a:pt x="3699" y="697"/>
                    <a:pt x="3700" y="703"/>
                    <a:pt x="3701" y="708"/>
                  </a:cubicBezTo>
                  <a:cubicBezTo>
                    <a:pt x="3701" y="708"/>
                    <a:pt x="3701" y="708"/>
                    <a:pt x="3701" y="708"/>
                  </a:cubicBezTo>
                  <a:cubicBezTo>
                    <a:pt x="3701" y="713"/>
                    <a:pt x="3701" y="717"/>
                    <a:pt x="3701" y="721"/>
                  </a:cubicBezTo>
                  <a:cubicBezTo>
                    <a:pt x="3701" y="728"/>
                    <a:pt x="3701" y="728"/>
                    <a:pt x="3701" y="728"/>
                  </a:cubicBezTo>
                  <a:cubicBezTo>
                    <a:pt x="3701" y="736"/>
                    <a:pt x="3694" y="736"/>
                    <a:pt x="3694" y="736"/>
                  </a:cubicBezTo>
                  <a:cubicBezTo>
                    <a:pt x="3649" y="736"/>
                    <a:pt x="3649" y="736"/>
                    <a:pt x="3649" y="736"/>
                  </a:cubicBezTo>
                  <a:cubicBezTo>
                    <a:pt x="3611" y="736"/>
                    <a:pt x="3588" y="758"/>
                    <a:pt x="3558" y="773"/>
                  </a:cubicBezTo>
                  <a:cubicBezTo>
                    <a:pt x="3551" y="773"/>
                    <a:pt x="3551" y="773"/>
                    <a:pt x="3543" y="773"/>
                  </a:cubicBezTo>
                  <a:cubicBezTo>
                    <a:pt x="3531" y="773"/>
                    <a:pt x="3524" y="768"/>
                    <a:pt x="3521" y="762"/>
                  </a:cubicBezTo>
                  <a:cubicBezTo>
                    <a:pt x="3521" y="762"/>
                    <a:pt x="3521" y="762"/>
                    <a:pt x="3521" y="762"/>
                  </a:cubicBezTo>
                  <a:cubicBezTo>
                    <a:pt x="3521" y="762"/>
                    <a:pt x="3521" y="761"/>
                    <a:pt x="3521" y="761"/>
                  </a:cubicBezTo>
                  <a:cubicBezTo>
                    <a:pt x="3521" y="761"/>
                    <a:pt x="3521" y="761"/>
                    <a:pt x="3521" y="761"/>
                  </a:cubicBezTo>
                  <a:cubicBezTo>
                    <a:pt x="3521" y="760"/>
                    <a:pt x="3521" y="759"/>
                    <a:pt x="3521" y="758"/>
                  </a:cubicBezTo>
                  <a:cubicBezTo>
                    <a:pt x="3517" y="755"/>
                    <a:pt x="3516" y="752"/>
                    <a:pt x="3515" y="748"/>
                  </a:cubicBezTo>
                  <a:cubicBezTo>
                    <a:pt x="3515" y="748"/>
                    <a:pt x="3514" y="748"/>
                    <a:pt x="3514" y="748"/>
                  </a:cubicBezTo>
                  <a:cubicBezTo>
                    <a:pt x="3513" y="745"/>
                    <a:pt x="3513" y="742"/>
                    <a:pt x="3513" y="738"/>
                  </a:cubicBezTo>
                  <a:cubicBezTo>
                    <a:pt x="3513" y="737"/>
                    <a:pt x="3513" y="737"/>
                    <a:pt x="3513" y="736"/>
                  </a:cubicBezTo>
                  <a:cubicBezTo>
                    <a:pt x="3476" y="721"/>
                    <a:pt x="3423" y="728"/>
                    <a:pt x="3393" y="758"/>
                  </a:cubicBezTo>
                  <a:cubicBezTo>
                    <a:pt x="3393" y="766"/>
                    <a:pt x="3385" y="773"/>
                    <a:pt x="3378" y="781"/>
                  </a:cubicBezTo>
                  <a:cubicBezTo>
                    <a:pt x="3355" y="803"/>
                    <a:pt x="3318" y="811"/>
                    <a:pt x="3295" y="834"/>
                  </a:cubicBezTo>
                  <a:cubicBezTo>
                    <a:pt x="3280" y="849"/>
                    <a:pt x="3272" y="864"/>
                    <a:pt x="3265" y="879"/>
                  </a:cubicBezTo>
                  <a:cubicBezTo>
                    <a:pt x="3250" y="894"/>
                    <a:pt x="3235" y="909"/>
                    <a:pt x="3205" y="924"/>
                  </a:cubicBezTo>
                  <a:cubicBezTo>
                    <a:pt x="3205" y="924"/>
                    <a:pt x="3197" y="924"/>
                    <a:pt x="3190" y="924"/>
                  </a:cubicBezTo>
                  <a:cubicBezTo>
                    <a:pt x="3186" y="924"/>
                    <a:pt x="3183" y="919"/>
                    <a:pt x="3180" y="913"/>
                  </a:cubicBezTo>
                  <a:cubicBezTo>
                    <a:pt x="3180" y="913"/>
                    <a:pt x="3180" y="913"/>
                    <a:pt x="3180" y="912"/>
                  </a:cubicBezTo>
                  <a:cubicBezTo>
                    <a:pt x="3177" y="906"/>
                    <a:pt x="3175" y="899"/>
                    <a:pt x="3175" y="895"/>
                  </a:cubicBezTo>
                  <a:cubicBezTo>
                    <a:pt x="3175" y="894"/>
                    <a:pt x="3175" y="894"/>
                    <a:pt x="3175" y="894"/>
                  </a:cubicBezTo>
                  <a:cubicBezTo>
                    <a:pt x="3167" y="879"/>
                    <a:pt x="3145" y="871"/>
                    <a:pt x="3137" y="856"/>
                  </a:cubicBezTo>
                  <a:cubicBezTo>
                    <a:pt x="3131" y="851"/>
                    <a:pt x="3126" y="849"/>
                    <a:pt x="3123" y="846"/>
                  </a:cubicBezTo>
                  <a:cubicBezTo>
                    <a:pt x="3123" y="846"/>
                    <a:pt x="3123" y="846"/>
                    <a:pt x="3123" y="846"/>
                  </a:cubicBezTo>
                  <a:cubicBezTo>
                    <a:pt x="3123" y="845"/>
                    <a:pt x="3122" y="844"/>
                    <a:pt x="3122" y="843"/>
                  </a:cubicBezTo>
                  <a:cubicBezTo>
                    <a:pt x="3122" y="842"/>
                    <a:pt x="3122" y="842"/>
                    <a:pt x="3122" y="841"/>
                  </a:cubicBezTo>
                  <a:cubicBezTo>
                    <a:pt x="3120" y="839"/>
                    <a:pt x="3119" y="837"/>
                    <a:pt x="3118" y="835"/>
                  </a:cubicBezTo>
                  <a:cubicBezTo>
                    <a:pt x="3114" y="829"/>
                    <a:pt x="3114" y="822"/>
                    <a:pt x="3114" y="811"/>
                  </a:cubicBezTo>
                  <a:cubicBezTo>
                    <a:pt x="3114" y="788"/>
                    <a:pt x="3114" y="788"/>
                    <a:pt x="3114" y="788"/>
                  </a:cubicBezTo>
                  <a:cubicBezTo>
                    <a:pt x="3122" y="773"/>
                    <a:pt x="3137" y="766"/>
                    <a:pt x="3145" y="751"/>
                  </a:cubicBezTo>
                  <a:cubicBezTo>
                    <a:pt x="3145" y="744"/>
                    <a:pt x="3143" y="739"/>
                    <a:pt x="3142" y="735"/>
                  </a:cubicBezTo>
                  <a:cubicBezTo>
                    <a:pt x="3141" y="734"/>
                    <a:pt x="3141" y="732"/>
                    <a:pt x="3140" y="731"/>
                  </a:cubicBezTo>
                  <a:cubicBezTo>
                    <a:pt x="3138" y="727"/>
                    <a:pt x="3137" y="724"/>
                    <a:pt x="3137" y="721"/>
                  </a:cubicBezTo>
                  <a:cubicBezTo>
                    <a:pt x="3137" y="698"/>
                    <a:pt x="3152" y="691"/>
                    <a:pt x="3152" y="668"/>
                  </a:cubicBezTo>
                  <a:cubicBezTo>
                    <a:pt x="3152" y="667"/>
                    <a:pt x="3152" y="667"/>
                    <a:pt x="3152" y="666"/>
                  </a:cubicBezTo>
                  <a:cubicBezTo>
                    <a:pt x="3152" y="666"/>
                    <a:pt x="3152" y="666"/>
                    <a:pt x="3152" y="666"/>
                  </a:cubicBezTo>
                  <a:cubicBezTo>
                    <a:pt x="3151" y="660"/>
                    <a:pt x="3144" y="660"/>
                    <a:pt x="3137" y="653"/>
                  </a:cubicBezTo>
                  <a:cubicBezTo>
                    <a:pt x="3131" y="647"/>
                    <a:pt x="3126" y="646"/>
                    <a:pt x="3123" y="642"/>
                  </a:cubicBezTo>
                  <a:cubicBezTo>
                    <a:pt x="3123" y="642"/>
                    <a:pt x="3123" y="642"/>
                    <a:pt x="3123" y="642"/>
                  </a:cubicBezTo>
                  <a:cubicBezTo>
                    <a:pt x="3123" y="642"/>
                    <a:pt x="3123" y="641"/>
                    <a:pt x="3122" y="641"/>
                  </a:cubicBezTo>
                  <a:cubicBezTo>
                    <a:pt x="3122" y="640"/>
                    <a:pt x="3122" y="639"/>
                    <a:pt x="3122" y="638"/>
                  </a:cubicBezTo>
                  <a:cubicBezTo>
                    <a:pt x="3118" y="638"/>
                    <a:pt x="3117" y="638"/>
                    <a:pt x="3116" y="637"/>
                  </a:cubicBezTo>
                  <a:cubicBezTo>
                    <a:pt x="3114" y="636"/>
                    <a:pt x="3114" y="634"/>
                    <a:pt x="3114" y="630"/>
                  </a:cubicBezTo>
                  <a:cubicBezTo>
                    <a:pt x="3114" y="630"/>
                    <a:pt x="3114" y="630"/>
                    <a:pt x="3114" y="623"/>
                  </a:cubicBezTo>
                  <a:cubicBezTo>
                    <a:pt x="3122" y="615"/>
                    <a:pt x="3122" y="608"/>
                    <a:pt x="3129" y="600"/>
                  </a:cubicBezTo>
                  <a:cubicBezTo>
                    <a:pt x="3129" y="594"/>
                    <a:pt x="3128" y="590"/>
                    <a:pt x="3127" y="586"/>
                  </a:cubicBezTo>
                  <a:cubicBezTo>
                    <a:pt x="3127" y="586"/>
                    <a:pt x="3127" y="585"/>
                    <a:pt x="3127" y="585"/>
                  </a:cubicBezTo>
                  <a:cubicBezTo>
                    <a:pt x="3126" y="583"/>
                    <a:pt x="3125" y="580"/>
                    <a:pt x="3124" y="578"/>
                  </a:cubicBezTo>
                  <a:cubicBezTo>
                    <a:pt x="3124" y="578"/>
                    <a:pt x="3124" y="578"/>
                    <a:pt x="3124" y="578"/>
                  </a:cubicBezTo>
                  <a:cubicBezTo>
                    <a:pt x="3123" y="575"/>
                    <a:pt x="3122" y="573"/>
                    <a:pt x="3122" y="570"/>
                  </a:cubicBezTo>
                  <a:cubicBezTo>
                    <a:pt x="3122" y="555"/>
                    <a:pt x="3122" y="532"/>
                    <a:pt x="3137" y="517"/>
                  </a:cubicBezTo>
                  <a:cubicBezTo>
                    <a:pt x="3145" y="502"/>
                    <a:pt x="3160" y="487"/>
                    <a:pt x="3175" y="480"/>
                  </a:cubicBezTo>
                  <a:cubicBezTo>
                    <a:pt x="3175" y="480"/>
                    <a:pt x="3175" y="480"/>
                    <a:pt x="3176" y="480"/>
                  </a:cubicBezTo>
                  <a:cubicBezTo>
                    <a:pt x="3176" y="479"/>
                    <a:pt x="3176" y="478"/>
                    <a:pt x="3177" y="478"/>
                  </a:cubicBezTo>
                  <a:cubicBezTo>
                    <a:pt x="3176" y="478"/>
                    <a:pt x="3176" y="478"/>
                    <a:pt x="3176" y="478"/>
                  </a:cubicBezTo>
                  <a:cubicBezTo>
                    <a:pt x="3177" y="474"/>
                    <a:pt x="3177" y="471"/>
                    <a:pt x="3178" y="468"/>
                  </a:cubicBezTo>
                  <a:cubicBezTo>
                    <a:pt x="3178" y="468"/>
                    <a:pt x="3178" y="468"/>
                    <a:pt x="3178" y="468"/>
                  </a:cubicBezTo>
                  <a:cubicBezTo>
                    <a:pt x="3181" y="432"/>
                    <a:pt x="3167" y="392"/>
                    <a:pt x="3146" y="365"/>
                  </a:cubicBezTo>
                  <a:cubicBezTo>
                    <a:pt x="3116" y="343"/>
                    <a:pt x="3086" y="335"/>
                    <a:pt x="3071" y="305"/>
                  </a:cubicBezTo>
                  <a:cubicBezTo>
                    <a:pt x="3063" y="283"/>
                    <a:pt x="3063" y="268"/>
                    <a:pt x="3055" y="245"/>
                  </a:cubicBezTo>
                  <a:cubicBezTo>
                    <a:pt x="3048" y="230"/>
                    <a:pt x="3033" y="215"/>
                    <a:pt x="3018" y="215"/>
                  </a:cubicBezTo>
                  <a:cubicBezTo>
                    <a:pt x="3010" y="215"/>
                    <a:pt x="3003" y="222"/>
                    <a:pt x="2995" y="222"/>
                  </a:cubicBezTo>
                  <a:cubicBezTo>
                    <a:pt x="2995" y="227"/>
                    <a:pt x="2995" y="227"/>
                    <a:pt x="2995" y="227"/>
                  </a:cubicBezTo>
                  <a:cubicBezTo>
                    <a:pt x="2995" y="230"/>
                    <a:pt x="2995" y="230"/>
                    <a:pt x="2995" y="230"/>
                  </a:cubicBezTo>
                  <a:cubicBezTo>
                    <a:pt x="2995" y="228"/>
                    <a:pt x="2995" y="228"/>
                    <a:pt x="2995" y="228"/>
                  </a:cubicBezTo>
                  <a:cubicBezTo>
                    <a:pt x="2995" y="228"/>
                    <a:pt x="2995" y="228"/>
                    <a:pt x="2995" y="228"/>
                  </a:cubicBezTo>
                  <a:cubicBezTo>
                    <a:pt x="2996" y="234"/>
                    <a:pt x="2996" y="234"/>
                    <a:pt x="2996" y="234"/>
                  </a:cubicBezTo>
                  <a:cubicBezTo>
                    <a:pt x="2977" y="252"/>
                    <a:pt x="2964" y="275"/>
                    <a:pt x="2944" y="287"/>
                  </a:cubicBezTo>
                  <a:cubicBezTo>
                    <a:pt x="2944" y="287"/>
                    <a:pt x="2944" y="287"/>
                    <a:pt x="2944" y="288"/>
                  </a:cubicBezTo>
                  <a:cubicBezTo>
                    <a:pt x="2939" y="290"/>
                    <a:pt x="2934" y="293"/>
                    <a:pt x="2928" y="294"/>
                  </a:cubicBezTo>
                  <a:cubicBezTo>
                    <a:pt x="2913" y="301"/>
                    <a:pt x="2898" y="294"/>
                    <a:pt x="2883" y="301"/>
                  </a:cubicBezTo>
                  <a:cubicBezTo>
                    <a:pt x="2853" y="301"/>
                    <a:pt x="2830" y="324"/>
                    <a:pt x="2800" y="339"/>
                  </a:cubicBezTo>
                  <a:cubicBezTo>
                    <a:pt x="2733" y="377"/>
                    <a:pt x="2650" y="399"/>
                    <a:pt x="2567" y="399"/>
                  </a:cubicBezTo>
                  <a:cubicBezTo>
                    <a:pt x="2552" y="399"/>
                    <a:pt x="2537" y="392"/>
                    <a:pt x="2530" y="384"/>
                  </a:cubicBezTo>
                  <a:cubicBezTo>
                    <a:pt x="2507" y="369"/>
                    <a:pt x="2507" y="339"/>
                    <a:pt x="2507" y="317"/>
                  </a:cubicBezTo>
                  <a:cubicBezTo>
                    <a:pt x="2507" y="317"/>
                    <a:pt x="2507" y="317"/>
                    <a:pt x="2507" y="317"/>
                  </a:cubicBezTo>
                  <a:cubicBezTo>
                    <a:pt x="2510" y="306"/>
                    <a:pt x="2512" y="296"/>
                    <a:pt x="2514" y="287"/>
                  </a:cubicBezTo>
                  <a:cubicBezTo>
                    <a:pt x="2515" y="286"/>
                    <a:pt x="2515" y="284"/>
                    <a:pt x="2515" y="283"/>
                  </a:cubicBezTo>
                  <a:cubicBezTo>
                    <a:pt x="2515" y="281"/>
                    <a:pt x="2516" y="279"/>
                    <a:pt x="2516" y="277"/>
                  </a:cubicBezTo>
                  <a:cubicBezTo>
                    <a:pt x="2516" y="276"/>
                    <a:pt x="2517" y="274"/>
                    <a:pt x="2517" y="273"/>
                  </a:cubicBezTo>
                  <a:cubicBezTo>
                    <a:pt x="2518" y="260"/>
                    <a:pt x="2518" y="248"/>
                    <a:pt x="2515" y="234"/>
                  </a:cubicBezTo>
                  <a:cubicBezTo>
                    <a:pt x="2499" y="204"/>
                    <a:pt x="2454" y="189"/>
                    <a:pt x="2439" y="151"/>
                  </a:cubicBezTo>
                  <a:cubicBezTo>
                    <a:pt x="2417" y="121"/>
                    <a:pt x="2432" y="76"/>
                    <a:pt x="2417" y="38"/>
                  </a:cubicBezTo>
                  <a:cubicBezTo>
                    <a:pt x="2417" y="30"/>
                    <a:pt x="2409" y="23"/>
                    <a:pt x="2409" y="15"/>
                  </a:cubicBezTo>
                  <a:cubicBezTo>
                    <a:pt x="2402" y="8"/>
                    <a:pt x="2394" y="8"/>
                    <a:pt x="2387" y="8"/>
                  </a:cubicBezTo>
                  <a:cubicBezTo>
                    <a:pt x="2364" y="0"/>
                    <a:pt x="2342" y="15"/>
                    <a:pt x="2327" y="38"/>
                  </a:cubicBezTo>
                  <a:cubicBezTo>
                    <a:pt x="2318" y="47"/>
                    <a:pt x="2311" y="61"/>
                    <a:pt x="2311" y="76"/>
                  </a:cubicBezTo>
                  <a:cubicBezTo>
                    <a:pt x="2311" y="77"/>
                    <a:pt x="2311" y="77"/>
                    <a:pt x="2311" y="78"/>
                  </a:cubicBezTo>
                  <a:cubicBezTo>
                    <a:pt x="2311" y="87"/>
                    <a:pt x="2313" y="97"/>
                    <a:pt x="2319" y="106"/>
                  </a:cubicBezTo>
                  <a:cubicBezTo>
                    <a:pt x="2319" y="106"/>
                    <a:pt x="2318" y="105"/>
                    <a:pt x="2318" y="105"/>
                  </a:cubicBezTo>
                  <a:cubicBezTo>
                    <a:pt x="2304" y="97"/>
                    <a:pt x="2304" y="75"/>
                    <a:pt x="2296" y="61"/>
                  </a:cubicBezTo>
                  <a:cubicBezTo>
                    <a:pt x="2281" y="30"/>
                    <a:pt x="2236" y="30"/>
                    <a:pt x="2199" y="23"/>
                  </a:cubicBezTo>
                  <a:cubicBezTo>
                    <a:pt x="2199" y="76"/>
                    <a:pt x="2176" y="121"/>
                    <a:pt x="2146" y="151"/>
                  </a:cubicBezTo>
                  <a:cubicBezTo>
                    <a:pt x="2143" y="151"/>
                    <a:pt x="2141" y="149"/>
                    <a:pt x="2141" y="147"/>
                  </a:cubicBezTo>
                  <a:cubicBezTo>
                    <a:pt x="2141" y="147"/>
                    <a:pt x="2141" y="147"/>
                    <a:pt x="2141" y="147"/>
                  </a:cubicBezTo>
                  <a:cubicBezTo>
                    <a:pt x="2140" y="144"/>
                    <a:pt x="2142" y="140"/>
                    <a:pt x="2146" y="136"/>
                  </a:cubicBezTo>
                  <a:cubicBezTo>
                    <a:pt x="2146" y="128"/>
                    <a:pt x="2154" y="121"/>
                    <a:pt x="2154" y="113"/>
                  </a:cubicBezTo>
                  <a:cubicBezTo>
                    <a:pt x="2154" y="113"/>
                    <a:pt x="2154" y="113"/>
                    <a:pt x="2154" y="113"/>
                  </a:cubicBezTo>
                  <a:cubicBezTo>
                    <a:pt x="2153" y="106"/>
                    <a:pt x="2146" y="106"/>
                    <a:pt x="2139" y="106"/>
                  </a:cubicBezTo>
                  <a:cubicBezTo>
                    <a:pt x="2131" y="106"/>
                    <a:pt x="2116" y="106"/>
                    <a:pt x="2108" y="113"/>
                  </a:cubicBezTo>
                  <a:cubicBezTo>
                    <a:pt x="2093" y="91"/>
                    <a:pt x="2086" y="61"/>
                    <a:pt x="2078" y="38"/>
                  </a:cubicBezTo>
                  <a:cubicBezTo>
                    <a:pt x="2078" y="38"/>
                    <a:pt x="2078" y="38"/>
                    <a:pt x="2078" y="38"/>
                  </a:cubicBezTo>
                  <a:cubicBezTo>
                    <a:pt x="2078" y="38"/>
                    <a:pt x="2078" y="38"/>
                    <a:pt x="2078" y="37"/>
                  </a:cubicBezTo>
                  <a:cubicBezTo>
                    <a:pt x="2078" y="30"/>
                    <a:pt x="2071" y="15"/>
                    <a:pt x="2071" y="15"/>
                  </a:cubicBezTo>
                  <a:cubicBezTo>
                    <a:pt x="2063" y="8"/>
                    <a:pt x="2056" y="0"/>
                    <a:pt x="2048" y="8"/>
                  </a:cubicBezTo>
                  <a:cubicBezTo>
                    <a:pt x="2041" y="8"/>
                    <a:pt x="2041" y="15"/>
                    <a:pt x="2033" y="15"/>
                  </a:cubicBezTo>
                  <a:cubicBezTo>
                    <a:pt x="2026" y="0"/>
                    <a:pt x="2011" y="8"/>
                    <a:pt x="1996" y="8"/>
                  </a:cubicBezTo>
                  <a:cubicBezTo>
                    <a:pt x="1966" y="15"/>
                    <a:pt x="1936" y="30"/>
                    <a:pt x="1905" y="46"/>
                  </a:cubicBezTo>
                  <a:cubicBezTo>
                    <a:pt x="1905" y="53"/>
                    <a:pt x="1898" y="53"/>
                    <a:pt x="1890" y="61"/>
                  </a:cubicBezTo>
                  <a:cubicBezTo>
                    <a:pt x="1890" y="68"/>
                    <a:pt x="1890" y="76"/>
                    <a:pt x="1883" y="83"/>
                  </a:cubicBezTo>
                  <a:cubicBezTo>
                    <a:pt x="1875" y="91"/>
                    <a:pt x="1868" y="106"/>
                    <a:pt x="1860" y="113"/>
                  </a:cubicBezTo>
                  <a:cubicBezTo>
                    <a:pt x="1845" y="121"/>
                    <a:pt x="1823" y="128"/>
                    <a:pt x="1823" y="143"/>
                  </a:cubicBezTo>
                  <a:cubicBezTo>
                    <a:pt x="1823" y="145"/>
                    <a:pt x="1823" y="147"/>
                    <a:pt x="1823" y="148"/>
                  </a:cubicBezTo>
                  <a:cubicBezTo>
                    <a:pt x="1823" y="148"/>
                    <a:pt x="1823" y="148"/>
                    <a:pt x="1823" y="149"/>
                  </a:cubicBezTo>
                  <a:cubicBezTo>
                    <a:pt x="1826" y="160"/>
                    <a:pt x="1839" y="168"/>
                    <a:pt x="1845" y="181"/>
                  </a:cubicBezTo>
                  <a:cubicBezTo>
                    <a:pt x="1860" y="189"/>
                    <a:pt x="1868" y="204"/>
                    <a:pt x="1875" y="219"/>
                  </a:cubicBezTo>
                  <a:cubicBezTo>
                    <a:pt x="1890" y="234"/>
                    <a:pt x="1898" y="241"/>
                    <a:pt x="1921" y="249"/>
                  </a:cubicBezTo>
                  <a:cubicBezTo>
                    <a:pt x="1958" y="249"/>
                    <a:pt x="1958" y="249"/>
                    <a:pt x="1958" y="249"/>
                  </a:cubicBezTo>
                  <a:cubicBezTo>
                    <a:pt x="1981" y="256"/>
                    <a:pt x="2003" y="271"/>
                    <a:pt x="2018" y="279"/>
                  </a:cubicBezTo>
                  <a:cubicBezTo>
                    <a:pt x="2063" y="279"/>
                    <a:pt x="2063" y="279"/>
                    <a:pt x="2063" y="279"/>
                  </a:cubicBezTo>
                  <a:cubicBezTo>
                    <a:pt x="2071" y="279"/>
                    <a:pt x="2086" y="286"/>
                    <a:pt x="2093" y="286"/>
                  </a:cubicBezTo>
                  <a:cubicBezTo>
                    <a:pt x="2101" y="294"/>
                    <a:pt x="2116" y="294"/>
                    <a:pt x="2124" y="301"/>
                  </a:cubicBezTo>
                  <a:cubicBezTo>
                    <a:pt x="2131" y="301"/>
                    <a:pt x="2131" y="301"/>
                    <a:pt x="2139" y="309"/>
                  </a:cubicBezTo>
                  <a:cubicBezTo>
                    <a:pt x="2139" y="317"/>
                    <a:pt x="2139" y="317"/>
                    <a:pt x="2139" y="317"/>
                  </a:cubicBezTo>
                  <a:cubicBezTo>
                    <a:pt x="2139" y="317"/>
                    <a:pt x="2139" y="317"/>
                    <a:pt x="2139" y="317"/>
                  </a:cubicBezTo>
                  <a:cubicBezTo>
                    <a:pt x="2154" y="347"/>
                    <a:pt x="2161" y="369"/>
                    <a:pt x="2169" y="392"/>
                  </a:cubicBezTo>
                  <a:cubicBezTo>
                    <a:pt x="2169" y="397"/>
                    <a:pt x="2172" y="402"/>
                    <a:pt x="2172" y="407"/>
                  </a:cubicBezTo>
                  <a:cubicBezTo>
                    <a:pt x="2172" y="407"/>
                    <a:pt x="2172" y="407"/>
                    <a:pt x="2172" y="407"/>
                  </a:cubicBezTo>
                  <a:cubicBezTo>
                    <a:pt x="2172" y="407"/>
                    <a:pt x="2172" y="407"/>
                    <a:pt x="2172" y="407"/>
                  </a:cubicBezTo>
                  <a:cubicBezTo>
                    <a:pt x="2172" y="410"/>
                    <a:pt x="2171" y="412"/>
                    <a:pt x="2169" y="414"/>
                  </a:cubicBezTo>
                  <a:cubicBezTo>
                    <a:pt x="2169" y="429"/>
                    <a:pt x="2146" y="437"/>
                    <a:pt x="2131" y="452"/>
                  </a:cubicBezTo>
                  <a:cubicBezTo>
                    <a:pt x="2129" y="457"/>
                    <a:pt x="2128" y="462"/>
                    <a:pt x="2128" y="468"/>
                  </a:cubicBezTo>
                  <a:cubicBezTo>
                    <a:pt x="2128" y="468"/>
                    <a:pt x="2128" y="469"/>
                    <a:pt x="2128" y="469"/>
                  </a:cubicBezTo>
                  <a:cubicBezTo>
                    <a:pt x="2128" y="470"/>
                    <a:pt x="2128" y="470"/>
                    <a:pt x="2128" y="470"/>
                  </a:cubicBezTo>
                  <a:cubicBezTo>
                    <a:pt x="2128" y="470"/>
                    <a:pt x="2128" y="471"/>
                    <a:pt x="2128" y="472"/>
                  </a:cubicBezTo>
                  <a:cubicBezTo>
                    <a:pt x="2128" y="473"/>
                    <a:pt x="2129" y="475"/>
                    <a:pt x="2129" y="476"/>
                  </a:cubicBezTo>
                  <a:cubicBezTo>
                    <a:pt x="2131" y="485"/>
                    <a:pt x="2135" y="493"/>
                    <a:pt x="2139" y="497"/>
                  </a:cubicBezTo>
                  <a:cubicBezTo>
                    <a:pt x="2146" y="512"/>
                    <a:pt x="2154" y="520"/>
                    <a:pt x="2169" y="527"/>
                  </a:cubicBezTo>
                  <a:cubicBezTo>
                    <a:pt x="2176" y="535"/>
                    <a:pt x="2191" y="535"/>
                    <a:pt x="2191" y="542"/>
                  </a:cubicBezTo>
                  <a:cubicBezTo>
                    <a:pt x="2191" y="542"/>
                    <a:pt x="2191" y="542"/>
                    <a:pt x="2191" y="542"/>
                  </a:cubicBezTo>
                  <a:cubicBezTo>
                    <a:pt x="2196" y="547"/>
                    <a:pt x="2201" y="556"/>
                    <a:pt x="2202" y="563"/>
                  </a:cubicBezTo>
                  <a:cubicBezTo>
                    <a:pt x="2202" y="564"/>
                    <a:pt x="2202" y="564"/>
                    <a:pt x="2202" y="564"/>
                  </a:cubicBezTo>
                  <a:cubicBezTo>
                    <a:pt x="2202" y="567"/>
                    <a:pt x="2201" y="570"/>
                    <a:pt x="2199" y="572"/>
                  </a:cubicBezTo>
                  <a:cubicBezTo>
                    <a:pt x="2191" y="580"/>
                    <a:pt x="2184" y="588"/>
                    <a:pt x="2169" y="595"/>
                  </a:cubicBezTo>
                  <a:cubicBezTo>
                    <a:pt x="2154" y="595"/>
                    <a:pt x="2146" y="603"/>
                    <a:pt x="2139" y="595"/>
                  </a:cubicBezTo>
                  <a:cubicBezTo>
                    <a:pt x="2131" y="595"/>
                    <a:pt x="2124" y="595"/>
                    <a:pt x="2124" y="595"/>
                  </a:cubicBezTo>
                  <a:cubicBezTo>
                    <a:pt x="2116" y="595"/>
                    <a:pt x="2116" y="603"/>
                    <a:pt x="2116" y="603"/>
                  </a:cubicBezTo>
                  <a:cubicBezTo>
                    <a:pt x="2101" y="618"/>
                    <a:pt x="2086" y="618"/>
                    <a:pt x="2071" y="625"/>
                  </a:cubicBezTo>
                  <a:cubicBezTo>
                    <a:pt x="2063" y="633"/>
                    <a:pt x="2063" y="640"/>
                    <a:pt x="2056" y="640"/>
                  </a:cubicBezTo>
                  <a:cubicBezTo>
                    <a:pt x="2048" y="648"/>
                    <a:pt x="2048" y="648"/>
                    <a:pt x="2041" y="648"/>
                  </a:cubicBezTo>
                  <a:cubicBezTo>
                    <a:pt x="2011" y="640"/>
                    <a:pt x="1973" y="625"/>
                    <a:pt x="1943" y="633"/>
                  </a:cubicBezTo>
                  <a:cubicBezTo>
                    <a:pt x="1936" y="633"/>
                    <a:pt x="1936" y="633"/>
                    <a:pt x="1928" y="640"/>
                  </a:cubicBezTo>
                  <a:cubicBezTo>
                    <a:pt x="1928" y="640"/>
                    <a:pt x="1928" y="640"/>
                    <a:pt x="1928" y="648"/>
                  </a:cubicBezTo>
                  <a:cubicBezTo>
                    <a:pt x="1921" y="655"/>
                    <a:pt x="1921" y="670"/>
                    <a:pt x="1913" y="685"/>
                  </a:cubicBezTo>
                  <a:cubicBezTo>
                    <a:pt x="1913" y="693"/>
                    <a:pt x="1913" y="693"/>
                    <a:pt x="1913" y="700"/>
                  </a:cubicBezTo>
                  <a:cubicBezTo>
                    <a:pt x="1913" y="702"/>
                    <a:pt x="1914" y="704"/>
                    <a:pt x="1914" y="706"/>
                  </a:cubicBezTo>
                  <a:cubicBezTo>
                    <a:pt x="1915" y="707"/>
                    <a:pt x="1915" y="708"/>
                    <a:pt x="1916" y="709"/>
                  </a:cubicBezTo>
                  <a:cubicBezTo>
                    <a:pt x="1919" y="714"/>
                    <a:pt x="1923" y="718"/>
                    <a:pt x="1928" y="723"/>
                  </a:cubicBezTo>
                  <a:cubicBezTo>
                    <a:pt x="1929" y="725"/>
                    <a:pt x="1930" y="726"/>
                    <a:pt x="1931" y="728"/>
                  </a:cubicBezTo>
                  <a:cubicBezTo>
                    <a:pt x="1931" y="729"/>
                    <a:pt x="1932" y="729"/>
                    <a:pt x="1932" y="730"/>
                  </a:cubicBezTo>
                  <a:cubicBezTo>
                    <a:pt x="1933" y="732"/>
                    <a:pt x="1934" y="734"/>
                    <a:pt x="1934" y="736"/>
                  </a:cubicBezTo>
                  <a:cubicBezTo>
                    <a:pt x="1935" y="736"/>
                    <a:pt x="1935" y="737"/>
                    <a:pt x="1935" y="738"/>
                  </a:cubicBezTo>
                  <a:cubicBezTo>
                    <a:pt x="1935" y="739"/>
                    <a:pt x="1935" y="739"/>
                    <a:pt x="1936" y="740"/>
                  </a:cubicBezTo>
                  <a:cubicBezTo>
                    <a:pt x="1940" y="757"/>
                    <a:pt x="1936" y="774"/>
                    <a:pt x="1936" y="791"/>
                  </a:cubicBezTo>
                  <a:cubicBezTo>
                    <a:pt x="1931" y="801"/>
                    <a:pt x="1929" y="811"/>
                    <a:pt x="1933" y="821"/>
                  </a:cubicBezTo>
                  <a:cubicBezTo>
                    <a:pt x="1933" y="822"/>
                    <a:pt x="1933" y="822"/>
                    <a:pt x="1934" y="823"/>
                  </a:cubicBezTo>
                  <a:cubicBezTo>
                    <a:pt x="1934" y="823"/>
                    <a:pt x="1934" y="823"/>
                    <a:pt x="1934" y="823"/>
                  </a:cubicBezTo>
                  <a:cubicBezTo>
                    <a:pt x="1934" y="823"/>
                    <a:pt x="1934" y="824"/>
                    <a:pt x="1935" y="825"/>
                  </a:cubicBezTo>
                  <a:cubicBezTo>
                    <a:pt x="1935" y="825"/>
                    <a:pt x="1935" y="826"/>
                    <a:pt x="1936" y="827"/>
                  </a:cubicBezTo>
                  <a:cubicBezTo>
                    <a:pt x="1936" y="827"/>
                    <a:pt x="1936" y="828"/>
                    <a:pt x="1937" y="828"/>
                  </a:cubicBezTo>
                  <a:cubicBezTo>
                    <a:pt x="1937" y="829"/>
                    <a:pt x="1937" y="829"/>
                    <a:pt x="1937" y="829"/>
                  </a:cubicBezTo>
                  <a:cubicBezTo>
                    <a:pt x="1938" y="830"/>
                    <a:pt x="1938" y="830"/>
                    <a:pt x="1939" y="831"/>
                  </a:cubicBezTo>
                  <a:cubicBezTo>
                    <a:pt x="1940" y="832"/>
                    <a:pt x="1941" y="833"/>
                    <a:pt x="1942" y="834"/>
                  </a:cubicBezTo>
                  <a:cubicBezTo>
                    <a:pt x="1942" y="835"/>
                    <a:pt x="1943" y="835"/>
                    <a:pt x="1943" y="836"/>
                  </a:cubicBezTo>
                  <a:cubicBezTo>
                    <a:pt x="1951" y="843"/>
                    <a:pt x="1951" y="843"/>
                    <a:pt x="1951" y="843"/>
                  </a:cubicBezTo>
                  <a:cubicBezTo>
                    <a:pt x="1952" y="845"/>
                    <a:pt x="1953" y="846"/>
                    <a:pt x="1954" y="847"/>
                  </a:cubicBezTo>
                  <a:cubicBezTo>
                    <a:pt x="1955" y="849"/>
                    <a:pt x="1956" y="851"/>
                    <a:pt x="1958" y="853"/>
                  </a:cubicBezTo>
                  <a:cubicBezTo>
                    <a:pt x="1958" y="853"/>
                    <a:pt x="1958" y="854"/>
                    <a:pt x="1958" y="854"/>
                  </a:cubicBezTo>
                  <a:cubicBezTo>
                    <a:pt x="1959" y="855"/>
                    <a:pt x="1959" y="856"/>
                    <a:pt x="1960" y="857"/>
                  </a:cubicBezTo>
                  <a:cubicBezTo>
                    <a:pt x="1960" y="858"/>
                    <a:pt x="1961" y="860"/>
                    <a:pt x="1961" y="862"/>
                  </a:cubicBezTo>
                  <a:cubicBezTo>
                    <a:pt x="1962" y="863"/>
                    <a:pt x="1962" y="863"/>
                    <a:pt x="1962" y="864"/>
                  </a:cubicBezTo>
                  <a:cubicBezTo>
                    <a:pt x="1964" y="875"/>
                    <a:pt x="1963" y="887"/>
                    <a:pt x="1958" y="896"/>
                  </a:cubicBezTo>
                  <a:cubicBezTo>
                    <a:pt x="1958" y="919"/>
                    <a:pt x="1958" y="934"/>
                    <a:pt x="1951" y="956"/>
                  </a:cubicBezTo>
                  <a:cubicBezTo>
                    <a:pt x="1943" y="979"/>
                    <a:pt x="1943" y="1002"/>
                    <a:pt x="1921" y="1009"/>
                  </a:cubicBezTo>
                  <a:cubicBezTo>
                    <a:pt x="1921" y="1017"/>
                    <a:pt x="1921" y="1017"/>
                    <a:pt x="1921" y="1017"/>
                  </a:cubicBezTo>
                  <a:cubicBezTo>
                    <a:pt x="1913" y="1017"/>
                    <a:pt x="1913" y="1017"/>
                    <a:pt x="1913" y="1017"/>
                  </a:cubicBezTo>
                  <a:cubicBezTo>
                    <a:pt x="1909" y="1015"/>
                    <a:pt x="1905" y="1014"/>
                    <a:pt x="1900" y="1012"/>
                  </a:cubicBezTo>
                  <a:cubicBezTo>
                    <a:pt x="1898" y="1011"/>
                    <a:pt x="1895" y="1011"/>
                    <a:pt x="1892" y="1010"/>
                  </a:cubicBezTo>
                  <a:cubicBezTo>
                    <a:pt x="1888" y="1009"/>
                    <a:pt x="1883" y="1007"/>
                    <a:pt x="1879" y="1006"/>
                  </a:cubicBezTo>
                  <a:cubicBezTo>
                    <a:pt x="1875" y="1005"/>
                    <a:pt x="1871" y="1004"/>
                    <a:pt x="1867" y="1004"/>
                  </a:cubicBezTo>
                  <a:cubicBezTo>
                    <a:pt x="1866" y="1003"/>
                    <a:pt x="1865" y="1003"/>
                    <a:pt x="1863" y="1003"/>
                  </a:cubicBezTo>
                  <a:cubicBezTo>
                    <a:pt x="1862" y="1003"/>
                    <a:pt x="1861" y="1003"/>
                    <a:pt x="1860" y="1003"/>
                  </a:cubicBezTo>
                  <a:cubicBezTo>
                    <a:pt x="1858" y="1002"/>
                    <a:pt x="1856" y="1002"/>
                    <a:pt x="1854" y="1002"/>
                  </a:cubicBezTo>
                  <a:cubicBezTo>
                    <a:pt x="1851" y="1002"/>
                    <a:pt x="1848" y="1002"/>
                    <a:pt x="1845" y="1002"/>
                  </a:cubicBezTo>
                  <a:cubicBezTo>
                    <a:pt x="1845" y="1002"/>
                    <a:pt x="1838" y="1002"/>
                    <a:pt x="1838" y="1009"/>
                  </a:cubicBezTo>
                  <a:cubicBezTo>
                    <a:pt x="1830" y="1009"/>
                    <a:pt x="1838" y="1017"/>
                    <a:pt x="1838" y="1024"/>
                  </a:cubicBezTo>
                  <a:cubicBezTo>
                    <a:pt x="1838" y="1039"/>
                    <a:pt x="1830" y="1047"/>
                    <a:pt x="1823" y="1062"/>
                  </a:cubicBezTo>
                  <a:cubicBezTo>
                    <a:pt x="1815" y="1069"/>
                    <a:pt x="1808" y="1077"/>
                    <a:pt x="1800" y="1092"/>
                  </a:cubicBezTo>
                  <a:cubicBezTo>
                    <a:pt x="1800" y="1092"/>
                    <a:pt x="1800" y="1092"/>
                    <a:pt x="1800" y="1099"/>
                  </a:cubicBezTo>
                  <a:cubicBezTo>
                    <a:pt x="1800" y="1099"/>
                    <a:pt x="1800" y="1099"/>
                    <a:pt x="1808" y="1107"/>
                  </a:cubicBezTo>
                  <a:cubicBezTo>
                    <a:pt x="1830" y="1114"/>
                    <a:pt x="1838" y="1145"/>
                    <a:pt x="1830" y="1167"/>
                  </a:cubicBezTo>
                  <a:cubicBezTo>
                    <a:pt x="1830" y="1171"/>
                    <a:pt x="1830" y="1173"/>
                    <a:pt x="1829" y="1174"/>
                  </a:cubicBezTo>
                  <a:cubicBezTo>
                    <a:pt x="1829" y="1174"/>
                    <a:pt x="1829" y="1174"/>
                    <a:pt x="1829" y="1174"/>
                  </a:cubicBezTo>
                  <a:cubicBezTo>
                    <a:pt x="1828" y="1175"/>
                    <a:pt x="1826" y="1175"/>
                    <a:pt x="1823" y="1175"/>
                  </a:cubicBezTo>
                  <a:cubicBezTo>
                    <a:pt x="1823" y="1175"/>
                    <a:pt x="1823" y="1175"/>
                    <a:pt x="1823" y="1175"/>
                  </a:cubicBezTo>
                  <a:cubicBezTo>
                    <a:pt x="1823" y="1177"/>
                    <a:pt x="1822" y="1179"/>
                    <a:pt x="1821" y="1180"/>
                  </a:cubicBezTo>
                  <a:cubicBezTo>
                    <a:pt x="1821" y="1180"/>
                    <a:pt x="1821" y="1180"/>
                    <a:pt x="1821" y="1180"/>
                  </a:cubicBezTo>
                  <a:cubicBezTo>
                    <a:pt x="1820" y="1181"/>
                    <a:pt x="1820" y="1181"/>
                    <a:pt x="1819" y="1181"/>
                  </a:cubicBezTo>
                  <a:cubicBezTo>
                    <a:pt x="1817" y="1182"/>
                    <a:pt x="1816" y="1182"/>
                    <a:pt x="1815" y="1182"/>
                  </a:cubicBezTo>
                  <a:cubicBezTo>
                    <a:pt x="1815" y="1182"/>
                    <a:pt x="1815" y="1182"/>
                    <a:pt x="1815" y="1182"/>
                  </a:cubicBezTo>
                  <a:cubicBezTo>
                    <a:pt x="1814" y="1183"/>
                    <a:pt x="1813" y="1184"/>
                    <a:pt x="1813" y="1185"/>
                  </a:cubicBezTo>
                  <a:cubicBezTo>
                    <a:pt x="1812" y="1185"/>
                    <a:pt x="1812" y="1185"/>
                    <a:pt x="1811" y="1185"/>
                  </a:cubicBezTo>
                  <a:cubicBezTo>
                    <a:pt x="1805" y="1190"/>
                    <a:pt x="1798" y="1190"/>
                    <a:pt x="1785" y="1190"/>
                  </a:cubicBezTo>
                  <a:cubicBezTo>
                    <a:pt x="1785" y="1190"/>
                    <a:pt x="1785" y="1190"/>
                    <a:pt x="1778" y="1190"/>
                  </a:cubicBezTo>
                  <a:cubicBezTo>
                    <a:pt x="1778" y="1190"/>
                    <a:pt x="1778" y="1182"/>
                    <a:pt x="1770" y="1182"/>
                  </a:cubicBezTo>
                  <a:cubicBezTo>
                    <a:pt x="1755" y="1175"/>
                    <a:pt x="1740" y="1167"/>
                    <a:pt x="1718" y="1167"/>
                  </a:cubicBezTo>
                  <a:cubicBezTo>
                    <a:pt x="1716" y="1168"/>
                    <a:pt x="1714" y="1169"/>
                    <a:pt x="1712" y="1170"/>
                  </a:cubicBezTo>
                  <a:cubicBezTo>
                    <a:pt x="1709" y="1171"/>
                    <a:pt x="1706" y="1173"/>
                    <a:pt x="1703" y="1174"/>
                  </a:cubicBezTo>
                  <a:cubicBezTo>
                    <a:pt x="1703" y="1174"/>
                    <a:pt x="1702" y="1175"/>
                    <a:pt x="1702" y="1175"/>
                  </a:cubicBezTo>
                  <a:cubicBezTo>
                    <a:pt x="1701" y="1175"/>
                    <a:pt x="1701" y="1175"/>
                    <a:pt x="1700" y="1176"/>
                  </a:cubicBezTo>
                  <a:cubicBezTo>
                    <a:pt x="1699" y="1176"/>
                    <a:pt x="1699" y="1176"/>
                    <a:pt x="1698" y="1177"/>
                  </a:cubicBezTo>
                  <a:cubicBezTo>
                    <a:pt x="1698" y="1177"/>
                    <a:pt x="1698" y="1177"/>
                    <a:pt x="1697" y="1177"/>
                  </a:cubicBezTo>
                  <a:cubicBezTo>
                    <a:pt x="1696" y="1177"/>
                    <a:pt x="1695" y="1178"/>
                    <a:pt x="1694" y="1179"/>
                  </a:cubicBezTo>
                  <a:cubicBezTo>
                    <a:pt x="1693" y="1179"/>
                    <a:pt x="1692" y="1179"/>
                    <a:pt x="1691" y="1180"/>
                  </a:cubicBezTo>
                  <a:cubicBezTo>
                    <a:pt x="1686" y="1182"/>
                    <a:pt x="1682" y="1184"/>
                    <a:pt x="1677" y="1185"/>
                  </a:cubicBezTo>
                  <a:cubicBezTo>
                    <a:pt x="1676" y="1186"/>
                    <a:pt x="1675" y="1186"/>
                    <a:pt x="1674" y="1186"/>
                  </a:cubicBezTo>
                  <a:cubicBezTo>
                    <a:pt x="1673" y="1187"/>
                    <a:pt x="1673" y="1187"/>
                    <a:pt x="1672" y="1187"/>
                  </a:cubicBezTo>
                  <a:cubicBezTo>
                    <a:pt x="1671" y="1188"/>
                    <a:pt x="1670" y="1188"/>
                    <a:pt x="1669" y="1188"/>
                  </a:cubicBezTo>
                  <a:cubicBezTo>
                    <a:pt x="1667" y="1189"/>
                    <a:pt x="1666" y="1189"/>
                    <a:pt x="1665" y="1190"/>
                  </a:cubicBezTo>
                  <a:cubicBezTo>
                    <a:pt x="1665" y="1182"/>
                    <a:pt x="1665" y="1182"/>
                    <a:pt x="1665" y="1182"/>
                  </a:cubicBezTo>
                  <a:cubicBezTo>
                    <a:pt x="1672" y="1167"/>
                    <a:pt x="1680" y="1145"/>
                    <a:pt x="1680" y="1130"/>
                  </a:cubicBezTo>
                  <a:cubicBezTo>
                    <a:pt x="1687" y="1107"/>
                    <a:pt x="1695" y="1077"/>
                    <a:pt x="1687" y="1054"/>
                  </a:cubicBezTo>
                  <a:cubicBezTo>
                    <a:pt x="1680" y="1032"/>
                    <a:pt x="1665" y="1017"/>
                    <a:pt x="1642" y="1002"/>
                  </a:cubicBezTo>
                  <a:cubicBezTo>
                    <a:pt x="1635" y="994"/>
                    <a:pt x="1627" y="986"/>
                    <a:pt x="1627" y="979"/>
                  </a:cubicBezTo>
                  <a:cubicBezTo>
                    <a:pt x="1620" y="971"/>
                    <a:pt x="1620" y="964"/>
                    <a:pt x="1620" y="964"/>
                  </a:cubicBezTo>
                  <a:cubicBezTo>
                    <a:pt x="1620" y="911"/>
                    <a:pt x="1620" y="911"/>
                    <a:pt x="1620" y="911"/>
                  </a:cubicBezTo>
                  <a:cubicBezTo>
                    <a:pt x="1620" y="866"/>
                    <a:pt x="1627" y="821"/>
                    <a:pt x="1665" y="791"/>
                  </a:cubicBezTo>
                  <a:cubicBezTo>
                    <a:pt x="1672" y="776"/>
                    <a:pt x="1695" y="768"/>
                    <a:pt x="1710" y="761"/>
                  </a:cubicBezTo>
                  <a:cubicBezTo>
                    <a:pt x="1748" y="746"/>
                    <a:pt x="1793" y="715"/>
                    <a:pt x="1808" y="670"/>
                  </a:cubicBezTo>
                  <a:cubicBezTo>
                    <a:pt x="1823" y="648"/>
                    <a:pt x="1823" y="633"/>
                    <a:pt x="1830" y="610"/>
                  </a:cubicBezTo>
                  <a:cubicBezTo>
                    <a:pt x="1838" y="572"/>
                    <a:pt x="1845" y="535"/>
                    <a:pt x="1853" y="505"/>
                  </a:cubicBezTo>
                  <a:cubicBezTo>
                    <a:pt x="1853" y="493"/>
                    <a:pt x="1858" y="486"/>
                    <a:pt x="1856" y="479"/>
                  </a:cubicBezTo>
                  <a:cubicBezTo>
                    <a:pt x="1856" y="479"/>
                    <a:pt x="1856" y="479"/>
                    <a:pt x="1856" y="479"/>
                  </a:cubicBezTo>
                  <a:cubicBezTo>
                    <a:pt x="1855" y="478"/>
                    <a:pt x="1854" y="476"/>
                    <a:pt x="1853" y="475"/>
                  </a:cubicBezTo>
                  <a:cubicBezTo>
                    <a:pt x="1853" y="475"/>
                    <a:pt x="1853" y="475"/>
                    <a:pt x="1853" y="475"/>
                  </a:cubicBezTo>
                  <a:cubicBezTo>
                    <a:pt x="1853" y="475"/>
                    <a:pt x="1853" y="475"/>
                    <a:pt x="1853" y="475"/>
                  </a:cubicBezTo>
                  <a:cubicBezTo>
                    <a:pt x="1853" y="473"/>
                    <a:pt x="1852" y="470"/>
                    <a:pt x="1852" y="468"/>
                  </a:cubicBezTo>
                  <a:cubicBezTo>
                    <a:pt x="1852" y="467"/>
                    <a:pt x="1851" y="467"/>
                    <a:pt x="1851" y="467"/>
                  </a:cubicBezTo>
                  <a:cubicBezTo>
                    <a:pt x="1851" y="466"/>
                    <a:pt x="1851" y="465"/>
                    <a:pt x="1850" y="464"/>
                  </a:cubicBezTo>
                  <a:cubicBezTo>
                    <a:pt x="1850" y="462"/>
                    <a:pt x="1849" y="460"/>
                    <a:pt x="1849" y="458"/>
                  </a:cubicBezTo>
                  <a:cubicBezTo>
                    <a:pt x="1848" y="457"/>
                    <a:pt x="1848" y="456"/>
                    <a:pt x="1848" y="455"/>
                  </a:cubicBezTo>
                  <a:cubicBezTo>
                    <a:pt x="1847" y="454"/>
                    <a:pt x="1847" y="453"/>
                    <a:pt x="1847" y="452"/>
                  </a:cubicBezTo>
                  <a:cubicBezTo>
                    <a:pt x="1846" y="449"/>
                    <a:pt x="1845" y="447"/>
                    <a:pt x="1845" y="445"/>
                  </a:cubicBezTo>
                  <a:cubicBezTo>
                    <a:pt x="1845" y="445"/>
                    <a:pt x="1845" y="445"/>
                    <a:pt x="1845" y="444"/>
                  </a:cubicBezTo>
                  <a:cubicBezTo>
                    <a:pt x="1830" y="429"/>
                    <a:pt x="1823" y="414"/>
                    <a:pt x="1808" y="399"/>
                  </a:cubicBezTo>
                  <a:cubicBezTo>
                    <a:pt x="1800" y="399"/>
                    <a:pt x="1800" y="392"/>
                    <a:pt x="1793" y="392"/>
                  </a:cubicBezTo>
                  <a:cubicBezTo>
                    <a:pt x="1793" y="392"/>
                    <a:pt x="1793" y="399"/>
                    <a:pt x="1785" y="399"/>
                  </a:cubicBezTo>
                  <a:cubicBezTo>
                    <a:pt x="1763" y="414"/>
                    <a:pt x="1748" y="437"/>
                    <a:pt x="1718" y="437"/>
                  </a:cubicBezTo>
                  <a:cubicBezTo>
                    <a:pt x="1710" y="437"/>
                    <a:pt x="1695" y="437"/>
                    <a:pt x="1687" y="429"/>
                  </a:cubicBezTo>
                  <a:cubicBezTo>
                    <a:pt x="1650" y="429"/>
                    <a:pt x="1620" y="444"/>
                    <a:pt x="1582" y="452"/>
                  </a:cubicBezTo>
                  <a:cubicBezTo>
                    <a:pt x="1537" y="452"/>
                    <a:pt x="1499" y="444"/>
                    <a:pt x="1462" y="429"/>
                  </a:cubicBezTo>
                  <a:cubicBezTo>
                    <a:pt x="1454" y="429"/>
                    <a:pt x="1447" y="422"/>
                    <a:pt x="1447" y="422"/>
                  </a:cubicBezTo>
                  <a:cubicBezTo>
                    <a:pt x="1446" y="421"/>
                    <a:pt x="1446" y="421"/>
                    <a:pt x="1445" y="420"/>
                  </a:cubicBezTo>
                  <a:cubicBezTo>
                    <a:pt x="1445" y="420"/>
                    <a:pt x="1445" y="420"/>
                    <a:pt x="1445" y="420"/>
                  </a:cubicBezTo>
                  <a:cubicBezTo>
                    <a:pt x="1441" y="412"/>
                    <a:pt x="1446" y="399"/>
                    <a:pt x="1440" y="386"/>
                  </a:cubicBezTo>
                  <a:cubicBezTo>
                    <a:pt x="1440" y="386"/>
                    <a:pt x="1440" y="386"/>
                    <a:pt x="1440" y="385"/>
                  </a:cubicBezTo>
                  <a:cubicBezTo>
                    <a:pt x="1440" y="385"/>
                    <a:pt x="1440" y="385"/>
                    <a:pt x="1440" y="385"/>
                  </a:cubicBezTo>
                  <a:cubicBezTo>
                    <a:pt x="1440" y="385"/>
                    <a:pt x="1440" y="385"/>
                    <a:pt x="1440" y="385"/>
                  </a:cubicBezTo>
                  <a:cubicBezTo>
                    <a:pt x="1439" y="385"/>
                    <a:pt x="1439" y="384"/>
                    <a:pt x="1439" y="384"/>
                  </a:cubicBezTo>
                  <a:cubicBezTo>
                    <a:pt x="1439" y="382"/>
                    <a:pt x="1439" y="381"/>
                    <a:pt x="1438" y="379"/>
                  </a:cubicBezTo>
                  <a:cubicBezTo>
                    <a:pt x="1438" y="379"/>
                    <a:pt x="1438" y="378"/>
                    <a:pt x="1438" y="378"/>
                  </a:cubicBezTo>
                  <a:cubicBezTo>
                    <a:pt x="1435" y="373"/>
                    <a:pt x="1430" y="369"/>
                    <a:pt x="1424" y="369"/>
                  </a:cubicBezTo>
                  <a:cubicBezTo>
                    <a:pt x="1402" y="354"/>
                    <a:pt x="1387" y="347"/>
                    <a:pt x="1372" y="339"/>
                  </a:cubicBezTo>
                  <a:cubicBezTo>
                    <a:pt x="1364" y="332"/>
                    <a:pt x="1349" y="324"/>
                    <a:pt x="1342" y="324"/>
                  </a:cubicBezTo>
                  <a:cubicBezTo>
                    <a:pt x="1334" y="317"/>
                    <a:pt x="1319" y="317"/>
                    <a:pt x="1304" y="317"/>
                  </a:cubicBezTo>
                  <a:cubicBezTo>
                    <a:pt x="1274" y="317"/>
                    <a:pt x="1236" y="324"/>
                    <a:pt x="1206" y="324"/>
                  </a:cubicBezTo>
                  <a:cubicBezTo>
                    <a:pt x="1139" y="324"/>
                    <a:pt x="1139" y="324"/>
                    <a:pt x="1139" y="324"/>
                  </a:cubicBezTo>
                  <a:cubicBezTo>
                    <a:pt x="1056" y="286"/>
                    <a:pt x="1056" y="286"/>
                    <a:pt x="1056" y="286"/>
                  </a:cubicBezTo>
                  <a:cubicBezTo>
                    <a:pt x="1056" y="286"/>
                    <a:pt x="1056" y="286"/>
                    <a:pt x="981" y="241"/>
                  </a:cubicBezTo>
                  <a:cubicBezTo>
                    <a:pt x="981" y="241"/>
                    <a:pt x="981" y="241"/>
                    <a:pt x="915" y="227"/>
                  </a:cubicBezTo>
                  <a:cubicBezTo>
                    <a:pt x="915" y="306"/>
                    <a:pt x="915" y="306"/>
                    <a:pt x="915" y="306"/>
                  </a:cubicBezTo>
                  <a:cubicBezTo>
                    <a:pt x="953" y="336"/>
                    <a:pt x="953" y="336"/>
                    <a:pt x="953" y="336"/>
                  </a:cubicBezTo>
                  <a:cubicBezTo>
                    <a:pt x="960" y="434"/>
                    <a:pt x="960" y="434"/>
                    <a:pt x="960" y="434"/>
                  </a:cubicBezTo>
                  <a:cubicBezTo>
                    <a:pt x="938" y="509"/>
                    <a:pt x="938" y="509"/>
                    <a:pt x="938" y="509"/>
                  </a:cubicBezTo>
                  <a:cubicBezTo>
                    <a:pt x="968" y="591"/>
                    <a:pt x="968" y="591"/>
                    <a:pt x="968" y="591"/>
                  </a:cubicBezTo>
                  <a:cubicBezTo>
                    <a:pt x="1020" y="629"/>
                    <a:pt x="1020" y="629"/>
                    <a:pt x="1020" y="629"/>
                  </a:cubicBezTo>
                  <a:cubicBezTo>
                    <a:pt x="1028" y="734"/>
                    <a:pt x="1028" y="734"/>
                    <a:pt x="1028" y="734"/>
                  </a:cubicBezTo>
                  <a:cubicBezTo>
                    <a:pt x="1005" y="817"/>
                    <a:pt x="1005" y="817"/>
                    <a:pt x="1005" y="817"/>
                  </a:cubicBezTo>
                  <a:cubicBezTo>
                    <a:pt x="990" y="892"/>
                    <a:pt x="990" y="892"/>
                    <a:pt x="990" y="892"/>
                  </a:cubicBezTo>
                  <a:cubicBezTo>
                    <a:pt x="968" y="900"/>
                    <a:pt x="968" y="900"/>
                    <a:pt x="968" y="900"/>
                  </a:cubicBezTo>
                  <a:cubicBezTo>
                    <a:pt x="885" y="847"/>
                    <a:pt x="885" y="847"/>
                    <a:pt x="885" y="847"/>
                  </a:cubicBezTo>
                  <a:cubicBezTo>
                    <a:pt x="825" y="892"/>
                    <a:pt x="825" y="892"/>
                    <a:pt x="825" y="892"/>
                  </a:cubicBezTo>
                  <a:cubicBezTo>
                    <a:pt x="825" y="922"/>
                    <a:pt x="825" y="922"/>
                    <a:pt x="825" y="922"/>
                  </a:cubicBezTo>
                  <a:cubicBezTo>
                    <a:pt x="780" y="1027"/>
                    <a:pt x="780" y="1027"/>
                    <a:pt x="780" y="1027"/>
                  </a:cubicBezTo>
                  <a:cubicBezTo>
                    <a:pt x="817" y="1088"/>
                    <a:pt x="817" y="1088"/>
                    <a:pt x="817" y="1088"/>
                  </a:cubicBezTo>
                  <a:cubicBezTo>
                    <a:pt x="877" y="1110"/>
                    <a:pt x="877" y="1110"/>
                    <a:pt x="877" y="1110"/>
                  </a:cubicBezTo>
                  <a:cubicBezTo>
                    <a:pt x="878" y="1110"/>
                    <a:pt x="878" y="1111"/>
                    <a:pt x="878" y="1111"/>
                  </a:cubicBezTo>
                  <a:cubicBezTo>
                    <a:pt x="871" y="1166"/>
                    <a:pt x="871" y="1166"/>
                    <a:pt x="871" y="1166"/>
                  </a:cubicBezTo>
                  <a:cubicBezTo>
                    <a:pt x="826" y="1196"/>
                    <a:pt x="826" y="1196"/>
                    <a:pt x="826" y="1196"/>
                  </a:cubicBezTo>
                  <a:cubicBezTo>
                    <a:pt x="811" y="1309"/>
                    <a:pt x="811" y="1309"/>
                    <a:pt x="811" y="1309"/>
                  </a:cubicBezTo>
                  <a:cubicBezTo>
                    <a:pt x="774" y="1355"/>
                    <a:pt x="774" y="1355"/>
                    <a:pt x="774" y="1355"/>
                  </a:cubicBezTo>
                  <a:cubicBezTo>
                    <a:pt x="766" y="1385"/>
                    <a:pt x="766" y="1385"/>
                    <a:pt x="766" y="1385"/>
                  </a:cubicBezTo>
                  <a:cubicBezTo>
                    <a:pt x="729" y="1415"/>
                    <a:pt x="729" y="1415"/>
                    <a:pt x="729" y="1415"/>
                  </a:cubicBezTo>
                  <a:cubicBezTo>
                    <a:pt x="676" y="1400"/>
                    <a:pt x="676" y="1400"/>
                    <a:pt x="676" y="1400"/>
                  </a:cubicBezTo>
                  <a:cubicBezTo>
                    <a:pt x="578" y="1445"/>
                    <a:pt x="578" y="1445"/>
                    <a:pt x="578" y="1445"/>
                  </a:cubicBezTo>
                  <a:cubicBezTo>
                    <a:pt x="556" y="1483"/>
                    <a:pt x="556" y="1483"/>
                    <a:pt x="556" y="1483"/>
                  </a:cubicBezTo>
                  <a:cubicBezTo>
                    <a:pt x="556" y="1513"/>
                    <a:pt x="556" y="1513"/>
                    <a:pt x="556" y="1513"/>
                  </a:cubicBezTo>
                  <a:cubicBezTo>
                    <a:pt x="586" y="1558"/>
                    <a:pt x="586" y="1558"/>
                    <a:pt x="586" y="1558"/>
                  </a:cubicBezTo>
                  <a:cubicBezTo>
                    <a:pt x="548" y="1596"/>
                    <a:pt x="548" y="1596"/>
                    <a:pt x="548" y="1596"/>
                  </a:cubicBezTo>
                  <a:cubicBezTo>
                    <a:pt x="503" y="1596"/>
                    <a:pt x="503" y="1596"/>
                    <a:pt x="503" y="1596"/>
                  </a:cubicBezTo>
                  <a:cubicBezTo>
                    <a:pt x="503" y="1596"/>
                    <a:pt x="488" y="1611"/>
                    <a:pt x="481" y="1618"/>
                  </a:cubicBezTo>
                  <a:cubicBezTo>
                    <a:pt x="488" y="1656"/>
                    <a:pt x="488" y="1656"/>
                    <a:pt x="488" y="1656"/>
                  </a:cubicBezTo>
                  <a:cubicBezTo>
                    <a:pt x="436" y="1739"/>
                    <a:pt x="436" y="1739"/>
                    <a:pt x="436" y="1739"/>
                  </a:cubicBezTo>
                  <a:cubicBezTo>
                    <a:pt x="436" y="1739"/>
                    <a:pt x="398" y="1746"/>
                    <a:pt x="398" y="1754"/>
                  </a:cubicBezTo>
                  <a:cubicBezTo>
                    <a:pt x="383" y="1769"/>
                    <a:pt x="383" y="1769"/>
                    <a:pt x="383" y="1769"/>
                  </a:cubicBezTo>
                  <a:cubicBezTo>
                    <a:pt x="383" y="1776"/>
                    <a:pt x="368" y="1814"/>
                    <a:pt x="368" y="1814"/>
                  </a:cubicBezTo>
                  <a:cubicBezTo>
                    <a:pt x="406" y="1950"/>
                    <a:pt x="406" y="1950"/>
                    <a:pt x="406" y="1950"/>
                  </a:cubicBezTo>
                  <a:cubicBezTo>
                    <a:pt x="360" y="2002"/>
                    <a:pt x="360" y="2002"/>
                    <a:pt x="360" y="2002"/>
                  </a:cubicBezTo>
                  <a:cubicBezTo>
                    <a:pt x="338" y="2130"/>
                    <a:pt x="338" y="2130"/>
                    <a:pt x="338" y="2130"/>
                  </a:cubicBezTo>
                  <a:cubicBezTo>
                    <a:pt x="165" y="2168"/>
                    <a:pt x="165" y="2168"/>
                    <a:pt x="165" y="2168"/>
                  </a:cubicBezTo>
                  <a:cubicBezTo>
                    <a:pt x="45" y="2153"/>
                    <a:pt x="45" y="2153"/>
                    <a:pt x="45" y="2153"/>
                  </a:cubicBezTo>
                  <a:cubicBezTo>
                    <a:pt x="60" y="2243"/>
                    <a:pt x="60" y="2243"/>
                    <a:pt x="60" y="2243"/>
                  </a:cubicBezTo>
                  <a:cubicBezTo>
                    <a:pt x="37" y="2266"/>
                    <a:pt x="37" y="2266"/>
                    <a:pt x="37" y="2266"/>
                  </a:cubicBezTo>
                  <a:cubicBezTo>
                    <a:pt x="45" y="2281"/>
                    <a:pt x="45" y="2281"/>
                    <a:pt x="45" y="2281"/>
                  </a:cubicBezTo>
                  <a:cubicBezTo>
                    <a:pt x="22" y="2303"/>
                    <a:pt x="22" y="2303"/>
                    <a:pt x="22" y="2303"/>
                  </a:cubicBezTo>
                  <a:cubicBezTo>
                    <a:pt x="45" y="2311"/>
                    <a:pt x="45" y="2311"/>
                    <a:pt x="45" y="2311"/>
                  </a:cubicBezTo>
                  <a:cubicBezTo>
                    <a:pt x="45" y="2334"/>
                    <a:pt x="45" y="2334"/>
                    <a:pt x="45" y="2334"/>
                  </a:cubicBezTo>
                  <a:cubicBezTo>
                    <a:pt x="22" y="2349"/>
                    <a:pt x="22" y="2349"/>
                    <a:pt x="22" y="2349"/>
                  </a:cubicBezTo>
                  <a:cubicBezTo>
                    <a:pt x="22" y="2349"/>
                    <a:pt x="22" y="2364"/>
                    <a:pt x="30" y="2364"/>
                  </a:cubicBezTo>
                  <a:cubicBezTo>
                    <a:pt x="30" y="2371"/>
                    <a:pt x="37" y="2394"/>
                    <a:pt x="37" y="2394"/>
                  </a:cubicBezTo>
                  <a:cubicBezTo>
                    <a:pt x="0" y="2424"/>
                    <a:pt x="0" y="2424"/>
                    <a:pt x="0" y="2424"/>
                  </a:cubicBezTo>
                  <a:cubicBezTo>
                    <a:pt x="22" y="2462"/>
                    <a:pt x="22" y="2462"/>
                    <a:pt x="22" y="2462"/>
                  </a:cubicBezTo>
                  <a:cubicBezTo>
                    <a:pt x="7" y="2484"/>
                    <a:pt x="7" y="2484"/>
                    <a:pt x="7" y="2484"/>
                  </a:cubicBezTo>
                  <a:cubicBezTo>
                    <a:pt x="30" y="2499"/>
                    <a:pt x="30" y="2499"/>
                    <a:pt x="30" y="2499"/>
                  </a:cubicBezTo>
                  <a:cubicBezTo>
                    <a:pt x="7" y="2544"/>
                    <a:pt x="7" y="2544"/>
                    <a:pt x="7" y="2544"/>
                  </a:cubicBezTo>
                  <a:cubicBezTo>
                    <a:pt x="22" y="2552"/>
                    <a:pt x="22" y="2552"/>
                    <a:pt x="22" y="2552"/>
                  </a:cubicBezTo>
                  <a:cubicBezTo>
                    <a:pt x="22" y="2633"/>
                    <a:pt x="22" y="2633"/>
                    <a:pt x="22" y="2633"/>
                  </a:cubicBezTo>
                  <a:cubicBezTo>
                    <a:pt x="25" y="2629"/>
                    <a:pt x="31" y="2621"/>
                    <a:pt x="42" y="2607"/>
                  </a:cubicBezTo>
                  <a:cubicBezTo>
                    <a:pt x="42" y="2607"/>
                    <a:pt x="42" y="2607"/>
                    <a:pt x="45" y="2605"/>
                  </a:cubicBezTo>
                  <a:cubicBezTo>
                    <a:pt x="45" y="2605"/>
                    <a:pt x="45" y="2605"/>
                    <a:pt x="45" y="2605"/>
                  </a:cubicBezTo>
                  <a:cubicBezTo>
                    <a:pt x="45" y="2605"/>
                    <a:pt x="45" y="2605"/>
                    <a:pt x="45" y="2605"/>
                  </a:cubicBezTo>
                  <a:cubicBezTo>
                    <a:pt x="67" y="2590"/>
                    <a:pt x="67" y="2590"/>
                    <a:pt x="67" y="2590"/>
                  </a:cubicBezTo>
                  <a:cubicBezTo>
                    <a:pt x="155" y="2584"/>
                    <a:pt x="174" y="2583"/>
                    <a:pt x="179" y="2582"/>
                  </a:cubicBezTo>
                  <a:cubicBezTo>
                    <a:pt x="183" y="2577"/>
                    <a:pt x="199" y="2558"/>
                    <a:pt x="252" y="2494"/>
                  </a:cubicBezTo>
                  <a:cubicBezTo>
                    <a:pt x="252" y="2494"/>
                    <a:pt x="252" y="2494"/>
                    <a:pt x="254" y="2494"/>
                  </a:cubicBezTo>
                  <a:cubicBezTo>
                    <a:pt x="255" y="2492"/>
                    <a:pt x="255" y="2492"/>
                    <a:pt x="255" y="2492"/>
                  </a:cubicBezTo>
                  <a:cubicBezTo>
                    <a:pt x="323" y="2469"/>
                    <a:pt x="340" y="2464"/>
                    <a:pt x="344" y="2462"/>
                  </a:cubicBezTo>
                  <a:cubicBezTo>
                    <a:pt x="344" y="2462"/>
                    <a:pt x="344" y="2462"/>
                    <a:pt x="344" y="2462"/>
                  </a:cubicBezTo>
                  <a:cubicBezTo>
                    <a:pt x="348" y="2458"/>
                    <a:pt x="359" y="2445"/>
                    <a:pt x="395" y="2404"/>
                  </a:cubicBezTo>
                  <a:cubicBezTo>
                    <a:pt x="395" y="2404"/>
                    <a:pt x="395" y="2404"/>
                    <a:pt x="396" y="2404"/>
                  </a:cubicBezTo>
                  <a:cubicBezTo>
                    <a:pt x="398" y="2401"/>
                    <a:pt x="398" y="2401"/>
                    <a:pt x="398" y="2401"/>
                  </a:cubicBezTo>
                  <a:cubicBezTo>
                    <a:pt x="458" y="2432"/>
                    <a:pt x="458" y="2432"/>
                    <a:pt x="458" y="2432"/>
                  </a:cubicBezTo>
                  <a:cubicBezTo>
                    <a:pt x="616" y="2371"/>
                    <a:pt x="616" y="2371"/>
                    <a:pt x="616" y="2371"/>
                  </a:cubicBezTo>
                  <a:cubicBezTo>
                    <a:pt x="751" y="2281"/>
                    <a:pt x="751" y="2281"/>
                    <a:pt x="751" y="2281"/>
                  </a:cubicBezTo>
                  <a:cubicBezTo>
                    <a:pt x="880" y="2228"/>
                    <a:pt x="908" y="2216"/>
                    <a:pt x="915" y="2214"/>
                  </a:cubicBezTo>
                  <a:cubicBezTo>
                    <a:pt x="920" y="2199"/>
                    <a:pt x="959" y="2095"/>
                    <a:pt x="959" y="2088"/>
                  </a:cubicBezTo>
                  <a:cubicBezTo>
                    <a:pt x="959" y="2086"/>
                    <a:pt x="960" y="2085"/>
                    <a:pt x="962" y="2083"/>
                  </a:cubicBezTo>
                  <a:cubicBezTo>
                    <a:pt x="968" y="2075"/>
                    <a:pt x="999" y="2062"/>
                    <a:pt x="999" y="2062"/>
                  </a:cubicBezTo>
                  <a:cubicBezTo>
                    <a:pt x="1052" y="2047"/>
                    <a:pt x="1052" y="2047"/>
                    <a:pt x="1052" y="2047"/>
                  </a:cubicBezTo>
                  <a:cubicBezTo>
                    <a:pt x="1097" y="2062"/>
                    <a:pt x="1097" y="2062"/>
                    <a:pt x="1097" y="2062"/>
                  </a:cubicBezTo>
                  <a:cubicBezTo>
                    <a:pt x="1097" y="2062"/>
                    <a:pt x="1134" y="2093"/>
                    <a:pt x="1134" y="2100"/>
                  </a:cubicBezTo>
                  <a:cubicBezTo>
                    <a:pt x="1142" y="2145"/>
                    <a:pt x="1142" y="2145"/>
                    <a:pt x="1142" y="2145"/>
                  </a:cubicBezTo>
                  <a:cubicBezTo>
                    <a:pt x="1142" y="2153"/>
                    <a:pt x="1187" y="2191"/>
                    <a:pt x="1187" y="2191"/>
                  </a:cubicBezTo>
                  <a:cubicBezTo>
                    <a:pt x="1330" y="2243"/>
                    <a:pt x="1330" y="2243"/>
                    <a:pt x="1330" y="2243"/>
                  </a:cubicBezTo>
                  <a:cubicBezTo>
                    <a:pt x="1367" y="2251"/>
                    <a:pt x="1367" y="2251"/>
                    <a:pt x="1367" y="2251"/>
                  </a:cubicBezTo>
                  <a:cubicBezTo>
                    <a:pt x="1427" y="2243"/>
                    <a:pt x="1427" y="2243"/>
                    <a:pt x="1427" y="2243"/>
                  </a:cubicBezTo>
                  <a:cubicBezTo>
                    <a:pt x="1450" y="2236"/>
                    <a:pt x="1450" y="2236"/>
                    <a:pt x="1450" y="2236"/>
                  </a:cubicBezTo>
                  <a:cubicBezTo>
                    <a:pt x="1473" y="2236"/>
                    <a:pt x="1473" y="2236"/>
                    <a:pt x="1473" y="2236"/>
                  </a:cubicBezTo>
                  <a:cubicBezTo>
                    <a:pt x="1488" y="2243"/>
                    <a:pt x="1488" y="2243"/>
                    <a:pt x="1488" y="2243"/>
                  </a:cubicBezTo>
                  <a:cubicBezTo>
                    <a:pt x="1488" y="2266"/>
                    <a:pt x="1488" y="2266"/>
                    <a:pt x="1488" y="2266"/>
                  </a:cubicBezTo>
                  <a:cubicBezTo>
                    <a:pt x="1488" y="2266"/>
                    <a:pt x="1487" y="2266"/>
                    <a:pt x="1486" y="2267"/>
                  </a:cubicBezTo>
                  <a:cubicBezTo>
                    <a:pt x="1486" y="2268"/>
                    <a:pt x="1486" y="2268"/>
                    <a:pt x="1486" y="2268"/>
                  </a:cubicBezTo>
                  <a:cubicBezTo>
                    <a:pt x="1486" y="2268"/>
                    <a:pt x="1484" y="2269"/>
                    <a:pt x="1481" y="2271"/>
                  </a:cubicBezTo>
                  <a:cubicBezTo>
                    <a:pt x="1481" y="2280"/>
                    <a:pt x="1481" y="2280"/>
                    <a:pt x="1481" y="2280"/>
                  </a:cubicBezTo>
                  <a:cubicBezTo>
                    <a:pt x="1476" y="2283"/>
                    <a:pt x="1459" y="2295"/>
                    <a:pt x="1453" y="2301"/>
                  </a:cubicBezTo>
                  <a:cubicBezTo>
                    <a:pt x="1446" y="2308"/>
                    <a:pt x="1408" y="2339"/>
                    <a:pt x="1408" y="2339"/>
                  </a:cubicBezTo>
                  <a:cubicBezTo>
                    <a:pt x="1359" y="2395"/>
                    <a:pt x="1359" y="2395"/>
                    <a:pt x="1359" y="2395"/>
                  </a:cubicBezTo>
                  <a:cubicBezTo>
                    <a:pt x="1359" y="2396"/>
                    <a:pt x="1359" y="2397"/>
                    <a:pt x="1358" y="2398"/>
                  </a:cubicBezTo>
                  <a:cubicBezTo>
                    <a:pt x="1411" y="2338"/>
                    <a:pt x="1411" y="2338"/>
                    <a:pt x="1411" y="2338"/>
                  </a:cubicBezTo>
                  <a:cubicBezTo>
                    <a:pt x="1411" y="2338"/>
                    <a:pt x="1449" y="2308"/>
                    <a:pt x="1456" y="2300"/>
                  </a:cubicBezTo>
                  <a:cubicBezTo>
                    <a:pt x="1462" y="2294"/>
                    <a:pt x="1479" y="2283"/>
                    <a:pt x="1484" y="2279"/>
                  </a:cubicBezTo>
                  <a:cubicBezTo>
                    <a:pt x="1484" y="2280"/>
                    <a:pt x="1484" y="2280"/>
                    <a:pt x="1484" y="2280"/>
                  </a:cubicBezTo>
                  <a:cubicBezTo>
                    <a:pt x="1484" y="2280"/>
                    <a:pt x="1462" y="2295"/>
                    <a:pt x="1454" y="2303"/>
                  </a:cubicBezTo>
                  <a:cubicBezTo>
                    <a:pt x="1447" y="2310"/>
                    <a:pt x="1409" y="2340"/>
                    <a:pt x="1409" y="2340"/>
                  </a:cubicBezTo>
                  <a:cubicBezTo>
                    <a:pt x="1358" y="2398"/>
                    <a:pt x="1358" y="2398"/>
                    <a:pt x="1358" y="2398"/>
                  </a:cubicBezTo>
                  <a:cubicBezTo>
                    <a:pt x="1356" y="2412"/>
                    <a:pt x="1352" y="2434"/>
                    <a:pt x="1352" y="2439"/>
                  </a:cubicBezTo>
                  <a:cubicBezTo>
                    <a:pt x="1375" y="2529"/>
                    <a:pt x="1375" y="2529"/>
                    <a:pt x="1375" y="2529"/>
                  </a:cubicBezTo>
                  <a:cubicBezTo>
                    <a:pt x="1375" y="2537"/>
                    <a:pt x="1405" y="2605"/>
                    <a:pt x="1405" y="2605"/>
                  </a:cubicBezTo>
                  <a:cubicBezTo>
                    <a:pt x="1533" y="2868"/>
                    <a:pt x="1533" y="2868"/>
                    <a:pt x="1533" y="2868"/>
                  </a:cubicBezTo>
                  <a:cubicBezTo>
                    <a:pt x="1623" y="2966"/>
                    <a:pt x="1623" y="2966"/>
                    <a:pt x="1623" y="2966"/>
                  </a:cubicBezTo>
                  <a:cubicBezTo>
                    <a:pt x="1645" y="3072"/>
                    <a:pt x="1645" y="3072"/>
                    <a:pt x="1645" y="3072"/>
                  </a:cubicBezTo>
                  <a:cubicBezTo>
                    <a:pt x="1685" y="3096"/>
                    <a:pt x="1698" y="3105"/>
                    <a:pt x="1703" y="3108"/>
                  </a:cubicBezTo>
                  <a:cubicBezTo>
                    <a:pt x="1703" y="3108"/>
                    <a:pt x="1703" y="3108"/>
                    <a:pt x="1703" y="3108"/>
                  </a:cubicBezTo>
                  <a:cubicBezTo>
                    <a:pt x="1703" y="3108"/>
                    <a:pt x="1703" y="3108"/>
                    <a:pt x="1756" y="3093"/>
                  </a:cubicBezTo>
                  <a:cubicBezTo>
                    <a:pt x="1756" y="3093"/>
                    <a:pt x="1756" y="3093"/>
                    <a:pt x="1758" y="3094"/>
                  </a:cubicBezTo>
                  <a:cubicBezTo>
                    <a:pt x="1758" y="3094"/>
                    <a:pt x="1758" y="3094"/>
                    <a:pt x="1758" y="3094"/>
                  </a:cubicBezTo>
                  <a:cubicBezTo>
                    <a:pt x="1767" y="3104"/>
                    <a:pt x="1771" y="3107"/>
                    <a:pt x="1772" y="3109"/>
                  </a:cubicBezTo>
                  <a:cubicBezTo>
                    <a:pt x="1772" y="3109"/>
                    <a:pt x="1772" y="3109"/>
                    <a:pt x="1772" y="3109"/>
                  </a:cubicBezTo>
                  <a:cubicBezTo>
                    <a:pt x="1774" y="3110"/>
                    <a:pt x="1780" y="3114"/>
                    <a:pt x="1794" y="3123"/>
                  </a:cubicBezTo>
                  <a:cubicBezTo>
                    <a:pt x="1794" y="3123"/>
                    <a:pt x="1794" y="3123"/>
                    <a:pt x="1884" y="3100"/>
                  </a:cubicBezTo>
                  <a:cubicBezTo>
                    <a:pt x="1884" y="3100"/>
                    <a:pt x="1884" y="3100"/>
                    <a:pt x="1937" y="3115"/>
                  </a:cubicBezTo>
                  <a:cubicBezTo>
                    <a:pt x="1937" y="3115"/>
                    <a:pt x="1937" y="3115"/>
                    <a:pt x="1967" y="3100"/>
                  </a:cubicBezTo>
                  <a:cubicBezTo>
                    <a:pt x="1967" y="3100"/>
                    <a:pt x="1967" y="3100"/>
                    <a:pt x="1975" y="3070"/>
                  </a:cubicBezTo>
                  <a:cubicBezTo>
                    <a:pt x="1975" y="3070"/>
                    <a:pt x="1975" y="3070"/>
                    <a:pt x="2013" y="3085"/>
                  </a:cubicBezTo>
                  <a:cubicBezTo>
                    <a:pt x="2013" y="3085"/>
                    <a:pt x="2013" y="3085"/>
                    <a:pt x="2043" y="3085"/>
                  </a:cubicBezTo>
                  <a:cubicBezTo>
                    <a:pt x="2043" y="3085"/>
                    <a:pt x="2066" y="3115"/>
                    <a:pt x="2073" y="3123"/>
                  </a:cubicBezTo>
                  <a:cubicBezTo>
                    <a:pt x="2088" y="3138"/>
                    <a:pt x="2088" y="3138"/>
                    <a:pt x="2088" y="3138"/>
                  </a:cubicBezTo>
                  <a:cubicBezTo>
                    <a:pt x="2088" y="3138"/>
                    <a:pt x="2088" y="3138"/>
                    <a:pt x="2134" y="3093"/>
                  </a:cubicBezTo>
                  <a:cubicBezTo>
                    <a:pt x="2134" y="3093"/>
                    <a:pt x="2134" y="3093"/>
                    <a:pt x="2164" y="3123"/>
                  </a:cubicBezTo>
                  <a:cubicBezTo>
                    <a:pt x="2163" y="3124"/>
                    <a:pt x="2163" y="3124"/>
                    <a:pt x="2163" y="3124"/>
                  </a:cubicBezTo>
                  <a:cubicBezTo>
                    <a:pt x="2164" y="3124"/>
                    <a:pt x="2164" y="3124"/>
                    <a:pt x="2164" y="3124"/>
                  </a:cubicBezTo>
                  <a:cubicBezTo>
                    <a:pt x="2194" y="3139"/>
                    <a:pt x="2194" y="3139"/>
                    <a:pt x="2194" y="3139"/>
                  </a:cubicBezTo>
                  <a:cubicBezTo>
                    <a:pt x="2231" y="3102"/>
                    <a:pt x="2231" y="3102"/>
                    <a:pt x="2231" y="3102"/>
                  </a:cubicBezTo>
                  <a:cubicBezTo>
                    <a:pt x="2277" y="3147"/>
                    <a:pt x="2277" y="3147"/>
                    <a:pt x="2277" y="3147"/>
                  </a:cubicBezTo>
                  <a:cubicBezTo>
                    <a:pt x="2352" y="3147"/>
                    <a:pt x="2352" y="3147"/>
                    <a:pt x="2352" y="3147"/>
                  </a:cubicBezTo>
                  <a:cubicBezTo>
                    <a:pt x="2397" y="3162"/>
                    <a:pt x="2397" y="3162"/>
                    <a:pt x="2397" y="3162"/>
                  </a:cubicBezTo>
                  <a:cubicBezTo>
                    <a:pt x="2427" y="3132"/>
                    <a:pt x="2427" y="3132"/>
                    <a:pt x="2427" y="3132"/>
                  </a:cubicBezTo>
                  <a:cubicBezTo>
                    <a:pt x="2436" y="3119"/>
                    <a:pt x="2442" y="3112"/>
                    <a:pt x="2445" y="3108"/>
                  </a:cubicBezTo>
                  <a:cubicBezTo>
                    <a:pt x="2445" y="3078"/>
                    <a:pt x="2445" y="3078"/>
                    <a:pt x="2445" y="3078"/>
                  </a:cubicBezTo>
                  <a:cubicBezTo>
                    <a:pt x="2447" y="3078"/>
                    <a:pt x="2447" y="3078"/>
                    <a:pt x="2447" y="3078"/>
                  </a:cubicBezTo>
                  <a:cubicBezTo>
                    <a:pt x="2447" y="3077"/>
                    <a:pt x="2447" y="3077"/>
                    <a:pt x="2447" y="3077"/>
                  </a:cubicBezTo>
                  <a:cubicBezTo>
                    <a:pt x="2447" y="3077"/>
                    <a:pt x="2447" y="3077"/>
                    <a:pt x="2448" y="3077"/>
                  </a:cubicBezTo>
                  <a:cubicBezTo>
                    <a:pt x="2448" y="3078"/>
                    <a:pt x="2448" y="3078"/>
                    <a:pt x="2448" y="3078"/>
                  </a:cubicBezTo>
                  <a:cubicBezTo>
                    <a:pt x="2449" y="3078"/>
                    <a:pt x="2449" y="3078"/>
                    <a:pt x="2449" y="3078"/>
                  </a:cubicBezTo>
                  <a:cubicBezTo>
                    <a:pt x="2449" y="3066"/>
                    <a:pt x="2449" y="3066"/>
                    <a:pt x="2449" y="3066"/>
                  </a:cubicBezTo>
                  <a:cubicBezTo>
                    <a:pt x="2449" y="3066"/>
                    <a:pt x="2449" y="3066"/>
                    <a:pt x="2449" y="3066"/>
                  </a:cubicBezTo>
                  <a:cubicBezTo>
                    <a:pt x="2449" y="3064"/>
                    <a:pt x="2449" y="3064"/>
                    <a:pt x="2449" y="3064"/>
                  </a:cubicBezTo>
                  <a:cubicBezTo>
                    <a:pt x="2509" y="3064"/>
                    <a:pt x="2509" y="3064"/>
                    <a:pt x="2509" y="3064"/>
                  </a:cubicBezTo>
                  <a:cubicBezTo>
                    <a:pt x="2570" y="3057"/>
                    <a:pt x="2570" y="3057"/>
                    <a:pt x="2570" y="3057"/>
                  </a:cubicBezTo>
                  <a:cubicBezTo>
                    <a:pt x="2570" y="3056"/>
                    <a:pt x="2570" y="3056"/>
                    <a:pt x="2570" y="3056"/>
                  </a:cubicBezTo>
                  <a:cubicBezTo>
                    <a:pt x="2569" y="3058"/>
                    <a:pt x="2569" y="3058"/>
                    <a:pt x="2569" y="3058"/>
                  </a:cubicBezTo>
                  <a:cubicBezTo>
                    <a:pt x="2591" y="3080"/>
                    <a:pt x="2591" y="3080"/>
                    <a:pt x="2591" y="3080"/>
                  </a:cubicBezTo>
                  <a:cubicBezTo>
                    <a:pt x="2591" y="3080"/>
                    <a:pt x="2591" y="3080"/>
                    <a:pt x="2591" y="3080"/>
                  </a:cubicBezTo>
                  <a:cubicBezTo>
                    <a:pt x="2592" y="3081"/>
                    <a:pt x="2592" y="3081"/>
                    <a:pt x="2592" y="3081"/>
                  </a:cubicBezTo>
                  <a:cubicBezTo>
                    <a:pt x="2592" y="3081"/>
                    <a:pt x="2589" y="3085"/>
                    <a:pt x="2585" y="3091"/>
                  </a:cubicBezTo>
                  <a:cubicBezTo>
                    <a:pt x="2585" y="3091"/>
                    <a:pt x="2586" y="3092"/>
                    <a:pt x="2587" y="3093"/>
                  </a:cubicBezTo>
                  <a:cubicBezTo>
                    <a:pt x="2586" y="3094"/>
                    <a:pt x="2578" y="3106"/>
                    <a:pt x="2571" y="3115"/>
                  </a:cubicBezTo>
                  <a:cubicBezTo>
                    <a:pt x="2572" y="3117"/>
                    <a:pt x="2572" y="3117"/>
                    <a:pt x="2572" y="3117"/>
                  </a:cubicBezTo>
                  <a:cubicBezTo>
                    <a:pt x="2580" y="3107"/>
                    <a:pt x="2589" y="3093"/>
                    <a:pt x="2590" y="3092"/>
                  </a:cubicBezTo>
                  <a:cubicBezTo>
                    <a:pt x="2590" y="3092"/>
                    <a:pt x="2590" y="3092"/>
                    <a:pt x="2590" y="3092"/>
                  </a:cubicBezTo>
                  <a:cubicBezTo>
                    <a:pt x="2590" y="3092"/>
                    <a:pt x="2580" y="3107"/>
                    <a:pt x="2572" y="3117"/>
                  </a:cubicBezTo>
                  <a:cubicBezTo>
                    <a:pt x="2584" y="3140"/>
                    <a:pt x="2584" y="3140"/>
                    <a:pt x="2584" y="3140"/>
                  </a:cubicBezTo>
                  <a:cubicBezTo>
                    <a:pt x="2614" y="3103"/>
                    <a:pt x="2614" y="3103"/>
                    <a:pt x="2614" y="3103"/>
                  </a:cubicBezTo>
                  <a:cubicBezTo>
                    <a:pt x="2659" y="3088"/>
                    <a:pt x="2659" y="3088"/>
                    <a:pt x="2659" y="3088"/>
                  </a:cubicBezTo>
                  <a:cubicBezTo>
                    <a:pt x="2711" y="3088"/>
                    <a:pt x="2711" y="3088"/>
                    <a:pt x="2711" y="3088"/>
                  </a:cubicBezTo>
                  <a:cubicBezTo>
                    <a:pt x="2711" y="3088"/>
                    <a:pt x="2711" y="3088"/>
                    <a:pt x="2711" y="3088"/>
                  </a:cubicBezTo>
                  <a:cubicBezTo>
                    <a:pt x="2712" y="3088"/>
                    <a:pt x="2712" y="3088"/>
                    <a:pt x="2712" y="3088"/>
                  </a:cubicBezTo>
                  <a:cubicBezTo>
                    <a:pt x="2712" y="3088"/>
                    <a:pt x="2712" y="3088"/>
                    <a:pt x="2705" y="3101"/>
                  </a:cubicBezTo>
                  <a:cubicBezTo>
                    <a:pt x="2707" y="3101"/>
                    <a:pt x="2707" y="3101"/>
                    <a:pt x="2707" y="3101"/>
                  </a:cubicBezTo>
                  <a:cubicBezTo>
                    <a:pt x="2703" y="3109"/>
                    <a:pt x="2700" y="3115"/>
                    <a:pt x="2697" y="3120"/>
                  </a:cubicBezTo>
                  <a:cubicBezTo>
                    <a:pt x="2698" y="3120"/>
                    <a:pt x="2698" y="3121"/>
                    <a:pt x="2699" y="3122"/>
                  </a:cubicBezTo>
                  <a:cubicBezTo>
                    <a:pt x="2701" y="3118"/>
                    <a:pt x="2704" y="3111"/>
                    <a:pt x="2710" y="3100"/>
                  </a:cubicBezTo>
                  <a:cubicBezTo>
                    <a:pt x="2710" y="3100"/>
                    <a:pt x="2710" y="3100"/>
                    <a:pt x="2710" y="3100"/>
                  </a:cubicBezTo>
                  <a:cubicBezTo>
                    <a:pt x="2710" y="3100"/>
                    <a:pt x="2710" y="3100"/>
                    <a:pt x="2699" y="3123"/>
                  </a:cubicBezTo>
                  <a:cubicBezTo>
                    <a:pt x="2700" y="3125"/>
                    <a:pt x="2702" y="3128"/>
                    <a:pt x="2704" y="3133"/>
                  </a:cubicBezTo>
                  <a:cubicBezTo>
                    <a:pt x="2704" y="3133"/>
                    <a:pt x="2704" y="3133"/>
                    <a:pt x="2719" y="3156"/>
                  </a:cubicBezTo>
                  <a:cubicBezTo>
                    <a:pt x="2719" y="3156"/>
                    <a:pt x="2719" y="3156"/>
                    <a:pt x="2719" y="3178"/>
                  </a:cubicBezTo>
                  <a:cubicBezTo>
                    <a:pt x="2719" y="3178"/>
                    <a:pt x="2719" y="3178"/>
                    <a:pt x="2718" y="3179"/>
                  </a:cubicBezTo>
                  <a:cubicBezTo>
                    <a:pt x="2718" y="3190"/>
                    <a:pt x="2718" y="3190"/>
                    <a:pt x="2718" y="3190"/>
                  </a:cubicBezTo>
                  <a:cubicBezTo>
                    <a:pt x="2718" y="3190"/>
                    <a:pt x="2718" y="3190"/>
                    <a:pt x="2715" y="3193"/>
                  </a:cubicBezTo>
                  <a:cubicBezTo>
                    <a:pt x="2716" y="3192"/>
                    <a:pt x="2717" y="3191"/>
                    <a:pt x="2718" y="3190"/>
                  </a:cubicBezTo>
                  <a:cubicBezTo>
                    <a:pt x="2718" y="3190"/>
                    <a:pt x="2718" y="3190"/>
                    <a:pt x="2718" y="3180"/>
                  </a:cubicBezTo>
                  <a:cubicBezTo>
                    <a:pt x="2715" y="3183"/>
                    <a:pt x="2715" y="3183"/>
                    <a:pt x="2715" y="3183"/>
                  </a:cubicBezTo>
                  <a:cubicBezTo>
                    <a:pt x="2715" y="3191"/>
                    <a:pt x="2715" y="3191"/>
                    <a:pt x="2715" y="3191"/>
                  </a:cubicBezTo>
                  <a:cubicBezTo>
                    <a:pt x="2714" y="3192"/>
                    <a:pt x="2713" y="3193"/>
                    <a:pt x="2712" y="3193"/>
                  </a:cubicBezTo>
                  <a:cubicBezTo>
                    <a:pt x="2710" y="3195"/>
                    <a:pt x="2710" y="3195"/>
                    <a:pt x="2710" y="3195"/>
                  </a:cubicBezTo>
                  <a:cubicBezTo>
                    <a:pt x="2710" y="3195"/>
                    <a:pt x="2710" y="3196"/>
                    <a:pt x="2709" y="3196"/>
                  </a:cubicBezTo>
                  <a:cubicBezTo>
                    <a:pt x="2709" y="3196"/>
                    <a:pt x="2709" y="3197"/>
                    <a:pt x="2708" y="3197"/>
                  </a:cubicBezTo>
                  <a:cubicBezTo>
                    <a:pt x="2707" y="3199"/>
                    <a:pt x="2707" y="3199"/>
                    <a:pt x="2707" y="3199"/>
                  </a:cubicBezTo>
                  <a:cubicBezTo>
                    <a:pt x="2706" y="3199"/>
                    <a:pt x="2705" y="3200"/>
                    <a:pt x="2705" y="3200"/>
                  </a:cubicBezTo>
                  <a:cubicBezTo>
                    <a:pt x="2705" y="3201"/>
                    <a:pt x="2704" y="3201"/>
                    <a:pt x="2704" y="3201"/>
                  </a:cubicBezTo>
                  <a:cubicBezTo>
                    <a:pt x="2703" y="3202"/>
                    <a:pt x="2703" y="3202"/>
                    <a:pt x="2703" y="3203"/>
                  </a:cubicBezTo>
                  <a:cubicBezTo>
                    <a:pt x="2702" y="3204"/>
                    <a:pt x="2701" y="3205"/>
                    <a:pt x="2700" y="3206"/>
                  </a:cubicBezTo>
                  <a:cubicBezTo>
                    <a:pt x="2699" y="3206"/>
                    <a:pt x="2699" y="3207"/>
                    <a:pt x="2698" y="3207"/>
                  </a:cubicBezTo>
                  <a:cubicBezTo>
                    <a:pt x="2697" y="3208"/>
                    <a:pt x="2697" y="3209"/>
                    <a:pt x="2696" y="3209"/>
                  </a:cubicBezTo>
                  <a:cubicBezTo>
                    <a:pt x="2696" y="3210"/>
                    <a:pt x="2695" y="3210"/>
                    <a:pt x="2694" y="3211"/>
                  </a:cubicBezTo>
                  <a:cubicBezTo>
                    <a:pt x="2694" y="3211"/>
                    <a:pt x="2694" y="3211"/>
                    <a:pt x="2694" y="3212"/>
                  </a:cubicBezTo>
                  <a:cubicBezTo>
                    <a:pt x="2693" y="3212"/>
                    <a:pt x="2693" y="3212"/>
                    <a:pt x="2693" y="3213"/>
                  </a:cubicBezTo>
                  <a:cubicBezTo>
                    <a:pt x="2693" y="3213"/>
                    <a:pt x="2692" y="3213"/>
                    <a:pt x="2692" y="3213"/>
                  </a:cubicBezTo>
                  <a:cubicBezTo>
                    <a:pt x="2692" y="3213"/>
                    <a:pt x="2692" y="3213"/>
                    <a:pt x="2692" y="3213"/>
                  </a:cubicBezTo>
                  <a:cubicBezTo>
                    <a:pt x="2692" y="3213"/>
                    <a:pt x="2689" y="3214"/>
                    <a:pt x="2661" y="3219"/>
                  </a:cubicBezTo>
                  <a:cubicBezTo>
                    <a:pt x="2674" y="3283"/>
                    <a:pt x="2674" y="3283"/>
                    <a:pt x="2674" y="3283"/>
                  </a:cubicBezTo>
                  <a:cubicBezTo>
                    <a:pt x="2674" y="3291"/>
                    <a:pt x="2689" y="3321"/>
                    <a:pt x="2689" y="3321"/>
                  </a:cubicBezTo>
                  <a:cubicBezTo>
                    <a:pt x="2689" y="3321"/>
                    <a:pt x="2689" y="3321"/>
                    <a:pt x="2712" y="3328"/>
                  </a:cubicBezTo>
                  <a:cubicBezTo>
                    <a:pt x="2712" y="3328"/>
                    <a:pt x="2712" y="3328"/>
                    <a:pt x="2787" y="3321"/>
                  </a:cubicBezTo>
                  <a:cubicBezTo>
                    <a:pt x="2787" y="3321"/>
                    <a:pt x="2787" y="3321"/>
                    <a:pt x="2809" y="3343"/>
                  </a:cubicBezTo>
                  <a:cubicBezTo>
                    <a:pt x="2832" y="3366"/>
                    <a:pt x="2832" y="3366"/>
                    <a:pt x="2832" y="3366"/>
                  </a:cubicBezTo>
                  <a:cubicBezTo>
                    <a:pt x="2832" y="3366"/>
                    <a:pt x="2832" y="3366"/>
                    <a:pt x="2831" y="3366"/>
                  </a:cubicBezTo>
                  <a:cubicBezTo>
                    <a:pt x="2831" y="3366"/>
                    <a:pt x="2831" y="3366"/>
                    <a:pt x="2831" y="3366"/>
                  </a:cubicBezTo>
                  <a:cubicBezTo>
                    <a:pt x="2832" y="3366"/>
                    <a:pt x="2832" y="3366"/>
                    <a:pt x="2832" y="3366"/>
                  </a:cubicBezTo>
                  <a:cubicBezTo>
                    <a:pt x="2830" y="3369"/>
                    <a:pt x="2829" y="3372"/>
                    <a:pt x="2828" y="3375"/>
                  </a:cubicBezTo>
                  <a:cubicBezTo>
                    <a:pt x="2830" y="3377"/>
                    <a:pt x="2830" y="3377"/>
                    <a:pt x="2830" y="3377"/>
                  </a:cubicBezTo>
                  <a:cubicBezTo>
                    <a:pt x="2830" y="3377"/>
                    <a:pt x="2830" y="3377"/>
                    <a:pt x="2830" y="3378"/>
                  </a:cubicBezTo>
                  <a:cubicBezTo>
                    <a:pt x="2830" y="3378"/>
                    <a:pt x="2829" y="3377"/>
                    <a:pt x="2827" y="3375"/>
                  </a:cubicBezTo>
                  <a:cubicBezTo>
                    <a:pt x="2827" y="3376"/>
                    <a:pt x="2827" y="3377"/>
                    <a:pt x="2826" y="3378"/>
                  </a:cubicBezTo>
                  <a:cubicBezTo>
                    <a:pt x="2827" y="3379"/>
                    <a:pt x="2827" y="3379"/>
                    <a:pt x="2827" y="3379"/>
                  </a:cubicBezTo>
                  <a:cubicBezTo>
                    <a:pt x="2827" y="3379"/>
                    <a:pt x="2827" y="3379"/>
                    <a:pt x="2827" y="3379"/>
                  </a:cubicBezTo>
                  <a:cubicBezTo>
                    <a:pt x="2826" y="3380"/>
                    <a:pt x="2824" y="3384"/>
                    <a:pt x="2818" y="3397"/>
                  </a:cubicBezTo>
                  <a:cubicBezTo>
                    <a:pt x="2862" y="3419"/>
                    <a:pt x="2862" y="3419"/>
                    <a:pt x="2862" y="3419"/>
                  </a:cubicBezTo>
                  <a:cubicBezTo>
                    <a:pt x="2869" y="3419"/>
                    <a:pt x="2899" y="3419"/>
                    <a:pt x="2899" y="3419"/>
                  </a:cubicBezTo>
                  <a:cubicBezTo>
                    <a:pt x="2959" y="3397"/>
                    <a:pt x="2959" y="3397"/>
                    <a:pt x="2959" y="3397"/>
                  </a:cubicBezTo>
                  <a:cubicBezTo>
                    <a:pt x="2960" y="3398"/>
                    <a:pt x="2960" y="3398"/>
                    <a:pt x="2960" y="3398"/>
                  </a:cubicBezTo>
                  <a:cubicBezTo>
                    <a:pt x="2960" y="3398"/>
                    <a:pt x="2960" y="3398"/>
                    <a:pt x="2961" y="3398"/>
                  </a:cubicBezTo>
                  <a:cubicBezTo>
                    <a:pt x="2968" y="3496"/>
                    <a:pt x="2968" y="3496"/>
                    <a:pt x="2968" y="3496"/>
                  </a:cubicBezTo>
                  <a:cubicBezTo>
                    <a:pt x="2968" y="3503"/>
                    <a:pt x="3023" y="3582"/>
                    <a:pt x="3034" y="3598"/>
                  </a:cubicBezTo>
                  <a:cubicBezTo>
                    <a:pt x="3063" y="3569"/>
                    <a:pt x="3063" y="3569"/>
                    <a:pt x="3063" y="3569"/>
                  </a:cubicBezTo>
                  <a:cubicBezTo>
                    <a:pt x="3063" y="3569"/>
                    <a:pt x="3093" y="3554"/>
                    <a:pt x="3101" y="3554"/>
                  </a:cubicBezTo>
                  <a:cubicBezTo>
                    <a:pt x="3139" y="3546"/>
                    <a:pt x="3139" y="3546"/>
                    <a:pt x="3139" y="3546"/>
                  </a:cubicBezTo>
                  <a:cubicBezTo>
                    <a:pt x="3139" y="3546"/>
                    <a:pt x="3139" y="3546"/>
                    <a:pt x="3139" y="3547"/>
                  </a:cubicBezTo>
                  <a:cubicBezTo>
                    <a:pt x="3140" y="3547"/>
                    <a:pt x="3140" y="3547"/>
                    <a:pt x="3140" y="3547"/>
                  </a:cubicBezTo>
                  <a:cubicBezTo>
                    <a:pt x="3145" y="3568"/>
                    <a:pt x="3147" y="3575"/>
                    <a:pt x="3147" y="3577"/>
                  </a:cubicBezTo>
                  <a:cubicBezTo>
                    <a:pt x="3149" y="3577"/>
                    <a:pt x="3154" y="3579"/>
                    <a:pt x="3169" y="3584"/>
                  </a:cubicBezTo>
                  <a:cubicBezTo>
                    <a:pt x="3169" y="3584"/>
                    <a:pt x="3169" y="3584"/>
                    <a:pt x="3170" y="3585"/>
                  </a:cubicBezTo>
                  <a:cubicBezTo>
                    <a:pt x="3170" y="3585"/>
                    <a:pt x="3170" y="3585"/>
                    <a:pt x="3170" y="3585"/>
                  </a:cubicBezTo>
                  <a:cubicBezTo>
                    <a:pt x="3170" y="3585"/>
                    <a:pt x="3170" y="3585"/>
                    <a:pt x="3170" y="3585"/>
                  </a:cubicBezTo>
                  <a:cubicBezTo>
                    <a:pt x="3171" y="3586"/>
                    <a:pt x="3171" y="3586"/>
                    <a:pt x="3173" y="3588"/>
                  </a:cubicBezTo>
                  <a:cubicBezTo>
                    <a:pt x="3173" y="3588"/>
                    <a:pt x="3173" y="3588"/>
                    <a:pt x="3173" y="3588"/>
                  </a:cubicBezTo>
                  <a:cubicBezTo>
                    <a:pt x="3173" y="3588"/>
                    <a:pt x="3174" y="3589"/>
                    <a:pt x="3174" y="3589"/>
                  </a:cubicBezTo>
                  <a:cubicBezTo>
                    <a:pt x="3174" y="3589"/>
                    <a:pt x="3175" y="3590"/>
                    <a:pt x="3176" y="3591"/>
                  </a:cubicBezTo>
                  <a:cubicBezTo>
                    <a:pt x="3177" y="3592"/>
                    <a:pt x="3177" y="3592"/>
                    <a:pt x="3177" y="3592"/>
                  </a:cubicBezTo>
                  <a:cubicBezTo>
                    <a:pt x="3176" y="3596"/>
                    <a:pt x="3174" y="3599"/>
                    <a:pt x="3173" y="3601"/>
                  </a:cubicBezTo>
                  <a:cubicBezTo>
                    <a:pt x="3174" y="3602"/>
                    <a:pt x="3174" y="3602"/>
                    <a:pt x="3175" y="3603"/>
                  </a:cubicBezTo>
                  <a:cubicBezTo>
                    <a:pt x="3175" y="3603"/>
                    <a:pt x="3175" y="3603"/>
                    <a:pt x="3167" y="3618"/>
                  </a:cubicBezTo>
                  <a:cubicBezTo>
                    <a:pt x="3167" y="3618"/>
                    <a:pt x="3167" y="3618"/>
                    <a:pt x="3133" y="3652"/>
                  </a:cubicBezTo>
                  <a:cubicBezTo>
                    <a:pt x="3134" y="3654"/>
                    <a:pt x="3134" y="3656"/>
                    <a:pt x="3136" y="3658"/>
                  </a:cubicBezTo>
                  <a:cubicBezTo>
                    <a:pt x="3136" y="3658"/>
                    <a:pt x="3136" y="3658"/>
                    <a:pt x="3136" y="3658"/>
                  </a:cubicBezTo>
                  <a:cubicBezTo>
                    <a:pt x="3136" y="3659"/>
                    <a:pt x="3137" y="3659"/>
                    <a:pt x="3139" y="3659"/>
                  </a:cubicBezTo>
                  <a:cubicBezTo>
                    <a:pt x="3139" y="3660"/>
                    <a:pt x="3139" y="3660"/>
                    <a:pt x="3139" y="3660"/>
                  </a:cubicBezTo>
                  <a:cubicBezTo>
                    <a:pt x="3139" y="3660"/>
                    <a:pt x="3140" y="3660"/>
                    <a:pt x="3140" y="3660"/>
                  </a:cubicBezTo>
                  <a:cubicBezTo>
                    <a:pt x="3147" y="3689"/>
                    <a:pt x="3147" y="3689"/>
                    <a:pt x="3147" y="3689"/>
                  </a:cubicBezTo>
                  <a:cubicBezTo>
                    <a:pt x="3152" y="3691"/>
                    <a:pt x="3170" y="3697"/>
                    <a:pt x="3176" y="3697"/>
                  </a:cubicBezTo>
                  <a:cubicBezTo>
                    <a:pt x="3184" y="3697"/>
                    <a:pt x="3206" y="3697"/>
                    <a:pt x="3206" y="3689"/>
                  </a:cubicBezTo>
                  <a:cubicBezTo>
                    <a:pt x="3206" y="3689"/>
                    <a:pt x="3236" y="3666"/>
                    <a:pt x="3244" y="3659"/>
                  </a:cubicBezTo>
                  <a:cubicBezTo>
                    <a:pt x="3266" y="3651"/>
                    <a:pt x="3266" y="3651"/>
                    <a:pt x="3266" y="3651"/>
                  </a:cubicBezTo>
                  <a:cubicBezTo>
                    <a:pt x="3274" y="3651"/>
                    <a:pt x="3304" y="3636"/>
                    <a:pt x="3304" y="3636"/>
                  </a:cubicBezTo>
                  <a:cubicBezTo>
                    <a:pt x="3304" y="3636"/>
                    <a:pt x="3304" y="3636"/>
                    <a:pt x="3305" y="3638"/>
                  </a:cubicBezTo>
                  <a:cubicBezTo>
                    <a:pt x="3305" y="3638"/>
                    <a:pt x="3305" y="3638"/>
                    <a:pt x="3305" y="3638"/>
                  </a:cubicBezTo>
                  <a:cubicBezTo>
                    <a:pt x="3317" y="3651"/>
                    <a:pt x="3326" y="3663"/>
                    <a:pt x="3334" y="3673"/>
                  </a:cubicBezTo>
                  <a:cubicBezTo>
                    <a:pt x="3335" y="3673"/>
                    <a:pt x="3335" y="3673"/>
                    <a:pt x="3335" y="3674"/>
                  </a:cubicBezTo>
                  <a:cubicBezTo>
                    <a:pt x="3337" y="3676"/>
                    <a:pt x="3338" y="3678"/>
                    <a:pt x="3340" y="3680"/>
                  </a:cubicBezTo>
                  <a:cubicBezTo>
                    <a:pt x="3341" y="3681"/>
                    <a:pt x="3342" y="3681"/>
                    <a:pt x="3342" y="3682"/>
                  </a:cubicBezTo>
                  <a:cubicBezTo>
                    <a:pt x="3347" y="3688"/>
                    <a:pt x="3353" y="3696"/>
                    <a:pt x="3360" y="3704"/>
                  </a:cubicBezTo>
                  <a:cubicBezTo>
                    <a:pt x="3361" y="3705"/>
                    <a:pt x="3363" y="3707"/>
                    <a:pt x="3364" y="3708"/>
                  </a:cubicBezTo>
                  <a:cubicBezTo>
                    <a:pt x="3369" y="3714"/>
                    <a:pt x="3374" y="3720"/>
                    <a:pt x="3379" y="3727"/>
                  </a:cubicBezTo>
                  <a:cubicBezTo>
                    <a:pt x="3432" y="3712"/>
                    <a:pt x="3432" y="3712"/>
                    <a:pt x="3432" y="3712"/>
                  </a:cubicBezTo>
                  <a:cubicBezTo>
                    <a:pt x="3432" y="3713"/>
                    <a:pt x="3432" y="3713"/>
                    <a:pt x="3432" y="3713"/>
                  </a:cubicBezTo>
                  <a:cubicBezTo>
                    <a:pt x="3433" y="3713"/>
                    <a:pt x="3433" y="3713"/>
                    <a:pt x="3433" y="3713"/>
                  </a:cubicBezTo>
                  <a:cubicBezTo>
                    <a:pt x="3433" y="3764"/>
                    <a:pt x="3433" y="3764"/>
                    <a:pt x="3433" y="3764"/>
                  </a:cubicBezTo>
                  <a:cubicBezTo>
                    <a:pt x="3470" y="3764"/>
                    <a:pt x="3470" y="3764"/>
                    <a:pt x="3470" y="3764"/>
                  </a:cubicBezTo>
                  <a:cubicBezTo>
                    <a:pt x="3492" y="3787"/>
                    <a:pt x="3492" y="3787"/>
                    <a:pt x="3492" y="3787"/>
                  </a:cubicBezTo>
                  <a:cubicBezTo>
                    <a:pt x="3492" y="3787"/>
                    <a:pt x="3492" y="3787"/>
                    <a:pt x="3492" y="3787"/>
                  </a:cubicBezTo>
                  <a:cubicBezTo>
                    <a:pt x="3493" y="3788"/>
                    <a:pt x="3493" y="3788"/>
                    <a:pt x="3493" y="3788"/>
                  </a:cubicBezTo>
                  <a:cubicBezTo>
                    <a:pt x="3508" y="3847"/>
                    <a:pt x="3508" y="3847"/>
                    <a:pt x="3508" y="3847"/>
                  </a:cubicBezTo>
                  <a:cubicBezTo>
                    <a:pt x="3537" y="3847"/>
                    <a:pt x="3537" y="3847"/>
                    <a:pt x="3537" y="3847"/>
                  </a:cubicBezTo>
                  <a:cubicBezTo>
                    <a:pt x="3582" y="3832"/>
                    <a:pt x="3582" y="3832"/>
                    <a:pt x="3582" y="3832"/>
                  </a:cubicBezTo>
                  <a:cubicBezTo>
                    <a:pt x="3582" y="3832"/>
                    <a:pt x="3582" y="3832"/>
                    <a:pt x="3628" y="3832"/>
                  </a:cubicBezTo>
                  <a:cubicBezTo>
                    <a:pt x="3628" y="3832"/>
                    <a:pt x="3628" y="3832"/>
                    <a:pt x="3665" y="3877"/>
                  </a:cubicBezTo>
                  <a:cubicBezTo>
                    <a:pt x="3666" y="3878"/>
                    <a:pt x="3666" y="3878"/>
                    <a:pt x="3666" y="3878"/>
                  </a:cubicBezTo>
                  <a:cubicBezTo>
                    <a:pt x="3666" y="3879"/>
                    <a:pt x="3666" y="3879"/>
                    <a:pt x="3666" y="3879"/>
                  </a:cubicBezTo>
                  <a:cubicBezTo>
                    <a:pt x="3681" y="3916"/>
                    <a:pt x="3681" y="3916"/>
                    <a:pt x="3681" y="3916"/>
                  </a:cubicBezTo>
                  <a:cubicBezTo>
                    <a:pt x="3681" y="3916"/>
                    <a:pt x="3681" y="3928"/>
                    <a:pt x="3684" y="3935"/>
                  </a:cubicBezTo>
                  <a:cubicBezTo>
                    <a:pt x="3684" y="3935"/>
                    <a:pt x="3684" y="3935"/>
                    <a:pt x="3684" y="3935"/>
                  </a:cubicBezTo>
                  <a:cubicBezTo>
                    <a:pt x="3685" y="3936"/>
                    <a:pt x="3686" y="3938"/>
                    <a:pt x="3688" y="3938"/>
                  </a:cubicBezTo>
                  <a:cubicBezTo>
                    <a:pt x="3688" y="3939"/>
                    <a:pt x="3688" y="3939"/>
                    <a:pt x="3688" y="3939"/>
                  </a:cubicBezTo>
                  <a:cubicBezTo>
                    <a:pt x="3688" y="3939"/>
                    <a:pt x="3688" y="3939"/>
                    <a:pt x="3689" y="3939"/>
                  </a:cubicBezTo>
                  <a:cubicBezTo>
                    <a:pt x="3689" y="3946"/>
                    <a:pt x="3689" y="3969"/>
                    <a:pt x="3689" y="3969"/>
                  </a:cubicBezTo>
                  <a:cubicBezTo>
                    <a:pt x="3689" y="4007"/>
                    <a:pt x="3689" y="4007"/>
                    <a:pt x="3689" y="4007"/>
                  </a:cubicBezTo>
                  <a:cubicBezTo>
                    <a:pt x="3686" y="4011"/>
                    <a:pt x="3686" y="4011"/>
                    <a:pt x="3686" y="4011"/>
                  </a:cubicBezTo>
                  <a:cubicBezTo>
                    <a:pt x="3686" y="4017"/>
                    <a:pt x="3686" y="4017"/>
                    <a:pt x="3686" y="4017"/>
                  </a:cubicBezTo>
                  <a:cubicBezTo>
                    <a:pt x="3658" y="4073"/>
                    <a:pt x="3658" y="4073"/>
                    <a:pt x="3658" y="4073"/>
                  </a:cubicBezTo>
                  <a:cubicBezTo>
                    <a:pt x="3658" y="4097"/>
                    <a:pt x="3658" y="4097"/>
                    <a:pt x="3658" y="4097"/>
                  </a:cubicBezTo>
                  <a:cubicBezTo>
                    <a:pt x="3658" y="4105"/>
                    <a:pt x="3658" y="4127"/>
                    <a:pt x="3658" y="4127"/>
                  </a:cubicBezTo>
                  <a:cubicBezTo>
                    <a:pt x="3658" y="4130"/>
                    <a:pt x="3658" y="4133"/>
                    <a:pt x="3656" y="4137"/>
                  </a:cubicBezTo>
                  <a:cubicBezTo>
                    <a:pt x="3656" y="4137"/>
                    <a:pt x="3656" y="4137"/>
                    <a:pt x="3656" y="4137"/>
                  </a:cubicBezTo>
                  <a:cubicBezTo>
                    <a:pt x="3656" y="4142"/>
                    <a:pt x="3653" y="4150"/>
                    <a:pt x="3651" y="4158"/>
                  </a:cubicBezTo>
                  <a:cubicBezTo>
                    <a:pt x="3651" y="4160"/>
                    <a:pt x="3650" y="4164"/>
                    <a:pt x="3649" y="4167"/>
                  </a:cubicBezTo>
                  <a:cubicBezTo>
                    <a:pt x="3649" y="4168"/>
                    <a:pt x="3649" y="4168"/>
                    <a:pt x="3649" y="4168"/>
                  </a:cubicBezTo>
                  <a:cubicBezTo>
                    <a:pt x="3649" y="4172"/>
                    <a:pt x="3646" y="4180"/>
                    <a:pt x="3643" y="4188"/>
                  </a:cubicBezTo>
                  <a:cubicBezTo>
                    <a:pt x="3643" y="4188"/>
                    <a:pt x="3643" y="4188"/>
                    <a:pt x="3643" y="4188"/>
                  </a:cubicBezTo>
                  <a:cubicBezTo>
                    <a:pt x="3643" y="4188"/>
                    <a:pt x="3643" y="4189"/>
                    <a:pt x="3643" y="4190"/>
                  </a:cubicBezTo>
                  <a:cubicBezTo>
                    <a:pt x="3642" y="4193"/>
                    <a:pt x="3641" y="4196"/>
                    <a:pt x="3641" y="4198"/>
                  </a:cubicBezTo>
                  <a:cubicBezTo>
                    <a:pt x="3641" y="4204"/>
                    <a:pt x="3617" y="4229"/>
                    <a:pt x="3612" y="4240"/>
                  </a:cubicBezTo>
                  <a:cubicBezTo>
                    <a:pt x="3612" y="4240"/>
                    <a:pt x="3612" y="4240"/>
                    <a:pt x="3612" y="4240"/>
                  </a:cubicBezTo>
                  <a:cubicBezTo>
                    <a:pt x="3612" y="4241"/>
                    <a:pt x="3612" y="4242"/>
                    <a:pt x="3611" y="4243"/>
                  </a:cubicBezTo>
                  <a:cubicBezTo>
                    <a:pt x="3611" y="4248"/>
                    <a:pt x="3609" y="4254"/>
                    <a:pt x="3607" y="4262"/>
                  </a:cubicBezTo>
                  <a:cubicBezTo>
                    <a:pt x="3607" y="4262"/>
                    <a:pt x="3607" y="4262"/>
                    <a:pt x="3607" y="4262"/>
                  </a:cubicBezTo>
                  <a:cubicBezTo>
                    <a:pt x="3606" y="4265"/>
                    <a:pt x="3606" y="4268"/>
                    <a:pt x="3606" y="4270"/>
                  </a:cubicBezTo>
                  <a:cubicBezTo>
                    <a:pt x="3605" y="4271"/>
                    <a:pt x="3605" y="4272"/>
                    <a:pt x="3604" y="4273"/>
                  </a:cubicBezTo>
                  <a:cubicBezTo>
                    <a:pt x="3604" y="4275"/>
                    <a:pt x="3604" y="4278"/>
                    <a:pt x="3604" y="4280"/>
                  </a:cubicBezTo>
                  <a:cubicBezTo>
                    <a:pt x="3603" y="4281"/>
                    <a:pt x="3603" y="4281"/>
                    <a:pt x="3603" y="4281"/>
                  </a:cubicBezTo>
                  <a:cubicBezTo>
                    <a:pt x="3603" y="4287"/>
                    <a:pt x="3605" y="4294"/>
                    <a:pt x="3608" y="4299"/>
                  </a:cubicBezTo>
                  <a:cubicBezTo>
                    <a:pt x="3608" y="4299"/>
                    <a:pt x="3608" y="4300"/>
                    <a:pt x="3608" y="4300"/>
                  </a:cubicBezTo>
                  <a:cubicBezTo>
                    <a:pt x="3609" y="4302"/>
                    <a:pt x="3611" y="4305"/>
                    <a:pt x="3613" y="4306"/>
                  </a:cubicBezTo>
                  <a:cubicBezTo>
                    <a:pt x="3613" y="4307"/>
                    <a:pt x="3613" y="4307"/>
                    <a:pt x="3613" y="4307"/>
                  </a:cubicBezTo>
                  <a:cubicBezTo>
                    <a:pt x="3613" y="4308"/>
                    <a:pt x="3613" y="4308"/>
                    <a:pt x="3613" y="4308"/>
                  </a:cubicBezTo>
                  <a:cubicBezTo>
                    <a:pt x="3613" y="4315"/>
                    <a:pt x="3620" y="4323"/>
                    <a:pt x="3614" y="4330"/>
                  </a:cubicBezTo>
                  <a:cubicBezTo>
                    <a:pt x="3615" y="4333"/>
                    <a:pt x="3615" y="4336"/>
                    <a:pt x="3612" y="4339"/>
                  </a:cubicBezTo>
                  <a:cubicBezTo>
                    <a:pt x="3610" y="4351"/>
                    <a:pt x="3606" y="4370"/>
                    <a:pt x="3606" y="4376"/>
                  </a:cubicBezTo>
                  <a:cubicBezTo>
                    <a:pt x="3606" y="4398"/>
                    <a:pt x="3606" y="4398"/>
                    <a:pt x="3606" y="4398"/>
                  </a:cubicBezTo>
                  <a:cubicBezTo>
                    <a:pt x="3614" y="4406"/>
                    <a:pt x="3628" y="4427"/>
                    <a:pt x="3628" y="4427"/>
                  </a:cubicBezTo>
                  <a:cubicBezTo>
                    <a:pt x="3628" y="4427"/>
                    <a:pt x="3628" y="4427"/>
                    <a:pt x="3628" y="4427"/>
                  </a:cubicBezTo>
                  <a:cubicBezTo>
                    <a:pt x="3628" y="4428"/>
                    <a:pt x="3628" y="4429"/>
                    <a:pt x="3628" y="4429"/>
                  </a:cubicBezTo>
                  <a:cubicBezTo>
                    <a:pt x="3628" y="4432"/>
                    <a:pt x="3630" y="4436"/>
                    <a:pt x="3632" y="4441"/>
                  </a:cubicBezTo>
                  <a:cubicBezTo>
                    <a:pt x="3632" y="4441"/>
                    <a:pt x="3632" y="4442"/>
                    <a:pt x="3632" y="4442"/>
                  </a:cubicBezTo>
                  <a:cubicBezTo>
                    <a:pt x="3635" y="4448"/>
                    <a:pt x="3639" y="4453"/>
                    <a:pt x="3643" y="4457"/>
                  </a:cubicBezTo>
                  <a:cubicBezTo>
                    <a:pt x="3643" y="4458"/>
                    <a:pt x="3643" y="4458"/>
                    <a:pt x="3643" y="4458"/>
                  </a:cubicBezTo>
                  <a:cubicBezTo>
                    <a:pt x="3643" y="4458"/>
                    <a:pt x="3643" y="4458"/>
                    <a:pt x="3643" y="4459"/>
                  </a:cubicBezTo>
                  <a:cubicBezTo>
                    <a:pt x="3643" y="4489"/>
                    <a:pt x="3643" y="4489"/>
                    <a:pt x="3643" y="4489"/>
                  </a:cubicBezTo>
                  <a:cubicBezTo>
                    <a:pt x="3651" y="4534"/>
                    <a:pt x="3651" y="4534"/>
                    <a:pt x="3651" y="4534"/>
                  </a:cubicBezTo>
                  <a:cubicBezTo>
                    <a:pt x="3704" y="4519"/>
                    <a:pt x="3704" y="4519"/>
                    <a:pt x="3704" y="4519"/>
                  </a:cubicBezTo>
                  <a:cubicBezTo>
                    <a:pt x="3753" y="4502"/>
                    <a:pt x="3766" y="4498"/>
                    <a:pt x="3770" y="4497"/>
                  </a:cubicBezTo>
                  <a:cubicBezTo>
                    <a:pt x="3770" y="4403"/>
                    <a:pt x="3770" y="4403"/>
                    <a:pt x="3770" y="4403"/>
                  </a:cubicBezTo>
                  <a:cubicBezTo>
                    <a:pt x="3770" y="4402"/>
                    <a:pt x="3771" y="4402"/>
                    <a:pt x="3771" y="4401"/>
                  </a:cubicBezTo>
                  <a:cubicBezTo>
                    <a:pt x="3771" y="4391"/>
                    <a:pt x="3771" y="4391"/>
                    <a:pt x="3771" y="4391"/>
                  </a:cubicBezTo>
                  <a:cubicBezTo>
                    <a:pt x="3869" y="4285"/>
                    <a:pt x="3869" y="4285"/>
                    <a:pt x="3869" y="4285"/>
                  </a:cubicBezTo>
                  <a:cubicBezTo>
                    <a:pt x="3869" y="4286"/>
                    <a:pt x="3870" y="4286"/>
                    <a:pt x="3870" y="4287"/>
                  </a:cubicBezTo>
                  <a:cubicBezTo>
                    <a:pt x="3870" y="4286"/>
                    <a:pt x="3870" y="4286"/>
                    <a:pt x="3871" y="4286"/>
                  </a:cubicBezTo>
                  <a:cubicBezTo>
                    <a:pt x="3871" y="4286"/>
                    <a:pt x="3871" y="4286"/>
                    <a:pt x="3892" y="4307"/>
                  </a:cubicBezTo>
                  <a:cubicBezTo>
                    <a:pt x="3892" y="4307"/>
                    <a:pt x="3892" y="4307"/>
                    <a:pt x="3893" y="4305"/>
                  </a:cubicBezTo>
                  <a:cubicBezTo>
                    <a:pt x="3893" y="4305"/>
                    <a:pt x="3893" y="4304"/>
                    <a:pt x="3894" y="4304"/>
                  </a:cubicBezTo>
                  <a:cubicBezTo>
                    <a:pt x="3894" y="4303"/>
                    <a:pt x="3895" y="4301"/>
                    <a:pt x="3896" y="4299"/>
                  </a:cubicBezTo>
                  <a:cubicBezTo>
                    <a:pt x="3897" y="4298"/>
                    <a:pt x="3897" y="4297"/>
                    <a:pt x="3897" y="4296"/>
                  </a:cubicBezTo>
                  <a:cubicBezTo>
                    <a:pt x="3898" y="4295"/>
                    <a:pt x="3898" y="4294"/>
                    <a:pt x="3899" y="4294"/>
                  </a:cubicBezTo>
                  <a:cubicBezTo>
                    <a:pt x="3900" y="4291"/>
                    <a:pt x="3901" y="4288"/>
                    <a:pt x="3903" y="4285"/>
                  </a:cubicBezTo>
                  <a:cubicBezTo>
                    <a:pt x="3903" y="4285"/>
                    <a:pt x="3903" y="4284"/>
                    <a:pt x="3904" y="4284"/>
                  </a:cubicBezTo>
                  <a:cubicBezTo>
                    <a:pt x="3905" y="4282"/>
                    <a:pt x="3905" y="4280"/>
                    <a:pt x="3906" y="4279"/>
                  </a:cubicBezTo>
                  <a:cubicBezTo>
                    <a:pt x="3906" y="4278"/>
                    <a:pt x="3906" y="4278"/>
                    <a:pt x="3906" y="4278"/>
                  </a:cubicBezTo>
                  <a:cubicBezTo>
                    <a:pt x="3906" y="4278"/>
                    <a:pt x="3907" y="4278"/>
                    <a:pt x="3907" y="4278"/>
                  </a:cubicBezTo>
                  <a:cubicBezTo>
                    <a:pt x="3907" y="4278"/>
                    <a:pt x="3907" y="4278"/>
                    <a:pt x="3907" y="4278"/>
                  </a:cubicBezTo>
                  <a:cubicBezTo>
                    <a:pt x="3907" y="4278"/>
                    <a:pt x="3907" y="4278"/>
                    <a:pt x="3907" y="4278"/>
                  </a:cubicBezTo>
                  <a:cubicBezTo>
                    <a:pt x="3907" y="4278"/>
                    <a:pt x="3907" y="4278"/>
                    <a:pt x="3907" y="4277"/>
                  </a:cubicBezTo>
                  <a:cubicBezTo>
                    <a:pt x="3907" y="4277"/>
                    <a:pt x="3907" y="4277"/>
                    <a:pt x="3937" y="4247"/>
                  </a:cubicBezTo>
                  <a:cubicBezTo>
                    <a:pt x="3937" y="4247"/>
                    <a:pt x="3937" y="4247"/>
                    <a:pt x="3952" y="4300"/>
                  </a:cubicBezTo>
                  <a:cubicBezTo>
                    <a:pt x="3952" y="4300"/>
                    <a:pt x="3952" y="4300"/>
                    <a:pt x="4035" y="4285"/>
                  </a:cubicBezTo>
                  <a:cubicBezTo>
                    <a:pt x="4035" y="4285"/>
                    <a:pt x="4035" y="4285"/>
                    <a:pt x="4035" y="4285"/>
                  </a:cubicBezTo>
                  <a:cubicBezTo>
                    <a:pt x="4035" y="4285"/>
                    <a:pt x="4035" y="4285"/>
                    <a:pt x="4039" y="4281"/>
                  </a:cubicBezTo>
                  <a:cubicBezTo>
                    <a:pt x="4039" y="4281"/>
                    <a:pt x="4039" y="4281"/>
                    <a:pt x="4039" y="4280"/>
                  </a:cubicBezTo>
                  <a:cubicBezTo>
                    <a:pt x="4040" y="4280"/>
                    <a:pt x="4040" y="4280"/>
                    <a:pt x="4041" y="4279"/>
                  </a:cubicBezTo>
                  <a:cubicBezTo>
                    <a:pt x="4041" y="4279"/>
                    <a:pt x="4041" y="4279"/>
                    <a:pt x="4041" y="4278"/>
                  </a:cubicBezTo>
                  <a:cubicBezTo>
                    <a:pt x="4042" y="4278"/>
                    <a:pt x="4042" y="4278"/>
                    <a:pt x="4042" y="4278"/>
                  </a:cubicBezTo>
                  <a:cubicBezTo>
                    <a:pt x="4042" y="4277"/>
                    <a:pt x="4043" y="4277"/>
                    <a:pt x="4043" y="4277"/>
                  </a:cubicBezTo>
                  <a:cubicBezTo>
                    <a:pt x="4043" y="4277"/>
                    <a:pt x="4043" y="4277"/>
                    <a:pt x="4043" y="4276"/>
                  </a:cubicBezTo>
                  <a:cubicBezTo>
                    <a:pt x="4044" y="4276"/>
                    <a:pt x="4045" y="4275"/>
                    <a:pt x="4046" y="4274"/>
                  </a:cubicBezTo>
                  <a:cubicBezTo>
                    <a:pt x="4047" y="4273"/>
                    <a:pt x="4047" y="4273"/>
                    <a:pt x="4048" y="4272"/>
                  </a:cubicBezTo>
                  <a:cubicBezTo>
                    <a:pt x="4050" y="4270"/>
                    <a:pt x="4052" y="4268"/>
                    <a:pt x="4055" y="4265"/>
                  </a:cubicBezTo>
                  <a:cubicBezTo>
                    <a:pt x="4056" y="4264"/>
                    <a:pt x="4057" y="4263"/>
                    <a:pt x="4057" y="4262"/>
                  </a:cubicBezTo>
                  <a:cubicBezTo>
                    <a:pt x="4058" y="4261"/>
                    <a:pt x="4058" y="4261"/>
                    <a:pt x="4058" y="4261"/>
                  </a:cubicBezTo>
                  <a:cubicBezTo>
                    <a:pt x="4059" y="4261"/>
                    <a:pt x="4059" y="4260"/>
                    <a:pt x="4060" y="4260"/>
                  </a:cubicBezTo>
                  <a:cubicBezTo>
                    <a:pt x="4060" y="4260"/>
                    <a:pt x="4060" y="4259"/>
                    <a:pt x="4061" y="4259"/>
                  </a:cubicBezTo>
                  <a:cubicBezTo>
                    <a:pt x="4061" y="4258"/>
                    <a:pt x="4062" y="4258"/>
                    <a:pt x="4062" y="4257"/>
                  </a:cubicBezTo>
                  <a:cubicBezTo>
                    <a:pt x="4064" y="4255"/>
                    <a:pt x="4064" y="4255"/>
                    <a:pt x="4064" y="4255"/>
                  </a:cubicBezTo>
                  <a:cubicBezTo>
                    <a:pt x="4065" y="4255"/>
                    <a:pt x="4065" y="4255"/>
                    <a:pt x="4065" y="4254"/>
                  </a:cubicBezTo>
                  <a:cubicBezTo>
                    <a:pt x="4066" y="4254"/>
                    <a:pt x="4066" y="4254"/>
                    <a:pt x="4066" y="4254"/>
                  </a:cubicBezTo>
                  <a:cubicBezTo>
                    <a:pt x="4066" y="4254"/>
                    <a:pt x="4066" y="4254"/>
                    <a:pt x="4066" y="4254"/>
                  </a:cubicBezTo>
                  <a:cubicBezTo>
                    <a:pt x="4066" y="4253"/>
                    <a:pt x="4067" y="4253"/>
                    <a:pt x="4068" y="4252"/>
                  </a:cubicBezTo>
                  <a:cubicBezTo>
                    <a:pt x="4068" y="4251"/>
                    <a:pt x="4069" y="4251"/>
                    <a:pt x="4069" y="4251"/>
                  </a:cubicBezTo>
                  <a:cubicBezTo>
                    <a:pt x="4080" y="4240"/>
                    <a:pt x="4080" y="4240"/>
                    <a:pt x="4080" y="4240"/>
                  </a:cubicBezTo>
                  <a:cubicBezTo>
                    <a:pt x="4080" y="4240"/>
                    <a:pt x="4080" y="4239"/>
                    <a:pt x="4081" y="4239"/>
                  </a:cubicBezTo>
                  <a:cubicBezTo>
                    <a:pt x="4081" y="4239"/>
                    <a:pt x="4082" y="4238"/>
                    <a:pt x="4082" y="4238"/>
                  </a:cubicBezTo>
                  <a:cubicBezTo>
                    <a:pt x="4082" y="4237"/>
                    <a:pt x="4083" y="4237"/>
                    <a:pt x="4083" y="4236"/>
                  </a:cubicBezTo>
                  <a:cubicBezTo>
                    <a:pt x="4084" y="4236"/>
                    <a:pt x="4084" y="4236"/>
                    <a:pt x="4085" y="4235"/>
                  </a:cubicBezTo>
                  <a:cubicBezTo>
                    <a:pt x="4085" y="4234"/>
                    <a:pt x="4086" y="4233"/>
                    <a:pt x="4087" y="4232"/>
                  </a:cubicBezTo>
                  <a:cubicBezTo>
                    <a:pt x="4088" y="4231"/>
                    <a:pt x="4089" y="4230"/>
                    <a:pt x="4090" y="4229"/>
                  </a:cubicBezTo>
                  <a:cubicBezTo>
                    <a:pt x="4095" y="4224"/>
                    <a:pt x="4095" y="4224"/>
                    <a:pt x="4095" y="4224"/>
                  </a:cubicBezTo>
                  <a:cubicBezTo>
                    <a:pt x="4096" y="4224"/>
                    <a:pt x="4097" y="4223"/>
                    <a:pt x="4097" y="4222"/>
                  </a:cubicBezTo>
                  <a:cubicBezTo>
                    <a:pt x="4110" y="4210"/>
                    <a:pt x="4110" y="4210"/>
                    <a:pt x="4110" y="4210"/>
                  </a:cubicBezTo>
                  <a:cubicBezTo>
                    <a:pt x="4111" y="4209"/>
                    <a:pt x="4111" y="4208"/>
                    <a:pt x="4112" y="4208"/>
                  </a:cubicBezTo>
                  <a:cubicBezTo>
                    <a:pt x="4117" y="4203"/>
                    <a:pt x="4117" y="4203"/>
                    <a:pt x="4117" y="4203"/>
                  </a:cubicBezTo>
                  <a:cubicBezTo>
                    <a:pt x="4118" y="4202"/>
                    <a:pt x="4119" y="4201"/>
                    <a:pt x="4120" y="4200"/>
                  </a:cubicBezTo>
                  <a:cubicBezTo>
                    <a:pt x="4121" y="4199"/>
                    <a:pt x="4121" y="4199"/>
                    <a:pt x="4121" y="4199"/>
                  </a:cubicBezTo>
                  <a:cubicBezTo>
                    <a:pt x="4124" y="4195"/>
                    <a:pt x="4124" y="4195"/>
                    <a:pt x="4124" y="4195"/>
                  </a:cubicBezTo>
                  <a:cubicBezTo>
                    <a:pt x="4125" y="4195"/>
                    <a:pt x="4125" y="4195"/>
                    <a:pt x="4125" y="4195"/>
                  </a:cubicBezTo>
                  <a:cubicBezTo>
                    <a:pt x="4125" y="4194"/>
                    <a:pt x="4125" y="4194"/>
                    <a:pt x="4125" y="4194"/>
                  </a:cubicBezTo>
                  <a:cubicBezTo>
                    <a:pt x="4125" y="4194"/>
                    <a:pt x="4125" y="4194"/>
                    <a:pt x="4177" y="4180"/>
                  </a:cubicBezTo>
                  <a:cubicBezTo>
                    <a:pt x="4177" y="4138"/>
                    <a:pt x="4177" y="4138"/>
                    <a:pt x="4177" y="4138"/>
                  </a:cubicBezTo>
                  <a:cubicBezTo>
                    <a:pt x="4177" y="4138"/>
                    <a:pt x="4177" y="4138"/>
                    <a:pt x="4177" y="4138"/>
                  </a:cubicBezTo>
                  <a:cubicBezTo>
                    <a:pt x="4177" y="4127"/>
                    <a:pt x="4177" y="4127"/>
                    <a:pt x="4177" y="4127"/>
                  </a:cubicBezTo>
                  <a:cubicBezTo>
                    <a:pt x="4177" y="4127"/>
                    <a:pt x="4178" y="4127"/>
                    <a:pt x="4178" y="4127"/>
                  </a:cubicBezTo>
                  <a:cubicBezTo>
                    <a:pt x="4178" y="4127"/>
                    <a:pt x="4178" y="4127"/>
                    <a:pt x="4178" y="4127"/>
                  </a:cubicBezTo>
                  <a:cubicBezTo>
                    <a:pt x="4178" y="4127"/>
                    <a:pt x="4178" y="4127"/>
                    <a:pt x="4276" y="4082"/>
                  </a:cubicBezTo>
                  <a:cubicBezTo>
                    <a:pt x="4276" y="4082"/>
                    <a:pt x="4276" y="4082"/>
                    <a:pt x="4276" y="4081"/>
                  </a:cubicBezTo>
                  <a:cubicBezTo>
                    <a:pt x="4276" y="4081"/>
                    <a:pt x="4277" y="4080"/>
                    <a:pt x="4278" y="4080"/>
                  </a:cubicBezTo>
                  <a:cubicBezTo>
                    <a:pt x="4278" y="4080"/>
                    <a:pt x="4278" y="4079"/>
                    <a:pt x="4279" y="4079"/>
                  </a:cubicBezTo>
                  <a:cubicBezTo>
                    <a:pt x="4279" y="4079"/>
                    <a:pt x="4279" y="4079"/>
                    <a:pt x="4280" y="4079"/>
                  </a:cubicBezTo>
                  <a:cubicBezTo>
                    <a:pt x="4280" y="4078"/>
                    <a:pt x="4280" y="4078"/>
                    <a:pt x="4280" y="4078"/>
                  </a:cubicBezTo>
                  <a:cubicBezTo>
                    <a:pt x="4281" y="4078"/>
                    <a:pt x="4281" y="4077"/>
                    <a:pt x="4282" y="4077"/>
                  </a:cubicBezTo>
                  <a:cubicBezTo>
                    <a:pt x="4282" y="4077"/>
                    <a:pt x="4282" y="4077"/>
                    <a:pt x="4282" y="4076"/>
                  </a:cubicBezTo>
                  <a:cubicBezTo>
                    <a:pt x="4283" y="4076"/>
                    <a:pt x="4284" y="4075"/>
                    <a:pt x="4285" y="4075"/>
                  </a:cubicBezTo>
                  <a:cubicBezTo>
                    <a:pt x="4285" y="4074"/>
                    <a:pt x="4286" y="4074"/>
                    <a:pt x="4287" y="4073"/>
                  </a:cubicBezTo>
                  <a:cubicBezTo>
                    <a:pt x="4287" y="4073"/>
                    <a:pt x="4288" y="4072"/>
                    <a:pt x="4289" y="4072"/>
                  </a:cubicBezTo>
                  <a:cubicBezTo>
                    <a:pt x="4289" y="4071"/>
                    <a:pt x="4290" y="4071"/>
                    <a:pt x="4290" y="4071"/>
                  </a:cubicBezTo>
                  <a:cubicBezTo>
                    <a:pt x="4291" y="4070"/>
                    <a:pt x="4291" y="4070"/>
                    <a:pt x="4292" y="4069"/>
                  </a:cubicBezTo>
                  <a:cubicBezTo>
                    <a:pt x="4305" y="4059"/>
                    <a:pt x="4305" y="4059"/>
                    <a:pt x="4305" y="4059"/>
                  </a:cubicBezTo>
                  <a:cubicBezTo>
                    <a:pt x="4327" y="4022"/>
                    <a:pt x="4327" y="4022"/>
                    <a:pt x="4327" y="4022"/>
                  </a:cubicBezTo>
                  <a:cubicBezTo>
                    <a:pt x="4328" y="4022"/>
                    <a:pt x="4328" y="4022"/>
                    <a:pt x="4328" y="4022"/>
                  </a:cubicBezTo>
                  <a:cubicBezTo>
                    <a:pt x="4328" y="4022"/>
                    <a:pt x="4328" y="4022"/>
                    <a:pt x="4328" y="4022"/>
                  </a:cubicBezTo>
                  <a:cubicBezTo>
                    <a:pt x="4328" y="4021"/>
                    <a:pt x="4328" y="4021"/>
                    <a:pt x="4329" y="4021"/>
                  </a:cubicBezTo>
                  <a:cubicBezTo>
                    <a:pt x="4329" y="4021"/>
                    <a:pt x="4329" y="4021"/>
                    <a:pt x="4396" y="4006"/>
                  </a:cubicBezTo>
                  <a:cubicBezTo>
                    <a:pt x="4396" y="4006"/>
                    <a:pt x="4396" y="4006"/>
                    <a:pt x="4457" y="4074"/>
                  </a:cubicBezTo>
                  <a:cubicBezTo>
                    <a:pt x="4457" y="4074"/>
                    <a:pt x="4457" y="4074"/>
                    <a:pt x="4457" y="4074"/>
                  </a:cubicBezTo>
                  <a:cubicBezTo>
                    <a:pt x="4457" y="4074"/>
                    <a:pt x="4457" y="4074"/>
                    <a:pt x="4457" y="4075"/>
                  </a:cubicBezTo>
                  <a:cubicBezTo>
                    <a:pt x="4458" y="4078"/>
                    <a:pt x="4461" y="4086"/>
                    <a:pt x="4472" y="4112"/>
                  </a:cubicBezTo>
                  <a:cubicBezTo>
                    <a:pt x="4472" y="4112"/>
                    <a:pt x="4487" y="4149"/>
                    <a:pt x="4487" y="4157"/>
                  </a:cubicBezTo>
                  <a:cubicBezTo>
                    <a:pt x="4487" y="4157"/>
                    <a:pt x="4488" y="4158"/>
                    <a:pt x="4488" y="4158"/>
                  </a:cubicBezTo>
                  <a:cubicBezTo>
                    <a:pt x="4489" y="4159"/>
                    <a:pt x="4490" y="4159"/>
                    <a:pt x="4490" y="4159"/>
                  </a:cubicBezTo>
                  <a:cubicBezTo>
                    <a:pt x="4504" y="4167"/>
                    <a:pt x="4538" y="4179"/>
                    <a:pt x="4538" y="4179"/>
                  </a:cubicBezTo>
                  <a:cubicBezTo>
                    <a:pt x="4539" y="4179"/>
                    <a:pt x="4539" y="4179"/>
                    <a:pt x="4539" y="4179"/>
                  </a:cubicBezTo>
                  <a:cubicBezTo>
                    <a:pt x="4539" y="4179"/>
                    <a:pt x="4539" y="4179"/>
                    <a:pt x="4539" y="4179"/>
                  </a:cubicBezTo>
                  <a:cubicBezTo>
                    <a:pt x="4539" y="4179"/>
                    <a:pt x="4539" y="4179"/>
                    <a:pt x="4591" y="4231"/>
                  </a:cubicBezTo>
                  <a:cubicBezTo>
                    <a:pt x="4681" y="4209"/>
                    <a:pt x="4681" y="4209"/>
                    <a:pt x="4681" y="4209"/>
                  </a:cubicBezTo>
                  <a:cubicBezTo>
                    <a:pt x="4764" y="4216"/>
                    <a:pt x="4764" y="4216"/>
                    <a:pt x="4764" y="4216"/>
                  </a:cubicBezTo>
                  <a:cubicBezTo>
                    <a:pt x="4764" y="4217"/>
                    <a:pt x="4764" y="4217"/>
                    <a:pt x="4764" y="4217"/>
                  </a:cubicBezTo>
                  <a:cubicBezTo>
                    <a:pt x="4765" y="4217"/>
                    <a:pt x="4765" y="4217"/>
                    <a:pt x="4765" y="4217"/>
                  </a:cubicBezTo>
                  <a:cubicBezTo>
                    <a:pt x="4765" y="4217"/>
                    <a:pt x="4765" y="4217"/>
                    <a:pt x="4780" y="4240"/>
                  </a:cubicBezTo>
                  <a:cubicBezTo>
                    <a:pt x="4780" y="4240"/>
                    <a:pt x="4780" y="4240"/>
                    <a:pt x="4780" y="4285"/>
                  </a:cubicBezTo>
                  <a:cubicBezTo>
                    <a:pt x="4780" y="4285"/>
                    <a:pt x="4780" y="4285"/>
                    <a:pt x="4788" y="4323"/>
                  </a:cubicBezTo>
                  <a:cubicBezTo>
                    <a:pt x="4785" y="4326"/>
                    <a:pt x="4785" y="4326"/>
                    <a:pt x="4785" y="4326"/>
                  </a:cubicBezTo>
                  <a:cubicBezTo>
                    <a:pt x="4785" y="4328"/>
                    <a:pt x="4786" y="4331"/>
                    <a:pt x="4786" y="4334"/>
                  </a:cubicBezTo>
                  <a:cubicBezTo>
                    <a:pt x="4749" y="4372"/>
                    <a:pt x="4749" y="4372"/>
                    <a:pt x="4749" y="4372"/>
                  </a:cubicBezTo>
                  <a:cubicBezTo>
                    <a:pt x="4749" y="4372"/>
                    <a:pt x="4749" y="4372"/>
                    <a:pt x="4718" y="4441"/>
                  </a:cubicBezTo>
                  <a:cubicBezTo>
                    <a:pt x="4741" y="4441"/>
                    <a:pt x="4741" y="4441"/>
                    <a:pt x="4741" y="4441"/>
                  </a:cubicBezTo>
                  <a:cubicBezTo>
                    <a:pt x="4741" y="4441"/>
                    <a:pt x="4741" y="4441"/>
                    <a:pt x="4742" y="4442"/>
                  </a:cubicBezTo>
                  <a:cubicBezTo>
                    <a:pt x="4742" y="4443"/>
                    <a:pt x="4742" y="4443"/>
                    <a:pt x="4742" y="4443"/>
                  </a:cubicBezTo>
                  <a:cubicBezTo>
                    <a:pt x="4742" y="4443"/>
                    <a:pt x="4742" y="4444"/>
                    <a:pt x="4742" y="4444"/>
                  </a:cubicBezTo>
                  <a:cubicBezTo>
                    <a:pt x="4742" y="4444"/>
                    <a:pt x="4742" y="4445"/>
                    <a:pt x="4742" y="4445"/>
                  </a:cubicBezTo>
                  <a:cubicBezTo>
                    <a:pt x="4742" y="4445"/>
                    <a:pt x="4742" y="4445"/>
                    <a:pt x="4742" y="4445"/>
                  </a:cubicBezTo>
                  <a:cubicBezTo>
                    <a:pt x="4742" y="4446"/>
                    <a:pt x="4742" y="4447"/>
                    <a:pt x="4743" y="4447"/>
                  </a:cubicBezTo>
                  <a:cubicBezTo>
                    <a:pt x="4743" y="4448"/>
                    <a:pt x="4743" y="4448"/>
                    <a:pt x="4743" y="4448"/>
                  </a:cubicBezTo>
                  <a:cubicBezTo>
                    <a:pt x="4743" y="4449"/>
                    <a:pt x="4743" y="4450"/>
                    <a:pt x="4743" y="4450"/>
                  </a:cubicBezTo>
                  <a:cubicBezTo>
                    <a:pt x="4744" y="4452"/>
                    <a:pt x="4744" y="4455"/>
                    <a:pt x="4744" y="4457"/>
                  </a:cubicBezTo>
                  <a:cubicBezTo>
                    <a:pt x="4744" y="4457"/>
                    <a:pt x="4744" y="4457"/>
                    <a:pt x="4744" y="4457"/>
                  </a:cubicBezTo>
                  <a:cubicBezTo>
                    <a:pt x="4745" y="4459"/>
                    <a:pt x="4745" y="4461"/>
                    <a:pt x="4746" y="4463"/>
                  </a:cubicBezTo>
                  <a:cubicBezTo>
                    <a:pt x="4746" y="4463"/>
                    <a:pt x="4746" y="4463"/>
                    <a:pt x="4746" y="4463"/>
                  </a:cubicBezTo>
                  <a:cubicBezTo>
                    <a:pt x="4746" y="4465"/>
                    <a:pt x="4746" y="4466"/>
                    <a:pt x="4747" y="4467"/>
                  </a:cubicBezTo>
                  <a:cubicBezTo>
                    <a:pt x="4747" y="4468"/>
                    <a:pt x="4747" y="4468"/>
                    <a:pt x="4747" y="4469"/>
                  </a:cubicBezTo>
                  <a:cubicBezTo>
                    <a:pt x="4747" y="4470"/>
                    <a:pt x="4747" y="4471"/>
                    <a:pt x="4747" y="4471"/>
                  </a:cubicBezTo>
                  <a:cubicBezTo>
                    <a:pt x="4748" y="4474"/>
                    <a:pt x="4748" y="4476"/>
                    <a:pt x="4748" y="4477"/>
                  </a:cubicBezTo>
                  <a:cubicBezTo>
                    <a:pt x="4749" y="4477"/>
                    <a:pt x="4749" y="4477"/>
                    <a:pt x="4749" y="4478"/>
                  </a:cubicBezTo>
                  <a:cubicBezTo>
                    <a:pt x="4749" y="4478"/>
                    <a:pt x="4749" y="4478"/>
                    <a:pt x="4749" y="4478"/>
                  </a:cubicBezTo>
                  <a:cubicBezTo>
                    <a:pt x="4749" y="4478"/>
                    <a:pt x="4749" y="4478"/>
                    <a:pt x="4749" y="4478"/>
                  </a:cubicBezTo>
                  <a:cubicBezTo>
                    <a:pt x="4749" y="4478"/>
                    <a:pt x="4749" y="4478"/>
                    <a:pt x="4749" y="4478"/>
                  </a:cubicBezTo>
                  <a:cubicBezTo>
                    <a:pt x="4771" y="4516"/>
                    <a:pt x="4771" y="4516"/>
                    <a:pt x="4771" y="4516"/>
                  </a:cubicBezTo>
                  <a:cubicBezTo>
                    <a:pt x="4824" y="4531"/>
                    <a:pt x="4824" y="4531"/>
                    <a:pt x="4824" y="4531"/>
                  </a:cubicBezTo>
                  <a:cubicBezTo>
                    <a:pt x="4824" y="4531"/>
                    <a:pt x="4824" y="4531"/>
                    <a:pt x="4839" y="4531"/>
                  </a:cubicBezTo>
                  <a:cubicBezTo>
                    <a:pt x="4839" y="4531"/>
                    <a:pt x="4875" y="4473"/>
                    <a:pt x="4883" y="4464"/>
                  </a:cubicBezTo>
                  <a:cubicBezTo>
                    <a:pt x="4890" y="4385"/>
                    <a:pt x="4890" y="4385"/>
                    <a:pt x="4890" y="4385"/>
                  </a:cubicBezTo>
                  <a:cubicBezTo>
                    <a:pt x="4890" y="4385"/>
                    <a:pt x="4890" y="4385"/>
                    <a:pt x="4890" y="4385"/>
                  </a:cubicBezTo>
                  <a:cubicBezTo>
                    <a:pt x="4891" y="4373"/>
                    <a:pt x="4891" y="4373"/>
                    <a:pt x="4891" y="4373"/>
                  </a:cubicBezTo>
                  <a:cubicBezTo>
                    <a:pt x="4891" y="4373"/>
                    <a:pt x="4891" y="4373"/>
                    <a:pt x="4996" y="4365"/>
                  </a:cubicBezTo>
                  <a:cubicBezTo>
                    <a:pt x="5019" y="4350"/>
                    <a:pt x="5019" y="4350"/>
                    <a:pt x="5019" y="4350"/>
                  </a:cubicBezTo>
                  <a:cubicBezTo>
                    <a:pt x="5019" y="4343"/>
                    <a:pt x="5041" y="4313"/>
                    <a:pt x="5041" y="4313"/>
                  </a:cubicBezTo>
                  <a:cubicBezTo>
                    <a:pt x="5041" y="4313"/>
                    <a:pt x="5041" y="4313"/>
                    <a:pt x="5071" y="4313"/>
                  </a:cubicBezTo>
                  <a:cubicBezTo>
                    <a:pt x="5071" y="4313"/>
                    <a:pt x="5071" y="4313"/>
                    <a:pt x="5101" y="4290"/>
                  </a:cubicBezTo>
                  <a:cubicBezTo>
                    <a:pt x="5101" y="4290"/>
                    <a:pt x="5101" y="4290"/>
                    <a:pt x="5124" y="4313"/>
                  </a:cubicBezTo>
                  <a:cubicBezTo>
                    <a:pt x="5124" y="4313"/>
                    <a:pt x="5124" y="4313"/>
                    <a:pt x="5124" y="4313"/>
                  </a:cubicBezTo>
                  <a:cubicBezTo>
                    <a:pt x="5125" y="4314"/>
                    <a:pt x="5125" y="4314"/>
                    <a:pt x="5125" y="4314"/>
                  </a:cubicBezTo>
                  <a:cubicBezTo>
                    <a:pt x="5120" y="4341"/>
                    <a:pt x="5118" y="4348"/>
                    <a:pt x="5118" y="4351"/>
                  </a:cubicBezTo>
                  <a:cubicBezTo>
                    <a:pt x="5120" y="4351"/>
                    <a:pt x="5127" y="4353"/>
                    <a:pt x="5146" y="4358"/>
                  </a:cubicBezTo>
                  <a:cubicBezTo>
                    <a:pt x="5146" y="4359"/>
                    <a:pt x="5146" y="4359"/>
                    <a:pt x="5146" y="4359"/>
                  </a:cubicBezTo>
                  <a:cubicBezTo>
                    <a:pt x="5147" y="4359"/>
                    <a:pt x="5147" y="4359"/>
                    <a:pt x="5147" y="4359"/>
                  </a:cubicBezTo>
                  <a:cubicBezTo>
                    <a:pt x="5147" y="4389"/>
                    <a:pt x="5147" y="4389"/>
                    <a:pt x="5147" y="4389"/>
                  </a:cubicBezTo>
                  <a:cubicBezTo>
                    <a:pt x="5147" y="4389"/>
                    <a:pt x="5147" y="4389"/>
                    <a:pt x="5147" y="4389"/>
                  </a:cubicBezTo>
                  <a:cubicBezTo>
                    <a:pt x="5148" y="4389"/>
                    <a:pt x="5148" y="4390"/>
                    <a:pt x="5149" y="4391"/>
                  </a:cubicBezTo>
                  <a:cubicBezTo>
                    <a:pt x="5153" y="4395"/>
                    <a:pt x="5153" y="4395"/>
                    <a:pt x="5153" y="4395"/>
                  </a:cubicBezTo>
                  <a:cubicBezTo>
                    <a:pt x="5154" y="4395"/>
                    <a:pt x="5154" y="4396"/>
                    <a:pt x="5154" y="4396"/>
                  </a:cubicBezTo>
                  <a:cubicBezTo>
                    <a:pt x="5158" y="4400"/>
                    <a:pt x="5160" y="4402"/>
                    <a:pt x="5161" y="4403"/>
                  </a:cubicBezTo>
                  <a:cubicBezTo>
                    <a:pt x="5162" y="4404"/>
                    <a:pt x="5162" y="4404"/>
                    <a:pt x="5162" y="4404"/>
                  </a:cubicBezTo>
                  <a:cubicBezTo>
                    <a:pt x="5185" y="4397"/>
                    <a:pt x="5185" y="4397"/>
                    <a:pt x="5185" y="4397"/>
                  </a:cubicBezTo>
                  <a:cubicBezTo>
                    <a:pt x="5208" y="4391"/>
                    <a:pt x="5213" y="4390"/>
                    <a:pt x="5215" y="4389"/>
                  </a:cubicBezTo>
                  <a:cubicBezTo>
                    <a:pt x="5215" y="4389"/>
                    <a:pt x="5215" y="4389"/>
                    <a:pt x="5215" y="4389"/>
                  </a:cubicBezTo>
                  <a:cubicBezTo>
                    <a:pt x="5216" y="4387"/>
                    <a:pt x="5224" y="4378"/>
                    <a:pt x="5259" y="4337"/>
                  </a:cubicBezTo>
                  <a:cubicBezTo>
                    <a:pt x="5259" y="4337"/>
                    <a:pt x="5259" y="4337"/>
                    <a:pt x="5260" y="4337"/>
                  </a:cubicBezTo>
                  <a:cubicBezTo>
                    <a:pt x="5260" y="4337"/>
                    <a:pt x="5260" y="4337"/>
                    <a:pt x="5260" y="4337"/>
                  </a:cubicBezTo>
                  <a:cubicBezTo>
                    <a:pt x="5298" y="4329"/>
                    <a:pt x="5298" y="4329"/>
                    <a:pt x="5298" y="4329"/>
                  </a:cubicBezTo>
                  <a:cubicBezTo>
                    <a:pt x="5328" y="4337"/>
                    <a:pt x="5328" y="4337"/>
                    <a:pt x="5328" y="4337"/>
                  </a:cubicBezTo>
                  <a:cubicBezTo>
                    <a:pt x="5380" y="4322"/>
                    <a:pt x="5380" y="4322"/>
                    <a:pt x="5380" y="4322"/>
                  </a:cubicBezTo>
                  <a:cubicBezTo>
                    <a:pt x="5433" y="4314"/>
                    <a:pt x="5433" y="4314"/>
                    <a:pt x="5433" y="4314"/>
                  </a:cubicBezTo>
                  <a:cubicBezTo>
                    <a:pt x="5455" y="4309"/>
                    <a:pt x="5461" y="4307"/>
                    <a:pt x="5462" y="4307"/>
                  </a:cubicBezTo>
                  <a:cubicBezTo>
                    <a:pt x="5462" y="4307"/>
                    <a:pt x="5462" y="4307"/>
                    <a:pt x="5462" y="4307"/>
                  </a:cubicBezTo>
                  <a:cubicBezTo>
                    <a:pt x="5463" y="4306"/>
                    <a:pt x="5466" y="4302"/>
                    <a:pt x="5476" y="4286"/>
                  </a:cubicBezTo>
                  <a:cubicBezTo>
                    <a:pt x="5476" y="4274"/>
                    <a:pt x="5476" y="4274"/>
                    <a:pt x="5476" y="4274"/>
                  </a:cubicBezTo>
                  <a:cubicBezTo>
                    <a:pt x="5476" y="4274"/>
                    <a:pt x="5476" y="4274"/>
                    <a:pt x="5438" y="4251"/>
                  </a:cubicBezTo>
                  <a:cubicBezTo>
                    <a:pt x="5438" y="4251"/>
                    <a:pt x="5438" y="4251"/>
                    <a:pt x="5439" y="4251"/>
                  </a:cubicBezTo>
                  <a:cubicBezTo>
                    <a:pt x="5439" y="4251"/>
                    <a:pt x="5439" y="4251"/>
                    <a:pt x="5439" y="4251"/>
                  </a:cubicBezTo>
                  <a:cubicBezTo>
                    <a:pt x="5439" y="4251"/>
                    <a:pt x="5440" y="4251"/>
                    <a:pt x="5440" y="4250"/>
                  </a:cubicBezTo>
                  <a:cubicBezTo>
                    <a:pt x="5440" y="4250"/>
                    <a:pt x="5441" y="4250"/>
                    <a:pt x="5441" y="4250"/>
                  </a:cubicBezTo>
                  <a:cubicBezTo>
                    <a:pt x="5443" y="4250"/>
                    <a:pt x="5445" y="4249"/>
                    <a:pt x="5447" y="4249"/>
                  </a:cubicBezTo>
                  <a:cubicBezTo>
                    <a:pt x="5448" y="4249"/>
                    <a:pt x="5449" y="4248"/>
                    <a:pt x="5450" y="4248"/>
                  </a:cubicBezTo>
                  <a:cubicBezTo>
                    <a:pt x="5451" y="4248"/>
                    <a:pt x="5452" y="4247"/>
                    <a:pt x="5453" y="4247"/>
                  </a:cubicBezTo>
                  <a:cubicBezTo>
                    <a:pt x="5449" y="4245"/>
                    <a:pt x="5445" y="4242"/>
                    <a:pt x="5440" y="4239"/>
                  </a:cubicBezTo>
                  <a:cubicBezTo>
                    <a:pt x="5440" y="4239"/>
                    <a:pt x="5440" y="4239"/>
                    <a:pt x="5441" y="4239"/>
                  </a:cubicBezTo>
                  <a:cubicBezTo>
                    <a:pt x="5441" y="4239"/>
                    <a:pt x="5441" y="4239"/>
                    <a:pt x="5441" y="4239"/>
                  </a:cubicBezTo>
                  <a:cubicBezTo>
                    <a:pt x="5441" y="4239"/>
                    <a:pt x="5441" y="4239"/>
                    <a:pt x="5441" y="4239"/>
                  </a:cubicBezTo>
                  <a:cubicBezTo>
                    <a:pt x="5442" y="4239"/>
                    <a:pt x="5442" y="4239"/>
                    <a:pt x="5442" y="4239"/>
                  </a:cubicBezTo>
                  <a:cubicBezTo>
                    <a:pt x="5444" y="4238"/>
                    <a:pt x="5446" y="4238"/>
                    <a:pt x="5448" y="4237"/>
                  </a:cubicBezTo>
                  <a:cubicBezTo>
                    <a:pt x="5449" y="4237"/>
                    <a:pt x="5450" y="4237"/>
                    <a:pt x="5452" y="4236"/>
                  </a:cubicBezTo>
                  <a:cubicBezTo>
                    <a:pt x="5454" y="4236"/>
                    <a:pt x="5456" y="4235"/>
                    <a:pt x="5459" y="4234"/>
                  </a:cubicBezTo>
                  <a:cubicBezTo>
                    <a:pt x="5460" y="4234"/>
                    <a:pt x="5461" y="4234"/>
                    <a:pt x="5462" y="4234"/>
                  </a:cubicBezTo>
                  <a:cubicBezTo>
                    <a:pt x="5467" y="4232"/>
                    <a:pt x="5471" y="4231"/>
                    <a:pt x="5475" y="4230"/>
                  </a:cubicBezTo>
                  <a:cubicBezTo>
                    <a:pt x="5476" y="4230"/>
                    <a:pt x="5478" y="4230"/>
                    <a:pt x="5479" y="4229"/>
                  </a:cubicBezTo>
                  <a:cubicBezTo>
                    <a:pt x="5480" y="4229"/>
                    <a:pt x="5480" y="4229"/>
                    <a:pt x="5481" y="4229"/>
                  </a:cubicBezTo>
                  <a:cubicBezTo>
                    <a:pt x="5482" y="4229"/>
                    <a:pt x="5482" y="4229"/>
                    <a:pt x="5483" y="4228"/>
                  </a:cubicBezTo>
                  <a:cubicBezTo>
                    <a:pt x="5483" y="4228"/>
                    <a:pt x="5483" y="4228"/>
                    <a:pt x="5483" y="4228"/>
                  </a:cubicBezTo>
                  <a:cubicBezTo>
                    <a:pt x="5485" y="4228"/>
                    <a:pt x="5487" y="4227"/>
                    <a:pt x="5489" y="4227"/>
                  </a:cubicBezTo>
                  <a:cubicBezTo>
                    <a:pt x="5490" y="4227"/>
                    <a:pt x="5491" y="4226"/>
                    <a:pt x="5492" y="4226"/>
                  </a:cubicBezTo>
                  <a:cubicBezTo>
                    <a:pt x="5493" y="4226"/>
                    <a:pt x="5494" y="4226"/>
                    <a:pt x="5494" y="4225"/>
                  </a:cubicBezTo>
                  <a:cubicBezTo>
                    <a:pt x="5495" y="4225"/>
                    <a:pt x="5496" y="4225"/>
                    <a:pt x="5497" y="4225"/>
                  </a:cubicBezTo>
                  <a:cubicBezTo>
                    <a:pt x="5497" y="4225"/>
                    <a:pt x="5498" y="4225"/>
                    <a:pt x="5498" y="4225"/>
                  </a:cubicBezTo>
                  <a:cubicBezTo>
                    <a:pt x="5499" y="4224"/>
                    <a:pt x="5499" y="4224"/>
                    <a:pt x="5500" y="4224"/>
                  </a:cubicBezTo>
                  <a:cubicBezTo>
                    <a:pt x="5500" y="4224"/>
                    <a:pt x="5500" y="4224"/>
                    <a:pt x="5500" y="4224"/>
                  </a:cubicBezTo>
                  <a:cubicBezTo>
                    <a:pt x="5500" y="4224"/>
                    <a:pt x="5500" y="4224"/>
                    <a:pt x="5500" y="4224"/>
                  </a:cubicBezTo>
                  <a:cubicBezTo>
                    <a:pt x="5501" y="4223"/>
                    <a:pt x="5507" y="4220"/>
                    <a:pt x="5545" y="4194"/>
                  </a:cubicBezTo>
                  <a:cubicBezTo>
                    <a:pt x="5545" y="4194"/>
                    <a:pt x="5545" y="4194"/>
                    <a:pt x="5545" y="4194"/>
                  </a:cubicBezTo>
                  <a:cubicBezTo>
                    <a:pt x="5546" y="4194"/>
                    <a:pt x="5546" y="4194"/>
                    <a:pt x="5546" y="4194"/>
                  </a:cubicBezTo>
                  <a:cubicBezTo>
                    <a:pt x="5576" y="4209"/>
                    <a:pt x="5576" y="4209"/>
                    <a:pt x="5576" y="4209"/>
                  </a:cubicBezTo>
                  <a:cubicBezTo>
                    <a:pt x="5636" y="4209"/>
                    <a:pt x="5636" y="4209"/>
                    <a:pt x="5636" y="4209"/>
                  </a:cubicBezTo>
                  <a:cubicBezTo>
                    <a:pt x="5704" y="4246"/>
                    <a:pt x="5704" y="4246"/>
                    <a:pt x="5704" y="4246"/>
                  </a:cubicBezTo>
                  <a:cubicBezTo>
                    <a:pt x="5771" y="4284"/>
                    <a:pt x="5771" y="4284"/>
                    <a:pt x="5771" y="4284"/>
                  </a:cubicBezTo>
                  <a:cubicBezTo>
                    <a:pt x="5801" y="4307"/>
                    <a:pt x="5801" y="4307"/>
                    <a:pt x="5801" y="4307"/>
                  </a:cubicBezTo>
                  <a:cubicBezTo>
                    <a:pt x="5809" y="4329"/>
                    <a:pt x="5809" y="4329"/>
                    <a:pt x="5809" y="4329"/>
                  </a:cubicBezTo>
                  <a:cubicBezTo>
                    <a:pt x="5808" y="4332"/>
                    <a:pt x="5806" y="4334"/>
                    <a:pt x="5805" y="4337"/>
                  </a:cubicBezTo>
                  <a:cubicBezTo>
                    <a:pt x="5806" y="4338"/>
                    <a:pt x="5806" y="4340"/>
                    <a:pt x="5807" y="4341"/>
                  </a:cubicBezTo>
                  <a:cubicBezTo>
                    <a:pt x="5807" y="4341"/>
                    <a:pt x="5807" y="4341"/>
                    <a:pt x="5792" y="4371"/>
                  </a:cubicBezTo>
                  <a:cubicBezTo>
                    <a:pt x="5792" y="4371"/>
                    <a:pt x="5792" y="4371"/>
                    <a:pt x="5787" y="4389"/>
                  </a:cubicBezTo>
                  <a:cubicBezTo>
                    <a:pt x="5816" y="4397"/>
                    <a:pt x="5816" y="4397"/>
                    <a:pt x="5816" y="4397"/>
                  </a:cubicBezTo>
                  <a:cubicBezTo>
                    <a:pt x="5854" y="4434"/>
                    <a:pt x="5854" y="4434"/>
                    <a:pt x="5854" y="4434"/>
                  </a:cubicBezTo>
                  <a:cubicBezTo>
                    <a:pt x="5959" y="4397"/>
                    <a:pt x="5959" y="4397"/>
                    <a:pt x="5959" y="4397"/>
                  </a:cubicBezTo>
                  <a:cubicBezTo>
                    <a:pt x="6087" y="4359"/>
                    <a:pt x="6087" y="4359"/>
                    <a:pt x="6087" y="4359"/>
                  </a:cubicBezTo>
                  <a:cubicBezTo>
                    <a:pt x="6252" y="4539"/>
                    <a:pt x="6252" y="4539"/>
                    <a:pt x="6252" y="4539"/>
                  </a:cubicBezTo>
                  <a:cubicBezTo>
                    <a:pt x="6245" y="4622"/>
                    <a:pt x="6245" y="4622"/>
                    <a:pt x="6245" y="4622"/>
                  </a:cubicBezTo>
                  <a:cubicBezTo>
                    <a:pt x="6305" y="4622"/>
                    <a:pt x="6305" y="4622"/>
                    <a:pt x="6305" y="4622"/>
                  </a:cubicBezTo>
                  <a:cubicBezTo>
                    <a:pt x="6358" y="4592"/>
                    <a:pt x="6358" y="4592"/>
                    <a:pt x="6358" y="4592"/>
                  </a:cubicBezTo>
                  <a:cubicBezTo>
                    <a:pt x="6365" y="4539"/>
                    <a:pt x="6365" y="4539"/>
                    <a:pt x="6365" y="4539"/>
                  </a:cubicBezTo>
                  <a:cubicBezTo>
                    <a:pt x="6380" y="4539"/>
                    <a:pt x="6380" y="4539"/>
                    <a:pt x="6380" y="4539"/>
                  </a:cubicBezTo>
                  <a:cubicBezTo>
                    <a:pt x="6380" y="4509"/>
                    <a:pt x="6380" y="4509"/>
                    <a:pt x="6380" y="4509"/>
                  </a:cubicBezTo>
                  <a:cubicBezTo>
                    <a:pt x="6418" y="4329"/>
                    <a:pt x="6418" y="4329"/>
                    <a:pt x="6418" y="4329"/>
                  </a:cubicBezTo>
                  <a:cubicBezTo>
                    <a:pt x="6418" y="4186"/>
                    <a:pt x="6418" y="4186"/>
                    <a:pt x="6418" y="4186"/>
                  </a:cubicBezTo>
                  <a:cubicBezTo>
                    <a:pt x="6470" y="4096"/>
                    <a:pt x="6470" y="4096"/>
                    <a:pt x="6470" y="4096"/>
                  </a:cubicBezTo>
                  <a:cubicBezTo>
                    <a:pt x="6500" y="4029"/>
                    <a:pt x="6500" y="4029"/>
                    <a:pt x="6500" y="4029"/>
                  </a:cubicBezTo>
                  <a:cubicBezTo>
                    <a:pt x="6583" y="3938"/>
                    <a:pt x="6583" y="3938"/>
                    <a:pt x="6583" y="3938"/>
                  </a:cubicBezTo>
                  <a:cubicBezTo>
                    <a:pt x="6583" y="3841"/>
                    <a:pt x="6583" y="3841"/>
                    <a:pt x="6583" y="3841"/>
                  </a:cubicBezTo>
                  <a:cubicBezTo>
                    <a:pt x="6636" y="3721"/>
                    <a:pt x="6636" y="3721"/>
                    <a:pt x="6636" y="3721"/>
                  </a:cubicBezTo>
                  <a:cubicBezTo>
                    <a:pt x="6636" y="3626"/>
                    <a:pt x="6636" y="3626"/>
                    <a:pt x="6636" y="3626"/>
                  </a:cubicBezTo>
                  <a:cubicBezTo>
                    <a:pt x="6634" y="3624"/>
                    <a:pt x="6618" y="3609"/>
                    <a:pt x="6486" y="3483"/>
                  </a:cubicBezTo>
                  <a:cubicBezTo>
                    <a:pt x="6433" y="3393"/>
                    <a:pt x="6433" y="3393"/>
                    <a:pt x="6433" y="3393"/>
                  </a:cubicBezTo>
                  <a:cubicBezTo>
                    <a:pt x="6366" y="3332"/>
                    <a:pt x="6366" y="3332"/>
                    <a:pt x="6366" y="3332"/>
                  </a:cubicBezTo>
                  <a:cubicBezTo>
                    <a:pt x="6366" y="3332"/>
                    <a:pt x="6366" y="3332"/>
                    <a:pt x="6163" y="3325"/>
                  </a:cubicBezTo>
                  <a:cubicBezTo>
                    <a:pt x="6163" y="3325"/>
                    <a:pt x="6163" y="3325"/>
                    <a:pt x="5937" y="3378"/>
                  </a:cubicBezTo>
                  <a:cubicBezTo>
                    <a:pt x="5937" y="3378"/>
                    <a:pt x="5937" y="3378"/>
                    <a:pt x="5922" y="3355"/>
                  </a:cubicBezTo>
                  <a:cubicBezTo>
                    <a:pt x="5922" y="3355"/>
                    <a:pt x="5922" y="3355"/>
                    <a:pt x="5926" y="3351"/>
                  </a:cubicBezTo>
                  <a:cubicBezTo>
                    <a:pt x="5931" y="3345"/>
                    <a:pt x="5945" y="3329"/>
                    <a:pt x="5983" y="3287"/>
                  </a:cubicBezTo>
                  <a:cubicBezTo>
                    <a:pt x="5983" y="3287"/>
                    <a:pt x="5983" y="3287"/>
                    <a:pt x="5983" y="3265"/>
                  </a:cubicBezTo>
                  <a:cubicBezTo>
                    <a:pt x="5983" y="3265"/>
                    <a:pt x="5983" y="3265"/>
                    <a:pt x="5983" y="3265"/>
                  </a:cubicBezTo>
                  <a:cubicBezTo>
                    <a:pt x="5983" y="3265"/>
                    <a:pt x="5983" y="3265"/>
                    <a:pt x="6101" y="3205"/>
                  </a:cubicBezTo>
                  <a:cubicBezTo>
                    <a:pt x="6102" y="3205"/>
                    <a:pt x="6102" y="3205"/>
                    <a:pt x="6103" y="3205"/>
                  </a:cubicBezTo>
                  <a:cubicBezTo>
                    <a:pt x="6103" y="3205"/>
                    <a:pt x="6103" y="3205"/>
                    <a:pt x="6200" y="3122"/>
                  </a:cubicBezTo>
                  <a:cubicBezTo>
                    <a:pt x="6200" y="3122"/>
                    <a:pt x="6200" y="3122"/>
                    <a:pt x="6197" y="3113"/>
                  </a:cubicBezTo>
                  <a:cubicBezTo>
                    <a:pt x="6194" y="3104"/>
                    <a:pt x="6186" y="3083"/>
                    <a:pt x="6170" y="3039"/>
                  </a:cubicBezTo>
                  <a:cubicBezTo>
                    <a:pt x="6170" y="3039"/>
                    <a:pt x="6170" y="3039"/>
                    <a:pt x="6173" y="3036"/>
                  </a:cubicBezTo>
                  <a:cubicBezTo>
                    <a:pt x="6170" y="3028"/>
                    <a:pt x="6170" y="3028"/>
                    <a:pt x="6170" y="3028"/>
                  </a:cubicBezTo>
                  <a:cubicBezTo>
                    <a:pt x="6183" y="3015"/>
                    <a:pt x="6190" y="3008"/>
                    <a:pt x="6194" y="3004"/>
                  </a:cubicBezTo>
                  <a:cubicBezTo>
                    <a:pt x="6186" y="2997"/>
                    <a:pt x="6166" y="2980"/>
                    <a:pt x="6118" y="2941"/>
                  </a:cubicBezTo>
                  <a:cubicBezTo>
                    <a:pt x="6118" y="2941"/>
                    <a:pt x="6118" y="2941"/>
                    <a:pt x="6121" y="2934"/>
                  </a:cubicBezTo>
                  <a:cubicBezTo>
                    <a:pt x="6124" y="2927"/>
                    <a:pt x="6130" y="2913"/>
                    <a:pt x="6140" y="2888"/>
                  </a:cubicBezTo>
                  <a:cubicBezTo>
                    <a:pt x="6140" y="2888"/>
                    <a:pt x="6140" y="2888"/>
                    <a:pt x="6169" y="2845"/>
                  </a:cubicBezTo>
                  <a:cubicBezTo>
                    <a:pt x="6170" y="2844"/>
                    <a:pt x="6170" y="2844"/>
                    <a:pt x="6170" y="2843"/>
                  </a:cubicBezTo>
                  <a:cubicBezTo>
                    <a:pt x="6170" y="2843"/>
                    <a:pt x="6170" y="2843"/>
                    <a:pt x="6260" y="2888"/>
                  </a:cubicBezTo>
                  <a:cubicBezTo>
                    <a:pt x="6260" y="2888"/>
                    <a:pt x="6260" y="2888"/>
                    <a:pt x="6372" y="2903"/>
                  </a:cubicBezTo>
                  <a:cubicBezTo>
                    <a:pt x="6372" y="2903"/>
                    <a:pt x="6373" y="2903"/>
                    <a:pt x="6373" y="2903"/>
                  </a:cubicBezTo>
                  <a:cubicBezTo>
                    <a:pt x="6388" y="2866"/>
                    <a:pt x="6388" y="2866"/>
                    <a:pt x="6388" y="2866"/>
                  </a:cubicBezTo>
                  <a:cubicBezTo>
                    <a:pt x="6388" y="2858"/>
                    <a:pt x="6388" y="2806"/>
                    <a:pt x="6388" y="2806"/>
                  </a:cubicBezTo>
                  <a:cubicBezTo>
                    <a:pt x="6388" y="2806"/>
                    <a:pt x="6388" y="2806"/>
                    <a:pt x="6523" y="2836"/>
                  </a:cubicBezTo>
                  <a:cubicBezTo>
                    <a:pt x="6523" y="2836"/>
                    <a:pt x="6523" y="2836"/>
                    <a:pt x="6651" y="2745"/>
                  </a:cubicBezTo>
                  <a:cubicBezTo>
                    <a:pt x="6651" y="2745"/>
                    <a:pt x="6651" y="2745"/>
                    <a:pt x="6824" y="2580"/>
                  </a:cubicBezTo>
                  <a:cubicBezTo>
                    <a:pt x="6824" y="2580"/>
                    <a:pt x="6824" y="2580"/>
                    <a:pt x="6959" y="2429"/>
                  </a:cubicBezTo>
                  <a:cubicBezTo>
                    <a:pt x="6959" y="2429"/>
                    <a:pt x="6959" y="2429"/>
                    <a:pt x="7072" y="2339"/>
                  </a:cubicBezTo>
                  <a:cubicBezTo>
                    <a:pt x="7072" y="2339"/>
                    <a:pt x="7072" y="2339"/>
                    <a:pt x="7184" y="2264"/>
                  </a:cubicBezTo>
                  <a:cubicBezTo>
                    <a:pt x="7184" y="2264"/>
                    <a:pt x="7184" y="2264"/>
                    <a:pt x="7297" y="2264"/>
                  </a:cubicBezTo>
                  <a:cubicBezTo>
                    <a:pt x="7297" y="2264"/>
                    <a:pt x="7297" y="2264"/>
                    <a:pt x="7327" y="2226"/>
                  </a:cubicBezTo>
                  <a:cubicBezTo>
                    <a:pt x="7327" y="2226"/>
                    <a:pt x="7327" y="2226"/>
                    <a:pt x="7335" y="2166"/>
                  </a:cubicBezTo>
                  <a:cubicBezTo>
                    <a:pt x="7335" y="2166"/>
                    <a:pt x="7335" y="2166"/>
                    <a:pt x="7334" y="2165"/>
                  </a:cubicBezTo>
                  <a:cubicBezTo>
                    <a:pt x="7334" y="2164"/>
                    <a:pt x="7331" y="2158"/>
                    <a:pt x="7320" y="2136"/>
                  </a:cubicBezTo>
                  <a:close/>
                  <a:moveTo>
                    <a:pt x="4613" y="1936"/>
                  </a:moveTo>
                  <a:cubicBezTo>
                    <a:pt x="4619" y="1933"/>
                    <a:pt x="4626" y="1930"/>
                    <a:pt x="4634" y="1926"/>
                  </a:cubicBezTo>
                  <a:cubicBezTo>
                    <a:pt x="4634" y="1927"/>
                    <a:pt x="4634" y="1927"/>
                    <a:pt x="4634" y="1927"/>
                  </a:cubicBezTo>
                  <a:lnTo>
                    <a:pt x="4613" y="1936"/>
                  </a:ln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Freeform 8">
              <a:extLst>
                <a:ext uri="{FF2B5EF4-FFF2-40B4-BE49-F238E27FC236}">
                  <a16:creationId xmlns:a16="http://schemas.microsoft.com/office/drawing/2014/main" id="{5CBE07B8-1E96-9344-4355-CEE81FA3B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92" y="1095621"/>
              <a:ext cx="3741672" cy="2630993"/>
            </a:xfrm>
            <a:custGeom>
              <a:avLst/>
              <a:gdLst>
                <a:gd name="T0" fmla="*/ 6447 w 6592"/>
                <a:gd name="T1" fmla="*/ 1364 h 4636"/>
                <a:gd name="T2" fmla="*/ 6360 w 6592"/>
                <a:gd name="T3" fmla="*/ 1346 h 4636"/>
                <a:gd name="T4" fmla="*/ 5728 w 6592"/>
                <a:gd name="T5" fmla="*/ 1971 h 4636"/>
                <a:gd name="T6" fmla="*/ 5889 w 6592"/>
                <a:gd name="T7" fmla="*/ 2296 h 4636"/>
                <a:gd name="T8" fmla="*/ 6204 w 6592"/>
                <a:gd name="T9" fmla="*/ 2536 h 4636"/>
                <a:gd name="T10" fmla="*/ 6226 w 6592"/>
                <a:gd name="T11" fmla="*/ 2649 h 4636"/>
                <a:gd name="T12" fmla="*/ 5904 w 6592"/>
                <a:gd name="T13" fmla="*/ 2642 h 4636"/>
                <a:gd name="T14" fmla="*/ 5623 w 6592"/>
                <a:gd name="T15" fmla="*/ 2423 h 4636"/>
                <a:gd name="T16" fmla="*/ 4958 w 6592"/>
                <a:gd name="T17" fmla="*/ 2972 h 4636"/>
                <a:gd name="T18" fmla="*/ 5048 w 6592"/>
                <a:gd name="T19" fmla="*/ 3483 h 4636"/>
                <a:gd name="T20" fmla="*/ 5362 w 6592"/>
                <a:gd name="T21" fmla="*/ 3740 h 4636"/>
                <a:gd name="T22" fmla="*/ 4911 w 6592"/>
                <a:gd name="T23" fmla="*/ 3320 h 4636"/>
                <a:gd name="T24" fmla="*/ 4767 w 6592"/>
                <a:gd name="T25" fmla="*/ 3920 h 4636"/>
                <a:gd name="T26" fmla="*/ 4797 w 6592"/>
                <a:gd name="T27" fmla="*/ 4447 h 4636"/>
                <a:gd name="T28" fmla="*/ 4609 w 6592"/>
                <a:gd name="T29" fmla="*/ 4556 h 4636"/>
                <a:gd name="T30" fmla="*/ 4587 w 6592"/>
                <a:gd name="T31" fmla="*/ 4508 h 4636"/>
                <a:gd name="T32" fmla="*/ 4169 w 6592"/>
                <a:gd name="T33" fmla="*/ 4286 h 4636"/>
                <a:gd name="T34" fmla="*/ 4143 w 6592"/>
                <a:gd name="T35" fmla="*/ 4259 h 4636"/>
                <a:gd name="T36" fmla="*/ 3564 w 6592"/>
                <a:gd name="T37" fmla="*/ 4282 h 4636"/>
                <a:gd name="T38" fmla="*/ 3518 w 6592"/>
                <a:gd name="T39" fmla="*/ 4102 h 4636"/>
                <a:gd name="T40" fmla="*/ 3511 w 6592"/>
                <a:gd name="T41" fmla="*/ 3950 h 4636"/>
                <a:gd name="T42" fmla="*/ 3518 w 6592"/>
                <a:gd name="T43" fmla="*/ 3717 h 4636"/>
                <a:gd name="T44" fmla="*/ 3240 w 6592"/>
                <a:gd name="T45" fmla="*/ 3463 h 4636"/>
                <a:gd name="T46" fmla="*/ 3203 w 6592"/>
                <a:gd name="T47" fmla="*/ 3275 h 4636"/>
                <a:gd name="T48" fmla="*/ 3090 w 6592"/>
                <a:gd name="T49" fmla="*/ 3100 h 4636"/>
                <a:gd name="T50" fmla="*/ 2992 w 6592"/>
                <a:gd name="T51" fmla="*/ 3130 h 4636"/>
                <a:gd name="T52" fmla="*/ 2811 w 6592"/>
                <a:gd name="T53" fmla="*/ 3132 h 4636"/>
                <a:gd name="T54" fmla="*/ 2435 w 6592"/>
                <a:gd name="T55" fmla="*/ 3250 h 4636"/>
                <a:gd name="T56" fmla="*/ 2451 w 6592"/>
                <a:gd name="T57" fmla="*/ 3065 h 4636"/>
                <a:gd name="T58" fmla="*/ 2425 w 6592"/>
                <a:gd name="T59" fmla="*/ 2980 h 4636"/>
                <a:gd name="T60" fmla="*/ 2353 w 6592"/>
                <a:gd name="T61" fmla="*/ 2639 h 4636"/>
                <a:gd name="T62" fmla="*/ 1805 w 6592"/>
                <a:gd name="T63" fmla="*/ 2711 h 4636"/>
                <a:gd name="T64" fmla="*/ 1616 w 6592"/>
                <a:gd name="T65" fmla="*/ 2499 h 4636"/>
                <a:gd name="T66" fmla="*/ 1376 w 6592"/>
                <a:gd name="T67" fmla="*/ 2432 h 4636"/>
                <a:gd name="T68" fmla="*/ 1144 w 6592"/>
                <a:gd name="T69" fmla="*/ 2576 h 4636"/>
                <a:gd name="T70" fmla="*/ 1470 w 6592"/>
                <a:gd name="T71" fmla="*/ 2801 h 4636"/>
                <a:gd name="T72" fmla="*/ 1489 w 6592"/>
                <a:gd name="T73" fmla="*/ 2936 h 4636"/>
                <a:gd name="T74" fmla="*/ 1226 w 6592"/>
                <a:gd name="T75" fmla="*/ 3034 h 4636"/>
                <a:gd name="T76" fmla="*/ 1231 w 6592"/>
                <a:gd name="T77" fmla="*/ 3215 h 4636"/>
                <a:gd name="T78" fmla="*/ 1256 w 6592"/>
                <a:gd name="T79" fmla="*/ 3248 h 4636"/>
                <a:gd name="T80" fmla="*/ 1161 w 6592"/>
                <a:gd name="T81" fmla="*/ 3397 h 4636"/>
                <a:gd name="T82" fmla="*/ 1121 w 6592"/>
                <a:gd name="T83" fmla="*/ 3568 h 4636"/>
                <a:gd name="T84" fmla="*/ 1068 w 6592"/>
                <a:gd name="T85" fmla="*/ 3576 h 4636"/>
                <a:gd name="T86" fmla="*/ 986 w 6592"/>
                <a:gd name="T87" fmla="*/ 3448 h 4636"/>
                <a:gd name="T88" fmla="*/ 1151 w 6592"/>
                <a:gd name="T89" fmla="*/ 2869 h 4636"/>
                <a:gd name="T90" fmla="*/ 1016 w 6592"/>
                <a:gd name="T91" fmla="*/ 2831 h 4636"/>
                <a:gd name="T92" fmla="*/ 670 w 6592"/>
                <a:gd name="T93" fmla="*/ 2733 h 4636"/>
                <a:gd name="T94" fmla="*/ 113 w 6592"/>
                <a:gd name="T95" fmla="*/ 2093 h 4636"/>
                <a:gd name="T96" fmla="*/ 602 w 6592"/>
                <a:gd name="T97" fmla="*/ 595 h 4636"/>
                <a:gd name="T98" fmla="*/ 1720 w 6592"/>
                <a:gd name="T99" fmla="*/ 52 h 4636"/>
                <a:gd name="T100" fmla="*/ 3293 w 6592"/>
                <a:gd name="T101" fmla="*/ 845 h 4636"/>
                <a:gd name="T102" fmla="*/ 4645 w 6592"/>
                <a:gd name="T103" fmla="*/ 768 h 4636"/>
                <a:gd name="T104" fmla="*/ 5886 w 6592"/>
                <a:gd name="T105" fmla="*/ 1014 h 4636"/>
                <a:gd name="T106" fmla="*/ 5928 w 6592"/>
                <a:gd name="T107" fmla="*/ 983 h 4636"/>
                <a:gd name="T108" fmla="*/ 5996 w 6592"/>
                <a:gd name="T109" fmla="*/ 885 h 4636"/>
                <a:gd name="T110" fmla="*/ 6026 w 6592"/>
                <a:gd name="T111" fmla="*/ 873 h 4636"/>
                <a:gd name="T112" fmla="*/ 6258 w 6592"/>
                <a:gd name="T113" fmla="*/ 809 h 4636"/>
                <a:gd name="T114" fmla="*/ 6277 w 6592"/>
                <a:gd name="T115" fmla="*/ 849 h 4636"/>
                <a:gd name="T116" fmla="*/ 6290 w 6592"/>
                <a:gd name="T117" fmla="*/ 864 h 4636"/>
                <a:gd name="T118" fmla="*/ 6299 w 6592"/>
                <a:gd name="T119" fmla="*/ 887 h 4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92" h="4636">
                  <a:moveTo>
                    <a:pt x="6592" y="1120"/>
                  </a:moveTo>
                  <a:cubicBezTo>
                    <a:pt x="6592" y="1120"/>
                    <a:pt x="6592" y="1120"/>
                    <a:pt x="6592" y="1301"/>
                  </a:cubicBezTo>
                  <a:cubicBezTo>
                    <a:pt x="6592" y="1301"/>
                    <a:pt x="6592" y="1301"/>
                    <a:pt x="6465" y="1391"/>
                  </a:cubicBezTo>
                  <a:cubicBezTo>
                    <a:pt x="6463" y="1389"/>
                    <a:pt x="6461" y="1386"/>
                    <a:pt x="6460" y="1384"/>
                  </a:cubicBezTo>
                  <a:cubicBezTo>
                    <a:pt x="6460" y="1383"/>
                    <a:pt x="6459" y="1383"/>
                    <a:pt x="6459" y="1383"/>
                  </a:cubicBezTo>
                  <a:cubicBezTo>
                    <a:pt x="6459" y="1382"/>
                    <a:pt x="6458" y="1381"/>
                    <a:pt x="6457" y="1380"/>
                  </a:cubicBezTo>
                  <a:cubicBezTo>
                    <a:pt x="6457" y="1379"/>
                    <a:pt x="6456" y="1378"/>
                    <a:pt x="6455" y="1377"/>
                  </a:cubicBezTo>
                  <a:cubicBezTo>
                    <a:pt x="6455" y="1376"/>
                    <a:pt x="6455" y="1376"/>
                    <a:pt x="6455" y="1376"/>
                  </a:cubicBezTo>
                  <a:cubicBezTo>
                    <a:pt x="6454" y="1375"/>
                    <a:pt x="6453" y="1374"/>
                    <a:pt x="6453" y="1373"/>
                  </a:cubicBezTo>
                  <a:cubicBezTo>
                    <a:pt x="6452" y="1372"/>
                    <a:pt x="6451" y="1371"/>
                    <a:pt x="6451" y="1370"/>
                  </a:cubicBezTo>
                  <a:cubicBezTo>
                    <a:pt x="6451" y="1370"/>
                    <a:pt x="6451" y="1370"/>
                    <a:pt x="6450" y="1370"/>
                  </a:cubicBezTo>
                  <a:cubicBezTo>
                    <a:pt x="6449" y="1368"/>
                    <a:pt x="6449" y="1367"/>
                    <a:pt x="6448" y="1366"/>
                  </a:cubicBezTo>
                  <a:cubicBezTo>
                    <a:pt x="6447" y="1365"/>
                    <a:pt x="6447" y="1365"/>
                    <a:pt x="6447" y="1364"/>
                  </a:cubicBezTo>
                  <a:cubicBezTo>
                    <a:pt x="6446" y="1363"/>
                    <a:pt x="6445" y="1362"/>
                    <a:pt x="6444" y="1360"/>
                  </a:cubicBezTo>
                  <a:cubicBezTo>
                    <a:pt x="6443" y="1359"/>
                    <a:pt x="6442" y="1358"/>
                    <a:pt x="6442" y="1357"/>
                  </a:cubicBezTo>
                  <a:cubicBezTo>
                    <a:pt x="6441" y="1356"/>
                    <a:pt x="6441" y="1356"/>
                    <a:pt x="6441" y="1355"/>
                  </a:cubicBezTo>
                  <a:cubicBezTo>
                    <a:pt x="6440" y="1354"/>
                    <a:pt x="6440" y="1354"/>
                    <a:pt x="6439" y="1353"/>
                  </a:cubicBezTo>
                  <a:cubicBezTo>
                    <a:pt x="6439" y="1353"/>
                    <a:pt x="6439" y="1352"/>
                    <a:pt x="6438" y="1352"/>
                  </a:cubicBezTo>
                  <a:cubicBezTo>
                    <a:pt x="6438" y="1351"/>
                    <a:pt x="6438" y="1351"/>
                    <a:pt x="6437" y="1350"/>
                  </a:cubicBezTo>
                  <a:cubicBezTo>
                    <a:pt x="6437" y="1350"/>
                    <a:pt x="6437" y="1350"/>
                    <a:pt x="6437" y="1350"/>
                  </a:cubicBezTo>
                  <a:cubicBezTo>
                    <a:pt x="6437" y="1350"/>
                    <a:pt x="6437" y="1349"/>
                    <a:pt x="6437" y="1349"/>
                  </a:cubicBezTo>
                  <a:cubicBezTo>
                    <a:pt x="6437" y="1349"/>
                    <a:pt x="6437" y="1349"/>
                    <a:pt x="6437" y="1349"/>
                  </a:cubicBezTo>
                  <a:cubicBezTo>
                    <a:pt x="6437" y="1349"/>
                    <a:pt x="6437" y="1349"/>
                    <a:pt x="6437" y="1349"/>
                  </a:cubicBezTo>
                  <a:cubicBezTo>
                    <a:pt x="6437" y="1349"/>
                    <a:pt x="6437" y="1349"/>
                    <a:pt x="6437" y="1349"/>
                  </a:cubicBezTo>
                  <a:cubicBezTo>
                    <a:pt x="6436" y="1348"/>
                    <a:pt x="6435" y="1347"/>
                    <a:pt x="6435" y="1346"/>
                  </a:cubicBezTo>
                  <a:cubicBezTo>
                    <a:pt x="6435" y="1346"/>
                    <a:pt x="6435" y="1346"/>
                    <a:pt x="6360" y="1346"/>
                  </a:cubicBezTo>
                  <a:cubicBezTo>
                    <a:pt x="6360" y="1346"/>
                    <a:pt x="6360" y="1346"/>
                    <a:pt x="6307" y="1369"/>
                  </a:cubicBezTo>
                  <a:cubicBezTo>
                    <a:pt x="6269" y="1414"/>
                    <a:pt x="6269" y="1414"/>
                    <a:pt x="6269" y="1414"/>
                  </a:cubicBezTo>
                  <a:cubicBezTo>
                    <a:pt x="6262" y="1421"/>
                    <a:pt x="6269" y="1474"/>
                    <a:pt x="6269" y="1474"/>
                  </a:cubicBezTo>
                  <a:cubicBezTo>
                    <a:pt x="6269" y="1474"/>
                    <a:pt x="6269" y="1474"/>
                    <a:pt x="6187" y="1655"/>
                  </a:cubicBezTo>
                  <a:cubicBezTo>
                    <a:pt x="6187" y="1655"/>
                    <a:pt x="6202" y="1745"/>
                    <a:pt x="6202" y="1753"/>
                  </a:cubicBezTo>
                  <a:cubicBezTo>
                    <a:pt x="6142" y="1760"/>
                    <a:pt x="6142" y="1760"/>
                    <a:pt x="6142" y="1760"/>
                  </a:cubicBezTo>
                  <a:cubicBezTo>
                    <a:pt x="6142" y="1760"/>
                    <a:pt x="6142" y="1760"/>
                    <a:pt x="6104" y="1798"/>
                  </a:cubicBezTo>
                  <a:cubicBezTo>
                    <a:pt x="6104" y="1798"/>
                    <a:pt x="6104" y="1798"/>
                    <a:pt x="5916" y="1851"/>
                  </a:cubicBezTo>
                  <a:cubicBezTo>
                    <a:pt x="5916" y="1851"/>
                    <a:pt x="5871" y="1873"/>
                    <a:pt x="5871" y="1881"/>
                  </a:cubicBezTo>
                  <a:cubicBezTo>
                    <a:pt x="5864" y="1881"/>
                    <a:pt x="5834" y="1896"/>
                    <a:pt x="5834" y="1896"/>
                  </a:cubicBezTo>
                  <a:cubicBezTo>
                    <a:pt x="5826" y="1903"/>
                    <a:pt x="5796" y="1911"/>
                    <a:pt x="5796" y="1911"/>
                  </a:cubicBezTo>
                  <a:cubicBezTo>
                    <a:pt x="5796" y="1911"/>
                    <a:pt x="5796" y="1911"/>
                    <a:pt x="5743" y="1896"/>
                  </a:cubicBezTo>
                  <a:cubicBezTo>
                    <a:pt x="5743" y="1896"/>
                    <a:pt x="5743" y="1896"/>
                    <a:pt x="5728" y="1971"/>
                  </a:cubicBezTo>
                  <a:cubicBezTo>
                    <a:pt x="5728" y="1971"/>
                    <a:pt x="5728" y="1971"/>
                    <a:pt x="5691" y="2031"/>
                  </a:cubicBezTo>
                  <a:cubicBezTo>
                    <a:pt x="5691" y="2031"/>
                    <a:pt x="5691" y="2031"/>
                    <a:pt x="5721" y="2054"/>
                  </a:cubicBezTo>
                  <a:cubicBezTo>
                    <a:pt x="5721" y="2054"/>
                    <a:pt x="5721" y="2054"/>
                    <a:pt x="5722" y="2054"/>
                  </a:cubicBezTo>
                  <a:cubicBezTo>
                    <a:pt x="5724" y="2055"/>
                    <a:pt x="5724" y="2055"/>
                    <a:pt x="5724" y="2055"/>
                  </a:cubicBezTo>
                  <a:cubicBezTo>
                    <a:pt x="5821" y="2033"/>
                    <a:pt x="5821" y="2033"/>
                    <a:pt x="5821" y="2033"/>
                  </a:cubicBezTo>
                  <a:cubicBezTo>
                    <a:pt x="5849" y="2037"/>
                    <a:pt x="5860" y="2039"/>
                    <a:pt x="5864" y="2040"/>
                  </a:cubicBezTo>
                  <a:cubicBezTo>
                    <a:pt x="5865" y="2050"/>
                    <a:pt x="5879" y="2145"/>
                    <a:pt x="5879" y="2152"/>
                  </a:cubicBezTo>
                  <a:cubicBezTo>
                    <a:pt x="5871" y="2197"/>
                    <a:pt x="5871" y="2197"/>
                    <a:pt x="5871" y="2197"/>
                  </a:cubicBezTo>
                  <a:cubicBezTo>
                    <a:pt x="5871" y="2197"/>
                    <a:pt x="5871" y="2197"/>
                    <a:pt x="5834" y="2250"/>
                  </a:cubicBezTo>
                  <a:cubicBezTo>
                    <a:pt x="5834" y="2250"/>
                    <a:pt x="5834" y="2250"/>
                    <a:pt x="5849" y="2303"/>
                  </a:cubicBezTo>
                  <a:cubicBezTo>
                    <a:pt x="5849" y="2303"/>
                    <a:pt x="5849" y="2303"/>
                    <a:pt x="5851" y="2302"/>
                  </a:cubicBezTo>
                  <a:cubicBezTo>
                    <a:pt x="5851" y="2303"/>
                    <a:pt x="5851" y="2303"/>
                    <a:pt x="5851" y="2303"/>
                  </a:cubicBezTo>
                  <a:cubicBezTo>
                    <a:pt x="5889" y="2296"/>
                    <a:pt x="5889" y="2296"/>
                    <a:pt x="5889" y="2296"/>
                  </a:cubicBezTo>
                  <a:cubicBezTo>
                    <a:pt x="5894" y="2281"/>
                    <a:pt x="5895" y="2276"/>
                    <a:pt x="5896" y="2274"/>
                  </a:cubicBezTo>
                  <a:cubicBezTo>
                    <a:pt x="5899" y="2276"/>
                    <a:pt x="5906" y="2282"/>
                    <a:pt x="5924" y="2295"/>
                  </a:cubicBezTo>
                  <a:cubicBezTo>
                    <a:pt x="5931" y="2393"/>
                    <a:pt x="5931" y="2393"/>
                    <a:pt x="5931" y="2393"/>
                  </a:cubicBezTo>
                  <a:cubicBezTo>
                    <a:pt x="5999" y="2438"/>
                    <a:pt x="5999" y="2438"/>
                    <a:pt x="5999" y="2438"/>
                  </a:cubicBezTo>
                  <a:cubicBezTo>
                    <a:pt x="5999" y="2438"/>
                    <a:pt x="5999" y="2438"/>
                    <a:pt x="6021" y="2491"/>
                  </a:cubicBezTo>
                  <a:cubicBezTo>
                    <a:pt x="6021" y="2491"/>
                    <a:pt x="6021" y="2491"/>
                    <a:pt x="6036" y="2514"/>
                  </a:cubicBezTo>
                  <a:cubicBezTo>
                    <a:pt x="6036" y="2514"/>
                    <a:pt x="6037" y="2513"/>
                    <a:pt x="6038" y="2513"/>
                  </a:cubicBezTo>
                  <a:cubicBezTo>
                    <a:pt x="6039" y="2514"/>
                    <a:pt x="6039" y="2514"/>
                    <a:pt x="6039" y="2514"/>
                  </a:cubicBezTo>
                  <a:cubicBezTo>
                    <a:pt x="6039" y="2514"/>
                    <a:pt x="6093" y="2500"/>
                    <a:pt x="6105" y="2499"/>
                  </a:cubicBezTo>
                  <a:cubicBezTo>
                    <a:pt x="6127" y="2514"/>
                    <a:pt x="6127" y="2514"/>
                    <a:pt x="6127" y="2514"/>
                  </a:cubicBezTo>
                  <a:cubicBezTo>
                    <a:pt x="6127" y="2514"/>
                    <a:pt x="6127" y="2514"/>
                    <a:pt x="6202" y="2536"/>
                  </a:cubicBezTo>
                  <a:cubicBezTo>
                    <a:pt x="6202" y="2536"/>
                    <a:pt x="6202" y="2536"/>
                    <a:pt x="6203" y="2536"/>
                  </a:cubicBezTo>
                  <a:cubicBezTo>
                    <a:pt x="6204" y="2536"/>
                    <a:pt x="6204" y="2536"/>
                    <a:pt x="6204" y="2536"/>
                  </a:cubicBezTo>
                  <a:cubicBezTo>
                    <a:pt x="6303" y="2542"/>
                    <a:pt x="6325" y="2543"/>
                    <a:pt x="6330" y="2544"/>
                  </a:cubicBezTo>
                  <a:cubicBezTo>
                    <a:pt x="6330" y="2544"/>
                    <a:pt x="6330" y="2544"/>
                    <a:pt x="6330" y="2544"/>
                  </a:cubicBezTo>
                  <a:cubicBezTo>
                    <a:pt x="6332" y="2544"/>
                    <a:pt x="6341" y="2546"/>
                    <a:pt x="6375" y="2551"/>
                  </a:cubicBezTo>
                  <a:cubicBezTo>
                    <a:pt x="6375" y="2551"/>
                    <a:pt x="6375" y="2551"/>
                    <a:pt x="6375" y="2574"/>
                  </a:cubicBezTo>
                  <a:cubicBezTo>
                    <a:pt x="6375" y="2574"/>
                    <a:pt x="6375" y="2574"/>
                    <a:pt x="6360" y="2604"/>
                  </a:cubicBezTo>
                  <a:cubicBezTo>
                    <a:pt x="6360" y="2604"/>
                    <a:pt x="6360" y="2604"/>
                    <a:pt x="6337" y="2626"/>
                  </a:cubicBezTo>
                  <a:cubicBezTo>
                    <a:pt x="6337" y="2626"/>
                    <a:pt x="6337" y="2626"/>
                    <a:pt x="6299" y="2626"/>
                  </a:cubicBezTo>
                  <a:cubicBezTo>
                    <a:pt x="6299" y="2626"/>
                    <a:pt x="6299" y="2626"/>
                    <a:pt x="6292" y="2642"/>
                  </a:cubicBezTo>
                  <a:cubicBezTo>
                    <a:pt x="6292" y="2642"/>
                    <a:pt x="6292" y="2642"/>
                    <a:pt x="6277" y="2656"/>
                  </a:cubicBezTo>
                  <a:cubicBezTo>
                    <a:pt x="6277" y="2656"/>
                    <a:pt x="6277" y="2656"/>
                    <a:pt x="6277" y="2656"/>
                  </a:cubicBezTo>
                  <a:cubicBezTo>
                    <a:pt x="6241" y="2649"/>
                    <a:pt x="6241" y="2649"/>
                    <a:pt x="6241" y="2649"/>
                  </a:cubicBezTo>
                  <a:cubicBezTo>
                    <a:pt x="6226" y="2649"/>
                    <a:pt x="6226" y="2649"/>
                    <a:pt x="6226" y="2649"/>
                  </a:cubicBezTo>
                  <a:cubicBezTo>
                    <a:pt x="6226" y="2649"/>
                    <a:pt x="6226" y="2649"/>
                    <a:pt x="6226" y="2649"/>
                  </a:cubicBezTo>
                  <a:cubicBezTo>
                    <a:pt x="6224" y="2649"/>
                    <a:pt x="6224" y="2649"/>
                    <a:pt x="6224" y="2649"/>
                  </a:cubicBezTo>
                  <a:cubicBezTo>
                    <a:pt x="6224" y="2649"/>
                    <a:pt x="6224" y="2649"/>
                    <a:pt x="6172" y="2732"/>
                  </a:cubicBezTo>
                  <a:cubicBezTo>
                    <a:pt x="6172" y="2732"/>
                    <a:pt x="6194" y="2755"/>
                    <a:pt x="6202" y="2755"/>
                  </a:cubicBezTo>
                  <a:cubicBezTo>
                    <a:pt x="6224" y="2777"/>
                    <a:pt x="6224" y="2777"/>
                    <a:pt x="6224" y="2777"/>
                  </a:cubicBezTo>
                  <a:cubicBezTo>
                    <a:pt x="6224" y="2777"/>
                    <a:pt x="6224" y="2777"/>
                    <a:pt x="6210" y="2799"/>
                  </a:cubicBezTo>
                  <a:cubicBezTo>
                    <a:pt x="6174" y="2799"/>
                    <a:pt x="6174" y="2799"/>
                    <a:pt x="6174" y="2799"/>
                  </a:cubicBezTo>
                  <a:cubicBezTo>
                    <a:pt x="6136" y="2777"/>
                    <a:pt x="6136" y="2777"/>
                    <a:pt x="6136" y="2777"/>
                  </a:cubicBezTo>
                  <a:cubicBezTo>
                    <a:pt x="6114" y="2754"/>
                    <a:pt x="6114" y="2754"/>
                    <a:pt x="6114" y="2754"/>
                  </a:cubicBezTo>
                  <a:cubicBezTo>
                    <a:pt x="6113" y="2754"/>
                    <a:pt x="6113" y="2755"/>
                    <a:pt x="6112" y="2755"/>
                  </a:cubicBezTo>
                  <a:cubicBezTo>
                    <a:pt x="6112" y="2755"/>
                    <a:pt x="6112" y="2755"/>
                    <a:pt x="6112" y="2755"/>
                  </a:cubicBezTo>
                  <a:cubicBezTo>
                    <a:pt x="6112" y="2755"/>
                    <a:pt x="6112" y="2755"/>
                    <a:pt x="6008" y="2784"/>
                  </a:cubicBezTo>
                  <a:cubicBezTo>
                    <a:pt x="5919" y="2747"/>
                    <a:pt x="5919" y="2747"/>
                    <a:pt x="5919" y="2747"/>
                  </a:cubicBezTo>
                  <a:cubicBezTo>
                    <a:pt x="5904" y="2642"/>
                    <a:pt x="5904" y="2642"/>
                    <a:pt x="5904" y="2642"/>
                  </a:cubicBezTo>
                  <a:cubicBezTo>
                    <a:pt x="5941" y="2589"/>
                    <a:pt x="5941" y="2589"/>
                    <a:pt x="5941" y="2589"/>
                  </a:cubicBezTo>
                  <a:cubicBezTo>
                    <a:pt x="5911" y="2566"/>
                    <a:pt x="5911" y="2566"/>
                    <a:pt x="5911" y="2566"/>
                  </a:cubicBezTo>
                  <a:cubicBezTo>
                    <a:pt x="5904" y="2536"/>
                    <a:pt x="5904" y="2536"/>
                    <a:pt x="5904" y="2536"/>
                  </a:cubicBezTo>
                  <a:cubicBezTo>
                    <a:pt x="5881" y="2476"/>
                    <a:pt x="5881" y="2476"/>
                    <a:pt x="5881" y="2476"/>
                  </a:cubicBezTo>
                  <a:cubicBezTo>
                    <a:pt x="5880" y="2476"/>
                    <a:pt x="5880" y="2476"/>
                    <a:pt x="5879" y="2477"/>
                  </a:cubicBezTo>
                  <a:cubicBezTo>
                    <a:pt x="5879" y="2476"/>
                    <a:pt x="5879" y="2476"/>
                    <a:pt x="5879" y="2476"/>
                  </a:cubicBezTo>
                  <a:cubicBezTo>
                    <a:pt x="5879" y="2476"/>
                    <a:pt x="5879" y="2476"/>
                    <a:pt x="5766" y="2498"/>
                  </a:cubicBezTo>
                  <a:cubicBezTo>
                    <a:pt x="5766" y="2498"/>
                    <a:pt x="5766" y="2498"/>
                    <a:pt x="5706" y="2506"/>
                  </a:cubicBezTo>
                  <a:cubicBezTo>
                    <a:pt x="5706" y="2506"/>
                    <a:pt x="5706" y="2506"/>
                    <a:pt x="5656" y="2506"/>
                  </a:cubicBezTo>
                  <a:cubicBezTo>
                    <a:pt x="5648" y="2446"/>
                    <a:pt x="5648" y="2446"/>
                    <a:pt x="5648" y="2446"/>
                  </a:cubicBezTo>
                  <a:cubicBezTo>
                    <a:pt x="5626" y="2424"/>
                    <a:pt x="5626" y="2424"/>
                    <a:pt x="5626" y="2424"/>
                  </a:cubicBezTo>
                  <a:cubicBezTo>
                    <a:pt x="5625" y="2424"/>
                    <a:pt x="5625" y="2424"/>
                    <a:pt x="5624" y="2424"/>
                  </a:cubicBezTo>
                  <a:cubicBezTo>
                    <a:pt x="5624" y="2424"/>
                    <a:pt x="5624" y="2423"/>
                    <a:pt x="5623" y="2423"/>
                  </a:cubicBezTo>
                  <a:cubicBezTo>
                    <a:pt x="5623" y="2423"/>
                    <a:pt x="5623" y="2423"/>
                    <a:pt x="5527" y="2453"/>
                  </a:cubicBezTo>
                  <a:cubicBezTo>
                    <a:pt x="5416" y="2394"/>
                    <a:pt x="5416" y="2394"/>
                    <a:pt x="5416" y="2394"/>
                  </a:cubicBezTo>
                  <a:cubicBezTo>
                    <a:pt x="5414" y="2394"/>
                    <a:pt x="5414" y="2394"/>
                    <a:pt x="5414" y="2394"/>
                  </a:cubicBezTo>
                  <a:cubicBezTo>
                    <a:pt x="5348" y="2394"/>
                    <a:pt x="5348" y="2394"/>
                    <a:pt x="5348" y="2394"/>
                  </a:cubicBezTo>
                  <a:cubicBezTo>
                    <a:pt x="5303" y="2401"/>
                    <a:pt x="5303" y="2401"/>
                    <a:pt x="5303" y="2401"/>
                  </a:cubicBezTo>
                  <a:cubicBezTo>
                    <a:pt x="5153" y="2499"/>
                    <a:pt x="5153" y="2499"/>
                    <a:pt x="5153" y="2499"/>
                  </a:cubicBezTo>
                  <a:cubicBezTo>
                    <a:pt x="5011" y="2649"/>
                    <a:pt x="5011" y="2649"/>
                    <a:pt x="5011" y="2649"/>
                  </a:cubicBezTo>
                  <a:cubicBezTo>
                    <a:pt x="4943" y="2657"/>
                    <a:pt x="4943" y="2657"/>
                    <a:pt x="4943" y="2657"/>
                  </a:cubicBezTo>
                  <a:cubicBezTo>
                    <a:pt x="4905" y="2724"/>
                    <a:pt x="4905" y="2724"/>
                    <a:pt x="4905" y="2724"/>
                  </a:cubicBezTo>
                  <a:cubicBezTo>
                    <a:pt x="4913" y="2814"/>
                    <a:pt x="4913" y="2814"/>
                    <a:pt x="4913" y="2814"/>
                  </a:cubicBezTo>
                  <a:cubicBezTo>
                    <a:pt x="4913" y="2814"/>
                    <a:pt x="4890" y="2867"/>
                    <a:pt x="4890" y="2875"/>
                  </a:cubicBezTo>
                  <a:cubicBezTo>
                    <a:pt x="4890" y="2905"/>
                    <a:pt x="4890" y="2905"/>
                    <a:pt x="4890" y="2905"/>
                  </a:cubicBezTo>
                  <a:cubicBezTo>
                    <a:pt x="4958" y="2972"/>
                    <a:pt x="4958" y="2972"/>
                    <a:pt x="4958" y="2972"/>
                  </a:cubicBezTo>
                  <a:cubicBezTo>
                    <a:pt x="4981" y="3040"/>
                    <a:pt x="4981" y="3040"/>
                    <a:pt x="4981" y="3040"/>
                  </a:cubicBezTo>
                  <a:cubicBezTo>
                    <a:pt x="4958" y="3108"/>
                    <a:pt x="4958" y="3108"/>
                    <a:pt x="4958" y="3108"/>
                  </a:cubicBezTo>
                  <a:cubicBezTo>
                    <a:pt x="4913" y="3160"/>
                    <a:pt x="4913" y="3160"/>
                    <a:pt x="4913" y="3160"/>
                  </a:cubicBezTo>
                  <a:cubicBezTo>
                    <a:pt x="4898" y="3220"/>
                    <a:pt x="4898" y="3220"/>
                    <a:pt x="4898" y="3220"/>
                  </a:cubicBezTo>
                  <a:cubicBezTo>
                    <a:pt x="4860" y="3258"/>
                    <a:pt x="4860" y="3258"/>
                    <a:pt x="4860" y="3258"/>
                  </a:cubicBezTo>
                  <a:cubicBezTo>
                    <a:pt x="4875" y="3288"/>
                    <a:pt x="4875" y="3288"/>
                    <a:pt x="4875" y="3288"/>
                  </a:cubicBezTo>
                  <a:cubicBezTo>
                    <a:pt x="4913" y="3295"/>
                    <a:pt x="4913" y="3295"/>
                    <a:pt x="4913" y="3295"/>
                  </a:cubicBezTo>
                  <a:cubicBezTo>
                    <a:pt x="4935" y="3303"/>
                    <a:pt x="4935" y="3303"/>
                    <a:pt x="4935" y="3303"/>
                  </a:cubicBezTo>
                  <a:cubicBezTo>
                    <a:pt x="4943" y="3325"/>
                    <a:pt x="4943" y="3325"/>
                    <a:pt x="4943" y="3325"/>
                  </a:cubicBezTo>
                  <a:cubicBezTo>
                    <a:pt x="5048" y="3356"/>
                    <a:pt x="5048" y="3356"/>
                    <a:pt x="5048" y="3356"/>
                  </a:cubicBezTo>
                  <a:cubicBezTo>
                    <a:pt x="5071" y="3393"/>
                    <a:pt x="5071" y="3393"/>
                    <a:pt x="5071" y="3393"/>
                  </a:cubicBezTo>
                  <a:cubicBezTo>
                    <a:pt x="5071" y="3393"/>
                    <a:pt x="5071" y="3423"/>
                    <a:pt x="5063" y="3431"/>
                  </a:cubicBezTo>
                  <a:cubicBezTo>
                    <a:pt x="5063" y="3438"/>
                    <a:pt x="5048" y="3483"/>
                    <a:pt x="5048" y="3483"/>
                  </a:cubicBezTo>
                  <a:cubicBezTo>
                    <a:pt x="5048" y="3491"/>
                    <a:pt x="5093" y="3521"/>
                    <a:pt x="5093" y="3521"/>
                  </a:cubicBezTo>
                  <a:cubicBezTo>
                    <a:pt x="5093" y="3521"/>
                    <a:pt x="5086" y="3581"/>
                    <a:pt x="5086" y="3589"/>
                  </a:cubicBezTo>
                  <a:cubicBezTo>
                    <a:pt x="5078" y="3589"/>
                    <a:pt x="5078" y="3641"/>
                    <a:pt x="5078" y="3641"/>
                  </a:cubicBezTo>
                  <a:cubicBezTo>
                    <a:pt x="5116" y="3679"/>
                    <a:pt x="5116" y="3679"/>
                    <a:pt x="5116" y="3679"/>
                  </a:cubicBezTo>
                  <a:cubicBezTo>
                    <a:pt x="5221" y="3664"/>
                    <a:pt x="5221" y="3664"/>
                    <a:pt x="5221" y="3664"/>
                  </a:cubicBezTo>
                  <a:cubicBezTo>
                    <a:pt x="5296" y="3641"/>
                    <a:pt x="5296" y="3641"/>
                    <a:pt x="5296" y="3641"/>
                  </a:cubicBezTo>
                  <a:cubicBezTo>
                    <a:pt x="5348" y="3664"/>
                    <a:pt x="5348" y="3664"/>
                    <a:pt x="5348" y="3664"/>
                  </a:cubicBezTo>
                  <a:cubicBezTo>
                    <a:pt x="5348" y="3664"/>
                    <a:pt x="5363" y="3731"/>
                    <a:pt x="5363" y="3739"/>
                  </a:cubicBezTo>
                  <a:cubicBezTo>
                    <a:pt x="5378" y="3799"/>
                    <a:pt x="5378" y="3799"/>
                    <a:pt x="5378" y="3799"/>
                  </a:cubicBezTo>
                  <a:cubicBezTo>
                    <a:pt x="5363" y="3859"/>
                    <a:pt x="5363" y="3859"/>
                    <a:pt x="5363" y="3859"/>
                  </a:cubicBezTo>
                  <a:cubicBezTo>
                    <a:pt x="5363" y="3859"/>
                    <a:pt x="5362" y="3860"/>
                    <a:pt x="5362" y="3860"/>
                  </a:cubicBezTo>
                  <a:cubicBezTo>
                    <a:pt x="5377" y="3800"/>
                    <a:pt x="5377" y="3800"/>
                    <a:pt x="5377" y="3800"/>
                  </a:cubicBezTo>
                  <a:cubicBezTo>
                    <a:pt x="5362" y="3740"/>
                    <a:pt x="5362" y="3740"/>
                    <a:pt x="5362" y="3740"/>
                  </a:cubicBezTo>
                  <a:cubicBezTo>
                    <a:pt x="5362" y="3733"/>
                    <a:pt x="5347" y="3665"/>
                    <a:pt x="5347" y="3665"/>
                  </a:cubicBezTo>
                  <a:cubicBezTo>
                    <a:pt x="5294" y="3643"/>
                    <a:pt x="5294" y="3643"/>
                    <a:pt x="5294" y="3643"/>
                  </a:cubicBezTo>
                  <a:cubicBezTo>
                    <a:pt x="5219" y="3665"/>
                    <a:pt x="5219" y="3665"/>
                    <a:pt x="5219" y="3665"/>
                  </a:cubicBezTo>
                  <a:cubicBezTo>
                    <a:pt x="5114" y="3680"/>
                    <a:pt x="5114" y="3680"/>
                    <a:pt x="5114" y="3680"/>
                  </a:cubicBezTo>
                  <a:cubicBezTo>
                    <a:pt x="5076" y="3643"/>
                    <a:pt x="5076" y="3643"/>
                    <a:pt x="5076" y="3643"/>
                  </a:cubicBezTo>
                  <a:cubicBezTo>
                    <a:pt x="5076" y="3643"/>
                    <a:pt x="5076" y="3590"/>
                    <a:pt x="5083" y="3590"/>
                  </a:cubicBezTo>
                  <a:cubicBezTo>
                    <a:pt x="5083" y="3583"/>
                    <a:pt x="5091" y="3523"/>
                    <a:pt x="5091" y="3523"/>
                  </a:cubicBezTo>
                  <a:cubicBezTo>
                    <a:pt x="5091" y="3523"/>
                    <a:pt x="5046" y="3492"/>
                    <a:pt x="5046" y="3485"/>
                  </a:cubicBezTo>
                  <a:cubicBezTo>
                    <a:pt x="5046" y="3485"/>
                    <a:pt x="5061" y="3440"/>
                    <a:pt x="5061" y="3432"/>
                  </a:cubicBezTo>
                  <a:cubicBezTo>
                    <a:pt x="5068" y="3425"/>
                    <a:pt x="5068" y="3395"/>
                    <a:pt x="5068" y="3395"/>
                  </a:cubicBezTo>
                  <a:cubicBezTo>
                    <a:pt x="5046" y="3357"/>
                    <a:pt x="5046" y="3357"/>
                    <a:pt x="5046" y="3357"/>
                  </a:cubicBezTo>
                  <a:cubicBezTo>
                    <a:pt x="4941" y="3327"/>
                    <a:pt x="4941" y="3327"/>
                    <a:pt x="4941" y="3327"/>
                  </a:cubicBezTo>
                  <a:cubicBezTo>
                    <a:pt x="4911" y="3320"/>
                    <a:pt x="4911" y="3320"/>
                    <a:pt x="4911" y="3320"/>
                  </a:cubicBezTo>
                  <a:cubicBezTo>
                    <a:pt x="4895" y="3327"/>
                    <a:pt x="4895" y="3327"/>
                    <a:pt x="4895" y="3327"/>
                  </a:cubicBezTo>
                  <a:cubicBezTo>
                    <a:pt x="4895" y="3410"/>
                    <a:pt x="4895" y="3410"/>
                    <a:pt x="4895" y="3410"/>
                  </a:cubicBezTo>
                  <a:cubicBezTo>
                    <a:pt x="4798" y="3492"/>
                    <a:pt x="4798" y="3492"/>
                    <a:pt x="4798" y="3492"/>
                  </a:cubicBezTo>
                  <a:cubicBezTo>
                    <a:pt x="4798" y="3492"/>
                    <a:pt x="4768" y="3553"/>
                    <a:pt x="4768" y="3560"/>
                  </a:cubicBezTo>
                  <a:cubicBezTo>
                    <a:pt x="4768" y="3598"/>
                    <a:pt x="4768" y="3598"/>
                    <a:pt x="4768" y="3598"/>
                  </a:cubicBezTo>
                  <a:cubicBezTo>
                    <a:pt x="4768" y="3598"/>
                    <a:pt x="4768" y="3598"/>
                    <a:pt x="4768" y="3598"/>
                  </a:cubicBezTo>
                  <a:cubicBezTo>
                    <a:pt x="4769" y="3606"/>
                    <a:pt x="4815" y="3679"/>
                    <a:pt x="4820" y="3687"/>
                  </a:cubicBezTo>
                  <a:cubicBezTo>
                    <a:pt x="4818" y="3688"/>
                    <a:pt x="4809" y="3693"/>
                    <a:pt x="4752" y="3725"/>
                  </a:cubicBezTo>
                  <a:cubicBezTo>
                    <a:pt x="4752" y="3725"/>
                    <a:pt x="4752" y="3725"/>
                    <a:pt x="4753" y="3725"/>
                  </a:cubicBezTo>
                  <a:cubicBezTo>
                    <a:pt x="4753" y="3725"/>
                    <a:pt x="4753" y="3725"/>
                    <a:pt x="4753" y="3725"/>
                  </a:cubicBezTo>
                  <a:cubicBezTo>
                    <a:pt x="4770" y="3760"/>
                    <a:pt x="4774" y="3768"/>
                    <a:pt x="4775" y="3770"/>
                  </a:cubicBezTo>
                  <a:cubicBezTo>
                    <a:pt x="4774" y="3770"/>
                    <a:pt x="4772" y="3773"/>
                    <a:pt x="4752" y="3792"/>
                  </a:cubicBezTo>
                  <a:cubicBezTo>
                    <a:pt x="4752" y="3792"/>
                    <a:pt x="4752" y="3792"/>
                    <a:pt x="4767" y="3920"/>
                  </a:cubicBezTo>
                  <a:cubicBezTo>
                    <a:pt x="4767" y="3920"/>
                    <a:pt x="4767" y="3920"/>
                    <a:pt x="4737" y="3935"/>
                  </a:cubicBezTo>
                  <a:cubicBezTo>
                    <a:pt x="4737" y="3935"/>
                    <a:pt x="4737" y="3935"/>
                    <a:pt x="4730" y="3988"/>
                  </a:cubicBezTo>
                  <a:cubicBezTo>
                    <a:pt x="4730" y="3988"/>
                    <a:pt x="4730" y="3988"/>
                    <a:pt x="4692" y="4011"/>
                  </a:cubicBezTo>
                  <a:cubicBezTo>
                    <a:pt x="4700" y="4048"/>
                    <a:pt x="4700" y="4048"/>
                    <a:pt x="4700" y="4048"/>
                  </a:cubicBezTo>
                  <a:cubicBezTo>
                    <a:pt x="4715" y="4161"/>
                    <a:pt x="4715" y="4161"/>
                    <a:pt x="4715" y="4161"/>
                  </a:cubicBezTo>
                  <a:cubicBezTo>
                    <a:pt x="4752" y="4191"/>
                    <a:pt x="4752" y="4191"/>
                    <a:pt x="4752" y="4191"/>
                  </a:cubicBezTo>
                  <a:cubicBezTo>
                    <a:pt x="4752" y="4199"/>
                    <a:pt x="4775" y="4259"/>
                    <a:pt x="4775" y="4259"/>
                  </a:cubicBezTo>
                  <a:cubicBezTo>
                    <a:pt x="4775" y="4259"/>
                    <a:pt x="4775" y="4259"/>
                    <a:pt x="4828" y="4274"/>
                  </a:cubicBezTo>
                  <a:cubicBezTo>
                    <a:pt x="4828" y="4274"/>
                    <a:pt x="4828" y="4274"/>
                    <a:pt x="4820" y="4364"/>
                  </a:cubicBezTo>
                  <a:cubicBezTo>
                    <a:pt x="4775" y="4394"/>
                    <a:pt x="4775" y="4394"/>
                    <a:pt x="4775" y="4394"/>
                  </a:cubicBezTo>
                  <a:cubicBezTo>
                    <a:pt x="4775" y="4394"/>
                    <a:pt x="4775" y="4394"/>
                    <a:pt x="4775" y="4394"/>
                  </a:cubicBezTo>
                  <a:cubicBezTo>
                    <a:pt x="4775" y="4395"/>
                    <a:pt x="4775" y="4395"/>
                    <a:pt x="4775" y="4395"/>
                  </a:cubicBezTo>
                  <a:cubicBezTo>
                    <a:pt x="4775" y="4395"/>
                    <a:pt x="4775" y="4395"/>
                    <a:pt x="4797" y="4447"/>
                  </a:cubicBezTo>
                  <a:cubicBezTo>
                    <a:pt x="4797" y="4447"/>
                    <a:pt x="4797" y="4447"/>
                    <a:pt x="4767" y="4493"/>
                  </a:cubicBezTo>
                  <a:cubicBezTo>
                    <a:pt x="4767" y="4493"/>
                    <a:pt x="4767" y="4493"/>
                    <a:pt x="4737" y="4545"/>
                  </a:cubicBezTo>
                  <a:cubicBezTo>
                    <a:pt x="4737" y="4545"/>
                    <a:pt x="4737" y="4545"/>
                    <a:pt x="4692" y="4606"/>
                  </a:cubicBezTo>
                  <a:cubicBezTo>
                    <a:pt x="4692" y="4606"/>
                    <a:pt x="4692" y="4606"/>
                    <a:pt x="4662" y="4636"/>
                  </a:cubicBezTo>
                  <a:cubicBezTo>
                    <a:pt x="4662" y="4636"/>
                    <a:pt x="4662" y="4636"/>
                    <a:pt x="4624" y="4591"/>
                  </a:cubicBezTo>
                  <a:cubicBezTo>
                    <a:pt x="4624" y="4591"/>
                    <a:pt x="4624" y="4591"/>
                    <a:pt x="4624" y="4590"/>
                  </a:cubicBezTo>
                  <a:cubicBezTo>
                    <a:pt x="4624" y="4590"/>
                    <a:pt x="4624" y="4590"/>
                    <a:pt x="4624" y="4590"/>
                  </a:cubicBezTo>
                  <a:cubicBezTo>
                    <a:pt x="4623" y="4588"/>
                    <a:pt x="4622" y="4584"/>
                    <a:pt x="4617" y="4575"/>
                  </a:cubicBezTo>
                  <a:cubicBezTo>
                    <a:pt x="4617" y="4573"/>
                    <a:pt x="4616" y="4572"/>
                    <a:pt x="4615" y="4570"/>
                  </a:cubicBezTo>
                  <a:cubicBezTo>
                    <a:pt x="4615" y="4570"/>
                    <a:pt x="4615" y="4570"/>
                    <a:pt x="4615" y="4570"/>
                  </a:cubicBezTo>
                  <a:cubicBezTo>
                    <a:pt x="4615" y="4569"/>
                    <a:pt x="4614" y="4568"/>
                    <a:pt x="4614" y="4567"/>
                  </a:cubicBezTo>
                  <a:cubicBezTo>
                    <a:pt x="4613" y="4565"/>
                    <a:pt x="4612" y="4562"/>
                    <a:pt x="4610" y="4560"/>
                  </a:cubicBezTo>
                  <a:cubicBezTo>
                    <a:pt x="4610" y="4558"/>
                    <a:pt x="4609" y="4557"/>
                    <a:pt x="4609" y="4556"/>
                  </a:cubicBezTo>
                  <a:cubicBezTo>
                    <a:pt x="4607" y="4552"/>
                    <a:pt x="4605" y="4548"/>
                    <a:pt x="4603" y="4543"/>
                  </a:cubicBezTo>
                  <a:cubicBezTo>
                    <a:pt x="4602" y="4542"/>
                    <a:pt x="4602" y="4540"/>
                    <a:pt x="4601" y="4539"/>
                  </a:cubicBezTo>
                  <a:cubicBezTo>
                    <a:pt x="4600" y="4537"/>
                    <a:pt x="4599" y="4535"/>
                    <a:pt x="4598" y="4533"/>
                  </a:cubicBezTo>
                  <a:cubicBezTo>
                    <a:pt x="4598" y="4532"/>
                    <a:pt x="4598" y="4531"/>
                    <a:pt x="4597" y="4531"/>
                  </a:cubicBezTo>
                  <a:cubicBezTo>
                    <a:pt x="4596" y="4527"/>
                    <a:pt x="4594" y="4523"/>
                    <a:pt x="4592" y="4519"/>
                  </a:cubicBezTo>
                  <a:cubicBezTo>
                    <a:pt x="4592" y="4518"/>
                    <a:pt x="4591" y="4518"/>
                    <a:pt x="4591" y="4517"/>
                  </a:cubicBezTo>
                  <a:cubicBezTo>
                    <a:pt x="4590" y="4516"/>
                    <a:pt x="4590" y="4515"/>
                    <a:pt x="4590" y="4514"/>
                  </a:cubicBezTo>
                  <a:cubicBezTo>
                    <a:pt x="4589" y="4512"/>
                    <a:pt x="4588" y="4510"/>
                    <a:pt x="4588" y="4510"/>
                  </a:cubicBezTo>
                  <a:cubicBezTo>
                    <a:pt x="4588" y="4509"/>
                    <a:pt x="4587" y="4509"/>
                    <a:pt x="4587" y="4509"/>
                  </a:cubicBezTo>
                  <a:cubicBezTo>
                    <a:pt x="4587" y="4509"/>
                    <a:pt x="4587" y="4509"/>
                    <a:pt x="4587" y="4509"/>
                  </a:cubicBezTo>
                  <a:cubicBezTo>
                    <a:pt x="4587" y="4509"/>
                    <a:pt x="4587" y="4508"/>
                    <a:pt x="4587" y="4508"/>
                  </a:cubicBezTo>
                  <a:cubicBezTo>
                    <a:pt x="4587" y="4508"/>
                    <a:pt x="4587" y="4508"/>
                    <a:pt x="4587" y="4508"/>
                  </a:cubicBezTo>
                  <a:cubicBezTo>
                    <a:pt x="4587" y="4508"/>
                    <a:pt x="4587" y="4508"/>
                    <a:pt x="4587" y="4508"/>
                  </a:cubicBezTo>
                  <a:cubicBezTo>
                    <a:pt x="4587" y="4508"/>
                    <a:pt x="4587" y="4508"/>
                    <a:pt x="4534" y="4463"/>
                  </a:cubicBezTo>
                  <a:cubicBezTo>
                    <a:pt x="4534" y="4463"/>
                    <a:pt x="4534" y="4463"/>
                    <a:pt x="4436" y="4447"/>
                  </a:cubicBezTo>
                  <a:cubicBezTo>
                    <a:pt x="4436" y="4447"/>
                    <a:pt x="4436" y="4447"/>
                    <a:pt x="4399" y="4485"/>
                  </a:cubicBezTo>
                  <a:cubicBezTo>
                    <a:pt x="4399" y="4485"/>
                    <a:pt x="4399" y="4485"/>
                    <a:pt x="4331" y="4575"/>
                  </a:cubicBezTo>
                  <a:cubicBezTo>
                    <a:pt x="4331" y="4575"/>
                    <a:pt x="4331" y="4575"/>
                    <a:pt x="4308" y="4583"/>
                  </a:cubicBezTo>
                  <a:cubicBezTo>
                    <a:pt x="4308" y="4583"/>
                    <a:pt x="4308" y="4583"/>
                    <a:pt x="4286" y="4576"/>
                  </a:cubicBezTo>
                  <a:cubicBezTo>
                    <a:pt x="4286" y="4570"/>
                    <a:pt x="4279" y="4470"/>
                    <a:pt x="4279" y="4463"/>
                  </a:cubicBezTo>
                  <a:cubicBezTo>
                    <a:pt x="4264" y="4395"/>
                    <a:pt x="4264" y="4395"/>
                    <a:pt x="4264" y="4395"/>
                  </a:cubicBezTo>
                  <a:cubicBezTo>
                    <a:pt x="4263" y="4395"/>
                    <a:pt x="4263" y="4395"/>
                    <a:pt x="4263" y="4395"/>
                  </a:cubicBezTo>
                  <a:cubicBezTo>
                    <a:pt x="4263" y="4395"/>
                    <a:pt x="4263" y="4395"/>
                    <a:pt x="4263" y="4395"/>
                  </a:cubicBezTo>
                  <a:cubicBezTo>
                    <a:pt x="4181" y="4335"/>
                    <a:pt x="4181" y="4335"/>
                    <a:pt x="4181" y="4335"/>
                  </a:cubicBezTo>
                  <a:cubicBezTo>
                    <a:pt x="4181" y="4297"/>
                    <a:pt x="4181" y="4297"/>
                    <a:pt x="4181" y="4297"/>
                  </a:cubicBezTo>
                  <a:cubicBezTo>
                    <a:pt x="4177" y="4293"/>
                    <a:pt x="4173" y="4289"/>
                    <a:pt x="4169" y="4286"/>
                  </a:cubicBezTo>
                  <a:cubicBezTo>
                    <a:pt x="4169" y="4285"/>
                    <a:pt x="4169" y="4285"/>
                    <a:pt x="4168" y="4284"/>
                  </a:cubicBezTo>
                  <a:cubicBezTo>
                    <a:pt x="4168" y="4284"/>
                    <a:pt x="4168" y="4284"/>
                    <a:pt x="4168" y="4284"/>
                  </a:cubicBezTo>
                  <a:cubicBezTo>
                    <a:pt x="4167" y="4283"/>
                    <a:pt x="4166" y="4282"/>
                    <a:pt x="4165" y="4282"/>
                  </a:cubicBezTo>
                  <a:cubicBezTo>
                    <a:pt x="4165" y="4281"/>
                    <a:pt x="4164" y="4281"/>
                    <a:pt x="4164" y="4280"/>
                  </a:cubicBezTo>
                  <a:cubicBezTo>
                    <a:pt x="4163" y="4279"/>
                    <a:pt x="4162" y="4279"/>
                    <a:pt x="4162" y="4278"/>
                  </a:cubicBezTo>
                  <a:cubicBezTo>
                    <a:pt x="4158" y="4274"/>
                    <a:pt x="4158" y="4274"/>
                    <a:pt x="4158" y="4274"/>
                  </a:cubicBezTo>
                  <a:cubicBezTo>
                    <a:pt x="4157" y="4273"/>
                    <a:pt x="4156" y="4273"/>
                    <a:pt x="4156" y="4272"/>
                  </a:cubicBezTo>
                  <a:cubicBezTo>
                    <a:pt x="4153" y="4269"/>
                    <a:pt x="4153" y="4269"/>
                    <a:pt x="4153" y="4269"/>
                  </a:cubicBezTo>
                  <a:cubicBezTo>
                    <a:pt x="4152" y="4268"/>
                    <a:pt x="4151" y="4267"/>
                    <a:pt x="4150" y="4266"/>
                  </a:cubicBezTo>
                  <a:cubicBezTo>
                    <a:pt x="4149" y="4265"/>
                    <a:pt x="4148" y="4264"/>
                    <a:pt x="4147" y="4263"/>
                  </a:cubicBezTo>
                  <a:cubicBezTo>
                    <a:pt x="4144" y="4260"/>
                    <a:pt x="4144" y="4260"/>
                    <a:pt x="4144" y="4260"/>
                  </a:cubicBezTo>
                  <a:cubicBezTo>
                    <a:pt x="4143" y="4260"/>
                    <a:pt x="4143" y="4260"/>
                    <a:pt x="4143" y="4260"/>
                  </a:cubicBezTo>
                  <a:cubicBezTo>
                    <a:pt x="4143" y="4259"/>
                    <a:pt x="4143" y="4259"/>
                    <a:pt x="4143" y="4259"/>
                  </a:cubicBezTo>
                  <a:cubicBezTo>
                    <a:pt x="4143" y="4259"/>
                    <a:pt x="4143" y="4259"/>
                    <a:pt x="4090" y="4259"/>
                  </a:cubicBezTo>
                  <a:cubicBezTo>
                    <a:pt x="4090" y="4259"/>
                    <a:pt x="4090" y="4259"/>
                    <a:pt x="4015" y="4380"/>
                  </a:cubicBezTo>
                  <a:cubicBezTo>
                    <a:pt x="4015" y="4380"/>
                    <a:pt x="4015" y="4380"/>
                    <a:pt x="3993" y="4380"/>
                  </a:cubicBezTo>
                  <a:cubicBezTo>
                    <a:pt x="3933" y="4320"/>
                    <a:pt x="3933" y="4320"/>
                    <a:pt x="3933" y="4320"/>
                  </a:cubicBezTo>
                  <a:cubicBezTo>
                    <a:pt x="3933" y="4320"/>
                    <a:pt x="3933" y="4320"/>
                    <a:pt x="3933" y="4320"/>
                  </a:cubicBezTo>
                  <a:cubicBezTo>
                    <a:pt x="3933" y="4320"/>
                    <a:pt x="3932" y="4320"/>
                    <a:pt x="3932" y="4319"/>
                  </a:cubicBezTo>
                  <a:cubicBezTo>
                    <a:pt x="3932" y="4319"/>
                    <a:pt x="3932" y="4319"/>
                    <a:pt x="3887" y="4252"/>
                  </a:cubicBezTo>
                  <a:cubicBezTo>
                    <a:pt x="3887" y="4252"/>
                    <a:pt x="3887" y="4252"/>
                    <a:pt x="3797" y="4222"/>
                  </a:cubicBezTo>
                  <a:cubicBezTo>
                    <a:pt x="3797" y="4222"/>
                    <a:pt x="3797" y="4222"/>
                    <a:pt x="3729" y="4289"/>
                  </a:cubicBezTo>
                  <a:cubicBezTo>
                    <a:pt x="3729" y="4289"/>
                    <a:pt x="3729" y="4289"/>
                    <a:pt x="3639" y="4282"/>
                  </a:cubicBezTo>
                  <a:cubicBezTo>
                    <a:pt x="3639" y="4282"/>
                    <a:pt x="3639" y="4282"/>
                    <a:pt x="3609" y="4312"/>
                  </a:cubicBezTo>
                  <a:cubicBezTo>
                    <a:pt x="3609" y="4312"/>
                    <a:pt x="3609" y="4312"/>
                    <a:pt x="3601" y="4289"/>
                  </a:cubicBezTo>
                  <a:cubicBezTo>
                    <a:pt x="3601" y="4289"/>
                    <a:pt x="3601" y="4289"/>
                    <a:pt x="3564" y="4282"/>
                  </a:cubicBezTo>
                  <a:cubicBezTo>
                    <a:pt x="3533" y="4297"/>
                    <a:pt x="3533" y="4297"/>
                    <a:pt x="3533" y="4297"/>
                  </a:cubicBezTo>
                  <a:cubicBezTo>
                    <a:pt x="3489" y="4297"/>
                    <a:pt x="3489" y="4297"/>
                    <a:pt x="3489" y="4297"/>
                  </a:cubicBezTo>
                  <a:cubicBezTo>
                    <a:pt x="3503" y="4268"/>
                    <a:pt x="3503" y="4268"/>
                    <a:pt x="3503" y="4268"/>
                  </a:cubicBezTo>
                  <a:cubicBezTo>
                    <a:pt x="3518" y="4245"/>
                    <a:pt x="3518" y="4245"/>
                    <a:pt x="3518" y="4245"/>
                  </a:cubicBezTo>
                  <a:cubicBezTo>
                    <a:pt x="3518" y="4245"/>
                    <a:pt x="3518" y="4245"/>
                    <a:pt x="3518" y="4245"/>
                  </a:cubicBezTo>
                  <a:cubicBezTo>
                    <a:pt x="3518" y="4245"/>
                    <a:pt x="3518" y="4244"/>
                    <a:pt x="3518" y="4244"/>
                  </a:cubicBezTo>
                  <a:cubicBezTo>
                    <a:pt x="3518" y="4244"/>
                    <a:pt x="3518" y="4244"/>
                    <a:pt x="3511" y="4229"/>
                  </a:cubicBezTo>
                  <a:cubicBezTo>
                    <a:pt x="3511" y="4229"/>
                    <a:pt x="3473" y="4222"/>
                    <a:pt x="3473" y="4214"/>
                  </a:cubicBezTo>
                  <a:cubicBezTo>
                    <a:pt x="3473" y="4214"/>
                    <a:pt x="3458" y="4199"/>
                    <a:pt x="3458" y="4191"/>
                  </a:cubicBezTo>
                  <a:cubicBezTo>
                    <a:pt x="3458" y="4169"/>
                    <a:pt x="3458" y="4169"/>
                    <a:pt x="3458" y="4169"/>
                  </a:cubicBezTo>
                  <a:cubicBezTo>
                    <a:pt x="3460" y="4162"/>
                    <a:pt x="3473" y="4155"/>
                    <a:pt x="3473" y="4155"/>
                  </a:cubicBezTo>
                  <a:cubicBezTo>
                    <a:pt x="3496" y="4132"/>
                    <a:pt x="3496" y="4132"/>
                    <a:pt x="3496" y="4132"/>
                  </a:cubicBezTo>
                  <a:cubicBezTo>
                    <a:pt x="3503" y="4125"/>
                    <a:pt x="3518" y="4102"/>
                    <a:pt x="3518" y="4102"/>
                  </a:cubicBezTo>
                  <a:cubicBezTo>
                    <a:pt x="3518" y="4102"/>
                    <a:pt x="3518" y="4102"/>
                    <a:pt x="3518" y="4101"/>
                  </a:cubicBezTo>
                  <a:cubicBezTo>
                    <a:pt x="3518" y="4101"/>
                    <a:pt x="3518" y="4101"/>
                    <a:pt x="3518" y="4101"/>
                  </a:cubicBezTo>
                  <a:cubicBezTo>
                    <a:pt x="3518" y="4101"/>
                    <a:pt x="3518" y="4101"/>
                    <a:pt x="3518" y="4101"/>
                  </a:cubicBezTo>
                  <a:cubicBezTo>
                    <a:pt x="3518" y="4101"/>
                    <a:pt x="3518" y="4100"/>
                    <a:pt x="3519" y="4100"/>
                  </a:cubicBezTo>
                  <a:cubicBezTo>
                    <a:pt x="3519" y="4099"/>
                    <a:pt x="3519" y="4099"/>
                    <a:pt x="3519" y="4099"/>
                  </a:cubicBezTo>
                  <a:cubicBezTo>
                    <a:pt x="3520" y="4091"/>
                    <a:pt x="3527" y="4080"/>
                    <a:pt x="3533" y="4080"/>
                  </a:cubicBezTo>
                  <a:cubicBezTo>
                    <a:pt x="3533" y="4072"/>
                    <a:pt x="3563" y="4072"/>
                    <a:pt x="3563" y="4072"/>
                  </a:cubicBezTo>
                  <a:cubicBezTo>
                    <a:pt x="3578" y="4050"/>
                    <a:pt x="3578" y="4050"/>
                    <a:pt x="3578" y="4050"/>
                  </a:cubicBezTo>
                  <a:cubicBezTo>
                    <a:pt x="3578" y="4049"/>
                    <a:pt x="3578" y="4049"/>
                    <a:pt x="3578" y="4049"/>
                  </a:cubicBezTo>
                  <a:cubicBezTo>
                    <a:pt x="3578" y="4049"/>
                    <a:pt x="3578" y="4049"/>
                    <a:pt x="3579" y="4048"/>
                  </a:cubicBezTo>
                  <a:cubicBezTo>
                    <a:pt x="3579" y="4048"/>
                    <a:pt x="3579" y="4048"/>
                    <a:pt x="3541" y="3996"/>
                  </a:cubicBezTo>
                  <a:cubicBezTo>
                    <a:pt x="3541" y="3996"/>
                    <a:pt x="3541" y="3996"/>
                    <a:pt x="3518" y="3988"/>
                  </a:cubicBezTo>
                  <a:cubicBezTo>
                    <a:pt x="3518" y="3988"/>
                    <a:pt x="3518" y="3988"/>
                    <a:pt x="3511" y="3950"/>
                  </a:cubicBezTo>
                  <a:cubicBezTo>
                    <a:pt x="3496" y="3935"/>
                    <a:pt x="3466" y="3928"/>
                    <a:pt x="3451" y="3920"/>
                  </a:cubicBezTo>
                  <a:cubicBezTo>
                    <a:pt x="3451" y="3920"/>
                    <a:pt x="3451" y="3920"/>
                    <a:pt x="3443" y="3920"/>
                  </a:cubicBezTo>
                  <a:cubicBezTo>
                    <a:pt x="3443" y="3914"/>
                    <a:pt x="3443" y="3914"/>
                    <a:pt x="3443" y="3914"/>
                  </a:cubicBezTo>
                  <a:cubicBezTo>
                    <a:pt x="3451" y="3899"/>
                    <a:pt x="3458" y="3892"/>
                    <a:pt x="3473" y="3884"/>
                  </a:cubicBezTo>
                  <a:cubicBezTo>
                    <a:pt x="3488" y="3884"/>
                    <a:pt x="3503" y="3884"/>
                    <a:pt x="3511" y="3892"/>
                  </a:cubicBezTo>
                  <a:cubicBezTo>
                    <a:pt x="3523" y="3879"/>
                    <a:pt x="3530" y="3867"/>
                    <a:pt x="3533" y="3850"/>
                  </a:cubicBezTo>
                  <a:cubicBezTo>
                    <a:pt x="3533" y="3850"/>
                    <a:pt x="3533" y="3850"/>
                    <a:pt x="3533" y="3849"/>
                  </a:cubicBezTo>
                  <a:cubicBezTo>
                    <a:pt x="3533" y="3846"/>
                    <a:pt x="3533" y="3843"/>
                    <a:pt x="3533" y="3839"/>
                  </a:cubicBezTo>
                  <a:cubicBezTo>
                    <a:pt x="3533" y="3839"/>
                    <a:pt x="3533" y="3839"/>
                    <a:pt x="3533" y="3839"/>
                  </a:cubicBezTo>
                  <a:cubicBezTo>
                    <a:pt x="3535" y="3836"/>
                    <a:pt x="3536" y="3833"/>
                    <a:pt x="3536" y="3829"/>
                  </a:cubicBezTo>
                  <a:cubicBezTo>
                    <a:pt x="3536" y="3829"/>
                    <a:pt x="3536" y="3828"/>
                    <a:pt x="3536" y="3828"/>
                  </a:cubicBezTo>
                  <a:cubicBezTo>
                    <a:pt x="3538" y="3814"/>
                    <a:pt x="3533" y="3796"/>
                    <a:pt x="3533" y="3777"/>
                  </a:cubicBezTo>
                  <a:cubicBezTo>
                    <a:pt x="3526" y="3762"/>
                    <a:pt x="3526" y="3740"/>
                    <a:pt x="3518" y="3717"/>
                  </a:cubicBezTo>
                  <a:cubicBezTo>
                    <a:pt x="3518" y="3694"/>
                    <a:pt x="3511" y="3664"/>
                    <a:pt x="3488" y="3657"/>
                  </a:cubicBezTo>
                  <a:cubicBezTo>
                    <a:pt x="3481" y="3649"/>
                    <a:pt x="3473" y="3649"/>
                    <a:pt x="3466" y="3649"/>
                  </a:cubicBezTo>
                  <a:cubicBezTo>
                    <a:pt x="3428" y="3642"/>
                    <a:pt x="3391" y="3657"/>
                    <a:pt x="3353" y="3657"/>
                  </a:cubicBezTo>
                  <a:cubicBezTo>
                    <a:pt x="3315" y="3657"/>
                    <a:pt x="3278" y="3649"/>
                    <a:pt x="3240" y="3649"/>
                  </a:cubicBezTo>
                  <a:cubicBezTo>
                    <a:pt x="3225" y="3642"/>
                    <a:pt x="3210" y="3642"/>
                    <a:pt x="3195" y="3634"/>
                  </a:cubicBezTo>
                  <a:cubicBezTo>
                    <a:pt x="3180" y="3627"/>
                    <a:pt x="3172" y="3619"/>
                    <a:pt x="3157" y="3604"/>
                  </a:cubicBezTo>
                  <a:cubicBezTo>
                    <a:pt x="3154" y="3601"/>
                    <a:pt x="3152" y="3596"/>
                    <a:pt x="3151" y="3591"/>
                  </a:cubicBezTo>
                  <a:cubicBezTo>
                    <a:pt x="3151" y="3590"/>
                    <a:pt x="3151" y="3590"/>
                    <a:pt x="3151" y="3589"/>
                  </a:cubicBezTo>
                  <a:cubicBezTo>
                    <a:pt x="3150" y="3583"/>
                    <a:pt x="3150" y="3576"/>
                    <a:pt x="3150" y="3568"/>
                  </a:cubicBezTo>
                  <a:cubicBezTo>
                    <a:pt x="3150" y="3553"/>
                    <a:pt x="3150" y="3531"/>
                    <a:pt x="3165" y="3523"/>
                  </a:cubicBezTo>
                  <a:cubicBezTo>
                    <a:pt x="3180" y="3516"/>
                    <a:pt x="3203" y="3516"/>
                    <a:pt x="3210" y="3508"/>
                  </a:cubicBezTo>
                  <a:cubicBezTo>
                    <a:pt x="3218" y="3508"/>
                    <a:pt x="3218" y="3501"/>
                    <a:pt x="3225" y="3493"/>
                  </a:cubicBezTo>
                  <a:cubicBezTo>
                    <a:pt x="3225" y="3486"/>
                    <a:pt x="3233" y="3478"/>
                    <a:pt x="3240" y="3463"/>
                  </a:cubicBezTo>
                  <a:cubicBezTo>
                    <a:pt x="3247" y="3463"/>
                    <a:pt x="3247" y="3463"/>
                    <a:pt x="3247" y="3463"/>
                  </a:cubicBezTo>
                  <a:cubicBezTo>
                    <a:pt x="3248" y="3463"/>
                    <a:pt x="3248" y="3463"/>
                    <a:pt x="3248" y="3463"/>
                  </a:cubicBezTo>
                  <a:cubicBezTo>
                    <a:pt x="3255" y="3463"/>
                    <a:pt x="3263" y="3456"/>
                    <a:pt x="3270" y="3456"/>
                  </a:cubicBezTo>
                  <a:cubicBezTo>
                    <a:pt x="3278" y="3441"/>
                    <a:pt x="3293" y="3426"/>
                    <a:pt x="3300" y="3411"/>
                  </a:cubicBezTo>
                  <a:cubicBezTo>
                    <a:pt x="3300" y="3410"/>
                    <a:pt x="3300" y="3409"/>
                    <a:pt x="3300" y="3408"/>
                  </a:cubicBezTo>
                  <a:cubicBezTo>
                    <a:pt x="3300" y="3408"/>
                    <a:pt x="3300" y="3408"/>
                    <a:pt x="3300" y="3407"/>
                  </a:cubicBezTo>
                  <a:cubicBezTo>
                    <a:pt x="3300" y="3393"/>
                    <a:pt x="3293" y="3385"/>
                    <a:pt x="3285" y="3371"/>
                  </a:cubicBezTo>
                  <a:cubicBezTo>
                    <a:pt x="3278" y="3363"/>
                    <a:pt x="3278" y="3363"/>
                    <a:pt x="3270" y="3356"/>
                  </a:cubicBezTo>
                  <a:cubicBezTo>
                    <a:pt x="3270" y="3356"/>
                    <a:pt x="3263" y="3356"/>
                    <a:pt x="3255" y="3348"/>
                  </a:cubicBezTo>
                  <a:cubicBezTo>
                    <a:pt x="3240" y="3348"/>
                    <a:pt x="3217" y="3341"/>
                    <a:pt x="3195" y="3341"/>
                  </a:cubicBezTo>
                  <a:cubicBezTo>
                    <a:pt x="3195" y="3341"/>
                    <a:pt x="3195" y="3341"/>
                    <a:pt x="3188" y="3333"/>
                  </a:cubicBezTo>
                  <a:cubicBezTo>
                    <a:pt x="3188" y="3320"/>
                    <a:pt x="3188" y="3320"/>
                    <a:pt x="3188" y="3320"/>
                  </a:cubicBezTo>
                  <a:cubicBezTo>
                    <a:pt x="3195" y="3305"/>
                    <a:pt x="3195" y="3290"/>
                    <a:pt x="3203" y="3275"/>
                  </a:cubicBezTo>
                  <a:cubicBezTo>
                    <a:pt x="3210" y="3275"/>
                    <a:pt x="3210" y="3268"/>
                    <a:pt x="3210" y="3260"/>
                  </a:cubicBezTo>
                  <a:cubicBezTo>
                    <a:pt x="3213" y="3257"/>
                    <a:pt x="3214" y="3254"/>
                    <a:pt x="3213" y="3251"/>
                  </a:cubicBezTo>
                  <a:cubicBezTo>
                    <a:pt x="3213" y="3251"/>
                    <a:pt x="3213" y="3251"/>
                    <a:pt x="3213" y="3250"/>
                  </a:cubicBezTo>
                  <a:cubicBezTo>
                    <a:pt x="3213" y="3245"/>
                    <a:pt x="3210" y="3240"/>
                    <a:pt x="3210" y="3235"/>
                  </a:cubicBezTo>
                  <a:cubicBezTo>
                    <a:pt x="3202" y="3205"/>
                    <a:pt x="3172" y="3175"/>
                    <a:pt x="3142" y="3167"/>
                  </a:cubicBezTo>
                  <a:cubicBezTo>
                    <a:pt x="3135" y="3160"/>
                    <a:pt x="3127" y="3160"/>
                    <a:pt x="3127" y="3167"/>
                  </a:cubicBezTo>
                  <a:cubicBezTo>
                    <a:pt x="3120" y="3167"/>
                    <a:pt x="3120" y="3175"/>
                    <a:pt x="3112" y="3175"/>
                  </a:cubicBezTo>
                  <a:cubicBezTo>
                    <a:pt x="3112" y="3182"/>
                    <a:pt x="3112" y="3182"/>
                    <a:pt x="3105" y="3182"/>
                  </a:cubicBezTo>
                  <a:cubicBezTo>
                    <a:pt x="3100" y="3182"/>
                    <a:pt x="3098" y="3179"/>
                    <a:pt x="3098" y="3177"/>
                  </a:cubicBezTo>
                  <a:cubicBezTo>
                    <a:pt x="3098" y="3177"/>
                    <a:pt x="3098" y="3177"/>
                    <a:pt x="3098" y="3177"/>
                  </a:cubicBezTo>
                  <a:cubicBezTo>
                    <a:pt x="3101" y="3167"/>
                    <a:pt x="3101" y="3155"/>
                    <a:pt x="3100" y="3143"/>
                  </a:cubicBezTo>
                  <a:cubicBezTo>
                    <a:pt x="3100" y="3143"/>
                    <a:pt x="3100" y="3142"/>
                    <a:pt x="3100" y="3142"/>
                  </a:cubicBezTo>
                  <a:cubicBezTo>
                    <a:pt x="3098" y="3128"/>
                    <a:pt x="3094" y="3113"/>
                    <a:pt x="3090" y="3100"/>
                  </a:cubicBezTo>
                  <a:cubicBezTo>
                    <a:pt x="3090" y="3100"/>
                    <a:pt x="3090" y="3100"/>
                    <a:pt x="3090" y="3100"/>
                  </a:cubicBezTo>
                  <a:cubicBezTo>
                    <a:pt x="3090" y="3099"/>
                    <a:pt x="3090" y="3098"/>
                    <a:pt x="3090" y="3097"/>
                  </a:cubicBezTo>
                  <a:cubicBezTo>
                    <a:pt x="3090" y="3096"/>
                    <a:pt x="3090" y="3096"/>
                    <a:pt x="3090" y="3096"/>
                  </a:cubicBezTo>
                  <a:cubicBezTo>
                    <a:pt x="3089" y="3092"/>
                    <a:pt x="3088" y="3091"/>
                    <a:pt x="3082" y="3085"/>
                  </a:cubicBezTo>
                  <a:cubicBezTo>
                    <a:pt x="3075" y="3085"/>
                    <a:pt x="3075" y="3085"/>
                    <a:pt x="3075" y="3085"/>
                  </a:cubicBezTo>
                  <a:cubicBezTo>
                    <a:pt x="3044" y="3077"/>
                    <a:pt x="3014" y="3077"/>
                    <a:pt x="2992" y="3085"/>
                  </a:cubicBezTo>
                  <a:cubicBezTo>
                    <a:pt x="2992" y="3085"/>
                    <a:pt x="2993" y="3086"/>
                    <a:pt x="2994" y="3087"/>
                  </a:cubicBezTo>
                  <a:cubicBezTo>
                    <a:pt x="2993" y="3087"/>
                    <a:pt x="2993" y="3087"/>
                    <a:pt x="2992" y="3087"/>
                  </a:cubicBezTo>
                  <a:cubicBezTo>
                    <a:pt x="2996" y="3091"/>
                    <a:pt x="2998" y="3097"/>
                    <a:pt x="2999" y="3102"/>
                  </a:cubicBezTo>
                  <a:cubicBezTo>
                    <a:pt x="2999" y="3102"/>
                    <a:pt x="2999" y="3102"/>
                    <a:pt x="2999" y="3102"/>
                  </a:cubicBezTo>
                  <a:cubicBezTo>
                    <a:pt x="2999" y="3107"/>
                    <a:pt x="2999" y="3111"/>
                    <a:pt x="2999" y="3115"/>
                  </a:cubicBezTo>
                  <a:cubicBezTo>
                    <a:pt x="2999" y="3122"/>
                    <a:pt x="2999" y="3122"/>
                    <a:pt x="2999" y="3122"/>
                  </a:cubicBezTo>
                  <a:cubicBezTo>
                    <a:pt x="2999" y="3130"/>
                    <a:pt x="2992" y="3130"/>
                    <a:pt x="2992" y="3130"/>
                  </a:cubicBezTo>
                  <a:cubicBezTo>
                    <a:pt x="2947" y="3130"/>
                    <a:pt x="2947" y="3130"/>
                    <a:pt x="2947" y="3130"/>
                  </a:cubicBezTo>
                  <a:cubicBezTo>
                    <a:pt x="2909" y="3130"/>
                    <a:pt x="2886" y="3152"/>
                    <a:pt x="2856" y="3167"/>
                  </a:cubicBezTo>
                  <a:cubicBezTo>
                    <a:pt x="2849" y="3167"/>
                    <a:pt x="2849" y="3167"/>
                    <a:pt x="2841" y="3167"/>
                  </a:cubicBezTo>
                  <a:cubicBezTo>
                    <a:pt x="2829" y="3167"/>
                    <a:pt x="2822" y="3162"/>
                    <a:pt x="2819" y="3156"/>
                  </a:cubicBezTo>
                  <a:cubicBezTo>
                    <a:pt x="2819" y="3156"/>
                    <a:pt x="2819" y="3156"/>
                    <a:pt x="2819" y="3156"/>
                  </a:cubicBezTo>
                  <a:cubicBezTo>
                    <a:pt x="2819" y="3156"/>
                    <a:pt x="2819" y="3155"/>
                    <a:pt x="2819" y="3155"/>
                  </a:cubicBezTo>
                  <a:cubicBezTo>
                    <a:pt x="2819" y="3155"/>
                    <a:pt x="2819" y="3155"/>
                    <a:pt x="2819" y="3155"/>
                  </a:cubicBezTo>
                  <a:cubicBezTo>
                    <a:pt x="2819" y="3155"/>
                    <a:pt x="2819" y="3155"/>
                    <a:pt x="2819" y="3155"/>
                  </a:cubicBezTo>
                  <a:cubicBezTo>
                    <a:pt x="2819" y="3154"/>
                    <a:pt x="2819" y="3153"/>
                    <a:pt x="2819" y="3152"/>
                  </a:cubicBezTo>
                  <a:cubicBezTo>
                    <a:pt x="2815" y="3149"/>
                    <a:pt x="2814" y="3146"/>
                    <a:pt x="2813" y="3142"/>
                  </a:cubicBezTo>
                  <a:cubicBezTo>
                    <a:pt x="2813" y="3142"/>
                    <a:pt x="2812" y="3142"/>
                    <a:pt x="2812" y="3142"/>
                  </a:cubicBezTo>
                  <a:cubicBezTo>
                    <a:pt x="2812" y="3139"/>
                    <a:pt x="2812" y="3136"/>
                    <a:pt x="2812" y="3132"/>
                  </a:cubicBezTo>
                  <a:cubicBezTo>
                    <a:pt x="2812" y="3132"/>
                    <a:pt x="2811" y="3132"/>
                    <a:pt x="2811" y="3132"/>
                  </a:cubicBezTo>
                  <a:cubicBezTo>
                    <a:pt x="2811" y="3131"/>
                    <a:pt x="2811" y="3131"/>
                    <a:pt x="2811" y="3130"/>
                  </a:cubicBezTo>
                  <a:cubicBezTo>
                    <a:pt x="2774" y="3115"/>
                    <a:pt x="2721" y="3122"/>
                    <a:pt x="2691" y="3152"/>
                  </a:cubicBezTo>
                  <a:cubicBezTo>
                    <a:pt x="2691" y="3160"/>
                    <a:pt x="2683" y="3167"/>
                    <a:pt x="2676" y="3175"/>
                  </a:cubicBezTo>
                  <a:cubicBezTo>
                    <a:pt x="2653" y="3197"/>
                    <a:pt x="2616" y="3205"/>
                    <a:pt x="2593" y="3228"/>
                  </a:cubicBezTo>
                  <a:cubicBezTo>
                    <a:pt x="2578" y="3243"/>
                    <a:pt x="2570" y="3258"/>
                    <a:pt x="2563" y="3273"/>
                  </a:cubicBezTo>
                  <a:cubicBezTo>
                    <a:pt x="2548" y="3288"/>
                    <a:pt x="2533" y="3303"/>
                    <a:pt x="2503" y="3318"/>
                  </a:cubicBezTo>
                  <a:cubicBezTo>
                    <a:pt x="2503" y="3318"/>
                    <a:pt x="2495" y="3318"/>
                    <a:pt x="2488" y="3318"/>
                  </a:cubicBezTo>
                  <a:cubicBezTo>
                    <a:pt x="2484" y="3318"/>
                    <a:pt x="2481" y="3313"/>
                    <a:pt x="2478" y="3307"/>
                  </a:cubicBezTo>
                  <a:cubicBezTo>
                    <a:pt x="2478" y="3307"/>
                    <a:pt x="2478" y="3307"/>
                    <a:pt x="2478" y="3306"/>
                  </a:cubicBezTo>
                  <a:cubicBezTo>
                    <a:pt x="2475" y="3300"/>
                    <a:pt x="2474" y="3294"/>
                    <a:pt x="2474" y="3290"/>
                  </a:cubicBezTo>
                  <a:cubicBezTo>
                    <a:pt x="2473" y="3290"/>
                    <a:pt x="2473" y="3289"/>
                    <a:pt x="2473" y="3289"/>
                  </a:cubicBezTo>
                  <a:cubicBezTo>
                    <a:pt x="2473" y="3288"/>
                    <a:pt x="2473" y="3288"/>
                    <a:pt x="2473" y="3288"/>
                  </a:cubicBezTo>
                  <a:cubicBezTo>
                    <a:pt x="2465" y="3273"/>
                    <a:pt x="2443" y="3265"/>
                    <a:pt x="2435" y="3250"/>
                  </a:cubicBezTo>
                  <a:cubicBezTo>
                    <a:pt x="2429" y="3245"/>
                    <a:pt x="2424" y="3243"/>
                    <a:pt x="2421" y="3240"/>
                  </a:cubicBezTo>
                  <a:cubicBezTo>
                    <a:pt x="2421" y="3240"/>
                    <a:pt x="2421" y="3240"/>
                    <a:pt x="2421" y="3240"/>
                  </a:cubicBezTo>
                  <a:cubicBezTo>
                    <a:pt x="2421" y="3239"/>
                    <a:pt x="2421" y="3238"/>
                    <a:pt x="2421" y="3238"/>
                  </a:cubicBezTo>
                  <a:cubicBezTo>
                    <a:pt x="2421" y="3237"/>
                    <a:pt x="2420" y="3237"/>
                    <a:pt x="2420" y="3237"/>
                  </a:cubicBezTo>
                  <a:cubicBezTo>
                    <a:pt x="2420" y="3236"/>
                    <a:pt x="2420" y="3236"/>
                    <a:pt x="2420" y="3235"/>
                  </a:cubicBezTo>
                  <a:cubicBezTo>
                    <a:pt x="2418" y="3233"/>
                    <a:pt x="2417" y="3231"/>
                    <a:pt x="2416" y="3229"/>
                  </a:cubicBezTo>
                  <a:cubicBezTo>
                    <a:pt x="2414" y="3224"/>
                    <a:pt x="2414" y="3217"/>
                    <a:pt x="2414" y="3208"/>
                  </a:cubicBezTo>
                  <a:cubicBezTo>
                    <a:pt x="2414" y="3185"/>
                    <a:pt x="2414" y="3185"/>
                    <a:pt x="2414" y="3185"/>
                  </a:cubicBezTo>
                  <a:cubicBezTo>
                    <a:pt x="2421" y="3170"/>
                    <a:pt x="2436" y="3163"/>
                    <a:pt x="2444" y="3147"/>
                  </a:cubicBezTo>
                  <a:cubicBezTo>
                    <a:pt x="2444" y="3140"/>
                    <a:pt x="2442" y="3134"/>
                    <a:pt x="2440" y="3129"/>
                  </a:cubicBezTo>
                  <a:cubicBezTo>
                    <a:pt x="2439" y="3128"/>
                    <a:pt x="2439" y="3126"/>
                    <a:pt x="2438" y="3125"/>
                  </a:cubicBezTo>
                  <a:cubicBezTo>
                    <a:pt x="2437" y="3122"/>
                    <a:pt x="2436" y="3120"/>
                    <a:pt x="2436" y="3117"/>
                  </a:cubicBezTo>
                  <a:cubicBezTo>
                    <a:pt x="2436" y="3095"/>
                    <a:pt x="2451" y="3087"/>
                    <a:pt x="2451" y="3065"/>
                  </a:cubicBezTo>
                  <a:cubicBezTo>
                    <a:pt x="2451" y="3063"/>
                    <a:pt x="2451" y="3062"/>
                    <a:pt x="2450" y="3060"/>
                  </a:cubicBezTo>
                  <a:cubicBezTo>
                    <a:pt x="2450" y="3060"/>
                    <a:pt x="2450" y="3060"/>
                    <a:pt x="2450" y="3060"/>
                  </a:cubicBezTo>
                  <a:cubicBezTo>
                    <a:pt x="2449" y="3054"/>
                    <a:pt x="2442" y="3054"/>
                    <a:pt x="2435" y="3047"/>
                  </a:cubicBezTo>
                  <a:cubicBezTo>
                    <a:pt x="2429" y="3041"/>
                    <a:pt x="2424" y="3040"/>
                    <a:pt x="2421" y="3036"/>
                  </a:cubicBezTo>
                  <a:cubicBezTo>
                    <a:pt x="2421" y="3036"/>
                    <a:pt x="2421" y="3036"/>
                    <a:pt x="2421" y="3036"/>
                  </a:cubicBezTo>
                  <a:cubicBezTo>
                    <a:pt x="2421" y="3036"/>
                    <a:pt x="2421" y="3035"/>
                    <a:pt x="2421" y="3035"/>
                  </a:cubicBezTo>
                  <a:cubicBezTo>
                    <a:pt x="2420" y="3035"/>
                    <a:pt x="2420" y="3035"/>
                    <a:pt x="2420" y="3035"/>
                  </a:cubicBezTo>
                  <a:cubicBezTo>
                    <a:pt x="2420" y="3034"/>
                    <a:pt x="2420" y="3033"/>
                    <a:pt x="2420" y="3032"/>
                  </a:cubicBezTo>
                  <a:cubicBezTo>
                    <a:pt x="2416" y="3032"/>
                    <a:pt x="2415" y="3032"/>
                    <a:pt x="2414" y="3031"/>
                  </a:cubicBezTo>
                  <a:cubicBezTo>
                    <a:pt x="2414" y="3030"/>
                    <a:pt x="2414" y="3029"/>
                    <a:pt x="2414" y="3027"/>
                  </a:cubicBezTo>
                  <a:cubicBezTo>
                    <a:pt x="2414" y="3027"/>
                    <a:pt x="2414" y="3027"/>
                    <a:pt x="2414" y="3020"/>
                  </a:cubicBezTo>
                  <a:cubicBezTo>
                    <a:pt x="2421" y="3012"/>
                    <a:pt x="2421" y="3005"/>
                    <a:pt x="2429" y="2997"/>
                  </a:cubicBezTo>
                  <a:cubicBezTo>
                    <a:pt x="2429" y="2990"/>
                    <a:pt x="2427" y="2985"/>
                    <a:pt x="2425" y="2980"/>
                  </a:cubicBezTo>
                  <a:cubicBezTo>
                    <a:pt x="2425" y="2980"/>
                    <a:pt x="2425" y="2979"/>
                    <a:pt x="2425" y="2979"/>
                  </a:cubicBezTo>
                  <a:cubicBezTo>
                    <a:pt x="2424" y="2977"/>
                    <a:pt x="2423" y="2974"/>
                    <a:pt x="2422" y="2972"/>
                  </a:cubicBezTo>
                  <a:cubicBezTo>
                    <a:pt x="2422" y="2972"/>
                    <a:pt x="2422" y="2972"/>
                    <a:pt x="2422" y="2972"/>
                  </a:cubicBezTo>
                  <a:cubicBezTo>
                    <a:pt x="2421" y="2970"/>
                    <a:pt x="2421" y="2969"/>
                    <a:pt x="2421" y="2967"/>
                  </a:cubicBezTo>
                  <a:cubicBezTo>
                    <a:pt x="2421" y="2952"/>
                    <a:pt x="2421" y="2929"/>
                    <a:pt x="2436" y="2914"/>
                  </a:cubicBezTo>
                  <a:cubicBezTo>
                    <a:pt x="2444" y="2899"/>
                    <a:pt x="2459" y="2884"/>
                    <a:pt x="2474" y="2877"/>
                  </a:cubicBezTo>
                  <a:cubicBezTo>
                    <a:pt x="2474" y="2876"/>
                    <a:pt x="2474" y="2875"/>
                    <a:pt x="2474" y="2874"/>
                  </a:cubicBezTo>
                  <a:cubicBezTo>
                    <a:pt x="2474" y="2873"/>
                    <a:pt x="2474" y="2872"/>
                    <a:pt x="2475" y="2872"/>
                  </a:cubicBezTo>
                  <a:cubicBezTo>
                    <a:pt x="2475" y="2868"/>
                    <a:pt x="2475" y="2865"/>
                    <a:pt x="2476" y="2862"/>
                  </a:cubicBezTo>
                  <a:cubicBezTo>
                    <a:pt x="2476" y="2862"/>
                    <a:pt x="2476" y="2862"/>
                    <a:pt x="2476" y="2862"/>
                  </a:cubicBezTo>
                  <a:cubicBezTo>
                    <a:pt x="2479" y="2826"/>
                    <a:pt x="2465" y="2786"/>
                    <a:pt x="2444" y="2759"/>
                  </a:cubicBezTo>
                  <a:cubicBezTo>
                    <a:pt x="2414" y="2737"/>
                    <a:pt x="2384" y="2729"/>
                    <a:pt x="2369" y="2699"/>
                  </a:cubicBezTo>
                  <a:cubicBezTo>
                    <a:pt x="2361" y="2677"/>
                    <a:pt x="2361" y="2662"/>
                    <a:pt x="2353" y="2639"/>
                  </a:cubicBezTo>
                  <a:cubicBezTo>
                    <a:pt x="2346" y="2624"/>
                    <a:pt x="2331" y="2609"/>
                    <a:pt x="2316" y="2609"/>
                  </a:cubicBezTo>
                  <a:cubicBezTo>
                    <a:pt x="2308" y="2609"/>
                    <a:pt x="2301" y="2616"/>
                    <a:pt x="2293" y="2616"/>
                  </a:cubicBezTo>
                  <a:cubicBezTo>
                    <a:pt x="2293" y="2621"/>
                    <a:pt x="2293" y="2621"/>
                    <a:pt x="2293" y="2621"/>
                  </a:cubicBezTo>
                  <a:cubicBezTo>
                    <a:pt x="2293" y="2622"/>
                    <a:pt x="2293" y="2622"/>
                    <a:pt x="2293" y="2622"/>
                  </a:cubicBezTo>
                  <a:cubicBezTo>
                    <a:pt x="2293" y="2622"/>
                    <a:pt x="2293" y="2622"/>
                    <a:pt x="2293" y="2622"/>
                  </a:cubicBezTo>
                  <a:cubicBezTo>
                    <a:pt x="2275" y="2640"/>
                    <a:pt x="2262" y="2668"/>
                    <a:pt x="2242" y="2681"/>
                  </a:cubicBezTo>
                  <a:cubicBezTo>
                    <a:pt x="2242" y="2681"/>
                    <a:pt x="2242" y="2681"/>
                    <a:pt x="2242" y="2682"/>
                  </a:cubicBezTo>
                  <a:cubicBezTo>
                    <a:pt x="2237" y="2684"/>
                    <a:pt x="2232" y="2687"/>
                    <a:pt x="2226" y="2688"/>
                  </a:cubicBezTo>
                  <a:cubicBezTo>
                    <a:pt x="2211" y="2695"/>
                    <a:pt x="2196" y="2688"/>
                    <a:pt x="2181" y="2695"/>
                  </a:cubicBezTo>
                  <a:cubicBezTo>
                    <a:pt x="2151" y="2695"/>
                    <a:pt x="2128" y="2718"/>
                    <a:pt x="2098" y="2733"/>
                  </a:cubicBezTo>
                  <a:cubicBezTo>
                    <a:pt x="2031" y="2771"/>
                    <a:pt x="1948" y="2793"/>
                    <a:pt x="1865" y="2793"/>
                  </a:cubicBezTo>
                  <a:cubicBezTo>
                    <a:pt x="1850" y="2793"/>
                    <a:pt x="1835" y="2786"/>
                    <a:pt x="1828" y="2778"/>
                  </a:cubicBezTo>
                  <a:cubicBezTo>
                    <a:pt x="1805" y="2763"/>
                    <a:pt x="1805" y="2733"/>
                    <a:pt x="1805" y="2711"/>
                  </a:cubicBezTo>
                  <a:cubicBezTo>
                    <a:pt x="1808" y="2700"/>
                    <a:pt x="1810" y="2690"/>
                    <a:pt x="1812" y="2681"/>
                  </a:cubicBezTo>
                  <a:cubicBezTo>
                    <a:pt x="1813" y="2680"/>
                    <a:pt x="1813" y="2678"/>
                    <a:pt x="1813" y="2677"/>
                  </a:cubicBezTo>
                  <a:cubicBezTo>
                    <a:pt x="1813" y="2675"/>
                    <a:pt x="1814" y="2673"/>
                    <a:pt x="1814" y="2671"/>
                  </a:cubicBezTo>
                  <a:cubicBezTo>
                    <a:pt x="1814" y="2670"/>
                    <a:pt x="1815" y="2668"/>
                    <a:pt x="1815" y="2667"/>
                  </a:cubicBezTo>
                  <a:cubicBezTo>
                    <a:pt x="1816" y="2654"/>
                    <a:pt x="1816" y="2642"/>
                    <a:pt x="1813" y="2628"/>
                  </a:cubicBezTo>
                  <a:cubicBezTo>
                    <a:pt x="1797" y="2598"/>
                    <a:pt x="1752" y="2583"/>
                    <a:pt x="1737" y="2545"/>
                  </a:cubicBezTo>
                  <a:cubicBezTo>
                    <a:pt x="1715" y="2515"/>
                    <a:pt x="1730" y="2470"/>
                    <a:pt x="1715" y="2432"/>
                  </a:cubicBezTo>
                  <a:cubicBezTo>
                    <a:pt x="1715" y="2424"/>
                    <a:pt x="1707" y="2417"/>
                    <a:pt x="1707" y="2409"/>
                  </a:cubicBezTo>
                  <a:cubicBezTo>
                    <a:pt x="1700" y="2402"/>
                    <a:pt x="1692" y="2402"/>
                    <a:pt x="1685" y="2402"/>
                  </a:cubicBezTo>
                  <a:cubicBezTo>
                    <a:pt x="1662" y="2394"/>
                    <a:pt x="1640" y="2409"/>
                    <a:pt x="1625" y="2432"/>
                  </a:cubicBezTo>
                  <a:cubicBezTo>
                    <a:pt x="1616" y="2441"/>
                    <a:pt x="1609" y="2455"/>
                    <a:pt x="1609" y="2470"/>
                  </a:cubicBezTo>
                  <a:cubicBezTo>
                    <a:pt x="1609" y="2471"/>
                    <a:pt x="1609" y="2471"/>
                    <a:pt x="1609" y="2472"/>
                  </a:cubicBezTo>
                  <a:cubicBezTo>
                    <a:pt x="1609" y="2481"/>
                    <a:pt x="1611" y="2491"/>
                    <a:pt x="1616" y="2499"/>
                  </a:cubicBezTo>
                  <a:cubicBezTo>
                    <a:pt x="1602" y="2491"/>
                    <a:pt x="1602" y="2469"/>
                    <a:pt x="1594" y="2455"/>
                  </a:cubicBezTo>
                  <a:cubicBezTo>
                    <a:pt x="1579" y="2424"/>
                    <a:pt x="1534" y="2424"/>
                    <a:pt x="1497" y="2417"/>
                  </a:cubicBezTo>
                  <a:cubicBezTo>
                    <a:pt x="1497" y="2470"/>
                    <a:pt x="1474" y="2515"/>
                    <a:pt x="1444" y="2545"/>
                  </a:cubicBezTo>
                  <a:cubicBezTo>
                    <a:pt x="1441" y="2545"/>
                    <a:pt x="1439" y="2543"/>
                    <a:pt x="1439" y="2541"/>
                  </a:cubicBezTo>
                  <a:cubicBezTo>
                    <a:pt x="1439" y="2541"/>
                    <a:pt x="1439" y="2541"/>
                    <a:pt x="1439" y="2541"/>
                  </a:cubicBezTo>
                  <a:cubicBezTo>
                    <a:pt x="1439" y="2538"/>
                    <a:pt x="1440" y="2535"/>
                    <a:pt x="1444" y="2531"/>
                  </a:cubicBezTo>
                  <a:cubicBezTo>
                    <a:pt x="1444" y="2524"/>
                    <a:pt x="1452" y="2516"/>
                    <a:pt x="1452" y="2508"/>
                  </a:cubicBezTo>
                  <a:cubicBezTo>
                    <a:pt x="1452" y="2508"/>
                    <a:pt x="1452" y="2508"/>
                    <a:pt x="1452" y="2507"/>
                  </a:cubicBezTo>
                  <a:cubicBezTo>
                    <a:pt x="1452" y="2507"/>
                    <a:pt x="1452" y="2507"/>
                    <a:pt x="1452" y="2507"/>
                  </a:cubicBezTo>
                  <a:cubicBezTo>
                    <a:pt x="1451" y="2500"/>
                    <a:pt x="1444" y="2500"/>
                    <a:pt x="1437" y="2500"/>
                  </a:cubicBezTo>
                  <a:cubicBezTo>
                    <a:pt x="1429" y="2500"/>
                    <a:pt x="1414" y="2500"/>
                    <a:pt x="1406" y="2507"/>
                  </a:cubicBezTo>
                  <a:cubicBezTo>
                    <a:pt x="1391" y="2485"/>
                    <a:pt x="1384" y="2455"/>
                    <a:pt x="1376" y="2432"/>
                  </a:cubicBezTo>
                  <a:cubicBezTo>
                    <a:pt x="1376" y="2432"/>
                    <a:pt x="1376" y="2432"/>
                    <a:pt x="1376" y="2432"/>
                  </a:cubicBezTo>
                  <a:cubicBezTo>
                    <a:pt x="1376" y="2432"/>
                    <a:pt x="1376" y="2432"/>
                    <a:pt x="1376" y="2431"/>
                  </a:cubicBezTo>
                  <a:cubicBezTo>
                    <a:pt x="1376" y="2424"/>
                    <a:pt x="1369" y="2409"/>
                    <a:pt x="1369" y="2409"/>
                  </a:cubicBezTo>
                  <a:cubicBezTo>
                    <a:pt x="1361" y="2402"/>
                    <a:pt x="1354" y="2394"/>
                    <a:pt x="1346" y="2402"/>
                  </a:cubicBezTo>
                  <a:cubicBezTo>
                    <a:pt x="1339" y="2402"/>
                    <a:pt x="1339" y="2409"/>
                    <a:pt x="1331" y="2409"/>
                  </a:cubicBezTo>
                  <a:cubicBezTo>
                    <a:pt x="1324" y="2394"/>
                    <a:pt x="1309" y="2402"/>
                    <a:pt x="1294" y="2402"/>
                  </a:cubicBezTo>
                  <a:cubicBezTo>
                    <a:pt x="1264" y="2409"/>
                    <a:pt x="1234" y="2424"/>
                    <a:pt x="1203" y="2440"/>
                  </a:cubicBezTo>
                  <a:cubicBezTo>
                    <a:pt x="1203" y="2447"/>
                    <a:pt x="1196" y="2447"/>
                    <a:pt x="1188" y="2455"/>
                  </a:cubicBezTo>
                  <a:cubicBezTo>
                    <a:pt x="1188" y="2462"/>
                    <a:pt x="1188" y="2470"/>
                    <a:pt x="1181" y="2477"/>
                  </a:cubicBezTo>
                  <a:cubicBezTo>
                    <a:pt x="1173" y="2485"/>
                    <a:pt x="1166" y="2500"/>
                    <a:pt x="1158" y="2507"/>
                  </a:cubicBezTo>
                  <a:cubicBezTo>
                    <a:pt x="1143" y="2515"/>
                    <a:pt x="1121" y="2522"/>
                    <a:pt x="1121" y="2537"/>
                  </a:cubicBezTo>
                  <a:cubicBezTo>
                    <a:pt x="1121" y="2539"/>
                    <a:pt x="1121" y="2541"/>
                    <a:pt x="1121" y="2542"/>
                  </a:cubicBezTo>
                  <a:cubicBezTo>
                    <a:pt x="1121" y="2542"/>
                    <a:pt x="1121" y="2542"/>
                    <a:pt x="1121" y="2543"/>
                  </a:cubicBezTo>
                  <a:cubicBezTo>
                    <a:pt x="1124" y="2555"/>
                    <a:pt x="1137" y="2563"/>
                    <a:pt x="1144" y="2576"/>
                  </a:cubicBezTo>
                  <a:cubicBezTo>
                    <a:pt x="1159" y="2584"/>
                    <a:pt x="1166" y="2599"/>
                    <a:pt x="1174" y="2614"/>
                  </a:cubicBezTo>
                  <a:cubicBezTo>
                    <a:pt x="1189" y="2629"/>
                    <a:pt x="1196" y="2636"/>
                    <a:pt x="1219" y="2644"/>
                  </a:cubicBezTo>
                  <a:cubicBezTo>
                    <a:pt x="1256" y="2644"/>
                    <a:pt x="1256" y="2644"/>
                    <a:pt x="1256" y="2644"/>
                  </a:cubicBezTo>
                  <a:cubicBezTo>
                    <a:pt x="1279" y="2651"/>
                    <a:pt x="1301" y="2666"/>
                    <a:pt x="1316" y="2674"/>
                  </a:cubicBezTo>
                  <a:cubicBezTo>
                    <a:pt x="1361" y="2674"/>
                    <a:pt x="1361" y="2674"/>
                    <a:pt x="1361" y="2674"/>
                  </a:cubicBezTo>
                  <a:cubicBezTo>
                    <a:pt x="1369" y="2674"/>
                    <a:pt x="1384" y="2681"/>
                    <a:pt x="1392" y="2681"/>
                  </a:cubicBezTo>
                  <a:cubicBezTo>
                    <a:pt x="1399" y="2689"/>
                    <a:pt x="1414" y="2689"/>
                    <a:pt x="1422" y="2696"/>
                  </a:cubicBezTo>
                  <a:cubicBezTo>
                    <a:pt x="1429" y="2696"/>
                    <a:pt x="1429" y="2696"/>
                    <a:pt x="1437" y="2704"/>
                  </a:cubicBezTo>
                  <a:cubicBezTo>
                    <a:pt x="1437" y="2711"/>
                    <a:pt x="1437" y="2711"/>
                    <a:pt x="1437" y="2711"/>
                  </a:cubicBezTo>
                  <a:cubicBezTo>
                    <a:pt x="1437" y="2711"/>
                    <a:pt x="1437" y="2711"/>
                    <a:pt x="1437" y="2711"/>
                  </a:cubicBezTo>
                  <a:cubicBezTo>
                    <a:pt x="1437" y="2711"/>
                    <a:pt x="1437" y="2711"/>
                    <a:pt x="1437" y="2711"/>
                  </a:cubicBezTo>
                  <a:cubicBezTo>
                    <a:pt x="1452" y="2742"/>
                    <a:pt x="1459" y="2764"/>
                    <a:pt x="1467" y="2787"/>
                  </a:cubicBezTo>
                  <a:cubicBezTo>
                    <a:pt x="1467" y="2791"/>
                    <a:pt x="1470" y="2796"/>
                    <a:pt x="1470" y="2801"/>
                  </a:cubicBezTo>
                  <a:cubicBezTo>
                    <a:pt x="1470" y="2801"/>
                    <a:pt x="1470" y="2801"/>
                    <a:pt x="1470" y="2801"/>
                  </a:cubicBezTo>
                  <a:cubicBezTo>
                    <a:pt x="1470" y="2801"/>
                    <a:pt x="1470" y="2801"/>
                    <a:pt x="1470" y="2801"/>
                  </a:cubicBezTo>
                  <a:cubicBezTo>
                    <a:pt x="1470" y="2804"/>
                    <a:pt x="1469" y="2806"/>
                    <a:pt x="1467" y="2808"/>
                  </a:cubicBezTo>
                  <a:cubicBezTo>
                    <a:pt x="1467" y="2823"/>
                    <a:pt x="1444" y="2831"/>
                    <a:pt x="1429" y="2846"/>
                  </a:cubicBezTo>
                  <a:cubicBezTo>
                    <a:pt x="1427" y="2851"/>
                    <a:pt x="1426" y="2856"/>
                    <a:pt x="1426" y="2862"/>
                  </a:cubicBezTo>
                  <a:cubicBezTo>
                    <a:pt x="1426" y="2862"/>
                    <a:pt x="1426" y="2863"/>
                    <a:pt x="1426" y="2863"/>
                  </a:cubicBezTo>
                  <a:cubicBezTo>
                    <a:pt x="1426" y="2864"/>
                    <a:pt x="1426" y="2864"/>
                    <a:pt x="1426" y="2864"/>
                  </a:cubicBezTo>
                  <a:cubicBezTo>
                    <a:pt x="1426" y="2864"/>
                    <a:pt x="1426" y="2865"/>
                    <a:pt x="1426" y="2866"/>
                  </a:cubicBezTo>
                  <a:cubicBezTo>
                    <a:pt x="1426" y="2867"/>
                    <a:pt x="1427" y="2869"/>
                    <a:pt x="1427" y="2870"/>
                  </a:cubicBezTo>
                  <a:cubicBezTo>
                    <a:pt x="1428" y="2879"/>
                    <a:pt x="1433" y="2888"/>
                    <a:pt x="1437" y="2892"/>
                  </a:cubicBezTo>
                  <a:cubicBezTo>
                    <a:pt x="1444" y="2907"/>
                    <a:pt x="1452" y="2914"/>
                    <a:pt x="1467" y="2922"/>
                  </a:cubicBezTo>
                  <a:cubicBezTo>
                    <a:pt x="1474" y="2929"/>
                    <a:pt x="1488" y="2929"/>
                    <a:pt x="1489" y="2936"/>
                  </a:cubicBezTo>
                  <a:cubicBezTo>
                    <a:pt x="1489" y="2936"/>
                    <a:pt x="1489" y="2936"/>
                    <a:pt x="1489" y="2936"/>
                  </a:cubicBezTo>
                  <a:cubicBezTo>
                    <a:pt x="1489" y="2937"/>
                    <a:pt x="1489" y="2937"/>
                    <a:pt x="1489" y="2937"/>
                  </a:cubicBezTo>
                  <a:cubicBezTo>
                    <a:pt x="1494" y="2942"/>
                    <a:pt x="1499" y="2950"/>
                    <a:pt x="1500" y="2957"/>
                  </a:cubicBezTo>
                  <a:cubicBezTo>
                    <a:pt x="1500" y="2958"/>
                    <a:pt x="1500" y="2958"/>
                    <a:pt x="1500" y="2958"/>
                  </a:cubicBezTo>
                  <a:cubicBezTo>
                    <a:pt x="1500" y="2961"/>
                    <a:pt x="1499" y="2964"/>
                    <a:pt x="1497" y="2966"/>
                  </a:cubicBezTo>
                  <a:cubicBezTo>
                    <a:pt x="1489" y="2974"/>
                    <a:pt x="1482" y="2982"/>
                    <a:pt x="1467" y="2989"/>
                  </a:cubicBezTo>
                  <a:cubicBezTo>
                    <a:pt x="1452" y="2989"/>
                    <a:pt x="1444" y="2997"/>
                    <a:pt x="1437" y="2989"/>
                  </a:cubicBezTo>
                  <a:cubicBezTo>
                    <a:pt x="1429" y="2989"/>
                    <a:pt x="1422" y="2989"/>
                    <a:pt x="1422" y="2989"/>
                  </a:cubicBezTo>
                  <a:cubicBezTo>
                    <a:pt x="1414" y="2989"/>
                    <a:pt x="1414" y="2997"/>
                    <a:pt x="1414" y="2997"/>
                  </a:cubicBezTo>
                  <a:cubicBezTo>
                    <a:pt x="1399" y="3012"/>
                    <a:pt x="1384" y="3012"/>
                    <a:pt x="1369" y="3019"/>
                  </a:cubicBezTo>
                  <a:cubicBezTo>
                    <a:pt x="1361" y="3027"/>
                    <a:pt x="1361" y="3034"/>
                    <a:pt x="1354" y="3034"/>
                  </a:cubicBezTo>
                  <a:cubicBezTo>
                    <a:pt x="1346" y="3042"/>
                    <a:pt x="1346" y="3042"/>
                    <a:pt x="1339" y="3042"/>
                  </a:cubicBezTo>
                  <a:cubicBezTo>
                    <a:pt x="1309" y="3034"/>
                    <a:pt x="1271" y="3019"/>
                    <a:pt x="1241" y="3027"/>
                  </a:cubicBezTo>
                  <a:cubicBezTo>
                    <a:pt x="1234" y="3027"/>
                    <a:pt x="1234" y="3027"/>
                    <a:pt x="1226" y="3034"/>
                  </a:cubicBezTo>
                  <a:cubicBezTo>
                    <a:pt x="1226" y="3034"/>
                    <a:pt x="1226" y="3034"/>
                    <a:pt x="1226" y="3042"/>
                  </a:cubicBezTo>
                  <a:cubicBezTo>
                    <a:pt x="1219" y="3049"/>
                    <a:pt x="1219" y="3064"/>
                    <a:pt x="1211" y="3079"/>
                  </a:cubicBezTo>
                  <a:cubicBezTo>
                    <a:pt x="1211" y="3087"/>
                    <a:pt x="1211" y="3087"/>
                    <a:pt x="1211" y="3094"/>
                  </a:cubicBezTo>
                  <a:cubicBezTo>
                    <a:pt x="1211" y="3096"/>
                    <a:pt x="1212" y="3098"/>
                    <a:pt x="1212" y="3100"/>
                  </a:cubicBezTo>
                  <a:cubicBezTo>
                    <a:pt x="1213" y="3101"/>
                    <a:pt x="1213" y="3102"/>
                    <a:pt x="1214" y="3103"/>
                  </a:cubicBezTo>
                  <a:cubicBezTo>
                    <a:pt x="1217" y="3108"/>
                    <a:pt x="1221" y="3113"/>
                    <a:pt x="1226" y="3117"/>
                  </a:cubicBezTo>
                  <a:cubicBezTo>
                    <a:pt x="1227" y="3119"/>
                    <a:pt x="1228" y="3121"/>
                    <a:pt x="1229" y="3122"/>
                  </a:cubicBezTo>
                  <a:cubicBezTo>
                    <a:pt x="1229" y="3123"/>
                    <a:pt x="1230" y="3123"/>
                    <a:pt x="1230" y="3124"/>
                  </a:cubicBezTo>
                  <a:cubicBezTo>
                    <a:pt x="1231" y="3126"/>
                    <a:pt x="1232" y="3128"/>
                    <a:pt x="1232" y="3130"/>
                  </a:cubicBezTo>
                  <a:cubicBezTo>
                    <a:pt x="1233" y="3130"/>
                    <a:pt x="1233" y="3131"/>
                    <a:pt x="1233" y="3132"/>
                  </a:cubicBezTo>
                  <a:cubicBezTo>
                    <a:pt x="1233" y="3133"/>
                    <a:pt x="1233" y="3133"/>
                    <a:pt x="1234" y="3134"/>
                  </a:cubicBezTo>
                  <a:cubicBezTo>
                    <a:pt x="1238" y="3151"/>
                    <a:pt x="1234" y="3168"/>
                    <a:pt x="1234" y="3185"/>
                  </a:cubicBezTo>
                  <a:cubicBezTo>
                    <a:pt x="1229" y="3195"/>
                    <a:pt x="1227" y="3205"/>
                    <a:pt x="1231" y="3215"/>
                  </a:cubicBezTo>
                  <a:cubicBezTo>
                    <a:pt x="1231" y="3216"/>
                    <a:pt x="1231" y="3216"/>
                    <a:pt x="1232" y="3217"/>
                  </a:cubicBezTo>
                  <a:cubicBezTo>
                    <a:pt x="1232" y="3217"/>
                    <a:pt x="1232" y="3217"/>
                    <a:pt x="1232" y="3217"/>
                  </a:cubicBezTo>
                  <a:cubicBezTo>
                    <a:pt x="1232" y="3217"/>
                    <a:pt x="1232" y="3218"/>
                    <a:pt x="1233" y="3219"/>
                  </a:cubicBezTo>
                  <a:cubicBezTo>
                    <a:pt x="1233" y="3219"/>
                    <a:pt x="1233" y="3220"/>
                    <a:pt x="1234" y="3221"/>
                  </a:cubicBezTo>
                  <a:cubicBezTo>
                    <a:pt x="1234" y="3221"/>
                    <a:pt x="1234" y="3222"/>
                    <a:pt x="1235" y="3222"/>
                  </a:cubicBezTo>
                  <a:cubicBezTo>
                    <a:pt x="1235" y="3223"/>
                    <a:pt x="1235" y="3223"/>
                    <a:pt x="1235" y="3223"/>
                  </a:cubicBezTo>
                  <a:cubicBezTo>
                    <a:pt x="1236" y="3224"/>
                    <a:pt x="1236" y="3224"/>
                    <a:pt x="1237" y="3225"/>
                  </a:cubicBezTo>
                  <a:cubicBezTo>
                    <a:pt x="1238" y="3226"/>
                    <a:pt x="1239" y="3227"/>
                    <a:pt x="1240" y="3228"/>
                  </a:cubicBezTo>
                  <a:cubicBezTo>
                    <a:pt x="1240" y="3229"/>
                    <a:pt x="1241" y="3230"/>
                    <a:pt x="1241" y="3230"/>
                  </a:cubicBezTo>
                  <a:cubicBezTo>
                    <a:pt x="1249" y="3238"/>
                    <a:pt x="1249" y="3238"/>
                    <a:pt x="1249" y="3238"/>
                  </a:cubicBezTo>
                  <a:cubicBezTo>
                    <a:pt x="1250" y="3239"/>
                    <a:pt x="1251" y="3240"/>
                    <a:pt x="1252" y="3241"/>
                  </a:cubicBezTo>
                  <a:cubicBezTo>
                    <a:pt x="1253" y="3243"/>
                    <a:pt x="1254" y="3245"/>
                    <a:pt x="1256" y="3247"/>
                  </a:cubicBezTo>
                  <a:cubicBezTo>
                    <a:pt x="1256" y="3247"/>
                    <a:pt x="1256" y="3248"/>
                    <a:pt x="1256" y="3248"/>
                  </a:cubicBezTo>
                  <a:cubicBezTo>
                    <a:pt x="1257" y="3249"/>
                    <a:pt x="1257" y="3250"/>
                    <a:pt x="1258" y="3251"/>
                  </a:cubicBezTo>
                  <a:cubicBezTo>
                    <a:pt x="1258" y="3252"/>
                    <a:pt x="1259" y="3254"/>
                    <a:pt x="1259" y="3256"/>
                  </a:cubicBezTo>
                  <a:cubicBezTo>
                    <a:pt x="1260" y="3257"/>
                    <a:pt x="1260" y="3257"/>
                    <a:pt x="1260" y="3258"/>
                  </a:cubicBezTo>
                  <a:cubicBezTo>
                    <a:pt x="1262" y="3269"/>
                    <a:pt x="1261" y="3281"/>
                    <a:pt x="1256" y="3290"/>
                  </a:cubicBezTo>
                  <a:cubicBezTo>
                    <a:pt x="1256" y="3313"/>
                    <a:pt x="1256" y="3328"/>
                    <a:pt x="1249" y="3350"/>
                  </a:cubicBezTo>
                  <a:cubicBezTo>
                    <a:pt x="1241" y="3373"/>
                    <a:pt x="1241" y="3396"/>
                    <a:pt x="1219" y="3403"/>
                  </a:cubicBezTo>
                  <a:cubicBezTo>
                    <a:pt x="1219" y="3411"/>
                    <a:pt x="1219" y="3411"/>
                    <a:pt x="1219" y="3411"/>
                  </a:cubicBezTo>
                  <a:cubicBezTo>
                    <a:pt x="1211" y="3411"/>
                    <a:pt x="1211" y="3411"/>
                    <a:pt x="1211" y="3411"/>
                  </a:cubicBezTo>
                  <a:cubicBezTo>
                    <a:pt x="1207" y="3409"/>
                    <a:pt x="1203" y="3408"/>
                    <a:pt x="1198" y="3406"/>
                  </a:cubicBezTo>
                  <a:cubicBezTo>
                    <a:pt x="1196" y="3405"/>
                    <a:pt x="1193" y="3405"/>
                    <a:pt x="1190" y="3404"/>
                  </a:cubicBezTo>
                  <a:cubicBezTo>
                    <a:pt x="1186" y="3403"/>
                    <a:pt x="1181" y="3401"/>
                    <a:pt x="1177" y="3400"/>
                  </a:cubicBezTo>
                  <a:cubicBezTo>
                    <a:pt x="1173" y="3399"/>
                    <a:pt x="1169" y="3398"/>
                    <a:pt x="1165" y="3398"/>
                  </a:cubicBezTo>
                  <a:cubicBezTo>
                    <a:pt x="1164" y="3397"/>
                    <a:pt x="1163" y="3397"/>
                    <a:pt x="1161" y="3397"/>
                  </a:cubicBezTo>
                  <a:cubicBezTo>
                    <a:pt x="1160" y="3397"/>
                    <a:pt x="1159" y="3397"/>
                    <a:pt x="1158" y="3397"/>
                  </a:cubicBezTo>
                  <a:cubicBezTo>
                    <a:pt x="1156" y="3396"/>
                    <a:pt x="1154" y="3396"/>
                    <a:pt x="1152" y="3396"/>
                  </a:cubicBezTo>
                  <a:cubicBezTo>
                    <a:pt x="1149" y="3396"/>
                    <a:pt x="1146" y="3396"/>
                    <a:pt x="1143" y="3396"/>
                  </a:cubicBezTo>
                  <a:cubicBezTo>
                    <a:pt x="1143" y="3396"/>
                    <a:pt x="1136" y="3396"/>
                    <a:pt x="1136" y="3403"/>
                  </a:cubicBezTo>
                  <a:cubicBezTo>
                    <a:pt x="1128" y="3403"/>
                    <a:pt x="1136" y="3411"/>
                    <a:pt x="1136" y="3418"/>
                  </a:cubicBezTo>
                  <a:cubicBezTo>
                    <a:pt x="1136" y="3433"/>
                    <a:pt x="1128" y="3441"/>
                    <a:pt x="1121" y="3456"/>
                  </a:cubicBezTo>
                  <a:cubicBezTo>
                    <a:pt x="1113" y="3463"/>
                    <a:pt x="1106" y="3471"/>
                    <a:pt x="1098" y="3486"/>
                  </a:cubicBezTo>
                  <a:cubicBezTo>
                    <a:pt x="1098" y="3486"/>
                    <a:pt x="1098" y="3486"/>
                    <a:pt x="1098" y="3493"/>
                  </a:cubicBezTo>
                  <a:cubicBezTo>
                    <a:pt x="1098" y="3493"/>
                    <a:pt x="1098" y="3493"/>
                    <a:pt x="1106" y="3501"/>
                  </a:cubicBezTo>
                  <a:cubicBezTo>
                    <a:pt x="1128" y="3508"/>
                    <a:pt x="1136" y="3539"/>
                    <a:pt x="1128" y="3561"/>
                  </a:cubicBezTo>
                  <a:cubicBezTo>
                    <a:pt x="1128" y="3565"/>
                    <a:pt x="1128" y="3567"/>
                    <a:pt x="1127" y="3568"/>
                  </a:cubicBezTo>
                  <a:cubicBezTo>
                    <a:pt x="1127" y="3568"/>
                    <a:pt x="1127" y="3568"/>
                    <a:pt x="1127" y="3568"/>
                  </a:cubicBezTo>
                  <a:cubicBezTo>
                    <a:pt x="1126" y="3568"/>
                    <a:pt x="1124" y="3568"/>
                    <a:pt x="1121" y="3568"/>
                  </a:cubicBezTo>
                  <a:cubicBezTo>
                    <a:pt x="1121" y="3569"/>
                    <a:pt x="1121" y="3569"/>
                    <a:pt x="1121" y="3569"/>
                  </a:cubicBezTo>
                  <a:cubicBezTo>
                    <a:pt x="1121" y="3569"/>
                    <a:pt x="1121" y="3569"/>
                    <a:pt x="1121" y="3569"/>
                  </a:cubicBezTo>
                  <a:cubicBezTo>
                    <a:pt x="1121" y="3571"/>
                    <a:pt x="1120" y="3573"/>
                    <a:pt x="1119" y="3574"/>
                  </a:cubicBezTo>
                  <a:cubicBezTo>
                    <a:pt x="1119" y="3574"/>
                    <a:pt x="1119" y="3574"/>
                    <a:pt x="1119" y="3574"/>
                  </a:cubicBezTo>
                  <a:cubicBezTo>
                    <a:pt x="1118" y="3575"/>
                    <a:pt x="1118" y="3575"/>
                    <a:pt x="1117" y="3575"/>
                  </a:cubicBezTo>
                  <a:cubicBezTo>
                    <a:pt x="1115" y="3576"/>
                    <a:pt x="1113" y="3576"/>
                    <a:pt x="1113" y="3576"/>
                  </a:cubicBezTo>
                  <a:cubicBezTo>
                    <a:pt x="1113" y="3576"/>
                    <a:pt x="1113" y="3576"/>
                    <a:pt x="1113" y="3576"/>
                  </a:cubicBezTo>
                  <a:cubicBezTo>
                    <a:pt x="1113" y="3576"/>
                    <a:pt x="1113" y="3576"/>
                    <a:pt x="1113" y="3576"/>
                  </a:cubicBezTo>
                  <a:cubicBezTo>
                    <a:pt x="1112" y="3577"/>
                    <a:pt x="1111" y="3578"/>
                    <a:pt x="1111" y="3579"/>
                  </a:cubicBezTo>
                  <a:cubicBezTo>
                    <a:pt x="1110" y="3579"/>
                    <a:pt x="1110" y="3579"/>
                    <a:pt x="1109" y="3579"/>
                  </a:cubicBezTo>
                  <a:cubicBezTo>
                    <a:pt x="1103" y="3583"/>
                    <a:pt x="1096" y="3583"/>
                    <a:pt x="1083" y="3583"/>
                  </a:cubicBezTo>
                  <a:cubicBezTo>
                    <a:pt x="1083" y="3583"/>
                    <a:pt x="1083" y="3583"/>
                    <a:pt x="1076" y="3583"/>
                  </a:cubicBezTo>
                  <a:cubicBezTo>
                    <a:pt x="1076" y="3583"/>
                    <a:pt x="1076" y="3576"/>
                    <a:pt x="1068" y="3576"/>
                  </a:cubicBezTo>
                  <a:cubicBezTo>
                    <a:pt x="1053" y="3568"/>
                    <a:pt x="1038" y="3561"/>
                    <a:pt x="1016" y="3561"/>
                  </a:cubicBezTo>
                  <a:cubicBezTo>
                    <a:pt x="1016" y="3561"/>
                    <a:pt x="1016" y="3561"/>
                    <a:pt x="1016" y="3561"/>
                  </a:cubicBezTo>
                  <a:cubicBezTo>
                    <a:pt x="1014" y="3562"/>
                    <a:pt x="1012" y="3563"/>
                    <a:pt x="1010" y="3564"/>
                  </a:cubicBezTo>
                  <a:cubicBezTo>
                    <a:pt x="1007" y="3565"/>
                    <a:pt x="1004" y="3567"/>
                    <a:pt x="1001" y="3568"/>
                  </a:cubicBezTo>
                  <a:cubicBezTo>
                    <a:pt x="1001" y="3568"/>
                    <a:pt x="1000" y="3569"/>
                    <a:pt x="1000" y="3569"/>
                  </a:cubicBezTo>
                  <a:cubicBezTo>
                    <a:pt x="998" y="3569"/>
                    <a:pt x="997" y="3570"/>
                    <a:pt x="996" y="3571"/>
                  </a:cubicBezTo>
                  <a:cubicBezTo>
                    <a:pt x="996" y="3571"/>
                    <a:pt x="996" y="3571"/>
                    <a:pt x="995" y="3571"/>
                  </a:cubicBezTo>
                  <a:cubicBezTo>
                    <a:pt x="994" y="3571"/>
                    <a:pt x="993" y="3572"/>
                    <a:pt x="992" y="3573"/>
                  </a:cubicBezTo>
                  <a:cubicBezTo>
                    <a:pt x="991" y="3573"/>
                    <a:pt x="990" y="3573"/>
                    <a:pt x="989" y="3574"/>
                  </a:cubicBezTo>
                  <a:cubicBezTo>
                    <a:pt x="981" y="3577"/>
                    <a:pt x="973" y="3580"/>
                    <a:pt x="963" y="3583"/>
                  </a:cubicBezTo>
                  <a:cubicBezTo>
                    <a:pt x="963" y="3576"/>
                    <a:pt x="963" y="3576"/>
                    <a:pt x="963" y="3576"/>
                  </a:cubicBezTo>
                  <a:cubicBezTo>
                    <a:pt x="971" y="3561"/>
                    <a:pt x="978" y="3538"/>
                    <a:pt x="978" y="3523"/>
                  </a:cubicBezTo>
                  <a:cubicBezTo>
                    <a:pt x="986" y="3501"/>
                    <a:pt x="993" y="3471"/>
                    <a:pt x="986" y="3448"/>
                  </a:cubicBezTo>
                  <a:cubicBezTo>
                    <a:pt x="978" y="3426"/>
                    <a:pt x="963" y="3411"/>
                    <a:pt x="941" y="3396"/>
                  </a:cubicBezTo>
                  <a:cubicBezTo>
                    <a:pt x="933" y="3388"/>
                    <a:pt x="926" y="3381"/>
                    <a:pt x="926" y="3373"/>
                  </a:cubicBezTo>
                  <a:cubicBezTo>
                    <a:pt x="918" y="3365"/>
                    <a:pt x="918" y="3358"/>
                    <a:pt x="918" y="3358"/>
                  </a:cubicBezTo>
                  <a:cubicBezTo>
                    <a:pt x="918" y="3305"/>
                    <a:pt x="918" y="3305"/>
                    <a:pt x="918" y="3305"/>
                  </a:cubicBezTo>
                  <a:cubicBezTo>
                    <a:pt x="918" y="3260"/>
                    <a:pt x="926" y="3215"/>
                    <a:pt x="963" y="3185"/>
                  </a:cubicBezTo>
                  <a:cubicBezTo>
                    <a:pt x="971" y="3170"/>
                    <a:pt x="993" y="3163"/>
                    <a:pt x="1008" y="3155"/>
                  </a:cubicBezTo>
                  <a:cubicBezTo>
                    <a:pt x="1046" y="3140"/>
                    <a:pt x="1091" y="3110"/>
                    <a:pt x="1106" y="3065"/>
                  </a:cubicBezTo>
                  <a:cubicBezTo>
                    <a:pt x="1121" y="3042"/>
                    <a:pt x="1121" y="3027"/>
                    <a:pt x="1129" y="3005"/>
                  </a:cubicBezTo>
                  <a:cubicBezTo>
                    <a:pt x="1136" y="2967"/>
                    <a:pt x="1144" y="2929"/>
                    <a:pt x="1151" y="2899"/>
                  </a:cubicBezTo>
                  <a:cubicBezTo>
                    <a:pt x="1151" y="2887"/>
                    <a:pt x="1156" y="2880"/>
                    <a:pt x="1154" y="2873"/>
                  </a:cubicBezTo>
                  <a:cubicBezTo>
                    <a:pt x="1154" y="2873"/>
                    <a:pt x="1154" y="2873"/>
                    <a:pt x="1154" y="2873"/>
                  </a:cubicBezTo>
                  <a:cubicBezTo>
                    <a:pt x="1153" y="2872"/>
                    <a:pt x="1152" y="2870"/>
                    <a:pt x="1151" y="2869"/>
                  </a:cubicBezTo>
                  <a:cubicBezTo>
                    <a:pt x="1151" y="2869"/>
                    <a:pt x="1151" y="2869"/>
                    <a:pt x="1151" y="2869"/>
                  </a:cubicBezTo>
                  <a:cubicBezTo>
                    <a:pt x="1151" y="2867"/>
                    <a:pt x="1150" y="2864"/>
                    <a:pt x="1150" y="2862"/>
                  </a:cubicBezTo>
                  <a:cubicBezTo>
                    <a:pt x="1150" y="2861"/>
                    <a:pt x="1149" y="2861"/>
                    <a:pt x="1149" y="2861"/>
                  </a:cubicBezTo>
                  <a:cubicBezTo>
                    <a:pt x="1149" y="2860"/>
                    <a:pt x="1149" y="2859"/>
                    <a:pt x="1148" y="2858"/>
                  </a:cubicBezTo>
                  <a:cubicBezTo>
                    <a:pt x="1148" y="2856"/>
                    <a:pt x="1147" y="2854"/>
                    <a:pt x="1147" y="2852"/>
                  </a:cubicBezTo>
                  <a:cubicBezTo>
                    <a:pt x="1146" y="2851"/>
                    <a:pt x="1146" y="2850"/>
                    <a:pt x="1146" y="2849"/>
                  </a:cubicBezTo>
                  <a:cubicBezTo>
                    <a:pt x="1145" y="2848"/>
                    <a:pt x="1145" y="2847"/>
                    <a:pt x="1145" y="2846"/>
                  </a:cubicBezTo>
                  <a:cubicBezTo>
                    <a:pt x="1144" y="2843"/>
                    <a:pt x="1144" y="2841"/>
                    <a:pt x="1144" y="2839"/>
                  </a:cubicBezTo>
                  <a:cubicBezTo>
                    <a:pt x="1143" y="2839"/>
                    <a:pt x="1143" y="2839"/>
                    <a:pt x="1143" y="2839"/>
                  </a:cubicBezTo>
                  <a:cubicBezTo>
                    <a:pt x="1143" y="2839"/>
                    <a:pt x="1143" y="2839"/>
                    <a:pt x="1143" y="2838"/>
                  </a:cubicBezTo>
                  <a:cubicBezTo>
                    <a:pt x="1128" y="2823"/>
                    <a:pt x="1121" y="2808"/>
                    <a:pt x="1106" y="2793"/>
                  </a:cubicBezTo>
                  <a:cubicBezTo>
                    <a:pt x="1098" y="2793"/>
                    <a:pt x="1098" y="2786"/>
                    <a:pt x="1091" y="2786"/>
                  </a:cubicBezTo>
                  <a:cubicBezTo>
                    <a:pt x="1091" y="2786"/>
                    <a:pt x="1091" y="2793"/>
                    <a:pt x="1083" y="2793"/>
                  </a:cubicBezTo>
                  <a:cubicBezTo>
                    <a:pt x="1061" y="2808"/>
                    <a:pt x="1046" y="2831"/>
                    <a:pt x="1016" y="2831"/>
                  </a:cubicBezTo>
                  <a:cubicBezTo>
                    <a:pt x="1008" y="2831"/>
                    <a:pt x="993" y="2831"/>
                    <a:pt x="985" y="2823"/>
                  </a:cubicBezTo>
                  <a:cubicBezTo>
                    <a:pt x="948" y="2823"/>
                    <a:pt x="918" y="2838"/>
                    <a:pt x="880" y="2846"/>
                  </a:cubicBezTo>
                  <a:cubicBezTo>
                    <a:pt x="835" y="2846"/>
                    <a:pt x="797" y="2838"/>
                    <a:pt x="760" y="2823"/>
                  </a:cubicBezTo>
                  <a:cubicBezTo>
                    <a:pt x="752" y="2823"/>
                    <a:pt x="745" y="2816"/>
                    <a:pt x="745" y="2816"/>
                  </a:cubicBezTo>
                  <a:cubicBezTo>
                    <a:pt x="744" y="2815"/>
                    <a:pt x="744" y="2815"/>
                    <a:pt x="743" y="2814"/>
                  </a:cubicBezTo>
                  <a:cubicBezTo>
                    <a:pt x="743" y="2814"/>
                    <a:pt x="743" y="2814"/>
                    <a:pt x="743" y="2814"/>
                  </a:cubicBezTo>
                  <a:cubicBezTo>
                    <a:pt x="739" y="2806"/>
                    <a:pt x="744" y="2793"/>
                    <a:pt x="738" y="2780"/>
                  </a:cubicBezTo>
                  <a:cubicBezTo>
                    <a:pt x="738" y="2780"/>
                    <a:pt x="738" y="2780"/>
                    <a:pt x="738" y="2779"/>
                  </a:cubicBezTo>
                  <a:cubicBezTo>
                    <a:pt x="738" y="2779"/>
                    <a:pt x="738" y="2779"/>
                    <a:pt x="738" y="2779"/>
                  </a:cubicBezTo>
                  <a:cubicBezTo>
                    <a:pt x="738" y="2777"/>
                    <a:pt x="737" y="2775"/>
                    <a:pt x="736" y="2773"/>
                  </a:cubicBezTo>
                  <a:cubicBezTo>
                    <a:pt x="736" y="2773"/>
                    <a:pt x="736" y="2772"/>
                    <a:pt x="736" y="2772"/>
                  </a:cubicBezTo>
                  <a:cubicBezTo>
                    <a:pt x="733" y="2767"/>
                    <a:pt x="728" y="2763"/>
                    <a:pt x="722" y="2763"/>
                  </a:cubicBezTo>
                  <a:cubicBezTo>
                    <a:pt x="700" y="2748"/>
                    <a:pt x="685" y="2741"/>
                    <a:pt x="670" y="2733"/>
                  </a:cubicBezTo>
                  <a:cubicBezTo>
                    <a:pt x="662" y="2726"/>
                    <a:pt x="647" y="2718"/>
                    <a:pt x="640" y="2718"/>
                  </a:cubicBezTo>
                  <a:cubicBezTo>
                    <a:pt x="632" y="2711"/>
                    <a:pt x="617" y="2711"/>
                    <a:pt x="602" y="2711"/>
                  </a:cubicBezTo>
                  <a:cubicBezTo>
                    <a:pt x="572" y="2711"/>
                    <a:pt x="534" y="2718"/>
                    <a:pt x="504" y="2718"/>
                  </a:cubicBezTo>
                  <a:cubicBezTo>
                    <a:pt x="437" y="2718"/>
                    <a:pt x="437" y="2718"/>
                    <a:pt x="437" y="2718"/>
                  </a:cubicBezTo>
                  <a:cubicBezTo>
                    <a:pt x="354" y="2680"/>
                    <a:pt x="354" y="2680"/>
                    <a:pt x="354" y="2680"/>
                  </a:cubicBezTo>
                  <a:cubicBezTo>
                    <a:pt x="354" y="2680"/>
                    <a:pt x="354" y="2680"/>
                    <a:pt x="279" y="2635"/>
                  </a:cubicBezTo>
                  <a:cubicBezTo>
                    <a:pt x="279" y="2635"/>
                    <a:pt x="279" y="2635"/>
                    <a:pt x="213" y="2621"/>
                  </a:cubicBezTo>
                  <a:cubicBezTo>
                    <a:pt x="212" y="2621"/>
                    <a:pt x="212" y="2620"/>
                    <a:pt x="211" y="2620"/>
                  </a:cubicBezTo>
                  <a:cubicBezTo>
                    <a:pt x="211" y="2620"/>
                    <a:pt x="136" y="2575"/>
                    <a:pt x="128" y="2567"/>
                  </a:cubicBezTo>
                  <a:cubicBezTo>
                    <a:pt x="0" y="2462"/>
                    <a:pt x="0" y="2462"/>
                    <a:pt x="0" y="2462"/>
                  </a:cubicBezTo>
                  <a:cubicBezTo>
                    <a:pt x="0" y="2462"/>
                    <a:pt x="0" y="2462"/>
                    <a:pt x="53" y="2176"/>
                  </a:cubicBezTo>
                  <a:cubicBezTo>
                    <a:pt x="53" y="2176"/>
                    <a:pt x="53" y="2176"/>
                    <a:pt x="91" y="2078"/>
                  </a:cubicBezTo>
                  <a:cubicBezTo>
                    <a:pt x="91" y="2078"/>
                    <a:pt x="91" y="2078"/>
                    <a:pt x="113" y="2093"/>
                  </a:cubicBezTo>
                  <a:cubicBezTo>
                    <a:pt x="113" y="2093"/>
                    <a:pt x="113" y="2093"/>
                    <a:pt x="173" y="2033"/>
                  </a:cubicBezTo>
                  <a:cubicBezTo>
                    <a:pt x="166" y="1980"/>
                    <a:pt x="166" y="1980"/>
                    <a:pt x="166" y="1980"/>
                  </a:cubicBezTo>
                  <a:cubicBezTo>
                    <a:pt x="121" y="1958"/>
                    <a:pt x="121" y="1958"/>
                    <a:pt x="121" y="1958"/>
                  </a:cubicBezTo>
                  <a:cubicBezTo>
                    <a:pt x="121" y="1958"/>
                    <a:pt x="121" y="1958"/>
                    <a:pt x="121" y="1867"/>
                  </a:cubicBezTo>
                  <a:cubicBezTo>
                    <a:pt x="121" y="1867"/>
                    <a:pt x="121" y="1867"/>
                    <a:pt x="173" y="1815"/>
                  </a:cubicBezTo>
                  <a:cubicBezTo>
                    <a:pt x="173" y="1815"/>
                    <a:pt x="173" y="1815"/>
                    <a:pt x="166" y="1762"/>
                  </a:cubicBezTo>
                  <a:cubicBezTo>
                    <a:pt x="166" y="1762"/>
                    <a:pt x="166" y="1762"/>
                    <a:pt x="128" y="1679"/>
                  </a:cubicBezTo>
                  <a:cubicBezTo>
                    <a:pt x="128" y="1679"/>
                    <a:pt x="128" y="1679"/>
                    <a:pt x="166" y="1551"/>
                  </a:cubicBezTo>
                  <a:cubicBezTo>
                    <a:pt x="166" y="1551"/>
                    <a:pt x="166" y="1551"/>
                    <a:pt x="151" y="1303"/>
                  </a:cubicBezTo>
                  <a:cubicBezTo>
                    <a:pt x="151" y="1303"/>
                    <a:pt x="151" y="1303"/>
                    <a:pt x="429" y="1085"/>
                  </a:cubicBezTo>
                  <a:cubicBezTo>
                    <a:pt x="429" y="1085"/>
                    <a:pt x="429" y="1085"/>
                    <a:pt x="572" y="859"/>
                  </a:cubicBezTo>
                  <a:cubicBezTo>
                    <a:pt x="572" y="859"/>
                    <a:pt x="572" y="859"/>
                    <a:pt x="602" y="701"/>
                  </a:cubicBezTo>
                  <a:cubicBezTo>
                    <a:pt x="602" y="701"/>
                    <a:pt x="602" y="701"/>
                    <a:pt x="602" y="595"/>
                  </a:cubicBezTo>
                  <a:cubicBezTo>
                    <a:pt x="602" y="595"/>
                    <a:pt x="602" y="595"/>
                    <a:pt x="602" y="595"/>
                  </a:cubicBezTo>
                  <a:cubicBezTo>
                    <a:pt x="602" y="595"/>
                    <a:pt x="602" y="595"/>
                    <a:pt x="602" y="595"/>
                  </a:cubicBezTo>
                  <a:cubicBezTo>
                    <a:pt x="601" y="595"/>
                    <a:pt x="601" y="595"/>
                    <a:pt x="600" y="595"/>
                  </a:cubicBezTo>
                  <a:cubicBezTo>
                    <a:pt x="600" y="595"/>
                    <a:pt x="600" y="595"/>
                    <a:pt x="600" y="391"/>
                  </a:cubicBezTo>
                  <a:cubicBezTo>
                    <a:pt x="600" y="391"/>
                    <a:pt x="600" y="391"/>
                    <a:pt x="691" y="391"/>
                  </a:cubicBezTo>
                  <a:cubicBezTo>
                    <a:pt x="691" y="391"/>
                    <a:pt x="691" y="391"/>
                    <a:pt x="909" y="188"/>
                  </a:cubicBezTo>
                  <a:cubicBezTo>
                    <a:pt x="909" y="188"/>
                    <a:pt x="909" y="188"/>
                    <a:pt x="1277" y="98"/>
                  </a:cubicBezTo>
                  <a:cubicBezTo>
                    <a:pt x="1277" y="98"/>
                    <a:pt x="1277" y="98"/>
                    <a:pt x="1314" y="143"/>
                  </a:cubicBezTo>
                  <a:cubicBezTo>
                    <a:pt x="1314" y="143"/>
                    <a:pt x="1314" y="143"/>
                    <a:pt x="1367" y="143"/>
                  </a:cubicBezTo>
                  <a:cubicBezTo>
                    <a:pt x="1367" y="143"/>
                    <a:pt x="1367" y="143"/>
                    <a:pt x="1480" y="128"/>
                  </a:cubicBezTo>
                  <a:cubicBezTo>
                    <a:pt x="1480" y="128"/>
                    <a:pt x="1480" y="128"/>
                    <a:pt x="1592" y="143"/>
                  </a:cubicBezTo>
                  <a:cubicBezTo>
                    <a:pt x="1592" y="143"/>
                    <a:pt x="1592" y="143"/>
                    <a:pt x="1660" y="128"/>
                  </a:cubicBezTo>
                  <a:cubicBezTo>
                    <a:pt x="1660" y="128"/>
                    <a:pt x="1660" y="128"/>
                    <a:pt x="1720" y="52"/>
                  </a:cubicBezTo>
                  <a:cubicBezTo>
                    <a:pt x="1720" y="52"/>
                    <a:pt x="1720" y="52"/>
                    <a:pt x="1885" y="0"/>
                  </a:cubicBezTo>
                  <a:cubicBezTo>
                    <a:pt x="1885" y="0"/>
                    <a:pt x="1885" y="0"/>
                    <a:pt x="2013" y="52"/>
                  </a:cubicBezTo>
                  <a:cubicBezTo>
                    <a:pt x="2013" y="52"/>
                    <a:pt x="2013" y="52"/>
                    <a:pt x="2464" y="233"/>
                  </a:cubicBezTo>
                  <a:cubicBezTo>
                    <a:pt x="2464" y="233"/>
                    <a:pt x="2464" y="233"/>
                    <a:pt x="2584" y="203"/>
                  </a:cubicBezTo>
                  <a:cubicBezTo>
                    <a:pt x="2584" y="203"/>
                    <a:pt x="2584" y="203"/>
                    <a:pt x="2712" y="271"/>
                  </a:cubicBezTo>
                  <a:cubicBezTo>
                    <a:pt x="2712" y="271"/>
                    <a:pt x="2712" y="271"/>
                    <a:pt x="2975" y="527"/>
                  </a:cubicBezTo>
                  <a:cubicBezTo>
                    <a:pt x="2975" y="527"/>
                    <a:pt x="2975" y="527"/>
                    <a:pt x="3072" y="678"/>
                  </a:cubicBezTo>
                  <a:cubicBezTo>
                    <a:pt x="3072" y="678"/>
                    <a:pt x="3072" y="678"/>
                    <a:pt x="3072" y="678"/>
                  </a:cubicBezTo>
                  <a:cubicBezTo>
                    <a:pt x="3076" y="680"/>
                    <a:pt x="3076" y="680"/>
                    <a:pt x="3076" y="680"/>
                  </a:cubicBezTo>
                  <a:cubicBezTo>
                    <a:pt x="3077" y="681"/>
                    <a:pt x="3077" y="681"/>
                    <a:pt x="3077" y="681"/>
                  </a:cubicBezTo>
                  <a:cubicBezTo>
                    <a:pt x="3078" y="683"/>
                    <a:pt x="3080" y="688"/>
                    <a:pt x="3085" y="702"/>
                  </a:cubicBezTo>
                  <a:cubicBezTo>
                    <a:pt x="3085" y="702"/>
                    <a:pt x="3085" y="702"/>
                    <a:pt x="3205" y="845"/>
                  </a:cubicBezTo>
                  <a:cubicBezTo>
                    <a:pt x="3205" y="845"/>
                    <a:pt x="3205" y="845"/>
                    <a:pt x="3293" y="845"/>
                  </a:cubicBezTo>
                  <a:cubicBezTo>
                    <a:pt x="3293" y="843"/>
                    <a:pt x="3293" y="843"/>
                    <a:pt x="3293" y="843"/>
                  </a:cubicBezTo>
                  <a:cubicBezTo>
                    <a:pt x="3293" y="843"/>
                    <a:pt x="3293" y="843"/>
                    <a:pt x="3316" y="843"/>
                  </a:cubicBezTo>
                  <a:cubicBezTo>
                    <a:pt x="3316" y="843"/>
                    <a:pt x="3316" y="843"/>
                    <a:pt x="3368" y="821"/>
                  </a:cubicBezTo>
                  <a:cubicBezTo>
                    <a:pt x="3368" y="821"/>
                    <a:pt x="3368" y="821"/>
                    <a:pt x="3458" y="723"/>
                  </a:cubicBezTo>
                  <a:cubicBezTo>
                    <a:pt x="3458" y="723"/>
                    <a:pt x="3458" y="723"/>
                    <a:pt x="3631" y="753"/>
                  </a:cubicBezTo>
                  <a:cubicBezTo>
                    <a:pt x="3631" y="753"/>
                    <a:pt x="3631" y="753"/>
                    <a:pt x="3999" y="527"/>
                  </a:cubicBezTo>
                  <a:cubicBezTo>
                    <a:pt x="3999" y="527"/>
                    <a:pt x="3999" y="527"/>
                    <a:pt x="4074" y="520"/>
                  </a:cubicBezTo>
                  <a:cubicBezTo>
                    <a:pt x="4074" y="520"/>
                    <a:pt x="4074" y="520"/>
                    <a:pt x="4262" y="542"/>
                  </a:cubicBezTo>
                  <a:cubicBezTo>
                    <a:pt x="4262" y="542"/>
                    <a:pt x="4262" y="542"/>
                    <a:pt x="4322" y="580"/>
                  </a:cubicBezTo>
                  <a:cubicBezTo>
                    <a:pt x="4322" y="580"/>
                    <a:pt x="4322" y="580"/>
                    <a:pt x="4360" y="625"/>
                  </a:cubicBezTo>
                  <a:cubicBezTo>
                    <a:pt x="4360" y="625"/>
                    <a:pt x="4360" y="625"/>
                    <a:pt x="4420" y="640"/>
                  </a:cubicBezTo>
                  <a:cubicBezTo>
                    <a:pt x="4420" y="640"/>
                    <a:pt x="4420" y="640"/>
                    <a:pt x="4563" y="791"/>
                  </a:cubicBezTo>
                  <a:cubicBezTo>
                    <a:pt x="4563" y="791"/>
                    <a:pt x="4563" y="791"/>
                    <a:pt x="4645" y="768"/>
                  </a:cubicBezTo>
                  <a:cubicBezTo>
                    <a:pt x="4645" y="768"/>
                    <a:pt x="4645" y="768"/>
                    <a:pt x="4705" y="798"/>
                  </a:cubicBezTo>
                  <a:cubicBezTo>
                    <a:pt x="4705" y="798"/>
                    <a:pt x="4705" y="798"/>
                    <a:pt x="4735" y="821"/>
                  </a:cubicBezTo>
                  <a:cubicBezTo>
                    <a:pt x="4735" y="821"/>
                    <a:pt x="4735" y="821"/>
                    <a:pt x="4788" y="904"/>
                  </a:cubicBezTo>
                  <a:cubicBezTo>
                    <a:pt x="4788" y="904"/>
                    <a:pt x="4788" y="904"/>
                    <a:pt x="5088" y="1009"/>
                  </a:cubicBezTo>
                  <a:cubicBezTo>
                    <a:pt x="5088" y="1009"/>
                    <a:pt x="5088" y="1009"/>
                    <a:pt x="5148" y="1009"/>
                  </a:cubicBezTo>
                  <a:cubicBezTo>
                    <a:pt x="5150" y="1007"/>
                    <a:pt x="5150" y="1007"/>
                    <a:pt x="5150" y="1007"/>
                  </a:cubicBezTo>
                  <a:cubicBezTo>
                    <a:pt x="5150" y="1007"/>
                    <a:pt x="5150" y="1007"/>
                    <a:pt x="5150" y="1007"/>
                  </a:cubicBezTo>
                  <a:cubicBezTo>
                    <a:pt x="5152" y="1007"/>
                    <a:pt x="5184" y="1008"/>
                    <a:pt x="5721" y="1022"/>
                  </a:cubicBezTo>
                  <a:cubicBezTo>
                    <a:pt x="5720" y="1022"/>
                    <a:pt x="5720" y="1022"/>
                    <a:pt x="5720" y="1022"/>
                  </a:cubicBezTo>
                  <a:cubicBezTo>
                    <a:pt x="5886" y="1015"/>
                    <a:pt x="5886" y="1015"/>
                    <a:pt x="5886" y="1015"/>
                  </a:cubicBezTo>
                  <a:cubicBezTo>
                    <a:pt x="5886" y="1015"/>
                    <a:pt x="5886" y="1015"/>
                    <a:pt x="5886" y="1015"/>
                  </a:cubicBezTo>
                  <a:cubicBezTo>
                    <a:pt x="5886" y="1015"/>
                    <a:pt x="5886" y="1015"/>
                    <a:pt x="5886" y="1015"/>
                  </a:cubicBezTo>
                  <a:cubicBezTo>
                    <a:pt x="5886" y="1015"/>
                    <a:pt x="5886" y="1015"/>
                    <a:pt x="5886" y="1014"/>
                  </a:cubicBezTo>
                  <a:cubicBezTo>
                    <a:pt x="5887" y="1014"/>
                    <a:pt x="5887" y="1014"/>
                    <a:pt x="5887" y="1014"/>
                  </a:cubicBezTo>
                  <a:cubicBezTo>
                    <a:pt x="5887" y="1014"/>
                    <a:pt x="5887" y="1014"/>
                    <a:pt x="5888" y="1014"/>
                  </a:cubicBezTo>
                  <a:cubicBezTo>
                    <a:pt x="5888" y="1013"/>
                    <a:pt x="5889" y="1013"/>
                    <a:pt x="5890" y="1012"/>
                  </a:cubicBezTo>
                  <a:cubicBezTo>
                    <a:pt x="5890" y="1011"/>
                    <a:pt x="5891" y="1011"/>
                    <a:pt x="5891" y="1011"/>
                  </a:cubicBezTo>
                  <a:cubicBezTo>
                    <a:pt x="5892" y="1011"/>
                    <a:pt x="5892" y="1010"/>
                    <a:pt x="5893" y="1010"/>
                  </a:cubicBezTo>
                  <a:cubicBezTo>
                    <a:pt x="5893" y="1010"/>
                    <a:pt x="5893" y="1009"/>
                    <a:pt x="5894" y="1009"/>
                  </a:cubicBezTo>
                  <a:cubicBezTo>
                    <a:pt x="5894" y="1008"/>
                    <a:pt x="5895" y="1008"/>
                    <a:pt x="5896" y="1007"/>
                  </a:cubicBezTo>
                  <a:cubicBezTo>
                    <a:pt x="5897" y="1007"/>
                    <a:pt x="5898" y="1006"/>
                    <a:pt x="5899" y="1005"/>
                  </a:cubicBezTo>
                  <a:cubicBezTo>
                    <a:pt x="5900" y="1004"/>
                    <a:pt x="5902" y="1003"/>
                    <a:pt x="5904" y="1001"/>
                  </a:cubicBezTo>
                  <a:cubicBezTo>
                    <a:pt x="5906" y="1000"/>
                    <a:pt x="5907" y="999"/>
                    <a:pt x="5909" y="998"/>
                  </a:cubicBezTo>
                  <a:cubicBezTo>
                    <a:pt x="5910" y="997"/>
                    <a:pt x="5911" y="996"/>
                    <a:pt x="5912" y="995"/>
                  </a:cubicBezTo>
                  <a:cubicBezTo>
                    <a:pt x="5913" y="995"/>
                    <a:pt x="5914" y="994"/>
                    <a:pt x="5915" y="993"/>
                  </a:cubicBezTo>
                  <a:cubicBezTo>
                    <a:pt x="5919" y="990"/>
                    <a:pt x="5923" y="987"/>
                    <a:pt x="5928" y="983"/>
                  </a:cubicBezTo>
                  <a:cubicBezTo>
                    <a:pt x="5930" y="982"/>
                    <a:pt x="5931" y="981"/>
                    <a:pt x="5933" y="980"/>
                  </a:cubicBezTo>
                  <a:cubicBezTo>
                    <a:pt x="5934" y="979"/>
                    <a:pt x="5935" y="978"/>
                    <a:pt x="5936" y="977"/>
                  </a:cubicBezTo>
                  <a:cubicBezTo>
                    <a:pt x="5936" y="977"/>
                    <a:pt x="5936" y="977"/>
                    <a:pt x="5937" y="977"/>
                  </a:cubicBezTo>
                  <a:cubicBezTo>
                    <a:pt x="5937" y="976"/>
                    <a:pt x="5939" y="975"/>
                    <a:pt x="5940" y="975"/>
                  </a:cubicBezTo>
                  <a:cubicBezTo>
                    <a:pt x="5940" y="974"/>
                    <a:pt x="5941" y="973"/>
                    <a:pt x="5942" y="973"/>
                  </a:cubicBezTo>
                  <a:cubicBezTo>
                    <a:pt x="5943" y="972"/>
                    <a:pt x="5944" y="971"/>
                    <a:pt x="5946" y="970"/>
                  </a:cubicBezTo>
                  <a:cubicBezTo>
                    <a:pt x="5946" y="970"/>
                    <a:pt x="5946" y="970"/>
                    <a:pt x="5946" y="970"/>
                  </a:cubicBezTo>
                  <a:cubicBezTo>
                    <a:pt x="5946" y="970"/>
                    <a:pt x="5946" y="970"/>
                    <a:pt x="5946" y="970"/>
                  </a:cubicBezTo>
                  <a:cubicBezTo>
                    <a:pt x="5946" y="970"/>
                    <a:pt x="5946" y="969"/>
                    <a:pt x="5946" y="969"/>
                  </a:cubicBezTo>
                  <a:cubicBezTo>
                    <a:pt x="5946" y="969"/>
                    <a:pt x="5946" y="969"/>
                    <a:pt x="5991" y="887"/>
                  </a:cubicBezTo>
                  <a:cubicBezTo>
                    <a:pt x="5992" y="886"/>
                    <a:pt x="5994" y="886"/>
                    <a:pt x="5995" y="885"/>
                  </a:cubicBezTo>
                  <a:cubicBezTo>
                    <a:pt x="5995" y="885"/>
                    <a:pt x="5995" y="885"/>
                    <a:pt x="5995" y="885"/>
                  </a:cubicBezTo>
                  <a:cubicBezTo>
                    <a:pt x="5996" y="885"/>
                    <a:pt x="5996" y="885"/>
                    <a:pt x="5996" y="885"/>
                  </a:cubicBezTo>
                  <a:cubicBezTo>
                    <a:pt x="5996" y="885"/>
                    <a:pt x="5997" y="884"/>
                    <a:pt x="5997" y="884"/>
                  </a:cubicBezTo>
                  <a:cubicBezTo>
                    <a:pt x="5997" y="884"/>
                    <a:pt x="5997" y="884"/>
                    <a:pt x="5998" y="884"/>
                  </a:cubicBezTo>
                  <a:cubicBezTo>
                    <a:pt x="5999" y="883"/>
                    <a:pt x="6001" y="883"/>
                    <a:pt x="6002" y="882"/>
                  </a:cubicBezTo>
                  <a:cubicBezTo>
                    <a:pt x="6003" y="882"/>
                    <a:pt x="6003" y="882"/>
                    <a:pt x="6004" y="882"/>
                  </a:cubicBezTo>
                  <a:cubicBezTo>
                    <a:pt x="6004" y="882"/>
                    <a:pt x="6004" y="881"/>
                    <a:pt x="6005" y="881"/>
                  </a:cubicBezTo>
                  <a:cubicBezTo>
                    <a:pt x="6006" y="881"/>
                    <a:pt x="6008" y="880"/>
                    <a:pt x="6009" y="879"/>
                  </a:cubicBezTo>
                  <a:cubicBezTo>
                    <a:pt x="6010" y="879"/>
                    <a:pt x="6010" y="879"/>
                    <a:pt x="6011" y="879"/>
                  </a:cubicBezTo>
                  <a:cubicBezTo>
                    <a:pt x="6012" y="878"/>
                    <a:pt x="6014" y="878"/>
                    <a:pt x="6015" y="877"/>
                  </a:cubicBezTo>
                  <a:cubicBezTo>
                    <a:pt x="6016" y="877"/>
                    <a:pt x="6016" y="877"/>
                    <a:pt x="6017" y="877"/>
                  </a:cubicBezTo>
                  <a:cubicBezTo>
                    <a:pt x="6017" y="876"/>
                    <a:pt x="6018" y="876"/>
                    <a:pt x="6018" y="876"/>
                  </a:cubicBezTo>
                  <a:cubicBezTo>
                    <a:pt x="6020" y="875"/>
                    <a:pt x="6022" y="874"/>
                    <a:pt x="6023" y="874"/>
                  </a:cubicBezTo>
                  <a:cubicBezTo>
                    <a:pt x="6024" y="874"/>
                    <a:pt x="6025" y="873"/>
                    <a:pt x="6026" y="873"/>
                  </a:cubicBezTo>
                  <a:cubicBezTo>
                    <a:pt x="6026" y="873"/>
                    <a:pt x="6026" y="873"/>
                    <a:pt x="6026" y="873"/>
                  </a:cubicBezTo>
                  <a:cubicBezTo>
                    <a:pt x="6026" y="873"/>
                    <a:pt x="6027" y="872"/>
                    <a:pt x="6028" y="872"/>
                  </a:cubicBezTo>
                  <a:cubicBezTo>
                    <a:pt x="6028" y="872"/>
                    <a:pt x="6028" y="872"/>
                    <a:pt x="6029" y="872"/>
                  </a:cubicBezTo>
                  <a:cubicBezTo>
                    <a:pt x="6029" y="872"/>
                    <a:pt x="6029" y="872"/>
                    <a:pt x="6029" y="872"/>
                  </a:cubicBezTo>
                  <a:cubicBezTo>
                    <a:pt x="6254" y="804"/>
                    <a:pt x="6254" y="804"/>
                    <a:pt x="6254" y="804"/>
                  </a:cubicBezTo>
                  <a:cubicBezTo>
                    <a:pt x="6254" y="804"/>
                    <a:pt x="6254" y="804"/>
                    <a:pt x="6254" y="804"/>
                  </a:cubicBezTo>
                  <a:cubicBezTo>
                    <a:pt x="6254" y="804"/>
                    <a:pt x="6254" y="804"/>
                    <a:pt x="6254" y="804"/>
                  </a:cubicBezTo>
                  <a:cubicBezTo>
                    <a:pt x="6254" y="804"/>
                    <a:pt x="6255" y="804"/>
                    <a:pt x="6255" y="804"/>
                  </a:cubicBezTo>
                  <a:cubicBezTo>
                    <a:pt x="6255" y="804"/>
                    <a:pt x="6255" y="804"/>
                    <a:pt x="6255" y="804"/>
                  </a:cubicBezTo>
                  <a:cubicBezTo>
                    <a:pt x="6255" y="805"/>
                    <a:pt x="6256" y="806"/>
                    <a:pt x="6256" y="807"/>
                  </a:cubicBezTo>
                  <a:cubicBezTo>
                    <a:pt x="6257" y="807"/>
                    <a:pt x="6257" y="808"/>
                    <a:pt x="6257" y="808"/>
                  </a:cubicBezTo>
                  <a:cubicBezTo>
                    <a:pt x="6257" y="808"/>
                    <a:pt x="6257" y="808"/>
                    <a:pt x="6257" y="809"/>
                  </a:cubicBezTo>
                  <a:cubicBezTo>
                    <a:pt x="6257" y="809"/>
                    <a:pt x="6257" y="809"/>
                    <a:pt x="6257" y="809"/>
                  </a:cubicBezTo>
                  <a:cubicBezTo>
                    <a:pt x="6257" y="809"/>
                    <a:pt x="6257" y="809"/>
                    <a:pt x="6258" y="809"/>
                  </a:cubicBezTo>
                  <a:cubicBezTo>
                    <a:pt x="6258" y="810"/>
                    <a:pt x="6259" y="811"/>
                    <a:pt x="6259" y="812"/>
                  </a:cubicBezTo>
                  <a:cubicBezTo>
                    <a:pt x="6259" y="812"/>
                    <a:pt x="6259" y="813"/>
                    <a:pt x="6260" y="813"/>
                  </a:cubicBezTo>
                  <a:cubicBezTo>
                    <a:pt x="6260" y="813"/>
                    <a:pt x="6260" y="814"/>
                    <a:pt x="6260" y="814"/>
                  </a:cubicBezTo>
                  <a:cubicBezTo>
                    <a:pt x="6260" y="814"/>
                    <a:pt x="6260" y="814"/>
                    <a:pt x="6260" y="814"/>
                  </a:cubicBezTo>
                  <a:cubicBezTo>
                    <a:pt x="6261" y="815"/>
                    <a:pt x="6261" y="815"/>
                    <a:pt x="6261" y="816"/>
                  </a:cubicBezTo>
                  <a:cubicBezTo>
                    <a:pt x="6262" y="817"/>
                    <a:pt x="6263" y="818"/>
                    <a:pt x="6263" y="819"/>
                  </a:cubicBezTo>
                  <a:cubicBezTo>
                    <a:pt x="6263" y="819"/>
                    <a:pt x="6263" y="819"/>
                    <a:pt x="6264" y="820"/>
                  </a:cubicBezTo>
                  <a:cubicBezTo>
                    <a:pt x="6264" y="821"/>
                    <a:pt x="6265" y="822"/>
                    <a:pt x="6265" y="823"/>
                  </a:cubicBezTo>
                  <a:cubicBezTo>
                    <a:pt x="6270" y="832"/>
                    <a:pt x="6275" y="842"/>
                    <a:pt x="6277" y="847"/>
                  </a:cubicBezTo>
                  <a:cubicBezTo>
                    <a:pt x="6277" y="847"/>
                    <a:pt x="6277" y="848"/>
                    <a:pt x="6277" y="848"/>
                  </a:cubicBezTo>
                  <a:cubicBezTo>
                    <a:pt x="6277" y="848"/>
                    <a:pt x="6277" y="849"/>
                    <a:pt x="6277" y="849"/>
                  </a:cubicBezTo>
                  <a:cubicBezTo>
                    <a:pt x="6277" y="849"/>
                    <a:pt x="6277" y="849"/>
                    <a:pt x="6277" y="849"/>
                  </a:cubicBezTo>
                  <a:cubicBezTo>
                    <a:pt x="6277" y="849"/>
                    <a:pt x="6277" y="849"/>
                    <a:pt x="6277" y="849"/>
                  </a:cubicBezTo>
                  <a:cubicBezTo>
                    <a:pt x="6278" y="849"/>
                    <a:pt x="6280" y="850"/>
                    <a:pt x="6281" y="851"/>
                  </a:cubicBezTo>
                  <a:cubicBezTo>
                    <a:pt x="6282" y="852"/>
                    <a:pt x="6282" y="852"/>
                    <a:pt x="6282" y="852"/>
                  </a:cubicBezTo>
                  <a:cubicBezTo>
                    <a:pt x="6282" y="852"/>
                    <a:pt x="6283" y="853"/>
                    <a:pt x="6283" y="853"/>
                  </a:cubicBezTo>
                  <a:cubicBezTo>
                    <a:pt x="6283" y="854"/>
                    <a:pt x="6284" y="854"/>
                    <a:pt x="6284" y="855"/>
                  </a:cubicBezTo>
                  <a:cubicBezTo>
                    <a:pt x="6285" y="855"/>
                    <a:pt x="6285" y="856"/>
                    <a:pt x="6285" y="856"/>
                  </a:cubicBezTo>
                  <a:cubicBezTo>
                    <a:pt x="6286" y="856"/>
                    <a:pt x="6286" y="857"/>
                    <a:pt x="6286" y="857"/>
                  </a:cubicBezTo>
                  <a:cubicBezTo>
                    <a:pt x="6286" y="857"/>
                    <a:pt x="6286" y="857"/>
                    <a:pt x="6286" y="857"/>
                  </a:cubicBezTo>
                  <a:cubicBezTo>
                    <a:pt x="6286" y="858"/>
                    <a:pt x="6287" y="858"/>
                    <a:pt x="6287" y="858"/>
                  </a:cubicBezTo>
                  <a:cubicBezTo>
                    <a:pt x="6287" y="859"/>
                    <a:pt x="6288" y="859"/>
                    <a:pt x="6288" y="860"/>
                  </a:cubicBezTo>
                  <a:cubicBezTo>
                    <a:pt x="6288" y="860"/>
                    <a:pt x="6288" y="860"/>
                    <a:pt x="6288" y="861"/>
                  </a:cubicBezTo>
                  <a:cubicBezTo>
                    <a:pt x="6289" y="861"/>
                    <a:pt x="6289" y="862"/>
                    <a:pt x="6289" y="862"/>
                  </a:cubicBezTo>
                  <a:cubicBezTo>
                    <a:pt x="6290" y="863"/>
                    <a:pt x="6290" y="863"/>
                    <a:pt x="6290" y="863"/>
                  </a:cubicBezTo>
                  <a:cubicBezTo>
                    <a:pt x="6290" y="863"/>
                    <a:pt x="6290" y="864"/>
                    <a:pt x="6290" y="864"/>
                  </a:cubicBezTo>
                  <a:cubicBezTo>
                    <a:pt x="6290" y="864"/>
                    <a:pt x="6290" y="864"/>
                    <a:pt x="6290" y="864"/>
                  </a:cubicBezTo>
                  <a:cubicBezTo>
                    <a:pt x="6291" y="864"/>
                    <a:pt x="6291" y="865"/>
                    <a:pt x="6291" y="865"/>
                  </a:cubicBezTo>
                  <a:cubicBezTo>
                    <a:pt x="6292" y="866"/>
                    <a:pt x="6292" y="867"/>
                    <a:pt x="6292" y="867"/>
                  </a:cubicBezTo>
                  <a:cubicBezTo>
                    <a:pt x="6293" y="868"/>
                    <a:pt x="6293" y="869"/>
                    <a:pt x="6293" y="869"/>
                  </a:cubicBezTo>
                  <a:cubicBezTo>
                    <a:pt x="6294" y="870"/>
                    <a:pt x="6294" y="871"/>
                    <a:pt x="6294" y="871"/>
                  </a:cubicBezTo>
                  <a:cubicBezTo>
                    <a:pt x="6294" y="871"/>
                    <a:pt x="6294" y="871"/>
                    <a:pt x="6294" y="871"/>
                  </a:cubicBezTo>
                  <a:cubicBezTo>
                    <a:pt x="6295" y="872"/>
                    <a:pt x="6295" y="874"/>
                    <a:pt x="6296" y="875"/>
                  </a:cubicBezTo>
                  <a:cubicBezTo>
                    <a:pt x="6297" y="877"/>
                    <a:pt x="6298" y="879"/>
                    <a:pt x="6298" y="881"/>
                  </a:cubicBezTo>
                  <a:cubicBezTo>
                    <a:pt x="6298" y="881"/>
                    <a:pt x="6298" y="882"/>
                    <a:pt x="6299" y="882"/>
                  </a:cubicBezTo>
                  <a:cubicBezTo>
                    <a:pt x="6299" y="883"/>
                    <a:pt x="6299" y="883"/>
                    <a:pt x="6299" y="884"/>
                  </a:cubicBezTo>
                  <a:cubicBezTo>
                    <a:pt x="6299" y="884"/>
                    <a:pt x="6299" y="884"/>
                    <a:pt x="6299" y="885"/>
                  </a:cubicBezTo>
                  <a:cubicBezTo>
                    <a:pt x="6299" y="885"/>
                    <a:pt x="6299" y="885"/>
                    <a:pt x="6299" y="886"/>
                  </a:cubicBezTo>
                  <a:cubicBezTo>
                    <a:pt x="6299" y="886"/>
                    <a:pt x="6299" y="886"/>
                    <a:pt x="6299" y="887"/>
                  </a:cubicBezTo>
                  <a:cubicBezTo>
                    <a:pt x="6299" y="887"/>
                    <a:pt x="6277" y="977"/>
                    <a:pt x="6269" y="977"/>
                  </a:cubicBezTo>
                  <a:cubicBezTo>
                    <a:pt x="6269" y="977"/>
                    <a:pt x="6269" y="977"/>
                    <a:pt x="6269" y="977"/>
                  </a:cubicBezTo>
                  <a:cubicBezTo>
                    <a:pt x="6269" y="977"/>
                    <a:pt x="6269" y="977"/>
                    <a:pt x="6269" y="977"/>
                  </a:cubicBezTo>
                  <a:cubicBezTo>
                    <a:pt x="6277" y="992"/>
                    <a:pt x="6277" y="992"/>
                    <a:pt x="6277" y="992"/>
                  </a:cubicBezTo>
                  <a:cubicBezTo>
                    <a:pt x="6375" y="970"/>
                    <a:pt x="6375" y="970"/>
                    <a:pt x="6375" y="970"/>
                  </a:cubicBezTo>
                  <a:cubicBezTo>
                    <a:pt x="6435" y="1007"/>
                    <a:pt x="6435" y="1007"/>
                    <a:pt x="6435" y="1007"/>
                  </a:cubicBezTo>
                  <a:cubicBezTo>
                    <a:pt x="6472" y="1015"/>
                    <a:pt x="6472" y="1015"/>
                    <a:pt x="6472" y="1015"/>
                  </a:cubicBezTo>
                  <a:cubicBezTo>
                    <a:pt x="6533" y="1007"/>
                    <a:pt x="6533" y="1007"/>
                    <a:pt x="6533" y="1007"/>
                  </a:cubicBezTo>
                  <a:cubicBezTo>
                    <a:pt x="6555" y="1015"/>
                    <a:pt x="6555" y="1015"/>
                    <a:pt x="6555" y="1015"/>
                  </a:cubicBezTo>
                  <a:cubicBezTo>
                    <a:pt x="6570" y="1037"/>
                    <a:pt x="6570" y="1037"/>
                    <a:pt x="6570" y="1037"/>
                  </a:cubicBezTo>
                  <a:cubicBezTo>
                    <a:pt x="6570" y="1037"/>
                    <a:pt x="6570" y="1067"/>
                    <a:pt x="6570" y="1075"/>
                  </a:cubicBezTo>
                  <a:cubicBezTo>
                    <a:pt x="6570" y="1082"/>
                    <a:pt x="6592" y="1120"/>
                    <a:pt x="6592" y="1120"/>
                  </a:cubicBez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9">
              <a:extLst>
                <a:ext uri="{FF2B5EF4-FFF2-40B4-BE49-F238E27FC236}">
                  <a16:creationId xmlns:a16="http://schemas.microsoft.com/office/drawing/2014/main" id="{24D4BD30-F59C-9DB2-BD15-86A245FA6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67" y="4734585"/>
              <a:ext cx="956616" cy="1208609"/>
            </a:xfrm>
            <a:custGeom>
              <a:avLst/>
              <a:gdLst>
                <a:gd name="T0" fmla="*/ 1634 w 1686"/>
                <a:gd name="T1" fmla="*/ 751 h 2128"/>
                <a:gd name="T2" fmla="*/ 1529 w 1686"/>
                <a:gd name="T3" fmla="*/ 1022 h 2128"/>
                <a:gd name="T4" fmla="*/ 1259 w 1686"/>
                <a:gd name="T5" fmla="*/ 1045 h 2128"/>
                <a:gd name="T6" fmla="*/ 1214 w 1686"/>
                <a:gd name="T7" fmla="*/ 1188 h 2128"/>
                <a:gd name="T8" fmla="*/ 1191 w 1686"/>
                <a:gd name="T9" fmla="*/ 1256 h 2128"/>
                <a:gd name="T10" fmla="*/ 1190 w 1686"/>
                <a:gd name="T11" fmla="*/ 1347 h 2128"/>
                <a:gd name="T12" fmla="*/ 1153 w 1686"/>
                <a:gd name="T13" fmla="*/ 1618 h 2128"/>
                <a:gd name="T14" fmla="*/ 1149 w 1686"/>
                <a:gd name="T15" fmla="*/ 1593 h 2128"/>
                <a:gd name="T16" fmla="*/ 1147 w 1686"/>
                <a:gd name="T17" fmla="*/ 1577 h 2128"/>
                <a:gd name="T18" fmla="*/ 1063 w 1686"/>
                <a:gd name="T19" fmla="*/ 1520 h 2128"/>
                <a:gd name="T20" fmla="*/ 996 w 1686"/>
                <a:gd name="T21" fmla="*/ 1521 h 2128"/>
                <a:gd name="T22" fmla="*/ 936 w 1686"/>
                <a:gd name="T23" fmla="*/ 1573 h 2128"/>
                <a:gd name="T24" fmla="*/ 951 w 1686"/>
                <a:gd name="T25" fmla="*/ 1648 h 2128"/>
                <a:gd name="T26" fmla="*/ 853 w 1686"/>
                <a:gd name="T27" fmla="*/ 1710 h 2128"/>
                <a:gd name="T28" fmla="*/ 845 w 1686"/>
                <a:gd name="T29" fmla="*/ 1874 h 2128"/>
                <a:gd name="T30" fmla="*/ 771 w 1686"/>
                <a:gd name="T31" fmla="*/ 1978 h 2128"/>
                <a:gd name="T32" fmla="*/ 786 w 1686"/>
                <a:gd name="T33" fmla="*/ 2038 h 2128"/>
                <a:gd name="T34" fmla="*/ 769 w 1686"/>
                <a:gd name="T35" fmla="*/ 2107 h 2128"/>
                <a:gd name="T36" fmla="*/ 643 w 1686"/>
                <a:gd name="T37" fmla="*/ 2068 h 2128"/>
                <a:gd name="T38" fmla="*/ 568 w 1686"/>
                <a:gd name="T39" fmla="*/ 1985 h 2128"/>
                <a:gd name="T40" fmla="*/ 583 w 1686"/>
                <a:gd name="T41" fmla="*/ 1759 h 2128"/>
                <a:gd name="T42" fmla="*/ 342 w 1686"/>
                <a:gd name="T43" fmla="*/ 1736 h 2128"/>
                <a:gd name="T44" fmla="*/ 102 w 1686"/>
                <a:gd name="T45" fmla="*/ 1510 h 2128"/>
                <a:gd name="T46" fmla="*/ 24 w 1686"/>
                <a:gd name="T47" fmla="*/ 1386 h 2128"/>
                <a:gd name="T48" fmla="*/ 32 w 1686"/>
                <a:gd name="T49" fmla="*/ 1318 h 2128"/>
                <a:gd name="T50" fmla="*/ 34 w 1686"/>
                <a:gd name="T51" fmla="*/ 1291 h 2128"/>
                <a:gd name="T52" fmla="*/ 88 w 1686"/>
                <a:gd name="T53" fmla="*/ 1010 h 2128"/>
                <a:gd name="T54" fmla="*/ 88 w 1686"/>
                <a:gd name="T55" fmla="*/ 761 h 2128"/>
                <a:gd name="T56" fmla="*/ 156 w 1686"/>
                <a:gd name="T57" fmla="*/ 385 h 2128"/>
                <a:gd name="T58" fmla="*/ 276 w 1686"/>
                <a:gd name="T59" fmla="*/ 299 h 2128"/>
                <a:gd name="T60" fmla="*/ 286 w 1686"/>
                <a:gd name="T61" fmla="*/ 277 h 2128"/>
                <a:gd name="T62" fmla="*/ 334 w 1686"/>
                <a:gd name="T63" fmla="*/ 294 h 2128"/>
                <a:gd name="T64" fmla="*/ 423 w 1686"/>
                <a:gd name="T65" fmla="*/ 273 h 2128"/>
                <a:gd name="T66" fmla="*/ 430 w 1686"/>
                <a:gd name="T67" fmla="*/ 266 h 2128"/>
                <a:gd name="T68" fmla="*/ 445 w 1686"/>
                <a:gd name="T69" fmla="*/ 251 h 2128"/>
                <a:gd name="T70" fmla="*/ 452 w 1686"/>
                <a:gd name="T71" fmla="*/ 244 h 2128"/>
                <a:gd name="T72" fmla="*/ 470 w 1686"/>
                <a:gd name="T73" fmla="*/ 226 h 2128"/>
                <a:gd name="T74" fmla="*/ 500 w 1686"/>
                <a:gd name="T75" fmla="*/ 196 h 2128"/>
                <a:gd name="T76" fmla="*/ 561 w 1686"/>
                <a:gd name="T77" fmla="*/ 173 h 2128"/>
                <a:gd name="T78" fmla="*/ 658 w 1686"/>
                <a:gd name="T79" fmla="*/ 75 h 2128"/>
                <a:gd name="T80" fmla="*/ 664 w 1686"/>
                <a:gd name="T81" fmla="*/ 71 h 2128"/>
                <a:gd name="T82" fmla="*/ 674 w 1686"/>
                <a:gd name="T83" fmla="*/ 63 h 2128"/>
                <a:gd name="T84" fmla="*/ 839 w 1686"/>
                <a:gd name="T85" fmla="*/ 69 h 2128"/>
                <a:gd name="T86" fmla="*/ 974 w 1686"/>
                <a:gd name="T87" fmla="*/ 225 h 2128"/>
                <a:gd name="T88" fmla="*/ 1162 w 1686"/>
                <a:gd name="T89" fmla="*/ 278 h 2128"/>
                <a:gd name="T90" fmla="*/ 1095 w 1686"/>
                <a:gd name="T91" fmla="*/ 434 h 2128"/>
                <a:gd name="T92" fmla="*/ 1125 w 1686"/>
                <a:gd name="T93" fmla="*/ 438 h 2128"/>
                <a:gd name="T94" fmla="*/ 1127 w 1686"/>
                <a:gd name="T95" fmla="*/ 450 h 2128"/>
                <a:gd name="T96" fmla="*/ 1130 w 1686"/>
                <a:gd name="T97" fmla="*/ 465 h 2128"/>
                <a:gd name="T98" fmla="*/ 1132 w 1686"/>
                <a:gd name="T99" fmla="*/ 473 h 2128"/>
                <a:gd name="T100" fmla="*/ 1380 w 1686"/>
                <a:gd name="T101" fmla="*/ 360 h 2128"/>
                <a:gd name="T102" fmla="*/ 1499 w 1686"/>
                <a:gd name="T103" fmla="*/ 344 h 2128"/>
                <a:gd name="T104" fmla="*/ 1530 w 1686"/>
                <a:gd name="T105" fmla="*/ 383 h 2128"/>
                <a:gd name="T106" fmla="*/ 1566 w 1686"/>
                <a:gd name="T107" fmla="*/ 436 h 2128"/>
                <a:gd name="T108" fmla="*/ 1649 w 1686"/>
                <a:gd name="T109" fmla="*/ 549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6" h="2128">
                  <a:moveTo>
                    <a:pt x="1686" y="632"/>
                  </a:moveTo>
                  <a:cubicBezTo>
                    <a:pt x="1686" y="653"/>
                    <a:pt x="1686" y="653"/>
                    <a:pt x="1686" y="653"/>
                  </a:cubicBezTo>
                  <a:cubicBezTo>
                    <a:pt x="1686" y="653"/>
                    <a:pt x="1686" y="653"/>
                    <a:pt x="1671" y="668"/>
                  </a:cubicBezTo>
                  <a:cubicBezTo>
                    <a:pt x="1671" y="668"/>
                    <a:pt x="1671" y="668"/>
                    <a:pt x="1649" y="683"/>
                  </a:cubicBezTo>
                  <a:cubicBezTo>
                    <a:pt x="1634" y="721"/>
                    <a:pt x="1634" y="721"/>
                    <a:pt x="1634" y="721"/>
                  </a:cubicBezTo>
                  <a:cubicBezTo>
                    <a:pt x="1634" y="728"/>
                    <a:pt x="1634" y="751"/>
                    <a:pt x="1634" y="751"/>
                  </a:cubicBezTo>
                  <a:cubicBezTo>
                    <a:pt x="1634" y="751"/>
                    <a:pt x="1634" y="751"/>
                    <a:pt x="1634" y="751"/>
                  </a:cubicBezTo>
                  <a:cubicBezTo>
                    <a:pt x="1634" y="752"/>
                    <a:pt x="1634" y="753"/>
                    <a:pt x="1634" y="753"/>
                  </a:cubicBezTo>
                  <a:cubicBezTo>
                    <a:pt x="1650" y="779"/>
                    <a:pt x="1655" y="787"/>
                    <a:pt x="1656" y="789"/>
                  </a:cubicBezTo>
                  <a:cubicBezTo>
                    <a:pt x="1655" y="791"/>
                    <a:pt x="1652" y="797"/>
                    <a:pt x="1641" y="819"/>
                  </a:cubicBezTo>
                  <a:cubicBezTo>
                    <a:pt x="1641" y="819"/>
                    <a:pt x="1641" y="819"/>
                    <a:pt x="1544" y="924"/>
                  </a:cubicBezTo>
                  <a:cubicBezTo>
                    <a:pt x="1544" y="924"/>
                    <a:pt x="1544" y="924"/>
                    <a:pt x="1529" y="1022"/>
                  </a:cubicBezTo>
                  <a:cubicBezTo>
                    <a:pt x="1529" y="1022"/>
                    <a:pt x="1529" y="1022"/>
                    <a:pt x="1461" y="1022"/>
                  </a:cubicBezTo>
                  <a:cubicBezTo>
                    <a:pt x="1461" y="1022"/>
                    <a:pt x="1461" y="1022"/>
                    <a:pt x="1394" y="1083"/>
                  </a:cubicBezTo>
                  <a:cubicBezTo>
                    <a:pt x="1394" y="1083"/>
                    <a:pt x="1394" y="1083"/>
                    <a:pt x="1371" y="1083"/>
                  </a:cubicBezTo>
                  <a:cubicBezTo>
                    <a:pt x="1371" y="1083"/>
                    <a:pt x="1371" y="1083"/>
                    <a:pt x="1334" y="1022"/>
                  </a:cubicBezTo>
                  <a:cubicBezTo>
                    <a:pt x="1334" y="1022"/>
                    <a:pt x="1334" y="1022"/>
                    <a:pt x="1289" y="1037"/>
                  </a:cubicBezTo>
                  <a:cubicBezTo>
                    <a:pt x="1289" y="1037"/>
                    <a:pt x="1289" y="1037"/>
                    <a:pt x="1259" y="1045"/>
                  </a:cubicBezTo>
                  <a:cubicBezTo>
                    <a:pt x="1259" y="1045"/>
                    <a:pt x="1259" y="1045"/>
                    <a:pt x="1259" y="1047"/>
                  </a:cubicBezTo>
                  <a:cubicBezTo>
                    <a:pt x="1258" y="1047"/>
                    <a:pt x="1258" y="1047"/>
                    <a:pt x="1258" y="1047"/>
                  </a:cubicBezTo>
                  <a:cubicBezTo>
                    <a:pt x="1251" y="1107"/>
                    <a:pt x="1251" y="1107"/>
                    <a:pt x="1251" y="1107"/>
                  </a:cubicBezTo>
                  <a:cubicBezTo>
                    <a:pt x="1266" y="1117"/>
                    <a:pt x="1271" y="1120"/>
                    <a:pt x="1273" y="1122"/>
                  </a:cubicBezTo>
                  <a:cubicBezTo>
                    <a:pt x="1270" y="1124"/>
                    <a:pt x="1262" y="1133"/>
                    <a:pt x="1236" y="1158"/>
                  </a:cubicBezTo>
                  <a:cubicBezTo>
                    <a:pt x="1236" y="1158"/>
                    <a:pt x="1236" y="1158"/>
                    <a:pt x="1214" y="1188"/>
                  </a:cubicBezTo>
                  <a:cubicBezTo>
                    <a:pt x="1214" y="1188"/>
                    <a:pt x="1214" y="1188"/>
                    <a:pt x="1214" y="1189"/>
                  </a:cubicBezTo>
                  <a:cubicBezTo>
                    <a:pt x="1213" y="1190"/>
                    <a:pt x="1213" y="1190"/>
                    <a:pt x="1213" y="1190"/>
                  </a:cubicBezTo>
                  <a:cubicBezTo>
                    <a:pt x="1213" y="1212"/>
                    <a:pt x="1213" y="1212"/>
                    <a:pt x="1213" y="1212"/>
                  </a:cubicBezTo>
                  <a:cubicBezTo>
                    <a:pt x="1229" y="1233"/>
                    <a:pt x="1233" y="1240"/>
                    <a:pt x="1235" y="1242"/>
                  </a:cubicBezTo>
                  <a:cubicBezTo>
                    <a:pt x="1233" y="1242"/>
                    <a:pt x="1230" y="1244"/>
                    <a:pt x="1221" y="1248"/>
                  </a:cubicBezTo>
                  <a:cubicBezTo>
                    <a:pt x="1221" y="1248"/>
                    <a:pt x="1221" y="1248"/>
                    <a:pt x="1191" y="1256"/>
                  </a:cubicBezTo>
                  <a:cubicBezTo>
                    <a:pt x="1191" y="1256"/>
                    <a:pt x="1191" y="1256"/>
                    <a:pt x="1191" y="1258"/>
                  </a:cubicBezTo>
                  <a:cubicBezTo>
                    <a:pt x="1191" y="1258"/>
                    <a:pt x="1191" y="1258"/>
                    <a:pt x="1191" y="1258"/>
                  </a:cubicBezTo>
                  <a:cubicBezTo>
                    <a:pt x="1175" y="1306"/>
                    <a:pt x="1170" y="1320"/>
                    <a:pt x="1169" y="1324"/>
                  </a:cubicBezTo>
                  <a:cubicBezTo>
                    <a:pt x="1168" y="1325"/>
                    <a:pt x="1168" y="1325"/>
                    <a:pt x="1168" y="1325"/>
                  </a:cubicBezTo>
                  <a:cubicBezTo>
                    <a:pt x="1183" y="1341"/>
                    <a:pt x="1188" y="1346"/>
                    <a:pt x="1190" y="1347"/>
                  </a:cubicBezTo>
                  <a:cubicBezTo>
                    <a:pt x="1190" y="1347"/>
                    <a:pt x="1190" y="1347"/>
                    <a:pt x="1190" y="1347"/>
                  </a:cubicBezTo>
                  <a:cubicBezTo>
                    <a:pt x="1191" y="1348"/>
                    <a:pt x="1191" y="1348"/>
                    <a:pt x="1191" y="1348"/>
                  </a:cubicBezTo>
                  <a:cubicBezTo>
                    <a:pt x="1183" y="1461"/>
                    <a:pt x="1183" y="1461"/>
                    <a:pt x="1183" y="1461"/>
                  </a:cubicBezTo>
                  <a:cubicBezTo>
                    <a:pt x="1236" y="1567"/>
                    <a:pt x="1236" y="1567"/>
                    <a:pt x="1236" y="1567"/>
                  </a:cubicBezTo>
                  <a:cubicBezTo>
                    <a:pt x="1252" y="1615"/>
                    <a:pt x="1256" y="1629"/>
                    <a:pt x="1258" y="1633"/>
                  </a:cubicBezTo>
                  <a:cubicBezTo>
                    <a:pt x="1255" y="1633"/>
                    <a:pt x="1242" y="1631"/>
                    <a:pt x="1176" y="1625"/>
                  </a:cubicBezTo>
                  <a:cubicBezTo>
                    <a:pt x="1176" y="1625"/>
                    <a:pt x="1176" y="1625"/>
                    <a:pt x="1153" y="1618"/>
                  </a:cubicBezTo>
                  <a:cubicBezTo>
                    <a:pt x="1153" y="1618"/>
                    <a:pt x="1153" y="1618"/>
                    <a:pt x="1153" y="1618"/>
                  </a:cubicBezTo>
                  <a:cubicBezTo>
                    <a:pt x="1153" y="1618"/>
                    <a:pt x="1153" y="1617"/>
                    <a:pt x="1153" y="1617"/>
                  </a:cubicBezTo>
                  <a:cubicBezTo>
                    <a:pt x="1153" y="1615"/>
                    <a:pt x="1153" y="1612"/>
                    <a:pt x="1152" y="1607"/>
                  </a:cubicBezTo>
                  <a:cubicBezTo>
                    <a:pt x="1151" y="1605"/>
                    <a:pt x="1151" y="1604"/>
                    <a:pt x="1151" y="1602"/>
                  </a:cubicBezTo>
                  <a:cubicBezTo>
                    <a:pt x="1151" y="1600"/>
                    <a:pt x="1150" y="1599"/>
                    <a:pt x="1150" y="1597"/>
                  </a:cubicBezTo>
                  <a:cubicBezTo>
                    <a:pt x="1150" y="1596"/>
                    <a:pt x="1150" y="1595"/>
                    <a:pt x="1149" y="1593"/>
                  </a:cubicBezTo>
                  <a:cubicBezTo>
                    <a:pt x="1149" y="1592"/>
                    <a:pt x="1149" y="1590"/>
                    <a:pt x="1149" y="1589"/>
                  </a:cubicBezTo>
                  <a:cubicBezTo>
                    <a:pt x="1148" y="1587"/>
                    <a:pt x="1148" y="1585"/>
                    <a:pt x="1148" y="1584"/>
                  </a:cubicBezTo>
                  <a:cubicBezTo>
                    <a:pt x="1148" y="1583"/>
                    <a:pt x="1147" y="1582"/>
                    <a:pt x="1147" y="1581"/>
                  </a:cubicBezTo>
                  <a:cubicBezTo>
                    <a:pt x="1147" y="1581"/>
                    <a:pt x="1147" y="1581"/>
                    <a:pt x="1147" y="1581"/>
                  </a:cubicBezTo>
                  <a:cubicBezTo>
                    <a:pt x="1147" y="1580"/>
                    <a:pt x="1147" y="1580"/>
                    <a:pt x="1147" y="1579"/>
                  </a:cubicBezTo>
                  <a:cubicBezTo>
                    <a:pt x="1147" y="1578"/>
                    <a:pt x="1147" y="1577"/>
                    <a:pt x="1147" y="1577"/>
                  </a:cubicBezTo>
                  <a:cubicBezTo>
                    <a:pt x="1147" y="1576"/>
                    <a:pt x="1146" y="1576"/>
                    <a:pt x="1146" y="1576"/>
                  </a:cubicBezTo>
                  <a:cubicBezTo>
                    <a:pt x="1146" y="1575"/>
                    <a:pt x="1146" y="1575"/>
                    <a:pt x="1146" y="1574"/>
                  </a:cubicBezTo>
                  <a:cubicBezTo>
                    <a:pt x="1146" y="1574"/>
                    <a:pt x="1146" y="1573"/>
                    <a:pt x="1146" y="1573"/>
                  </a:cubicBezTo>
                  <a:cubicBezTo>
                    <a:pt x="1146" y="1573"/>
                    <a:pt x="1146" y="1573"/>
                    <a:pt x="1123" y="1565"/>
                  </a:cubicBezTo>
                  <a:cubicBezTo>
                    <a:pt x="1123" y="1565"/>
                    <a:pt x="1123" y="1565"/>
                    <a:pt x="1086" y="1565"/>
                  </a:cubicBezTo>
                  <a:cubicBezTo>
                    <a:pt x="1086" y="1565"/>
                    <a:pt x="1086" y="1565"/>
                    <a:pt x="1063" y="1520"/>
                  </a:cubicBezTo>
                  <a:cubicBezTo>
                    <a:pt x="1063" y="1520"/>
                    <a:pt x="1063" y="1520"/>
                    <a:pt x="1041" y="1483"/>
                  </a:cubicBezTo>
                  <a:cubicBezTo>
                    <a:pt x="1041" y="1483"/>
                    <a:pt x="1041" y="1483"/>
                    <a:pt x="1011" y="1483"/>
                  </a:cubicBezTo>
                  <a:cubicBezTo>
                    <a:pt x="1011" y="1483"/>
                    <a:pt x="1011" y="1483"/>
                    <a:pt x="981" y="1483"/>
                  </a:cubicBezTo>
                  <a:cubicBezTo>
                    <a:pt x="981" y="1483"/>
                    <a:pt x="981" y="1483"/>
                    <a:pt x="981" y="1484"/>
                  </a:cubicBezTo>
                  <a:cubicBezTo>
                    <a:pt x="981" y="1484"/>
                    <a:pt x="981" y="1484"/>
                    <a:pt x="981" y="1484"/>
                  </a:cubicBezTo>
                  <a:cubicBezTo>
                    <a:pt x="981" y="1484"/>
                    <a:pt x="996" y="1514"/>
                    <a:pt x="996" y="1521"/>
                  </a:cubicBezTo>
                  <a:cubicBezTo>
                    <a:pt x="996" y="1543"/>
                    <a:pt x="996" y="1543"/>
                    <a:pt x="996" y="1543"/>
                  </a:cubicBezTo>
                  <a:cubicBezTo>
                    <a:pt x="995" y="1543"/>
                    <a:pt x="993" y="1546"/>
                    <a:pt x="981" y="1558"/>
                  </a:cubicBezTo>
                  <a:cubicBezTo>
                    <a:pt x="981" y="1558"/>
                    <a:pt x="981" y="1558"/>
                    <a:pt x="943" y="1550"/>
                  </a:cubicBezTo>
                  <a:cubicBezTo>
                    <a:pt x="943" y="1550"/>
                    <a:pt x="937" y="1563"/>
                    <a:pt x="936" y="1571"/>
                  </a:cubicBezTo>
                  <a:cubicBezTo>
                    <a:pt x="936" y="1571"/>
                    <a:pt x="936" y="1571"/>
                    <a:pt x="936" y="1571"/>
                  </a:cubicBezTo>
                  <a:cubicBezTo>
                    <a:pt x="936" y="1572"/>
                    <a:pt x="936" y="1573"/>
                    <a:pt x="936" y="1573"/>
                  </a:cubicBezTo>
                  <a:cubicBezTo>
                    <a:pt x="928" y="1581"/>
                    <a:pt x="921" y="1595"/>
                    <a:pt x="921" y="1595"/>
                  </a:cubicBezTo>
                  <a:cubicBezTo>
                    <a:pt x="921" y="1595"/>
                    <a:pt x="921" y="1595"/>
                    <a:pt x="921" y="1596"/>
                  </a:cubicBezTo>
                  <a:cubicBezTo>
                    <a:pt x="921" y="1596"/>
                    <a:pt x="921" y="1597"/>
                    <a:pt x="921" y="1597"/>
                  </a:cubicBezTo>
                  <a:cubicBezTo>
                    <a:pt x="943" y="1604"/>
                    <a:pt x="943" y="1604"/>
                    <a:pt x="943" y="1604"/>
                  </a:cubicBezTo>
                  <a:cubicBezTo>
                    <a:pt x="973" y="1604"/>
                    <a:pt x="973" y="1604"/>
                    <a:pt x="973" y="1604"/>
                  </a:cubicBezTo>
                  <a:cubicBezTo>
                    <a:pt x="951" y="1648"/>
                    <a:pt x="951" y="1648"/>
                    <a:pt x="951" y="1648"/>
                  </a:cubicBezTo>
                  <a:cubicBezTo>
                    <a:pt x="921" y="1655"/>
                    <a:pt x="921" y="1655"/>
                    <a:pt x="921" y="1655"/>
                  </a:cubicBezTo>
                  <a:cubicBezTo>
                    <a:pt x="921" y="1655"/>
                    <a:pt x="883" y="1663"/>
                    <a:pt x="876" y="1663"/>
                  </a:cubicBezTo>
                  <a:cubicBezTo>
                    <a:pt x="838" y="1685"/>
                    <a:pt x="838" y="1685"/>
                    <a:pt x="838" y="1685"/>
                  </a:cubicBezTo>
                  <a:cubicBezTo>
                    <a:pt x="838" y="1685"/>
                    <a:pt x="838" y="1685"/>
                    <a:pt x="839" y="1687"/>
                  </a:cubicBezTo>
                  <a:cubicBezTo>
                    <a:pt x="838" y="1687"/>
                    <a:pt x="838" y="1687"/>
                    <a:pt x="838" y="1687"/>
                  </a:cubicBezTo>
                  <a:cubicBezTo>
                    <a:pt x="853" y="1710"/>
                    <a:pt x="853" y="1710"/>
                    <a:pt x="853" y="1710"/>
                  </a:cubicBezTo>
                  <a:cubicBezTo>
                    <a:pt x="853" y="1732"/>
                    <a:pt x="853" y="1732"/>
                    <a:pt x="853" y="1732"/>
                  </a:cubicBezTo>
                  <a:cubicBezTo>
                    <a:pt x="852" y="1737"/>
                    <a:pt x="849" y="1752"/>
                    <a:pt x="838" y="1805"/>
                  </a:cubicBezTo>
                  <a:cubicBezTo>
                    <a:pt x="838" y="1805"/>
                    <a:pt x="838" y="1805"/>
                    <a:pt x="838" y="1806"/>
                  </a:cubicBezTo>
                  <a:cubicBezTo>
                    <a:pt x="838" y="1808"/>
                    <a:pt x="838" y="1808"/>
                    <a:pt x="838" y="1808"/>
                  </a:cubicBezTo>
                  <a:cubicBezTo>
                    <a:pt x="838" y="1830"/>
                    <a:pt x="838" y="1830"/>
                    <a:pt x="838" y="1830"/>
                  </a:cubicBezTo>
                  <a:cubicBezTo>
                    <a:pt x="843" y="1862"/>
                    <a:pt x="845" y="1871"/>
                    <a:pt x="845" y="1874"/>
                  </a:cubicBezTo>
                  <a:cubicBezTo>
                    <a:pt x="844" y="1877"/>
                    <a:pt x="841" y="1886"/>
                    <a:pt x="831" y="1910"/>
                  </a:cubicBezTo>
                  <a:cubicBezTo>
                    <a:pt x="831" y="1910"/>
                    <a:pt x="831" y="1910"/>
                    <a:pt x="831" y="1911"/>
                  </a:cubicBezTo>
                  <a:cubicBezTo>
                    <a:pt x="831" y="1913"/>
                    <a:pt x="831" y="1913"/>
                    <a:pt x="831" y="1913"/>
                  </a:cubicBezTo>
                  <a:cubicBezTo>
                    <a:pt x="834" y="1921"/>
                    <a:pt x="836" y="1924"/>
                    <a:pt x="837" y="1926"/>
                  </a:cubicBezTo>
                  <a:cubicBezTo>
                    <a:pt x="832" y="1930"/>
                    <a:pt x="815" y="1940"/>
                    <a:pt x="808" y="1940"/>
                  </a:cubicBezTo>
                  <a:cubicBezTo>
                    <a:pt x="771" y="1978"/>
                    <a:pt x="771" y="1978"/>
                    <a:pt x="771" y="1978"/>
                  </a:cubicBezTo>
                  <a:cubicBezTo>
                    <a:pt x="771" y="1978"/>
                    <a:pt x="771" y="1978"/>
                    <a:pt x="772" y="1979"/>
                  </a:cubicBezTo>
                  <a:cubicBezTo>
                    <a:pt x="770" y="1981"/>
                    <a:pt x="770" y="1981"/>
                    <a:pt x="770" y="1981"/>
                  </a:cubicBezTo>
                  <a:cubicBezTo>
                    <a:pt x="793" y="2011"/>
                    <a:pt x="793" y="2011"/>
                    <a:pt x="793" y="2011"/>
                  </a:cubicBezTo>
                  <a:cubicBezTo>
                    <a:pt x="793" y="2011"/>
                    <a:pt x="793" y="2015"/>
                    <a:pt x="792" y="2020"/>
                  </a:cubicBezTo>
                  <a:cubicBezTo>
                    <a:pt x="792" y="2020"/>
                    <a:pt x="792" y="2020"/>
                    <a:pt x="792" y="2020"/>
                  </a:cubicBezTo>
                  <a:cubicBezTo>
                    <a:pt x="791" y="2027"/>
                    <a:pt x="790" y="2034"/>
                    <a:pt x="786" y="2038"/>
                  </a:cubicBezTo>
                  <a:cubicBezTo>
                    <a:pt x="786" y="2041"/>
                    <a:pt x="786" y="2041"/>
                    <a:pt x="786" y="2041"/>
                  </a:cubicBezTo>
                  <a:cubicBezTo>
                    <a:pt x="786" y="2041"/>
                    <a:pt x="786" y="2041"/>
                    <a:pt x="785" y="2042"/>
                  </a:cubicBezTo>
                  <a:cubicBezTo>
                    <a:pt x="785" y="2064"/>
                    <a:pt x="785" y="2064"/>
                    <a:pt x="785" y="2064"/>
                  </a:cubicBezTo>
                  <a:cubicBezTo>
                    <a:pt x="785" y="2071"/>
                    <a:pt x="802" y="2105"/>
                    <a:pt x="807" y="2114"/>
                  </a:cubicBezTo>
                  <a:cubicBezTo>
                    <a:pt x="793" y="2128"/>
                    <a:pt x="793" y="2128"/>
                    <a:pt x="793" y="2128"/>
                  </a:cubicBezTo>
                  <a:cubicBezTo>
                    <a:pt x="787" y="2121"/>
                    <a:pt x="778" y="2113"/>
                    <a:pt x="769" y="2107"/>
                  </a:cubicBezTo>
                  <a:cubicBezTo>
                    <a:pt x="769" y="2106"/>
                    <a:pt x="769" y="2106"/>
                    <a:pt x="769" y="2106"/>
                  </a:cubicBezTo>
                  <a:cubicBezTo>
                    <a:pt x="762" y="2100"/>
                    <a:pt x="755" y="2094"/>
                    <a:pt x="751" y="2092"/>
                  </a:cubicBezTo>
                  <a:cubicBezTo>
                    <a:pt x="751" y="2092"/>
                    <a:pt x="750" y="2092"/>
                    <a:pt x="750" y="2092"/>
                  </a:cubicBezTo>
                  <a:cubicBezTo>
                    <a:pt x="749" y="2091"/>
                    <a:pt x="748" y="2090"/>
                    <a:pt x="748" y="2090"/>
                  </a:cubicBezTo>
                  <a:cubicBezTo>
                    <a:pt x="741" y="2083"/>
                    <a:pt x="673" y="2075"/>
                    <a:pt x="673" y="2075"/>
                  </a:cubicBezTo>
                  <a:cubicBezTo>
                    <a:pt x="666" y="2075"/>
                    <a:pt x="643" y="2068"/>
                    <a:pt x="643" y="2068"/>
                  </a:cubicBezTo>
                  <a:cubicBezTo>
                    <a:pt x="636" y="2068"/>
                    <a:pt x="583" y="2083"/>
                    <a:pt x="583" y="2083"/>
                  </a:cubicBezTo>
                  <a:cubicBezTo>
                    <a:pt x="583" y="2083"/>
                    <a:pt x="546" y="2090"/>
                    <a:pt x="538" y="2090"/>
                  </a:cubicBezTo>
                  <a:cubicBezTo>
                    <a:pt x="531" y="2090"/>
                    <a:pt x="486" y="2068"/>
                    <a:pt x="486" y="2068"/>
                  </a:cubicBezTo>
                  <a:cubicBezTo>
                    <a:pt x="486" y="2068"/>
                    <a:pt x="478" y="2038"/>
                    <a:pt x="478" y="2030"/>
                  </a:cubicBezTo>
                  <a:cubicBezTo>
                    <a:pt x="478" y="2030"/>
                    <a:pt x="523" y="2000"/>
                    <a:pt x="531" y="1993"/>
                  </a:cubicBezTo>
                  <a:cubicBezTo>
                    <a:pt x="568" y="1985"/>
                    <a:pt x="568" y="1985"/>
                    <a:pt x="568" y="1985"/>
                  </a:cubicBezTo>
                  <a:cubicBezTo>
                    <a:pt x="568" y="1985"/>
                    <a:pt x="568" y="1933"/>
                    <a:pt x="576" y="1918"/>
                  </a:cubicBezTo>
                  <a:cubicBezTo>
                    <a:pt x="576" y="1903"/>
                    <a:pt x="613" y="1813"/>
                    <a:pt x="613" y="1805"/>
                  </a:cubicBezTo>
                  <a:cubicBezTo>
                    <a:pt x="596" y="1780"/>
                    <a:pt x="596" y="1780"/>
                    <a:pt x="596" y="1780"/>
                  </a:cubicBezTo>
                  <a:cubicBezTo>
                    <a:pt x="583" y="1760"/>
                    <a:pt x="583" y="1760"/>
                    <a:pt x="583" y="1760"/>
                  </a:cubicBezTo>
                  <a:cubicBezTo>
                    <a:pt x="583" y="1760"/>
                    <a:pt x="583" y="1760"/>
                    <a:pt x="583" y="1760"/>
                  </a:cubicBezTo>
                  <a:cubicBezTo>
                    <a:pt x="583" y="1759"/>
                    <a:pt x="583" y="1759"/>
                    <a:pt x="583" y="1759"/>
                  </a:cubicBezTo>
                  <a:cubicBezTo>
                    <a:pt x="582" y="1759"/>
                    <a:pt x="582" y="1760"/>
                    <a:pt x="581" y="1760"/>
                  </a:cubicBezTo>
                  <a:cubicBezTo>
                    <a:pt x="560" y="1774"/>
                    <a:pt x="560" y="1774"/>
                    <a:pt x="560" y="1774"/>
                  </a:cubicBezTo>
                  <a:cubicBezTo>
                    <a:pt x="560" y="1774"/>
                    <a:pt x="515" y="1782"/>
                    <a:pt x="507" y="1774"/>
                  </a:cubicBezTo>
                  <a:cubicBezTo>
                    <a:pt x="492" y="1766"/>
                    <a:pt x="462" y="1751"/>
                    <a:pt x="455" y="1751"/>
                  </a:cubicBezTo>
                  <a:cubicBezTo>
                    <a:pt x="447" y="1744"/>
                    <a:pt x="395" y="1729"/>
                    <a:pt x="387" y="1729"/>
                  </a:cubicBezTo>
                  <a:cubicBezTo>
                    <a:pt x="380" y="1729"/>
                    <a:pt x="342" y="1736"/>
                    <a:pt x="342" y="1736"/>
                  </a:cubicBezTo>
                  <a:cubicBezTo>
                    <a:pt x="335" y="1736"/>
                    <a:pt x="282" y="1751"/>
                    <a:pt x="275" y="1751"/>
                  </a:cubicBezTo>
                  <a:cubicBezTo>
                    <a:pt x="237" y="1751"/>
                    <a:pt x="237" y="1751"/>
                    <a:pt x="237" y="1751"/>
                  </a:cubicBezTo>
                  <a:cubicBezTo>
                    <a:pt x="230" y="1751"/>
                    <a:pt x="177" y="1721"/>
                    <a:pt x="169" y="1721"/>
                  </a:cubicBezTo>
                  <a:cubicBezTo>
                    <a:pt x="162" y="1714"/>
                    <a:pt x="109" y="1661"/>
                    <a:pt x="109" y="1661"/>
                  </a:cubicBezTo>
                  <a:cubicBezTo>
                    <a:pt x="109" y="1555"/>
                    <a:pt x="109" y="1555"/>
                    <a:pt x="109" y="1555"/>
                  </a:cubicBezTo>
                  <a:cubicBezTo>
                    <a:pt x="117" y="1548"/>
                    <a:pt x="109" y="1518"/>
                    <a:pt x="102" y="1510"/>
                  </a:cubicBezTo>
                  <a:cubicBezTo>
                    <a:pt x="102" y="1510"/>
                    <a:pt x="49" y="1502"/>
                    <a:pt x="42" y="1502"/>
                  </a:cubicBezTo>
                  <a:cubicBezTo>
                    <a:pt x="34" y="1502"/>
                    <a:pt x="12" y="1495"/>
                    <a:pt x="12" y="1495"/>
                  </a:cubicBezTo>
                  <a:cubicBezTo>
                    <a:pt x="12" y="1495"/>
                    <a:pt x="4" y="1466"/>
                    <a:pt x="4" y="1458"/>
                  </a:cubicBezTo>
                  <a:cubicBezTo>
                    <a:pt x="4" y="1457"/>
                    <a:pt x="4" y="1457"/>
                    <a:pt x="5" y="1457"/>
                  </a:cubicBezTo>
                  <a:cubicBezTo>
                    <a:pt x="5" y="1457"/>
                    <a:pt x="5" y="1457"/>
                    <a:pt x="5" y="1457"/>
                  </a:cubicBezTo>
                  <a:cubicBezTo>
                    <a:pt x="11" y="1448"/>
                    <a:pt x="18" y="1401"/>
                    <a:pt x="24" y="1386"/>
                  </a:cubicBezTo>
                  <a:cubicBezTo>
                    <a:pt x="24" y="1386"/>
                    <a:pt x="24" y="1386"/>
                    <a:pt x="24" y="1386"/>
                  </a:cubicBezTo>
                  <a:cubicBezTo>
                    <a:pt x="25" y="1385"/>
                    <a:pt x="25" y="1385"/>
                    <a:pt x="25" y="1385"/>
                  </a:cubicBezTo>
                  <a:cubicBezTo>
                    <a:pt x="25" y="1385"/>
                    <a:pt x="25" y="1385"/>
                    <a:pt x="25" y="1385"/>
                  </a:cubicBezTo>
                  <a:cubicBezTo>
                    <a:pt x="26" y="1383"/>
                    <a:pt x="26" y="1382"/>
                    <a:pt x="27" y="1382"/>
                  </a:cubicBezTo>
                  <a:cubicBezTo>
                    <a:pt x="27" y="1375"/>
                    <a:pt x="27" y="1332"/>
                    <a:pt x="32" y="1318"/>
                  </a:cubicBezTo>
                  <a:cubicBezTo>
                    <a:pt x="32" y="1318"/>
                    <a:pt x="32" y="1318"/>
                    <a:pt x="32" y="1318"/>
                  </a:cubicBezTo>
                  <a:cubicBezTo>
                    <a:pt x="32" y="1318"/>
                    <a:pt x="32" y="1318"/>
                    <a:pt x="32" y="1317"/>
                  </a:cubicBezTo>
                  <a:cubicBezTo>
                    <a:pt x="32" y="1317"/>
                    <a:pt x="32" y="1317"/>
                    <a:pt x="32" y="1317"/>
                  </a:cubicBezTo>
                  <a:cubicBezTo>
                    <a:pt x="33" y="1316"/>
                    <a:pt x="34" y="1315"/>
                    <a:pt x="34" y="1314"/>
                  </a:cubicBezTo>
                  <a:cubicBezTo>
                    <a:pt x="34" y="1295"/>
                    <a:pt x="34" y="1295"/>
                    <a:pt x="34" y="1295"/>
                  </a:cubicBezTo>
                  <a:cubicBezTo>
                    <a:pt x="34" y="1293"/>
                    <a:pt x="34" y="1291"/>
                    <a:pt x="34" y="1291"/>
                  </a:cubicBezTo>
                  <a:cubicBezTo>
                    <a:pt x="34" y="1291"/>
                    <a:pt x="34" y="1291"/>
                    <a:pt x="34" y="1291"/>
                  </a:cubicBezTo>
                  <a:cubicBezTo>
                    <a:pt x="14" y="1287"/>
                    <a:pt x="5" y="1285"/>
                    <a:pt x="0" y="1284"/>
                  </a:cubicBezTo>
                  <a:cubicBezTo>
                    <a:pt x="8" y="1270"/>
                    <a:pt x="21" y="1250"/>
                    <a:pt x="21" y="1243"/>
                  </a:cubicBezTo>
                  <a:cubicBezTo>
                    <a:pt x="28" y="1236"/>
                    <a:pt x="21" y="1183"/>
                    <a:pt x="21" y="1175"/>
                  </a:cubicBezTo>
                  <a:cubicBezTo>
                    <a:pt x="28" y="1168"/>
                    <a:pt x="51" y="1130"/>
                    <a:pt x="51" y="1123"/>
                  </a:cubicBezTo>
                  <a:cubicBezTo>
                    <a:pt x="58" y="1123"/>
                    <a:pt x="73" y="1085"/>
                    <a:pt x="73" y="1070"/>
                  </a:cubicBezTo>
                  <a:cubicBezTo>
                    <a:pt x="81" y="1055"/>
                    <a:pt x="96" y="1010"/>
                    <a:pt x="88" y="1010"/>
                  </a:cubicBezTo>
                  <a:cubicBezTo>
                    <a:pt x="88" y="1002"/>
                    <a:pt x="73" y="965"/>
                    <a:pt x="73" y="965"/>
                  </a:cubicBezTo>
                  <a:cubicBezTo>
                    <a:pt x="73" y="965"/>
                    <a:pt x="88" y="950"/>
                    <a:pt x="96" y="942"/>
                  </a:cubicBezTo>
                  <a:cubicBezTo>
                    <a:pt x="103" y="934"/>
                    <a:pt x="118" y="912"/>
                    <a:pt x="118" y="904"/>
                  </a:cubicBezTo>
                  <a:cubicBezTo>
                    <a:pt x="118" y="897"/>
                    <a:pt x="118" y="852"/>
                    <a:pt x="118" y="852"/>
                  </a:cubicBezTo>
                  <a:cubicBezTo>
                    <a:pt x="118" y="844"/>
                    <a:pt x="96" y="807"/>
                    <a:pt x="96" y="799"/>
                  </a:cubicBezTo>
                  <a:cubicBezTo>
                    <a:pt x="88" y="791"/>
                    <a:pt x="88" y="761"/>
                    <a:pt x="88" y="761"/>
                  </a:cubicBezTo>
                  <a:cubicBezTo>
                    <a:pt x="81" y="754"/>
                    <a:pt x="58" y="656"/>
                    <a:pt x="58" y="648"/>
                  </a:cubicBezTo>
                  <a:cubicBezTo>
                    <a:pt x="58" y="641"/>
                    <a:pt x="36" y="566"/>
                    <a:pt x="36" y="566"/>
                  </a:cubicBezTo>
                  <a:cubicBezTo>
                    <a:pt x="36" y="566"/>
                    <a:pt x="36" y="566"/>
                    <a:pt x="36" y="528"/>
                  </a:cubicBezTo>
                  <a:cubicBezTo>
                    <a:pt x="36" y="528"/>
                    <a:pt x="36" y="528"/>
                    <a:pt x="88" y="513"/>
                  </a:cubicBezTo>
                  <a:cubicBezTo>
                    <a:pt x="88" y="513"/>
                    <a:pt x="88" y="513"/>
                    <a:pt x="156" y="490"/>
                  </a:cubicBezTo>
                  <a:cubicBezTo>
                    <a:pt x="156" y="490"/>
                    <a:pt x="156" y="490"/>
                    <a:pt x="156" y="385"/>
                  </a:cubicBezTo>
                  <a:cubicBezTo>
                    <a:pt x="156" y="385"/>
                    <a:pt x="156" y="385"/>
                    <a:pt x="253" y="280"/>
                  </a:cubicBezTo>
                  <a:cubicBezTo>
                    <a:pt x="274" y="302"/>
                    <a:pt x="274" y="302"/>
                    <a:pt x="274" y="302"/>
                  </a:cubicBezTo>
                  <a:cubicBezTo>
                    <a:pt x="274" y="302"/>
                    <a:pt x="274" y="301"/>
                    <a:pt x="274" y="301"/>
                  </a:cubicBezTo>
                  <a:cubicBezTo>
                    <a:pt x="274" y="301"/>
                    <a:pt x="274" y="301"/>
                    <a:pt x="274" y="301"/>
                  </a:cubicBezTo>
                  <a:cubicBezTo>
                    <a:pt x="274" y="301"/>
                    <a:pt x="274" y="301"/>
                    <a:pt x="274" y="301"/>
                  </a:cubicBezTo>
                  <a:cubicBezTo>
                    <a:pt x="275" y="301"/>
                    <a:pt x="275" y="300"/>
                    <a:pt x="276" y="299"/>
                  </a:cubicBezTo>
                  <a:cubicBezTo>
                    <a:pt x="276" y="298"/>
                    <a:pt x="276" y="298"/>
                    <a:pt x="276" y="297"/>
                  </a:cubicBezTo>
                  <a:cubicBezTo>
                    <a:pt x="277" y="296"/>
                    <a:pt x="278" y="295"/>
                    <a:pt x="279" y="292"/>
                  </a:cubicBezTo>
                  <a:cubicBezTo>
                    <a:pt x="279" y="292"/>
                    <a:pt x="280" y="291"/>
                    <a:pt x="280" y="290"/>
                  </a:cubicBezTo>
                  <a:cubicBezTo>
                    <a:pt x="280" y="289"/>
                    <a:pt x="281" y="288"/>
                    <a:pt x="281" y="287"/>
                  </a:cubicBezTo>
                  <a:cubicBezTo>
                    <a:pt x="283" y="285"/>
                    <a:pt x="284" y="282"/>
                    <a:pt x="286" y="279"/>
                  </a:cubicBezTo>
                  <a:cubicBezTo>
                    <a:pt x="286" y="278"/>
                    <a:pt x="286" y="278"/>
                    <a:pt x="286" y="277"/>
                  </a:cubicBezTo>
                  <a:cubicBezTo>
                    <a:pt x="287" y="276"/>
                    <a:pt x="288" y="274"/>
                    <a:pt x="289" y="272"/>
                  </a:cubicBezTo>
                  <a:cubicBezTo>
                    <a:pt x="289" y="272"/>
                    <a:pt x="289" y="272"/>
                    <a:pt x="289" y="272"/>
                  </a:cubicBezTo>
                  <a:cubicBezTo>
                    <a:pt x="289" y="272"/>
                    <a:pt x="289" y="272"/>
                    <a:pt x="289" y="272"/>
                  </a:cubicBezTo>
                  <a:cubicBezTo>
                    <a:pt x="289" y="272"/>
                    <a:pt x="289" y="272"/>
                    <a:pt x="289" y="271"/>
                  </a:cubicBezTo>
                  <a:cubicBezTo>
                    <a:pt x="319" y="241"/>
                    <a:pt x="319" y="241"/>
                    <a:pt x="319" y="241"/>
                  </a:cubicBezTo>
                  <a:cubicBezTo>
                    <a:pt x="334" y="294"/>
                    <a:pt x="334" y="294"/>
                    <a:pt x="334" y="294"/>
                  </a:cubicBezTo>
                  <a:cubicBezTo>
                    <a:pt x="417" y="279"/>
                    <a:pt x="417" y="279"/>
                    <a:pt x="417" y="279"/>
                  </a:cubicBezTo>
                  <a:cubicBezTo>
                    <a:pt x="417" y="279"/>
                    <a:pt x="417" y="279"/>
                    <a:pt x="417" y="279"/>
                  </a:cubicBezTo>
                  <a:cubicBezTo>
                    <a:pt x="417" y="279"/>
                    <a:pt x="417" y="279"/>
                    <a:pt x="417" y="279"/>
                  </a:cubicBezTo>
                  <a:cubicBezTo>
                    <a:pt x="417" y="279"/>
                    <a:pt x="417" y="279"/>
                    <a:pt x="421" y="275"/>
                  </a:cubicBezTo>
                  <a:cubicBezTo>
                    <a:pt x="421" y="275"/>
                    <a:pt x="422" y="274"/>
                    <a:pt x="422" y="274"/>
                  </a:cubicBezTo>
                  <a:cubicBezTo>
                    <a:pt x="422" y="274"/>
                    <a:pt x="423" y="273"/>
                    <a:pt x="423" y="273"/>
                  </a:cubicBezTo>
                  <a:cubicBezTo>
                    <a:pt x="424" y="273"/>
                    <a:pt x="424" y="272"/>
                    <a:pt x="424" y="272"/>
                  </a:cubicBezTo>
                  <a:cubicBezTo>
                    <a:pt x="424" y="272"/>
                    <a:pt x="425" y="272"/>
                    <a:pt x="425" y="271"/>
                  </a:cubicBezTo>
                  <a:cubicBezTo>
                    <a:pt x="425" y="271"/>
                    <a:pt x="425" y="271"/>
                    <a:pt x="425" y="271"/>
                  </a:cubicBezTo>
                  <a:cubicBezTo>
                    <a:pt x="426" y="270"/>
                    <a:pt x="426" y="270"/>
                    <a:pt x="426" y="270"/>
                  </a:cubicBezTo>
                  <a:cubicBezTo>
                    <a:pt x="427" y="269"/>
                    <a:pt x="428" y="268"/>
                    <a:pt x="429" y="267"/>
                  </a:cubicBezTo>
                  <a:cubicBezTo>
                    <a:pt x="430" y="266"/>
                    <a:pt x="430" y="266"/>
                    <a:pt x="430" y="266"/>
                  </a:cubicBezTo>
                  <a:cubicBezTo>
                    <a:pt x="432" y="264"/>
                    <a:pt x="435" y="261"/>
                    <a:pt x="438" y="258"/>
                  </a:cubicBezTo>
                  <a:cubicBezTo>
                    <a:pt x="440" y="256"/>
                    <a:pt x="440" y="256"/>
                    <a:pt x="440" y="256"/>
                  </a:cubicBezTo>
                  <a:cubicBezTo>
                    <a:pt x="440" y="256"/>
                    <a:pt x="441" y="255"/>
                    <a:pt x="441" y="255"/>
                  </a:cubicBezTo>
                  <a:cubicBezTo>
                    <a:pt x="441" y="255"/>
                    <a:pt x="442" y="254"/>
                    <a:pt x="442" y="254"/>
                  </a:cubicBezTo>
                  <a:cubicBezTo>
                    <a:pt x="443" y="253"/>
                    <a:pt x="443" y="253"/>
                    <a:pt x="444" y="252"/>
                  </a:cubicBezTo>
                  <a:cubicBezTo>
                    <a:pt x="444" y="252"/>
                    <a:pt x="444" y="252"/>
                    <a:pt x="445" y="251"/>
                  </a:cubicBezTo>
                  <a:cubicBezTo>
                    <a:pt x="446" y="250"/>
                    <a:pt x="447" y="249"/>
                    <a:pt x="448" y="248"/>
                  </a:cubicBezTo>
                  <a:cubicBezTo>
                    <a:pt x="448" y="248"/>
                    <a:pt x="448" y="248"/>
                    <a:pt x="448" y="248"/>
                  </a:cubicBezTo>
                  <a:cubicBezTo>
                    <a:pt x="448" y="248"/>
                    <a:pt x="448" y="248"/>
                    <a:pt x="448" y="248"/>
                  </a:cubicBezTo>
                  <a:cubicBezTo>
                    <a:pt x="448" y="248"/>
                    <a:pt x="448" y="248"/>
                    <a:pt x="449" y="247"/>
                  </a:cubicBezTo>
                  <a:cubicBezTo>
                    <a:pt x="449" y="247"/>
                    <a:pt x="450" y="246"/>
                    <a:pt x="451" y="245"/>
                  </a:cubicBezTo>
                  <a:cubicBezTo>
                    <a:pt x="451" y="245"/>
                    <a:pt x="451" y="245"/>
                    <a:pt x="452" y="244"/>
                  </a:cubicBezTo>
                  <a:cubicBezTo>
                    <a:pt x="454" y="242"/>
                    <a:pt x="457" y="239"/>
                    <a:pt x="462" y="234"/>
                  </a:cubicBezTo>
                  <a:cubicBezTo>
                    <a:pt x="463" y="233"/>
                    <a:pt x="463" y="233"/>
                    <a:pt x="463" y="233"/>
                  </a:cubicBezTo>
                  <a:cubicBezTo>
                    <a:pt x="464" y="232"/>
                    <a:pt x="464" y="232"/>
                    <a:pt x="465" y="231"/>
                  </a:cubicBezTo>
                  <a:cubicBezTo>
                    <a:pt x="465" y="231"/>
                    <a:pt x="465" y="231"/>
                    <a:pt x="466" y="230"/>
                  </a:cubicBezTo>
                  <a:cubicBezTo>
                    <a:pt x="466" y="230"/>
                    <a:pt x="467" y="229"/>
                    <a:pt x="467" y="229"/>
                  </a:cubicBezTo>
                  <a:cubicBezTo>
                    <a:pt x="468" y="228"/>
                    <a:pt x="469" y="227"/>
                    <a:pt x="470" y="226"/>
                  </a:cubicBezTo>
                  <a:cubicBezTo>
                    <a:pt x="471" y="225"/>
                    <a:pt x="472" y="224"/>
                    <a:pt x="473" y="223"/>
                  </a:cubicBezTo>
                  <a:cubicBezTo>
                    <a:pt x="475" y="221"/>
                    <a:pt x="476" y="220"/>
                    <a:pt x="478" y="218"/>
                  </a:cubicBezTo>
                  <a:cubicBezTo>
                    <a:pt x="479" y="217"/>
                    <a:pt x="479" y="217"/>
                    <a:pt x="480" y="216"/>
                  </a:cubicBezTo>
                  <a:cubicBezTo>
                    <a:pt x="484" y="212"/>
                    <a:pt x="488" y="208"/>
                    <a:pt x="492" y="204"/>
                  </a:cubicBezTo>
                  <a:cubicBezTo>
                    <a:pt x="495" y="201"/>
                    <a:pt x="495" y="201"/>
                    <a:pt x="495" y="201"/>
                  </a:cubicBezTo>
                  <a:cubicBezTo>
                    <a:pt x="496" y="200"/>
                    <a:pt x="498" y="198"/>
                    <a:pt x="500" y="196"/>
                  </a:cubicBezTo>
                  <a:cubicBezTo>
                    <a:pt x="501" y="195"/>
                    <a:pt x="501" y="195"/>
                    <a:pt x="502" y="194"/>
                  </a:cubicBezTo>
                  <a:cubicBezTo>
                    <a:pt x="503" y="193"/>
                    <a:pt x="503" y="193"/>
                    <a:pt x="503" y="193"/>
                  </a:cubicBezTo>
                  <a:cubicBezTo>
                    <a:pt x="505" y="191"/>
                    <a:pt x="506" y="190"/>
                    <a:pt x="507" y="189"/>
                  </a:cubicBezTo>
                  <a:cubicBezTo>
                    <a:pt x="560" y="174"/>
                    <a:pt x="560" y="174"/>
                    <a:pt x="560" y="174"/>
                  </a:cubicBezTo>
                  <a:cubicBezTo>
                    <a:pt x="560" y="173"/>
                    <a:pt x="560" y="173"/>
                    <a:pt x="560" y="173"/>
                  </a:cubicBezTo>
                  <a:cubicBezTo>
                    <a:pt x="560" y="173"/>
                    <a:pt x="560" y="173"/>
                    <a:pt x="561" y="173"/>
                  </a:cubicBezTo>
                  <a:cubicBezTo>
                    <a:pt x="561" y="173"/>
                    <a:pt x="561" y="173"/>
                    <a:pt x="561" y="162"/>
                  </a:cubicBezTo>
                  <a:cubicBezTo>
                    <a:pt x="561" y="121"/>
                    <a:pt x="561" y="121"/>
                    <a:pt x="561" y="121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657" y="76"/>
                    <a:pt x="657" y="76"/>
                    <a:pt x="657" y="76"/>
                  </a:cubicBezTo>
                  <a:cubicBezTo>
                    <a:pt x="658" y="76"/>
                    <a:pt x="658" y="75"/>
                    <a:pt x="658" y="75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58" y="75"/>
                    <a:pt x="658" y="75"/>
                    <a:pt x="660" y="74"/>
                  </a:cubicBezTo>
                  <a:cubicBezTo>
                    <a:pt x="661" y="73"/>
                    <a:pt x="661" y="73"/>
                    <a:pt x="662" y="73"/>
                  </a:cubicBezTo>
                  <a:cubicBezTo>
                    <a:pt x="662" y="73"/>
                    <a:pt x="662" y="72"/>
                    <a:pt x="662" y="72"/>
                  </a:cubicBezTo>
                  <a:cubicBezTo>
                    <a:pt x="662" y="72"/>
                    <a:pt x="663" y="72"/>
                    <a:pt x="663" y="72"/>
                  </a:cubicBezTo>
                  <a:cubicBezTo>
                    <a:pt x="663" y="71"/>
                    <a:pt x="664" y="71"/>
                    <a:pt x="664" y="71"/>
                  </a:cubicBezTo>
                  <a:cubicBezTo>
                    <a:pt x="664" y="71"/>
                    <a:pt x="665" y="70"/>
                    <a:pt x="665" y="70"/>
                  </a:cubicBezTo>
                  <a:cubicBezTo>
                    <a:pt x="666" y="70"/>
                    <a:pt x="667" y="69"/>
                    <a:pt x="667" y="68"/>
                  </a:cubicBezTo>
                  <a:cubicBezTo>
                    <a:pt x="668" y="68"/>
                    <a:pt x="669" y="67"/>
                    <a:pt x="669" y="67"/>
                  </a:cubicBezTo>
                  <a:cubicBezTo>
                    <a:pt x="670" y="67"/>
                    <a:pt x="670" y="66"/>
                    <a:pt x="671" y="65"/>
                  </a:cubicBezTo>
                  <a:cubicBezTo>
                    <a:pt x="672" y="65"/>
                    <a:pt x="672" y="65"/>
                    <a:pt x="673" y="64"/>
                  </a:cubicBezTo>
                  <a:cubicBezTo>
                    <a:pt x="673" y="64"/>
                    <a:pt x="674" y="63"/>
                    <a:pt x="674" y="63"/>
                  </a:cubicBezTo>
                  <a:cubicBezTo>
                    <a:pt x="678" y="60"/>
                    <a:pt x="683" y="57"/>
                    <a:pt x="689" y="52"/>
                  </a:cubicBezTo>
                  <a:cubicBezTo>
                    <a:pt x="689" y="52"/>
                    <a:pt x="689" y="52"/>
                    <a:pt x="711" y="15"/>
                  </a:cubicBezTo>
                  <a:cubicBezTo>
                    <a:pt x="711" y="15"/>
                    <a:pt x="711" y="15"/>
                    <a:pt x="711" y="15"/>
                  </a:cubicBezTo>
                  <a:cubicBezTo>
                    <a:pt x="778" y="0"/>
                    <a:pt x="778" y="0"/>
                    <a:pt x="778" y="0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38" y="68"/>
                    <a:pt x="839" y="68"/>
                    <a:pt x="839" y="69"/>
                  </a:cubicBezTo>
                  <a:cubicBezTo>
                    <a:pt x="853" y="105"/>
                    <a:pt x="853" y="105"/>
                    <a:pt x="853" y="105"/>
                  </a:cubicBezTo>
                  <a:cubicBezTo>
                    <a:pt x="853" y="105"/>
                    <a:pt x="869" y="142"/>
                    <a:pt x="869" y="150"/>
                  </a:cubicBezTo>
                  <a:cubicBezTo>
                    <a:pt x="869" y="151"/>
                    <a:pt x="870" y="151"/>
                    <a:pt x="871" y="152"/>
                  </a:cubicBezTo>
                  <a:cubicBezTo>
                    <a:pt x="872" y="152"/>
                    <a:pt x="872" y="153"/>
                    <a:pt x="873" y="153"/>
                  </a:cubicBezTo>
                  <a:cubicBezTo>
                    <a:pt x="885" y="161"/>
                    <a:pt x="918" y="172"/>
                    <a:pt x="922" y="173"/>
                  </a:cubicBezTo>
                  <a:cubicBezTo>
                    <a:pt x="974" y="225"/>
                    <a:pt x="974" y="225"/>
                    <a:pt x="974" y="225"/>
                  </a:cubicBezTo>
                  <a:cubicBezTo>
                    <a:pt x="974" y="225"/>
                    <a:pt x="974" y="225"/>
                    <a:pt x="974" y="225"/>
                  </a:cubicBezTo>
                  <a:cubicBezTo>
                    <a:pt x="975" y="226"/>
                    <a:pt x="975" y="226"/>
                    <a:pt x="975" y="226"/>
                  </a:cubicBezTo>
                  <a:cubicBezTo>
                    <a:pt x="975" y="226"/>
                    <a:pt x="975" y="226"/>
                    <a:pt x="1065" y="203"/>
                  </a:cubicBezTo>
                  <a:cubicBezTo>
                    <a:pt x="1065" y="203"/>
                    <a:pt x="1065" y="203"/>
                    <a:pt x="1147" y="211"/>
                  </a:cubicBezTo>
                  <a:cubicBezTo>
                    <a:pt x="1162" y="233"/>
                    <a:pt x="1162" y="233"/>
                    <a:pt x="1162" y="233"/>
                  </a:cubicBezTo>
                  <a:cubicBezTo>
                    <a:pt x="1162" y="278"/>
                    <a:pt x="1162" y="278"/>
                    <a:pt x="1162" y="278"/>
                  </a:cubicBezTo>
                  <a:cubicBezTo>
                    <a:pt x="1165" y="294"/>
                    <a:pt x="1167" y="303"/>
                    <a:pt x="1168" y="309"/>
                  </a:cubicBezTo>
                  <a:cubicBezTo>
                    <a:pt x="1168" y="309"/>
                    <a:pt x="1168" y="309"/>
                    <a:pt x="1168" y="309"/>
                  </a:cubicBezTo>
                  <a:cubicBezTo>
                    <a:pt x="1169" y="315"/>
                    <a:pt x="1169" y="315"/>
                    <a:pt x="1169" y="315"/>
                  </a:cubicBezTo>
                  <a:cubicBezTo>
                    <a:pt x="1132" y="353"/>
                    <a:pt x="1132" y="353"/>
                    <a:pt x="1132" y="353"/>
                  </a:cubicBezTo>
                  <a:cubicBezTo>
                    <a:pt x="1114" y="391"/>
                    <a:pt x="1105" y="412"/>
                    <a:pt x="1100" y="423"/>
                  </a:cubicBezTo>
                  <a:cubicBezTo>
                    <a:pt x="1096" y="430"/>
                    <a:pt x="1095" y="433"/>
                    <a:pt x="1095" y="434"/>
                  </a:cubicBezTo>
                  <a:cubicBezTo>
                    <a:pt x="1094" y="435"/>
                    <a:pt x="1094" y="435"/>
                    <a:pt x="1094" y="435"/>
                  </a:cubicBezTo>
                  <a:cubicBezTo>
                    <a:pt x="1096" y="435"/>
                    <a:pt x="1096" y="435"/>
                    <a:pt x="1096" y="435"/>
                  </a:cubicBezTo>
                  <a:cubicBezTo>
                    <a:pt x="1124" y="435"/>
                    <a:pt x="1124" y="435"/>
                    <a:pt x="1124" y="435"/>
                  </a:cubicBezTo>
                  <a:cubicBezTo>
                    <a:pt x="1124" y="436"/>
                    <a:pt x="1124" y="436"/>
                    <a:pt x="1124" y="436"/>
                  </a:cubicBezTo>
                  <a:cubicBezTo>
                    <a:pt x="1124" y="436"/>
                    <a:pt x="1124" y="437"/>
                    <a:pt x="1124" y="437"/>
                  </a:cubicBezTo>
                  <a:cubicBezTo>
                    <a:pt x="1124" y="437"/>
                    <a:pt x="1124" y="437"/>
                    <a:pt x="1125" y="438"/>
                  </a:cubicBezTo>
                  <a:cubicBezTo>
                    <a:pt x="1125" y="438"/>
                    <a:pt x="1125" y="438"/>
                    <a:pt x="1125" y="439"/>
                  </a:cubicBezTo>
                  <a:cubicBezTo>
                    <a:pt x="1125" y="439"/>
                    <a:pt x="1125" y="439"/>
                    <a:pt x="1125" y="439"/>
                  </a:cubicBezTo>
                  <a:cubicBezTo>
                    <a:pt x="1125" y="440"/>
                    <a:pt x="1125" y="441"/>
                    <a:pt x="1125" y="441"/>
                  </a:cubicBezTo>
                  <a:cubicBezTo>
                    <a:pt x="1125" y="441"/>
                    <a:pt x="1125" y="442"/>
                    <a:pt x="1125" y="442"/>
                  </a:cubicBezTo>
                  <a:cubicBezTo>
                    <a:pt x="1126" y="443"/>
                    <a:pt x="1126" y="443"/>
                    <a:pt x="1126" y="444"/>
                  </a:cubicBezTo>
                  <a:cubicBezTo>
                    <a:pt x="1126" y="446"/>
                    <a:pt x="1127" y="448"/>
                    <a:pt x="1127" y="450"/>
                  </a:cubicBezTo>
                  <a:cubicBezTo>
                    <a:pt x="1127" y="450"/>
                    <a:pt x="1127" y="450"/>
                    <a:pt x="1127" y="450"/>
                  </a:cubicBezTo>
                  <a:cubicBezTo>
                    <a:pt x="1128" y="453"/>
                    <a:pt x="1128" y="455"/>
                    <a:pt x="1128" y="457"/>
                  </a:cubicBezTo>
                  <a:cubicBezTo>
                    <a:pt x="1128" y="457"/>
                    <a:pt x="1128" y="457"/>
                    <a:pt x="1128" y="457"/>
                  </a:cubicBezTo>
                  <a:cubicBezTo>
                    <a:pt x="1129" y="458"/>
                    <a:pt x="1129" y="460"/>
                    <a:pt x="1129" y="461"/>
                  </a:cubicBezTo>
                  <a:cubicBezTo>
                    <a:pt x="1129" y="461"/>
                    <a:pt x="1129" y="462"/>
                    <a:pt x="1129" y="462"/>
                  </a:cubicBezTo>
                  <a:cubicBezTo>
                    <a:pt x="1130" y="463"/>
                    <a:pt x="1130" y="464"/>
                    <a:pt x="1130" y="465"/>
                  </a:cubicBezTo>
                  <a:cubicBezTo>
                    <a:pt x="1131" y="468"/>
                    <a:pt x="1131" y="469"/>
                    <a:pt x="1131" y="471"/>
                  </a:cubicBezTo>
                  <a:cubicBezTo>
                    <a:pt x="1131" y="471"/>
                    <a:pt x="1131" y="471"/>
                    <a:pt x="1131" y="471"/>
                  </a:cubicBezTo>
                  <a:cubicBezTo>
                    <a:pt x="1131" y="471"/>
                    <a:pt x="1131" y="472"/>
                    <a:pt x="1131" y="472"/>
                  </a:cubicBezTo>
                  <a:cubicBezTo>
                    <a:pt x="1131" y="472"/>
                    <a:pt x="1131" y="472"/>
                    <a:pt x="1131" y="472"/>
                  </a:cubicBezTo>
                  <a:cubicBezTo>
                    <a:pt x="1131" y="472"/>
                    <a:pt x="1131" y="472"/>
                    <a:pt x="1131" y="472"/>
                  </a:cubicBezTo>
                  <a:cubicBezTo>
                    <a:pt x="1132" y="473"/>
                    <a:pt x="1132" y="473"/>
                    <a:pt x="1132" y="473"/>
                  </a:cubicBezTo>
                  <a:cubicBezTo>
                    <a:pt x="1154" y="511"/>
                    <a:pt x="1154" y="511"/>
                    <a:pt x="1154" y="511"/>
                  </a:cubicBezTo>
                  <a:cubicBezTo>
                    <a:pt x="1207" y="526"/>
                    <a:pt x="1207" y="526"/>
                    <a:pt x="1207" y="526"/>
                  </a:cubicBezTo>
                  <a:cubicBezTo>
                    <a:pt x="1222" y="526"/>
                    <a:pt x="1222" y="526"/>
                    <a:pt x="1222" y="526"/>
                  </a:cubicBezTo>
                  <a:cubicBezTo>
                    <a:pt x="1222" y="526"/>
                    <a:pt x="1259" y="465"/>
                    <a:pt x="1267" y="458"/>
                  </a:cubicBezTo>
                  <a:cubicBezTo>
                    <a:pt x="1274" y="368"/>
                    <a:pt x="1274" y="368"/>
                    <a:pt x="1274" y="368"/>
                  </a:cubicBezTo>
                  <a:cubicBezTo>
                    <a:pt x="1380" y="360"/>
                    <a:pt x="1380" y="360"/>
                    <a:pt x="1380" y="360"/>
                  </a:cubicBezTo>
                  <a:cubicBezTo>
                    <a:pt x="1402" y="345"/>
                    <a:pt x="1402" y="345"/>
                    <a:pt x="1402" y="345"/>
                  </a:cubicBezTo>
                  <a:cubicBezTo>
                    <a:pt x="1402" y="338"/>
                    <a:pt x="1425" y="308"/>
                    <a:pt x="1425" y="308"/>
                  </a:cubicBezTo>
                  <a:cubicBezTo>
                    <a:pt x="1455" y="308"/>
                    <a:pt x="1455" y="308"/>
                    <a:pt x="1455" y="308"/>
                  </a:cubicBezTo>
                  <a:cubicBezTo>
                    <a:pt x="1485" y="285"/>
                    <a:pt x="1485" y="285"/>
                    <a:pt x="1485" y="285"/>
                  </a:cubicBezTo>
                  <a:cubicBezTo>
                    <a:pt x="1499" y="299"/>
                    <a:pt x="1504" y="305"/>
                    <a:pt x="1506" y="307"/>
                  </a:cubicBezTo>
                  <a:cubicBezTo>
                    <a:pt x="1506" y="308"/>
                    <a:pt x="1505" y="314"/>
                    <a:pt x="1499" y="344"/>
                  </a:cubicBezTo>
                  <a:cubicBezTo>
                    <a:pt x="1499" y="344"/>
                    <a:pt x="1499" y="344"/>
                    <a:pt x="1500" y="344"/>
                  </a:cubicBezTo>
                  <a:cubicBezTo>
                    <a:pt x="1500" y="345"/>
                    <a:pt x="1500" y="345"/>
                    <a:pt x="1500" y="345"/>
                  </a:cubicBezTo>
                  <a:cubicBezTo>
                    <a:pt x="1520" y="350"/>
                    <a:pt x="1527" y="352"/>
                    <a:pt x="1529" y="353"/>
                  </a:cubicBezTo>
                  <a:cubicBezTo>
                    <a:pt x="1529" y="382"/>
                    <a:pt x="1529" y="382"/>
                    <a:pt x="1529" y="382"/>
                  </a:cubicBezTo>
                  <a:cubicBezTo>
                    <a:pt x="1529" y="382"/>
                    <a:pt x="1529" y="382"/>
                    <a:pt x="1530" y="383"/>
                  </a:cubicBezTo>
                  <a:cubicBezTo>
                    <a:pt x="1530" y="383"/>
                    <a:pt x="1530" y="383"/>
                    <a:pt x="1530" y="383"/>
                  </a:cubicBezTo>
                  <a:cubicBezTo>
                    <a:pt x="1536" y="389"/>
                    <a:pt x="1536" y="389"/>
                    <a:pt x="1536" y="389"/>
                  </a:cubicBezTo>
                  <a:cubicBezTo>
                    <a:pt x="1536" y="389"/>
                    <a:pt x="1537" y="389"/>
                    <a:pt x="1537" y="390"/>
                  </a:cubicBezTo>
                  <a:cubicBezTo>
                    <a:pt x="1541" y="394"/>
                    <a:pt x="1543" y="396"/>
                    <a:pt x="1544" y="397"/>
                  </a:cubicBezTo>
                  <a:cubicBezTo>
                    <a:pt x="1544" y="397"/>
                    <a:pt x="1544" y="397"/>
                    <a:pt x="1545" y="398"/>
                  </a:cubicBezTo>
                  <a:cubicBezTo>
                    <a:pt x="1544" y="399"/>
                    <a:pt x="1544" y="399"/>
                    <a:pt x="1544" y="399"/>
                  </a:cubicBezTo>
                  <a:cubicBezTo>
                    <a:pt x="1562" y="429"/>
                    <a:pt x="1566" y="435"/>
                    <a:pt x="1566" y="436"/>
                  </a:cubicBezTo>
                  <a:cubicBezTo>
                    <a:pt x="1566" y="472"/>
                    <a:pt x="1566" y="472"/>
                    <a:pt x="1566" y="472"/>
                  </a:cubicBezTo>
                  <a:cubicBezTo>
                    <a:pt x="1566" y="472"/>
                    <a:pt x="1566" y="472"/>
                    <a:pt x="1567" y="472"/>
                  </a:cubicBezTo>
                  <a:cubicBezTo>
                    <a:pt x="1567" y="474"/>
                    <a:pt x="1567" y="474"/>
                    <a:pt x="1567" y="474"/>
                  </a:cubicBezTo>
                  <a:cubicBezTo>
                    <a:pt x="1589" y="497"/>
                    <a:pt x="1589" y="497"/>
                    <a:pt x="1589" y="497"/>
                  </a:cubicBezTo>
                  <a:cubicBezTo>
                    <a:pt x="1627" y="519"/>
                    <a:pt x="1627" y="519"/>
                    <a:pt x="1627" y="519"/>
                  </a:cubicBezTo>
                  <a:cubicBezTo>
                    <a:pt x="1643" y="541"/>
                    <a:pt x="1648" y="547"/>
                    <a:pt x="1649" y="549"/>
                  </a:cubicBezTo>
                  <a:cubicBezTo>
                    <a:pt x="1649" y="585"/>
                    <a:pt x="1649" y="585"/>
                    <a:pt x="1649" y="585"/>
                  </a:cubicBezTo>
                  <a:cubicBezTo>
                    <a:pt x="1649" y="585"/>
                    <a:pt x="1649" y="585"/>
                    <a:pt x="1649" y="586"/>
                  </a:cubicBezTo>
                  <a:cubicBezTo>
                    <a:pt x="1649" y="587"/>
                    <a:pt x="1649" y="587"/>
                    <a:pt x="1649" y="587"/>
                  </a:cubicBezTo>
                  <a:cubicBezTo>
                    <a:pt x="1678" y="622"/>
                    <a:pt x="1685" y="630"/>
                    <a:pt x="1686" y="632"/>
                  </a:cubicBez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10">
              <a:extLst>
                <a:ext uri="{FF2B5EF4-FFF2-40B4-BE49-F238E27FC236}">
                  <a16:creationId xmlns:a16="http://schemas.microsoft.com/office/drawing/2014/main" id="{A7F4D85E-75A6-A14A-24A0-0D7C97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650" y="4469455"/>
              <a:ext cx="2369447" cy="1768725"/>
            </a:xfrm>
            <a:custGeom>
              <a:avLst/>
              <a:gdLst>
                <a:gd name="T0" fmla="*/ 248 w 4174"/>
                <a:gd name="T1" fmla="*/ 2036 h 3116"/>
                <a:gd name="T2" fmla="*/ 462 w 4174"/>
                <a:gd name="T3" fmla="*/ 2552 h 3116"/>
                <a:gd name="T4" fmla="*/ 710 w 4174"/>
                <a:gd name="T5" fmla="*/ 2915 h 3116"/>
                <a:gd name="T6" fmla="*/ 1176 w 4174"/>
                <a:gd name="T7" fmla="*/ 3098 h 3116"/>
                <a:gd name="T8" fmla="*/ 1454 w 4174"/>
                <a:gd name="T9" fmla="*/ 3071 h 3116"/>
                <a:gd name="T10" fmla="*/ 1769 w 4174"/>
                <a:gd name="T11" fmla="*/ 3042 h 3116"/>
                <a:gd name="T12" fmla="*/ 1899 w 4174"/>
                <a:gd name="T13" fmla="*/ 2975 h 3116"/>
                <a:gd name="T14" fmla="*/ 2032 w 4174"/>
                <a:gd name="T15" fmla="*/ 2928 h 3116"/>
                <a:gd name="T16" fmla="*/ 2212 w 4174"/>
                <a:gd name="T17" fmla="*/ 2959 h 3116"/>
                <a:gd name="T18" fmla="*/ 2447 w 4174"/>
                <a:gd name="T19" fmla="*/ 2930 h 3116"/>
                <a:gd name="T20" fmla="*/ 2741 w 4174"/>
                <a:gd name="T21" fmla="*/ 2869 h 3116"/>
                <a:gd name="T22" fmla="*/ 3115 w 4174"/>
                <a:gd name="T23" fmla="*/ 2723 h 3116"/>
                <a:gd name="T24" fmla="*/ 3115 w 4174"/>
                <a:gd name="T25" fmla="*/ 2621 h 3116"/>
                <a:gd name="T26" fmla="*/ 3288 w 4174"/>
                <a:gd name="T27" fmla="*/ 2713 h 3116"/>
                <a:gd name="T28" fmla="*/ 3366 w 4174"/>
                <a:gd name="T29" fmla="*/ 2602 h 3116"/>
                <a:gd name="T30" fmla="*/ 3407 w 4174"/>
                <a:gd name="T31" fmla="*/ 2515 h 3116"/>
                <a:gd name="T32" fmla="*/ 3475 w 4174"/>
                <a:gd name="T33" fmla="*/ 2363 h 3116"/>
                <a:gd name="T34" fmla="*/ 3581 w 4174"/>
                <a:gd name="T35" fmla="*/ 2023 h 3116"/>
                <a:gd name="T36" fmla="*/ 3626 w 4174"/>
                <a:gd name="T37" fmla="*/ 1714 h 3116"/>
                <a:gd name="T38" fmla="*/ 3760 w 4174"/>
                <a:gd name="T39" fmla="*/ 1514 h 3116"/>
                <a:gd name="T40" fmla="*/ 4062 w 4174"/>
                <a:gd name="T41" fmla="*/ 1166 h 3116"/>
                <a:gd name="T42" fmla="*/ 3735 w 4174"/>
                <a:gd name="T43" fmla="*/ 851 h 3116"/>
                <a:gd name="T44" fmla="*/ 3468 w 4174"/>
                <a:gd name="T45" fmla="*/ 648 h 3116"/>
                <a:gd name="T46" fmla="*/ 3398 w 4174"/>
                <a:gd name="T47" fmla="*/ 737 h 3116"/>
                <a:gd name="T48" fmla="*/ 3136 w 4174"/>
                <a:gd name="T49" fmla="*/ 839 h 3116"/>
                <a:gd name="T50" fmla="*/ 3187 w 4174"/>
                <a:gd name="T51" fmla="*/ 1017 h 3116"/>
                <a:gd name="T52" fmla="*/ 3172 w 4174"/>
                <a:gd name="T53" fmla="*/ 1221 h 3116"/>
                <a:gd name="T54" fmla="*/ 2932 w 4174"/>
                <a:gd name="T55" fmla="*/ 1551 h 3116"/>
                <a:gd name="T56" fmla="*/ 2811 w 4174"/>
                <a:gd name="T57" fmla="*/ 1590 h 3116"/>
                <a:gd name="T58" fmla="*/ 2732 w 4174"/>
                <a:gd name="T59" fmla="*/ 1723 h 3116"/>
                <a:gd name="T60" fmla="*/ 2691 w 4174"/>
                <a:gd name="T61" fmla="*/ 2086 h 3116"/>
                <a:gd name="T62" fmla="*/ 2532 w 4174"/>
                <a:gd name="T63" fmla="*/ 1981 h 3116"/>
                <a:gd name="T64" fmla="*/ 2481 w 4174"/>
                <a:gd name="T65" fmla="*/ 2072 h 3116"/>
                <a:gd name="T66" fmla="*/ 2391 w 4174"/>
                <a:gd name="T67" fmla="*/ 2200 h 3116"/>
                <a:gd name="T68" fmla="*/ 2350 w 4174"/>
                <a:gd name="T69" fmla="*/ 2408 h 3116"/>
                <a:gd name="T70" fmla="*/ 2325 w 4174"/>
                <a:gd name="T71" fmla="*/ 2537 h 3116"/>
                <a:gd name="T72" fmla="*/ 2196 w 4174"/>
                <a:gd name="T73" fmla="*/ 2540 h 3116"/>
                <a:gd name="T74" fmla="*/ 2023 w 4174"/>
                <a:gd name="T75" fmla="*/ 2533 h 3116"/>
                <a:gd name="T76" fmla="*/ 2146 w 4174"/>
                <a:gd name="T77" fmla="*/ 2291 h 3116"/>
                <a:gd name="T78" fmla="*/ 1995 w 4174"/>
                <a:gd name="T79" fmla="*/ 2220 h 3116"/>
                <a:gd name="T80" fmla="*/ 1707 w 4174"/>
                <a:gd name="T81" fmla="*/ 2189 h 3116"/>
                <a:gd name="T82" fmla="*/ 1577 w 4174"/>
                <a:gd name="T83" fmla="*/ 1970 h 3116"/>
                <a:gd name="T84" fmla="*/ 1572 w 4174"/>
                <a:gd name="T85" fmla="*/ 1759 h 3116"/>
                <a:gd name="T86" fmla="*/ 1577 w 4174"/>
                <a:gd name="T87" fmla="*/ 1617 h 3116"/>
                <a:gd name="T88" fmla="*/ 1611 w 4174"/>
                <a:gd name="T89" fmla="*/ 1433 h 3116"/>
                <a:gd name="T90" fmla="*/ 1625 w 4174"/>
                <a:gd name="T91" fmla="*/ 1228 h 3116"/>
                <a:gd name="T92" fmla="*/ 1565 w 4174"/>
                <a:gd name="T93" fmla="*/ 939 h 3116"/>
                <a:gd name="T94" fmla="*/ 1537 w 4174"/>
                <a:gd name="T95" fmla="*/ 783 h 3116"/>
                <a:gd name="T96" fmla="*/ 1563 w 4174"/>
                <a:gd name="T97" fmla="*/ 648 h 3116"/>
                <a:gd name="T98" fmla="*/ 1593 w 4174"/>
                <a:gd name="T99" fmla="*/ 330 h 3116"/>
                <a:gd name="T100" fmla="*/ 1392 w 4174"/>
                <a:gd name="T101" fmla="*/ 214 h 3116"/>
                <a:gd name="T102" fmla="*/ 1168 w 4174"/>
                <a:gd name="T103" fmla="*/ 108 h 3116"/>
                <a:gd name="T104" fmla="*/ 1055 w 4174"/>
                <a:gd name="T105" fmla="*/ 102 h 3116"/>
                <a:gd name="T106" fmla="*/ 1017 w 4174"/>
                <a:gd name="T107" fmla="*/ 8 h 3116"/>
                <a:gd name="T108" fmla="*/ 939 w 4174"/>
                <a:gd name="T109" fmla="*/ 143 h 3116"/>
                <a:gd name="T110" fmla="*/ 873 w 4174"/>
                <a:gd name="T111" fmla="*/ 254 h 3116"/>
                <a:gd name="T112" fmla="*/ 814 w 4174"/>
                <a:gd name="T113" fmla="*/ 469 h 3116"/>
                <a:gd name="T114" fmla="*/ 733 w 4174"/>
                <a:gd name="T115" fmla="*/ 700 h 3116"/>
                <a:gd name="T116" fmla="*/ 578 w 4174"/>
                <a:gd name="T117" fmla="*/ 828 h 3116"/>
                <a:gd name="T118" fmla="*/ 522 w 4174"/>
                <a:gd name="T119" fmla="*/ 664 h 3116"/>
                <a:gd name="T120" fmla="*/ 129 w 4174"/>
                <a:gd name="T121" fmla="*/ 912 h 3116"/>
                <a:gd name="T122" fmla="*/ 54 w 4174"/>
                <a:gd name="T123" fmla="*/ 1148 h 3116"/>
                <a:gd name="T124" fmla="*/ 0 w 4174"/>
                <a:gd name="T125" fmla="*/ 1586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74" h="3116">
                  <a:moveTo>
                    <a:pt x="0" y="1586"/>
                  </a:moveTo>
                  <a:cubicBezTo>
                    <a:pt x="5" y="1621"/>
                    <a:pt x="5" y="1621"/>
                    <a:pt x="5" y="1621"/>
                  </a:cubicBezTo>
                  <a:cubicBezTo>
                    <a:pt x="73" y="1723"/>
                    <a:pt x="73" y="1723"/>
                    <a:pt x="73" y="1723"/>
                  </a:cubicBezTo>
                  <a:cubicBezTo>
                    <a:pt x="137" y="1820"/>
                    <a:pt x="137" y="1820"/>
                    <a:pt x="137" y="1820"/>
                  </a:cubicBezTo>
                  <a:cubicBezTo>
                    <a:pt x="191" y="1946"/>
                    <a:pt x="191" y="1946"/>
                    <a:pt x="191" y="1946"/>
                  </a:cubicBezTo>
                  <a:cubicBezTo>
                    <a:pt x="248" y="2036"/>
                    <a:pt x="248" y="2036"/>
                    <a:pt x="248" y="2036"/>
                  </a:cubicBezTo>
                  <a:cubicBezTo>
                    <a:pt x="318" y="2112"/>
                    <a:pt x="318" y="2112"/>
                    <a:pt x="318" y="2112"/>
                  </a:cubicBezTo>
                  <a:cubicBezTo>
                    <a:pt x="359" y="2254"/>
                    <a:pt x="359" y="2254"/>
                    <a:pt x="359" y="2254"/>
                  </a:cubicBezTo>
                  <a:cubicBezTo>
                    <a:pt x="390" y="2351"/>
                    <a:pt x="390" y="2351"/>
                    <a:pt x="390" y="2351"/>
                  </a:cubicBezTo>
                  <a:cubicBezTo>
                    <a:pt x="429" y="2446"/>
                    <a:pt x="429" y="2446"/>
                    <a:pt x="429" y="2446"/>
                  </a:cubicBezTo>
                  <a:cubicBezTo>
                    <a:pt x="451" y="2537"/>
                    <a:pt x="451" y="2537"/>
                    <a:pt x="451" y="2537"/>
                  </a:cubicBezTo>
                  <a:cubicBezTo>
                    <a:pt x="462" y="2552"/>
                    <a:pt x="462" y="2552"/>
                    <a:pt x="462" y="2552"/>
                  </a:cubicBezTo>
                  <a:cubicBezTo>
                    <a:pt x="462" y="2575"/>
                    <a:pt x="462" y="2575"/>
                    <a:pt x="462" y="2575"/>
                  </a:cubicBezTo>
                  <a:cubicBezTo>
                    <a:pt x="476" y="2593"/>
                    <a:pt x="476" y="2593"/>
                    <a:pt x="476" y="2593"/>
                  </a:cubicBezTo>
                  <a:cubicBezTo>
                    <a:pt x="510" y="2648"/>
                    <a:pt x="510" y="2648"/>
                    <a:pt x="510" y="2648"/>
                  </a:cubicBezTo>
                  <a:cubicBezTo>
                    <a:pt x="546" y="2722"/>
                    <a:pt x="546" y="2722"/>
                    <a:pt x="546" y="2722"/>
                  </a:cubicBezTo>
                  <a:cubicBezTo>
                    <a:pt x="616" y="2812"/>
                    <a:pt x="616" y="2812"/>
                    <a:pt x="616" y="2812"/>
                  </a:cubicBezTo>
                  <a:cubicBezTo>
                    <a:pt x="710" y="2915"/>
                    <a:pt x="710" y="2915"/>
                    <a:pt x="710" y="2915"/>
                  </a:cubicBezTo>
                  <a:cubicBezTo>
                    <a:pt x="809" y="2995"/>
                    <a:pt x="809" y="2995"/>
                    <a:pt x="809" y="2995"/>
                  </a:cubicBezTo>
                  <a:cubicBezTo>
                    <a:pt x="886" y="3044"/>
                    <a:pt x="886" y="3044"/>
                    <a:pt x="886" y="3044"/>
                  </a:cubicBezTo>
                  <a:cubicBezTo>
                    <a:pt x="954" y="3093"/>
                    <a:pt x="954" y="3093"/>
                    <a:pt x="954" y="3093"/>
                  </a:cubicBezTo>
                  <a:cubicBezTo>
                    <a:pt x="1014" y="3101"/>
                    <a:pt x="1014" y="3101"/>
                    <a:pt x="1014" y="3101"/>
                  </a:cubicBezTo>
                  <a:cubicBezTo>
                    <a:pt x="1129" y="3116"/>
                    <a:pt x="1129" y="3116"/>
                    <a:pt x="1129" y="3116"/>
                  </a:cubicBezTo>
                  <a:cubicBezTo>
                    <a:pt x="1176" y="3098"/>
                    <a:pt x="1176" y="3098"/>
                    <a:pt x="1176" y="3098"/>
                  </a:cubicBezTo>
                  <a:cubicBezTo>
                    <a:pt x="1250" y="3091"/>
                    <a:pt x="1250" y="3091"/>
                    <a:pt x="1250" y="3091"/>
                  </a:cubicBezTo>
                  <a:cubicBezTo>
                    <a:pt x="1275" y="3089"/>
                    <a:pt x="1275" y="3089"/>
                    <a:pt x="1275" y="3089"/>
                  </a:cubicBezTo>
                  <a:cubicBezTo>
                    <a:pt x="1312" y="3081"/>
                    <a:pt x="1312" y="3081"/>
                    <a:pt x="1312" y="3081"/>
                  </a:cubicBezTo>
                  <a:cubicBezTo>
                    <a:pt x="1336" y="3077"/>
                    <a:pt x="1336" y="3077"/>
                    <a:pt x="1336" y="3077"/>
                  </a:cubicBezTo>
                  <a:cubicBezTo>
                    <a:pt x="1387" y="3069"/>
                    <a:pt x="1387" y="3069"/>
                    <a:pt x="1387" y="3069"/>
                  </a:cubicBezTo>
                  <a:cubicBezTo>
                    <a:pt x="1454" y="3071"/>
                    <a:pt x="1454" y="3071"/>
                    <a:pt x="1454" y="3071"/>
                  </a:cubicBezTo>
                  <a:cubicBezTo>
                    <a:pt x="1493" y="3065"/>
                    <a:pt x="1493" y="3065"/>
                    <a:pt x="1493" y="3065"/>
                  </a:cubicBezTo>
                  <a:cubicBezTo>
                    <a:pt x="1552" y="3073"/>
                    <a:pt x="1552" y="3073"/>
                    <a:pt x="1552" y="3073"/>
                  </a:cubicBezTo>
                  <a:cubicBezTo>
                    <a:pt x="1578" y="3065"/>
                    <a:pt x="1578" y="3065"/>
                    <a:pt x="1578" y="3065"/>
                  </a:cubicBezTo>
                  <a:cubicBezTo>
                    <a:pt x="1607" y="3057"/>
                    <a:pt x="1607" y="3057"/>
                    <a:pt x="1607" y="3057"/>
                  </a:cubicBezTo>
                  <a:cubicBezTo>
                    <a:pt x="1638" y="3042"/>
                    <a:pt x="1638" y="3042"/>
                    <a:pt x="1638" y="3042"/>
                  </a:cubicBezTo>
                  <a:cubicBezTo>
                    <a:pt x="1769" y="3042"/>
                    <a:pt x="1769" y="3042"/>
                    <a:pt x="1769" y="3042"/>
                  </a:cubicBezTo>
                  <a:cubicBezTo>
                    <a:pt x="1759" y="3004"/>
                    <a:pt x="1759" y="3004"/>
                    <a:pt x="1759" y="3004"/>
                  </a:cubicBezTo>
                  <a:cubicBezTo>
                    <a:pt x="1769" y="3001"/>
                    <a:pt x="1769" y="3001"/>
                    <a:pt x="1769" y="3001"/>
                  </a:cubicBezTo>
                  <a:cubicBezTo>
                    <a:pt x="1828" y="3009"/>
                    <a:pt x="1828" y="3009"/>
                    <a:pt x="1828" y="3009"/>
                  </a:cubicBezTo>
                  <a:cubicBezTo>
                    <a:pt x="1865" y="3022"/>
                    <a:pt x="1865" y="3022"/>
                    <a:pt x="1865" y="3022"/>
                  </a:cubicBezTo>
                  <a:cubicBezTo>
                    <a:pt x="1894" y="3010"/>
                    <a:pt x="1894" y="3010"/>
                    <a:pt x="1894" y="3010"/>
                  </a:cubicBezTo>
                  <a:cubicBezTo>
                    <a:pt x="1899" y="2975"/>
                    <a:pt x="1899" y="2975"/>
                    <a:pt x="1899" y="2975"/>
                  </a:cubicBezTo>
                  <a:cubicBezTo>
                    <a:pt x="1908" y="2959"/>
                    <a:pt x="1908" y="2959"/>
                    <a:pt x="1908" y="2959"/>
                  </a:cubicBezTo>
                  <a:cubicBezTo>
                    <a:pt x="1942" y="2949"/>
                    <a:pt x="1942" y="2949"/>
                    <a:pt x="1942" y="2949"/>
                  </a:cubicBezTo>
                  <a:cubicBezTo>
                    <a:pt x="1946" y="2932"/>
                    <a:pt x="1946" y="2932"/>
                    <a:pt x="1946" y="2932"/>
                  </a:cubicBezTo>
                  <a:cubicBezTo>
                    <a:pt x="1974" y="2941"/>
                    <a:pt x="1974" y="2941"/>
                    <a:pt x="1974" y="2941"/>
                  </a:cubicBezTo>
                  <a:cubicBezTo>
                    <a:pt x="2015" y="2937"/>
                    <a:pt x="2015" y="2937"/>
                    <a:pt x="2015" y="2937"/>
                  </a:cubicBezTo>
                  <a:cubicBezTo>
                    <a:pt x="2032" y="2928"/>
                    <a:pt x="2032" y="2928"/>
                    <a:pt x="2032" y="2928"/>
                  </a:cubicBezTo>
                  <a:cubicBezTo>
                    <a:pt x="2113" y="2887"/>
                    <a:pt x="2113" y="2887"/>
                    <a:pt x="2113" y="2887"/>
                  </a:cubicBezTo>
                  <a:cubicBezTo>
                    <a:pt x="2153" y="2900"/>
                    <a:pt x="2153" y="2900"/>
                    <a:pt x="2153" y="2900"/>
                  </a:cubicBezTo>
                  <a:cubicBezTo>
                    <a:pt x="2220" y="2882"/>
                    <a:pt x="2220" y="2882"/>
                    <a:pt x="2220" y="2882"/>
                  </a:cubicBezTo>
                  <a:cubicBezTo>
                    <a:pt x="2220" y="2896"/>
                    <a:pt x="2220" y="2896"/>
                    <a:pt x="2220" y="2896"/>
                  </a:cubicBezTo>
                  <a:cubicBezTo>
                    <a:pt x="2202" y="2933"/>
                    <a:pt x="2202" y="2933"/>
                    <a:pt x="2202" y="2933"/>
                  </a:cubicBezTo>
                  <a:cubicBezTo>
                    <a:pt x="2212" y="2959"/>
                    <a:pt x="2212" y="2959"/>
                    <a:pt x="2212" y="2959"/>
                  </a:cubicBezTo>
                  <a:cubicBezTo>
                    <a:pt x="2351" y="2959"/>
                    <a:pt x="2351" y="2959"/>
                    <a:pt x="2351" y="2959"/>
                  </a:cubicBezTo>
                  <a:cubicBezTo>
                    <a:pt x="2371" y="2953"/>
                    <a:pt x="2371" y="2953"/>
                    <a:pt x="2371" y="2953"/>
                  </a:cubicBezTo>
                  <a:cubicBezTo>
                    <a:pt x="2417" y="2949"/>
                    <a:pt x="2417" y="2949"/>
                    <a:pt x="2417" y="2949"/>
                  </a:cubicBezTo>
                  <a:cubicBezTo>
                    <a:pt x="2431" y="2935"/>
                    <a:pt x="2431" y="2935"/>
                    <a:pt x="2431" y="2935"/>
                  </a:cubicBezTo>
                  <a:cubicBezTo>
                    <a:pt x="2431" y="2911"/>
                    <a:pt x="2431" y="2911"/>
                    <a:pt x="2431" y="2911"/>
                  </a:cubicBezTo>
                  <a:cubicBezTo>
                    <a:pt x="2447" y="2930"/>
                    <a:pt x="2447" y="2930"/>
                    <a:pt x="2447" y="2930"/>
                  </a:cubicBezTo>
                  <a:cubicBezTo>
                    <a:pt x="2463" y="2932"/>
                    <a:pt x="2463" y="2932"/>
                    <a:pt x="2463" y="2932"/>
                  </a:cubicBezTo>
                  <a:cubicBezTo>
                    <a:pt x="2475" y="2924"/>
                    <a:pt x="2475" y="2924"/>
                    <a:pt x="2475" y="2924"/>
                  </a:cubicBezTo>
                  <a:cubicBezTo>
                    <a:pt x="2475" y="2924"/>
                    <a:pt x="2488" y="2924"/>
                    <a:pt x="2488" y="2922"/>
                  </a:cubicBezTo>
                  <a:cubicBezTo>
                    <a:pt x="2488" y="2919"/>
                    <a:pt x="2498" y="2904"/>
                    <a:pt x="2498" y="2904"/>
                  </a:cubicBezTo>
                  <a:cubicBezTo>
                    <a:pt x="2580" y="2901"/>
                    <a:pt x="2580" y="2901"/>
                    <a:pt x="2580" y="2901"/>
                  </a:cubicBezTo>
                  <a:cubicBezTo>
                    <a:pt x="2741" y="2869"/>
                    <a:pt x="2741" y="2869"/>
                    <a:pt x="2741" y="2869"/>
                  </a:cubicBezTo>
                  <a:cubicBezTo>
                    <a:pt x="2904" y="2873"/>
                    <a:pt x="2904" y="2873"/>
                    <a:pt x="2904" y="2873"/>
                  </a:cubicBezTo>
                  <a:cubicBezTo>
                    <a:pt x="3076" y="2871"/>
                    <a:pt x="3076" y="2871"/>
                    <a:pt x="3076" y="2871"/>
                  </a:cubicBezTo>
                  <a:cubicBezTo>
                    <a:pt x="3088" y="2859"/>
                    <a:pt x="3088" y="2859"/>
                    <a:pt x="3088" y="2859"/>
                  </a:cubicBezTo>
                  <a:cubicBezTo>
                    <a:pt x="3088" y="2845"/>
                    <a:pt x="3088" y="2845"/>
                    <a:pt x="3088" y="2845"/>
                  </a:cubicBezTo>
                  <a:cubicBezTo>
                    <a:pt x="3115" y="2788"/>
                    <a:pt x="3115" y="2788"/>
                    <a:pt x="3115" y="2788"/>
                  </a:cubicBezTo>
                  <a:cubicBezTo>
                    <a:pt x="3115" y="2723"/>
                    <a:pt x="3115" y="2723"/>
                    <a:pt x="3115" y="2723"/>
                  </a:cubicBezTo>
                  <a:cubicBezTo>
                    <a:pt x="3095" y="2656"/>
                    <a:pt x="3095" y="2656"/>
                    <a:pt x="3095" y="2656"/>
                  </a:cubicBezTo>
                  <a:cubicBezTo>
                    <a:pt x="3036" y="2596"/>
                    <a:pt x="3036" y="2596"/>
                    <a:pt x="3036" y="2596"/>
                  </a:cubicBezTo>
                  <a:cubicBezTo>
                    <a:pt x="3046" y="2571"/>
                    <a:pt x="3046" y="2571"/>
                    <a:pt x="3046" y="2571"/>
                  </a:cubicBezTo>
                  <a:cubicBezTo>
                    <a:pt x="3046" y="2571"/>
                    <a:pt x="3072" y="2540"/>
                    <a:pt x="3074" y="2542"/>
                  </a:cubicBezTo>
                  <a:cubicBezTo>
                    <a:pt x="3076" y="2544"/>
                    <a:pt x="3094" y="2576"/>
                    <a:pt x="3094" y="2576"/>
                  </a:cubicBezTo>
                  <a:cubicBezTo>
                    <a:pt x="3094" y="2576"/>
                    <a:pt x="3110" y="2618"/>
                    <a:pt x="3115" y="2621"/>
                  </a:cubicBezTo>
                  <a:cubicBezTo>
                    <a:pt x="3120" y="2623"/>
                    <a:pt x="3147" y="2645"/>
                    <a:pt x="3147" y="2645"/>
                  </a:cubicBezTo>
                  <a:cubicBezTo>
                    <a:pt x="3199" y="2677"/>
                    <a:pt x="3199" y="2677"/>
                    <a:pt x="3199" y="2677"/>
                  </a:cubicBezTo>
                  <a:cubicBezTo>
                    <a:pt x="3240" y="2685"/>
                    <a:pt x="3240" y="2685"/>
                    <a:pt x="3240" y="2685"/>
                  </a:cubicBezTo>
                  <a:cubicBezTo>
                    <a:pt x="3240" y="2718"/>
                    <a:pt x="3240" y="2718"/>
                    <a:pt x="3240" y="2718"/>
                  </a:cubicBezTo>
                  <a:cubicBezTo>
                    <a:pt x="3264" y="2729"/>
                    <a:pt x="3264" y="2729"/>
                    <a:pt x="3264" y="2729"/>
                  </a:cubicBezTo>
                  <a:cubicBezTo>
                    <a:pt x="3288" y="2713"/>
                    <a:pt x="3288" y="2713"/>
                    <a:pt x="3288" y="2713"/>
                  </a:cubicBezTo>
                  <a:cubicBezTo>
                    <a:pt x="3295" y="2695"/>
                    <a:pt x="3295" y="2695"/>
                    <a:pt x="3295" y="2695"/>
                  </a:cubicBezTo>
                  <a:cubicBezTo>
                    <a:pt x="3295" y="2658"/>
                    <a:pt x="3295" y="2658"/>
                    <a:pt x="3295" y="2658"/>
                  </a:cubicBezTo>
                  <a:cubicBezTo>
                    <a:pt x="3312" y="2621"/>
                    <a:pt x="3312" y="2621"/>
                    <a:pt x="3312" y="2621"/>
                  </a:cubicBezTo>
                  <a:cubicBezTo>
                    <a:pt x="3331" y="2611"/>
                    <a:pt x="3331" y="2611"/>
                    <a:pt x="3331" y="2611"/>
                  </a:cubicBezTo>
                  <a:cubicBezTo>
                    <a:pt x="3361" y="2607"/>
                    <a:pt x="3361" y="2607"/>
                    <a:pt x="3361" y="2607"/>
                  </a:cubicBezTo>
                  <a:cubicBezTo>
                    <a:pt x="3366" y="2602"/>
                    <a:pt x="3366" y="2602"/>
                    <a:pt x="3366" y="2602"/>
                  </a:cubicBezTo>
                  <a:cubicBezTo>
                    <a:pt x="3394" y="2600"/>
                    <a:pt x="3394" y="2600"/>
                    <a:pt x="3394" y="2600"/>
                  </a:cubicBezTo>
                  <a:cubicBezTo>
                    <a:pt x="3384" y="2570"/>
                    <a:pt x="3384" y="2570"/>
                    <a:pt x="3384" y="2570"/>
                  </a:cubicBezTo>
                  <a:cubicBezTo>
                    <a:pt x="3378" y="2564"/>
                    <a:pt x="3378" y="2564"/>
                    <a:pt x="3378" y="2564"/>
                  </a:cubicBezTo>
                  <a:cubicBezTo>
                    <a:pt x="3377" y="2549"/>
                    <a:pt x="3377" y="2549"/>
                    <a:pt x="3377" y="2549"/>
                  </a:cubicBezTo>
                  <a:cubicBezTo>
                    <a:pt x="3371" y="2536"/>
                    <a:pt x="3371" y="2536"/>
                    <a:pt x="3371" y="2536"/>
                  </a:cubicBezTo>
                  <a:cubicBezTo>
                    <a:pt x="3407" y="2515"/>
                    <a:pt x="3407" y="2515"/>
                    <a:pt x="3407" y="2515"/>
                  </a:cubicBezTo>
                  <a:cubicBezTo>
                    <a:pt x="3407" y="2485"/>
                    <a:pt x="3407" y="2485"/>
                    <a:pt x="3407" y="2485"/>
                  </a:cubicBezTo>
                  <a:cubicBezTo>
                    <a:pt x="3453" y="2447"/>
                    <a:pt x="3453" y="2447"/>
                    <a:pt x="3453" y="2447"/>
                  </a:cubicBezTo>
                  <a:cubicBezTo>
                    <a:pt x="3453" y="2436"/>
                    <a:pt x="3453" y="2436"/>
                    <a:pt x="3453" y="2436"/>
                  </a:cubicBezTo>
                  <a:cubicBezTo>
                    <a:pt x="3445" y="2424"/>
                    <a:pt x="3445" y="2424"/>
                    <a:pt x="3445" y="2424"/>
                  </a:cubicBezTo>
                  <a:cubicBezTo>
                    <a:pt x="3476" y="2401"/>
                    <a:pt x="3476" y="2401"/>
                    <a:pt x="3476" y="2401"/>
                  </a:cubicBezTo>
                  <a:cubicBezTo>
                    <a:pt x="3475" y="2363"/>
                    <a:pt x="3475" y="2363"/>
                    <a:pt x="3475" y="2363"/>
                  </a:cubicBezTo>
                  <a:cubicBezTo>
                    <a:pt x="3534" y="2327"/>
                    <a:pt x="3534" y="2327"/>
                    <a:pt x="3534" y="2327"/>
                  </a:cubicBezTo>
                  <a:cubicBezTo>
                    <a:pt x="3574" y="2257"/>
                    <a:pt x="3574" y="2257"/>
                    <a:pt x="3574" y="2257"/>
                  </a:cubicBezTo>
                  <a:cubicBezTo>
                    <a:pt x="3558" y="2166"/>
                    <a:pt x="3558" y="2166"/>
                    <a:pt x="3558" y="2166"/>
                  </a:cubicBezTo>
                  <a:cubicBezTo>
                    <a:pt x="3591" y="2084"/>
                    <a:pt x="3591" y="2084"/>
                    <a:pt x="3591" y="2084"/>
                  </a:cubicBezTo>
                  <a:cubicBezTo>
                    <a:pt x="3596" y="2060"/>
                    <a:pt x="3596" y="2060"/>
                    <a:pt x="3596" y="2060"/>
                  </a:cubicBezTo>
                  <a:cubicBezTo>
                    <a:pt x="3581" y="2023"/>
                    <a:pt x="3581" y="2023"/>
                    <a:pt x="3581" y="2023"/>
                  </a:cubicBezTo>
                  <a:cubicBezTo>
                    <a:pt x="3664" y="1910"/>
                    <a:pt x="3664" y="1910"/>
                    <a:pt x="3664" y="1910"/>
                  </a:cubicBezTo>
                  <a:cubicBezTo>
                    <a:pt x="3649" y="1847"/>
                    <a:pt x="3649" y="1847"/>
                    <a:pt x="3649" y="1847"/>
                  </a:cubicBezTo>
                  <a:cubicBezTo>
                    <a:pt x="3581" y="1787"/>
                    <a:pt x="3581" y="1787"/>
                    <a:pt x="3581" y="1787"/>
                  </a:cubicBezTo>
                  <a:cubicBezTo>
                    <a:pt x="3580" y="1770"/>
                    <a:pt x="3580" y="1770"/>
                    <a:pt x="3580" y="1770"/>
                  </a:cubicBezTo>
                  <a:cubicBezTo>
                    <a:pt x="3593" y="1771"/>
                    <a:pt x="3593" y="1771"/>
                    <a:pt x="3593" y="1771"/>
                  </a:cubicBezTo>
                  <a:cubicBezTo>
                    <a:pt x="3626" y="1714"/>
                    <a:pt x="3626" y="1714"/>
                    <a:pt x="3626" y="1714"/>
                  </a:cubicBezTo>
                  <a:cubicBezTo>
                    <a:pt x="3626" y="1686"/>
                    <a:pt x="3626" y="1686"/>
                    <a:pt x="3626" y="1686"/>
                  </a:cubicBezTo>
                  <a:cubicBezTo>
                    <a:pt x="3597" y="1687"/>
                    <a:pt x="3597" y="1687"/>
                    <a:pt x="3597" y="1687"/>
                  </a:cubicBezTo>
                  <a:cubicBezTo>
                    <a:pt x="3603" y="1641"/>
                    <a:pt x="3603" y="1641"/>
                    <a:pt x="3603" y="1641"/>
                  </a:cubicBezTo>
                  <a:cubicBezTo>
                    <a:pt x="3648" y="1627"/>
                    <a:pt x="3648" y="1627"/>
                    <a:pt x="3648" y="1627"/>
                  </a:cubicBezTo>
                  <a:cubicBezTo>
                    <a:pt x="3648" y="1588"/>
                    <a:pt x="3648" y="1588"/>
                    <a:pt x="3648" y="1588"/>
                  </a:cubicBezTo>
                  <a:cubicBezTo>
                    <a:pt x="3760" y="1514"/>
                    <a:pt x="3760" y="1514"/>
                    <a:pt x="3760" y="1514"/>
                  </a:cubicBezTo>
                  <a:cubicBezTo>
                    <a:pt x="3882" y="1407"/>
                    <a:pt x="3882" y="1407"/>
                    <a:pt x="3882" y="1407"/>
                  </a:cubicBezTo>
                  <a:cubicBezTo>
                    <a:pt x="3889" y="1376"/>
                    <a:pt x="3889" y="1376"/>
                    <a:pt x="3889" y="1376"/>
                  </a:cubicBezTo>
                  <a:cubicBezTo>
                    <a:pt x="3940" y="1334"/>
                    <a:pt x="3940" y="1334"/>
                    <a:pt x="3940" y="1334"/>
                  </a:cubicBezTo>
                  <a:cubicBezTo>
                    <a:pt x="3978" y="1334"/>
                    <a:pt x="3978" y="1334"/>
                    <a:pt x="3978" y="1334"/>
                  </a:cubicBezTo>
                  <a:cubicBezTo>
                    <a:pt x="4049" y="1225"/>
                    <a:pt x="4049" y="1225"/>
                    <a:pt x="4049" y="1225"/>
                  </a:cubicBezTo>
                  <a:cubicBezTo>
                    <a:pt x="4062" y="1166"/>
                    <a:pt x="4062" y="1166"/>
                    <a:pt x="4062" y="1166"/>
                  </a:cubicBezTo>
                  <a:cubicBezTo>
                    <a:pt x="4144" y="1209"/>
                    <a:pt x="4144" y="1209"/>
                    <a:pt x="4144" y="1209"/>
                  </a:cubicBezTo>
                  <a:cubicBezTo>
                    <a:pt x="4167" y="1072"/>
                    <a:pt x="4167" y="1072"/>
                    <a:pt x="4167" y="1072"/>
                  </a:cubicBezTo>
                  <a:cubicBezTo>
                    <a:pt x="4174" y="989"/>
                    <a:pt x="4174" y="989"/>
                    <a:pt x="4174" y="989"/>
                  </a:cubicBezTo>
                  <a:cubicBezTo>
                    <a:pt x="4004" y="811"/>
                    <a:pt x="4004" y="811"/>
                    <a:pt x="4004" y="811"/>
                  </a:cubicBezTo>
                  <a:cubicBezTo>
                    <a:pt x="3777" y="891"/>
                    <a:pt x="3777" y="891"/>
                    <a:pt x="3777" y="891"/>
                  </a:cubicBezTo>
                  <a:cubicBezTo>
                    <a:pt x="3735" y="851"/>
                    <a:pt x="3735" y="851"/>
                    <a:pt x="3735" y="851"/>
                  </a:cubicBezTo>
                  <a:cubicBezTo>
                    <a:pt x="3705" y="844"/>
                    <a:pt x="3705" y="844"/>
                    <a:pt x="3705" y="844"/>
                  </a:cubicBezTo>
                  <a:cubicBezTo>
                    <a:pt x="3729" y="791"/>
                    <a:pt x="3729" y="791"/>
                    <a:pt x="3729" y="791"/>
                  </a:cubicBezTo>
                  <a:cubicBezTo>
                    <a:pt x="3729" y="791"/>
                    <a:pt x="3723" y="756"/>
                    <a:pt x="3721" y="754"/>
                  </a:cubicBezTo>
                  <a:cubicBezTo>
                    <a:pt x="3718" y="753"/>
                    <a:pt x="3560" y="666"/>
                    <a:pt x="3560" y="666"/>
                  </a:cubicBezTo>
                  <a:cubicBezTo>
                    <a:pt x="3497" y="663"/>
                    <a:pt x="3497" y="663"/>
                    <a:pt x="3497" y="663"/>
                  </a:cubicBezTo>
                  <a:cubicBezTo>
                    <a:pt x="3468" y="648"/>
                    <a:pt x="3468" y="648"/>
                    <a:pt x="3468" y="648"/>
                  </a:cubicBezTo>
                  <a:cubicBezTo>
                    <a:pt x="3418" y="677"/>
                    <a:pt x="3418" y="677"/>
                    <a:pt x="3418" y="677"/>
                  </a:cubicBezTo>
                  <a:cubicBezTo>
                    <a:pt x="3364" y="689"/>
                    <a:pt x="3364" y="689"/>
                    <a:pt x="3364" y="689"/>
                  </a:cubicBezTo>
                  <a:cubicBezTo>
                    <a:pt x="3380" y="698"/>
                    <a:pt x="3380" y="698"/>
                    <a:pt x="3380" y="698"/>
                  </a:cubicBezTo>
                  <a:cubicBezTo>
                    <a:pt x="3360" y="701"/>
                    <a:pt x="3360" y="701"/>
                    <a:pt x="3360" y="701"/>
                  </a:cubicBezTo>
                  <a:cubicBezTo>
                    <a:pt x="3398" y="724"/>
                    <a:pt x="3398" y="724"/>
                    <a:pt x="3398" y="724"/>
                  </a:cubicBezTo>
                  <a:cubicBezTo>
                    <a:pt x="3398" y="737"/>
                    <a:pt x="3398" y="737"/>
                    <a:pt x="3398" y="737"/>
                  </a:cubicBezTo>
                  <a:cubicBezTo>
                    <a:pt x="3385" y="760"/>
                    <a:pt x="3385" y="760"/>
                    <a:pt x="3385" y="760"/>
                  </a:cubicBezTo>
                  <a:cubicBezTo>
                    <a:pt x="3311" y="772"/>
                    <a:pt x="3311" y="772"/>
                    <a:pt x="3311" y="772"/>
                  </a:cubicBezTo>
                  <a:cubicBezTo>
                    <a:pt x="3253" y="788"/>
                    <a:pt x="3253" y="788"/>
                    <a:pt x="3253" y="788"/>
                  </a:cubicBezTo>
                  <a:cubicBezTo>
                    <a:pt x="3221" y="781"/>
                    <a:pt x="3221" y="781"/>
                    <a:pt x="3221" y="781"/>
                  </a:cubicBezTo>
                  <a:cubicBezTo>
                    <a:pt x="3183" y="788"/>
                    <a:pt x="3183" y="788"/>
                    <a:pt x="3183" y="788"/>
                  </a:cubicBezTo>
                  <a:cubicBezTo>
                    <a:pt x="3136" y="839"/>
                    <a:pt x="3136" y="839"/>
                    <a:pt x="3136" y="839"/>
                  </a:cubicBezTo>
                  <a:cubicBezTo>
                    <a:pt x="3074" y="857"/>
                    <a:pt x="3074" y="857"/>
                    <a:pt x="3074" y="857"/>
                  </a:cubicBezTo>
                  <a:cubicBezTo>
                    <a:pt x="3074" y="857"/>
                    <a:pt x="3102" y="901"/>
                    <a:pt x="3103" y="902"/>
                  </a:cubicBezTo>
                  <a:cubicBezTo>
                    <a:pt x="3104" y="904"/>
                    <a:pt x="3105" y="942"/>
                    <a:pt x="3105" y="942"/>
                  </a:cubicBezTo>
                  <a:cubicBezTo>
                    <a:pt x="3129" y="966"/>
                    <a:pt x="3129" y="966"/>
                    <a:pt x="3129" y="966"/>
                  </a:cubicBezTo>
                  <a:cubicBezTo>
                    <a:pt x="3165" y="987"/>
                    <a:pt x="3165" y="987"/>
                    <a:pt x="3165" y="987"/>
                  </a:cubicBezTo>
                  <a:cubicBezTo>
                    <a:pt x="3187" y="1017"/>
                    <a:pt x="3187" y="1017"/>
                    <a:pt x="3187" y="1017"/>
                  </a:cubicBezTo>
                  <a:cubicBezTo>
                    <a:pt x="3187" y="1055"/>
                    <a:pt x="3187" y="1055"/>
                    <a:pt x="3187" y="1055"/>
                  </a:cubicBezTo>
                  <a:cubicBezTo>
                    <a:pt x="3224" y="1100"/>
                    <a:pt x="3224" y="1100"/>
                    <a:pt x="3224" y="1100"/>
                  </a:cubicBezTo>
                  <a:cubicBezTo>
                    <a:pt x="3224" y="1121"/>
                    <a:pt x="3224" y="1121"/>
                    <a:pt x="3224" y="1121"/>
                  </a:cubicBezTo>
                  <a:cubicBezTo>
                    <a:pt x="3187" y="1151"/>
                    <a:pt x="3187" y="1151"/>
                    <a:pt x="3187" y="1151"/>
                  </a:cubicBezTo>
                  <a:cubicBezTo>
                    <a:pt x="3172" y="1188"/>
                    <a:pt x="3172" y="1188"/>
                    <a:pt x="3172" y="1188"/>
                  </a:cubicBezTo>
                  <a:cubicBezTo>
                    <a:pt x="3172" y="1221"/>
                    <a:pt x="3172" y="1221"/>
                    <a:pt x="3172" y="1221"/>
                  </a:cubicBezTo>
                  <a:cubicBezTo>
                    <a:pt x="3194" y="1259"/>
                    <a:pt x="3194" y="1259"/>
                    <a:pt x="3194" y="1259"/>
                  </a:cubicBezTo>
                  <a:cubicBezTo>
                    <a:pt x="3177" y="1290"/>
                    <a:pt x="3177" y="1290"/>
                    <a:pt x="3177" y="1290"/>
                  </a:cubicBezTo>
                  <a:cubicBezTo>
                    <a:pt x="3082" y="1392"/>
                    <a:pt x="3082" y="1392"/>
                    <a:pt x="3082" y="1392"/>
                  </a:cubicBezTo>
                  <a:cubicBezTo>
                    <a:pt x="3067" y="1489"/>
                    <a:pt x="3067" y="1489"/>
                    <a:pt x="3067" y="1489"/>
                  </a:cubicBezTo>
                  <a:cubicBezTo>
                    <a:pt x="3001" y="1490"/>
                    <a:pt x="3001" y="1490"/>
                    <a:pt x="3001" y="1490"/>
                  </a:cubicBezTo>
                  <a:cubicBezTo>
                    <a:pt x="2932" y="1551"/>
                    <a:pt x="2932" y="1551"/>
                    <a:pt x="2932" y="1551"/>
                  </a:cubicBezTo>
                  <a:cubicBezTo>
                    <a:pt x="2909" y="1551"/>
                    <a:pt x="2909" y="1551"/>
                    <a:pt x="2909" y="1551"/>
                  </a:cubicBezTo>
                  <a:cubicBezTo>
                    <a:pt x="2872" y="1490"/>
                    <a:pt x="2872" y="1490"/>
                    <a:pt x="2872" y="1490"/>
                  </a:cubicBezTo>
                  <a:cubicBezTo>
                    <a:pt x="2830" y="1504"/>
                    <a:pt x="2830" y="1504"/>
                    <a:pt x="2830" y="1504"/>
                  </a:cubicBezTo>
                  <a:cubicBezTo>
                    <a:pt x="2797" y="1513"/>
                    <a:pt x="2797" y="1513"/>
                    <a:pt x="2797" y="1513"/>
                  </a:cubicBezTo>
                  <a:cubicBezTo>
                    <a:pt x="2789" y="1575"/>
                    <a:pt x="2789" y="1575"/>
                    <a:pt x="2789" y="1575"/>
                  </a:cubicBezTo>
                  <a:cubicBezTo>
                    <a:pt x="2811" y="1590"/>
                    <a:pt x="2811" y="1590"/>
                    <a:pt x="2811" y="1590"/>
                  </a:cubicBezTo>
                  <a:cubicBezTo>
                    <a:pt x="2773" y="1627"/>
                    <a:pt x="2773" y="1627"/>
                    <a:pt x="2773" y="1627"/>
                  </a:cubicBezTo>
                  <a:cubicBezTo>
                    <a:pt x="2751" y="1658"/>
                    <a:pt x="2751" y="1658"/>
                    <a:pt x="2751" y="1658"/>
                  </a:cubicBezTo>
                  <a:cubicBezTo>
                    <a:pt x="2751" y="1680"/>
                    <a:pt x="2751" y="1680"/>
                    <a:pt x="2751" y="1680"/>
                  </a:cubicBezTo>
                  <a:cubicBezTo>
                    <a:pt x="2774" y="1709"/>
                    <a:pt x="2774" y="1709"/>
                    <a:pt x="2774" y="1709"/>
                  </a:cubicBezTo>
                  <a:cubicBezTo>
                    <a:pt x="2759" y="1717"/>
                    <a:pt x="2759" y="1717"/>
                    <a:pt x="2759" y="1717"/>
                  </a:cubicBezTo>
                  <a:cubicBezTo>
                    <a:pt x="2732" y="1723"/>
                    <a:pt x="2732" y="1723"/>
                    <a:pt x="2732" y="1723"/>
                  </a:cubicBezTo>
                  <a:cubicBezTo>
                    <a:pt x="2706" y="1793"/>
                    <a:pt x="2706" y="1793"/>
                    <a:pt x="2706" y="1793"/>
                  </a:cubicBezTo>
                  <a:cubicBezTo>
                    <a:pt x="2729" y="1818"/>
                    <a:pt x="2729" y="1818"/>
                    <a:pt x="2729" y="1818"/>
                  </a:cubicBezTo>
                  <a:cubicBezTo>
                    <a:pt x="2721" y="1929"/>
                    <a:pt x="2721" y="1929"/>
                    <a:pt x="2721" y="1929"/>
                  </a:cubicBezTo>
                  <a:cubicBezTo>
                    <a:pt x="2774" y="2033"/>
                    <a:pt x="2774" y="2033"/>
                    <a:pt x="2774" y="2033"/>
                  </a:cubicBezTo>
                  <a:cubicBezTo>
                    <a:pt x="2796" y="2101"/>
                    <a:pt x="2796" y="2101"/>
                    <a:pt x="2796" y="2101"/>
                  </a:cubicBezTo>
                  <a:cubicBezTo>
                    <a:pt x="2691" y="2086"/>
                    <a:pt x="2691" y="2086"/>
                    <a:pt x="2691" y="2086"/>
                  </a:cubicBezTo>
                  <a:cubicBezTo>
                    <a:pt x="2685" y="2047"/>
                    <a:pt x="2685" y="2047"/>
                    <a:pt x="2685" y="2047"/>
                  </a:cubicBezTo>
                  <a:cubicBezTo>
                    <a:pt x="2665" y="2035"/>
                    <a:pt x="2665" y="2035"/>
                    <a:pt x="2665" y="2035"/>
                  </a:cubicBezTo>
                  <a:cubicBezTo>
                    <a:pt x="2624" y="2033"/>
                    <a:pt x="2624" y="2033"/>
                    <a:pt x="2624" y="2033"/>
                  </a:cubicBezTo>
                  <a:cubicBezTo>
                    <a:pt x="2579" y="1951"/>
                    <a:pt x="2579" y="1951"/>
                    <a:pt x="2579" y="1951"/>
                  </a:cubicBezTo>
                  <a:cubicBezTo>
                    <a:pt x="2519" y="1951"/>
                    <a:pt x="2519" y="1951"/>
                    <a:pt x="2519" y="1951"/>
                  </a:cubicBezTo>
                  <a:cubicBezTo>
                    <a:pt x="2532" y="1981"/>
                    <a:pt x="2532" y="1981"/>
                    <a:pt x="2532" y="1981"/>
                  </a:cubicBezTo>
                  <a:cubicBezTo>
                    <a:pt x="2534" y="2011"/>
                    <a:pt x="2534" y="2011"/>
                    <a:pt x="2534" y="2011"/>
                  </a:cubicBezTo>
                  <a:cubicBezTo>
                    <a:pt x="2519" y="2026"/>
                    <a:pt x="2519" y="2026"/>
                    <a:pt x="2519" y="2026"/>
                  </a:cubicBezTo>
                  <a:cubicBezTo>
                    <a:pt x="2481" y="2018"/>
                    <a:pt x="2481" y="2018"/>
                    <a:pt x="2481" y="2018"/>
                  </a:cubicBezTo>
                  <a:cubicBezTo>
                    <a:pt x="2474" y="2041"/>
                    <a:pt x="2474" y="2041"/>
                    <a:pt x="2474" y="2041"/>
                  </a:cubicBezTo>
                  <a:cubicBezTo>
                    <a:pt x="2459" y="2065"/>
                    <a:pt x="2459" y="2065"/>
                    <a:pt x="2459" y="2065"/>
                  </a:cubicBezTo>
                  <a:cubicBezTo>
                    <a:pt x="2481" y="2072"/>
                    <a:pt x="2481" y="2072"/>
                    <a:pt x="2481" y="2072"/>
                  </a:cubicBezTo>
                  <a:cubicBezTo>
                    <a:pt x="2511" y="2072"/>
                    <a:pt x="2511" y="2072"/>
                    <a:pt x="2511" y="2072"/>
                  </a:cubicBezTo>
                  <a:cubicBezTo>
                    <a:pt x="2485" y="2117"/>
                    <a:pt x="2485" y="2117"/>
                    <a:pt x="2485" y="2117"/>
                  </a:cubicBezTo>
                  <a:cubicBezTo>
                    <a:pt x="2416" y="2131"/>
                    <a:pt x="2416" y="2131"/>
                    <a:pt x="2416" y="2131"/>
                  </a:cubicBezTo>
                  <a:cubicBezTo>
                    <a:pt x="2376" y="2153"/>
                    <a:pt x="2376" y="2153"/>
                    <a:pt x="2376" y="2153"/>
                  </a:cubicBezTo>
                  <a:cubicBezTo>
                    <a:pt x="2391" y="2178"/>
                    <a:pt x="2391" y="2178"/>
                    <a:pt x="2391" y="2178"/>
                  </a:cubicBezTo>
                  <a:cubicBezTo>
                    <a:pt x="2391" y="2200"/>
                    <a:pt x="2391" y="2200"/>
                    <a:pt x="2391" y="2200"/>
                  </a:cubicBezTo>
                  <a:cubicBezTo>
                    <a:pt x="2376" y="2276"/>
                    <a:pt x="2376" y="2276"/>
                    <a:pt x="2376" y="2276"/>
                  </a:cubicBezTo>
                  <a:cubicBezTo>
                    <a:pt x="2377" y="2303"/>
                    <a:pt x="2377" y="2303"/>
                    <a:pt x="2377" y="2303"/>
                  </a:cubicBezTo>
                  <a:cubicBezTo>
                    <a:pt x="2383" y="2342"/>
                    <a:pt x="2383" y="2342"/>
                    <a:pt x="2383" y="2342"/>
                  </a:cubicBezTo>
                  <a:cubicBezTo>
                    <a:pt x="2369" y="2381"/>
                    <a:pt x="2369" y="2381"/>
                    <a:pt x="2369" y="2381"/>
                  </a:cubicBezTo>
                  <a:cubicBezTo>
                    <a:pt x="2376" y="2394"/>
                    <a:pt x="2376" y="2394"/>
                    <a:pt x="2376" y="2394"/>
                  </a:cubicBezTo>
                  <a:cubicBezTo>
                    <a:pt x="2350" y="2408"/>
                    <a:pt x="2350" y="2408"/>
                    <a:pt x="2350" y="2408"/>
                  </a:cubicBezTo>
                  <a:cubicBezTo>
                    <a:pt x="2344" y="2410"/>
                    <a:pt x="2344" y="2410"/>
                    <a:pt x="2344" y="2410"/>
                  </a:cubicBezTo>
                  <a:cubicBezTo>
                    <a:pt x="2308" y="2449"/>
                    <a:pt x="2308" y="2449"/>
                    <a:pt x="2308" y="2449"/>
                  </a:cubicBezTo>
                  <a:cubicBezTo>
                    <a:pt x="2331" y="2478"/>
                    <a:pt x="2331" y="2478"/>
                    <a:pt x="2331" y="2478"/>
                  </a:cubicBezTo>
                  <a:cubicBezTo>
                    <a:pt x="2327" y="2501"/>
                    <a:pt x="2327" y="2501"/>
                    <a:pt x="2327" y="2501"/>
                  </a:cubicBezTo>
                  <a:cubicBezTo>
                    <a:pt x="2323" y="2512"/>
                    <a:pt x="2323" y="2512"/>
                    <a:pt x="2323" y="2512"/>
                  </a:cubicBezTo>
                  <a:cubicBezTo>
                    <a:pt x="2325" y="2537"/>
                    <a:pt x="2325" y="2537"/>
                    <a:pt x="2325" y="2537"/>
                  </a:cubicBezTo>
                  <a:cubicBezTo>
                    <a:pt x="2346" y="2581"/>
                    <a:pt x="2346" y="2581"/>
                    <a:pt x="2346" y="2581"/>
                  </a:cubicBezTo>
                  <a:cubicBezTo>
                    <a:pt x="2331" y="2596"/>
                    <a:pt x="2331" y="2596"/>
                    <a:pt x="2331" y="2596"/>
                  </a:cubicBezTo>
                  <a:cubicBezTo>
                    <a:pt x="2290" y="2561"/>
                    <a:pt x="2290" y="2561"/>
                    <a:pt x="2290" y="2561"/>
                  </a:cubicBezTo>
                  <a:cubicBezTo>
                    <a:pt x="2268" y="2552"/>
                    <a:pt x="2268" y="2552"/>
                    <a:pt x="2268" y="2552"/>
                  </a:cubicBezTo>
                  <a:cubicBezTo>
                    <a:pt x="2227" y="2546"/>
                    <a:pt x="2227" y="2546"/>
                    <a:pt x="2227" y="2546"/>
                  </a:cubicBezTo>
                  <a:cubicBezTo>
                    <a:pt x="2196" y="2540"/>
                    <a:pt x="2196" y="2540"/>
                    <a:pt x="2196" y="2540"/>
                  </a:cubicBezTo>
                  <a:cubicBezTo>
                    <a:pt x="2179" y="2536"/>
                    <a:pt x="2179" y="2536"/>
                    <a:pt x="2179" y="2536"/>
                  </a:cubicBezTo>
                  <a:cubicBezTo>
                    <a:pt x="2139" y="2546"/>
                    <a:pt x="2139" y="2546"/>
                    <a:pt x="2139" y="2546"/>
                  </a:cubicBezTo>
                  <a:cubicBezTo>
                    <a:pt x="2111" y="2553"/>
                    <a:pt x="2111" y="2553"/>
                    <a:pt x="2111" y="2553"/>
                  </a:cubicBezTo>
                  <a:cubicBezTo>
                    <a:pt x="2081" y="2558"/>
                    <a:pt x="2081" y="2558"/>
                    <a:pt x="2081" y="2558"/>
                  </a:cubicBezTo>
                  <a:cubicBezTo>
                    <a:pt x="2050" y="2548"/>
                    <a:pt x="2050" y="2548"/>
                    <a:pt x="2050" y="2548"/>
                  </a:cubicBezTo>
                  <a:cubicBezTo>
                    <a:pt x="2023" y="2533"/>
                    <a:pt x="2023" y="2533"/>
                    <a:pt x="2023" y="2533"/>
                  </a:cubicBezTo>
                  <a:cubicBezTo>
                    <a:pt x="2016" y="2498"/>
                    <a:pt x="2016" y="2498"/>
                    <a:pt x="2016" y="2498"/>
                  </a:cubicBezTo>
                  <a:cubicBezTo>
                    <a:pt x="2071" y="2460"/>
                    <a:pt x="2071" y="2460"/>
                    <a:pt x="2071" y="2460"/>
                  </a:cubicBezTo>
                  <a:cubicBezTo>
                    <a:pt x="2106" y="2453"/>
                    <a:pt x="2106" y="2453"/>
                    <a:pt x="2106" y="2453"/>
                  </a:cubicBezTo>
                  <a:cubicBezTo>
                    <a:pt x="2109" y="2407"/>
                    <a:pt x="2109" y="2407"/>
                    <a:pt x="2109" y="2407"/>
                  </a:cubicBezTo>
                  <a:cubicBezTo>
                    <a:pt x="2122" y="2358"/>
                    <a:pt x="2122" y="2358"/>
                    <a:pt x="2122" y="2358"/>
                  </a:cubicBezTo>
                  <a:cubicBezTo>
                    <a:pt x="2146" y="2291"/>
                    <a:pt x="2146" y="2291"/>
                    <a:pt x="2146" y="2291"/>
                  </a:cubicBezTo>
                  <a:cubicBezTo>
                    <a:pt x="2151" y="2273"/>
                    <a:pt x="2151" y="2273"/>
                    <a:pt x="2151" y="2273"/>
                  </a:cubicBezTo>
                  <a:cubicBezTo>
                    <a:pt x="2121" y="2227"/>
                    <a:pt x="2121" y="2227"/>
                    <a:pt x="2121" y="2227"/>
                  </a:cubicBezTo>
                  <a:cubicBezTo>
                    <a:pt x="2099" y="2242"/>
                    <a:pt x="2099" y="2242"/>
                    <a:pt x="2099" y="2242"/>
                  </a:cubicBezTo>
                  <a:cubicBezTo>
                    <a:pt x="2078" y="2245"/>
                    <a:pt x="2078" y="2245"/>
                    <a:pt x="2078" y="2245"/>
                  </a:cubicBezTo>
                  <a:cubicBezTo>
                    <a:pt x="2051" y="2245"/>
                    <a:pt x="2051" y="2245"/>
                    <a:pt x="2051" y="2245"/>
                  </a:cubicBezTo>
                  <a:cubicBezTo>
                    <a:pt x="1995" y="2220"/>
                    <a:pt x="1995" y="2220"/>
                    <a:pt x="1995" y="2220"/>
                  </a:cubicBezTo>
                  <a:cubicBezTo>
                    <a:pt x="1929" y="2197"/>
                    <a:pt x="1929" y="2197"/>
                    <a:pt x="1929" y="2197"/>
                  </a:cubicBezTo>
                  <a:cubicBezTo>
                    <a:pt x="1929" y="2197"/>
                    <a:pt x="1914" y="2198"/>
                    <a:pt x="1913" y="2198"/>
                  </a:cubicBezTo>
                  <a:cubicBezTo>
                    <a:pt x="1913" y="2198"/>
                    <a:pt x="1864" y="2207"/>
                    <a:pt x="1864" y="2207"/>
                  </a:cubicBezTo>
                  <a:cubicBezTo>
                    <a:pt x="1821" y="2218"/>
                    <a:pt x="1821" y="2218"/>
                    <a:pt x="1821" y="2218"/>
                  </a:cubicBezTo>
                  <a:cubicBezTo>
                    <a:pt x="1774" y="2219"/>
                    <a:pt x="1774" y="2219"/>
                    <a:pt x="1774" y="2219"/>
                  </a:cubicBezTo>
                  <a:cubicBezTo>
                    <a:pt x="1707" y="2189"/>
                    <a:pt x="1707" y="2189"/>
                    <a:pt x="1707" y="2189"/>
                  </a:cubicBezTo>
                  <a:cubicBezTo>
                    <a:pt x="1647" y="2129"/>
                    <a:pt x="1647" y="2129"/>
                    <a:pt x="1647" y="2129"/>
                  </a:cubicBezTo>
                  <a:cubicBezTo>
                    <a:pt x="1647" y="2023"/>
                    <a:pt x="1647" y="2023"/>
                    <a:pt x="1647" y="2023"/>
                  </a:cubicBezTo>
                  <a:cubicBezTo>
                    <a:pt x="1650" y="2009"/>
                    <a:pt x="1650" y="2009"/>
                    <a:pt x="1650" y="2009"/>
                  </a:cubicBezTo>
                  <a:cubicBezTo>
                    <a:pt x="1646" y="1987"/>
                    <a:pt x="1646" y="1987"/>
                    <a:pt x="1646" y="1987"/>
                  </a:cubicBezTo>
                  <a:cubicBezTo>
                    <a:pt x="1638" y="1978"/>
                    <a:pt x="1638" y="1978"/>
                    <a:pt x="1638" y="1978"/>
                  </a:cubicBezTo>
                  <a:cubicBezTo>
                    <a:pt x="1577" y="1970"/>
                    <a:pt x="1577" y="1970"/>
                    <a:pt x="1577" y="1970"/>
                  </a:cubicBezTo>
                  <a:cubicBezTo>
                    <a:pt x="1550" y="1963"/>
                    <a:pt x="1550" y="1963"/>
                    <a:pt x="1550" y="1963"/>
                  </a:cubicBezTo>
                  <a:cubicBezTo>
                    <a:pt x="1542" y="1926"/>
                    <a:pt x="1542" y="1926"/>
                    <a:pt x="1542" y="1926"/>
                  </a:cubicBezTo>
                  <a:cubicBezTo>
                    <a:pt x="1565" y="1846"/>
                    <a:pt x="1565" y="1846"/>
                    <a:pt x="1565" y="1846"/>
                  </a:cubicBezTo>
                  <a:cubicBezTo>
                    <a:pt x="1565" y="1809"/>
                    <a:pt x="1565" y="1809"/>
                    <a:pt x="1565" y="1809"/>
                  </a:cubicBezTo>
                  <a:cubicBezTo>
                    <a:pt x="1572" y="1779"/>
                    <a:pt x="1572" y="1779"/>
                    <a:pt x="1572" y="1779"/>
                  </a:cubicBezTo>
                  <a:cubicBezTo>
                    <a:pt x="1572" y="1759"/>
                    <a:pt x="1572" y="1759"/>
                    <a:pt x="1572" y="1759"/>
                  </a:cubicBezTo>
                  <a:cubicBezTo>
                    <a:pt x="1538" y="1752"/>
                    <a:pt x="1538" y="1752"/>
                    <a:pt x="1538" y="1752"/>
                  </a:cubicBezTo>
                  <a:cubicBezTo>
                    <a:pt x="1538" y="1752"/>
                    <a:pt x="1549" y="1733"/>
                    <a:pt x="1550" y="1731"/>
                  </a:cubicBezTo>
                  <a:cubicBezTo>
                    <a:pt x="1551" y="1729"/>
                    <a:pt x="1560" y="1710"/>
                    <a:pt x="1560" y="1710"/>
                  </a:cubicBezTo>
                  <a:cubicBezTo>
                    <a:pt x="1560" y="1710"/>
                    <a:pt x="1562" y="1693"/>
                    <a:pt x="1562" y="1692"/>
                  </a:cubicBezTo>
                  <a:cubicBezTo>
                    <a:pt x="1562" y="1692"/>
                    <a:pt x="1559" y="1643"/>
                    <a:pt x="1559" y="1643"/>
                  </a:cubicBezTo>
                  <a:cubicBezTo>
                    <a:pt x="1577" y="1617"/>
                    <a:pt x="1577" y="1617"/>
                    <a:pt x="1577" y="1617"/>
                  </a:cubicBezTo>
                  <a:cubicBezTo>
                    <a:pt x="1589" y="1591"/>
                    <a:pt x="1589" y="1591"/>
                    <a:pt x="1589" y="1591"/>
                  </a:cubicBezTo>
                  <a:cubicBezTo>
                    <a:pt x="1602" y="1572"/>
                    <a:pt x="1602" y="1572"/>
                    <a:pt x="1602" y="1572"/>
                  </a:cubicBezTo>
                  <a:cubicBezTo>
                    <a:pt x="1611" y="1538"/>
                    <a:pt x="1611" y="1538"/>
                    <a:pt x="1611" y="1538"/>
                  </a:cubicBezTo>
                  <a:cubicBezTo>
                    <a:pt x="1611" y="1538"/>
                    <a:pt x="1623" y="1506"/>
                    <a:pt x="1624" y="1505"/>
                  </a:cubicBezTo>
                  <a:cubicBezTo>
                    <a:pt x="1624" y="1504"/>
                    <a:pt x="1628" y="1478"/>
                    <a:pt x="1628" y="1478"/>
                  </a:cubicBezTo>
                  <a:cubicBezTo>
                    <a:pt x="1611" y="1433"/>
                    <a:pt x="1611" y="1433"/>
                    <a:pt x="1611" y="1433"/>
                  </a:cubicBezTo>
                  <a:cubicBezTo>
                    <a:pt x="1640" y="1403"/>
                    <a:pt x="1640" y="1403"/>
                    <a:pt x="1640" y="1403"/>
                  </a:cubicBezTo>
                  <a:cubicBezTo>
                    <a:pt x="1656" y="1374"/>
                    <a:pt x="1656" y="1374"/>
                    <a:pt x="1656" y="1374"/>
                  </a:cubicBezTo>
                  <a:cubicBezTo>
                    <a:pt x="1656" y="1320"/>
                    <a:pt x="1656" y="1320"/>
                    <a:pt x="1656" y="1320"/>
                  </a:cubicBezTo>
                  <a:cubicBezTo>
                    <a:pt x="1634" y="1269"/>
                    <a:pt x="1634" y="1269"/>
                    <a:pt x="1634" y="1269"/>
                  </a:cubicBezTo>
                  <a:cubicBezTo>
                    <a:pt x="1628" y="1248"/>
                    <a:pt x="1628" y="1248"/>
                    <a:pt x="1628" y="1248"/>
                  </a:cubicBezTo>
                  <a:cubicBezTo>
                    <a:pt x="1625" y="1228"/>
                    <a:pt x="1625" y="1228"/>
                    <a:pt x="1625" y="1228"/>
                  </a:cubicBezTo>
                  <a:cubicBezTo>
                    <a:pt x="1611" y="1184"/>
                    <a:pt x="1611" y="1184"/>
                    <a:pt x="1611" y="1184"/>
                  </a:cubicBezTo>
                  <a:cubicBezTo>
                    <a:pt x="1597" y="1121"/>
                    <a:pt x="1597" y="1121"/>
                    <a:pt x="1597" y="1121"/>
                  </a:cubicBezTo>
                  <a:cubicBezTo>
                    <a:pt x="1591" y="1095"/>
                    <a:pt x="1591" y="1095"/>
                    <a:pt x="1591" y="1095"/>
                  </a:cubicBezTo>
                  <a:cubicBezTo>
                    <a:pt x="1574" y="1030"/>
                    <a:pt x="1574" y="1030"/>
                    <a:pt x="1574" y="1030"/>
                  </a:cubicBezTo>
                  <a:cubicBezTo>
                    <a:pt x="1575" y="982"/>
                    <a:pt x="1575" y="982"/>
                    <a:pt x="1575" y="982"/>
                  </a:cubicBezTo>
                  <a:cubicBezTo>
                    <a:pt x="1575" y="982"/>
                    <a:pt x="1565" y="941"/>
                    <a:pt x="1565" y="939"/>
                  </a:cubicBezTo>
                  <a:cubicBezTo>
                    <a:pt x="1565" y="937"/>
                    <a:pt x="1565" y="907"/>
                    <a:pt x="1565" y="907"/>
                  </a:cubicBezTo>
                  <a:cubicBezTo>
                    <a:pt x="1553" y="893"/>
                    <a:pt x="1553" y="893"/>
                    <a:pt x="1553" y="893"/>
                  </a:cubicBezTo>
                  <a:cubicBezTo>
                    <a:pt x="1550" y="877"/>
                    <a:pt x="1550" y="877"/>
                    <a:pt x="1550" y="877"/>
                  </a:cubicBezTo>
                  <a:cubicBezTo>
                    <a:pt x="1528" y="846"/>
                    <a:pt x="1528" y="846"/>
                    <a:pt x="1528" y="846"/>
                  </a:cubicBezTo>
                  <a:cubicBezTo>
                    <a:pt x="1529" y="817"/>
                    <a:pt x="1529" y="817"/>
                    <a:pt x="1529" y="817"/>
                  </a:cubicBezTo>
                  <a:cubicBezTo>
                    <a:pt x="1537" y="783"/>
                    <a:pt x="1537" y="783"/>
                    <a:pt x="1537" y="783"/>
                  </a:cubicBezTo>
                  <a:cubicBezTo>
                    <a:pt x="1537" y="767"/>
                    <a:pt x="1537" y="767"/>
                    <a:pt x="1537" y="767"/>
                  </a:cubicBezTo>
                  <a:cubicBezTo>
                    <a:pt x="1525" y="734"/>
                    <a:pt x="1525" y="734"/>
                    <a:pt x="1525" y="734"/>
                  </a:cubicBezTo>
                  <a:cubicBezTo>
                    <a:pt x="1528" y="714"/>
                    <a:pt x="1528" y="714"/>
                    <a:pt x="1528" y="714"/>
                  </a:cubicBezTo>
                  <a:cubicBezTo>
                    <a:pt x="1533" y="693"/>
                    <a:pt x="1533" y="693"/>
                    <a:pt x="1533" y="693"/>
                  </a:cubicBezTo>
                  <a:cubicBezTo>
                    <a:pt x="1541" y="680"/>
                    <a:pt x="1541" y="680"/>
                    <a:pt x="1541" y="680"/>
                  </a:cubicBezTo>
                  <a:cubicBezTo>
                    <a:pt x="1563" y="648"/>
                    <a:pt x="1563" y="648"/>
                    <a:pt x="1563" y="648"/>
                  </a:cubicBezTo>
                  <a:cubicBezTo>
                    <a:pt x="1578" y="587"/>
                    <a:pt x="1578" y="587"/>
                    <a:pt x="1578" y="587"/>
                  </a:cubicBezTo>
                  <a:cubicBezTo>
                    <a:pt x="1580" y="523"/>
                    <a:pt x="1580" y="523"/>
                    <a:pt x="1580" y="523"/>
                  </a:cubicBezTo>
                  <a:cubicBezTo>
                    <a:pt x="1608" y="461"/>
                    <a:pt x="1608" y="461"/>
                    <a:pt x="1608" y="461"/>
                  </a:cubicBezTo>
                  <a:cubicBezTo>
                    <a:pt x="1611" y="389"/>
                    <a:pt x="1611" y="389"/>
                    <a:pt x="1611" y="389"/>
                  </a:cubicBezTo>
                  <a:cubicBezTo>
                    <a:pt x="1603" y="366"/>
                    <a:pt x="1603" y="366"/>
                    <a:pt x="1603" y="366"/>
                  </a:cubicBezTo>
                  <a:cubicBezTo>
                    <a:pt x="1593" y="330"/>
                    <a:pt x="1593" y="330"/>
                    <a:pt x="1593" y="330"/>
                  </a:cubicBezTo>
                  <a:cubicBezTo>
                    <a:pt x="1550" y="282"/>
                    <a:pt x="1550" y="282"/>
                    <a:pt x="1550" y="282"/>
                  </a:cubicBezTo>
                  <a:cubicBezTo>
                    <a:pt x="1504" y="282"/>
                    <a:pt x="1504" y="282"/>
                    <a:pt x="1504" y="282"/>
                  </a:cubicBezTo>
                  <a:cubicBezTo>
                    <a:pt x="1459" y="297"/>
                    <a:pt x="1459" y="297"/>
                    <a:pt x="1459" y="297"/>
                  </a:cubicBezTo>
                  <a:cubicBezTo>
                    <a:pt x="1429" y="294"/>
                    <a:pt x="1429" y="294"/>
                    <a:pt x="1429" y="294"/>
                  </a:cubicBezTo>
                  <a:cubicBezTo>
                    <a:pt x="1415" y="238"/>
                    <a:pt x="1415" y="238"/>
                    <a:pt x="1415" y="238"/>
                  </a:cubicBezTo>
                  <a:cubicBezTo>
                    <a:pt x="1392" y="214"/>
                    <a:pt x="1392" y="214"/>
                    <a:pt x="1392" y="214"/>
                  </a:cubicBezTo>
                  <a:cubicBezTo>
                    <a:pt x="1357" y="214"/>
                    <a:pt x="1357" y="214"/>
                    <a:pt x="1357" y="214"/>
                  </a:cubicBezTo>
                  <a:cubicBezTo>
                    <a:pt x="1354" y="162"/>
                    <a:pt x="1354" y="162"/>
                    <a:pt x="1354" y="162"/>
                  </a:cubicBezTo>
                  <a:cubicBezTo>
                    <a:pt x="1304" y="176"/>
                    <a:pt x="1304" y="176"/>
                    <a:pt x="1304" y="176"/>
                  </a:cubicBezTo>
                  <a:cubicBezTo>
                    <a:pt x="1226" y="86"/>
                    <a:pt x="1226" y="86"/>
                    <a:pt x="1226" y="86"/>
                  </a:cubicBezTo>
                  <a:cubicBezTo>
                    <a:pt x="1194" y="100"/>
                    <a:pt x="1194" y="100"/>
                    <a:pt x="1194" y="100"/>
                  </a:cubicBezTo>
                  <a:cubicBezTo>
                    <a:pt x="1168" y="108"/>
                    <a:pt x="1168" y="108"/>
                    <a:pt x="1168" y="108"/>
                  </a:cubicBezTo>
                  <a:cubicBezTo>
                    <a:pt x="1128" y="139"/>
                    <a:pt x="1128" y="139"/>
                    <a:pt x="1128" y="139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098" y="147"/>
                    <a:pt x="1098" y="147"/>
                    <a:pt x="1098" y="147"/>
                  </a:cubicBezTo>
                  <a:cubicBezTo>
                    <a:pt x="1069" y="139"/>
                    <a:pt x="1069" y="139"/>
                    <a:pt x="1069" y="139"/>
                  </a:cubicBezTo>
                  <a:cubicBezTo>
                    <a:pt x="1061" y="109"/>
                    <a:pt x="1061" y="109"/>
                    <a:pt x="1061" y="109"/>
                  </a:cubicBezTo>
                  <a:cubicBezTo>
                    <a:pt x="1055" y="102"/>
                    <a:pt x="1055" y="102"/>
                    <a:pt x="1055" y="102"/>
                  </a:cubicBezTo>
                  <a:cubicBezTo>
                    <a:pt x="1073" y="84"/>
                    <a:pt x="1073" y="84"/>
                    <a:pt x="1073" y="84"/>
                  </a:cubicBezTo>
                  <a:cubicBezTo>
                    <a:pt x="1099" y="58"/>
                    <a:pt x="1099" y="58"/>
                    <a:pt x="1099" y="58"/>
                  </a:cubicBezTo>
                  <a:cubicBezTo>
                    <a:pt x="1095" y="38"/>
                    <a:pt x="1095" y="38"/>
                    <a:pt x="1095" y="38"/>
                  </a:cubicBezTo>
                  <a:cubicBezTo>
                    <a:pt x="1063" y="28"/>
                    <a:pt x="1063" y="28"/>
                    <a:pt x="1063" y="28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17" y="8"/>
                    <a:pt x="1017" y="8"/>
                    <a:pt x="1017" y="8"/>
                  </a:cubicBezTo>
                  <a:cubicBezTo>
                    <a:pt x="979" y="25"/>
                    <a:pt x="979" y="25"/>
                    <a:pt x="979" y="25"/>
                  </a:cubicBezTo>
                  <a:cubicBezTo>
                    <a:pt x="956" y="54"/>
                    <a:pt x="956" y="54"/>
                    <a:pt x="956" y="54"/>
                  </a:cubicBezTo>
                  <a:cubicBezTo>
                    <a:pt x="923" y="62"/>
                    <a:pt x="923" y="62"/>
                    <a:pt x="923" y="62"/>
                  </a:cubicBezTo>
                  <a:cubicBezTo>
                    <a:pt x="903" y="88"/>
                    <a:pt x="903" y="88"/>
                    <a:pt x="903" y="88"/>
                  </a:cubicBezTo>
                  <a:cubicBezTo>
                    <a:pt x="905" y="102"/>
                    <a:pt x="905" y="102"/>
                    <a:pt x="905" y="102"/>
                  </a:cubicBezTo>
                  <a:cubicBezTo>
                    <a:pt x="939" y="143"/>
                    <a:pt x="939" y="143"/>
                    <a:pt x="939" y="143"/>
                  </a:cubicBezTo>
                  <a:cubicBezTo>
                    <a:pt x="931" y="164"/>
                    <a:pt x="931" y="164"/>
                    <a:pt x="931" y="164"/>
                  </a:cubicBezTo>
                  <a:cubicBezTo>
                    <a:pt x="929" y="185"/>
                    <a:pt x="929" y="185"/>
                    <a:pt x="929" y="185"/>
                  </a:cubicBezTo>
                  <a:cubicBezTo>
                    <a:pt x="926" y="201"/>
                    <a:pt x="926" y="201"/>
                    <a:pt x="926" y="201"/>
                  </a:cubicBezTo>
                  <a:cubicBezTo>
                    <a:pt x="939" y="232"/>
                    <a:pt x="939" y="232"/>
                    <a:pt x="939" y="232"/>
                  </a:cubicBezTo>
                  <a:cubicBezTo>
                    <a:pt x="909" y="239"/>
                    <a:pt x="909" y="239"/>
                    <a:pt x="909" y="239"/>
                  </a:cubicBezTo>
                  <a:cubicBezTo>
                    <a:pt x="873" y="254"/>
                    <a:pt x="873" y="254"/>
                    <a:pt x="873" y="254"/>
                  </a:cubicBezTo>
                  <a:cubicBezTo>
                    <a:pt x="879" y="292"/>
                    <a:pt x="879" y="292"/>
                    <a:pt x="879" y="292"/>
                  </a:cubicBezTo>
                  <a:cubicBezTo>
                    <a:pt x="859" y="308"/>
                    <a:pt x="859" y="308"/>
                    <a:pt x="859" y="308"/>
                  </a:cubicBezTo>
                  <a:cubicBezTo>
                    <a:pt x="849" y="346"/>
                    <a:pt x="849" y="346"/>
                    <a:pt x="849" y="346"/>
                  </a:cubicBezTo>
                  <a:cubicBezTo>
                    <a:pt x="849" y="399"/>
                    <a:pt x="849" y="399"/>
                    <a:pt x="849" y="399"/>
                  </a:cubicBezTo>
                  <a:cubicBezTo>
                    <a:pt x="812" y="442"/>
                    <a:pt x="812" y="442"/>
                    <a:pt x="812" y="442"/>
                  </a:cubicBezTo>
                  <a:cubicBezTo>
                    <a:pt x="814" y="469"/>
                    <a:pt x="814" y="469"/>
                    <a:pt x="814" y="469"/>
                  </a:cubicBezTo>
                  <a:cubicBezTo>
                    <a:pt x="805" y="470"/>
                    <a:pt x="805" y="470"/>
                    <a:pt x="805" y="470"/>
                  </a:cubicBezTo>
                  <a:cubicBezTo>
                    <a:pt x="797" y="480"/>
                    <a:pt x="797" y="480"/>
                    <a:pt x="797" y="480"/>
                  </a:cubicBezTo>
                  <a:cubicBezTo>
                    <a:pt x="774" y="502"/>
                    <a:pt x="774" y="502"/>
                    <a:pt x="774" y="502"/>
                  </a:cubicBezTo>
                  <a:cubicBezTo>
                    <a:pt x="751" y="596"/>
                    <a:pt x="751" y="596"/>
                    <a:pt x="751" y="596"/>
                  </a:cubicBezTo>
                  <a:cubicBezTo>
                    <a:pt x="761" y="664"/>
                    <a:pt x="761" y="664"/>
                    <a:pt x="761" y="664"/>
                  </a:cubicBezTo>
                  <a:cubicBezTo>
                    <a:pt x="733" y="700"/>
                    <a:pt x="733" y="700"/>
                    <a:pt x="733" y="700"/>
                  </a:cubicBezTo>
                  <a:cubicBezTo>
                    <a:pt x="728" y="708"/>
                    <a:pt x="728" y="708"/>
                    <a:pt x="728" y="708"/>
                  </a:cubicBezTo>
                  <a:cubicBezTo>
                    <a:pt x="744" y="750"/>
                    <a:pt x="744" y="750"/>
                    <a:pt x="744" y="750"/>
                  </a:cubicBezTo>
                  <a:cubicBezTo>
                    <a:pt x="693" y="795"/>
                    <a:pt x="693" y="795"/>
                    <a:pt x="693" y="795"/>
                  </a:cubicBezTo>
                  <a:cubicBezTo>
                    <a:pt x="654" y="810"/>
                    <a:pt x="654" y="810"/>
                    <a:pt x="654" y="810"/>
                  </a:cubicBezTo>
                  <a:cubicBezTo>
                    <a:pt x="593" y="803"/>
                    <a:pt x="593" y="803"/>
                    <a:pt x="593" y="803"/>
                  </a:cubicBezTo>
                  <a:cubicBezTo>
                    <a:pt x="578" y="828"/>
                    <a:pt x="578" y="828"/>
                    <a:pt x="578" y="828"/>
                  </a:cubicBezTo>
                  <a:cubicBezTo>
                    <a:pt x="548" y="825"/>
                    <a:pt x="548" y="825"/>
                    <a:pt x="548" y="825"/>
                  </a:cubicBezTo>
                  <a:cubicBezTo>
                    <a:pt x="546" y="799"/>
                    <a:pt x="546" y="799"/>
                    <a:pt x="546" y="799"/>
                  </a:cubicBezTo>
                  <a:cubicBezTo>
                    <a:pt x="546" y="799"/>
                    <a:pt x="534" y="765"/>
                    <a:pt x="531" y="757"/>
                  </a:cubicBezTo>
                  <a:cubicBezTo>
                    <a:pt x="527" y="748"/>
                    <a:pt x="534" y="717"/>
                    <a:pt x="534" y="717"/>
                  </a:cubicBezTo>
                  <a:cubicBezTo>
                    <a:pt x="549" y="677"/>
                    <a:pt x="549" y="677"/>
                    <a:pt x="549" y="677"/>
                  </a:cubicBezTo>
                  <a:cubicBezTo>
                    <a:pt x="522" y="664"/>
                    <a:pt x="522" y="664"/>
                    <a:pt x="522" y="664"/>
                  </a:cubicBezTo>
                  <a:cubicBezTo>
                    <a:pt x="264" y="668"/>
                    <a:pt x="264" y="668"/>
                    <a:pt x="264" y="668"/>
                  </a:cubicBezTo>
                  <a:cubicBezTo>
                    <a:pt x="225" y="728"/>
                    <a:pt x="225" y="728"/>
                    <a:pt x="225" y="728"/>
                  </a:cubicBezTo>
                  <a:cubicBezTo>
                    <a:pt x="206" y="774"/>
                    <a:pt x="206" y="774"/>
                    <a:pt x="206" y="774"/>
                  </a:cubicBezTo>
                  <a:cubicBezTo>
                    <a:pt x="206" y="774"/>
                    <a:pt x="163" y="804"/>
                    <a:pt x="163" y="806"/>
                  </a:cubicBezTo>
                  <a:cubicBezTo>
                    <a:pt x="163" y="808"/>
                    <a:pt x="126" y="858"/>
                    <a:pt x="126" y="858"/>
                  </a:cubicBezTo>
                  <a:cubicBezTo>
                    <a:pt x="126" y="858"/>
                    <a:pt x="129" y="904"/>
                    <a:pt x="129" y="912"/>
                  </a:cubicBezTo>
                  <a:cubicBezTo>
                    <a:pt x="129" y="920"/>
                    <a:pt x="174" y="987"/>
                    <a:pt x="174" y="987"/>
                  </a:cubicBezTo>
                  <a:cubicBezTo>
                    <a:pt x="167" y="1025"/>
                    <a:pt x="167" y="1025"/>
                    <a:pt x="167" y="1025"/>
                  </a:cubicBezTo>
                  <a:cubicBezTo>
                    <a:pt x="123" y="1072"/>
                    <a:pt x="123" y="1072"/>
                    <a:pt x="123" y="1072"/>
                  </a:cubicBezTo>
                  <a:cubicBezTo>
                    <a:pt x="123" y="1072"/>
                    <a:pt x="122" y="1089"/>
                    <a:pt x="122" y="1100"/>
                  </a:cubicBezTo>
                  <a:cubicBezTo>
                    <a:pt x="122" y="1112"/>
                    <a:pt x="119" y="1122"/>
                    <a:pt x="119" y="1122"/>
                  </a:cubicBezTo>
                  <a:cubicBezTo>
                    <a:pt x="54" y="1148"/>
                    <a:pt x="54" y="1148"/>
                    <a:pt x="54" y="1148"/>
                  </a:cubicBezTo>
                  <a:cubicBezTo>
                    <a:pt x="51" y="1190"/>
                    <a:pt x="51" y="1190"/>
                    <a:pt x="51" y="1190"/>
                  </a:cubicBezTo>
                  <a:cubicBezTo>
                    <a:pt x="33" y="1208"/>
                    <a:pt x="33" y="1208"/>
                    <a:pt x="33" y="1208"/>
                  </a:cubicBezTo>
                  <a:cubicBezTo>
                    <a:pt x="104" y="1310"/>
                    <a:pt x="104" y="1310"/>
                    <a:pt x="104" y="1310"/>
                  </a:cubicBezTo>
                  <a:cubicBezTo>
                    <a:pt x="139" y="1307"/>
                    <a:pt x="139" y="1307"/>
                    <a:pt x="139" y="1307"/>
                  </a:cubicBezTo>
                  <a:cubicBezTo>
                    <a:pt x="141" y="1353"/>
                    <a:pt x="141" y="1353"/>
                    <a:pt x="141" y="1353"/>
                  </a:cubicBezTo>
                  <a:lnTo>
                    <a:pt x="0" y="1586"/>
                  </a:lnTo>
                  <a:close/>
                </a:path>
              </a:pathLst>
            </a:custGeom>
            <a:grpFill/>
            <a:ln w="20638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8AE64011-CA4E-A927-1106-E184AA330D43}"/>
              </a:ext>
            </a:extLst>
          </p:cNvPr>
          <p:cNvSpPr txBox="1"/>
          <p:nvPr/>
        </p:nvSpPr>
        <p:spPr>
          <a:xfrm>
            <a:off x="2145677" y="3599395"/>
            <a:ext cx="540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NC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4A65A8A-1A5A-25F7-3681-8EC195724428}"/>
              </a:ext>
            </a:extLst>
          </p:cNvPr>
          <p:cNvSpPr txBox="1"/>
          <p:nvPr/>
        </p:nvSpPr>
        <p:spPr>
          <a:xfrm>
            <a:off x="953979" y="443762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SW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543CDD9-3B5C-2170-770D-5E6BAD41A4DC}"/>
              </a:ext>
            </a:extLst>
          </p:cNvPr>
          <p:cNvSpPr txBox="1"/>
          <p:nvPr/>
        </p:nvSpPr>
        <p:spPr>
          <a:xfrm>
            <a:off x="2145677" y="5714846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SS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AE87B6E-BF64-C2EE-9505-BBE6B1A7194D}"/>
              </a:ext>
            </a:extLst>
          </p:cNvPr>
          <p:cNvSpPr txBox="1"/>
          <p:nvPr/>
        </p:nvSpPr>
        <p:spPr>
          <a:xfrm>
            <a:off x="2753596" y="5095105"/>
            <a:ext cx="4876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SE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95B258E-5F9D-CD03-4666-26E1695B42DF}"/>
              </a:ext>
            </a:extLst>
          </p:cNvPr>
          <p:cNvSpPr txBox="1"/>
          <p:nvPr/>
        </p:nvSpPr>
        <p:spPr>
          <a:xfrm>
            <a:off x="5067346" y="3064952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NE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4B16316-4479-D821-0289-307941BEAAE5}"/>
              </a:ext>
            </a:extLst>
          </p:cNvPr>
          <p:cNvSpPr txBox="1"/>
          <p:nvPr/>
        </p:nvSpPr>
        <p:spPr>
          <a:xfrm>
            <a:off x="2449207" y="1864765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ntserrat Bold" panose="00000800000000000000" pitchFamily="2" charset="0"/>
              </a:rPr>
              <a:t>NW</a:t>
            </a:r>
            <a:endParaRPr lang="en-GB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AB2D8B1-3437-5FC8-4067-4CA3802A0855}"/>
              </a:ext>
            </a:extLst>
          </p:cNvPr>
          <p:cNvGrpSpPr/>
          <p:nvPr/>
        </p:nvGrpSpPr>
        <p:grpSpPr>
          <a:xfrm>
            <a:off x="7028026" y="1420932"/>
            <a:ext cx="1695060" cy="949433"/>
            <a:chOff x="7028026" y="1420932"/>
            <a:chExt cx="1695060" cy="949433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6EFE8B5-4D73-3016-21DA-10D97111C407}"/>
                </a:ext>
              </a:extLst>
            </p:cNvPr>
            <p:cNvSpPr/>
            <p:nvPr/>
          </p:nvSpPr>
          <p:spPr>
            <a:xfrm>
              <a:off x="7029289" y="1440742"/>
              <a:ext cx="283153" cy="283153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5D7101D0-57C4-EC75-6865-8727CF5D8D6F}"/>
                </a:ext>
              </a:extLst>
            </p:cNvPr>
            <p:cNvSpPr txBox="1"/>
            <p:nvPr/>
          </p:nvSpPr>
          <p:spPr>
            <a:xfrm>
              <a:off x="7293948" y="1420932"/>
              <a:ext cx="142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 State data</a:t>
              </a: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D00A447-D819-82A0-E237-526526C5EDE1}"/>
                </a:ext>
              </a:extLst>
            </p:cNvPr>
            <p:cNvCxnSpPr/>
            <p:nvPr/>
          </p:nvCxnSpPr>
          <p:spPr>
            <a:xfrm>
              <a:off x="7028026" y="1964734"/>
              <a:ext cx="26592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DC496360-EE34-F7DE-9BAB-7D689B0A907F}"/>
                </a:ext>
              </a:extLst>
            </p:cNvPr>
            <p:cNvSpPr txBox="1"/>
            <p:nvPr/>
          </p:nvSpPr>
          <p:spPr>
            <a:xfrm>
              <a:off x="7293949" y="1785590"/>
              <a:ext cx="12590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Geopolitical </a:t>
              </a:r>
            </a:p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boundaries</a:t>
              </a:r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5BF53736-5E28-5254-2154-A32038CD6E41}"/>
              </a:ext>
            </a:extLst>
          </p:cNvPr>
          <p:cNvSpPr txBox="1"/>
          <p:nvPr/>
        </p:nvSpPr>
        <p:spPr>
          <a:xfrm>
            <a:off x="4063222" y="5620838"/>
            <a:ext cx="1429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density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75E2A485-D752-E62A-CA7C-0A1BF0352C78}"/>
              </a:ext>
            </a:extLst>
          </p:cNvPr>
          <p:cNvSpPr/>
          <p:nvPr/>
        </p:nvSpPr>
        <p:spPr>
          <a:xfrm>
            <a:off x="4138338" y="5981015"/>
            <a:ext cx="1438275" cy="195892"/>
          </a:xfrm>
          <a:prstGeom prst="rect">
            <a:avLst/>
          </a:prstGeom>
          <a:gradFill>
            <a:gsLst>
              <a:gs pos="0">
                <a:srgbClr val="D9D9D9"/>
              </a:gs>
              <a:gs pos="20000">
                <a:srgbClr val="BAE4AA"/>
              </a:gs>
              <a:gs pos="100000">
                <a:srgbClr val="4F89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AC88A-C397-F3CF-9B79-EE5A72122957}"/>
              </a:ext>
            </a:extLst>
          </p:cNvPr>
          <p:cNvSpPr txBox="1"/>
          <p:nvPr/>
        </p:nvSpPr>
        <p:spPr>
          <a:xfrm>
            <a:off x="1151172" y="342604"/>
            <a:ext cx="105031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00B050"/>
                </a:solidFill>
                <a:latin typeface="Montserrat Bold" panose="00000800000000000000" pitchFamily="2" charset="0"/>
              </a:rPr>
              <a:t>Patient and Facility Distribution </a:t>
            </a:r>
            <a:r>
              <a:rPr lang="en-US" sz="2600" dirty="0">
                <a:latin typeface="Montserrat" panose="00000500000000000000" pitchFamily="2" charset="0"/>
              </a:rPr>
              <a:t>| Zone &amp; Category of Facility</a:t>
            </a:r>
            <a:endParaRPr lang="en-GB" sz="26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EB2FD2-31C5-D15E-EEFC-7AB6C169FEFD}"/>
              </a:ext>
            </a:extLst>
          </p:cNvPr>
          <p:cNvCxnSpPr>
            <a:cxnSpLocks/>
          </p:cNvCxnSpPr>
          <p:nvPr/>
        </p:nvCxnSpPr>
        <p:spPr>
          <a:xfrm>
            <a:off x="9097552" y="87856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77">
            <a:extLst>
              <a:ext uri="{FF2B5EF4-FFF2-40B4-BE49-F238E27FC236}">
                <a16:creationId xmlns:a16="http://schemas.microsoft.com/office/drawing/2014/main" id="{773FD049-349B-EF39-AA57-69161DAA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988932"/>
            <a:ext cx="5038986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B7C29B6-703A-5489-0ACA-809B69F2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687953"/>
            <a:ext cx="5038986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5F389847-2D4B-7D99-7075-820BDE0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273701"/>
            <a:ext cx="5038986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F4B37A00-B2C7-F176-717D-D6B7712E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972720"/>
            <a:ext cx="5038986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205D3F9A-1EA6-B617-667E-B8FD0457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843238"/>
            <a:ext cx="5038986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74A21B65-3379-286B-A40E-3E0BB13A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545494"/>
            <a:ext cx="5038986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3C3ED25A-38CC-C60D-DB6A-2FA3DD57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558468"/>
            <a:ext cx="5038986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DBCA1F87-3666-2B73-7FF4-1B2F8265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257490"/>
            <a:ext cx="5038986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ectangle 85">
            <a:extLst>
              <a:ext uri="{FF2B5EF4-FFF2-40B4-BE49-F238E27FC236}">
                <a16:creationId xmlns:a16="http://schemas.microsoft.com/office/drawing/2014/main" id="{88EE805D-4FF1-AC2B-D725-ADE8555E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128005"/>
            <a:ext cx="5038986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Rectangle 86">
            <a:extLst>
              <a:ext uri="{FF2B5EF4-FFF2-40B4-BE49-F238E27FC236}">
                <a16:creationId xmlns:a16="http://schemas.microsoft.com/office/drawing/2014/main" id="{2CFF2070-CE7D-2AC3-2EE9-49C68AE5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830261"/>
            <a:ext cx="5038986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87">
            <a:extLst>
              <a:ext uri="{FF2B5EF4-FFF2-40B4-BE49-F238E27FC236}">
                <a16:creationId xmlns:a16="http://schemas.microsoft.com/office/drawing/2014/main" id="{5DD0B66A-2C6C-90DB-FD52-B79B437D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412774"/>
            <a:ext cx="5038986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D55980E9-E98F-D295-99DE-16334CAD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108558"/>
            <a:ext cx="5038986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Line 106">
            <a:extLst>
              <a:ext uri="{FF2B5EF4-FFF2-40B4-BE49-F238E27FC236}">
                <a16:creationId xmlns:a16="http://schemas.microsoft.com/office/drawing/2014/main" id="{CF46886F-3835-D7DF-4EA7-0886B30812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2412774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Line 112">
            <a:extLst>
              <a:ext uri="{FF2B5EF4-FFF2-40B4-BE49-F238E27FC236}">
                <a16:creationId xmlns:a16="http://schemas.microsoft.com/office/drawing/2014/main" id="{EBDBAD5B-342A-CF2E-80CB-AE39C74F9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3128005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Line 118">
            <a:extLst>
              <a:ext uri="{FF2B5EF4-FFF2-40B4-BE49-F238E27FC236}">
                <a16:creationId xmlns:a16="http://schemas.microsoft.com/office/drawing/2014/main" id="{04F5B5BB-6BB6-E154-17A7-50AE77E8A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3843238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" name="Line 124">
            <a:extLst>
              <a:ext uri="{FF2B5EF4-FFF2-40B4-BE49-F238E27FC236}">
                <a16:creationId xmlns:a16="http://schemas.microsoft.com/office/drawing/2014/main" id="{D35BDBE2-4D0E-0803-A340-EABA03354F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4558468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Line 130">
            <a:extLst>
              <a:ext uri="{FF2B5EF4-FFF2-40B4-BE49-F238E27FC236}">
                <a16:creationId xmlns:a16="http://schemas.microsoft.com/office/drawing/2014/main" id="{61556559-A408-3787-E86B-A97857456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5273701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Line 132">
            <a:extLst>
              <a:ext uri="{FF2B5EF4-FFF2-40B4-BE49-F238E27FC236}">
                <a16:creationId xmlns:a16="http://schemas.microsoft.com/office/drawing/2014/main" id="{DEB61E9C-2B9F-3FAF-B4FA-25619A9F0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5988932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A74993-69D8-AD75-85B0-9251104A9C22}"/>
              </a:ext>
            </a:extLst>
          </p:cNvPr>
          <p:cNvSpPr txBox="1"/>
          <p:nvPr/>
        </p:nvSpPr>
        <p:spPr>
          <a:xfrm>
            <a:off x="554124" y="2228108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C15F08-6FAB-426C-8D06-A53C02B70C3E}"/>
              </a:ext>
            </a:extLst>
          </p:cNvPr>
          <p:cNvSpPr txBox="1"/>
          <p:nvPr/>
        </p:nvSpPr>
        <p:spPr>
          <a:xfrm>
            <a:off x="562139" y="294333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04727B9-B790-C97F-22C8-893DD7DDF31A}"/>
              </a:ext>
            </a:extLst>
          </p:cNvPr>
          <p:cNvSpPr txBox="1"/>
          <p:nvPr/>
        </p:nvSpPr>
        <p:spPr>
          <a:xfrm>
            <a:off x="464355" y="3647016"/>
            <a:ext cx="54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NW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D3EA392-E9F2-4615-6432-1FFBF4AB9E33}"/>
              </a:ext>
            </a:extLst>
          </p:cNvPr>
          <p:cNvSpPr txBox="1"/>
          <p:nvPr/>
        </p:nvSpPr>
        <p:spPr>
          <a:xfrm>
            <a:off x="605420" y="4362247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2E51C68-CBAF-045A-E3B5-A7A73BF69696}"/>
              </a:ext>
            </a:extLst>
          </p:cNvPr>
          <p:cNvSpPr txBox="1"/>
          <p:nvPr/>
        </p:nvSpPr>
        <p:spPr>
          <a:xfrm>
            <a:off x="608626" y="508903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888B3C-043C-00C7-769C-8E34B7E1FA0C}"/>
              </a:ext>
            </a:extLst>
          </p:cNvPr>
          <p:cNvSpPr txBox="1"/>
          <p:nvPr/>
        </p:nvSpPr>
        <p:spPr>
          <a:xfrm>
            <a:off x="509304" y="5804266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69CA0-F4C8-FC4E-89B1-5B78027DA50E}"/>
              </a:ext>
            </a:extLst>
          </p:cNvPr>
          <p:cNvGrpSpPr/>
          <p:nvPr/>
        </p:nvGrpSpPr>
        <p:grpSpPr>
          <a:xfrm>
            <a:off x="1122884" y="2108558"/>
            <a:ext cx="3146047" cy="601960"/>
            <a:chOff x="1122884" y="2108558"/>
            <a:chExt cx="3146047" cy="601960"/>
          </a:xfrm>
        </p:grpSpPr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id="{702BACF9-CAEB-FED1-D89B-0F727CB7D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2108558"/>
              <a:ext cx="2805910" cy="3042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2AE1DADA-0265-B7C7-9B84-0C455DC7F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2412774"/>
              <a:ext cx="2631147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Rectangle 139">
              <a:extLst>
                <a:ext uri="{FF2B5EF4-FFF2-40B4-BE49-F238E27FC236}">
                  <a16:creationId xmlns:a16="http://schemas.microsoft.com/office/drawing/2014/main" id="{90B46B40-6B82-8555-8F0B-8D37FB22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89" y="219373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888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59" name="Rectangle 139">
              <a:extLst>
                <a:ext uri="{FF2B5EF4-FFF2-40B4-BE49-F238E27FC236}">
                  <a16:creationId xmlns:a16="http://schemas.microsoft.com/office/drawing/2014/main" id="{022B7230-9F09-FDE2-F175-2ED75831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614" y="2491438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833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9DE27-FC1A-0943-70ED-334ABCDD6CB6}"/>
              </a:ext>
            </a:extLst>
          </p:cNvPr>
          <p:cNvGrpSpPr/>
          <p:nvPr/>
        </p:nvGrpSpPr>
        <p:grpSpPr>
          <a:xfrm>
            <a:off x="1122884" y="2902933"/>
            <a:ext cx="538094" cy="522816"/>
            <a:chOff x="1122884" y="2902933"/>
            <a:chExt cx="538094" cy="522816"/>
          </a:xfrm>
        </p:grpSpPr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D9AD4892-EB1A-9959-54CB-57FE8C50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128005"/>
              <a:ext cx="278325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Rectangle 139">
              <a:extLst>
                <a:ext uri="{FF2B5EF4-FFF2-40B4-BE49-F238E27FC236}">
                  <a16:creationId xmlns:a16="http://schemas.microsoft.com/office/drawing/2014/main" id="{17754FB4-2C70-3D61-076D-A4E3D85C2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290293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1" name="Rectangle 139">
              <a:extLst>
                <a:ext uri="{FF2B5EF4-FFF2-40B4-BE49-F238E27FC236}">
                  <a16:creationId xmlns:a16="http://schemas.microsoft.com/office/drawing/2014/main" id="{D65826E7-096F-88B6-E3D3-45B953CC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884" y="3202744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86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CE647D-B939-7311-4D17-76B2BAEE6757}"/>
              </a:ext>
            </a:extLst>
          </p:cNvPr>
          <p:cNvGrpSpPr/>
          <p:nvPr/>
        </p:nvGrpSpPr>
        <p:grpSpPr>
          <a:xfrm>
            <a:off x="1122884" y="3589575"/>
            <a:ext cx="2479823" cy="551407"/>
            <a:chOff x="1122884" y="3589575"/>
            <a:chExt cx="2479823" cy="551407"/>
          </a:xfrm>
        </p:grpSpPr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953FDD50-0E19-AB37-97B7-BEC0A2FD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843238"/>
              <a:ext cx="2148931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Rectangle 139">
              <a:extLst>
                <a:ext uri="{FF2B5EF4-FFF2-40B4-BE49-F238E27FC236}">
                  <a16:creationId xmlns:a16="http://schemas.microsoft.com/office/drawing/2014/main" id="{C2828A41-D097-8E6E-23DF-9FE35E9A3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65" y="3925177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680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3" name="Rectangle 139">
              <a:extLst>
                <a:ext uri="{FF2B5EF4-FFF2-40B4-BE49-F238E27FC236}">
                  <a16:creationId xmlns:a16="http://schemas.microsoft.com/office/drawing/2014/main" id="{86350A46-587D-72B6-DBFC-0273D999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589575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EC7B66-AE23-2E6E-AE22-BCAC3DB54F5E}"/>
              </a:ext>
            </a:extLst>
          </p:cNvPr>
          <p:cNvGrpSpPr/>
          <p:nvPr/>
        </p:nvGrpSpPr>
        <p:grpSpPr>
          <a:xfrm>
            <a:off x="1122884" y="4257490"/>
            <a:ext cx="1184861" cy="605194"/>
            <a:chOff x="1122884" y="4257490"/>
            <a:chExt cx="1184861" cy="605194"/>
          </a:xfrm>
        </p:grpSpPr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916A79F8-7653-E61A-8DC4-D5EBC04E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4257490"/>
              <a:ext cx="676397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181DFA74-11E7-1AB6-C5D4-7C67F523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4558468"/>
              <a:ext cx="851159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Rectangle 139">
              <a:extLst>
                <a:ext uri="{FF2B5EF4-FFF2-40B4-BE49-F238E27FC236}">
                  <a16:creationId xmlns:a16="http://schemas.microsoft.com/office/drawing/2014/main" id="{42CCBA05-8A6F-2C92-4956-172BCF3DB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533" y="4315645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214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5" name="Rectangle 139">
              <a:extLst>
                <a:ext uri="{FF2B5EF4-FFF2-40B4-BE49-F238E27FC236}">
                  <a16:creationId xmlns:a16="http://schemas.microsoft.com/office/drawing/2014/main" id="{658EB4DC-AA6E-C66C-C8EA-6B7C10D1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103" y="464070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270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B45E5-821E-3EDD-07ED-584E8A10B161}"/>
              </a:ext>
            </a:extLst>
          </p:cNvPr>
          <p:cNvGrpSpPr/>
          <p:nvPr/>
        </p:nvGrpSpPr>
        <p:grpSpPr>
          <a:xfrm>
            <a:off x="1122884" y="4972720"/>
            <a:ext cx="2027103" cy="605197"/>
            <a:chOff x="1122884" y="4972720"/>
            <a:chExt cx="2027103" cy="605197"/>
          </a:xfrm>
        </p:grpSpPr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25BDFE7D-D9EA-98CA-CFD6-E9A2681D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4972720"/>
              <a:ext cx="103563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C76E7EE1-375D-74DA-4E71-82D70139C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5273701"/>
              <a:ext cx="1715261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Rectangle 139">
              <a:extLst>
                <a:ext uri="{FF2B5EF4-FFF2-40B4-BE49-F238E27FC236}">
                  <a16:creationId xmlns:a16="http://schemas.microsoft.com/office/drawing/2014/main" id="{C97A98FB-9152-FC2A-7F0D-3B2637D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756" y="5030878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31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04C292EC-CB7F-E240-6A06-19EC212E1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345" y="5351769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541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0723D3-7570-5E83-90FF-63156670653B}"/>
              </a:ext>
            </a:extLst>
          </p:cNvPr>
          <p:cNvGrpSpPr/>
          <p:nvPr/>
        </p:nvGrpSpPr>
        <p:grpSpPr>
          <a:xfrm>
            <a:off x="1122884" y="5687953"/>
            <a:ext cx="5286605" cy="605195"/>
            <a:chOff x="1122884" y="5687953"/>
            <a:chExt cx="5286605" cy="605195"/>
          </a:xfrm>
        </p:grpSpPr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EEC99A12-46EF-1665-7A15-8EE1D8EA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5687953"/>
              <a:ext cx="1488717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0EF39078-0853-4A8B-CA69-E37A1E245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5988932"/>
              <a:ext cx="4916005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Rectangle 139">
              <a:extLst>
                <a:ext uri="{FF2B5EF4-FFF2-40B4-BE49-F238E27FC236}">
                  <a16:creationId xmlns:a16="http://schemas.microsoft.com/office/drawing/2014/main" id="{4399DA81-9FC9-3166-B3C0-D577CC32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753" y="5766792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471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9" name="Rectangle 139">
              <a:extLst>
                <a:ext uri="{FF2B5EF4-FFF2-40B4-BE49-F238E27FC236}">
                  <a16:creationId xmlns:a16="http://schemas.microsoft.com/office/drawing/2014/main" id="{0B365134-8AA9-CA86-66FB-8BD31813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300" y="6086808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1560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sp>
        <p:nvSpPr>
          <p:cNvPr id="170" name="Rectangle 138">
            <a:extLst>
              <a:ext uri="{FF2B5EF4-FFF2-40B4-BE49-F238E27FC236}">
                <a16:creationId xmlns:a16="http://schemas.microsoft.com/office/drawing/2014/main" id="{C9A15AA1-FF17-059A-1877-1469DECE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7" y="6459154"/>
            <a:ext cx="67147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NC = North Central; NE = North East; NW = North West; SE = South East; SS = South South; SW = South West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7" name="Rectangle 145">
            <a:extLst>
              <a:ext uri="{FF2B5EF4-FFF2-40B4-BE49-F238E27FC236}">
                <a16:creationId xmlns:a16="http://schemas.microsoft.com/office/drawing/2014/main" id="{C4D8F6B5-7714-97B6-30E6-ADEF5F3D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5994400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Rectangle 146">
            <a:extLst>
              <a:ext uri="{FF2B5EF4-FFF2-40B4-BE49-F238E27FC236}">
                <a16:creationId xmlns:a16="http://schemas.microsoft.com/office/drawing/2014/main" id="{0FE5B730-1FAE-22FA-E999-602D3597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5689600"/>
            <a:ext cx="2346325" cy="30480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Rectangle 147">
            <a:extLst>
              <a:ext uri="{FF2B5EF4-FFF2-40B4-BE49-F238E27FC236}">
                <a16:creationId xmlns:a16="http://schemas.microsoft.com/office/drawing/2014/main" id="{0D1EAD9B-9A2C-9E96-A3FC-A265C5D4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5280025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Rectangle 148">
            <a:extLst>
              <a:ext uri="{FF2B5EF4-FFF2-40B4-BE49-F238E27FC236}">
                <a16:creationId xmlns:a16="http://schemas.microsoft.com/office/drawing/2014/main" id="{7F842FD2-13AB-E9B8-49E2-AA8BD5CC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4975225"/>
            <a:ext cx="2346325" cy="30480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Rectangle 149">
            <a:extLst>
              <a:ext uri="{FF2B5EF4-FFF2-40B4-BE49-F238E27FC236}">
                <a16:creationId xmlns:a16="http://schemas.microsoft.com/office/drawing/2014/main" id="{CB5B52B9-D722-254F-F364-5E827F6C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3846513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Rectangle 150">
            <a:extLst>
              <a:ext uri="{FF2B5EF4-FFF2-40B4-BE49-F238E27FC236}">
                <a16:creationId xmlns:a16="http://schemas.microsoft.com/office/drawing/2014/main" id="{13779033-EE7C-FA6C-3030-B75BE0C7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3548063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Rectangle 151">
            <a:extLst>
              <a:ext uri="{FF2B5EF4-FFF2-40B4-BE49-F238E27FC236}">
                <a16:creationId xmlns:a16="http://schemas.microsoft.com/office/drawing/2014/main" id="{51112938-72B6-935E-E6AB-14FA94EA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4567238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Rectangle 152">
            <a:extLst>
              <a:ext uri="{FF2B5EF4-FFF2-40B4-BE49-F238E27FC236}">
                <a16:creationId xmlns:a16="http://schemas.microsoft.com/office/drawing/2014/main" id="{7B11DEFF-6FF9-6707-E88A-35E5B5C2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4262438"/>
            <a:ext cx="2346325" cy="30480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Rectangle 153">
            <a:extLst>
              <a:ext uri="{FF2B5EF4-FFF2-40B4-BE49-F238E27FC236}">
                <a16:creationId xmlns:a16="http://schemas.microsoft.com/office/drawing/2014/main" id="{39697C98-D14A-6DAC-CFE8-817BBD15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3132138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Rectangle 154">
            <a:extLst>
              <a:ext uri="{FF2B5EF4-FFF2-40B4-BE49-F238E27FC236}">
                <a16:creationId xmlns:a16="http://schemas.microsoft.com/office/drawing/2014/main" id="{45C24DE6-3C54-5780-B6BC-C6886842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2833688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Rectangle 155">
            <a:extLst>
              <a:ext uri="{FF2B5EF4-FFF2-40B4-BE49-F238E27FC236}">
                <a16:creationId xmlns:a16="http://schemas.microsoft.com/office/drawing/2014/main" id="{C9321CBF-A996-4DE9-7855-4E3D986B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2417763"/>
            <a:ext cx="2346325" cy="29845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Rectangle 156">
            <a:extLst>
              <a:ext uri="{FF2B5EF4-FFF2-40B4-BE49-F238E27FC236}">
                <a16:creationId xmlns:a16="http://schemas.microsoft.com/office/drawing/2014/main" id="{6E43AC9D-0DB5-F9B0-C1A9-6CCCB415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96" y="2112963"/>
            <a:ext cx="2346325" cy="304800"/>
          </a:xfrm>
          <a:prstGeom prst="rect">
            <a:avLst/>
          </a:prstGeom>
          <a:solidFill>
            <a:schemeClr val="bg2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2" name="Line 170">
            <a:extLst>
              <a:ext uri="{FF2B5EF4-FFF2-40B4-BE49-F238E27FC236}">
                <a16:creationId xmlns:a16="http://schemas.microsoft.com/office/drawing/2014/main" id="{A210B450-DA24-A32D-D255-D5BE78DA9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2417763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3" name="Line 171">
            <a:extLst>
              <a:ext uri="{FF2B5EF4-FFF2-40B4-BE49-F238E27FC236}">
                <a16:creationId xmlns:a16="http://schemas.microsoft.com/office/drawing/2014/main" id="{2A9E0CA7-9AF7-B732-0E58-FBFF934EC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3132138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" name="Line 172">
            <a:extLst>
              <a:ext uri="{FF2B5EF4-FFF2-40B4-BE49-F238E27FC236}">
                <a16:creationId xmlns:a16="http://schemas.microsoft.com/office/drawing/2014/main" id="{98D7D17C-555F-571C-4AB8-E4E4F814A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3846513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" name="Line 173">
            <a:extLst>
              <a:ext uri="{FF2B5EF4-FFF2-40B4-BE49-F238E27FC236}">
                <a16:creationId xmlns:a16="http://schemas.microsoft.com/office/drawing/2014/main" id="{A9BB843B-9446-C962-14BE-EE71601CA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4567238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" name="Line 174">
            <a:extLst>
              <a:ext uri="{FF2B5EF4-FFF2-40B4-BE49-F238E27FC236}">
                <a16:creationId xmlns:a16="http://schemas.microsoft.com/office/drawing/2014/main" id="{4B09A3B5-3A62-FF27-B368-E30290FE6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5273675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" name="Line 175">
            <a:extLst>
              <a:ext uri="{FF2B5EF4-FFF2-40B4-BE49-F238E27FC236}">
                <a16:creationId xmlns:a16="http://schemas.microsoft.com/office/drawing/2014/main" id="{894FEA86-0317-52B4-AA40-42680C977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6609" y="5994400"/>
            <a:ext cx="65087" cy="0"/>
          </a:xfrm>
          <a:prstGeom prst="line">
            <a:avLst/>
          </a:prstGeom>
          <a:noFill/>
          <a:ln w="6350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D98B04C-4DCA-5077-67D6-F6E35AECEE0A}"/>
              </a:ext>
            </a:extLst>
          </p:cNvPr>
          <p:cNvSpPr txBox="1"/>
          <p:nvPr/>
        </p:nvSpPr>
        <p:spPr>
          <a:xfrm>
            <a:off x="6663030" y="2228108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AA14A3D-D482-EB4D-CE65-3AAB7451929D}"/>
              </a:ext>
            </a:extLst>
          </p:cNvPr>
          <p:cNvSpPr txBox="1"/>
          <p:nvPr/>
        </p:nvSpPr>
        <p:spPr>
          <a:xfrm>
            <a:off x="6671045" y="294333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EA56C-6B67-112D-BA98-7A3D7EF5EB5B}"/>
              </a:ext>
            </a:extLst>
          </p:cNvPr>
          <p:cNvSpPr txBox="1"/>
          <p:nvPr/>
        </p:nvSpPr>
        <p:spPr>
          <a:xfrm>
            <a:off x="6573261" y="3647016"/>
            <a:ext cx="54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NW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186FDE5-65D5-EDE8-2F96-00F859119E0E}"/>
              </a:ext>
            </a:extLst>
          </p:cNvPr>
          <p:cNvSpPr txBox="1"/>
          <p:nvPr/>
        </p:nvSpPr>
        <p:spPr>
          <a:xfrm>
            <a:off x="6714326" y="4362247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7755DD0-84F5-41F0-84AA-2A5DF8F382E4}"/>
              </a:ext>
            </a:extLst>
          </p:cNvPr>
          <p:cNvSpPr txBox="1"/>
          <p:nvPr/>
        </p:nvSpPr>
        <p:spPr>
          <a:xfrm>
            <a:off x="6717532" y="508903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C6A8C68-AF20-D885-1D4A-031EB79578DA}"/>
              </a:ext>
            </a:extLst>
          </p:cNvPr>
          <p:cNvSpPr txBox="1"/>
          <p:nvPr/>
        </p:nvSpPr>
        <p:spPr>
          <a:xfrm>
            <a:off x="6618210" y="5804266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F3706-3E84-6B6E-A59D-0EF71F3E9A31}"/>
              </a:ext>
            </a:extLst>
          </p:cNvPr>
          <p:cNvGrpSpPr/>
          <p:nvPr/>
        </p:nvGrpSpPr>
        <p:grpSpPr>
          <a:xfrm>
            <a:off x="1084047" y="1162624"/>
            <a:ext cx="9284168" cy="626489"/>
            <a:chOff x="1084047" y="1162624"/>
            <a:chExt cx="9284168" cy="626489"/>
          </a:xfrm>
        </p:grpSpPr>
        <p:sp>
          <p:nvSpPr>
            <p:cNvPr id="103" name="Line 99">
              <a:extLst>
                <a:ext uri="{FF2B5EF4-FFF2-40B4-BE49-F238E27FC236}">
                  <a16:creationId xmlns:a16="http://schemas.microsoft.com/office/drawing/2014/main" id="{0538D88D-0EFA-E64A-7D6C-C0128932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884" y="1781686"/>
              <a:ext cx="5038986" cy="0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Line 100">
              <a:extLst>
                <a:ext uri="{FF2B5EF4-FFF2-40B4-BE49-F238E27FC236}">
                  <a16:creationId xmlns:a16="http://schemas.microsoft.com/office/drawing/2014/main" id="{957B252E-1B13-9C7E-46E3-766F2B94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884" y="1716960"/>
              <a:ext cx="0" cy="64727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Line 101">
              <a:extLst>
                <a:ext uri="{FF2B5EF4-FFF2-40B4-BE49-F238E27FC236}">
                  <a16:creationId xmlns:a16="http://schemas.microsoft.com/office/drawing/2014/main" id="{41F18504-C365-0E9C-A0C4-205B69026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820" y="1716960"/>
              <a:ext cx="0" cy="64727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Line 102">
              <a:extLst>
                <a:ext uri="{FF2B5EF4-FFF2-40B4-BE49-F238E27FC236}">
                  <a16:creationId xmlns:a16="http://schemas.microsoft.com/office/drawing/2014/main" id="{9138089B-8717-9FCD-F4DB-A98207F1F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466" y="1716960"/>
              <a:ext cx="0" cy="64727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Line 103">
              <a:extLst>
                <a:ext uri="{FF2B5EF4-FFF2-40B4-BE49-F238E27FC236}">
                  <a16:creationId xmlns:a16="http://schemas.microsoft.com/office/drawing/2014/main" id="{18ECE9D2-A191-B7EC-C1F3-B626824FA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931" y="1716960"/>
              <a:ext cx="0" cy="64727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Line 104">
              <a:extLst>
                <a:ext uri="{FF2B5EF4-FFF2-40B4-BE49-F238E27FC236}">
                  <a16:creationId xmlns:a16="http://schemas.microsoft.com/office/drawing/2014/main" id="{398927A6-322F-6E97-9FF1-958B36A34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1867" y="1716960"/>
              <a:ext cx="0" cy="64727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09E0DEBD-BC1E-5113-1528-E122C372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047" y="1503361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42" name="Rectangle 138">
              <a:extLst>
                <a:ext uri="{FF2B5EF4-FFF2-40B4-BE49-F238E27FC236}">
                  <a16:creationId xmlns:a16="http://schemas.microsoft.com/office/drawing/2014/main" id="{8AFB1F5C-9767-362D-8C65-ABB24A247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839" y="1503361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43" name="Rectangle 139">
              <a:extLst>
                <a:ext uri="{FF2B5EF4-FFF2-40B4-BE49-F238E27FC236}">
                  <a16:creationId xmlns:a16="http://schemas.microsoft.com/office/drawing/2014/main" id="{C1D87D14-5CDC-456D-109D-68BEA497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777" y="1503361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800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44" name="Rectangle 140">
              <a:extLst>
                <a:ext uri="{FF2B5EF4-FFF2-40B4-BE49-F238E27FC236}">
                  <a16:creationId xmlns:a16="http://schemas.microsoft.com/office/drawing/2014/main" id="{FC161D52-8878-9A05-DD82-26C324D4A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114" y="1503361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1200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45" name="Rectangle 141">
              <a:extLst>
                <a:ext uri="{FF2B5EF4-FFF2-40B4-BE49-F238E27FC236}">
                  <a16:creationId xmlns:a16="http://schemas.microsoft.com/office/drawing/2014/main" id="{91F8BD98-72CD-267B-E68E-261AD514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050" y="1503361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1600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99" name="Line 167">
              <a:extLst>
                <a:ext uri="{FF2B5EF4-FFF2-40B4-BE49-F238E27FC236}">
                  <a16:creationId xmlns:a16="http://schemas.microsoft.com/office/drawing/2014/main" id="{95F2602E-3B28-6D30-E7A6-35902FF62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1696" y="1789113"/>
              <a:ext cx="2339975" cy="0"/>
            </a:xfrm>
            <a:prstGeom prst="line">
              <a:avLst/>
            </a:prstGeom>
            <a:noFill/>
            <a:ln w="6350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68">
              <a:extLst>
                <a:ext uri="{FF2B5EF4-FFF2-40B4-BE49-F238E27FC236}">
                  <a16:creationId xmlns:a16="http://schemas.microsoft.com/office/drawing/2014/main" id="{A5723C60-EA81-5152-1F43-5A55238AD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1696" y="1724025"/>
              <a:ext cx="0" cy="65088"/>
            </a:xfrm>
            <a:prstGeom prst="line">
              <a:avLst/>
            </a:prstGeom>
            <a:noFill/>
            <a:ln w="6350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69">
              <a:extLst>
                <a:ext uri="{FF2B5EF4-FFF2-40B4-BE49-F238E27FC236}">
                  <a16:creationId xmlns:a16="http://schemas.microsoft.com/office/drawing/2014/main" id="{8DF6A84A-3395-2EEA-682B-823339A0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1671" y="1724025"/>
              <a:ext cx="0" cy="65088"/>
            </a:xfrm>
            <a:prstGeom prst="line">
              <a:avLst/>
            </a:prstGeom>
            <a:noFill/>
            <a:ln w="6350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Rectangle 141">
              <a:extLst>
                <a:ext uri="{FF2B5EF4-FFF2-40B4-BE49-F238E27FC236}">
                  <a16:creationId xmlns:a16="http://schemas.microsoft.com/office/drawing/2014/main" id="{4683E4E5-AAD1-2E81-B79D-DEE85D8B8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566" y="1503361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09" name="Rectangle 141">
              <a:extLst>
                <a:ext uri="{FF2B5EF4-FFF2-40B4-BE49-F238E27FC236}">
                  <a16:creationId xmlns:a16="http://schemas.microsoft.com/office/drawing/2014/main" id="{58BB0D08-E807-A439-158D-B4A2438B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996" y="1503361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0" name="Rectangle 138">
              <a:extLst>
                <a:ext uri="{FF2B5EF4-FFF2-40B4-BE49-F238E27FC236}">
                  <a16:creationId xmlns:a16="http://schemas.microsoft.com/office/drawing/2014/main" id="{FDE908DC-B4FC-B0DF-F9FD-2D14667D7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836" y="1162624"/>
              <a:ext cx="43139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Number of Patients by Zone and Category of Facility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3" name="Rectangle 138">
              <a:extLst>
                <a:ext uri="{FF2B5EF4-FFF2-40B4-BE49-F238E27FC236}">
                  <a16:creationId xmlns:a16="http://schemas.microsoft.com/office/drawing/2014/main" id="{980DC979-5C72-D426-038E-BE806595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1162624"/>
              <a:ext cx="32065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Number of Facility by Zone &amp; Category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40C66-9041-4D46-2742-E6FDB1E3DF4F}"/>
              </a:ext>
            </a:extLst>
          </p:cNvPr>
          <p:cNvGrpSpPr/>
          <p:nvPr/>
        </p:nvGrpSpPr>
        <p:grpSpPr>
          <a:xfrm>
            <a:off x="7161696" y="2112963"/>
            <a:ext cx="2156912" cy="603250"/>
            <a:chOff x="7161696" y="2112963"/>
            <a:chExt cx="2156912" cy="603250"/>
          </a:xfrm>
        </p:grpSpPr>
        <p:sp>
          <p:nvSpPr>
            <p:cNvPr id="197" name="Rectangle 165">
              <a:extLst>
                <a:ext uri="{FF2B5EF4-FFF2-40B4-BE49-F238E27FC236}">
                  <a16:creationId xmlns:a16="http://schemas.microsoft.com/office/drawing/2014/main" id="{006F9772-9CF8-50F1-A307-533B473E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2417763"/>
              <a:ext cx="1876425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Rectangle 166">
              <a:extLst>
                <a:ext uri="{FF2B5EF4-FFF2-40B4-BE49-F238E27FC236}">
                  <a16:creationId xmlns:a16="http://schemas.microsoft.com/office/drawing/2014/main" id="{6BB816DA-48D7-A442-3E1B-D09FB17B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2112963"/>
              <a:ext cx="625475" cy="304800"/>
            </a:xfrm>
            <a:prstGeom prst="rect">
              <a:avLst/>
            </a:prstGeom>
            <a:solidFill>
              <a:srgbClr val="FFC00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Rectangle 139">
              <a:extLst>
                <a:ext uri="{FF2B5EF4-FFF2-40B4-BE49-F238E27FC236}">
                  <a16:creationId xmlns:a16="http://schemas.microsoft.com/office/drawing/2014/main" id="{B740166A-2092-5940-3E01-483955521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5708" y="219373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5" name="Rectangle 139">
              <a:extLst>
                <a:ext uri="{FF2B5EF4-FFF2-40B4-BE49-F238E27FC236}">
                  <a16:creationId xmlns:a16="http://schemas.microsoft.com/office/drawing/2014/main" id="{E3B1C467-E659-C0DC-157E-56CC7981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1514" y="2504138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12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E9AE7-F977-F2EC-A847-662735828A0C}"/>
              </a:ext>
            </a:extLst>
          </p:cNvPr>
          <p:cNvGrpSpPr/>
          <p:nvPr/>
        </p:nvGrpSpPr>
        <p:grpSpPr>
          <a:xfrm>
            <a:off x="7161696" y="2902933"/>
            <a:ext cx="383443" cy="527655"/>
            <a:chOff x="7161696" y="2902933"/>
            <a:chExt cx="383443" cy="527655"/>
          </a:xfrm>
        </p:grpSpPr>
        <p:sp>
          <p:nvSpPr>
            <p:cNvPr id="196" name="Rectangle 164">
              <a:extLst>
                <a:ext uri="{FF2B5EF4-FFF2-40B4-BE49-F238E27FC236}">
                  <a16:creationId xmlns:a16="http://schemas.microsoft.com/office/drawing/2014/main" id="{00D779CE-EEBC-D907-6821-B6489576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3132138"/>
              <a:ext cx="157162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Rectangle 139">
              <a:extLst>
                <a:ext uri="{FF2B5EF4-FFF2-40B4-BE49-F238E27FC236}">
                  <a16:creationId xmlns:a16="http://schemas.microsoft.com/office/drawing/2014/main" id="{EFD39AE4-C5E1-991A-B703-E949D79B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7013" y="290293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8" name="Rectangle 139">
              <a:extLst>
                <a:ext uri="{FF2B5EF4-FFF2-40B4-BE49-F238E27FC236}">
                  <a16:creationId xmlns:a16="http://schemas.microsoft.com/office/drawing/2014/main" id="{CA6AA584-932C-C296-0310-B020944D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591" y="3202744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1361B-7FA4-796E-72F9-7443B6C1A980}"/>
              </a:ext>
            </a:extLst>
          </p:cNvPr>
          <p:cNvGrpSpPr/>
          <p:nvPr/>
        </p:nvGrpSpPr>
        <p:grpSpPr>
          <a:xfrm>
            <a:off x="7161696" y="3589575"/>
            <a:ext cx="1005971" cy="555388"/>
            <a:chOff x="7161696" y="3589575"/>
            <a:chExt cx="1005971" cy="555388"/>
          </a:xfrm>
        </p:grpSpPr>
        <p:sp>
          <p:nvSpPr>
            <p:cNvPr id="193" name="Rectangle 161">
              <a:extLst>
                <a:ext uri="{FF2B5EF4-FFF2-40B4-BE49-F238E27FC236}">
                  <a16:creationId xmlns:a16="http://schemas.microsoft.com/office/drawing/2014/main" id="{DA549246-F6AC-F9A2-FE22-14F9C3AB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3846513"/>
              <a:ext cx="782637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7" name="Rectangle 139">
              <a:extLst>
                <a:ext uri="{FF2B5EF4-FFF2-40B4-BE49-F238E27FC236}">
                  <a16:creationId xmlns:a16="http://schemas.microsoft.com/office/drawing/2014/main" id="{BBBB14E2-F538-6D65-4ADF-8221EFBD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729" y="3589575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9" name="Rectangle 139">
              <a:extLst>
                <a:ext uri="{FF2B5EF4-FFF2-40B4-BE49-F238E27FC236}">
                  <a16:creationId xmlns:a16="http://schemas.microsoft.com/office/drawing/2014/main" id="{ACC07C53-2734-2FCC-32E0-7B87C3015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119" y="3925177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8EEC6F-F4B0-AC69-D890-65EDC8D5CE17}"/>
              </a:ext>
            </a:extLst>
          </p:cNvPr>
          <p:cNvGrpSpPr/>
          <p:nvPr/>
        </p:nvGrpSpPr>
        <p:grpSpPr>
          <a:xfrm>
            <a:off x="7161696" y="4262438"/>
            <a:ext cx="817183" cy="603250"/>
            <a:chOff x="7161696" y="4262438"/>
            <a:chExt cx="817183" cy="603250"/>
          </a:xfrm>
        </p:grpSpPr>
        <p:sp>
          <p:nvSpPr>
            <p:cNvPr id="194" name="Rectangle 162">
              <a:extLst>
                <a:ext uri="{FF2B5EF4-FFF2-40B4-BE49-F238E27FC236}">
                  <a16:creationId xmlns:a16="http://schemas.microsoft.com/office/drawing/2014/main" id="{9C725B97-D8DA-A658-B206-14948649A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4567238"/>
              <a:ext cx="625475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Rectangle 163">
              <a:extLst>
                <a:ext uri="{FF2B5EF4-FFF2-40B4-BE49-F238E27FC236}">
                  <a16:creationId xmlns:a16="http://schemas.microsoft.com/office/drawing/2014/main" id="{A73BF12D-5504-2B97-C6BA-F0FB61F6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4262438"/>
              <a:ext cx="312737" cy="304800"/>
            </a:xfrm>
            <a:prstGeom prst="rect">
              <a:avLst/>
            </a:prstGeom>
            <a:solidFill>
              <a:srgbClr val="FFC00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Rectangle 139">
              <a:extLst>
                <a:ext uri="{FF2B5EF4-FFF2-40B4-BE49-F238E27FC236}">
                  <a16:creationId xmlns:a16="http://schemas.microsoft.com/office/drawing/2014/main" id="{DB949D49-2937-DC51-D8C5-C191211A0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701" y="4328345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31" name="Rectangle 139">
              <a:extLst>
                <a:ext uri="{FF2B5EF4-FFF2-40B4-BE49-F238E27FC236}">
                  <a16:creationId xmlns:a16="http://schemas.microsoft.com/office/drawing/2014/main" id="{CB12A7ED-0568-D891-5495-D9FABE99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331" y="464070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25AF3-B42A-47FB-42B1-7D106AB3C7D1}"/>
              </a:ext>
            </a:extLst>
          </p:cNvPr>
          <p:cNvGrpSpPr/>
          <p:nvPr/>
        </p:nvGrpSpPr>
        <p:grpSpPr>
          <a:xfrm>
            <a:off x="7161696" y="4975225"/>
            <a:ext cx="988185" cy="603250"/>
            <a:chOff x="7161696" y="4975225"/>
            <a:chExt cx="988185" cy="603250"/>
          </a:xfrm>
        </p:grpSpPr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56B4721D-39E7-7513-C9DC-21AA92CC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5280025"/>
              <a:ext cx="782637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4A5FAB0D-265A-74BB-E54B-75D935D80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4975225"/>
              <a:ext cx="157162" cy="304800"/>
            </a:xfrm>
            <a:prstGeom prst="rect">
              <a:avLst/>
            </a:prstGeom>
            <a:solidFill>
              <a:srgbClr val="FFC00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Rectangle 139">
              <a:extLst>
                <a:ext uri="{FF2B5EF4-FFF2-40B4-BE49-F238E27FC236}">
                  <a16:creationId xmlns:a16="http://schemas.microsoft.com/office/drawing/2014/main" id="{4627CDD8-2068-F440-3983-B8377E74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858" y="5056278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33" name="Rectangle 139">
              <a:extLst>
                <a:ext uri="{FF2B5EF4-FFF2-40B4-BE49-F238E27FC236}">
                  <a16:creationId xmlns:a16="http://schemas.microsoft.com/office/drawing/2014/main" id="{A00E5EA4-9469-1CE5-27E4-24708F5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333" y="5351769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5F1A18-087B-0DB7-D37E-C693C023E23E}"/>
              </a:ext>
            </a:extLst>
          </p:cNvPr>
          <p:cNvGrpSpPr/>
          <p:nvPr/>
        </p:nvGrpSpPr>
        <p:grpSpPr>
          <a:xfrm>
            <a:off x="7161696" y="5689600"/>
            <a:ext cx="1611483" cy="603250"/>
            <a:chOff x="7161696" y="5689600"/>
            <a:chExt cx="1611483" cy="60325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5864E075-C865-CCF4-682E-72D63BBB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5994400"/>
              <a:ext cx="1408112" cy="298450"/>
            </a:xfrm>
            <a:prstGeom prst="rect">
              <a:avLst/>
            </a:prstGeom>
            <a:solidFill>
              <a:srgbClr val="00B05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FB38E300-C804-94C9-6011-FE0D8C33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696" y="5689600"/>
              <a:ext cx="938212" cy="304800"/>
            </a:xfrm>
            <a:prstGeom prst="rect">
              <a:avLst/>
            </a:prstGeom>
            <a:solidFill>
              <a:srgbClr val="FFC000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Rectangle 139">
              <a:extLst>
                <a:ext uri="{FF2B5EF4-FFF2-40B4-BE49-F238E27FC236}">
                  <a16:creationId xmlns:a16="http://schemas.microsoft.com/office/drawing/2014/main" id="{939A823C-ADB5-6AF6-F72B-AEF1203A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6908" y="5766792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35" name="Rectangle 139">
              <a:extLst>
                <a:ext uri="{FF2B5EF4-FFF2-40B4-BE49-F238E27FC236}">
                  <a16:creationId xmlns:a16="http://schemas.microsoft.com/office/drawing/2014/main" id="{85A6661C-41DD-856F-A009-8C7CAD3CC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31" y="6086808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9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E2C769-8144-3BB1-D2B7-098431DE3FD2}"/>
              </a:ext>
            </a:extLst>
          </p:cNvPr>
          <p:cNvGrpSpPr/>
          <p:nvPr/>
        </p:nvGrpSpPr>
        <p:grpSpPr>
          <a:xfrm>
            <a:off x="9883302" y="3051868"/>
            <a:ext cx="2002856" cy="1173059"/>
            <a:chOff x="9883302" y="3051868"/>
            <a:chExt cx="2002856" cy="117305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66CAABD-86C2-3C51-3894-AC7A8B34144D}"/>
                </a:ext>
              </a:extLst>
            </p:cNvPr>
            <p:cNvSpPr/>
            <p:nvPr/>
          </p:nvSpPr>
          <p:spPr>
            <a:xfrm>
              <a:off x="9968220" y="3610374"/>
              <a:ext cx="203199" cy="2031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01B3E00-CAC7-24BB-263A-9F3851383775}"/>
                </a:ext>
              </a:extLst>
            </p:cNvPr>
            <p:cNvSpPr/>
            <p:nvPr/>
          </p:nvSpPr>
          <p:spPr>
            <a:xfrm>
              <a:off x="9968220" y="3938662"/>
              <a:ext cx="203199" cy="2031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3E01071-4F16-3EA0-1EB0-61CB8A6CA8B8}"/>
                </a:ext>
              </a:extLst>
            </p:cNvPr>
            <p:cNvSpPr txBox="1"/>
            <p:nvPr/>
          </p:nvSpPr>
          <p:spPr>
            <a:xfrm>
              <a:off x="10200802" y="3505136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Private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018F6B4-FB6C-ABED-B48B-5F5F040EEDEC}"/>
                </a:ext>
              </a:extLst>
            </p:cNvPr>
            <p:cNvSpPr txBox="1"/>
            <p:nvPr/>
          </p:nvSpPr>
          <p:spPr>
            <a:xfrm>
              <a:off x="10200802" y="3855595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Public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1AAE890-41D9-31F8-B2A3-15BC1FC0F77D}"/>
                </a:ext>
              </a:extLst>
            </p:cNvPr>
            <p:cNvSpPr txBox="1"/>
            <p:nvPr/>
          </p:nvSpPr>
          <p:spPr>
            <a:xfrm>
              <a:off x="9883302" y="3051868"/>
              <a:ext cx="2002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Category of Facility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35CD3A1-C004-9F3A-0613-5DA65468DB65}"/>
              </a:ext>
            </a:extLst>
          </p:cNvPr>
          <p:cNvSpPr/>
          <p:nvPr/>
        </p:nvSpPr>
        <p:spPr>
          <a:xfrm>
            <a:off x="4964435" y="1306286"/>
            <a:ext cx="2660186" cy="4460930"/>
          </a:xfrm>
          <a:prstGeom prst="rect">
            <a:avLst/>
          </a:prstGeom>
          <a:solidFill>
            <a:srgbClr val="CC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7C82BA-2C05-CD0C-8714-D70ECE5D5FDF}"/>
              </a:ext>
            </a:extLst>
          </p:cNvPr>
          <p:cNvSpPr/>
          <p:nvPr/>
        </p:nvSpPr>
        <p:spPr>
          <a:xfrm>
            <a:off x="7644127" y="1306286"/>
            <a:ext cx="2660186" cy="44609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63E00-50C3-9505-659F-6E2B11346C44}"/>
              </a:ext>
            </a:extLst>
          </p:cNvPr>
          <p:cNvSpPr/>
          <p:nvPr/>
        </p:nvSpPr>
        <p:spPr>
          <a:xfrm>
            <a:off x="1378755" y="1306286"/>
            <a:ext cx="900985" cy="4460930"/>
          </a:xfrm>
          <a:prstGeom prst="rect">
            <a:avLst/>
          </a:prstGeom>
          <a:solidFill>
            <a:srgbClr val="EA763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FB12E72-0B80-2B9C-9FC8-471199C4FCA3}"/>
              </a:ext>
            </a:extLst>
          </p:cNvPr>
          <p:cNvSpPr/>
          <p:nvPr/>
        </p:nvSpPr>
        <p:spPr>
          <a:xfrm>
            <a:off x="2284774" y="1306286"/>
            <a:ext cx="2660186" cy="44609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F075F-BCD5-CED2-9341-E0D3BE5E5592}"/>
              </a:ext>
            </a:extLst>
          </p:cNvPr>
          <p:cNvSpPr txBox="1"/>
          <p:nvPr/>
        </p:nvSpPr>
        <p:spPr>
          <a:xfrm>
            <a:off x="2313349" y="342604"/>
            <a:ext cx="934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Kidney Failure Incidence </a:t>
            </a:r>
            <a:r>
              <a:rPr lang="en-US" sz="3200" dirty="0">
                <a:latin typeface="Montserrat" panose="00000500000000000000" pitchFamily="2" charset="0"/>
              </a:rPr>
              <a:t>| Temporal Trends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17320E-C869-A70A-4CAA-6DAA5CCF2AA0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08BE8-95A8-B582-8535-3CF861B82F22}"/>
              </a:ext>
            </a:extLst>
          </p:cNvPr>
          <p:cNvGrpSpPr/>
          <p:nvPr/>
        </p:nvGrpSpPr>
        <p:grpSpPr>
          <a:xfrm>
            <a:off x="1384322" y="2191484"/>
            <a:ext cx="10261889" cy="3575733"/>
            <a:chOff x="1384322" y="2191484"/>
            <a:chExt cx="10261889" cy="3575733"/>
          </a:xfrm>
          <a:noFill/>
        </p:grpSpPr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441F280-377D-8721-EAA3-2F4964664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22" y="2191484"/>
              <a:ext cx="10261889" cy="3575733"/>
            </a:xfrm>
            <a:custGeom>
              <a:avLst/>
              <a:gdLst>
                <a:gd name="T0" fmla="*/ 3728 w 3733"/>
                <a:gd name="T1" fmla="*/ 719 h 1024"/>
                <a:gd name="T2" fmla="*/ 3728 w 3733"/>
                <a:gd name="T3" fmla="*/ 1024 h 1024"/>
                <a:gd name="T4" fmla="*/ 0 w 3733"/>
                <a:gd name="T5" fmla="*/ 1024 h 1024"/>
                <a:gd name="T6" fmla="*/ 0 w 3733"/>
                <a:gd name="T7" fmla="*/ 0 h 1024"/>
                <a:gd name="T8" fmla="*/ 162 w 3733"/>
                <a:gd name="T9" fmla="*/ 299 h 1024"/>
                <a:gd name="T10" fmla="*/ 323 w 3733"/>
                <a:gd name="T11" fmla="*/ 270 h 1024"/>
                <a:gd name="T12" fmla="*/ 487 w 3733"/>
                <a:gd name="T13" fmla="*/ 389 h 1024"/>
                <a:gd name="T14" fmla="*/ 649 w 3733"/>
                <a:gd name="T15" fmla="*/ 401 h 1024"/>
                <a:gd name="T16" fmla="*/ 810 w 3733"/>
                <a:gd name="T17" fmla="*/ 356 h 1024"/>
                <a:gd name="T18" fmla="*/ 974 w 3733"/>
                <a:gd name="T19" fmla="*/ 361 h 1024"/>
                <a:gd name="T20" fmla="*/ 1135 w 3733"/>
                <a:gd name="T21" fmla="*/ 401 h 1024"/>
                <a:gd name="T22" fmla="*/ 1294 w 3733"/>
                <a:gd name="T23" fmla="*/ 396 h 1024"/>
                <a:gd name="T24" fmla="*/ 1461 w 3733"/>
                <a:gd name="T25" fmla="*/ 454 h 1024"/>
                <a:gd name="T26" fmla="*/ 1622 w 3733"/>
                <a:gd name="T27" fmla="*/ 268 h 1024"/>
                <a:gd name="T28" fmla="*/ 1786 w 3733"/>
                <a:gd name="T29" fmla="*/ 337 h 1024"/>
                <a:gd name="T30" fmla="*/ 1945 w 3733"/>
                <a:gd name="T31" fmla="*/ 594 h 1024"/>
                <a:gd name="T32" fmla="*/ 2109 w 3733"/>
                <a:gd name="T33" fmla="*/ 697 h 1024"/>
                <a:gd name="T34" fmla="*/ 2273 w 3733"/>
                <a:gd name="T35" fmla="*/ 602 h 1024"/>
                <a:gd name="T36" fmla="*/ 2434 w 3733"/>
                <a:gd name="T37" fmla="*/ 683 h 1024"/>
                <a:gd name="T38" fmla="*/ 2596 w 3733"/>
                <a:gd name="T39" fmla="*/ 699 h 1024"/>
                <a:gd name="T40" fmla="*/ 2760 w 3733"/>
                <a:gd name="T41" fmla="*/ 628 h 1024"/>
                <a:gd name="T42" fmla="*/ 2921 w 3733"/>
                <a:gd name="T43" fmla="*/ 630 h 1024"/>
                <a:gd name="T44" fmla="*/ 3083 w 3733"/>
                <a:gd name="T45" fmla="*/ 730 h 1024"/>
                <a:gd name="T46" fmla="*/ 3246 w 3733"/>
                <a:gd name="T47" fmla="*/ 714 h 1024"/>
                <a:gd name="T48" fmla="*/ 3408 w 3733"/>
                <a:gd name="T49" fmla="*/ 649 h 1024"/>
                <a:gd name="T50" fmla="*/ 3572 w 3733"/>
                <a:gd name="T51" fmla="*/ 747 h 1024"/>
                <a:gd name="T52" fmla="*/ 3733 w 3733"/>
                <a:gd name="T53" fmla="*/ 716 h 1024"/>
                <a:gd name="T54" fmla="*/ 3728 w 3733"/>
                <a:gd name="T55" fmla="*/ 719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3" h="1024">
                  <a:moveTo>
                    <a:pt x="3728" y="719"/>
                  </a:moveTo>
                  <a:lnTo>
                    <a:pt x="3728" y="1024"/>
                  </a:lnTo>
                  <a:lnTo>
                    <a:pt x="0" y="1024"/>
                  </a:lnTo>
                  <a:lnTo>
                    <a:pt x="0" y="0"/>
                  </a:lnTo>
                  <a:lnTo>
                    <a:pt x="162" y="299"/>
                  </a:lnTo>
                  <a:lnTo>
                    <a:pt x="323" y="270"/>
                  </a:lnTo>
                  <a:lnTo>
                    <a:pt x="487" y="389"/>
                  </a:lnTo>
                  <a:lnTo>
                    <a:pt x="649" y="401"/>
                  </a:lnTo>
                  <a:lnTo>
                    <a:pt x="810" y="356"/>
                  </a:lnTo>
                  <a:lnTo>
                    <a:pt x="974" y="361"/>
                  </a:lnTo>
                  <a:lnTo>
                    <a:pt x="1135" y="401"/>
                  </a:lnTo>
                  <a:lnTo>
                    <a:pt x="1294" y="396"/>
                  </a:lnTo>
                  <a:lnTo>
                    <a:pt x="1461" y="454"/>
                  </a:lnTo>
                  <a:lnTo>
                    <a:pt x="1622" y="268"/>
                  </a:lnTo>
                  <a:lnTo>
                    <a:pt x="1786" y="337"/>
                  </a:lnTo>
                  <a:lnTo>
                    <a:pt x="1945" y="594"/>
                  </a:lnTo>
                  <a:lnTo>
                    <a:pt x="2109" y="697"/>
                  </a:lnTo>
                  <a:lnTo>
                    <a:pt x="2273" y="602"/>
                  </a:lnTo>
                  <a:lnTo>
                    <a:pt x="2434" y="683"/>
                  </a:lnTo>
                  <a:lnTo>
                    <a:pt x="2596" y="699"/>
                  </a:lnTo>
                  <a:lnTo>
                    <a:pt x="2760" y="628"/>
                  </a:lnTo>
                  <a:lnTo>
                    <a:pt x="2921" y="630"/>
                  </a:lnTo>
                  <a:lnTo>
                    <a:pt x="3083" y="730"/>
                  </a:lnTo>
                  <a:lnTo>
                    <a:pt x="3246" y="714"/>
                  </a:lnTo>
                  <a:lnTo>
                    <a:pt x="3408" y="649"/>
                  </a:lnTo>
                  <a:lnTo>
                    <a:pt x="3572" y="747"/>
                  </a:lnTo>
                  <a:lnTo>
                    <a:pt x="3733" y="716"/>
                  </a:lnTo>
                  <a:lnTo>
                    <a:pt x="3728" y="7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B232875-10F2-C341-251F-063534957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22" y="2191484"/>
              <a:ext cx="10261889" cy="2608470"/>
            </a:xfrm>
            <a:custGeom>
              <a:avLst/>
              <a:gdLst>
                <a:gd name="T0" fmla="*/ 0 w 3733"/>
                <a:gd name="T1" fmla="*/ 0 h 747"/>
                <a:gd name="T2" fmla="*/ 162 w 3733"/>
                <a:gd name="T3" fmla="*/ 299 h 747"/>
                <a:gd name="T4" fmla="*/ 323 w 3733"/>
                <a:gd name="T5" fmla="*/ 270 h 747"/>
                <a:gd name="T6" fmla="*/ 487 w 3733"/>
                <a:gd name="T7" fmla="*/ 389 h 747"/>
                <a:gd name="T8" fmla="*/ 649 w 3733"/>
                <a:gd name="T9" fmla="*/ 401 h 747"/>
                <a:gd name="T10" fmla="*/ 810 w 3733"/>
                <a:gd name="T11" fmla="*/ 356 h 747"/>
                <a:gd name="T12" fmla="*/ 974 w 3733"/>
                <a:gd name="T13" fmla="*/ 361 h 747"/>
                <a:gd name="T14" fmla="*/ 1135 w 3733"/>
                <a:gd name="T15" fmla="*/ 401 h 747"/>
                <a:gd name="T16" fmla="*/ 1294 w 3733"/>
                <a:gd name="T17" fmla="*/ 396 h 747"/>
                <a:gd name="T18" fmla="*/ 1461 w 3733"/>
                <a:gd name="T19" fmla="*/ 454 h 747"/>
                <a:gd name="T20" fmla="*/ 1622 w 3733"/>
                <a:gd name="T21" fmla="*/ 268 h 747"/>
                <a:gd name="T22" fmla="*/ 1786 w 3733"/>
                <a:gd name="T23" fmla="*/ 337 h 747"/>
                <a:gd name="T24" fmla="*/ 1945 w 3733"/>
                <a:gd name="T25" fmla="*/ 594 h 747"/>
                <a:gd name="T26" fmla="*/ 2109 w 3733"/>
                <a:gd name="T27" fmla="*/ 697 h 747"/>
                <a:gd name="T28" fmla="*/ 2273 w 3733"/>
                <a:gd name="T29" fmla="*/ 602 h 747"/>
                <a:gd name="T30" fmla="*/ 2434 w 3733"/>
                <a:gd name="T31" fmla="*/ 683 h 747"/>
                <a:gd name="T32" fmla="*/ 2596 w 3733"/>
                <a:gd name="T33" fmla="*/ 699 h 747"/>
                <a:gd name="T34" fmla="*/ 2760 w 3733"/>
                <a:gd name="T35" fmla="*/ 628 h 747"/>
                <a:gd name="T36" fmla="*/ 2921 w 3733"/>
                <a:gd name="T37" fmla="*/ 630 h 747"/>
                <a:gd name="T38" fmla="*/ 3083 w 3733"/>
                <a:gd name="T39" fmla="*/ 730 h 747"/>
                <a:gd name="T40" fmla="*/ 3246 w 3733"/>
                <a:gd name="T41" fmla="*/ 714 h 747"/>
                <a:gd name="T42" fmla="*/ 3408 w 3733"/>
                <a:gd name="T43" fmla="*/ 649 h 747"/>
                <a:gd name="T44" fmla="*/ 3572 w 3733"/>
                <a:gd name="T45" fmla="*/ 747 h 747"/>
                <a:gd name="T46" fmla="*/ 3733 w 3733"/>
                <a:gd name="T47" fmla="*/ 716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3" h="747">
                  <a:moveTo>
                    <a:pt x="0" y="0"/>
                  </a:moveTo>
                  <a:lnTo>
                    <a:pt x="162" y="299"/>
                  </a:lnTo>
                  <a:lnTo>
                    <a:pt x="323" y="270"/>
                  </a:lnTo>
                  <a:lnTo>
                    <a:pt x="487" y="389"/>
                  </a:lnTo>
                  <a:lnTo>
                    <a:pt x="649" y="401"/>
                  </a:lnTo>
                  <a:lnTo>
                    <a:pt x="810" y="356"/>
                  </a:lnTo>
                  <a:lnTo>
                    <a:pt x="974" y="361"/>
                  </a:lnTo>
                  <a:lnTo>
                    <a:pt x="1135" y="401"/>
                  </a:lnTo>
                  <a:lnTo>
                    <a:pt x="1294" y="396"/>
                  </a:lnTo>
                  <a:lnTo>
                    <a:pt x="1461" y="454"/>
                  </a:lnTo>
                  <a:lnTo>
                    <a:pt x="1622" y="268"/>
                  </a:lnTo>
                  <a:lnTo>
                    <a:pt x="1786" y="337"/>
                  </a:lnTo>
                  <a:lnTo>
                    <a:pt x="1945" y="594"/>
                  </a:lnTo>
                  <a:lnTo>
                    <a:pt x="2109" y="697"/>
                  </a:lnTo>
                  <a:lnTo>
                    <a:pt x="2273" y="602"/>
                  </a:lnTo>
                  <a:lnTo>
                    <a:pt x="2434" y="683"/>
                  </a:lnTo>
                  <a:lnTo>
                    <a:pt x="2596" y="699"/>
                  </a:lnTo>
                  <a:lnTo>
                    <a:pt x="2760" y="628"/>
                  </a:lnTo>
                  <a:lnTo>
                    <a:pt x="2921" y="630"/>
                  </a:lnTo>
                  <a:lnTo>
                    <a:pt x="3083" y="730"/>
                  </a:lnTo>
                  <a:lnTo>
                    <a:pt x="3246" y="714"/>
                  </a:lnTo>
                  <a:lnTo>
                    <a:pt x="3408" y="649"/>
                  </a:lnTo>
                  <a:lnTo>
                    <a:pt x="3572" y="747"/>
                  </a:lnTo>
                  <a:lnTo>
                    <a:pt x="3733" y="716"/>
                  </a:lnTo>
                </a:path>
              </a:pathLst>
            </a:custGeom>
            <a:grpFill/>
            <a:ln w="41275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Line 6">
            <a:extLst>
              <a:ext uri="{FF2B5EF4-FFF2-40B4-BE49-F238E27FC236}">
                <a16:creationId xmlns:a16="http://schemas.microsoft.com/office/drawing/2014/main" id="{6BF27222-842D-F4EB-F827-F36627748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159" y="5767217"/>
            <a:ext cx="10712719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5FC05B4-BE6B-43E7-4EB5-534A37042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417" y="4468221"/>
            <a:ext cx="57729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F07BA47-C8A7-118A-5E36-4D94E67D8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417" y="3176208"/>
            <a:ext cx="57729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79FB19FB-B073-AFCF-8EC9-C8A6DC628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417" y="1866734"/>
            <a:ext cx="57729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991AC0C-282D-11F8-5B93-7F4F3E0D6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6327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66F8F519-8478-891D-FF8E-57D851690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90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A35BB0ED-B6B8-7A42-3346-33157CFB9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740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C8ADDF30-41DE-A198-802F-15E510DCAB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507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873A948C-3610-2FBC-6FB9-95A50B166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903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39108ECE-25E5-CC9D-5B1E-9A1FD9B01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8487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D270170E-3683-C03E-C383-3E5EEE50E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381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4F3A6F56-84F7-B53C-237B-1ADCC62E8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900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A627E9B6-EBFA-4498-5512-90C20DC1A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23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8B50DB5D-92C7-AA16-F3F9-5B999EB5B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9817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A848704C-A3D1-E32F-57C2-55BBCCC03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0647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2FD004E9-6CC9-D68C-AC4F-76346ACB1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597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F3072C1B-33F0-592A-038A-91E28F6688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56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83E99A16-B536-4825-1F09-20D08F92F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39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E739F36E-5923-B1AA-2A4A-414D972CF6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725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45F7F813-F070-8F6C-1A5D-E97AE6758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30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B5FAC00F-EEFF-F33F-E80A-CA51E3E79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813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E9A4F4BA-515F-52DC-FBCF-B9816AC0B6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072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93748F1D-F440-A125-661C-B29E047AA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6054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id="{FD77921E-EB1E-3020-90EA-AE15B24FF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6885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37629623-A01E-9B75-B2A9-EC8E3F1B2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09469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5EB455CA-66EF-7170-0E7C-EFF18FEC8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54801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88442F99-AF42-8A64-DEFA-23A622DDC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05632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6070D44E-60C3-7E44-B8A7-14C8AC705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48214" y="5767217"/>
            <a:ext cx="0" cy="73332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6694B113-C049-7012-DF21-C93EE6E5DBE9}"/>
              </a:ext>
            </a:extLst>
          </p:cNvPr>
          <p:cNvSpPr>
            <a:spLocks/>
          </p:cNvSpPr>
          <p:nvPr/>
        </p:nvSpPr>
        <p:spPr bwMode="auto">
          <a:xfrm>
            <a:off x="1384322" y="2191484"/>
            <a:ext cx="10261889" cy="3575733"/>
          </a:xfrm>
          <a:custGeom>
            <a:avLst/>
            <a:gdLst>
              <a:gd name="T0" fmla="*/ 3728 w 3733"/>
              <a:gd name="T1" fmla="*/ 719 h 1024"/>
              <a:gd name="T2" fmla="*/ 3728 w 3733"/>
              <a:gd name="T3" fmla="*/ 1024 h 1024"/>
              <a:gd name="T4" fmla="*/ 0 w 3733"/>
              <a:gd name="T5" fmla="*/ 1024 h 1024"/>
              <a:gd name="T6" fmla="*/ 0 w 3733"/>
              <a:gd name="T7" fmla="*/ 0 h 1024"/>
              <a:gd name="T8" fmla="*/ 162 w 3733"/>
              <a:gd name="T9" fmla="*/ 299 h 1024"/>
              <a:gd name="T10" fmla="*/ 323 w 3733"/>
              <a:gd name="T11" fmla="*/ 270 h 1024"/>
              <a:gd name="T12" fmla="*/ 487 w 3733"/>
              <a:gd name="T13" fmla="*/ 389 h 1024"/>
              <a:gd name="T14" fmla="*/ 649 w 3733"/>
              <a:gd name="T15" fmla="*/ 401 h 1024"/>
              <a:gd name="T16" fmla="*/ 810 w 3733"/>
              <a:gd name="T17" fmla="*/ 356 h 1024"/>
              <a:gd name="T18" fmla="*/ 974 w 3733"/>
              <a:gd name="T19" fmla="*/ 361 h 1024"/>
              <a:gd name="T20" fmla="*/ 1135 w 3733"/>
              <a:gd name="T21" fmla="*/ 401 h 1024"/>
              <a:gd name="T22" fmla="*/ 1294 w 3733"/>
              <a:gd name="T23" fmla="*/ 396 h 1024"/>
              <a:gd name="T24" fmla="*/ 1461 w 3733"/>
              <a:gd name="T25" fmla="*/ 454 h 1024"/>
              <a:gd name="T26" fmla="*/ 1622 w 3733"/>
              <a:gd name="T27" fmla="*/ 268 h 1024"/>
              <a:gd name="T28" fmla="*/ 1786 w 3733"/>
              <a:gd name="T29" fmla="*/ 337 h 1024"/>
              <a:gd name="T30" fmla="*/ 1945 w 3733"/>
              <a:gd name="T31" fmla="*/ 594 h 1024"/>
              <a:gd name="T32" fmla="*/ 2109 w 3733"/>
              <a:gd name="T33" fmla="*/ 697 h 1024"/>
              <a:gd name="T34" fmla="*/ 2273 w 3733"/>
              <a:gd name="T35" fmla="*/ 602 h 1024"/>
              <a:gd name="T36" fmla="*/ 2434 w 3733"/>
              <a:gd name="T37" fmla="*/ 683 h 1024"/>
              <a:gd name="T38" fmla="*/ 2596 w 3733"/>
              <a:gd name="T39" fmla="*/ 699 h 1024"/>
              <a:gd name="T40" fmla="*/ 2760 w 3733"/>
              <a:gd name="T41" fmla="*/ 628 h 1024"/>
              <a:gd name="T42" fmla="*/ 2921 w 3733"/>
              <a:gd name="T43" fmla="*/ 630 h 1024"/>
              <a:gd name="T44" fmla="*/ 3083 w 3733"/>
              <a:gd name="T45" fmla="*/ 730 h 1024"/>
              <a:gd name="T46" fmla="*/ 3246 w 3733"/>
              <a:gd name="T47" fmla="*/ 714 h 1024"/>
              <a:gd name="T48" fmla="*/ 3408 w 3733"/>
              <a:gd name="T49" fmla="*/ 649 h 1024"/>
              <a:gd name="T50" fmla="*/ 3572 w 3733"/>
              <a:gd name="T51" fmla="*/ 747 h 1024"/>
              <a:gd name="T52" fmla="*/ 3733 w 3733"/>
              <a:gd name="T53" fmla="*/ 716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33" h="1024">
                <a:moveTo>
                  <a:pt x="3728" y="719"/>
                </a:moveTo>
                <a:lnTo>
                  <a:pt x="3728" y="1024"/>
                </a:lnTo>
                <a:lnTo>
                  <a:pt x="0" y="1024"/>
                </a:lnTo>
                <a:lnTo>
                  <a:pt x="0" y="0"/>
                </a:lnTo>
                <a:lnTo>
                  <a:pt x="162" y="299"/>
                </a:lnTo>
                <a:lnTo>
                  <a:pt x="323" y="270"/>
                </a:lnTo>
                <a:lnTo>
                  <a:pt x="487" y="389"/>
                </a:lnTo>
                <a:lnTo>
                  <a:pt x="649" y="401"/>
                </a:lnTo>
                <a:lnTo>
                  <a:pt x="810" y="356"/>
                </a:lnTo>
                <a:lnTo>
                  <a:pt x="974" y="361"/>
                </a:lnTo>
                <a:lnTo>
                  <a:pt x="1135" y="401"/>
                </a:lnTo>
                <a:lnTo>
                  <a:pt x="1294" y="396"/>
                </a:lnTo>
                <a:lnTo>
                  <a:pt x="1461" y="454"/>
                </a:lnTo>
                <a:lnTo>
                  <a:pt x="1622" y="268"/>
                </a:lnTo>
                <a:lnTo>
                  <a:pt x="1786" y="337"/>
                </a:lnTo>
                <a:lnTo>
                  <a:pt x="1945" y="594"/>
                </a:lnTo>
                <a:lnTo>
                  <a:pt x="2109" y="697"/>
                </a:lnTo>
                <a:lnTo>
                  <a:pt x="2273" y="602"/>
                </a:lnTo>
                <a:lnTo>
                  <a:pt x="2434" y="683"/>
                </a:lnTo>
                <a:lnTo>
                  <a:pt x="2596" y="699"/>
                </a:lnTo>
                <a:lnTo>
                  <a:pt x="2760" y="628"/>
                </a:lnTo>
                <a:lnTo>
                  <a:pt x="2921" y="630"/>
                </a:lnTo>
                <a:lnTo>
                  <a:pt x="3083" y="730"/>
                </a:lnTo>
                <a:lnTo>
                  <a:pt x="3246" y="714"/>
                </a:lnTo>
                <a:lnTo>
                  <a:pt x="3408" y="649"/>
                </a:lnTo>
                <a:lnTo>
                  <a:pt x="3572" y="747"/>
                </a:lnTo>
                <a:lnTo>
                  <a:pt x="3733" y="7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138">
            <a:extLst>
              <a:ext uri="{FF2B5EF4-FFF2-40B4-BE49-F238E27FC236}">
                <a16:creationId xmlns:a16="http://schemas.microsoft.com/office/drawing/2014/main" id="{29071042-3848-C945-75F9-1F2429C2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15" y="4375888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150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4" name="Rectangle 138">
            <a:extLst>
              <a:ext uri="{FF2B5EF4-FFF2-40B4-BE49-F238E27FC236}">
                <a16:creationId xmlns:a16="http://schemas.microsoft.com/office/drawing/2014/main" id="{4104534D-EE7D-C51B-7D31-F4DD1E40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57" y="5655883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5" name="Rectangle 138">
            <a:extLst>
              <a:ext uri="{FF2B5EF4-FFF2-40B4-BE49-F238E27FC236}">
                <a16:creationId xmlns:a16="http://schemas.microsoft.com/office/drawing/2014/main" id="{26DF8913-DEF3-FB47-3AC1-4F030C93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15" y="3083875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300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6" name="Rectangle 138">
            <a:extLst>
              <a:ext uri="{FF2B5EF4-FFF2-40B4-BE49-F238E27FC236}">
                <a16:creationId xmlns:a16="http://schemas.microsoft.com/office/drawing/2014/main" id="{6757F40E-128D-4433-1E85-AADB668A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15" y="1774401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450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7" name="Rectangle 138">
            <a:extLst>
              <a:ext uri="{FF2B5EF4-FFF2-40B4-BE49-F238E27FC236}">
                <a16:creationId xmlns:a16="http://schemas.microsoft.com/office/drawing/2014/main" id="{AEE532C1-F23B-6B66-222A-005C3E3F72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48828" y="3769672"/>
            <a:ext cx="16203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Number of Patients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8" name="Rectangle 138">
            <a:extLst>
              <a:ext uri="{FF2B5EF4-FFF2-40B4-BE49-F238E27FC236}">
                <a16:creationId xmlns:a16="http://schemas.microsoft.com/office/drawing/2014/main" id="{E44D5E8D-0284-62E6-0F06-7EEDDBFA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04" y="6035404"/>
            <a:ext cx="5017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Jan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9" name="Rectangle 138">
            <a:extLst>
              <a:ext uri="{FF2B5EF4-FFF2-40B4-BE49-F238E27FC236}">
                <a16:creationId xmlns:a16="http://schemas.microsoft.com/office/drawing/2014/main" id="{6F83D9E1-C2AC-9DCD-751A-26A84995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09" y="6035404"/>
            <a:ext cx="5658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Mar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0" name="Rectangle 138">
            <a:extLst>
              <a:ext uri="{FF2B5EF4-FFF2-40B4-BE49-F238E27FC236}">
                <a16:creationId xmlns:a16="http://schemas.microsoft.com/office/drawing/2014/main" id="{729C8C62-4514-B0BE-1A60-1923A728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022" y="6035404"/>
            <a:ext cx="5817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May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1" name="Rectangle 138">
            <a:extLst>
              <a:ext uri="{FF2B5EF4-FFF2-40B4-BE49-F238E27FC236}">
                <a16:creationId xmlns:a16="http://schemas.microsoft.com/office/drawing/2014/main" id="{8F3F9979-3DB7-2A18-D6CA-05B0B46B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391" y="6035404"/>
            <a:ext cx="456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Jul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2" name="Rectangle 138">
            <a:extLst>
              <a:ext uri="{FF2B5EF4-FFF2-40B4-BE49-F238E27FC236}">
                <a16:creationId xmlns:a16="http://schemas.microsoft.com/office/drawing/2014/main" id="{7F00AD01-DCE2-59D6-EBB1-F94E581D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736" y="6035404"/>
            <a:ext cx="5289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libri" panose="020F0502020204030204" pitchFamily="34" charset="0"/>
              </a:rPr>
              <a:t>Sep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3" name="Rectangle 138">
            <a:extLst>
              <a:ext uri="{FF2B5EF4-FFF2-40B4-BE49-F238E27FC236}">
                <a16:creationId xmlns:a16="http://schemas.microsoft.com/office/drawing/2014/main" id="{699079B8-7E4A-4C46-159C-2C0FA3BA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1" y="6035404"/>
            <a:ext cx="5538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Nov 22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4" name="Rectangle 138">
            <a:extLst>
              <a:ext uri="{FF2B5EF4-FFF2-40B4-BE49-F238E27FC236}">
                <a16:creationId xmlns:a16="http://schemas.microsoft.com/office/drawing/2014/main" id="{C2E9E394-B9F9-1A9A-C112-C1E4FF0A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693" y="6035404"/>
            <a:ext cx="5017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Jan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5" name="Rectangle 138">
            <a:extLst>
              <a:ext uri="{FF2B5EF4-FFF2-40B4-BE49-F238E27FC236}">
                <a16:creationId xmlns:a16="http://schemas.microsoft.com/office/drawing/2014/main" id="{2231D1C1-27C4-CFB0-7D84-EA9E6D2C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560" y="6035404"/>
            <a:ext cx="5658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libri" panose="020F0502020204030204" pitchFamily="34" charset="0"/>
              </a:rPr>
              <a:t>Mar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6" name="Rectangle 138">
            <a:extLst>
              <a:ext uri="{FF2B5EF4-FFF2-40B4-BE49-F238E27FC236}">
                <a16:creationId xmlns:a16="http://schemas.microsoft.com/office/drawing/2014/main" id="{F22DB695-4EE5-C093-2FD5-F54D724D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975" y="6035404"/>
            <a:ext cx="5817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May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7" name="Rectangle 138">
            <a:extLst>
              <a:ext uri="{FF2B5EF4-FFF2-40B4-BE49-F238E27FC236}">
                <a16:creationId xmlns:a16="http://schemas.microsoft.com/office/drawing/2014/main" id="{7AD4C702-C05D-B19A-25D6-A6EB06A48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590" y="6035404"/>
            <a:ext cx="456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libri" panose="020F0502020204030204" pitchFamily="34" charset="0"/>
              </a:rPr>
              <a:t>Jul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8" name="Rectangle 138">
            <a:extLst>
              <a:ext uri="{FF2B5EF4-FFF2-40B4-BE49-F238E27FC236}">
                <a16:creationId xmlns:a16="http://schemas.microsoft.com/office/drawing/2014/main" id="{D8D12FD2-A07E-E923-BE21-CA64C590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438" y="6035404"/>
            <a:ext cx="528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Sep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9" name="Rectangle 138">
            <a:extLst>
              <a:ext uri="{FF2B5EF4-FFF2-40B4-BE49-F238E27FC236}">
                <a16:creationId xmlns:a16="http://schemas.microsoft.com/office/drawing/2014/main" id="{26DF9DC7-FE39-8687-678C-C40C3C34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412" y="6035404"/>
            <a:ext cx="5538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Nov 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C6D163-F343-0F4B-343B-0AF4C176553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279740" y="1306286"/>
            <a:ext cx="1" cy="4534263"/>
          </a:xfrm>
          <a:prstGeom prst="line">
            <a:avLst/>
          </a:prstGeom>
          <a:ln>
            <a:solidFill>
              <a:srgbClr val="06C08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CD84A-D3C7-92AA-A58A-CAC34203A235}"/>
              </a:ext>
            </a:extLst>
          </p:cNvPr>
          <p:cNvCxnSpPr>
            <a:cxnSpLocks/>
          </p:cNvCxnSpPr>
          <p:nvPr/>
        </p:nvCxnSpPr>
        <p:spPr>
          <a:xfrm>
            <a:off x="4958451" y="1306286"/>
            <a:ext cx="0" cy="4444706"/>
          </a:xfrm>
          <a:prstGeom prst="line">
            <a:avLst/>
          </a:prstGeom>
          <a:ln>
            <a:solidFill>
              <a:srgbClr val="06C08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D26A0-E3AE-7B37-D128-7F8E7EE2F0EC}"/>
              </a:ext>
            </a:extLst>
          </p:cNvPr>
          <p:cNvCxnSpPr>
            <a:cxnSpLocks/>
          </p:cNvCxnSpPr>
          <p:nvPr/>
        </p:nvCxnSpPr>
        <p:spPr>
          <a:xfrm>
            <a:off x="7635945" y="1306286"/>
            <a:ext cx="0" cy="4460931"/>
          </a:xfrm>
          <a:prstGeom prst="line">
            <a:avLst/>
          </a:prstGeom>
          <a:ln>
            <a:solidFill>
              <a:srgbClr val="06C08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E3AA7-3D74-94EF-3260-39DEDD7FDE7C}"/>
              </a:ext>
            </a:extLst>
          </p:cNvPr>
          <p:cNvCxnSpPr>
            <a:cxnSpLocks/>
          </p:cNvCxnSpPr>
          <p:nvPr/>
        </p:nvCxnSpPr>
        <p:spPr>
          <a:xfrm>
            <a:off x="10303972" y="1306286"/>
            <a:ext cx="0" cy="4483448"/>
          </a:xfrm>
          <a:prstGeom prst="line">
            <a:avLst/>
          </a:prstGeom>
          <a:ln>
            <a:solidFill>
              <a:srgbClr val="06C08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Sun with solid fill">
            <a:extLst>
              <a:ext uri="{FF2B5EF4-FFF2-40B4-BE49-F238E27FC236}">
                <a16:creationId xmlns:a16="http://schemas.microsoft.com/office/drawing/2014/main" id="{B468AD86-9B43-3D03-F24E-3A29F1BB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4617" y="1727389"/>
            <a:ext cx="540179" cy="540179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01D97499-4204-AB37-B0EC-FB052FD748CE}"/>
              </a:ext>
            </a:extLst>
          </p:cNvPr>
          <p:cNvGrpSpPr/>
          <p:nvPr/>
        </p:nvGrpSpPr>
        <p:grpSpPr>
          <a:xfrm>
            <a:off x="3260491" y="1680380"/>
            <a:ext cx="662664" cy="750720"/>
            <a:chOff x="2999870" y="1400340"/>
            <a:chExt cx="822525" cy="931823"/>
          </a:xfrm>
        </p:grpSpPr>
        <p:pic>
          <p:nvPicPr>
            <p:cNvPr id="88" name="Graphic 87" descr="Cloud with solid fill">
              <a:extLst>
                <a:ext uri="{FF2B5EF4-FFF2-40B4-BE49-F238E27FC236}">
                  <a16:creationId xmlns:a16="http://schemas.microsoft.com/office/drawing/2014/main" id="{77660C6F-9D9C-6AA4-75B7-27E1A460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9870" y="1511465"/>
              <a:ext cx="466914" cy="466914"/>
            </a:xfrm>
            <a:prstGeom prst="rect">
              <a:avLst/>
            </a:prstGeom>
          </p:spPr>
        </p:pic>
        <p:pic>
          <p:nvPicPr>
            <p:cNvPr id="92" name="Graphic 91" descr="Water with solid fill">
              <a:extLst>
                <a:ext uri="{FF2B5EF4-FFF2-40B4-BE49-F238E27FC236}">
                  <a16:creationId xmlns:a16="http://schemas.microsoft.com/office/drawing/2014/main" id="{6B40A0FB-5CBD-77E6-9E08-13D6DAAA3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5600" y="2007808"/>
              <a:ext cx="208958" cy="208958"/>
            </a:xfrm>
            <a:prstGeom prst="rect">
              <a:avLst/>
            </a:prstGeom>
          </p:spPr>
        </p:pic>
        <p:pic>
          <p:nvPicPr>
            <p:cNvPr id="93" name="Graphic 92" descr="Cloud with solid fill">
              <a:extLst>
                <a:ext uri="{FF2B5EF4-FFF2-40B4-BE49-F238E27FC236}">
                  <a16:creationId xmlns:a16="http://schemas.microsoft.com/office/drawing/2014/main" id="{D2E9C4AB-785E-5FE7-EAC6-8A40F9CE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7695" y="1400340"/>
              <a:ext cx="466914" cy="466914"/>
            </a:xfrm>
            <a:prstGeom prst="rect">
              <a:avLst/>
            </a:prstGeom>
          </p:spPr>
        </p:pic>
        <p:pic>
          <p:nvPicPr>
            <p:cNvPr id="94" name="Graphic 93" descr="Cloud with solid fill">
              <a:extLst>
                <a:ext uri="{FF2B5EF4-FFF2-40B4-BE49-F238E27FC236}">
                  <a16:creationId xmlns:a16="http://schemas.microsoft.com/office/drawing/2014/main" id="{B59B0DA3-A5FE-1BFC-8FDA-4AC2C20A7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481" y="1634115"/>
              <a:ext cx="466914" cy="466914"/>
            </a:xfrm>
            <a:prstGeom prst="rect">
              <a:avLst/>
            </a:prstGeom>
          </p:spPr>
        </p:pic>
        <p:pic>
          <p:nvPicPr>
            <p:cNvPr id="95" name="Graphic 94" descr="Water with solid fill">
              <a:extLst>
                <a:ext uri="{FF2B5EF4-FFF2-40B4-BE49-F238E27FC236}">
                  <a16:creationId xmlns:a16="http://schemas.microsoft.com/office/drawing/2014/main" id="{9CE3794A-4E87-3535-A1F7-F455DD76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1819" y="1949955"/>
              <a:ext cx="208958" cy="208958"/>
            </a:xfrm>
            <a:prstGeom prst="rect">
              <a:avLst/>
            </a:prstGeom>
          </p:spPr>
        </p:pic>
        <p:pic>
          <p:nvPicPr>
            <p:cNvPr id="96" name="Graphic 95" descr="Water with solid fill">
              <a:extLst>
                <a:ext uri="{FF2B5EF4-FFF2-40B4-BE49-F238E27FC236}">
                  <a16:creationId xmlns:a16="http://schemas.microsoft.com/office/drawing/2014/main" id="{E1FB0A16-3E49-3EE8-227D-2D373466B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8710" y="2123205"/>
              <a:ext cx="208958" cy="208958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C6EB48-A064-6BC9-86D0-6A83CC6C09DB}"/>
              </a:ext>
            </a:extLst>
          </p:cNvPr>
          <p:cNvCxnSpPr/>
          <p:nvPr/>
        </p:nvCxnSpPr>
        <p:spPr>
          <a:xfrm>
            <a:off x="2006028" y="2294172"/>
            <a:ext cx="3224918" cy="1215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E5C312-C397-E3F6-BF95-9971A5BDF97A}"/>
              </a:ext>
            </a:extLst>
          </p:cNvPr>
          <p:cNvCxnSpPr/>
          <p:nvPr/>
        </p:nvCxnSpPr>
        <p:spPr>
          <a:xfrm>
            <a:off x="6920168" y="3334349"/>
            <a:ext cx="3224918" cy="1215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8" name="Graphic 97" descr="Sun with solid fill">
            <a:extLst>
              <a:ext uri="{FF2B5EF4-FFF2-40B4-BE49-F238E27FC236}">
                <a16:creationId xmlns:a16="http://schemas.microsoft.com/office/drawing/2014/main" id="{3A884B52-9D68-92EC-75A2-40A260DC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911" y="1727389"/>
            <a:ext cx="540179" cy="540179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EDBAEEA8-278C-1B9B-6033-B2C597C4EB9C}"/>
              </a:ext>
            </a:extLst>
          </p:cNvPr>
          <p:cNvGrpSpPr/>
          <p:nvPr/>
        </p:nvGrpSpPr>
        <p:grpSpPr>
          <a:xfrm>
            <a:off x="8643352" y="1680380"/>
            <a:ext cx="662664" cy="750720"/>
            <a:chOff x="2999870" y="1400340"/>
            <a:chExt cx="822525" cy="931823"/>
          </a:xfrm>
        </p:grpSpPr>
        <p:pic>
          <p:nvPicPr>
            <p:cNvPr id="100" name="Graphic 99" descr="Cloud with solid fill">
              <a:extLst>
                <a:ext uri="{FF2B5EF4-FFF2-40B4-BE49-F238E27FC236}">
                  <a16:creationId xmlns:a16="http://schemas.microsoft.com/office/drawing/2014/main" id="{1482D6AD-D3D1-CC62-A401-99B56625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9870" y="1511465"/>
              <a:ext cx="466914" cy="466914"/>
            </a:xfrm>
            <a:prstGeom prst="rect">
              <a:avLst/>
            </a:prstGeom>
          </p:spPr>
        </p:pic>
        <p:pic>
          <p:nvPicPr>
            <p:cNvPr id="101" name="Graphic 100" descr="Water with solid fill">
              <a:extLst>
                <a:ext uri="{FF2B5EF4-FFF2-40B4-BE49-F238E27FC236}">
                  <a16:creationId xmlns:a16="http://schemas.microsoft.com/office/drawing/2014/main" id="{759D81CE-9ABF-BA7F-E0EE-B28BF290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5600" y="2007808"/>
              <a:ext cx="208958" cy="208958"/>
            </a:xfrm>
            <a:prstGeom prst="rect">
              <a:avLst/>
            </a:prstGeom>
          </p:spPr>
        </p:pic>
        <p:pic>
          <p:nvPicPr>
            <p:cNvPr id="102" name="Graphic 101" descr="Cloud with solid fill">
              <a:extLst>
                <a:ext uri="{FF2B5EF4-FFF2-40B4-BE49-F238E27FC236}">
                  <a16:creationId xmlns:a16="http://schemas.microsoft.com/office/drawing/2014/main" id="{44381AE5-B8B1-4A7A-F658-4AFC715DC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7695" y="1400340"/>
              <a:ext cx="466914" cy="466914"/>
            </a:xfrm>
            <a:prstGeom prst="rect">
              <a:avLst/>
            </a:prstGeom>
          </p:spPr>
        </p:pic>
        <p:pic>
          <p:nvPicPr>
            <p:cNvPr id="103" name="Graphic 102" descr="Cloud with solid fill">
              <a:extLst>
                <a:ext uri="{FF2B5EF4-FFF2-40B4-BE49-F238E27FC236}">
                  <a16:creationId xmlns:a16="http://schemas.microsoft.com/office/drawing/2014/main" id="{202FA2F4-667D-8EF1-732B-FFA37F4F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481" y="1634115"/>
              <a:ext cx="466914" cy="466914"/>
            </a:xfrm>
            <a:prstGeom prst="rect">
              <a:avLst/>
            </a:prstGeom>
          </p:spPr>
        </p:pic>
        <p:pic>
          <p:nvPicPr>
            <p:cNvPr id="104" name="Graphic 103" descr="Water with solid fill">
              <a:extLst>
                <a:ext uri="{FF2B5EF4-FFF2-40B4-BE49-F238E27FC236}">
                  <a16:creationId xmlns:a16="http://schemas.microsoft.com/office/drawing/2014/main" id="{FAD196AF-C50A-4EF8-3311-511013444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1819" y="1949955"/>
              <a:ext cx="208958" cy="208958"/>
            </a:xfrm>
            <a:prstGeom prst="rect">
              <a:avLst/>
            </a:prstGeom>
          </p:spPr>
        </p:pic>
        <p:pic>
          <p:nvPicPr>
            <p:cNvPr id="105" name="Graphic 104" descr="Water with solid fill">
              <a:extLst>
                <a:ext uri="{FF2B5EF4-FFF2-40B4-BE49-F238E27FC236}">
                  <a16:creationId xmlns:a16="http://schemas.microsoft.com/office/drawing/2014/main" id="{9D9A7B82-5F87-7682-8F3F-97A9479D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8710" y="2123205"/>
              <a:ext cx="208958" cy="208958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F7391-6F4C-1EDC-555A-AEBE58011090}"/>
              </a:ext>
            </a:extLst>
          </p:cNvPr>
          <p:cNvSpPr txBox="1"/>
          <p:nvPr/>
        </p:nvSpPr>
        <p:spPr>
          <a:xfrm>
            <a:off x="1174259" y="1394532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 Season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E4A7B0-6E40-0C56-362C-A1189B71946E}"/>
              </a:ext>
            </a:extLst>
          </p:cNvPr>
          <p:cNvSpPr txBox="1"/>
          <p:nvPr/>
        </p:nvSpPr>
        <p:spPr>
          <a:xfrm>
            <a:off x="2995913" y="1394532"/>
            <a:ext cx="116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Wet Season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A81163-3237-AF96-5F74-A68EC751EAE0}"/>
              </a:ext>
            </a:extLst>
          </p:cNvPr>
          <p:cNvSpPr txBox="1"/>
          <p:nvPr/>
        </p:nvSpPr>
        <p:spPr>
          <a:xfrm>
            <a:off x="5744796" y="1394532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Dry Season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EAF081-D1D9-1583-369C-53B745FAD44A}"/>
              </a:ext>
            </a:extLst>
          </p:cNvPr>
          <p:cNvSpPr txBox="1"/>
          <p:nvPr/>
        </p:nvSpPr>
        <p:spPr>
          <a:xfrm>
            <a:off x="8412242" y="1394532"/>
            <a:ext cx="116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Wet Season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DA2851D-21C1-B232-C97C-1DBE2E6B96E0}"/>
              </a:ext>
            </a:extLst>
          </p:cNvPr>
          <p:cNvSpPr/>
          <p:nvPr/>
        </p:nvSpPr>
        <p:spPr>
          <a:xfrm rot="5400000">
            <a:off x="11823087" y="5675647"/>
            <a:ext cx="265555" cy="1759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A2BD29-550F-0E21-E110-3FE71E4880EA}"/>
              </a:ext>
            </a:extLst>
          </p:cNvPr>
          <p:cNvGrpSpPr/>
          <p:nvPr/>
        </p:nvGrpSpPr>
        <p:grpSpPr>
          <a:xfrm>
            <a:off x="3127901" y="1995909"/>
            <a:ext cx="463160" cy="3326209"/>
            <a:chOff x="3127901" y="1995909"/>
            <a:chExt cx="463160" cy="33262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03EA44-6536-7869-968B-3165EAB1D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901" y="3044696"/>
              <a:ext cx="463160" cy="10563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04EAA83-D4C0-46A6-66F1-E2994E677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901" y="3044696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8D182F4-C35C-3CA0-9A3B-FC72AFE65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901" y="3531228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2D1BC58-53E6-0DD0-DE2A-79022549C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901" y="4101057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CE8805F-D5E8-D9AD-C9DE-29914814A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597" y="1995909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A3132D09-7F06-E88A-E934-BB786346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387" y="1995909"/>
              <a:ext cx="0" cy="10487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8C57B1D-1FF2-C9C0-44FC-4B9D4C2C9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597" y="5322118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6A2FC5-4014-3531-2496-F326080C8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387" y="4101057"/>
              <a:ext cx="0" cy="1221061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A3433-180B-328B-6A98-322053BE7D0B}"/>
              </a:ext>
            </a:extLst>
          </p:cNvPr>
          <p:cNvGrpSpPr/>
          <p:nvPr/>
        </p:nvGrpSpPr>
        <p:grpSpPr>
          <a:xfrm>
            <a:off x="4864752" y="1869070"/>
            <a:ext cx="1051252" cy="3371644"/>
            <a:chOff x="4864752" y="1869070"/>
            <a:chExt cx="1051252" cy="33716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30BC43-D045-CEA4-ED34-2D797BD5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752" y="2914071"/>
              <a:ext cx="472302" cy="10166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E66CF31-BC16-CFE6-2026-1ABF11957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752" y="2914071"/>
              <a:ext cx="47230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5892A0F1-18C4-1E79-5BF3-77B7CB193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752" y="3427106"/>
              <a:ext cx="47230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2141AD58-96AE-76F2-858F-F6E688F2E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752" y="3930676"/>
              <a:ext cx="472302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E5225B86-4657-4D8B-8089-E481024BD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871" y="1950474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DA9F8BFB-C19A-36CD-9ACB-DAB08291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662" y="1946688"/>
              <a:ext cx="0" cy="967384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E45A51AC-AF62-471C-8D1F-D4D3394BD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871" y="5240714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11428DE6-E494-C825-BAE5-50343230A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7662" y="3930676"/>
              <a:ext cx="0" cy="131003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888189-5B22-BB68-5659-43B818ED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702" y="3044696"/>
              <a:ext cx="472302" cy="8859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6021BB8B-9847-6EDB-4E2C-62AED8551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43" y="3044696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9F77507D-9A78-ADF7-44FE-4AAAA1A5F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43" y="3472541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EEEB0FF-9ECE-C7AF-6C77-57BDAAB3F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43" y="3930676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512F5BF7-8D64-AF69-1FBE-E07B38B1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4728" y="1869070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FC108C60-A60F-B956-C2F4-0DFF518B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6612" y="1869070"/>
              <a:ext cx="0" cy="1175627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B514E8A2-48CD-4E0C-CFF1-B7125B481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4728" y="5113875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B04DC6ED-8D62-5EB3-174A-F3B2A6B8D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6612" y="3930676"/>
              <a:ext cx="0" cy="1179413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BF753C-892D-BAE5-AD7A-9FD1517A73DD}"/>
              </a:ext>
            </a:extLst>
          </p:cNvPr>
          <p:cNvGrpSpPr/>
          <p:nvPr/>
        </p:nvGrpSpPr>
        <p:grpSpPr>
          <a:xfrm>
            <a:off x="1384956" y="1518843"/>
            <a:ext cx="1048204" cy="3721871"/>
            <a:chOff x="1384956" y="1518843"/>
            <a:chExt cx="1048204" cy="37218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AFB17A-E943-4DD1-78E3-1B8387DF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00" y="3044696"/>
              <a:ext cx="463160" cy="8537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34DE1E6-4989-5B9F-73A0-26A6C4331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000" y="3044696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88054A7-EFDC-7006-A07A-8C0BAA373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000" y="3531228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65A7812-3D44-BF42-7E3E-0A978289D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000" y="3898493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ED1E1B8-8A61-2171-2367-07E4EC09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932" y="1833101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51FC53F-15DB-195C-6B33-3FBA732F8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0722" y="1833101"/>
              <a:ext cx="0" cy="1211596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5389B3A5-C666-AD59-4222-2C29A96A5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932" y="5110089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47FC0D84-B41B-95F9-E99C-1A8E8EA97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0722" y="3898493"/>
              <a:ext cx="0" cy="1211596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53DD5D-8D09-AEA5-516E-01FAC2B7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956" y="3074986"/>
              <a:ext cx="469254" cy="9049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7B037E8E-1F90-7A52-5144-DF6B86E67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956" y="3074986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B1772729-6723-930E-7258-7CD015B2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956" y="3574770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74E2952F-A178-F69D-F1C5-482F03D4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956" y="3979897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B1EBED6B-8D93-EC3B-C03D-0DE6F44B2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746" y="1914505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E5F98524-056A-13F5-DDAB-15DA0A4E2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536" y="1914505"/>
              <a:ext cx="0" cy="1160482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58A5EED1-C525-5C95-0DBB-06925061C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746" y="5240714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25CE7CFC-82A7-ED5A-FEA6-47C22B3AF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6536" y="3979897"/>
              <a:ext cx="0" cy="1260817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A10FC8C-7FC6-F346-8B71-1EC837AB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065" y="1679758"/>
              <a:ext cx="57895" cy="51114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8EEE8C0-8749-D97D-F942-C6F9F1434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065" y="1518843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1CF2EC5-4B9C-F7C9-38CA-E0CCFE604E0D}"/>
              </a:ext>
            </a:extLst>
          </p:cNvPr>
          <p:cNvGrpSpPr/>
          <p:nvPr/>
        </p:nvGrpSpPr>
        <p:grpSpPr>
          <a:xfrm>
            <a:off x="8353689" y="2028092"/>
            <a:ext cx="1042110" cy="3163401"/>
            <a:chOff x="8353689" y="2028092"/>
            <a:chExt cx="1042110" cy="31634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4FC5E5-1625-0FF2-C74C-A30F93D7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689" y="3162070"/>
              <a:ext cx="463160" cy="10260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3765FDC0-5B7E-D634-19B7-58FCFED9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3689" y="3162070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2C6F6D4E-6BB9-E3FA-6282-E05BC6F62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3689" y="3574770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58B91FC-9455-878E-F3E9-D86840DD3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3689" y="4188140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9937F095-1D57-1399-B7BF-2B79D052D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4243" y="2028092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BE817D5F-49B9-06BA-284A-F0995C606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9175" y="2028092"/>
              <a:ext cx="0" cy="113397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A24A8894-77A3-3387-2884-DA4437658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4243" y="5191493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365F3A54-E581-6B85-91AA-BC087EEEF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79175" y="4182461"/>
              <a:ext cx="0" cy="1009032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B1CADD-F609-47AB-C624-AD39C10B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2639" y="3345702"/>
              <a:ext cx="463160" cy="5168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96169DB0-9262-0764-69C2-A77435B6B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2639" y="3345702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474EDD2A-E956-C898-A72D-1A9C39CF1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2639" y="3574770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21D8CAD2-5058-D1B4-FEF1-AACCEE75C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2639" y="3862524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41D90E85-B514-3DE8-2817-50E1CFE74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3194" y="3003048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C9EDC88C-3D7B-18C3-A845-82FC5ED8C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8125" y="3003048"/>
              <a:ext cx="0" cy="33886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52EBCE5F-318E-3E2B-EEDD-36817125E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3194" y="4502398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05EBF231-F9A3-D696-6F20-940B46488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8125" y="3858737"/>
              <a:ext cx="0" cy="647447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BF7725-B10A-E3C8-109F-C60A0A84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7654" y="4803404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AADEED-02FB-400C-7DB4-49DD9344605B}"/>
              </a:ext>
            </a:extLst>
          </p:cNvPr>
          <p:cNvGrpSpPr/>
          <p:nvPr/>
        </p:nvGrpSpPr>
        <p:grpSpPr>
          <a:xfrm>
            <a:off x="10090540" y="2685004"/>
            <a:ext cx="463160" cy="2735556"/>
            <a:chOff x="10090540" y="2685004"/>
            <a:chExt cx="463160" cy="27355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F6F377-208C-3C6C-B579-71A646C4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540" y="3241581"/>
              <a:ext cx="463160" cy="728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BB0BED29-B494-5DF9-DAF3-4C87AAD78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0540" y="3241581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52BC0D32-1C4A-C9DC-EFD0-6E823B62C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0540" y="3531228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DFC5A057-ED54-10BB-F453-664F56094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0540" y="3970431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71AE73E9-A38C-CA53-BBF7-E1A56DEA0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2424" y="2685004"/>
              <a:ext cx="255957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1A8A1897-6557-F5C1-B584-9C4126DAC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214" y="2685004"/>
              <a:ext cx="0" cy="552791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0925F380-4FFB-A2FE-99B2-C49E04701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2424" y="5074120"/>
              <a:ext cx="255957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85D53BF8-222C-FA7D-8C35-2AA374E59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8214" y="3970431"/>
              <a:ext cx="0" cy="11036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CB8C9E0-93CF-A3CE-30C9-FF297ABC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0790" y="5375125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B1441F3-794C-E483-5439-8DBCD184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0790" y="5091158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AAF863-DE87-DEB8-1314-D01D1CC79BA4}"/>
              </a:ext>
            </a:extLst>
          </p:cNvPr>
          <p:cNvGrpSpPr/>
          <p:nvPr/>
        </p:nvGrpSpPr>
        <p:grpSpPr>
          <a:xfrm>
            <a:off x="6610744" y="1761162"/>
            <a:ext cx="1048204" cy="3659398"/>
            <a:chOff x="6610744" y="1761162"/>
            <a:chExt cx="1048204" cy="365939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330CD22-AEEB-F2CB-4CE6-B7D75521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44" y="3332450"/>
              <a:ext cx="469254" cy="6928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3E07F706-B940-074F-A990-72B7A02DC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0744" y="3332450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5DB6D742-352E-E377-E3A5-8B0DD16FC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0744" y="3552052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D475259E-64D4-B574-152C-D64C08BD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0744" y="4025332"/>
              <a:ext cx="469254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87E35ACE-A658-E743-7B0E-9779F4B99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7393" y="2359388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3A2E9045-028E-E44A-7AFF-47AB43FF1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183" y="2359388"/>
              <a:ext cx="0" cy="969277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5FEA7E37-1921-D504-8886-3F0938C0B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7393" y="4952960"/>
              <a:ext cx="25291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0E5BC58F-4A4E-BE36-A8C3-7674BF11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3183" y="4025332"/>
              <a:ext cx="0" cy="92762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B9776ED-CA31-02EE-649E-FB4C6D89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1846352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A9BC13A-2351-0183-C97D-E2C2702F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1761162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3C7927-3C0C-EE6B-8009-6C7E40C2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2126534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AE4C03C-4840-45A7-095B-87F20397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2175755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EA5DF8F-3C9B-8DBA-CD9E-C4D197F47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2260945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4B7219-7FF4-FF60-8B6F-816ED388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5055188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EE1CD07-2CCD-F724-A4EB-212FFE55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5087371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6E9EA73-F8EE-757C-97B4-1BB5CCEB6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5375125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CFA3BB4-56E4-9047-14AA-57ADC547F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59" y="2045130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FD42B4-0A5C-B2F3-9FE2-A1B85FDD0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788" y="3241581"/>
              <a:ext cx="463160" cy="7023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345E368C-F9B8-51C4-3049-2EA45441E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88" y="3241581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2DDF3889-E5B0-07CF-5FAA-06854C79B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88" y="3508510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414EAAC7-B657-3DD6-6FAA-92D604BD1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88" y="3943928"/>
              <a:ext cx="46316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D3A7EB73-020B-C5A6-6983-8C6D06A1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1578" y="2234442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8AC402DA-E126-10C3-90C9-96318744D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7368" y="2234442"/>
              <a:ext cx="0" cy="1003353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E65ADFBC-E0E3-7AF7-5B78-8B5262884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1578" y="4952960"/>
              <a:ext cx="246816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31C1DEB1-7060-36D5-758F-51EB78A52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7368" y="3943928"/>
              <a:ext cx="0" cy="1009032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36FF06-C6CD-158E-643F-0309F850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1927756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F4699CE-0EA2-42D8-B191-16F7F643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1846352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14EF321-9FAD-D0A7-6CC8-B7E54E63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2084885"/>
              <a:ext cx="57895" cy="51114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A2D584-0856-A4E2-6562-17233A10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2130320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50B9BCF-F8FD-6BB8-B8EB-4E2E8EB7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2175755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8B0F283-C09D-DB59-E68F-D1ADF690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2048916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2675685-B658-5EA7-2EB8-F387B005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011647"/>
              <a:ext cx="57895" cy="43542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BCB0420-8209-1B28-D5A9-363F8FAE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4975677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5415CC2-A434-75F1-C5EA-DFACA2C3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087371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F1503D2-0878-FC6B-C019-05CCE960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136592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974B6C-4A62-4BAB-1AB1-226C8540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208531"/>
              <a:ext cx="57895" cy="49221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A63BF81-3F26-03C7-E5E4-D6DA82ED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250180"/>
              <a:ext cx="57895" cy="43542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34627AF-66E9-9195-C957-BC188230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803" y="5055188"/>
              <a:ext cx="57895" cy="45435"/>
            </a:xfrm>
            <a:prstGeom prst="ellips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3" name="Line 112">
            <a:extLst>
              <a:ext uri="{FF2B5EF4-FFF2-40B4-BE49-F238E27FC236}">
                <a16:creationId xmlns:a16="http://schemas.microsoft.com/office/drawing/2014/main" id="{811EB25E-2819-D9D6-7C36-92DE59C4C1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5524682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Line 113">
            <a:extLst>
              <a:ext uri="{FF2B5EF4-FFF2-40B4-BE49-F238E27FC236}">
                <a16:creationId xmlns:a16="http://schemas.microsoft.com/office/drawing/2014/main" id="{1B6D19F5-3299-C020-40A6-C76A0A4901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4708748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Line 114">
            <a:extLst>
              <a:ext uri="{FF2B5EF4-FFF2-40B4-BE49-F238E27FC236}">
                <a16:creationId xmlns:a16="http://schemas.microsoft.com/office/drawing/2014/main" id="{5DE69A93-3930-0F87-870B-DC02E75FC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3894707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Line 115">
            <a:extLst>
              <a:ext uri="{FF2B5EF4-FFF2-40B4-BE49-F238E27FC236}">
                <a16:creationId xmlns:a16="http://schemas.microsoft.com/office/drawing/2014/main" id="{E10A58D0-ECCD-E310-8A9E-890C5DADB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3084452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Line 116">
            <a:extLst>
              <a:ext uri="{FF2B5EF4-FFF2-40B4-BE49-F238E27FC236}">
                <a16:creationId xmlns:a16="http://schemas.microsoft.com/office/drawing/2014/main" id="{2BD8A5F9-A2A7-C2E8-0427-1CF261185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2279877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Line 117">
            <a:extLst>
              <a:ext uri="{FF2B5EF4-FFF2-40B4-BE49-F238E27FC236}">
                <a16:creationId xmlns:a16="http://schemas.microsoft.com/office/drawing/2014/main" id="{0C216BB6-5546-4877-BCAE-10E941F5CB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256" y="1469622"/>
            <a:ext cx="152355" cy="0"/>
          </a:xfrm>
          <a:prstGeom prst="line">
            <a:avLst/>
          </a:prstGeom>
          <a:noFill/>
          <a:ln w="79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" name="Line 118">
            <a:extLst>
              <a:ext uri="{FF2B5EF4-FFF2-40B4-BE49-F238E27FC236}">
                <a16:creationId xmlns:a16="http://schemas.microsoft.com/office/drawing/2014/main" id="{03FDB9B7-4C45-F50A-6877-6B0BE311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611" y="1329531"/>
            <a:ext cx="0" cy="4198937"/>
          </a:xfrm>
          <a:prstGeom prst="line">
            <a:avLst/>
          </a:prstGeom>
          <a:noFill/>
          <a:ln w="4763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A4A9300-9EEF-527A-F6BC-4856758760FB}"/>
              </a:ext>
            </a:extLst>
          </p:cNvPr>
          <p:cNvGrpSpPr/>
          <p:nvPr/>
        </p:nvGrpSpPr>
        <p:grpSpPr>
          <a:xfrm>
            <a:off x="10092585" y="1385717"/>
            <a:ext cx="1068067" cy="719791"/>
            <a:chOff x="10092585" y="1385717"/>
            <a:chExt cx="1068067" cy="71979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6E742DA-7593-F2D1-3416-A8C36DF94200}"/>
                </a:ext>
              </a:extLst>
            </p:cNvPr>
            <p:cNvSpPr/>
            <p:nvPr/>
          </p:nvSpPr>
          <p:spPr>
            <a:xfrm>
              <a:off x="10092585" y="1490955"/>
              <a:ext cx="203199" cy="2031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EE2294-22A8-8F19-ED1F-6DE90CFCB028}"/>
                </a:ext>
              </a:extLst>
            </p:cNvPr>
            <p:cNvSpPr/>
            <p:nvPr/>
          </p:nvSpPr>
          <p:spPr>
            <a:xfrm>
              <a:off x="10092585" y="1819243"/>
              <a:ext cx="203199" cy="2031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2DB00D-226C-0703-CE86-809F74486C98}"/>
                </a:ext>
              </a:extLst>
            </p:cNvPr>
            <p:cNvSpPr txBox="1"/>
            <p:nvPr/>
          </p:nvSpPr>
          <p:spPr>
            <a:xfrm>
              <a:off x="10325167" y="1385717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Private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6FEA36B-55E5-4FDE-09B4-C1619EDADAEE}"/>
                </a:ext>
              </a:extLst>
            </p:cNvPr>
            <p:cNvSpPr txBox="1"/>
            <p:nvPr/>
          </p:nvSpPr>
          <p:spPr>
            <a:xfrm>
              <a:off x="10325167" y="1736176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Public</a:t>
              </a:r>
            </a:p>
          </p:txBody>
        </p:sp>
      </p:grpSp>
      <p:sp>
        <p:nvSpPr>
          <p:cNvPr id="124" name="Rectangle 138">
            <a:extLst>
              <a:ext uri="{FF2B5EF4-FFF2-40B4-BE49-F238E27FC236}">
                <a16:creationId xmlns:a16="http://schemas.microsoft.com/office/drawing/2014/main" id="{1264D9D6-3B8F-81FA-BB7B-21A58368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00" y="5420560"/>
            <a:ext cx="913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5" name="Rectangle 138">
            <a:extLst>
              <a:ext uri="{FF2B5EF4-FFF2-40B4-BE49-F238E27FC236}">
                <a16:creationId xmlns:a16="http://schemas.microsoft.com/office/drawing/2014/main" id="{240CFCD8-7F6C-2DA7-8DDE-2148A622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" y="4610305"/>
            <a:ext cx="1827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20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6" name="Rectangle 138">
            <a:extLst>
              <a:ext uri="{FF2B5EF4-FFF2-40B4-BE49-F238E27FC236}">
                <a16:creationId xmlns:a16="http://schemas.microsoft.com/office/drawing/2014/main" id="{646FC569-A9B1-6498-F7A1-E720C52F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" y="3790770"/>
            <a:ext cx="1827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40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7" name="Rectangle 138">
            <a:extLst>
              <a:ext uri="{FF2B5EF4-FFF2-40B4-BE49-F238E27FC236}">
                <a16:creationId xmlns:a16="http://schemas.microsoft.com/office/drawing/2014/main" id="{65B1FC58-24CE-D86D-B4E3-4DAB741A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" y="2961399"/>
            <a:ext cx="1827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60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8" name="Rectangle 138">
            <a:extLst>
              <a:ext uri="{FF2B5EF4-FFF2-40B4-BE49-F238E27FC236}">
                <a16:creationId xmlns:a16="http://schemas.microsoft.com/office/drawing/2014/main" id="{FA9F259D-0F07-04CC-7EF5-DEF56B54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" y="2143944"/>
            <a:ext cx="1827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80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9" name="Rectangle 138">
            <a:extLst>
              <a:ext uri="{FF2B5EF4-FFF2-40B4-BE49-F238E27FC236}">
                <a16:creationId xmlns:a16="http://schemas.microsoft.com/office/drawing/2014/main" id="{EFBDBEB7-913B-7F9B-BFCC-AF37A48B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26" y="1352620"/>
            <a:ext cx="2741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100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C9976A-86FF-4B92-6043-E44E9C224FD5}"/>
              </a:ext>
            </a:extLst>
          </p:cNvPr>
          <p:cNvSpPr txBox="1"/>
          <p:nvPr/>
        </p:nvSpPr>
        <p:spPr>
          <a:xfrm>
            <a:off x="429820" y="342604"/>
            <a:ext cx="11224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Demographics </a:t>
            </a:r>
            <a:r>
              <a:rPr lang="en-US" sz="3200" dirty="0">
                <a:latin typeface="Montserrat" panose="00000500000000000000" pitchFamily="2" charset="0"/>
              </a:rPr>
              <a:t>| Age Distribution by Zone &amp; Category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77DCB4E-A18C-729F-31E5-590E1DF248F9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6D47F6B-8962-62A8-69BE-66A3B3F7E8EA}"/>
              </a:ext>
            </a:extLst>
          </p:cNvPr>
          <p:cNvSpPr txBox="1"/>
          <p:nvPr/>
        </p:nvSpPr>
        <p:spPr>
          <a:xfrm>
            <a:off x="1615012" y="551013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0EBD96-7D1F-0E29-5768-A1D3BF51A92F}"/>
              </a:ext>
            </a:extLst>
          </p:cNvPr>
          <p:cNvSpPr txBox="1"/>
          <p:nvPr/>
        </p:nvSpPr>
        <p:spPr>
          <a:xfrm>
            <a:off x="3303400" y="5567289"/>
            <a:ext cx="54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NW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060674E-1AA4-DB78-17C2-641D7FEE3577}"/>
              </a:ext>
            </a:extLst>
          </p:cNvPr>
          <p:cNvSpPr txBox="1"/>
          <p:nvPr/>
        </p:nvSpPr>
        <p:spPr>
          <a:xfrm>
            <a:off x="5221395" y="5567289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705779-72D1-B63A-779C-599944E9EC2D}"/>
              </a:ext>
            </a:extLst>
          </p:cNvPr>
          <p:cNvSpPr txBox="1"/>
          <p:nvPr/>
        </p:nvSpPr>
        <p:spPr>
          <a:xfrm>
            <a:off x="6886337" y="55672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213453-44F3-7844-5925-7C8AE2074EA9}"/>
              </a:ext>
            </a:extLst>
          </p:cNvPr>
          <p:cNvSpPr txBox="1"/>
          <p:nvPr/>
        </p:nvSpPr>
        <p:spPr>
          <a:xfrm>
            <a:off x="8737427" y="5567289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E7D4E4-3BC0-34ED-19DC-39CABCDD7BC4}"/>
              </a:ext>
            </a:extLst>
          </p:cNvPr>
          <p:cNvSpPr txBox="1"/>
          <p:nvPr/>
        </p:nvSpPr>
        <p:spPr>
          <a:xfrm>
            <a:off x="10354370" y="556728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</a:t>
            </a:r>
          </a:p>
        </p:txBody>
      </p:sp>
      <p:sp>
        <p:nvSpPr>
          <p:cNvPr id="145" name="Rectangle 138">
            <a:extLst>
              <a:ext uri="{FF2B5EF4-FFF2-40B4-BE49-F238E27FC236}">
                <a16:creationId xmlns:a16="http://schemas.microsoft.com/office/drawing/2014/main" id="{1FF28F5C-0479-9545-2E9E-F2E399E9F3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96852" y="3362698"/>
            <a:ext cx="11237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Age in Years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7" name="Rectangle 138">
            <a:extLst>
              <a:ext uri="{FF2B5EF4-FFF2-40B4-BE49-F238E27FC236}">
                <a16:creationId xmlns:a16="http://schemas.microsoft.com/office/drawing/2014/main" id="{FAD2EF63-FFB3-F8F5-7E1D-B195F7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7" y="6254196"/>
            <a:ext cx="67147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NC = North Central; NE = North East; NW = North West; SE = South East; SS = South South; SW = South West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A3988F9-B586-6801-2197-990BAD4E279F}"/>
              </a:ext>
            </a:extLst>
          </p:cNvPr>
          <p:cNvGrpSpPr/>
          <p:nvPr/>
        </p:nvGrpSpPr>
        <p:grpSpPr>
          <a:xfrm>
            <a:off x="1171575" y="3087686"/>
            <a:ext cx="9517447" cy="823505"/>
            <a:chOff x="1171575" y="3074986"/>
            <a:chExt cx="9517447" cy="82350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E9EE0-575F-FCEB-FBCD-26E9584F6BD5}"/>
                </a:ext>
              </a:extLst>
            </p:cNvPr>
            <p:cNvSpPr/>
            <p:nvPr/>
          </p:nvSpPr>
          <p:spPr>
            <a:xfrm>
              <a:off x="1182152" y="3074986"/>
              <a:ext cx="9506870" cy="823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28CC2D-7011-DD60-8AC0-384733DD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3074986"/>
              <a:ext cx="9509125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47F0C91-B404-CBE5-BC69-C9DE8AE0BCE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575" y="3898423"/>
              <a:ext cx="9509125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A76E9C-6CA1-C668-3FA1-5BB573DFAF7F}"/>
              </a:ext>
            </a:extLst>
          </p:cNvPr>
          <p:cNvGrpSpPr/>
          <p:nvPr/>
        </p:nvGrpSpPr>
        <p:grpSpPr>
          <a:xfrm>
            <a:off x="10917923" y="3023838"/>
            <a:ext cx="1216663" cy="1077218"/>
            <a:chOff x="10917923" y="3023838"/>
            <a:chExt cx="1216663" cy="1077218"/>
          </a:xfrm>
        </p:grpSpPr>
        <p:sp>
          <p:nvSpPr>
            <p:cNvPr id="154" name="Right Brace 153">
              <a:extLst>
                <a:ext uri="{FF2B5EF4-FFF2-40B4-BE49-F238E27FC236}">
                  <a16:creationId xmlns:a16="http://schemas.microsoft.com/office/drawing/2014/main" id="{09F61197-15F9-FEDE-E619-7A155858C591}"/>
                </a:ext>
              </a:extLst>
            </p:cNvPr>
            <p:cNvSpPr/>
            <p:nvPr/>
          </p:nvSpPr>
          <p:spPr>
            <a:xfrm>
              <a:off x="10917923" y="3074986"/>
              <a:ext cx="121973" cy="82350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DD55A44-9906-4236-D306-40C8ACAABC2F}"/>
                </a:ext>
              </a:extLst>
            </p:cNvPr>
            <p:cNvSpPr txBox="1"/>
            <p:nvPr/>
          </p:nvSpPr>
          <p:spPr>
            <a:xfrm>
              <a:off x="11054354" y="3023838"/>
              <a:ext cx="10802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Mostly in</a:t>
              </a:r>
            </a:p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their</a:t>
              </a:r>
            </a:p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productive</a:t>
              </a:r>
            </a:p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5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6" presetClass="emph" presetSubtype="0" repeatCount="indefinite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7AB15-72DA-CD07-A453-1601A0CCE249}"/>
              </a:ext>
            </a:extLst>
          </p:cNvPr>
          <p:cNvSpPr txBox="1"/>
          <p:nvPr/>
        </p:nvSpPr>
        <p:spPr>
          <a:xfrm>
            <a:off x="2904857" y="342604"/>
            <a:ext cx="8749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Demographics </a:t>
            </a:r>
            <a:r>
              <a:rPr lang="en-US" sz="3200" dirty="0">
                <a:latin typeface="Montserrat" panose="00000500000000000000" pitchFamily="2" charset="0"/>
              </a:rPr>
              <a:t>| Sex Distribution by Zone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555E1D-516A-503D-48DE-A9A5CCBBB53E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77">
            <a:extLst>
              <a:ext uri="{FF2B5EF4-FFF2-40B4-BE49-F238E27FC236}">
                <a16:creationId xmlns:a16="http://schemas.microsoft.com/office/drawing/2014/main" id="{870904B0-EC1B-1A7C-9D11-1A8BE707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988932"/>
            <a:ext cx="5596452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78">
            <a:extLst>
              <a:ext uri="{FF2B5EF4-FFF2-40B4-BE49-F238E27FC236}">
                <a16:creationId xmlns:a16="http://schemas.microsoft.com/office/drawing/2014/main" id="{2CDAB5D9-E034-67AC-A783-F2DA6B779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687953"/>
            <a:ext cx="5596452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79">
            <a:extLst>
              <a:ext uri="{FF2B5EF4-FFF2-40B4-BE49-F238E27FC236}">
                <a16:creationId xmlns:a16="http://schemas.microsoft.com/office/drawing/2014/main" id="{01F946D7-9887-BB41-2909-5F34948C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5273701"/>
            <a:ext cx="5596452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80">
            <a:extLst>
              <a:ext uri="{FF2B5EF4-FFF2-40B4-BE49-F238E27FC236}">
                <a16:creationId xmlns:a16="http://schemas.microsoft.com/office/drawing/2014/main" id="{4ECBB5AB-E725-811A-42C6-499611F3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972720"/>
            <a:ext cx="5596452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1">
            <a:extLst>
              <a:ext uri="{FF2B5EF4-FFF2-40B4-BE49-F238E27FC236}">
                <a16:creationId xmlns:a16="http://schemas.microsoft.com/office/drawing/2014/main" id="{DDA7EC89-5FA2-34E4-7CB6-265030B8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843238"/>
            <a:ext cx="5596452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2">
            <a:extLst>
              <a:ext uri="{FF2B5EF4-FFF2-40B4-BE49-F238E27FC236}">
                <a16:creationId xmlns:a16="http://schemas.microsoft.com/office/drawing/2014/main" id="{C3884AAB-A5D0-AA9B-506F-7C90CE19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545494"/>
            <a:ext cx="5596452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3">
            <a:extLst>
              <a:ext uri="{FF2B5EF4-FFF2-40B4-BE49-F238E27FC236}">
                <a16:creationId xmlns:a16="http://schemas.microsoft.com/office/drawing/2014/main" id="{2205BEF2-D7B4-1CD4-77F6-A3F9FE2E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558468"/>
            <a:ext cx="5596452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84">
            <a:extLst>
              <a:ext uri="{FF2B5EF4-FFF2-40B4-BE49-F238E27FC236}">
                <a16:creationId xmlns:a16="http://schemas.microsoft.com/office/drawing/2014/main" id="{908A56F3-E6EF-60C3-91BE-63856B7F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4257490"/>
            <a:ext cx="5596452" cy="300981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85">
            <a:extLst>
              <a:ext uri="{FF2B5EF4-FFF2-40B4-BE49-F238E27FC236}">
                <a16:creationId xmlns:a16="http://schemas.microsoft.com/office/drawing/2014/main" id="{F5264A80-C6A3-42B4-D41C-DA862C1B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3128005"/>
            <a:ext cx="5596452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874AB332-7FB4-1976-A18C-D8FD5F72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830261"/>
            <a:ext cx="5596452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9547959E-535A-87F7-4249-DED663AF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412774"/>
            <a:ext cx="5596452" cy="297744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88">
            <a:extLst>
              <a:ext uri="{FF2B5EF4-FFF2-40B4-BE49-F238E27FC236}">
                <a16:creationId xmlns:a16="http://schemas.microsoft.com/office/drawing/2014/main" id="{08A4468E-CD02-6576-964B-27760463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84" y="2108558"/>
            <a:ext cx="5596452" cy="304216"/>
          </a:xfrm>
          <a:prstGeom prst="rect">
            <a:avLst/>
          </a:prstGeom>
          <a:solidFill>
            <a:srgbClr val="E8E8E8"/>
          </a:solidFill>
          <a:ln w="127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99">
            <a:extLst>
              <a:ext uri="{FF2B5EF4-FFF2-40B4-BE49-F238E27FC236}">
                <a16:creationId xmlns:a16="http://schemas.microsoft.com/office/drawing/2014/main" id="{EF7F290E-8552-5222-A6B4-4FC5D8E2C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884" y="1781686"/>
            <a:ext cx="5038986" cy="0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Line 100">
            <a:extLst>
              <a:ext uri="{FF2B5EF4-FFF2-40B4-BE49-F238E27FC236}">
                <a16:creationId xmlns:a16="http://schemas.microsoft.com/office/drawing/2014/main" id="{AEB29407-87A1-54C2-45FF-AC6DA59CC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884" y="1716960"/>
            <a:ext cx="0" cy="64727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Line 101">
            <a:extLst>
              <a:ext uri="{FF2B5EF4-FFF2-40B4-BE49-F238E27FC236}">
                <a16:creationId xmlns:a16="http://schemas.microsoft.com/office/drawing/2014/main" id="{B92CDAFD-E2CC-E2B3-4697-4DA9561D7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820" y="1716960"/>
            <a:ext cx="0" cy="64727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Line 102">
            <a:extLst>
              <a:ext uri="{FF2B5EF4-FFF2-40B4-BE49-F238E27FC236}">
                <a16:creationId xmlns:a16="http://schemas.microsoft.com/office/drawing/2014/main" id="{D9C96B26-77B2-32A1-1199-5C39A32B8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0466" y="1716960"/>
            <a:ext cx="0" cy="64727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Line 103">
            <a:extLst>
              <a:ext uri="{FF2B5EF4-FFF2-40B4-BE49-F238E27FC236}">
                <a16:creationId xmlns:a16="http://schemas.microsoft.com/office/drawing/2014/main" id="{B1FDA399-8EA4-526E-3A56-1CA04745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931" y="1716960"/>
            <a:ext cx="0" cy="64727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Line 104">
            <a:extLst>
              <a:ext uri="{FF2B5EF4-FFF2-40B4-BE49-F238E27FC236}">
                <a16:creationId xmlns:a16="http://schemas.microsoft.com/office/drawing/2014/main" id="{2C536180-9C5D-39AF-D3F5-FF11777DE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867" y="1716960"/>
            <a:ext cx="0" cy="64727"/>
          </a:xfrm>
          <a:prstGeom prst="line">
            <a:avLst/>
          </a:prstGeom>
          <a:noFill/>
          <a:ln w="3175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105">
            <a:extLst>
              <a:ext uri="{FF2B5EF4-FFF2-40B4-BE49-F238E27FC236}">
                <a16:creationId xmlns:a16="http://schemas.microsoft.com/office/drawing/2014/main" id="{DDE38B5A-793A-EF46-7F9F-16C87929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047" y="1503361"/>
            <a:ext cx="785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3" name="Line 106">
            <a:extLst>
              <a:ext uri="{FF2B5EF4-FFF2-40B4-BE49-F238E27FC236}">
                <a16:creationId xmlns:a16="http://schemas.microsoft.com/office/drawing/2014/main" id="{D1147BDF-E1E7-4CA7-6507-698FFAA06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2412774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112">
            <a:extLst>
              <a:ext uri="{FF2B5EF4-FFF2-40B4-BE49-F238E27FC236}">
                <a16:creationId xmlns:a16="http://schemas.microsoft.com/office/drawing/2014/main" id="{1A83D956-4D5B-3F12-D085-30670C8A7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3128005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118">
            <a:extLst>
              <a:ext uri="{FF2B5EF4-FFF2-40B4-BE49-F238E27FC236}">
                <a16:creationId xmlns:a16="http://schemas.microsoft.com/office/drawing/2014/main" id="{D0F33663-0A00-3434-CA06-655073A50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3843238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124">
            <a:extLst>
              <a:ext uri="{FF2B5EF4-FFF2-40B4-BE49-F238E27FC236}">
                <a16:creationId xmlns:a16="http://schemas.microsoft.com/office/drawing/2014/main" id="{AD7223C1-ABC2-5D8B-D4A4-21C67389D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4558468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130">
            <a:extLst>
              <a:ext uri="{FF2B5EF4-FFF2-40B4-BE49-F238E27FC236}">
                <a16:creationId xmlns:a16="http://schemas.microsoft.com/office/drawing/2014/main" id="{BA9F3D0D-F33A-312E-041E-D6C5C2D6C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5273701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132">
            <a:extLst>
              <a:ext uri="{FF2B5EF4-FFF2-40B4-BE49-F238E27FC236}">
                <a16:creationId xmlns:a16="http://schemas.microsoft.com/office/drawing/2014/main" id="{F1CC104F-C133-4C4F-5F9B-D619396D2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1684" y="5988932"/>
            <a:ext cx="71200" cy="0"/>
          </a:xfrm>
          <a:prstGeom prst="line">
            <a:avLst/>
          </a:prstGeom>
          <a:noFill/>
          <a:ln w="3175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138">
            <a:extLst>
              <a:ext uri="{FF2B5EF4-FFF2-40B4-BE49-F238E27FC236}">
                <a16:creationId xmlns:a16="http://schemas.microsoft.com/office/drawing/2014/main" id="{D436E85D-0D4B-19D4-8337-8029B017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839" y="1503361"/>
            <a:ext cx="2356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0" name="Rectangle 139">
            <a:extLst>
              <a:ext uri="{FF2B5EF4-FFF2-40B4-BE49-F238E27FC236}">
                <a16:creationId xmlns:a16="http://schemas.microsoft.com/office/drawing/2014/main" id="{37CECB62-49C2-0AED-CED8-3ADE6B4F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77" y="1503361"/>
            <a:ext cx="2356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4D53BD62-9219-369A-FF7D-B3584880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114" y="1503361"/>
            <a:ext cx="2356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</a:rPr>
              <a:t>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2" name="Rectangle 141">
            <a:extLst>
              <a:ext uri="{FF2B5EF4-FFF2-40B4-BE49-F238E27FC236}">
                <a16:creationId xmlns:a16="http://schemas.microsoft.com/office/drawing/2014/main" id="{EF3BF8F2-6509-B9FC-B760-0E11F0A1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50" y="1503361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1200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88173-0F49-A723-01E2-EEDE8AC31BBD}"/>
              </a:ext>
            </a:extLst>
          </p:cNvPr>
          <p:cNvSpPr txBox="1"/>
          <p:nvPr/>
        </p:nvSpPr>
        <p:spPr>
          <a:xfrm>
            <a:off x="554124" y="2228108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E4B949-9C85-9727-13CC-CDCC3DF2C983}"/>
              </a:ext>
            </a:extLst>
          </p:cNvPr>
          <p:cNvSpPr txBox="1"/>
          <p:nvPr/>
        </p:nvSpPr>
        <p:spPr>
          <a:xfrm>
            <a:off x="562139" y="294333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9FEAA-6587-96C3-5B92-5C9DBC6A1838}"/>
              </a:ext>
            </a:extLst>
          </p:cNvPr>
          <p:cNvSpPr txBox="1"/>
          <p:nvPr/>
        </p:nvSpPr>
        <p:spPr>
          <a:xfrm>
            <a:off x="464355" y="3647016"/>
            <a:ext cx="54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A531B6-39A0-DA6A-8311-FA8C52B187F1}"/>
              </a:ext>
            </a:extLst>
          </p:cNvPr>
          <p:cNvSpPr txBox="1"/>
          <p:nvPr/>
        </p:nvSpPr>
        <p:spPr>
          <a:xfrm>
            <a:off x="605420" y="4362247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3B97BF-9CA1-3F39-B073-A454FB162258}"/>
              </a:ext>
            </a:extLst>
          </p:cNvPr>
          <p:cNvSpPr txBox="1"/>
          <p:nvPr/>
        </p:nvSpPr>
        <p:spPr>
          <a:xfrm>
            <a:off x="608626" y="508903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EAC269-3A54-0199-607F-ECD40FA110A9}"/>
              </a:ext>
            </a:extLst>
          </p:cNvPr>
          <p:cNvSpPr txBox="1"/>
          <p:nvPr/>
        </p:nvSpPr>
        <p:spPr>
          <a:xfrm>
            <a:off x="509304" y="5804266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61" name="Rectangle 138">
            <a:extLst>
              <a:ext uri="{FF2B5EF4-FFF2-40B4-BE49-F238E27FC236}">
                <a16:creationId xmlns:a16="http://schemas.microsoft.com/office/drawing/2014/main" id="{49219000-EF86-B98D-DF61-639B1D51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7" y="6459154"/>
            <a:ext cx="67147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NC = North Central; NE = North East; NW = North West; SE = South East; SS = South South; SW = South West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2" name="Rectangle 138">
            <a:extLst>
              <a:ext uri="{FF2B5EF4-FFF2-40B4-BE49-F238E27FC236}">
                <a16:creationId xmlns:a16="http://schemas.microsoft.com/office/drawing/2014/main" id="{5EC41970-65B0-FD0C-A653-BFF390F6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97" y="1162624"/>
            <a:ext cx="499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19863C-63F7-622F-B9E5-B5A80E1C0A38}"/>
              </a:ext>
            </a:extLst>
          </p:cNvPr>
          <p:cNvGrpSpPr/>
          <p:nvPr/>
        </p:nvGrpSpPr>
        <p:grpSpPr>
          <a:xfrm>
            <a:off x="8232526" y="4518815"/>
            <a:ext cx="1702967" cy="1173059"/>
            <a:chOff x="8232526" y="4518815"/>
            <a:chExt cx="1702967" cy="117305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04029A4-CC40-090F-89F9-AE4A07C189FF}"/>
                </a:ext>
              </a:extLst>
            </p:cNvPr>
            <p:cNvSpPr/>
            <p:nvPr/>
          </p:nvSpPr>
          <p:spPr>
            <a:xfrm>
              <a:off x="8317444" y="5077321"/>
              <a:ext cx="203199" cy="2031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AA699-9936-3883-F40B-903A6E8DC159}"/>
                </a:ext>
              </a:extLst>
            </p:cNvPr>
            <p:cNvSpPr/>
            <p:nvPr/>
          </p:nvSpPr>
          <p:spPr>
            <a:xfrm>
              <a:off x="8317444" y="5405609"/>
              <a:ext cx="203199" cy="2031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FBD0E5-07E8-DCE9-9B65-5753BCA2AF1D}"/>
                </a:ext>
              </a:extLst>
            </p:cNvPr>
            <p:cNvSpPr txBox="1"/>
            <p:nvPr/>
          </p:nvSpPr>
          <p:spPr>
            <a:xfrm>
              <a:off x="8550026" y="497208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0463EB-13AE-586B-AB0E-7326FBFA4DBD}"/>
                </a:ext>
              </a:extLst>
            </p:cNvPr>
            <p:cNvSpPr txBox="1"/>
            <p:nvPr/>
          </p:nvSpPr>
          <p:spPr>
            <a:xfrm>
              <a:off x="8550026" y="5322542"/>
              <a:ext cx="865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Female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100BBF-3CA9-CA22-6682-4F9C5DB28722}"/>
                </a:ext>
              </a:extLst>
            </p:cNvPr>
            <p:cNvSpPr txBox="1"/>
            <p:nvPr/>
          </p:nvSpPr>
          <p:spPr>
            <a:xfrm>
              <a:off x="8232526" y="4518815"/>
              <a:ext cx="1702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Sex Distribution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C58189-6244-CD64-3653-6E642BAFD8D0}"/>
              </a:ext>
            </a:extLst>
          </p:cNvPr>
          <p:cNvGrpSpPr/>
          <p:nvPr/>
        </p:nvGrpSpPr>
        <p:grpSpPr>
          <a:xfrm>
            <a:off x="1122883" y="2108558"/>
            <a:ext cx="5008997" cy="601960"/>
            <a:chOff x="1122883" y="2108558"/>
            <a:chExt cx="5008997" cy="601960"/>
          </a:xfrm>
        </p:grpSpPr>
        <p:sp>
          <p:nvSpPr>
            <p:cNvPr id="16" name="Rectangle 89">
              <a:extLst>
                <a:ext uri="{FF2B5EF4-FFF2-40B4-BE49-F238E27FC236}">
                  <a16:creationId xmlns:a16="http://schemas.microsoft.com/office/drawing/2014/main" id="{FE17E2C2-897A-13F7-FF96-76FD3213A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2108558"/>
              <a:ext cx="2635200" cy="3042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90">
              <a:extLst>
                <a:ext uri="{FF2B5EF4-FFF2-40B4-BE49-F238E27FC236}">
                  <a16:creationId xmlns:a16="http://schemas.microsoft.com/office/drawing/2014/main" id="{6BB48AE2-4CDF-8331-CC12-90825183A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3" y="2412774"/>
              <a:ext cx="4593600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Rectangle 139">
              <a:extLst>
                <a:ext uri="{FF2B5EF4-FFF2-40B4-BE49-F238E27FC236}">
                  <a16:creationId xmlns:a16="http://schemas.microsoft.com/office/drawing/2014/main" id="{DF24879D-151E-7239-3669-4CE4A51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419" y="219373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627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79" name="Rectangle 139">
              <a:extLst>
                <a:ext uri="{FF2B5EF4-FFF2-40B4-BE49-F238E27FC236}">
                  <a16:creationId xmlns:a16="http://schemas.microsoft.com/office/drawing/2014/main" id="{9D4A7A94-B69F-5DAA-0720-A0E3B8770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7691" y="2501965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1094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427D42-E79E-3076-64E2-EDC4830D2816}"/>
              </a:ext>
            </a:extLst>
          </p:cNvPr>
          <p:cNvGrpSpPr/>
          <p:nvPr/>
        </p:nvGrpSpPr>
        <p:grpSpPr>
          <a:xfrm>
            <a:off x="1122884" y="2819710"/>
            <a:ext cx="452581" cy="606039"/>
            <a:chOff x="1122884" y="2819710"/>
            <a:chExt cx="452581" cy="606039"/>
          </a:xfrm>
        </p:grpSpPr>
        <p:sp>
          <p:nvSpPr>
            <p:cNvPr id="18" name="Rectangle 91">
              <a:extLst>
                <a:ext uri="{FF2B5EF4-FFF2-40B4-BE49-F238E27FC236}">
                  <a16:creationId xmlns:a16="http://schemas.microsoft.com/office/drawing/2014/main" id="{B169768A-4087-3AE7-B245-B89A42D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128005"/>
              <a:ext cx="147600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89">
              <a:extLst>
                <a:ext uri="{FF2B5EF4-FFF2-40B4-BE49-F238E27FC236}">
                  <a16:creationId xmlns:a16="http://schemas.microsoft.com/office/drawing/2014/main" id="{12669DB0-2259-60AB-27C7-403277D0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2819710"/>
              <a:ext cx="216000" cy="3042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Rectangle 139">
              <a:extLst>
                <a:ext uri="{FF2B5EF4-FFF2-40B4-BE49-F238E27FC236}">
                  <a16:creationId xmlns:a16="http://schemas.microsoft.com/office/drawing/2014/main" id="{92E73C8C-2A99-0D0C-D50D-289E4956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71" y="2915927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1" name="Rectangle 139">
              <a:extLst>
                <a:ext uri="{FF2B5EF4-FFF2-40B4-BE49-F238E27FC236}">
                  <a16:creationId xmlns:a16="http://schemas.microsoft.com/office/drawing/2014/main" id="{25EFF8C7-30C7-8D13-DD3C-A970998BC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496" y="3194069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35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2A70C-FA3A-EDBA-6803-E78E00B76F59}"/>
              </a:ext>
            </a:extLst>
          </p:cNvPr>
          <p:cNvGrpSpPr/>
          <p:nvPr/>
        </p:nvGrpSpPr>
        <p:grpSpPr>
          <a:xfrm>
            <a:off x="1122884" y="3542257"/>
            <a:ext cx="2265142" cy="598725"/>
            <a:chOff x="1122884" y="3542257"/>
            <a:chExt cx="2265142" cy="598725"/>
          </a:xfrm>
        </p:grpSpPr>
        <p:sp>
          <p:nvSpPr>
            <p:cNvPr id="19" name="Rectangle 92">
              <a:extLst>
                <a:ext uri="{FF2B5EF4-FFF2-40B4-BE49-F238E27FC236}">
                  <a16:creationId xmlns:a16="http://schemas.microsoft.com/office/drawing/2014/main" id="{0968A496-51EB-6B66-102E-C06D4D13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843238"/>
              <a:ext cx="1915200" cy="2977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Rectangle 89">
              <a:extLst>
                <a:ext uri="{FF2B5EF4-FFF2-40B4-BE49-F238E27FC236}">
                  <a16:creationId xmlns:a16="http://schemas.microsoft.com/office/drawing/2014/main" id="{2F1DB503-3423-06A0-F1A8-A50267F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3542257"/>
              <a:ext cx="939600" cy="3042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Rectangle 139">
              <a:extLst>
                <a:ext uri="{FF2B5EF4-FFF2-40B4-BE49-F238E27FC236}">
                  <a16:creationId xmlns:a16="http://schemas.microsoft.com/office/drawing/2014/main" id="{1DD390BE-4536-49D7-AD3E-BC51ADE72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734" y="3628060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224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3" name="Rectangle 139">
              <a:extLst>
                <a:ext uri="{FF2B5EF4-FFF2-40B4-BE49-F238E27FC236}">
                  <a16:creationId xmlns:a16="http://schemas.microsoft.com/office/drawing/2014/main" id="{89BF98A6-7DA1-79E6-C259-7C76D3169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84" y="3894289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456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D0379E-7177-543F-BAD4-F1E76701A656}"/>
              </a:ext>
            </a:extLst>
          </p:cNvPr>
          <p:cNvGrpSpPr/>
          <p:nvPr/>
        </p:nvGrpSpPr>
        <p:grpSpPr>
          <a:xfrm>
            <a:off x="1122883" y="4257490"/>
            <a:ext cx="1528417" cy="605194"/>
            <a:chOff x="1122883" y="4257490"/>
            <a:chExt cx="1528417" cy="605194"/>
          </a:xfrm>
        </p:grpSpPr>
        <p:sp>
          <p:nvSpPr>
            <p:cNvPr id="20" name="Rectangle 93">
              <a:extLst>
                <a:ext uri="{FF2B5EF4-FFF2-40B4-BE49-F238E27FC236}">
                  <a16:creationId xmlns:a16="http://schemas.microsoft.com/office/drawing/2014/main" id="{98308B0A-9D40-1E8E-8063-7D5A8DF7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3" y="4257490"/>
              <a:ext cx="846000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94">
              <a:extLst>
                <a:ext uri="{FF2B5EF4-FFF2-40B4-BE49-F238E27FC236}">
                  <a16:creationId xmlns:a16="http://schemas.microsoft.com/office/drawing/2014/main" id="{B1CF6536-2375-4529-6631-507D0222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3" y="4558468"/>
              <a:ext cx="1188000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Rectangle 139">
              <a:extLst>
                <a:ext uri="{FF2B5EF4-FFF2-40B4-BE49-F238E27FC236}">
                  <a16:creationId xmlns:a16="http://schemas.microsoft.com/office/drawing/2014/main" id="{86EBA68A-C6F3-7FEF-BAC0-0432C5504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788" y="4315645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201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5" name="Rectangle 139">
              <a:extLst>
                <a:ext uri="{FF2B5EF4-FFF2-40B4-BE49-F238E27FC236}">
                  <a16:creationId xmlns:a16="http://schemas.microsoft.com/office/drawing/2014/main" id="{D4694065-4335-9D6A-B86A-8F0B1056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658" y="4620673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283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FFB8C5-AE14-6CC5-5058-A7832E06D412}"/>
              </a:ext>
            </a:extLst>
          </p:cNvPr>
          <p:cNvGrpSpPr/>
          <p:nvPr/>
        </p:nvGrpSpPr>
        <p:grpSpPr>
          <a:xfrm>
            <a:off x="1122883" y="4972720"/>
            <a:ext cx="1734893" cy="605197"/>
            <a:chOff x="1122883" y="4972720"/>
            <a:chExt cx="1734893" cy="605197"/>
          </a:xfrm>
        </p:grpSpPr>
        <p:sp>
          <p:nvSpPr>
            <p:cNvPr id="24" name="Rectangle 97">
              <a:extLst>
                <a:ext uri="{FF2B5EF4-FFF2-40B4-BE49-F238E27FC236}">
                  <a16:creationId xmlns:a16="http://schemas.microsoft.com/office/drawing/2014/main" id="{05FD2117-7207-B440-9B7C-185C5099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3" y="4972720"/>
              <a:ext cx="1000800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98">
              <a:extLst>
                <a:ext uri="{FF2B5EF4-FFF2-40B4-BE49-F238E27FC236}">
                  <a16:creationId xmlns:a16="http://schemas.microsoft.com/office/drawing/2014/main" id="{C1730305-FACE-0C24-B53E-0F6EB9D9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5273701"/>
              <a:ext cx="1404000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Rectangle 139">
              <a:extLst>
                <a:ext uri="{FF2B5EF4-FFF2-40B4-BE49-F238E27FC236}">
                  <a16:creationId xmlns:a16="http://schemas.microsoft.com/office/drawing/2014/main" id="{15DD20AC-0B5A-95B2-1114-75BFFDBF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658" y="5024887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238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7" name="Rectangle 139">
              <a:extLst>
                <a:ext uri="{FF2B5EF4-FFF2-40B4-BE49-F238E27FC236}">
                  <a16:creationId xmlns:a16="http://schemas.microsoft.com/office/drawing/2014/main" id="{58D00859-C08D-4E21-352E-459E0D7C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134" y="5347374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334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639D64-D86F-BB35-24B0-2A12057AA68C}"/>
              </a:ext>
            </a:extLst>
          </p:cNvPr>
          <p:cNvGrpSpPr/>
          <p:nvPr/>
        </p:nvGrpSpPr>
        <p:grpSpPr>
          <a:xfrm>
            <a:off x="1122883" y="5687953"/>
            <a:ext cx="5629440" cy="605195"/>
            <a:chOff x="1122883" y="5687953"/>
            <a:chExt cx="5629440" cy="605195"/>
          </a:xfrm>
        </p:grpSpPr>
        <p:sp>
          <p:nvSpPr>
            <p:cNvPr id="22" name="Rectangle 95">
              <a:extLst>
                <a:ext uri="{FF2B5EF4-FFF2-40B4-BE49-F238E27FC236}">
                  <a16:creationId xmlns:a16="http://schemas.microsoft.com/office/drawing/2014/main" id="{50158D27-4892-EBD6-41D2-4F617C58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3" y="5687953"/>
              <a:ext cx="3315600" cy="3009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96">
              <a:extLst>
                <a:ext uri="{FF2B5EF4-FFF2-40B4-BE49-F238E27FC236}">
                  <a16:creationId xmlns:a16="http://schemas.microsoft.com/office/drawing/2014/main" id="{541CC67C-0CEB-78F2-C92D-25E89093D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84" y="5988932"/>
              <a:ext cx="5220000" cy="304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Rectangle 139">
              <a:extLst>
                <a:ext uri="{FF2B5EF4-FFF2-40B4-BE49-F238E27FC236}">
                  <a16:creationId xmlns:a16="http://schemas.microsoft.com/office/drawing/2014/main" id="{07C4B053-8F95-C67F-69CE-190A36543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258" y="5756982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789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139">
              <a:extLst>
                <a:ext uri="{FF2B5EF4-FFF2-40B4-BE49-F238E27FC236}">
                  <a16:creationId xmlns:a16="http://schemas.microsoft.com/office/drawing/2014/main" id="{29610258-564C-779F-94E9-832A58571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34" y="6072130"/>
              <a:ext cx="3141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1242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255912-331D-64D0-3894-FD48F035BD9E}"/>
              </a:ext>
            </a:extLst>
          </p:cNvPr>
          <p:cNvGrpSpPr/>
          <p:nvPr/>
        </p:nvGrpSpPr>
        <p:grpSpPr>
          <a:xfrm>
            <a:off x="8263208" y="1586372"/>
            <a:ext cx="2220861" cy="1044660"/>
            <a:chOff x="8263208" y="1586372"/>
            <a:chExt cx="2220861" cy="104466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DC50A55-6D12-A999-78FF-C398F36E53E7}"/>
                </a:ext>
              </a:extLst>
            </p:cNvPr>
            <p:cNvSpPr/>
            <p:nvPr/>
          </p:nvSpPr>
          <p:spPr>
            <a:xfrm>
              <a:off x="8263208" y="1586372"/>
              <a:ext cx="2220861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D2E784-8C52-5179-FED5-567D2134DC60}"/>
                </a:ext>
              </a:extLst>
            </p:cNvPr>
            <p:cNvSpPr txBox="1"/>
            <p:nvPr/>
          </p:nvSpPr>
          <p:spPr>
            <a:xfrm>
              <a:off x="8366997" y="1601584"/>
              <a:ext cx="15295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3,444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0AC334-2270-8EE7-0DE8-123A320AC9FD}"/>
                </a:ext>
              </a:extLst>
            </p:cNvPr>
            <p:cNvSpPr txBox="1"/>
            <p:nvPr/>
          </p:nvSpPr>
          <p:spPr>
            <a:xfrm>
              <a:off x="9407291" y="217515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DA79210-9E92-D8C7-18CB-686A06701756}"/>
                </a:ext>
              </a:extLst>
            </p:cNvPr>
            <p:cNvSpPr txBox="1"/>
            <p:nvPr/>
          </p:nvSpPr>
          <p:spPr>
            <a:xfrm>
              <a:off x="8352392" y="2107812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61.8%</a:t>
              </a:r>
              <a:endParaRPr lang="en-GB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9904E3-C1EC-4FE1-10A2-433F350BEF09}"/>
              </a:ext>
            </a:extLst>
          </p:cNvPr>
          <p:cNvGrpSpPr/>
          <p:nvPr/>
        </p:nvGrpSpPr>
        <p:grpSpPr>
          <a:xfrm>
            <a:off x="8263208" y="2755801"/>
            <a:ext cx="2220861" cy="1070109"/>
            <a:chOff x="8263208" y="2755801"/>
            <a:chExt cx="2220861" cy="107010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AD21EFB-0766-5E67-D418-0636CB2DDA79}"/>
                </a:ext>
              </a:extLst>
            </p:cNvPr>
            <p:cNvSpPr/>
            <p:nvPr/>
          </p:nvSpPr>
          <p:spPr>
            <a:xfrm>
              <a:off x="8263208" y="2755801"/>
              <a:ext cx="2220861" cy="97411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824E05-FCC5-885D-08F5-C3E976DEA745}"/>
                </a:ext>
              </a:extLst>
            </p:cNvPr>
            <p:cNvSpPr txBox="1"/>
            <p:nvPr/>
          </p:nvSpPr>
          <p:spPr>
            <a:xfrm>
              <a:off x="8366997" y="2771013"/>
              <a:ext cx="1345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2,130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85E0D-16CD-B0DC-0F48-83A44E539C3A}"/>
                </a:ext>
              </a:extLst>
            </p:cNvPr>
            <p:cNvSpPr txBox="1"/>
            <p:nvPr/>
          </p:nvSpPr>
          <p:spPr>
            <a:xfrm>
              <a:off x="9407291" y="3344579"/>
              <a:ext cx="865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Female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F04E8F-9ED6-7C14-4DC3-CAC27E4D0F56}"/>
                </a:ext>
              </a:extLst>
            </p:cNvPr>
            <p:cNvSpPr txBox="1"/>
            <p:nvPr/>
          </p:nvSpPr>
          <p:spPr>
            <a:xfrm>
              <a:off x="8352392" y="3302690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38.2%</a:t>
              </a:r>
              <a:endParaRPr lang="en-GB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1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ACF4B-2D74-18D1-374D-08CC23B8809F}"/>
              </a:ext>
            </a:extLst>
          </p:cNvPr>
          <p:cNvSpPr txBox="1"/>
          <p:nvPr/>
        </p:nvSpPr>
        <p:spPr>
          <a:xfrm>
            <a:off x="3433848" y="342604"/>
            <a:ext cx="822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Vascular Access </a:t>
            </a:r>
            <a:r>
              <a:rPr lang="en-US" sz="3200" dirty="0">
                <a:latin typeface="Montserrat" panose="00000500000000000000" pitchFamily="2" charset="0"/>
              </a:rPr>
              <a:t>| Distribution by Zone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6ABC6C-876E-B4EB-B456-003928ECD6BD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0B88E2-B2CE-1B34-A8B6-2A55804C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45" y="1270102"/>
            <a:ext cx="2369110" cy="51535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EC99CAB-7E5C-55FA-166A-BF588D797978}"/>
              </a:ext>
            </a:extLst>
          </p:cNvPr>
          <p:cNvGrpSpPr/>
          <p:nvPr/>
        </p:nvGrpSpPr>
        <p:grpSpPr>
          <a:xfrm>
            <a:off x="475334" y="4834068"/>
            <a:ext cx="2542808" cy="974117"/>
            <a:chOff x="475334" y="4834068"/>
            <a:chExt cx="2542808" cy="97411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ADE670-F834-E53C-B3D1-1BD69C574CFD}"/>
                </a:ext>
              </a:extLst>
            </p:cNvPr>
            <p:cNvSpPr/>
            <p:nvPr/>
          </p:nvSpPr>
          <p:spPr>
            <a:xfrm>
              <a:off x="475334" y="4834068"/>
              <a:ext cx="2542808" cy="97411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4D7C33-4474-7A98-5944-C0BAEB532FE9}"/>
                </a:ext>
              </a:extLst>
            </p:cNvPr>
            <p:cNvSpPr txBox="1"/>
            <p:nvPr/>
          </p:nvSpPr>
          <p:spPr>
            <a:xfrm>
              <a:off x="579123" y="4849280"/>
              <a:ext cx="1590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66.6%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42B748-C9B5-D7FB-4420-6CA8FB9F4046}"/>
                </a:ext>
              </a:extLst>
            </p:cNvPr>
            <p:cNvSpPr txBox="1"/>
            <p:nvPr/>
          </p:nvSpPr>
          <p:spPr>
            <a:xfrm>
              <a:off x="578885" y="5422846"/>
              <a:ext cx="2439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Temp. Femoral Catheter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18F47F-D70D-A573-AB1C-F61E4DF50C50}"/>
              </a:ext>
            </a:extLst>
          </p:cNvPr>
          <p:cNvGrpSpPr/>
          <p:nvPr/>
        </p:nvGrpSpPr>
        <p:grpSpPr>
          <a:xfrm>
            <a:off x="371546" y="2561862"/>
            <a:ext cx="1770673" cy="974117"/>
            <a:chOff x="371546" y="2561862"/>
            <a:chExt cx="1770673" cy="97411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456528-ADE0-B92C-EFDE-4E8BF804F622}"/>
                </a:ext>
              </a:extLst>
            </p:cNvPr>
            <p:cNvSpPr/>
            <p:nvPr/>
          </p:nvSpPr>
          <p:spPr>
            <a:xfrm>
              <a:off x="371546" y="2561862"/>
              <a:ext cx="1770673" cy="97411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DFD842-AB95-7C07-36EE-42031B379C6C}"/>
                </a:ext>
              </a:extLst>
            </p:cNvPr>
            <p:cNvSpPr txBox="1"/>
            <p:nvPr/>
          </p:nvSpPr>
          <p:spPr>
            <a:xfrm>
              <a:off x="475334" y="2577074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31.3%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37DC5-A627-1795-2E2C-02F909CC557C}"/>
                </a:ext>
              </a:extLst>
            </p:cNvPr>
            <p:cNvSpPr txBox="1"/>
            <p:nvPr/>
          </p:nvSpPr>
          <p:spPr>
            <a:xfrm>
              <a:off x="475096" y="3150640"/>
              <a:ext cx="1667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Tunneled IJ CVC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09DD2E-B4EF-B36F-7E8A-F707F981A0FA}"/>
              </a:ext>
            </a:extLst>
          </p:cNvPr>
          <p:cNvGrpSpPr/>
          <p:nvPr/>
        </p:nvGrpSpPr>
        <p:grpSpPr>
          <a:xfrm>
            <a:off x="4032696" y="2683036"/>
            <a:ext cx="1428739" cy="974117"/>
            <a:chOff x="4032696" y="2683036"/>
            <a:chExt cx="1428739" cy="97411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2DD57F-EB44-6F60-4A16-EF77E045A5D2}"/>
                </a:ext>
              </a:extLst>
            </p:cNvPr>
            <p:cNvSpPr/>
            <p:nvPr/>
          </p:nvSpPr>
          <p:spPr>
            <a:xfrm>
              <a:off x="4032696" y="2683036"/>
              <a:ext cx="1428739" cy="974117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8881EA-0E1C-09E5-98F1-6BDEBEB16E0D}"/>
                </a:ext>
              </a:extLst>
            </p:cNvPr>
            <p:cNvSpPr txBox="1"/>
            <p:nvPr/>
          </p:nvSpPr>
          <p:spPr>
            <a:xfrm>
              <a:off x="4136485" y="2698248"/>
              <a:ext cx="1164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ontserrat Bold" panose="00000800000000000000" pitchFamily="2" charset="0"/>
                </a:rPr>
                <a:t>2.1%</a:t>
              </a:r>
              <a:endParaRPr lang="en-GB" sz="3600" dirty="0">
                <a:latin typeface="Montserrat Bold" panose="000008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55E29B-46A9-F0CF-F652-46BF77A6D6BB}"/>
                </a:ext>
              </a:extLst>
            </p:cNvPr>
            <p:cNvSpPr txBox="1"/>
            <p:nvPr/>
          </p:nvSpPr>
          <p:spPr>
            <a:xfrm>
              <a:off x="4136247" y="3271814"/>
              <a:ext cx="110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AV Fistula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B9BF6E-2E7C-E8CA-7E6A-F4833384D7FC}"/>
              </a:ext>
            </a:extLst>
          </p:cNvPr>
          <p:cNvGrpSpPr/>
          <p:nvPr/>
        </p:nvGrpSpPr>
        <p:grpSpPr>
          <a:xfrm>
            <a:off x="6797675" y="4357531"/>
            <a:ext cx="4722813" cy="404813"/>
            <a:chOff x="6797675" y="4357531"/>
            <a:chExt cx="4722813" cy="404813"/>
          </a:xfrm>
        </p:grpSpPr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FA59A1D0-33F9-0E78-6FCA-43DF97F3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4357531"/>
              <a:ext cx="4722813" cy="4048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6A352D-899E-E247-B613-61025EBE9CE7}"/>
                </a:ext>
              </a:extLst>
            </p:cNvPr>
            <p:cNvSpPr txBox="1"/>
            <p:nvPr/>
          </p:nvSpPr>
          <p:spPr>
            <a:xfrm>
              <a:off x="8555349" y="4371549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100.0%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726254-1B2C-2FAD-775E-B19E14369B44}"/>
              </a:ext>
            </a:extLst>
          </p:cNvPr>
          <p:cNvGrpSpPr/>
          <p:nvPr/>
        </p:nvGrpSpPr>
        <p:grpSpPr>
          <a:xfrm>
            <a:off x="6797675" y="1927069"/>
            <a:ext cx="4722813" cy="403225"/>
            <a:chOff x="6797675" y="1927069"/>
            <a:chExt cx="4722813" cy="403225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EF8E08B6-1C3B-9CDF-6806-9E7FBF12C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1927069"/>
              <a:ext cx="44450" cy="40322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E967977A-2DD6-10C9-BD73-07626E8F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0763" y="1927069"/>
              <a:ext cx="1609725" cy="4032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E5183DD9-71A1-5A31-9F98-DA453670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1927069"/>
              <a:ext cx="3071813" cy="4032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AF0CA6-60CF-A134-6A1B-8FA750126734}"/>
                </a:ext>
              </a:extLst>
            </p:cNvPr>
            <p:cNvSpPr txBox="1"/>
            <p:nvPr/>
          </p:nvSpPr>
          <p:spPr>
            <a:xfrm>
              <a:off x="7958200" y="192750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65.0%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4883C-E8F5-F01A-9D7D-DE5384D9FBAE}"/>
                </a:ext>
              </a:extLst>
            </p:cNvPr>
            <p:cNvSpPr txBox="1"/>
            <p:nvPr/>
          </p:nvSpPr>
          <p:spPr>
            <a:xfrm>
              <a:off x="10355854" y="19275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34.1%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6DAFE-B9D2-5E9C-CDD6-7B67491C6491}"/>
              </a:ext>
            </a:extLst>
          </p:cNvPr>
          <p:cNvGrpSpPr/>
          <p:nvPr/>
        </p:nvGrpSpPr>
        <p:grpSpPr>
          <a:xfrm>
            <a:off x="6797675" y="2536319"/>
            <a:ext cx="4722813" cy="400400"/>
            <a:chOff x="6797675" y="2536319"/>
            <a:chExt cx="4722813" cy="400400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7B5A41B4-2D8A-3F1E-462B-0A99CACD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788" y="2538256"/>
              <a:ext cx="3948113" cy="3984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DA7926E6-9C23-CEE8-BAA0-A25F9DA5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2538256"/>
              <a:ext cx="11113" cy="3984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D0927597-DDFA-05D3-BEEF-039BD2248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6900" y="2538256"/>
              <a:ext cx="763588" cy="3984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6684E3-FA2B-CA09-AFA5-CE9795770DBC}"/>
                </a:ext>
              </a:extLst>
            </p:cNvPr>
            <p:cNvSpPr txBox="1"/>
            <p:nvPr/>
          </p:nvSpPr>
          <p:spPr>
            <a:xfrm>
              <a:off x="8332797" y="253631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83.6%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97B298-A362-1A81-3E5B-543B8DB69A7E}"/>
                </a:ext>
              </a:extLst>
            </p:cNvPr>
            <p:cNvSpPr txBox="1"/>
            <p:nvPr/>
          </p:nvSpPr>
          <p:spPr>
            <a:xfrm>
              <a:off x="10735124" y="2552821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16.3%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BDA0D7-A698-5973-7279-98A5738707B0}"/>
              </a:ext>
            </a:extLst>
          </p:cNvPr>
          <p:cNvGrpSpPr/>
          <p:nvPr/>
        </p:nvGrpSpPr>
        <p:grpSpPr>
          <a:xfrm>
            <a:off x="6797675" y="3143094"/>
            <a:ext cx="4722813" cy="403225"/>
            <a:chOff x="6797675" y="3143094"/>
            <a:chExt cx="4722813" cy="403225"/>
          </a:xfrm>
        </p:grpSpPr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13B16A35-AA9E-E9A8-D3C0-26B8861B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488" y="3143094"/>
              <a:ext cx="3833813" cy="4032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41F1A926-524E-73E2-9612-4102FA47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3143094"/>
              <a:ext cx="23813" cy="40322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2507C835-461E-12B7-FDF4-E220C118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300" y="3143094"/>
              <a:ext cx="865188" cy="4032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950B65-48C6-5A2D-B3AA-4FD10D757BD7}"/>
                </a:ext>
              </a:extLst>
            </p:cNvPr>
            <p:cNvSpPr txBox="1"/>
            <p:nvPr/>
          </p:nvSpPr>
          <p:spPr>
            <a:xfrm>
              <a:off x="8215784" y="3167776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81.2%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09DC10-7925-9F80-9B97-375CF09BBDA0}"/>
                </a:ext>
              </a:extLst>
            </p:cNvPr>
            <p:cNvSpPr txBox="1"/>
            <p:nvPr/>
          </p:nvSpPr>
          <p:spPr>
            <a:xfrm>
              <a:off x="10722309" y="316004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18.3%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44405-3A7F-43B2-E3C1-974EB5DD2F38}"/>
              </a:ext>
            </a:extLst>
          </p:cNvPr>
          <p:cNvGrpSpPr/>
          <p:nvPr/>
        </p:nvGrpSpPr>
        <p:grpSpPr>
          <a:xfrm>
            <a:off x="6740324" y="3752694"/>
            <a:ext cx="4780164" cy="398463"/>
            <a:chOff x="6740324" y="3752694"/>
            <a:chExt cx="4780164" cy="398463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54CAF9E1-B560-CC57-2DBA-241D6676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3752694"/>
              <a:ext cx="369888" cy="3984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5CEC9627-C704-8940-6B59-3CF08A7DD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0163" y="3752694"/>
              <a:ext cx="2600325" cy="3984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D6196D10-E58E-E6BD-DB57-62FA65FA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7563" y="3752694"/>
              <a:ext cx="1752600" cy="3984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B89574-3842-0531-3B5B-5AD5E51EA6D9}"/>
                </a:ext>
              </a:extLst>
            </p:cNvPr>
            <p:cNvSpPr txBox="1"/>
            <p:nvPr/>
          </p:nvSpPr>
          <p:spPr>
            <a:xfrm>
              <a:off x="7580558" y="377838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37.1%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30CA4F-BC66-D07D-92BD-D656549658CC}"/>
                </a:ext>
              </a:extLst>
            </p:cNvPr>
            <p:cNvSpPr txBox="1"/>
            <p:nvPr/>
          </p:nvSpPr>
          <p:spPr>
            <a:xfrm>
              <a:off x="9793107" y="376936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55.1%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A1E2DC-B063-26C6-3A99-6795BAAEB2F4}"/>
                </a:ext>
              </a:extLst>
            </p:cNvPr>
            <p:cNvSpPr txBox="1"/>
            <p:nvPr/>
          </p:nvSpPr>
          <p:spPr>
            <a:xfrm>
              <a:off x="6740324" y="377838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7.8%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9A7CEA-A9EF-7D67-208C-CFF8625C299A}"/>
              </a:ext>
            </a:extLst>
          </p:cNvPr>
          <p:cNvGrpSpPr/>
          <p:nvPr/>
        </p:nvGrpSpPr>
        <p:grpSpPr>
          <a:xfrm>
            <a:off x="6740324" y="4968719"/>
            <a:ext cx="4780164" cy="398463"/>
            <a:chOff x="6740324" y="4968719"/>
            <a:chExt cx="4780164" cy="398463"/>
          </a:xfrm>
        </p:grpSpPr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5512B50B-239B-48FD-571B-250756D1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1450" y="4968719"/>
              <a:ext cx="1189038" cy="3984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A3614C74-5969-8240-9858-1D99B8BE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4968719"/>
              <a:ext cx="3432175" cy="3984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8BB89B-7080-DD98-3221-AA14A07EF619}"/>
                </a:ext>
              </a:extLst>
            </p:cNvPr>
            <p:cNvSpPr txBox="1"/>
            <p:nvPr/>
          </p:nvSpPr>
          <p:spPr>
            <a:xfrm>
              <a:off x="8197945" y="498243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72.7%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CB1362-1215-3554-E458-64CC497DD2A8}"/>
                </a:ext>
              </a:extLst>
            </p:cNvPr>
            <p:cNvSpPr txBox="1"/>
            <p:nvPr/>
          </p:nvSpPr>
          <p:spPr>
            <a:xfrm>
              <a:off x="10546698" y="4974666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25.2%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E48F94A7-12DA-B038-A8F8-D47D31F6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968719"/>
              <a:ext cx="101600" cy="3984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1DACC9-A65C-A2D3-4D4D-C07C17DE2252}"/>
                </a:ext>
              </a:extLst>
            </p:cNvPr>
            <p:cNvSpPr txBox="1"/>
            <p:nvPr/>
          </p:nvSpPr>
          <p:spPr>
            <a:xfrm>
              <a:off x="6740324" y="497784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2.1%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15A879-3057-EAAC-EC54-88815D9FFA54}"/>
              </a:ext>
            </a:extLst>
          </p:cNvPr>
          <p:cNvGrpSpPr/>
          <p:nvPr/>
        </p:nvGrpSpPr>
        <p:grpSpPr>
          <a:xfrm>
            <a:off x="4009111" y="4417148"/>
            <a:ext cx="2047951" cy="1653797"/>
            <a:chOff x="4009111" y="4417148"/>
            <a:chExt cx="2047951" cy="165379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5D402ED-7023-1544-E80E-5B17F583EA82}"/>
                </a:ext>
              </a:extLst>
            </p:cNvPr>
            <p:cNvSpPr/>
            <p:nvPr/>
          </p:nvSpPr>
          <p:spPr>
            <a:xfrm>
              <a:off x="4009111" y="4522386"/>
              <a:ext cx="203199" cy="2031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E660E2-5DB6-3D2C-0172-C0CFC101ABF3}"/>
                </a:ext>
              </a:extLst>
            </p:cNvPr>
            <p:cNvSpPr txBox="1"/>
            <p:nvPr/>
          </p:nvSpPr>
          <p:spPr>
            <a:xfrm>
              <a:off x="4241693" y="4417148"/>
              <a:ext cx="110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AV Fistula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09928BA-AE7E-6FBA-86DB-C04C5D844099}"/>
                </a:ext>
              </a:extLst>
            </p:cNvPr>
            <p:cNvSpPr/>
            <p:nvPr/>
          </p:nvSpPr>
          <p:spPr>
            <a:xfrm>
              <a:off x="4009111" y="5069741"/>
              <a:ext cx="203199" cy="2031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DF2467-7674-6BE3-0D96-88BD0CF4DA43}"/>
                </a:ext>
              </a:extLst>
            </p:cNvPr>
            <p:cNvSpPr txBox="1"/>
            <p:nvPr/>
          </p:nvSpPr>
          <p:spPr>
            <a:xfrm>
              <a:off x="4241693" y="4964503"/>
              <a:ext cx="18153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Temporary 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Femoral Catheter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4EA3DC-5731-A6C9-BB71-7D2B11397B99}"/>
                </a:ext>
              </a:extLst>
            </p:cNvPr>
            <p:cNvSpPr/>
            <p:nvPr/>
          </p:nvSpPr>
          <p:spPr>
            <a:xfrm>
              <a:off x="4014871" y="5806851"/>
              <a:ext cx="203199" cy="2031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E1EF84-602A-7CA1-B9AE-99840ECC937F}"/>
                </a:ext>
              </a:extLst>
            </p:cNvPr>
            <p:cNvSpPr txBox="1"/>
            <p:nvPr/>
          </p:nvSpPr>
          <p:spPr>
            <a:xfrm>
              <a:off x="4247453" y="5701613"/>
              <a:ext cx="1667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Tunneled IJ CVC</a:t>
              </a:r>
            </a:p>
          </p:txBody>
        </p:sp>
      </p:grpSp>
      <p:sp>
        <p:nvSpPr>
          <p:cNvPr id="76" name="Rectangle 138">
            <a:extLst>
              <a:ext uri="{FF2B5EF4-FFF2-40B4-BE49-F238E27FC236}">
                <a16:creationId xmlns:a16="http://schemas.microsoft.com/office/drawing/2014/main" id="{8FFAD8DB-FF7F-32BB-81FA-0F81666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7" y="6459154"/>
            <a:ext cx="67147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NC = North Central; NE = North East; NW = North West; SE = South East; SS = South South; SW = South West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7620E6-6E18-4175-CF70-9B257E8853BE}"/>
              </a:ext>
            </a:extLst>
          </p:cNvPr>
          <p:cNvGrpSpPr/>
          <p:nvPr/>
        </p:nvGrpSpPr>
        <p:grpSpPr>
          <a:xfrm>
            <a:off x="6082137" y="1914278"/>
            <a:ext cx="5556172" cy="4579313"/>
            <a:chOff x="6082137" y="1914278"/>
            <a:chExt cx="5556172" cy="457931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E3BCAD-1083-97A0-9C74-AA9407B0E93A}"/>
                </a:ext>
              </a:extLst>
            </p:cNvPr>
            <p:cNvGrpSpPr/>
            <p:nvPr/>
          </p:nvGrpSpPr>
          <p:grpSpPr>
            <a:xfrm>
              <a:off x="6797675" y="5760881"/>
              <a:ext cx="4722813" cy="103188"/>
              <a:chOff x="6797675" y="5508625"/>
              <a:chExt cx="4722813" cy="103188"/>
            </a:xfrm>
          </p:grpSpPr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B4318070-41BB-731D-75FB-CD3E358E3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7675" y="5508625"/>
                <a:ext cx="4722813" cy="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7890F886-418F-3A65-A0AC-A7481DE86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0850" y="5508625"/>
                <a:ext cx="0" cy="1031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7C150B88-593C-2825-F947-6E077CD27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488" y="5508625"/>
                <a:ext cx="0" cy="1031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AF32E4B1-30DF-6EDD-0A29-5FA8724C5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58288" y="5508625"/>
                <a:ext cx="0" cy="1031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E67B2EAB-EF80-CE78-B06F-96CBE74D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8775" y="5508625"/>
                <a:ext cx="0" cy="1031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26">
                <a:extLst>
                  <a:ext uri="{FF2B5EF4-FFF2-40B4-BE49-F238E27FC236}">
                    <a16:creationId xmlns:a16="http://schemas.microsoft.com/office/drawing/2014/main" id="{F4B859DD-A082-9BB2-5E15-418563613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9388" y="5508625"/>
                <a:ext cx="0" cy="1031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6" name="Rectangle 138">
              <a:extLst>
                <a:ext uri="{FF2B5EF4-FFF2-40B4-BE49-F238E27FC236}">
                  <a16:creationId xmlns:a16="http://schemas.microsoft.com/office/drawing/2014/main" id="{A993EE2D-8965-3F6C-7F0D-1CCD1AA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537" y="5969915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7" name="Rectangle 138">
              <a:extLst>
                <a:ext uri="{FF2B5EF4-FFF2-40B4-BE49-F238E27FC236}">
                  <a16:creationId xmlns:a16="http://schemas.microsoft.com/office/drawing/2014/main" id="{9B8887E4-259C-F21B-A802-1D2C3DE7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667" y="5969915"/>
              <a:ext cx="23564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1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8" name="Rectangle 138">
              <a:extLst>
                <a:ext uri="{FF2B5EF4-FFF2-40B4-BE49-F238E27FC236}">
                  <a16:creationId xmlns:a16="http://schemas.microsoft.com/office/drawing/2014/main" id="{0700D704-9E98-6C9F-D97C-EAC268BF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8523" y="5969915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id="{80609998-C22E-0BF5-F4FE-7F4F86CAE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228" y="5969915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25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0" name="Rectangle 138">
              <a:extLst>
                <a:ext uri="{FF2B5EF4-FFF2-40B4-BE49-F238E27FC236}">
                  <a16:creationId xmlns:a16="http://schemas.microsoft.com/office/drawing/2014/main" id="{1B4D31E4-463E-C222-6E36-05B2F9A5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044" y="5969915"/>
              <a:ext cx="15709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alibri" panose="020F0502020204030204" pitchFamily="34" charset="0"/>
                </a:rPr>
                <a:t>7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F7E79-F6D8-E009-0711-2982C761C6C8}"/>
                </a:ext>
              </a:extLst>
            </p:cNvPr>
            <p:cNvSpPr txBox="1"/>
            <p:nvPr/>
          </p:nvSpPr>
          <p:spPr>
            <a:xfrm>
              <a:off x="6127086" y="1914278"/>
              <a:ext cx="501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BC39DF-048F-20E5-99C6-755F51545BCF}"/>
                </a:ext>
              </a:extLst>
            </p:cNvPr>
            <p:cNvSpPr txBox="1"/>
            <p:nvPr/>
          </p:nvSpPr>
          <p:spPr>
            <a:xfrm>
              <a:off x="6226408" y="2530813"/>
              <a:ext cx="402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632916-009D-0D56-EE1B-4DD1318EA680}"/>
                </a:ext>
              </a:extLst>
            </p:cNvPr>
            <p:cNvSpPr txBox="1"/>
            <p:nvPr/>
          </p:nvSpPr>
          <p:spPr>
            <a:xfrm>
              <a:off x="6152670" y="314734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DCC5D33-711D-AAFD-B776-A63D8E745BAA}"/>
                </a:ext>
              </a:extLst>
            </p:cNvPr>
            <p:cNvSpPr txBox="1"/>
            <p:nvPr/>
          </p:nvSpPr>
          <p:spPr>
            <a:xfrm>
              <a:off x="6082137" y="3763883"/>
              <a:ext cx="546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85D6CA-7709-BD2B-055A-542BAEFEBA36}"/>
                </a:ext>
              </a:extLst>
            </p:cNvPr>
            <p:cNvSpPr txBox="1"/>
            <p:nvPr/>
          </p:nvSpPr>
          <p:spPr>
            <a:xfrm>
              <a:off x="6179921" y="438041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273277-621C-15A8-7F93-14E244FC860C}"/>
                </a:ext>
              </a:extLst>
            </p:cNvPr>
            <p:cNvSpPr txBox="1"/>
            <p:nvPr/>
          </p:nvSpPr>
          <p:spPr>
            <a:xfrm>
              <a:off x="6170303" y="499695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77" name="Rectangle 138">
              <a:extLst>
                <a:ext uri="{FF2B5EF4-FFF2-40B4-BE49-F238E27FC236}">
                  <a16:creationId xmlns:a16="http://schemas.microsoft.com/office/drawing/2014/main" id="{D31E6295-2D03-7939-74A3-C8B4DDB2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09" y="6247370"/>
              <a:ext cx="9094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Percent(%)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8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01C0B-BD3A-0328-A75D-57D6586DCD14}"/>
              </a:ext>
            </a:extLst>
          </p:cNvPr>
          <p:cNvSpPr txBox="1"/>
          <p:nvPr/>
        </p:nvSpPr>
        <p:spPr>
          <a:xfrm>
            <a:off x="1420476" y="342604"/>
            <a:ext cx="10233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  <a:latin typeface="Montserrat Bold" panose="00000800000000000000" pitchFamily="2" charset="0"/>
              </a:rPr>
              <a:t>Transmissible Viruses </a:t>
            </a:r>
            <a:r>
              <a:rPr lang="en-US" sz="3200" dirty="0">
                <a:latin typeface="Montserrat" panose="00000500000000000000" pitchFamily="2" charset="0"/>
              </a:rPr>
              <a:t>| HBV, HCV &amp; HIV by Zone</a:t>
            </a:r>
            <a:endParaRPr lang="en-GB" sz="3200" dirty="0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A911A0-6ABC-86B5-2F8A-FFFE3BA574F8}"/>
              </a:ext>
            </a:extLst>
          </p:cNvPr>
          <p:cNvCxnSpPr>
            <a:cxnSpLocks/>
          </p:cNvCxnSpPr>
          <p:nvPr/>
        </p:nvCxnSpPr>
        <p:spPr>
          <a:xfrm>
            <a:off x="9097552" y="1017447"/>
            <a:ext cx="24229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6AECB-28F0-100B-C0A4-4CA3E672B257}"/>
              </a:ext>
            </a:extLst>
          </p:cNvPr>
          <p:cNvGrpSpPr/>
          <p:nvPr/>
        </p:nvGrpSpPr>
        <p:grpSpPr>
          <a:xfrm>
            <a:off x="2758873" y="2092513"/>
            <a:ext cx="907030" cy="907029"/>
            <a:chOff x="2758873" y="1930285"/>
            <a:chExt cx="907030" cy="907029"/>
          </a:xfrm>
        </p:grpSpPr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34AE39CB-EA38-E5FC-BAF4-62C1B412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873" y="1930285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C54C8085-1A92-AC1D-5EE9-4900502F5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387" y="2300706"/>
              <a:ext cx="454516" cy="84096"/>
            </a:xfrm>
            <a:custGeom>
              <a:avLst/>
              <a:gdLst>
                <a:gd name="T0" fmla="*/ 0 w 113"/>
                <a:gd name="T1" fmla="*/ 21 h 21"/>
                <a:gd name="T2" fmla="*/ 111 w 113"/>
                <a:gd name="T3" fmla="*/ 0 h 21"/>
                <a:gd name="T4" fmla="*/ 113 w 113"/>
                <a:gd name="T5" fmla="*/ 11 h 21"/>
                <a:gd name="T6" fmla="*/ 113 w 113"/>
                <a:gd name="T7" fmla="*/ 21 h 21"/>
                <a:gd name="T8" fmla="*/ 0 w 113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1">
                  <a:moveTo>
                    <a:pt x="0" y="21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7"/>
                    <a:pt x="113" y="11"/>
                  </a:cubicBezTo>
                  <a:cubicBezTo>
                    <a:pt x="113" y="14"/>
                    <a:pt x="113" y="18"/>
                    <a:pt x="113" y="21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90E8278B-1910-0B41-E387-1B0EBCA5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92" y="2034404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7929BFF-34EA-BD2B-550E-41AE5268096D}"/>
                </a:ext>
              </a:extLst>
            </p:cNvPr>
            <p:cNvSpPr txBox="1"/>
            <p:nvPr/>
          </p:nvSpPr>
          <p:spPr>
            <a:xfrm>
              <a:off x="2891567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3.2%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C428C8-8E76-0354-14D5-83F582FE377F}"/>
              </a:ext>
            </a:extLst>
          </p:cNvPr>
          <p:cNvGrpSpPr/>
          <p:nvPr/>
        </p:nvGrpSpPr>
        <p:grpSpPr>
          <a:xfrm>
            <a:off x="4018303" y="2092513"/>
            <a:ext cx="907030" cy="907029"/>
            <a:chOff x="4018303" y="1930285"/>
            <a:chExt cx="907030" cy="907029"/>
          </a:xfrm>
        </p:grpSpPr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FF4B3EA-E147-8FF6-AE1A-A83E1312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303" y="1930285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98A464B-113D-5D78-3663-15A1D20F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17" y="2332742"/>
              <a:ext cx="454516" cy="52059"/>
            </a:xfrm>
            <a:custGeom>
              <a:avLst/>
              <a:gdLst>
                <a:gd name="T0" fmla="*/ 0 w 113"/>
                <a:gd name="T1" fmla="*/ 13 h 13"/>
                <a:gd name="T2" fmla="*/ 112 w 113"/>
                <a:gd name="T3" fmla="*/ 0 h 13"/>
                <a:gd name="T4" fmla="*/ 113 w 113"/>
                <a:gd name="T5" fmla="*/ 7 h 13"/>
                <a:gd name="T6" fmla="*/ 113 w 113"/>
                <a:gd name="T7" fmla="*/ 13 h 13"/>
                <a:gd name="T8" fmla="*/ 0 w 1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3">
                  <a:moveTo>
                    <a:pt x="0" y="13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3" y="2"/>
                    <a:pt x="113" y="4"/>
                    <a:pt x="113" y="7"/>
                  </a:cubicBezTo>
                  <a:cubicBezTo>
                    <a:pt x="113" y="9"/>
                    <a:pt x="113" y="11"/>
                    <a:pt x="113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B7640909-6076-3F20-A125-E7947878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421" y="2034404"/>
              <a:ext cx="698793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1DECE90-C38A-82A8-0B67-EC9552089B4D}"/>
                </a:ext>
              </a:extLst>
            </p:cNvPr>
            <p:cNvSpPr txBox="1"/>
            <p:nvPr/>
          </p:nvSpPr>
          <p:spPr>
            <a:xfrm>
              <a:off x="4150056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1.9%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5D1560-0603-D335-F502-7EB19B319F13}"/>
              </a:ext>
            </a:extLst>
          </p:cNvPr>
          <p:cNvGrpSpPr/>
          <p:nvPr/>
        </p:nvGrpSpPr>
        <p:grpSpPr>
          <a:xfrm>
            <a:off x="5265718" y="2092513"/>
            <a:ext cx="911034" cy="907029"/>
            <a:chOff x="5265718" y="1930285"/>
            <a:chExt cx="911034" cy="907029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291C686D-6F1A-C5E1-807C-5FD36A150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718" y="1930285"/>
              <a:ext cx="911034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4E5E141-4FF0-194B-8D63-FA55B2B1D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236" y="2340751"/>
              <a:ext cx="454516" cy="44050"/>
            </a:xfrm>
            <a:custGeom>
              <a:avLst/>
              <a:gdLst>
                <a:gd name="T0" fmla="*/ 0 w 113"/>
                <a:gd name="T1" fmla="*/ 11 h 11"/>
                <a:gd name="T2" fmla="*/ 112 w 113"/>
                <a:gd name="T3" fmla="*/ 0 h 11"/>
                <a:gd name="T4" fmla="*/ 113 w 113"/>
                <a:gd name="T5" fmla="*/ 6 h 11"/>
                <a:gd name="T6" fmla="*/ 113 w 113"/>
                <a:gd name="T7" fmla="*/ 11 h 11"/>
                <a:gd name="T8" fmla="*/ 0 w 1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">
                  <a:moveTo>
                    <a:pt x="0" y="11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2"/>
                    <a:pt x="112" y="4"/>
                    <a:pt x="113" y="6"/>
                  </a:cubicBezTo>
                  <a:cubicBezTo>
                    <a:pt x="113" y="8"/>
                    <a:pt x="113" y="9"/>
                    <a:pt x="113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A4CFF175-DD96-E029-9E38-FD418770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837" y="2034404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DEE9E0-7E8F-327A-5D78-F7227E6AC31D}"/>
                </a:ext>
              </a:extLst>
            </p:cNvPr>
            <p:cNvSpPr txBox="1"/>
            <p:nvPr/>
          </p:nvSpPr>
          <p:spPr>
            <a:xfrm>
              <a:off x="5411995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1.6%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5C291A-5B15-311E-BFE5-6F2C20324342}"/>
              </a:ext>
            </a:extLst>
          </p:cNvPr>
          <p:cNvGrpSpPr/>
          <p:nvPr/>
        </p:nvGrpSpPr>
        <p:grpSpPr>
          <a:xfrm>
            <a:off x="6517139" y="2092513"/>
            <a:ext cx="907029" cy="907029"/>
            <a:chOff x="6517139" y="1930285"/>
            <a:chExt cx="907029" cy="907029"/>
          </a:xfrm>
        </p:grpSpPr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FD54F9D2-CD8E-B37D-AF59-F22AE7740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139" y="1930285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F6821721-04D4-2ABF-DE34-6E17261D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1654" y="2304710"/>
              <a:ext cx="452514" cy="80091"/>
            </a:xfrm>
            <a:custGeom>
              <a:avLst/>
              <a:gdLst>
                <a:gd name="T0" fmla="*/ 0 w 113"/>
                <a:gd name="T1" fmla="*/ 20 h 20"/>
                <a:gd name="T2" fmla="*/ 111 w 113"/>
                <a:gd name="T3" fmla="*/ 0 h 20"/>
                <a:gd name="T4" fmla="*/ 113 w 113"/>
                <a:gd name="T5" fmla="*/ 10 h 20"/>
                <a:gd name="T6" fmla="*/ 113 w 113"/>
                <a:gd name="T7" fmla="*/ 20 h 20"/>
                <a:gd name="T8" fmla="*/ 0 w 11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0">
                  <a:moveTo>
                    <a:pt x="0" y="2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3"/>
                    <a:pt x="113" y="7"/>
                    <a:pt x="113" y="10"/>
                  </a:cubicBezTo>
                  <a:cubicBezTo>
                    <a:pt x="113" y="13"/>
                    <a:pt x="113" y="17"/>
                    <a:pt x="113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8096AA2F-DF45-6247-A1BE-B29E492C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1257" y="2034404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40D1EDF-1388-F9B7-8072-AC81D9331248}"/>
                </a:ext>
              </a:extLst>
            </p:cNvPr>
            <p:cNvSpPr txBox="1"/>
            <p:nvPr/>
          </p:nvSpPr>
          <p:spPr>
            <a:xfrm>
              <a:off x="6663848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6.5%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6C6B03-BA69-2F3B-2A8A-88E407C8BE01}"/>
              </a:ext>
            </a:extLst>
          </p:cNvPr>
          <p:cNvGrpSpPr/>
          <p:nvPr/>
        </p:nvGrpSpPr>
        <p:grpSpPr>
          <a:xfrm>
            <a:off x="7768559" y="2092513"/>
            <a:ext cx="907030" cy="907029"/>
            <a:chOff x="7768559" y="1930285"/>
            <a:chExt cx="907030" cy="907029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3CD7606C-718A-11D6-1F7F-A3C317C1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559" y="1930285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CD7B900-4819-9579-EBF0-FB2F2DF6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075" y="2336747"/>
              <a:ext cx="452514" cy="48055"/>
            </a:xfrm>
            <a:custGeom>
              <a:avLst/>
              <a:gdLst>
                <a:gd name="T0" fmla="*/ 0 w 113"/>
                <a:gd name="T1" fmla="*/ 12 h 12"/>
                <a:gd name="T2" fmla="*/ 112 w 113"/>
                <a:gd name="T3" fmla="*/ 0 h 12"/>
                <a:gd name="T4" fmla="*/ 113 w 113"/>
                <a:gd name="T5" fmla="*/ 6 h 12"/>
                <a:gd name="T6" fmla="*/ 113 w 113"/>
                <a:gd name="T7" fmla="*/ 12 h 12"/>
                <a:gd name="T8" fmla="*/ 0 w 1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">
                  <a:moveTo>
                    <a:pt x="0" y="12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2"/>
                    <a:pt x="113" y="4"/>
                    <a:pt x="113" y="6"/>
                  </a:cubicBezTo>
                  <a:cubicBezTo>
                    <a:pt x="113" y="8"/>
                    <a:pt x="113" y="10"/>
                    <a:pt x="113" y="1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4D6DA87C-0481-54C9-BA74-7C773BB2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673" y="2034404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A66371-8FFF-8D56-B125-49396797DC94}"/>
                </a:ext>
              </a:extLst>
            </p:cNvPr>
            <p:cNvSpPr txBox="1"/>
            <p:nvPr/>
          </p:nvSpPr>
          <p:spPr>
            <a:xfrm>
              <a:off x="7893309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1.8%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231CB7-9439-BF96-7EDE-195E716A8362}"/>
              </a:ext>
            </a:extLst>
          </p:cNvPr>
          <p:cNvGrpSpPr/>
          <p:nvPr/>
        </p:nvGrpSpPr>
        <p:grpSpPr>
          <a:xfrm>
            <a:off x="9015975" y="2092513"/>
            <a:ext cx="911034" cy="907029"/>
            <a:chOff x="9015975" y="1930285"/>
            <a:chExt cx="911034" cy="907029"/>
          </a:xfrm>
        </p:grpSpPr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DA6E4239-35C1-E7D4-D450-115B2203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975" y="1930285"/>
              <a:ext cx="911034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9713DB3-A4AA-85E5-2F35-CB98F85E9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0490" y="2320728"/>
              <a:ext cx="456519" cy="64073"/>
            </a:xfrm>
            <a:custGeom>
              <a:avLst/>
              <a:gdLst>
                <a:gd name="T0" fmla="*/ 0 w 114"/>
                <a:gd name="T1" fmla="*/ 16 h 16"/>
                <a:gd name="T2" fmla="*/ 112 w 114"/>
                <a:gd name="T3" fmla="*/ 0 h 16"/>
                <a:gd name="T4" fmla="*/ 113 w 114"/>
                <a:gd name="T5" fmla="*/ 8 h 16"/>
                <a:gd name="T6" fmla="*/ 114 w 114"/>
                <a:gd name="T7" fmla="*/ 16 h 16"/>
                <a:gd name="T8" fmla="*/ 0 w 11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6">
                  <a:moveTo>
                    <a:pt x="0" y="16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3" y="3"/>
                    <a:pt x="113" y="5"/>
                    <a:pt x="113" y="8"/>
                  </a:cubicBezTo>
                  <a:cubicBezTo>
                    <a:pt x="113" y="11"/>
                    <a:pt x="114" y="14"/>
                    <a:pt x="114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E03BE96B-B35E-B8E1-F8B4-2C8AF1837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094" y="2034404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C98C76-A817-3D44-3F01-DE0266D827C8}"/>
                </a:ext>
              </a:extLst>
            </p:cNvPr>
            <p:cNvSpPr txBox="1"/>
            <p:nvPr/>
          </p:nvSpPr>
          <p:spPr>
            <a:xfrm>
              <a:off x="9169762" y="221825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2.3%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977D6D-A426-7D35-3DEC-175AC242DACD}"/>
              </a:ext>
            </a:extLst>
          </p:cNvPr>
          <p:cNvGrpSpPr/>
          <p:nvPr/>
        </p:nvGrpSpPr>
        <p:grpSpPr>
          <a:xfrm>
            <a:off x="2758873" y="3678313"/>
            <a:ext cx="907030" cy="909032"/>
            <a:chOff x="2758873" y="3516085"/>
            <a:chExt cx="907030" cy="909032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F6985634-A524-C491-97A3-BD1751AC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873" y="3516085"/>
              <a:ext cx="907029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50EB7CB6-7EB4-503B-F7CE-D5B4BE8F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387" y="3962591"/>
              <a:ext cx="454516" cy="8009"/>
            </a:xfrm>
            <a:custGeom>
              <a:avLst/>
              <a:gdLst>
                <a:gd name="T0" fmla="*/ 0 w 113"/>
                <a:gd name="T1" fmla="*/ 2 h 2"/>
                <a:gd name="T2" fmla="*/ 113 w 113"/>
                <a:gd name="T3" fmla="*/ 0 h 2"/>
                <a:gd name="T4" fmla="*/ 113 w 113"/>
                <a:gd name="T5" fmla="*/ 1 h 2"/>
                <a:gd name="T6" fmla="*/ 113 w 113"/>
                <a:gd name="T7" fmla="*/ 2 h 2"/>
                <a:gd name="T8" fmla="*/ 0 w 11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">
                  <a:moveTo>
                    <a:pt x="0" y="2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1"/>
                  </a:cubicBezTo>
                  <a:cubicBezTo>
                    <a:pt x="113" y="1"/>
                    <a:pt x="113" y="1"/>
                    <a:pt x="113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57">
              <a:extLst>
                <a:ext uri="{FF2B5EF4-FFF2-40B4-BE49-F238E27FC236}">
                  <a16:creationId xmlns:a16="http://schemas.microsoft.com/office/drawing/2014/main" id="{BBB22EC6-B5BC-841F-5F4F-69A1023B5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92" y="3618201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6D8D39-743E-89C9-CF18-AC2BC3AC77F5}"/>
                </a:ext>
              </a:extLst>
            </p:cNvPr>
            <p:cNvSpPr txBox="1"/>
            <p:nvPr/>
          </p:nvSpPr>
          <p:spPr>
            <a:xfrm>
              <a:off x="2891567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0.3%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8D9223-7142-DE4D-FF5A-58FEF2CCFE7A}"/>
              </a:ext>
            </a:extLst>
          </p:cNvPr>
          <p:cNvGrpSpPr/>
          <p:nvPr/>
        </p:nvGrpSpPr>
        <p:grpSpPr>
          <a:xfrm>
            <a:off x="4018303" y="3678313"/>
            <a:ext cx="907030" cy="909032"/>
            <a:chOff x="4018303" y="3516085"/>
            <a:chExt cx="907030" cy="909032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80F6732-565F-066D-0423-FD626D01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303" y="3516085"/>
              <a:ext cx="907029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A97776A-6DA3-99BE-1E79-F8D802430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17" y="3942569"/>
              <a:ext cx="454516" cy="28032"/>
            </a:xfrm>
            <a:custGeom>
              <a:avLst/>
              <a:gdLst>
                <a:gd name="T0" fmla="*/ 0 w 113"/>
                <a:gd name="T1" fmla="*/ 7 h 7"/>
                <a:gd name="T2" fmla="*/ 113 w 113"/>
                <a:gd name="T3" fmla="*/ 0 h 7"/>
                <a:gd name="T4" fmla="*/ 113 w 113"/>
                <a:gd name="T5" fmla="*/ 3 h 7"/>
                <a:gd name="T6" fmla="*/ 113 w 113"/>
                <a:gd name="T7" fmla="*/ 7 h 7"/>
                <a:gd name="T8" fmla="*/ 0 w 1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">
                  <a:moveTo>
                    <a:pt x="0" y="7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4"/>
                    <a:pt x="113" y="6"/>
                    <a:pt x="113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58">
              <a:extLst>
                <a:ext uri="{FF2B5EF4-FFF2-40B4-BE49-F238E27FC236}">
                  <a16:creationId xmlns:a16="http://schemas.microsoft.com/office/drawing/2014/main" id="{C27D82C7-D069-6829-4367-3DF48AC8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421" y="3618201"/>
              <a:ext cx="698793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6019A29-E341-38DA-6B32-4E37559B9F17}"/>
                </a:ext>
              </a:extLst>
            </p:cNvPr>
            <p:cNvSpPr txBox="1"/>
            <p:nvPr/>
          </p:nvSpPr>
          <p:spPr>
            <a:xfrm>
              <a:off x="4150056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1.0%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36988-C413-97AA-A386-C6E23789F292}"/>
              </a:ext>
            </a:extLst>
          </p:cNvPr>
          <p:cNvGrpSpPr/>
          <p:nvPr/>
        </p:nvGrpSpPr>
        <p:grpSpPr>
          <a:xfrm>
            <a:off x="5265718" y="3678313"/>
            <a:ext cx="911034" cy="909032"/>
            <a:chOff x="5265718" y="3516085"/>
            <a:chExt cx="911034" cy="909032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FBAC7963-2942-390A-70D3-2470B3EA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718" y="3516085"/>
              <a:ext cx="911034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133FA5F2-2358-0949-C9B1-7426EC6B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236" y="3954582"/>
              <a:ext cx="454516" cy="16018"/>
            </a:xfrm>
            <a:custGeom>
              <a:avLst/>
              <a:gdLst>
                <a:gd name="T0" fmla="*/ 0 w 113"/>
                <a:gd name="T1" fmla="*/ 4 h 4"/>
                <a:gd name="T2" fmla="*/ 113 w 113"/>
                <a:gd name="T3" fmla="*/ 0 h 4"/>
                <a:gd name="T4" fmla="*/ 113 w 113"/>
                <a:gd name="T5" fmla="*/ 2 h 4"/>
                <a:gd name="T6" fmla="*/ 113 w 113"/>
                <a:gd name="T7" fmla="*/ 4 h 4"/>
                <a:gd name="T8" fmla="*/ 0 w 1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4">
                  <a:moveTo>
                    <a:pt x="0" y="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1"/>
                    <a:pt x="113" y="2"/>
                  </a:cubicBezTo>
                  <a:cubicBezTo>
                    <a:pt x="113" y="3"/>
                    <a:pt x="113" y="3"/>
                    <a:pt x="11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70B464E1-A40D-A564-6330-22456DFA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837" y="3618201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867DC-24C1-44A0-BA36-9EF2F0DFAA1A}"/>
                </a:ext>
              </a:extLst>
            </p:cNvPr>
            <p:cNvSpPr txBox="1"/>
            <p:nvPr/>
          </p:nvSpPr>
          <p:spPr>
            <a:xfrm>
              <a:off x="5411995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9CAC20-D86C-D835-D914-0AD564EF378C}"/>
              </a:ext>
            </a:extLst>
          </p:cNvPr>
          <p:cNvGrpSpPr/>
          <p:nvPr/>
        </p:nvGrpSpPr>
        <p:grpSpPr>
          <a:xfrm>
            <a:off x="6517139" y="3678313"/>
            <a:ext cx="907029" cy="909032"/>
            <a:chOff x="6517139" y="3516085"/>
            <a:chExt cx="907029" cy="909032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3FFB6114-6F99-5921-8F7F-3BC58D73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139" y="3516085"/>
              <a:ext cx="907029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B8E4FE4D-7698-B556-1EAD-880C604D0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1654" y="3926551"/>
              <a:ext cx="452514" cy="44050"/>
            </a:xfrm>
            <a:custGeom>
              <a:avLst/>
              <a:gdLst>
                <a:gd name="T0" fmla="*/ 0 w 113"/>
                <a:gd name="T1" fmla="*/ 11 h 11"/>
                <a:gd name="T2" fmla="*/ 113 w 113"/>
                <a:gd name="T3" fmla="*/ 0 h 11"/>
                <a:gd name="T4" fmla="*/ 113 w 113"/>
                <a:gd name="T5" fmla="*/ 5 h 11"/>
                <a:gd name="T6" fmla="*/ 113 w 113"/>
                <a:gd name="T7" fmla="*/ 11 h 11"/>
                <a:gd name="T8" fmla="*/ 0 w 1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">
                  <a:moveTo>
                    <a:pt x="0" y="11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2"/>
                    <a:pt x="113" y="4"/>
                    <a:pt x="113" y="5"/>
                  </a:cubicBezTo>
                  <a:cubicBezTo>
                    <a:pt x="113" y="7"/>
                    <a:pt x="113" y="9"/>
                    <a:pt x="113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Oval 60">
              <a:extLst>
                <a:ext uri="{FF2B5EF4-FFF2-40B4-BE49-F238E27FC236}">
                  <a16:creationId xmlns:a16="http://schemas.microsoft.com/office/drawing/2014/main" id="{A6BC0203-83E4-6F2A-96A6-6B9993DA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1257" y="3618201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C9C3360-47F5-09F1-DB71-048834E2A5CA}"/>
                </a:ext>
              </a:extLst>
            </p:cNvPr>
            <p:cNvSpPr txBox="1"/>
            <p:nvPr/>
          </p:nvSpPr>
          <p:spPr>
            <a:xfrm>
              <a:off x="6663848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1.5%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8B3004-50FC-3C80-93F6-44EA3F7BC84B}"/>
              </a:ext>
            </a:extLst>
          </p:cNvPr>
          <p:cNvGrpSpPr/>
          <p:nvPr/>
        </p:nvGrpSpPr>
        <p:grpSpPr>
          <a:xfrm>
            <a:off x="7768559" y="3678313"/>
            <a:ext cx="907030" cy="909032"/>
            <a:chOff x="7768559" y="3516085"/>
            <a:chExt cx="907030" cy="909032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F727FFA-9953-A2EA-BA4D-DBD6F842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559" y="3516085"/>
              <a:ext cx="907029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62492181-0F6A-007C-C28E-D826A6846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075" y="3942569"/>
              <a:ext cx="452514" cy="28032"/>
            </a:xfrm>
            <a:custGeom>
              <a:avLst/>
              <a:gdLst>
                <a:gd name="T0" fmla="*/ 0 w 113"/>
                <a:gd name="T1" fmla="*/ 7 h 7"/>
                <a:gd name="T2" fmla="*/ 113 w 113"/>
                <a:gd name="T3" fmla="*/ 0 h 7"/>
                <a:gd name="T4" fmla="*/ 113 w 113"/>
                <a:gd name="T5" fmla="*/ 3 h 7"/>
                <a:gd name="T6" fmla="*/ 113 w 113"/>
                <a:gd name="T7" fmla="*/ 7 h 7"/>
                <a:gd name="T8" fmla="*/ 0 w 1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">
                  <a:moveTo>
                    <a:pt x="0" y="7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4"/>
                    <a:pt x="113" y="6"/>
                    <a:pt x="113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B97DE4F2-8FA9-78CC-8741-41E4AFF6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673" y="3618201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275347-D564-2D12-BE5C-6BBD5CF5A9A4}"/>
                </a:ext>
              </a:extLst>
            </p:cNvPr>
            <p:cNvSpPr txBox="1"/>
            <p:nvPr/>
          </p:nvSpPr>
          <p:spPr>
            <a:xfrm>
              <a:off x="7893309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1.9%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F6769F-E418-82B9-3AA7-499B2A33C802}"/>
              </a:ext>
            </a:extLst>
          </p:cNvPr>
          <p:cNvGrpSpPr/>
          <p:nvPr/>
        </p:nvGrpSpPr>
        <p:grpSpPr>
          <a:xfrm>
            <a:off x="9015975" y="3678313"/>
            <a:ext cx="911034" cy="909032"/>
            <a:chOff x="9015975" y="3516085"/>
            <a:chExt cx="911034" cy="909032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C61D80C7-40D5-F0BD-2C35-4B32FC8E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975" y="3516085"/>
              <a:ext cx="911034" cy="90903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62">
              <a:extLst>
                <a:ext uri="{FF2B5EF4-FFF2-40B4-BE49-F238E27FC236}">
                  <a16:creationId xmlns:a16="http://schemas.microsoft.com/office/drawing/2014/main" id="{ACE94AB3-4360-BCCD-8CD5-EDDB337F6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094" y="3618201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666486-60B8-C8EF-010E-657729D2265B}"/>
                </a:ext>
              </a:extLst>
            </p:cNvPr>
            <p:cNvSpPr txBox="1"/>
            <p:nvPr/>
          </p:nvSpPr>
          <p:spPr>
            <a:xfrm>
              <a:off x="9169762" y="379304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0.0%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4E2076-5476-C310-AA3B-817AA16AF82B}"/>
              </a:ext>
            </a:extLst>
          </p:cNvPr>
          <p:cNvGrpSpPr/>
          <p:nvPr/>
        </p:nvGrpSpPr>
        <p:grpSpPr>
          <a:xfrm>
            <a:off x="2758873" y="5210052"/>
            <a:ext cx="907030" cy="907029"/>
            <a:chOff x="2758873" y="5047824"/>
            <a:chExt cx="907030" cy="907029"/>
          </a:xfrm>
        </p:grpSpPr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A70B4D1-C88B-86C3-50C5-BA2AFA7F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873" y="5047824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FC741978-CE0D-567F-D294-D46E109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387" y="5456287"/>
              <a:ext cx="454516" cy="44050"/>
            </a:xfrm>
            <a:custGeom>
              <a:avLst/>
              <a:gdLst>
                <a:gd name="T0" fmla="*/ 0 w 113"/>
                <a:gd name="T1" fmla="*/ 11 h 11"/>
                <a:gd name="T2" fmla="*/ 113 w 113"/>
                <a:gd name="T3" fmla="*/ 0 h 11"/>
                <a:gd name="T4" fmla="*/ 113 w 113"/>
                <a:gd name="T5" fmla="*/ 6 h 11"/>
                <a:gd name="T6" fmla="*/ 113 w 113"/>
                <a:gd name="T7" fmla="*/ 11 h 11"/>
                <a:gd name="T8" fmla="*/ 0 w 1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">
                  <a:moveTo>
                    <a:pt x="0" y="11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2"/>
                    <a:pt x="113" y="4"/>
                    <a:pt x="113" y="6"/>
                  </a:cubicBezTo>
                  <a:cubicBezTo>
                    <a:pt x="113" y="7"/>
                    <a:pt x="113" y="9"/>
                    <a:pt x="113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8">
              <a:extLst>
                <a:ext uri="{FF2B5EF4-FFF2-40B4-BE49-F238E27FC236}">
                  <a16:creationId xmlns:a16="http://schemas.microsoft.com/office/drawing/2014/main" id="{8F4956AA-F6DE-AD07-C43B-2DC1A62C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92" y="5151942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13A04A9-E3AA-ABC2-28D0-A1D5939CD32C}"/>
                </a:ext>
              </a:extLst>
            </p:cNvPr>
            <p:cNvSpPr txBox="1"/>
            <p:nvPr/>
          </p:nvSpPr>
          <p:spPr>
            <a:xfrm>
              <a:off x="2891567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1.6%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45431B-C266-7AAB-FBEB-0EE7C22EF0FA}"/>
              </a:ext>
            </a:extLst>
          </p:cNvPr>
          <p:cNvGrpSpPr/>
          <p:nvPr/>
        </p:nvGrpSpPr>
        <p:grpSpPr>
          <a:xfrm>
            <a:off x="4018303" y="5210052"/>
            <a:ext cx="907030" cy="907029"/>
            <a:chOff x="4018303" y="5047824"/>
            <a:chExt cx="907030" cy="907029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903B393F-1996-A992-6B7A-FC1090B1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303" y="5047824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571E4A2D-05C6-9333-2FFA-BC11F164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17" y="5392215"/>
              <a:ext cx="454516" cy="108123"/>
            </a:xfrm>
            <a:custGeom>
              <a:avLst/>
              <a:gdLst>
                <a:gd name="T0" fmla="*/ 0 w 113"/>
                <a:gd name="T1" fmla="*/ 27 h 27"/>
                <a:gd name="T2" fmla="*/ 110 w 113"/>
                <a:gd name="T3" fmla="*/ 0 h 27"/>
                <a:gd name="T4" fmla="*/ 112 w 113"/>
                <a:gd name="T5" fmla="*/ 13 h 27"/>
                <a:gd name="T6" fmla="*/ 113 w 113"/>
                <a:gd name="T7" fmla="*/ 27 h 27"/>
                <a:gd name="T8" fmla="*/ 0 w 113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7">
                  <a:moveTo>
                    <a:pt x="0" y="2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1" y="4"/>
                    <a:pt x="112" y="9"/>
                    <a:pt x="112" y="13"/>
                  </a:cubicBezTo>
                  <a:cubicBezTo>
                    <a:pt x="113" y="18"/>
                    <a:pt x="113" y="23"/>
                    <a:pt x="113" y="2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89">
              <a:extLst>
                <a:ext uri="{FF2B5EF4-FFF2-40B4-BE49-F238E27FC236}">
                  <a16:creationId xmlns:a16="http://schemas.microsoft.com/office/drawing/2014/main" id="{95CB6364-C92B-C8D0-F7DE-981FF95E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421" y="5151942"/>
              <a:ext cx="698793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2F89FE-306F-271A-A10C-05640EC5A64F}"/>
                </a:ext>
              </a:extLst>
            </p:cNvPr>
            <p:cNvSpPr txBox="1"/>
            <p:nvPr/>
          </p:nvSpPr>
          <p:spPr>
            <a:xfrm>
              <a:off x="4150056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7.7%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DE51DE-7BDE-0ED9-D098-08D0129CF859}"/>
              </a:ext>
            </a:extLst>
          </p:cNvPr>
          <p:cNvGrpSpPr/>
          <p:nvPr/>
        </p:nvGrpSpPr>
        <p:grpSpPr>
          <a:xfrm>
            <a:off x="5265718" y="5210052"/>
            <a:ext cx="911034" cy="907029"/>
            <a:chOff x="5265718" y="5047824"/>
            <a:chExt cx="911034" cy="907029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DF0BD760-5889-B442-6172-C68C9EBC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718" y="5047824"/>
              <a:ext cx="911034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D672A65-8B1A-E6B2-5C4D-63DF70C2C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236" y="5336151"/>
              <a:ext cx="454516" cy="164186"/>
            </a:xfrm>
            <a:custGeom>
              <a:avLst/>
              <a:gdLst>
                <a:gd name="T0" fmla="*/ 0 w 113"/>
                <a:gd name="T1" fmla="*/ 41 h 41"/>
                <a:gd name="T2" fmla="*/ 105 w 113"/>
                <a:gd name="T3" fmla="*/ 0 h 41"/>
                <a:gd name="T4" fmla="*/ 111 w 113"/>
                <a:gd name="T5" fmla="*/ 20 h 41"/>
                <a:gd name="T6" fmla="*/ 113 w 113"/>
                <a:gd name="T7" fmla="*/ 41 h 41"/>
                <a:gd name="T8" fmla="*/ 0 w 11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41">
                  <a:moveTo>
                    <a:pt x="0" y="4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8" y="7"/>
                    <a:pt x="109" y="14"/>
                    <a:pt x="111" y="20"/>
                  </a:cubicBezTo>
                  <a:cubicBezTo>
                    <a:pt x="112" y="27"/>
                    <a:pt x="113" y="34"/>
                    <a:pt x="113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307DC048-BD48-AF40-E8A8-821E5FD6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837" y="5151942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1098ACF-2BDC-B26D-C7B2-2CC99CC38BD6}"/>
                </a:ext>
              </a:extLst>
            </p:cNvPr>
            <p:cNvSpPr txBox="1"/>
            <p:nvPr/>
          </p:nvSpPr>
          <p:spPr>
            <a:xfrm>
              <a:off x="5411995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5.9%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3345A4-8529-808D-62ED-BE347B5ADBDB}"/>
              </a:ext>
            </a:extLst>
          </p:cNvPr>
          <p:cNvGrpSpPr/>
          <p:nvPr/>
        </p:nvGrpSpPr>
        <p:grpSpPr>
          <a:xfrm>
            <a:off x="6517139" y="5210052"/>
            <a:ext cx="907029" cy="907029"/>
            <a:chOff x="6517139" y="5047824"/>
            <a:chExt cx="907029" cy="907029"/>
          </a:xfrm>
        </p:grpSpPr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4042F3B7-4EC1-88A2-5A5F-0052069F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139" y="5047824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17EC6BC0-1A0E-F20A-25C0-569C0EA65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1654" y="5372192"/>
              <a:ext cx="452514" cy="128146"/>
            </a:xfrm>
            <a:custGeom>
              <a:avLst/>
              <a:gdLst>
                <a:gd name="T0" fmla="*/ 0 w 113"/>
                <a:gd name="T1" fmla="*/ 32 h 32"/>
                <a:gd name="T2" fmla="*/ 109 w 113"/>
                <a:gd name="T3" fmla="*/ 0 h 32"/>
                <a:gd name="T4" fmla="*/ 112 w 113"/>
                <a:gd name="T5" fmla="*/ 16 h 32"/>
                <a:gd name="T6" fmla="*/ 113 w 113"/>
                <a:gd name="T7" fmla="*/ 32 h 32"/>
                <a:gd name="T8" fmla="*/ 0 w 11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2">
                  <a:moveTo>
                    <a:pt x="0" y="32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0" y="5"/>
                    <a:pt x="111" y="11"/>
                    <a:pt x="112" y="16"/>
                  </a:cubicBezTo>
                  <a:cubicBezTo>
                    <a:pt x="113" y="21"/>
                    <a:pt x="113" y="27"/>
                    <a:pt x="113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1688DEF0-CBB0-CE9F-DB96-FFA5A1F1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1257" y="5151942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71E176-3803-39E8-2E39-21A40EC87B79}"/>
                </a:ext>
              </a:extLst>
            </p:cNvPr>
            <p:cNvSpPr txBox="1"/>
            <p:nvPr/>
          </p:nvSpPr>
          <p:spPr>
            <a:xfrm>
              <a:off x="6663848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4.6%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234280-BE36-6905-D94B-6898D6ADCEA8}"/>
              </a:ext>
            </a:extLst>
          </p:cNvPr>
          <p:cNvGrpSpPr/>
          <p:nvPr/>
        </p:nvGrpSpPr>
        <p:grpSpPr>
          <a:xfrm>
            <a:off x="7768559" y="5210052"/>
            <a:ext cx="907030" cy="907029"/>
            <a:chOff x="7768559" y="5047824"/>
            <a:chExt cx="907030" cy="90702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8C18D115-3EA7-A7E2-338C-5DD06A55F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559" y="5047824"/>
              <a:ext cx="907029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B8D9DDD3-C422-C08A-9F54-E24F401F3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075" y="5368187"/>
              <a:ext cx="452514" cy="132150"/>
            </a:xfrm>
            <a:custGeom>
              <a:avLst/>
              <a:gdLst>
                <a:gd name="T0" fmla="*/ 0 w 113"/>
                <a:gd name="T1" fmla="*/ 33 h 33"/>
                <a:gd name="T2" fmla="*/ 108 w 113"/>
                <a:gd name="T3" fmla="*/ 0 h 33"/>
                <a:gd name="T4" fmla="*/ 112 w 113"/>
                <a:gd name="T5" fmla="*/ 16 h 33"/>
                <a:gd name="T6" fmla="*/ 113 w 113"/>
                <a:gd name="T7" fmla="*/ 33 h 33"/>
                <a:gd name="T8" fmla="*/ 0 w 11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3">
                  <a:moveTo>
                    <a:pt x="0" y="33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10" y="5"/>
                    <a:pt x="111" y="11"/>
                    <a:pt x="112" y="16"/>
                  </a:cubicBezTo>
                  <a:cubicBezTo>
                    <a:pt x="113" y="22"/>
                    <a:pt x="113" y="28"/>
                    <a:pt x="113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1C78A897-7637-6163-3FF9-046B0409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673" y="5151942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E85D870-FCE9-6CDB-ECE0-F9A1E9492E96}"/>
                </a:ext>
              </a:extLst>
            </p:cNvPr>
            <p:cNvSpPr txBox="1"/>
            <p:nvPr/>
          </p:nvSpPr>
          <p:spPr>
            <a:xfrm>
              <a:off x="7893309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4.8%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79423-9614-30BF-A679-4622FF94A507}"/>
              </a:ext>
            </a:extLst>
          </p:cNvPr>
          <p:cNvGrpSpPr/>
          <p:nvPr/>
        </p:nvGrpSpPr>
        <p:grpSpPr>
          <a:xfrm>
            <a:off x="9015975" y="5210052"/>
            <a:ext cx="911034" cy="907029"/>
            <a:chOff x="9015975" y="5047824"/>
            <a:chExt cx="911034" cy="907029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7A50EA9F-FCD9-8026-B19F-9F1C9052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975" y="5047824"/>
              <a:ext cx="911034" cy="907029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673B17E1-3E7C-A8CB-D45F-F57FD6911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0490" y="5468301"/>
              <a:ext cx="456519" cy="32036"/>
            </a:xfrm>
            <a:custGeom>
              <a:avLst/>
              <a:gdLst>
                <a:gd name="T0" fmla="*/ 0 w 114"/>
                <a:gd name="T1" fmla="*/ 8 h 8"/>
                <a:gd name="T2" fmla="*/ 113 w 114"/>
                <a:gd name="T3" fmla="*/ 0 h 8"/>
                <a:gd name="T4" fmla="*/ 113 w 114"/>
                <a:gd name="T5" fmla="*/ 4 h 8"/>
                <a:gd name="T6" fmla="*/ 114 w 114"/>
                <a:gd name="T7" fmla="*/ 8 h 8"/>
                <a:gd name="T8" fmla="*/ 0 w 1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">
                  <a:moveTo>
                    <a:pt x="0" y="8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3"/>
                    <a:pt x="113" y="4"/>
                  </a:cubicBezTo>
                  <a:cubicBezTo>
                    <a:pt x="114" y="5"/>
                    <a:pt x="114" y="7"/>
                    <a:pt x="114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A2100547-7FAA-8082-0771-9510EB90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094" y="5151942"/>
              <a:ext cx="702798" cy="702798"/>
            </a:xfrm>
            <a:prstGeom prst="ellipse">
              <a:avLst/>
            </a:prstGeom>
            <a:solidFill>
              <a:srgbClr val="FEF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C5C1DD-906A-49C3-E0A9-FB71833AFAB8}"/>
                </a:ext>
              </a:extLst>
            </p:cNvPr>
            <p:cNvSpPr txBox="1"/>
            <p:nvPr/>
          </p:nvSpPr>
          <p:spPr>
            <a:xfrm>
              <a:off x="9169762" y="5314593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1.2%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3398DEE-D6F1-AECA-9235-3244A31F498F}"/>
              </a:ext>
            </a:extLst>
          </p:cNvPr>
          <p:cNvSpPr txBox="1"/>
          <p:nvPr/>
        </p:nvSpPr>
        <p:spPr>
          <a:xfrm>
            <a:off x="381449" y="2319980"/>
            <a:ext cx="21248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B Virus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3081DBF-3BB4-29E8-07C0-9EE91F92893A}"/>
              </a:ext>
            </a:extLst>
          </p:cNvPr>
          <p:cNvSpPr txBox="1"/>
          <p:nvPr/>
        </p:nvSpPr>
        <p:spPr>
          <a:xfrm>
            <a:off x="391067" y="3896623"/>
            <a:ext cx="2115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C Virus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4E98AC-134E-A099-3B53-BF891299742A}"/>
              </a:ext>
            </a:extLst>
          </p:cNvPr>
          <p:cNvSpPr txBox="1"/>
          <p:nvPr/>
        </p:nvSpPr>
        <p:spPr>
          <a:xfrm>
            <a:off x="1831139" y="5473265"/>
            <a:ext cx="604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HIV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113467-CA52-6EED-1793-2BBFC8A6C368}"/>
              </a:ext>
            </a:extLst>
          </p:cNvPr>
          <p:cNvGrpSpPr/>
          <p:nvPr/>
        </p:nvGrpSpPr>
        <p:grpSpPr>
          <a:xfrm>
            <a:off x="2925314" y="1438403"/>
            <a:ext cx="6796174" cy="400110"/>
            <a:chOff x="2925314" y="1276175"/>
            <a:chExt cx="6796174" cy="40011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436549-6DAB-04E4-1A7A-E3ED475B23A9}"/>
                </a:ext>
              </a:extLst>
            </p:cNvPr>
            <p:cNvSpPr txBox="1"/>
            <p:nvPr/>
          </p:nvSpPr>
          <p:spPr>
            <a:xfrm>
              <a:off x="2925314" y="1276175"/>
              <a:ext cx="537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820D83B-DEC3-0055-1725-5BC02DD15993}"/>
                </a:ext>
              </a:extLst>
            </p:cNvPr>
            <p:cNvSpPr txBox="1"/>
            <p:nvPr/>
          </p:nvSpPr>
          <p:spPr>
            <a:xfrm>
              <a:off x="4282678" y="1276175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1DF462D-F675-6F1C-6791-5F73BDB03904}"/>
                </a:ext>
              </a:extLst>
            </p:cNvPr>
            <p:cNvSpPr txBox="1"/>
            <p:nvPr/>
          </p:nvSpPr>
          <p:spPr>
            <a:xfrm>
              <a:off x="5537705" y="1276175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3304886-3B60-F07B-9C67-1D74E4014182}"/>
                </a:ext>
              </a:extLst>
            </p:cNvPr>
            <p:cNvSpPr txBox="1"/>
            <p:nvPr/>
          </p:nvSpPr>
          <p:spPr>
            <a:xfrm>
              <a:off x="6632430" y="1276175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NW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D38F0B6-0D58-A59C-88D3-4578138A0C93}"/>
                </a:ext>
              </a:extLst>
            </p:cNvPr>
            <p:cNvSpPr txBox="1"/>
            <p:nvPr/>
          </p:nvSpPr>
          <p:spPr>
            <a:xfrm>
              <a:off x="7980431" y="1276175"/>
              <a:ext cx="489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6F42CF6-5287-7171-5F3A-1EAE4E572AD8}"/>
                </a:ext>
              </a:extLst>
            </p:cNvPr>
            <p:cNvSpPr txBox="1"/>
            <p:nvPr/>
          </p:nvSpPr>
          <p:spPr>
            <a:xfrm>
              <a:off x="9243472" y="1276175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40E6A5-8589-34F0-C180-7670485BF53E}"/>
              </a:ext>
            </a:extLst>
          </p:cNvPr>
          <p:cNvGrpSpPr/>
          <p:nvPr/>
        </p:nvGrpSpPr>
        <p:grpSpPr>
          <a:xfrm>
            <a:off x="588985" y="1387207"/>
            <a:ext cx="1242154" cy="719791"/>
            <a:chOff x="10165385" y="3655253"/>
            <a:chExt cx="1242154" cy="71979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D7FC169-98BF-1788-0B93-85D0C812496B}"/>
                </a:ext>
              </a:extLst>
            </p:cNvPr>
            <p:cNvSpPr/>
            <p:nvPr/>
          </p:nvSpPr>
          <p:spPr>
            <a:xfrm>
              <a:off x="10165385" y="3760491"/>
              <a:ext cx="203199" cy="2031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3AEB34-A099-4B85-60D4-EF881897C364}"/>
                </a:ext>
              </a:extLst>
            </p:cNvPr>
            <p:cNvSpPr/>
            <p:nvPr/>
          </p:nvSpPr>
          <p:spPr>
            <a:xfrm>
              <a:off x="10165385" y="4088779"/>
              <a:ext cx="203199" cy="20319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CA85EF2-E2FE-C4E1-C64A-526D9C270027}"/>
                </a:ext>
              </a:extLst>
            </p:cNvPr>
            <p:cNvSpPr txBox="1"/>
            <p:nvPr/>
          </p:nvSpPr>
          <p:spPr>
            <a:xfrm>
              <a:off x="10397967" y="3655253"/>
              <a:ext cx="9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Positive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95623D0-C09A-386C-103A-C6A9A357C1D3}"/>
                </a:ext>
              </a:extLst>
            </p:cNvPr>
            <p:cNvSpPr txBox="1"/>
            <p:nvPr/>
          </p:nvSpPr>
          <p:spPr>
            <a:xfrm>
              <a:off x="10397967" y="4005712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Negative</a:t>
              </a:r>
            </a:p>
          </p:txBody>
        </p:sp>
      </p:grpSp>
      <p:sp>
        <p:nvSpPr>
          <p:cNvPr id="146" name="Rectangle 138">
            <a:extLst>
              <a:ext uri="{FF2B5EF4-FFF2-40B4-BE49-F238E27FC236}">
                <a16:creationId xmlns:a16="http://schemas.microsoft.com/office/drawing/2014/main" id="{8FF38838-9B8A-B32A-4DB0-CC1960D8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7" y="6459154"/>
            <a:ext cx="67147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</a:rPr>
              <a:t>NC = North Central; NE = North East; NW = North West; SE = South East; SS = South South; SW = South West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27084D-FD8B-D92E-6C60-875BBA6E0B71}"/>
              </a:ext>
            </a:extLst>
          </p:cNvPr>
          <p:cNvSpPr/>
          <p:nvPr/>
        </p:nvSpPr>
        <p:spPr>
          <a:xfrm>
            <a:off x="10165384" y="2125690"/>
            <a:ext cx="1488983" cy="8212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2.9%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(2.5 – 3.4%)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E9C8A1-16FC-F4F2-B190-0BFB7CE70139}"/>
              </a:ext>
            </a:extLst>
          </p:cNvPr>
          <p:cNvGrpSpPr/>
          <p:nvPr/>
        </p:nvGrpSpPr>
        <p:grpSpPr>
          <a:xfrm>
            <a:off x="2658533" y="1968500"/>
            <a:ext cx="4871026" cy="1116850"/>
            <a:chOff x="2658533" y="1968500"/>
            <a:chExt cx="4871026" cy="1116850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9C097B3-DF9A-4BAA-FBCD-1E1CD26966DD}"/>
                </a:ext>
              </a:extLst>
            </p:cNvPr>
            <p:cNvSpPr/>
            <p:nvPr/>
          </p:nvSpPr>
          <p:spPr>
            <a:xfrm>
              <a:off x="2658533" y="1968500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81152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36088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58800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47257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177846" y="-59320"/>
                    <a:pt x="377573" y="46037"/>
                    <a:pt x="581152" y="0"/>
                  </a:cubicBezTo>
                  <a:cubicBezTo>
                    <a:pt x="784731" y="-46037"/>
                    <a:pt x="864398" y="20174"/>
                    <a:pt x="1117600" y="0"/>
                  </a:cubicBezTo>
                  <a:lnTo>
                    <a:pt x="1117600" y="0"/>
                  </a:lnTo>
                  <a:cubicBezTo>
                    <a:pt x="1118636" y="211424"/>
                    <a:pt x="1102318" y="311105"/>
                    <a:pt x="1117600" y="536088"/>
                  </a:cubicBezTo>
                  <a:cubicBezTo>
                    <a:pt x="1132882" y="761071"/>
                    <a:pt x="1088093" y="892404"/>
                    <a:pt x="1117600" y="1116850"/>
                  </a:cubicBezTo>
                  <a:lnTo>
                    <a:pt x="1117600" y="1116850"/>
                  </a:lnTo>
                  <a:cubicBezTo>
                    <a:pt x="975606" y="1123504"/>
                    <a:pt x="677768" y="1098550"/>
                    <a:pt x="558800" y="1116850"/>
                  </a:cubicBezTo>
                  <a:cubicBezTo>
                    <a:pt x="439832" y="1135150"/>
                    <a:pt x="145128" y="1110823"/>
                    <a:pt x="0" y="1116850"/>
                  </a:cubicBezTo>
                  <a:lnTo>
                    <a:pt x="0" y="1116850"/>
                  </a:lnTo>
                  <a:cubicBezTo>
                    <a:pt x="-30129" y="932160"/>
                    <a:pt x="32979" y="680227"/>
                    <a:pt x="0" y="547257"/>
                  </a:cubicBezTo>
                  <a:cubicBezTo>
                    <a:pt x="-32979" y="414287"/>
                    <a:pt x="21231" y="17038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981765707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6046C33-D9EC-A179-FCF3-0E64A07FBDA3}"/>
                </a:ext>
              </a:extLst>
            </p:cNvPr>
            <p:cNvSpPr/>
            <p:nvPr/>
          </p:nvSpPr>
          <p:spPr>
            <a:xfrm>
              <a:off x="6411959" y="1968500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47624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80762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81152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80762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253579" y="-44187"/>
                    <a:pt x="381054" y="32247"/>
                    <a:pt x="547624" y="0"/>
                  </a:cubicBezTo>
                  <a:cubicBezTo>
                    <a:pt x="714194" y="-32247"/>
                    <a:pt x="863213" y="8214"/>
                    <a:pt x="1117600" y="0"/>
                  </a:cubicBezTo>
                  <a:lnTo>
                    <a:pt x="1117600" y="0"/>
                  </a:lnTo>
                  <a:cubicBezTo>
                    <a:pt x="1175679" y="224516"/>
                    <a:pt x="1078263" y="359612"/>
                    <a:pt x="1117600" y="580762"/>
                  </a:cubicBezTo>
                  <a:cubicBezTo>
                    <a:pt x="1156937" y="801912"/>
                    <a:pt x="1116381" y="956829"/>
                    <a:pt x="1117600" y="1116850"/>
                  </a:cubicBezTo>
                  <a:lnTo>
                    <a:pt x="1117600" y="1116850"/>
                  </a:lnTo>
                  <a:cubicBezTo>
                    <a:pt x="1003659" y="1147986"/>
                    <a:pt x="709111" y="1092927"/>
                    <a:pt x="581152" y="1116850"/>
                  </a:cubicBezTo>
                  <a:cubicBezTo>
                    <a:pt x="453193" y="1140773"/>
                    <a:pt x="160254" y="1057326"/>
                    <a:pt x="0" y="1116850"/>
                  </a:cubicBezTo>
                  <a:lnTo>
                    <a:pt x="0" y="1116850"/>
                  </a:lnTo>
                  <a:cubicBezTo>
                    <a:pt x="-37900" y="882531"/>
                    <a:pt x="15706" y="710566"/>
                    <a:pt x="0" y="580762"/>
                  </a:cubicBezTo>
                  <a:cubicBezTo>
                    <a:pt x="-15706" y="450958"/>
                    <a:pt x="28236" y="26333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27A1A3-B7D2-CA8C-58C9-9E1D69943696}"/>
              </a:ext>
            </a:extLst>
          </p:cNvPr>
          <p:cNvGrpSpPr/>
          <p:nvPr/>
        </p:nvGrpSpPr>
        <p:grpSpPr>
          <a:xfrm>
            <a:off x="6411959" y="3574515"/>
            <a:ext cx="2435513" cy="1116850"/>
            <a:chOff x="6411959" y="3574515"/>
            <a:chExt cx="2435513" cy="11168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638F68D-710C-90DB-DCDE-C9AB297B8768}"/>
                </a:ext>
              </a:extLst>
            </p:cNvPr>
            <p:cNvSpPr/>
            <p:nvPr/>
          </p:nvSpPr>
          <p:spPr>
            <a:xfrm>
              <a:off x="6411959" y="3574515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81152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36088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58800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47257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177846" y="-59320"/>
                    <a:pt x="377573" y="46037"/>
                    <a:pt x="581152" y="0"/>
                  </a:cubicBezTo>
                  <a:cubicBezTo>
                    <a:pt x="784731" y="-46037"/>
                    <a:pt x="864398" y="20174"/>
                    <a:pt x="1117600" y="0"/>
                  </a:cubicBezTo>
                  <a:lnTo>
                    <a:pt x="1117600" y="0"/>
                  </a:lnTo>
                  <a:cubicBezTo>
                    <a:pt x="1118636" y="211424"/>
                    <a:pt x="1102318" y="311105"/>
                    <a:pt x="1117600" y="536088"/>
                  </a:cubicBezTo>
                  <a:cubicBezTo>
                    <a:pt x="1132882" y="761071"/>
                    <a:pt x="1088093" y="892404"/>
                    <a:pt x="1117600" y="1116850"/>
                  </a:cubicBezTo>
                  <a:lnTo>
                    <a:pt x="1117600" y="1116850"/>
                  </a:lnTo>
                  <a:cubicBezTo>
                    <a:pt x="975606" y="1123504"/>
                    <a:pt x="677768" y="1098550"/>
                    <a:pt x="558800" y="1116850"/>
                  </a:cubicBezTo>
                  <a:cubicBezTo>
                    <a:pt x="439832" y="1135150"/>
                    <a:pt x="145128" y="1110823"/>
                    <a:pt x="0" y="1116850"/>
                  </a:cubicBezTo>
                  <a:lnTo>
                    <a:pt x="0" y="1116850"/>
                  </a:lnTo>
                  <a:cubicBezTo>
                    <a:pt x="-30129" y="932160"/>
                    <a:pt x="32979" y="680227"/>
                    <a:pt x="0" y="547257"/>
                  </a:cubicBezTo>
                  <a:cubicBezTo>
                    <a:pt x="-32979" y="414287"/>
                    <a:pt x="21231" y="17038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981765707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E5FD61F-B6D8-7334-9600-0584E4FC6C14}"/>
                </a:ext>
              </a:extLst>
            </p:cNvPr>
            <p:cNvSpPr/>
            <p:nvPr/>
          </p:nvSpPr>
          <p:spPr>
            <a:xfrm>
              <a:off x="7729872" y="3574515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47624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80762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81152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80762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253579" y="-44187"/>
                    <a:pt x="381054" y="32247"/>
                    <a:pt x="547624" y="0"/>
                  </a:cubicBezTo>
                  <a:cubicBezTo>
                    <a:pt x="714194" y="-32247"/>
                    <a:pt x="863213" y="8214"/>
                    <a:pt x="1117600" y="0"/>
                  </a:cubicBezTo>
                  <a:lnTo>
                    <a:pt x="1117600" y="0"/>
                  </a:lnTo>
                  <a:cubicBezTo>
                    <a:pt x="1175679" y="224516"/>
                    <a:pt x="1078263" y="359612"/>
                    <a:pt x="1117600" y="580762"/>
                  </a:cubicBezTo>
                  <a:cubicBezTo>
                    <a:pt x="1156937" y="801912"/>
                    <a:pt x="1116381" y="956829"/>
                    <a:pt x="1117600" y="1116850"/>
                  </a:cubicBezTo>
                  <a:lnTo>
                    <a:pt x="1117600" y="1116850"/>
                  </a:lnTo>
                  <a:cubicBezTo>
                    <a:pt x="1003659" y="1147986"/>
                    <a:pt x="709111" y="1092927"/>
                    <a:pt x="581152" y="1116850"/>
                  </a:cubicBezTo>
                  <a:cubicBezTo>
                    <a:pt x="453193" y="1140773"/>
                    <a:pt x="160254" y="1057326"/>
                    <a:pt x="0" y="1116850"/>
                  </a:cubicBezTo>
                  <a:lnTo>
                    <a:pt x="0" y="1116850"/>
                  </a:lnTo>
                  <a:cubicBezTo>
                    <a:pt x="-37900" y="882531"/>
                    <a:pt x="15706" y="710566"/>
                    <a:pt x="0" y="580762"/>
                  </a:cubicBezTo>
                  <a:cubicBezTo>
                    <a:pt x="-15706" y="450958"/>
                    <a:pt x="28236" y="26333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56E135-E32C-2730-B265-50382F7F0457}"/>
              </a:ext>
            </a:extLst>
          </p:cNvPr>
          <p:cNvGrpSpPr/>
          <p:nvPr/>
        </p:nvGrpSpPr>
        <p:grpSpPr>
          <a:xfrm>
            <a:off x="3915502" y="5107170"/>
            <a:ext cx="2362942" cy="1116850"/>
            <a:chOff x="3915502" y="5107170"/>
            <a:chExt cx="2362942" cy="111685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BCB5CFF-3625-B1E4-3EA6-98D33BA879BD}"/>
                </a:ext>
              </a:extLst>
            </p:cNvPr>
            <p:cNvSpPr/>
            <p:nvPr/>
          </p:nvSpPr>
          <p:spPr>
            <a:xfrm>
              <a:off x="3915502" y="5107170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81152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36088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58800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47257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177846" y="-59320"/>
                    <a:pt x="377573" y="46037"/>
                    <a:pt x="581152" y="0"/>
                  </a:cubicBezTo>
                  <a:cubicBezTo>
                    <a:pt x="784731" y="-46037"/>
                    <a:pt x="864398" y="20174"/>
                    <a:pt x="1117600" y="0"/>
                  </a:cubicBezTo>
                  <a:lnTo>
                    <a:pt x="1117600" y="0"/>
                  </a:lnTo>
                  <a:cubicBezTo>
                    <a:pt x="1118636" y="211424"/>
                    <a:pt x="1102318" y="311105"/>
                    <a:pt x="1117600" y="536088"/>
                  </a:cubicBezTo>
                  <a:cubicBezTo>
                    <a:pt x="1132882" y="761071"/>
                    <a:pt x="1088093" y="892404"/>
                    <a:pt x="1117600" y="1116850"/>
                  </a:cubicBezTo>
                  <a:lnTo>
                    <a:pt x="1117600" y="1116850"/>
                  </a:lnTo>
                  <a:cubicBezTo>
                    <a:pt x="975606" y="1123504"/>
                    <a:pt x="677768" y="1098550"/>
                    <a:pt x="558800" y="1116850"/>
                  </a:cubicBezTo>
                  <a:cubicBezTo>
                    <a:pt x="439832" y="1135150"/>
                    <a:pt x="145128" y="1110823"/>
                    <a:pt x="0" y="1116850"/>
                  </a:cubicBezTo>
                  <a:lnTo>
                    <a:pt x="0" y="1116850"/>
                  </a:lnTo>
                  <a:cubicBezTo>
                    <a:pt x="-30129" y="932160"/>
                    <a:pt x="32979" y="680227"/>
                    <a:pt x="0" y="547257"/>
                  </a:cubicBezTo>
                  <a:cubicBezTo>
                    <a:pt x="-32979" y="414287"/>
                    <a:pt x="21231" y="17038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981765707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CE59180-43E4-378E-40A8-2B6C31641610}"/>
                </a:ext>
              </a:extLst>
            </p:cNvPr>
            <p:cNvSpPr/>
            <p:nvPr/>
          </p:nvSpPr>
          <p:spPr>
            <a:xfrm>
              <a:off x="5160844" y="5107170"/>
              <a:ext cx="1117600" cy="1116850"/>
            </a:xfrm>
            <a:custGeom>
              <a:avLst/>
              <a:gdLst>
                <a:gd name="connsiteX0" fmla="*/ 0 w 1117600"/>
                <a:gd name="connsiteY0" fmla="*/ 0 h 1116850"/>
                <a:gd name="connsiteX1" fmla="*/ 0 w 1117600"/>
                <a:gd name="connsiteY1" fmla="*/ 0 h 1116850"/>
                <a:gd name="connsiteX2" fmla="*/ 547624 w 1117600"/>
                <a:gd name="connsiteY2" fmla="*/ 0 h 1116850"/>
                <a:gd name="connsiteX3" fmla="*/ 1117600 w 1117600"/>
                <a:gd name="connsiteY3" fmla="*/ 0 h 1116850"/>
                <a:gd name="connsiteX4" fmla="*/ 1117600 w 1117600"/>
                <a:gd name="connsiteY4" fmla="*/ 0 h 1116850"/>
                <a:gd name="connsiteX5" fmla="*/ 1117600 w 1117600"/>
                <a:gd name="connsiteY5" fmla="*/ 580762 h 1116850"/>
                <a:gd name="connsiteX6" fmla="*/ 1117600 w 1117600"/>
                <a:gd name="connsiteY6" fmla="*/ 1116850 h 1116850"/>
                <a:gd name="connsiteX7" fmla="*/ 1117600 w 1117600"/>
                <a:gd name="connsiteY7" fmla="*/ 1116850 h 1116850"/>
                <a:gd name="connsiteX8" fmla="*/ 581152 w 1117600"/>
                <a:gd name="connsiteY8" fmla="*/ 1116850 h 1116850"/>
                <a:gd name="connsiteX9" fmla="*/ 0 w 1117600"/>
                <a:gd name="connsiteY9" fmla="*/ 1116850 h 1116850"/>
                <a:gd name="connsiteX10" fmla="*/ 0 w 1117600"/>
                <a:gd name="connsiteY10" fmla="*/ 1116850 h 1116850"/>
                <a:gd name="connsiteX11" fmla="*/ 0 w 1117600"/>
                <a:gd name="connsiteY11" fmla="*/ 580762 h 1116850"/>
                <a:gd name="connsiteX12" fmla="*/ 0 w 1117600"/>
                <a:gd name="connsiteY12" fmla="*/ 0 h 11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600" h="1116850" extrusionOk="0">
                  <a:moveTo>
                    <a:pt x="0" y="0"/>
                  </a:moveTo>
                  <a:lnTo>
                    <a:pt x="0" y="0"/>
                  </a:lnTo>
                  <a:cubicBezTo>
                    <a:pt x="253579" y="-44187"/>
                    <a:pt x="381054" y="32247"/>
                    <a:pt x="547624" y="0"/>
                  </a:cubicBezTo>
                  <a:cubicBezTo>
                    <a:pt x="714194" y="-32247"/>
                    <a:pt x="863213" y="8214"/>
                    <a:pt x="1117600" y="0"/>
                  </a:cubicBezTo>
                  <a:lnTo>
                    <a:pt x="1117600" y="0"/>
                  </a:lnTo>
                  <a:cubicBezTo>
                    <a:pt x="1175679" y="224516"/>
                    <a:pt x="1078263" y="359612"/>
                    <a:pt x="1117600" y="580762"/>
                  </a:cubicBezTo>
                  <a:cubicBezTo>
                    <a:pt x="1156937" y="801912"/>
                    <a:pt x="1116381" y="956829"/>
                    <a:pt x="1117600" y="1116850"/>
                  </a:cubicBezTo>
                  <a:lnTo>
                    <a:pt x="1117600" y="1116850"/>
                  </a:lnTo>
                  <a:cubicBezTo>
                    <a:pt x="1003659" y="1147986"/>
                    <a:pt x="709111" y="1092927"/>
                    <a:pt x="581152" y="1116850"/>
                  </a:cubicBezTo>
                  <a:cubicBezTo>
                    <a:pt x="453193" y="1140773"/>
                    <a:pt x="160254" y="1057326"/>
                    <a:pt x="0" y="1116850"/>
                  </a:cubicBezTo>
                  <a:lnTo>
                    <a:pt x="0" y="1116850"/>
                  </a:lnTo>
                  <a:cubicBezTo>
                    <a:pt x="-37900" y="882531"/>
                    <a:pt x="15706" y="710566"/>
                    <a:pt x="0" y="580762"/>
                  </a:cubicBezTo>
                  <a:cubicBezTo>
                    <a:pt x="-15706" y="450958"/>
                    <a:pt x="28236" y="263336"/>
                    <a:pt x="0" y="0"/>
                  </a:cubicBezTo>
                  <a:close/>
                </a:path>
              </a:pathLst>
            </a:custGeom>
            <a:noFill/>
            <a:ln w="31750" cmpd="dbl">
              <a:solidFill>
                <a:srgbClr val="FF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183C70F-476F-893D-EC4A-8AA6E7DAFB35}"/>
              </a:ext>
            </a:extLst>
          </p:cNvPr>
          <p:cNvSpPr/>
          <p:nvPr/>
        </p:nvSpPr>
        <p:spPr>
          <a:xfrm>
            <a:off x="10165384" y="3721981"/>
            <a:ext cx="1488983" cy="8212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1.0%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(0.7 – 1.3%)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AD44DD-E672-E096-3654-FDC80AD9EB4D}"/>
              </a:ext>
            </a:extLst>
          </p:cNvPr>
          <p:cNvSpPr/>
          <p:nvPr/>
        </p:nvSpPr>
        <p:spPr>
          <a:xfrm>
            <a:off x="10165384" y="5296264"/>
            <a:ext cx="1488983" cy="82128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3.9%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(3.4 – 4.4%)</a:t>
            </a:r>
          </a:p>
        </p:txBody>
      </p:sp>
    </p:spTree>
    <p:extLst>
      <p:ext uri="{BB962C8B-B14F-4D97-AF65-F5344CB8AC3E}">
        <p14:creationId xmlns:p14="http://schemas.microsoft.com/office/powerpoint/2010/main" val="31675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6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6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53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1325</Words>
  <Application>Microsoft Office PowerPoint</Application>
  <PresentationFormat>Widescreen</PresentationFormat>
  <Paragraphs>533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Calibri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UDEME EKRIKPO</dc:creator>
  <cp:lastModifiedBy>udeme-abasi nelson</cp:lastModifiedBy>
  <cp:revision>100</cp:revision>
  <dcterms:created xsi:type="dcterms:W3CDTF">2025-02-04T16:17:38Z</dcterms:created>
  <dcterms:modified xsi:type="dcterms:W3CDTF">2025-03-10T05:54:40Z</dcterms:modified>
</cp:coreProperties>
</file>