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6200438" cy="6858000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8" autoAdjust="0"/>
  </p:normalViewPr>
  <p:slideViewPr>
    <p:cSldViewPr snapToGrid="0">
      <p:cViewPr>
        <p:scale>
          <a:sx n="50" d="100"/>
          <a:sy n="50" d="100"/>
        </p:scale>
        <p:origin x="762" y="396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56EAB-89DC-4134-B041-CE53B75F2B31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857250"/>
            <a:ext cx="54673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3E610-CFE8-4300-92C1-A61DF3B87B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2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38325" y="857250"/>
            <a:ext cx="5467350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E610-CFE8-4300-92C1-A61DF3B87B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4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5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54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54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1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8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78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C5D2-3653-4060-899C-1ED999A047EC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C4E-868B-44B5-80C4-EE586FC265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21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233"/>
              </p:ext>
            </p:extLst>
          </p:nvPr>
        </p:nvGraphicFramePr>
        <p:xfrm>
          <a:off x="930538" y="430627"/>
          <a:ext cx="10019838" cy="119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73"/>
                <a:gridCol w="1669973"/>
                <a:gridCol w="1669973"/>
                <a:gridCol w="1669973"/>
                <a:gridCol w="1669973"/>
                <a:gridCol w="1669973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JUNTA DIRECTIVA </a:t>
                      </a:r>
                      <a:endParaRPr lang="es-E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269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</a:t>
                      </a:r>
                      <a:r>
                        <a:rPr lang="es-ES" sz="1600" baseline="0" dirty="0" smtClean="0"/>
                        <a:t> GENERAL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 DE ORGANIZACIÓN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 DE FINANZAS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 DE ASUNTOS</a:t>
                      </a:r>
                      <a:r>
                        <a:rPr lang="es-ES" sz="1600" baseline="0" dirty="0" smtClean="0"/>
                        <a:t> ACADEMICOS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 DE ASUNTOS LABORALES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SECRETARIA DE DEPORTE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a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2060"/>
              </p:ext>
            </p:extLst>
          </p:nvPr>
        </p:nvGraphicFramePr>
        <p:xfrm>
          <a:off x="741660" y="4866993"/>
          <a:ext cx="1599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4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FTI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INDUSTRIAL</a:t>
                      </a:r>
                      <a:r>
                        <a:rPr lang="es-ES" sz="1600" baseline="0" dirty="0" smtClean="0"/>
                        <a:t> 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MECANICA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94339"/>
              </p:ext>
            </p:extLst>
          </p:nvPr>
        </p:nvGraphicFramePr>
        <p:xfrm>
          <a:off x="2912687" y="4872073"/>
          <a:ext cx="164811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119"/>
              </a:tblGrid>
              <a:tr h="36576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FTC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AGRICOLA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CIVIL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65877"/>
              </p:ext>
            </p:extLst>
          </p:nvPr>
        </p:nvGraphicFramePr>
        <p:xfrm>
          <a:off x="5132390" y="4872648"/>
          <a:ext cx="1763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9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FCyS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SISTEMAS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CIENCIAS</a:t>
                      </a:r>
                      <a:r>
                        <a:rPr lang="es-ES" sz="1600" baseline="0" dirty="0" smtClean="0"/>
                        <a:t> BASICAS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50812"/>
              </p:ext>
            </p:extLst>
          </p:nvPr>
        </p:nvGraphicFramePr>
        <p:xfrm>
          <a:off x="7467469" y="4877677"/>
          <a:ext cx="1811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5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FARQ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ARQUITECTURA (2)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0365"/>
              </p:ext>
            </p:extLst>
          </p:nvPr>
        </p:nvGraphicFramePr>
        <p:xfrm>
          <a:off x="9850607" y="4877677"/>
          <a:ext cx="16293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2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FIQ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QUIMICA (2)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87024"/>
              </p:ext>
            </p:extLst>
          </p:nvPr>
        </p:nvGraphicFramePr>
        <p:xfrm>
          <a:off x="12051520" y="4877677"/>
          <a:ext cx="1775434" cy="132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43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FEC</a:t>
                      </a:r>
                      <a:endParaRPr lang="es-ES" sz="1800" dirty="0"/>
                    </a:p>
                  </a:txBody>
                  <a:tcPr/>
                </a:tc>
              </a:tr>
              <a:tr h="58175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ELECTRONICA</a:t>
                      </a:r>
                      <a:r>
                        <a:rPr lang="es-ES" sz="1600" baseline="0" dirty="0" smtClean="0"/>
                        <a:t> &amp; COMPUTACION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ELECTRICA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a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0326"/>
              </p:ext>
            </p:extLst>
          </p:nvPr>
        </p:nvGraphicFramePr>
        <p:xfrm>
          <a:off x="12653963" y="430627"/>
          <a:ext cx="2494304" cy="119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304"/>
              </a:tblGrid>
              <a:tr h="119775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ASAMBLEA</a:t>
                      </a:r>
                      <a:r>
                        <a:rPr lang="es-ES" sz="2800" baseline="0" dirty="0" smtClean="0"/>
                        <a:t> GENERAL </a:t>
                      </a:r>
                      <a:endParaRPr lang="es-E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94164"/>
              </p:ext>
            </p:extLst>
          </p:nvPr>
        </p:nvGraphicFramePr>
        <p:xfrm>
          <a:off x="14398538" y="4877677"/>
          <a:ext cx="142613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3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SECCIONAL </a:t>
                      </a:r>
                      <a:r>
                        <a:rPr lang="es-ES" sz="1800" dirty="0" smtClean="0"/>
                        <a:t>APOYO</a:t>
                      </a:r>
                      <a:r>
                        <a:rPr lang="es-ES" sz="1800" baseline="0" dirty="0" smtClean="0"/>
                        <a:t> A LA DOCENCIA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UN</a:t>
                      </a:r>
                      <a:r>
                        <a:rPr lang="es-ES" sz="1600" baseline="0" dirty="0" smtClean="0"/>
                        <a:t> DOCENTE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06056"/>
              </p:ext>
            </p:extLst>
          </p:nvPr>
        </p:nvGraphicFramePr>
        <p:xfrm>
          <a:off x="3810991" y="2503869"/>
          <a:ext cx="13766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2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CONTADOR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26419"/>
              </p:ext>
            </p:extLst>
          </p:nvPr>
        </p:nvGraphicFramePr>
        <p:xfrm>
          <a:off x="6733224" y="2497279"/>
          <a:ext cx="13766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2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SECRETARIO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6" name="Conector recto 85"/>
          <p:cNvCxnSpPr>
            <a:endCxn id="69" idx="3"/>
          </p:cNvCxnSpPr>
          <p:nvPr/>
        </p:nvCxnSpPr>
        <p:spPr>
          <a:xfrm flipH="1">
            <a:off x="10950376" y="1029503"/>
            <a:ext cx="17035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4" idx="1"/>
          </p:cNvCxnSpPr>
          <p:nvPr/>
        </p:nvCxnSpPr>
        <p:spPr>
          <a:xfrm flipH="1">
            <a:off x="5132392" y="2682699"/>
            <a:ext cx="1600832" cy="6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69" idx="2"/>
          </p:cNvCxnSpPr>
          <p:nvPr/>
        </p:nvCxnSpPr>
        <p:spPr>
          <a:xfrm flipV="1">
            <a:off x="5932808" y="1628379"/>
            <a:ext cx="7649" cy="3249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1620050" y="4149934"/>
            <a:ext cx="13677100" cy="5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1622425" y="4156284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>
            <a:off x="3775228" y="4167432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8372044" y="4167432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10664470" y="4164471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2938436" y="4173036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15296349" y="4156284"/>
            <a:ext cx="801" cy="70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64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Doc_Chavez</dc:creator>
  <cp:lastModifiedBy>Doc_Chavez</cp:lastModifiedBy>
  <cp:revision>12</cp:revision>
  <dcterms:created xsi:type="dcterms:W3CDTF">2017-01-24T16:36:39Z</dcterms:created>
  <dcterms:modified xsi:type="dcterms:W3CDTF">2017-01-31T01:57:50Z</dcterms:modified>
</cp:coreProperties>
</file>