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5" autoAdjust="0"/>
  </p:normalViewPr>
  <p:slideViewPr>
    <p:cSldViewPr snapToGrid="0" snapToObjects="1">
      <p:cViewPr varScale="1">
        <p:scale>
          <a:sx n="85" d="100"/>
          <a:sy n="8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88D2-517B-FE46-8C9E-E2C3BB0094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070F-1746-154E-AAB2-0A0FF540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3361A-C2E6-7943-A025-F5E669FD4442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7F345-9286-D14E-A54B-B79A2A3D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7EFD-4D81-1548-A737-7FA85E2D3E74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B2DC-B979-8342-ACA6-CE9483B711F4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665E-B960-8347-966D-153310911682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E8B-3A59-AE45-A289-5ED956D71F17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EFAC-61D8-4D49-9D3A-9C0E45E2B6F6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7D3-0D97-644B-8DFE-26D2EB198FAD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A53-0DC3-5946-8E55-9E617F8A6186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021-72FB-BA40-9FCD-EE35671175C9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9A9-1686-3B40-B9C6-6F8647AB9E9C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3886-1D7D-0F4D-8519-7897E77267F8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B7-1EB8-0C43-AA27-FFC87B4C8383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9102-1903-3E45-8756-F0D7C1B4D1CE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8704-DC9B-8149-9833-82125E01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51409"/>
            <a:ext cx="7086600" cy="1470025"/>
          </a:xfrm>
        </p:spPr>
        <p:txBody>
          <a:bodyPr/>
          <a:lstStyle/>
          <a:p>
            <a:pPr algn="l"/>
            <a:r>
              <a:rPr lang="en-US" dirty="0" err="1"/>
              <a:t>Rounders</a:t>
            </a:r>
            <a:r>
              <a:rPr lang="en-US" dirty="0"/>
              <a:t> (1998)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22591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ANLY 515-50-2017: Course Project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Nelson </a:t>
            </a:r>
            <a:r>
              <a:rPr lang="en-US" dirty="0" err="1"/>
              <a:t>Corrocher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Serge Savchuk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Mike, a poker player and law student, dreams about the World Series of Poker (WSOP).  </a:t>
            </a:r>
          </a:p>
          <a:p>
            <a:pPr marL="0" indent="0">
              <a:buNone/>
            </a:pPr>
            <a:r>
              <a:rPr lang="en-US" dirty="0"/>
              <a:t>In one game with Teddy KGB, another pro, Mike goes all-in and loses all his money.  </a:t>
            </a:r>
          </a:p>
          <a:p>
            <a:pPr marL="0" indent="0">
              <a:buNone/>
            </a:pPr>
            <a:r>
              <a:rPr lang="en-US" dirty="0"/>
              <a:t>Mike works hard to return to pro poker and rebuild bankroll, still dreaming of WSOP</a:t>
            </a:r>
          </a:p>
          <a:p>
            <a:pPr marL="0" indent="0">
              <a:buNone/>
            </a:pPr>
            <a:r>
              <a:rPr lang="en-US" dirty="0"/>
              <a:t>In an epic all-night game, he beats Teddy and more than recover his bankroll.</a:t>
            </a:r>
          </a:p>
          <a:p>
            <a:pPr marL="0" indent="0">
              <a:buNone/>
            </a:pPr>
            <a:r>
              <a:rPr lang="en-US" dirty="0"/>
              <a:t>Mike drops out of law school, breaks with girlfriend and is moving to Las Vegas to pursue his dream.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Focus (Questions)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build our model to answer two questions: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 the beginning, was it correct for Mike to go all-in against Teddy KGB after the ”River” (last card) was flopped?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What would have been the best move for Mike to do instead?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Probability calculations are based on:</a:t>
            </a:r>
          </a:p>
          <a:p>
            <a:pPr lvl="1"/>
            <a:r>
              <a:rPr lang="en-US" dirty="0"/>
              <a:t>Book “No Limit Hold ’</a:t>
            </a:r>
            <a:r>
              <a:rPr lang="en-US" dirty="0" err="1"/>
              <a:t>em</a:t>
            </a:r>
            <a:r>
              <a:rPr lang="en-US" dirty="0"/>
              <a:t>: Theory and Practice” D. </a:t>
            </a:r>
            <a:r>
              <a:rPr lang="en-US" dirty="0" err="1"/>
              <a:t>Sklansky</a:t>
            </a:r>
            <a:r>
              <a:rPr lang="en-US" dirty="0"/>
              <a:t>, E. Miller (2006)</a:t>
            </a:r>
          </a:p>
          <a:p>
            <a:pPr lvl="1"/>
            <a:r>
              <a:rPr lang="en-US" dirty="0"/>
              <a:t>Poker hand simulators and underlying game rules </a:t>
            </a:r>
          </a:p>
          <a:p>
            <a:pPr lvl="1"/>
            <a:r>
              <a:rPr lang="en-US" dirty="0"/>
              <a:t>Nelson’s experience as a poker player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>
                <a:effectLst/>
              </a:rPr>
              <a:t>Players are rational and trying to maximize their profit</a:t>
            </a:r>
          </a:p>
          <a:p>
            <a:pPr lvl="1"/>
            <a:r>
              <a:rPr lang="en-US" dirty="0">
                <a:effectLst/>
              </a:rPr>
              <a:t>Players don’t make silly mistakes</a:t>
            </a:r>
          </a:p>
          <a:p>
            <a:pPr lvl="1"/>
            <a:r>
              <a:rPr lang="en-US" dirty="0">
                <a:effectLst/>
              </a:rPr>
              <a:t>No cheating involved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7-09-19 at 10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" y="1417638"/>
            <a:ext cx="8874359" cy="47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Outcome (Answers)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Model provided us with the following answers: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Mike’s decision to call Teddy after the ”River” was not good, given his 17.6% chance of winning </a:t>
            </a:r>
            <a:r>
              <a:rPr lang="en-US" dirty="0" err="1"/>
              <a:t>vs</a:t>
            </a:r>
            <a:r>
              <a:rPr lang="en-US" dirty="0"/>
              <a:t> 42.8% required to break-even; going all-in and raising bet x2.4 made odds much worse to the 17.6% available </a:t>
            </a:r>
            <a:r>
              <a:rPr lang="en-US" dirty="0" err="1"/>
              <a:t>vs</a:t>
            </a:r>
            <a:r>
              <a:rPr lang="en-US" dirty="0"/>
              <a:t> 70.5% required.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Mike should not have gone all-in, as odds where clearly against him, but instead should have folded or at least called without raising.  Also, he should not have bet all </a:t>
            </a:r>
            <a:r>
              <a:rPr lang="en-US"/>
              <a:t>his capital, </a:t>
            </a:r>
            <a:r>
              <a:rPr lang="en-US" dirty="0"/>
              <a:t>which led him into bankruptcy.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8704-DC9B-8149-9833-82125E01E7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330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Rounders (1998)</vt:lpstr>
      <vt:lpstr>Plot</vt:lpstr>
      <vt:lpstr>Analysis Focus (Questions)</vt:lpstr>
      <vt:lpstr>Analysis Basis</vt:lpstr>
      <vt:lpstr>Model</vt:lpstr>
      <vt:lpstr>Analysis Outcome (Answers)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Savchuk</dc:creator>
  <cp:lastModifiedBy>Corrocher Filho, Nelson W.</cp:lastModifiedBy>
  <cp:revision>54</cp:revision>
  <dcterms:created xsi:type="dcterms:W3CDTF">2017-09-16T19:51:45Z</dcterms:created>
  <dcterms:modified xsi:type="dcterms:W3CDTF">2017-09-20T16:34:32Z</dcterms:modified>
</cp:coreProperties>
</file>