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86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AA3D-F181-4EFC-99FC-C4168534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31909-6365-461F-B50C-A5B641BFA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6A31-3AB8-4771-9997-170E4495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30EC-A254-437C-B5F1-7BA790F6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71BD-FE93-49C7-96D0-3DDD90BE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9881-D336-4F3B-AE82-DF52512D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6E24B-A05B-49BF-8FFE-0E5E199A3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99C7-7594-4FA7-8F08-F550DC03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F81B-4DC7-4AB5-9EBD-C9DA827D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F7B7-9BA8-428D-A172-A09B8B30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A8CE9-FDD9-4C56-88EA-EC5194797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81F9-5735-4CB7-9909-4C30B57B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063E-C7AE-4CB8-A8E3-52023C02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3F354-CA4D-4841-BA8C-EB0345AE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D083-FA0E-47F7-B119-86AB9CEB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D9D6-A854-4A59-8210-CB682328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E282-7657-4A24-89C3-988B193C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048E-2F6D-43B5-A82E-4CCD1DD0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43C9-AFDA-4723-A0D6-FD716A8E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B1AE-C9BD-4187-A279-6331C7FC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CF96-EB65-45C0-B8EC-10801964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524AC-6FB6-47D7-AB7B-5E9A85D5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2023-D179-4ECB-812E-A6B67949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72AFD-FB64-48D2-B187-648D015C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2226-89B3-4161-A585-AAED239E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11F4-3C4A-441A-AD1D-148C5AAE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645F-7286-497A-9F5D-27372C80C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7FB70-74D9-4B9F-8219-61D9AB96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BF900-D053-4A3D-A75B-CF1B424F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15E12-38B3-44C3-B071-07C46521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E94E-66AB-450F-80FE-F4CAD4B9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4485-3870-409A-AA43-6178E7A7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91659-8B73-4733-B3F3-84069885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98F17-AF4A-4C73-B459-077420290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D0600-3A96-47DF-B9E7-F75E27E04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E2B30-705C-47B9-A208-1B402A673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18D68-FC49-482B-BD5F-16766745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47191-F49A-4389-B907-58B3C8C7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9BDCD-6178-4FA3-96DF-579C4CE8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9809-8769-4853-B431-5BF4B96F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32AEA-C66B-42C0-BE62-CEAA746A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98DD-31D3-4C9F-877F-EF7DB095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B89A8-D787-43D0-A6EC-697D9404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05E44-193F-4A56-A393-288BE633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26A0A-1999-4D5B-9EC5-60C90240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FE767-5BCA-4D22-8197-3BEF9E6E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B1FC-585C-425D-81E2-E52125C0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FFFB-F316-4C1B-B682-997999A7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BAC12-33C3-419B-AE0E-BF63C7E81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44BD-D353-4574-9490-EDC2AFED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9E7A4-0BDF-4D53-9244-2E51BDD1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B2C5-9107-4A8F-912B-F64E835E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11D5-5EDD-43E1-8122-626973B4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33212-2E5C-490E-9312-C6ADA6582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4ACA0-5199-4564-BC51-CC596F15E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9CBA-8B60-4F28-AE87-1CADF52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42B76-68E9-45C8-B198-A44427A7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EB1E0-E1A1-4E79-B526-A0DA4D05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5557-B4D9-4B34-8D35-77F2482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69C9-6349-4002-B18A-7A0448D5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7F78-A48B-4E7C-8419-BDDE9E756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5A38-2B57-42D5-9A96-BAF82B37FAC5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EAC5-F39D-442C-8070-A708939B9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94EF-EF46-4D39-8B82-F240859CF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B634-EF18-485D-B674-C16D5C8F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E6DC3A-22F2-441F-AF54-BA219A5724E6}"/>
              </a:ext>
            </a:extLst>
          </p:cNvPr>
          <p:cNvSpPr/>
          <p:nvPr/>
        </p:nvSpPr>
        <p:spPr>
          <a:xfrm>
            <a:off x="3785022" y="332508"/>
            <a:ext cx="1517904" cy="676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Issue of new Rules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55663C-F619-4DCD-9D2A-758B8079704D}"/>
              </a:ext>
            </a:extLst>
          </p:cNvPr>
          <p:cNvSpPr/>
          <p:nvPr/>
        </p:nvSpPr>
        <p:spPr>
          <a:xfrm>
            <a:off x="3785347" y="2487081"/>
            <a:ext cx="1517904" cy="6766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Reduce drivers workweek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8E8C92-DF20-4B75-86F2-24E64BC6FF36}"/>
              </a:ext>
            </a:extLst>
          </p:cNvPr>
          <p:cNvSpPr/>
          <p:nvPr/>
        </p:nvSpPr>
        <p:spPr>
          <a:xfrm>
            <a:off x="2455220" y="4641654"/>
            <a:ext cx="1181606" cy="52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Less crashes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3723ED-0DDC-4E00-A7E4-78F7C84EE82D}"/>
              </a:ext>
            </a:extLst>
          </p:cNvPr>
          <p:cNvSpPr/>
          <p:nvPr/>
        </p:nvSpPr>
        <p:spPr>
          <a:xfrm>
            <a:off x="3963148" y="4641654"/>
            <a:ext cx="1181606" cy="52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Better work conditions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4740DE-CE5E-4D51-9050-EA00E8E074DD}"/>
              </a:ext>
            </a:extLst>
          </p:cNvPr>
          <p:cNvSpPr/>
          <p:nvPr/>
        </p:nvSpPr>
        <p:spPr>
          <a:xfrm>
            <a:off x="6252054" y="5977788"/>
            <a:ext cx="1181606" cy="52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Reduced turnover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5E1141-609C-4532-9704-7D46C4BCF526}"/>
              </a:ext>
            </a:extLst>
          </p:cNvPr>
          <p:cNvSpPr/>
          <p:nvPr/>
        </p:nvSpPr>
        <p:spPr>
          <a:xfrm>
            <a:off x="5471075" y="4641654"/>
            <a:ext cx="1181606" cy="52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Improved Safety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52CFCD-7A47-4E30-BEBB-6B341804E249}"/>
              </a:ext>
            </a:extLst>
          </p:cNvPr>
          <p:cNvSpPr/>
          <p:nvPr/>
        </p:nvSpPr>
        <p:spPr>
          <a:xfrm>
            <a:off x="3195561" y="5977788"/>
            <a:ext cx="1181606" cy="52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Saving lives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2D29F-EC2B-41F8-8872-0A3C0E993077}"/>
              </a:ext>
            </a:extLst>
          </p:cNvPr>
          <p:cNvSpPr/>
          <p:nvPr/>
        </p:nvSpPr>
        <p:spPr>
          <a:xfrm>
            <a:off x="1667314" y="5977788"/>
            <a:ext cx="1181606" cy="52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Reduced Injuries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138598-E1E4-4267-90D6-13A622201958}"/>
              </a:ext>
            </a:extLst>
          </p:cNvPr>
          <p:cNvSpPr/>
          <p:nvPr/>
        </p:nvSpPr>
        <p:spPr>
          <a:xfrm>
            <a:off x="4723808" y="5977788"/>
            <a:ext cx="1181606" cy="52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Less fatigue health problems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B791A6-61AF-4BC9-8A09-2CC537342BBB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4543974" y="1009164"/>
            <a:ext cx="325" cy="147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4CD9BF-B9D7-4DF5-AEDC-0EDC256D8E07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3046023" y="3163737"/>
            <a:ext cx="1498276" cy="147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E00545-AE46-4F69-AA57-2991181960A3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544299" y="3163737"/>
            <a:ext cx="9652" cy="147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7F1095-78AC-4EBD-BDAD-066CF0059CE3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4544299" y="3163737"/>
            <a:ext cx="1517579" cy="147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06ACDB-C577-4D03-BD2A-74765AA9326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 flipH="1">
            <a:off x="2258117" y="5168394"/>
            <a:ext cx="787906" cy="809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C12647-2E29-4F60-8300-2A0D0A632AC1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046023" y="5168394"/>
            <a:ext cx="740341" cy="809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9C697C-F2B3-49FA-B248-4392182CBA2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5314611" y="5168394"/>
            <a:ext cx="747267" cy="809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3BD22-F50E-42E2-9772-6DA4CEBB60E3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6061878" y="5168394"/>
            <a:ext cx="780979" cy="809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188E58-B753-4E18-A90B-53C6A4906FE8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4553951" y="5168394"/>
            <a:ext cx="760660" cy="809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E290D2-09A5-4B4D-9213-7852EA504ED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2258117" y="5168394"/>
            <a:ext cx="3803761" cy="809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B86462-7CD0-41ED-88C1-603C4200AF7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3786364" y="5168394"/>
            <a:ext cx="2275514" cy="809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9FF9D7D-2867-4552-99A9-442578F15A4E}"/>
              </a:ext>
            </a:extLst>
          </p:cNvPr>
          <p:cNvSpPr/>
          <p:nvPr/>
        </p:nvSpPr>
        <p:spPr>
          <a:xfrm>
            <a:off x="5765964" y="1539064"/>
            <a:ext cx="1097857" cy="489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Lower Salary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3FEFEF9-1FA1-4D6E-92CF-1CA7B1ECC36B}"/>
              </a:ext>
            </a:extLst>
          </p:cNvPr>
          <p:cNvSpPr/>
          <p:nvPr/>
        </p:nvSpPr>
        <p:spPr>
          <a:xfrm>
            <a:off x="2387445" y="3579121"/>
            <a:ext cx="1207008" cy="493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Second Job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17E04B9-7FFD-4E48-A47C-E74398D7FF85}"/>
              </a:ext>
            </a:extLst>
          </p:cNvPr>
          <p:cNvSpPr/>
          <p:nvPr/>
        </p:nvSpPr>
        <p:spPr>
          <a:xfrm>
            <a:off x="360186" y="3579121"/>
            <a:ext cx="1207008" cy="493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Driving Faster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07F15DF-F83F-4C4F-B793-E81022741CD9}"/>
              </a:ext>
            </a:extLst>
          </p:cNvPr>
          <p:cNvSpPr/>
          <p:nvPr/>
        </p:nvSpPr>
        <p:spPr>
          <a:xfrm>
            <a:off x="7086175" y="3579121"/>
            <a:ext cx="1208088" cy="493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Overloading Truck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67A779-42FC-41DF-948B-D6E74EC49ADE}"/>
              </a:ext>
            </a:extLst>
          </p:cNvPr>
          <p:cNvCxnSpPr>
            <a:cxnSpLocks/>
            <a:stCxn id="81" idx="4"/>
            <a:endCxn id="5" idx="6"/>
          </p:cNvCxnSpPr>
          <p:nvPr/>
        </p:nvCxnSpPr>
        <p:spPr>
          <a:xfrm flipH="1">
            <a:off x="5303251" y="2028470"/>
            <a:ext cx="1011642" cy="796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384F58A-1499-4FF3-B5F9-463E109D1048}"/>
              </a:ext>
            </a:extLst>
          </p:cNvPr>
          <p:cNvCxnSpPr>
            <a:cxnSpLocks/>
            <a:stCxn id="85" idx="4"/>
            <a:endCxn id="9" idx="6"/>
          </p:cNvCxnSpPr>
          <p:nvPr/>
        </p:nvCxnSpPr>
        <p:spPr>
          <a:xfrm flipH="1">
            <a:off x="6652681" y="4072897"/>
            <a:ext cx="1037538" cy="83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B5C6B94-BD28-40AA-8579-D80FF2DCA505}"/>
              </a:ext>
            </a:extLst>
          </p:cNvPr>
          <p:cNvCxnSpPr>
            <a:cxnSpLocks/>
            <a:stCxn id="83" idx="4"/>
            <a:endCxn id="6" idx="2"/>
          </p:cNvCxnSpPr>
          <p:nvPr/>
        </p:nvCxnSpPr>
        <p:spPr>
          <a:xfrm>
            <a:off x="963690" y="4072897"/>
            <a:ext cx="1491530" cy="83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31A72D-347D-44F0-8981-E138D0589DBD}"/>
              </a:ext>
            </a:extLst>
          </p:cNvPr>
          <p:cNvCxnSpPr>
            <a:cxnSpLocks/>
            <a:stCxn id="82" idx="4"/>
            <a:endCxn id="7" idx="2"/>
          </p:cNvCxnSpPr>
          <p:nvPr/>
        </p:nvCxnSpPr>
        <p:spPr>
          <a:xfrm>
            <a:off x="2990949" y="4072897"/>
            <a:ext cx="972199" cy="83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D9F1015-54DD-4D8B-A6CA-C21B08A20C7C}"/>
              </a:ext>
            </a:extLst>
          </p:cNvPr>
          <p:cNvSpPr/>
          <p:nvPr/>
        </p:nvSpPr>
        <p:spPr>
          <a:xfrm>
            <a:off x="3535908" y="296383"/>
            <a:ext cx="3047028" cy="74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0230FCB-DA79-4B8B-9CDE-BBE948C40030}"/>
              </a:ext>
            </a:extLst>
          </p:cNvPr>
          <p:cNvSpPr/>
          <p:nvPr/>
        </p:nvSpPr>
        <p:spPr>
          <a:xfrm>
            <a:off x="1555067" y="4497289"/>
            <a:ext cx="7099414" cy="2151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Consequences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B470255-7F32-4C4D-83F3-1CF226EF0DD2}"/>
              </a:ext>
            </a:extLst>
          </p:cNvPr>
          <p:cNvSpPr/>
          <p:nvPr/>
        </p:nvSpPr>
        <p:spPr>
          <a:xfrm>
            <a:off x="5464304" y="1390648"/>
            <a:ext cx="3047028" cy="748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Impediment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86DF68-87EF-4E9C-994A-B2786AF1D062}"/>
              </a:ext>
            </a:extLst>
          </p:cNvPr>
          <p:cNvSpPr/>
          <p:nvPr/>
        </p:nvSpPr>
        <p:spPr>
          <a:xfrm>
            <a:off x="3477048" y="2402924"/>
            <a:ext cx="3791978" cy="830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Opportunity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1468F77-5B83-44C3-AD71-2111A691BDF0}"/>
              </a:ext>
            </a:extLst>
          </p:cNvPr>
          <p:cNvSpPr/>
          <p:nvPr/>
        </p:nvSpPr>
        <p:spPr>
          <a:xfrm>
            <a:off x="218696" y="3424525"/>
            <a:ext cx="9627276" cy="830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Impediments</a:t>
            </a:r>
          </a:p>
        </p:txBody>
      </p:sp>
    </p:spTree>
    <p:extLst>
      <p:ext uri="{BB962C8B-B14F-4D97-AF65-F5344CB8AC3E}">
        <p14:creationId xmlns:p14="http://schemas.microsoft.com/office/powerpoint/2010/main" val="117914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Corrocher Filho, Nelson W.</dc:creator>
  <cp:lastModifiedBy>Corrocher Filho, Nelson W.</cp:lastModifiedBy>
  <cp:revision>4</cp:revision>
  <dcterms:created xsi:type="dcterms:W3CDTF">2017-08-28T19:18:35Z</dcterms:created>
  <dcterms:modified xsi:type="dcterms:W3CDTF">2017-08-28T19:46:14Z</dcterms:modified>
</cp:coreProperties>
</file>