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53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662-958A-44BB-A7DA-F4361F827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CCF45-AEBD-4072-9278-050DC569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4172-EF8E-4AA8-BD9E-A35A0176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8F933-5A3C-4558-ACC5-B85C6A6B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37AD2-9325-4CEF-97F1-214958C2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56CA-EFFC-4C81-9E77-F9C76033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73798-2E32-4AEE-96F3-F25F2034D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10C6-D676-4D02-BDBC-54946F4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407C-4BAA-45BE-9DE7-77D16D4F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E81C-AA5B-4F6A-BEEC-E88F21E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21BEB-3C21-4EC2-9F67-984514C75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AC3F8-F6B0-46FF-B9F3-CFA33CD07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DA15B-AE62-4A16-B4A5-99F53585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DF62-09C0-46A8-AAE4-8DF388C8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BECF7-62C9-4E76-BC6D-BEBC7CDB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1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8600-859A-4513-8124-D041C9C8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576C-F361-4263-A465-FB128C7ED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3CA0-2083-4153-8D4B-F79FF022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5A1B-BE48-4C94-9584-2FA89E62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4323-3F71-4682-B292-D90ED8A6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AB06-404F-463C-90C4-DEBF80D3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FCDBF-3EC8-48E2-9B62-BC193693D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BA8B-7629-4AC7-A0F1-2DEA45B5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BBA7-AFA5-49F1-B6C5-14162CC1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2F57-A9FB-42E7-ABE9-3E8CC7F4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6952-76CD-46B0-8F04-32522901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3CB2-BBEC-45AA-B2D3-41B9B977B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3F2AA-7C0A-45D3-A5B0-6A11A759A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E3AC6-FACD-428A-B257-9DC98E56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7515-3657-4518-BDEE-6C0E0B15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48D5-E93B-47FF-BB32-1910CF9C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ECBD-52EA-454C-B998-727A6A80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F4575-858D-48DF-9DFE-BAE69D4FD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E0FDC-3DAB-4B9F-915D-96D1293E2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E9056-7ACB-4405-B820-45C6B8EBF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2CBAF-4B6B-4EC5-8CC8-679548CAB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F1690-DCA9-4A77-9FDB-FC20EF77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FA8A9-61AD-4393-B2CC-A6AE9CD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E1917-57AA-4702-B0B2-3E840D90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B42E-4D76-4FEC-8D50-F5AB0257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496A4-AC8C-477C-94F4-2DFB6863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6A0AF-07E6-41C5-B62F-BDD0A240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62D86-87B3-4887-8F12-A8B12D22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5EA8B-8FE4-442A-AF98-7B1F9BBA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861C6-3210-4E8B-BCE5-1DC107A3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7078-C2AB-48E5-BAA4-6006BE21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633E-48CC-4157-8891-63C4645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3DEE-C429-4F47-B681-0627B367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F948F-DD4E-42EC-B4EF-544477B58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985A9-9232-433C-84DD-7D7B22BF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D7134-EEA2-4300-9852-504018A0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D70E1-B581-4647-9FEF-2DA5AE30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4C8D-9FFA-44A2-A067-B68F9CE6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FC772-49B7-4116-B662-C2C7EE1B7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5D426-BE44-4392-8CA6-C3E56DD9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1D530-A338-45AB-A7AC-11784DBD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B282B-5CEA-42C5-A34F-1321089D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79A30-2BFC-4953-AD0A-ED6B0315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C5D2C-8065-4B87-B6AB-0FAF91A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E251-0338-4DEB-B6D7-9AD868932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0F100-6574-4D66-88CE-B414D8F4D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9F31C-7F89-4F26-BA3E-A058AD47615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6E44-8BB8-4EE7-B48C-AA73CAA81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0A2F-BC4E-4CAD-B11D-D20AEDCBE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E6E50-A091-4481-A72A-6DEC7A3E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61B82B6-9A3B-4A46-9922-8A379DDF8320}"/>
              </a:ext>
            </a:extLst>
          </p:cNvPr>
          <p:cNvSpPr/>
          <p:nvPr/>
        </p:nvSpPr>
        <p:spPr>
          <a:xfrm>
            <a:off x="5572125" y="314326"/>
            <a:ext cx="1047750" cy="3429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Schedule next product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AB10191-A322-4AFD-A0FB-61C65042D93A}"/>
              </a:ext>
            </a:extLst>
          </p:cNvPr>
          <p:cNvSpPr/>
          <p:nvPr/>
        </p:nvSpPr>
        <p:spPr>
          <a:xfrm>
            <a:off x="5124450" y="992981"/>
            <a:ext cx="1943100" cy="57626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Outsource?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95620-5F4D-4A7F-8A91-30ED6D8A378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657226"/>
            <a:ext cx="0" cy="3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29384F-5DE2-4111-B499-AE6061086585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7067550" y="1281113"/>
            <a:ext cx="1224684" cy="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58D0B3-AFFF-4621-A458-6CB30C32714B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6095390" y="1569245"/>
            <a:ext cx="610" cy="4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C56B82-959A-4557-9DD9-2883FF46AB0A}"/>
              </a:ext>
            </a:extLst>
          </p:cNvPr>
          <p:cNvSpPr txBox="1"/>
          <p:nvPr/>
        </p:nvSpPr>
        <p:spPr>
          <a:xfrm>
            <a:off x="6096000" y="167454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20D82E3D-4D4E-4F1A-9056-CBFA39A075F0}"/>
              </a:ext>
            </a:extLst>
          </p:cNvPr>
          <p:cNvSpPr/>
          <p:nvPr/>
        </p:nvSpPr>
        <p:spPr>
          <a:xfrm>
            <a:off x="7591425" y="2036698"/>
            <a:ext cx="2449373" cy="55399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Build infrastructure (fixed costs):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Fc = 500k +/- 100k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63E1DE-D0A4-4BAE-A3FC-BA9984186B27}"/>
              </a:ext>
            </a:extLst>
          </p:cNvPr>
          <p:cNvCxnSpPr>
            <a:cxnSpLocks/>
            <a:stCxn id="29" idx="2"/>
            <a:endCxn id="56" idx="0"/>
          </p:cNvCxnSpPr>
          <p:nvPr/>
        </p:nvCxnSpPr>
        <p:spPr>
          <a:xfrm>
            <a:off x="8816112" y="2590696"/>
            <a:ext cx="606" cy="4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3D34751B-C503-4CF6-A04D-F0B5E595F318}"/>
              </a:ext>
            </a:extLst>
          </p:cNvPr>
          <p:cNvSpPr/>
          <p:nvPr/>
        </p:nvSpPr>
        <p:spPr>
          <a:xfrm>
            <a:off x="7591424" y="3789698"/>
            <a:ext cx="2449373" cy="4032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Sell: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 = 500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6F2A7B0F-D703-4675-B1F1-862AC5AFFDAF}"/>
              </a:ext>
            </a:extLst>
          </p:cNvPr>
          <p:cNvSpPr/>
          <p:nvPr/>
        </p:nvSpPr>
        <p:spPr>
          <a:xfrm>
            <a:off x="7591422" y="3015343"/>
            <a:ext cx="2450592" cy="40233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Produce product (variable cost):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Vc1 = 200 +/- 10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6B57B8-0B2A-42B8-A1AD-04CD95797E8D}"/>
              </a:ext>
            </a:extLst>
          </p:cNvPr>
          <p:cNvCxnSpPr>
            <a:cxnSpLocks/>
            <a:stCxn id="56" idx="2"/>
            <a:endCxn id="51" idx="0"/>
          </p:cNvCxnSpPr>
          <p:nvPr/>
        </p:nvCxnSpPr>
        <p:spPr>
          <a:xfrm flipH="1">
            <a:off x="8816111" y="3417679"/>
            <a:ext cx="607" cy="37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DFAC2F0-A1EC-45F2-AF67-5BD6CB2EA591}"/>
              </a:ext>
            </a:extLst>
          </p:cNvPr>
          <p:cNvSpPr txBox="1"/>
          <p:nvPr/>
        </p:nvSpPr>
        <p:spPr>
          <a:xfrm>
            <a:off x="7067550" y="100411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3ECA7D12-85CF-4194-8D6F-A34C2E5D55BE}"/>
              </a:ext>
            </a:extLst>
          </p:cNvPr>
          <p:cNvSpPr/>
          <p:nvPr/>
        </p:nvSpPr>
        <p:spPr>
          <a:xfrm>
            <a:off x="7591424" y="5252184"/>
            <a:ext cx="2449373" cy="4032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Profit: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 = (500 – Vc1) * D - Fc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9AEBFC1-59EC-45B9-B9CF-3C5B56935EC1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 flipH="1">
            <a:off x="8816109" y="4192966"/>
            <a:ext cx="2" cy="35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AE815ACE-A274-4006-8E5F-1C1FC68EDE00}"/>
              </a:ext>
            </a:extLst>
          </p:cNvPr>
          <p:cNvSpPr/>
          <p:nvPr/>
        </p:nvSpPr>
        <p:spPr>
          <a:xfrm>
            <a:off x="4870094" y="3015343"/>
            <a:ext cx="2450592" cy="40233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Produce product (variable cost):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Vc2 = 250</a:t>
            </a:r>
          </a:p>
        </p:txBody>
      </p: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91B4F731-7C2C-46EA-B3AA-F1AAA718320C}"/>
              </a:ext>
            </a:extLst>
          </p:cNvPr>
          <p:cNvSpPr/>
          <p:nvPr/>
        </p:nvSpPr>
        <p:spPr>
          <a:xfrm>
            <a:off x="4871313" y="3789698"/>
            <a:ext cx="2449373" cy="4032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Sell: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 = 500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9601E19-BA20-42E3-9B54-FA47813A92C5}"/>
              </a:ext>
            </a:extLst>
          </p:cNvPr>
          <p:cNvCxnSpPr>
            <a:cxnSpLocks/>
            <a:stCxn id="112" idx="2"/>
            <a:endCxn id="119" idx="0"/>
          </p:cNvCxnSpPr>
          <p:nvPr/>
        </p:nvCxnSpPr>
        <p:spPr>
          <a:xfrm>
            <a:off x="6095390" y="3417679"/>
            <a:ext cx="610" cy="37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92AD5A4-1CD2-471C-84CF-F2D4B64BFA45}"/>
              </a:ext>
            </a:extLst>
          </p:cNvPr>
          <p:cNvCxnSpPr>
            <a:cxnSpLocks/>
            <a:stCxn id="119" idx="2"/>
            <a:endCxn id="35" idx="0"/>
          </p:cNvCxnSpPr>
          <p:nvPr/>
        </p:nvCxnSpPr>
        <p:spPr>
          <a:xfrm flipH="1">
            <a:off x="6095390" y="4192966"/>
            <a:ext cx="610" cy="35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8DE9D820-5664-4966-9F42-FACF46DEB304}"/>
              </a:ext>
            </a:extLst>
          </p:cNvPr>
          <p:cNvSpPr/>
          <p:nvPr/>
        </p:nvSpPr>
        <p:spPr>
          <a:xfrm>
            <a:off x="4880114" y="5252184"/>
            <a:ext cx="2449373" cy="4032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Profit: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 = (500 – 250) * 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C9CAC45-BA11-451B-86E1-45F299BA3DBF}"/>
              </a:ext>
            </a:extLst>
          </p:cNvPr>
          <p:cNvSpPr txBox="1"/>
          <p:nvPr/>
        </p:nvSpPr>
        <p:spPr>
          <a:xfrm>
            <a:off x="6667498" y="344986"/>
            <a:ext cx="310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Demand (D) = Exp.Dist. with mean = 10k / year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91D6736-50FD-48D8-ADB2-F78B91EDB20B}"/>
              </a:ext>
            </a:extLst>
          </p:cNvPr>
          <p:cNvSpPr/>
          <p:nvPr/>
        </p:nvSpPr>
        <p:spPr>
          <a:xfrm>
            <a:off x="8292234" y="1109977"/>
            <a:ext cx="1047750" cy="3429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Schedule next product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64D10998-FBE7-488E-A647-FB51D8C96D2B}"/>
              </a:ext>
            </a:extLst>
          </p:cNvPr>
          <p:cNvSpPr/>
          <p:nvPr/>
        </p:nvSpPr>
        <p:spPr>
          <a:xfrm>
            <a:off x="5571515" y="2041581"/>
            <a:ext cx="1047750" cy="3429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Schedule next product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6E6361-011D-44BA-8E48-4943C863EF3C}"/>
              </a:ext>
            </a:extLst>
          </p:cNvPr>
          <p:cNvCxnSpPr>
            <a:cxnSpLocks/>
            <a:stCxn id="27" idx="2"/>
            <a:endCxn id="112" idx="0"/>
          </p:cNvCxnSpPr>
          <p:nvPr/>
        </p:nvCxnSpPr>
        <p:spPr>
          <a:xfrm>
            <a:off x="6095390" y="2384481"/>
            <a:ext cx="0" cy="63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217779-578B-4220-B81D-3B189A993249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8816109" y="1452877"/>
            <a:ext cx="3" cy="58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911100B5-08B7-40BD-885C-9D2FE6CAB2ED}"/>
              </a:ext>
            </a:extLst>
          </p:cNvPr>
          <p:cNvSpPr/>
          <p:nvPr/>
        </p:nvSpPr>
        <p:spPr>
          <a:xfrm>
            <a:off x="5178323" y="4552848"/>
            <a:ext cx="1834134" cy="41213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Demand left?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AB5F51-57FB-410B-8A25-817E3B627A46}"/>
              </a:ext>
            </a:extLst>
          </p:cNvPr>
          <p:cNvCxnSpPr>
            <a:cxnSpLocks/>
            <a:stCxn id="35" idx="2"/>
            <a:endCxn id="129" idx="0"/>
          </p:cNvCxnSpPr>
          <p:nvPr/>
        </p:nvCxnSpPr>
        <p:spPr>
          <a:xfrm>
            <a:off x="6095390" y="4964985"/>
            <a:ext cx="9411" cy="2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C6F5C8-E22E-4CD2-90F3-0D9D0FC46066}"/>
              </a:ext>
            </a:extLst>
          </p:cNvPr>
          <p:cNvCxnSpPr>
            <a:cxnSpLocks/>
            <a:stCxn id="35" idx="1"/>
            <a:endCxn id="27" idx="1"/>
          </p:cNvCxnSpPr>
          <p:nvPr/>
        </p:nvCxnSpPr>
        <p:spPr>
          <a:xfrm rot="10800000" flipH="1">
            <a:off x="5178323" y="2213031"/>
            <a:ext cx="393192" cy="2545886"/>
          </a:xfrm>
          <a:prstGeom prst="bentConnector3">
            <a:avLst>
              <a:gd name="adj1" fmla="val -134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668D4EB-B0B3-4F83-AA67-67CB4F8847C5}"/>
              </a:ext>
            </a:extLst>
          </p:cNvPr>
          <p:cNvSpPr txBox="1"/>
          <p:nvPr/>
        </p:nvSpPr>
        <p:spPr>
          <a:xfrm>
            <a:off x="4737613" y="45231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9CE043-D695-431A-B9F7-AF6E4C444B56}"/>
              </a:ext>
            </a:extLst>
          </p:cNvPr>
          <p:cNvSpPr txBox="1"/>
          <p:nvPr/>
        </p:nvSpPr>
        <p:spPr>
          <a:xfrm>
            <a:off x="6095390" y="495611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5164FED-0780-42C5-99E8-1C7499672F92}"/>
              </a:ext>
            </a:extLst>
          </p:cNvPr>
          <p:cNvSpPr/>
          <p:nvPr/>
        </p:nvSpPr>
        <p:spPr>
          <a:xfrm>
            <a:off x="7899042" y="4552848"/>
            <a:ext cx="1834134" cy="41213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Demand left?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7A0B0D-C8EE-47C2-8CB5-C3995CD5A96C}"/>
              </a:ext>
            </a:extLst>
          </p:cNvPr>
          <p:cNvCxnSpPr>
            <a:cxnSpLocks/>
            <a:stCxn id="50" idx="2"/>
            <a:endCxn id="107" idx="0"/>
          </p:cNvCxnSpPr>
          <p:nvPr/>
        </p:nvCxnSpPr>
        <p:spPr>
          <a:xfrm>
            <a:off x="8816109" y="4964985"/>
            <a:ext cx="2" cy="2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B0511E4-00CB-4F04-822D-F4BBC3D454B4}"/>
              </a:ext>
            </a:extLst>
          </p:cNvPr>
          <p:cNvCxnSpPr>
            <a:cxnSpLocks/>
            <a:stCxn id="50" idx="3"/>
            <a:endCxn id="22" idx="3"/>
          </p:cNvCxnSpPr>
          <p:nvPr/>
        </p:nvCxnSpPr>
        <p:spPr>
          <a:xfrm flipH="1" flipV="1">
            <a:off x="9339984" y="1281427"/>
            <a:ext cx="393192" cy="3477490"/>
          </a:xfrm>
          <a:prstGeom prst="bentConnector3">
            <a:avLst>
              <a:gd name="adj1" fmla="val -138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2CBC8D0-AFD6-449D-999F-984CD2572659}"/>
              </a:ext>
            </a:extLst>
          </p:cNvPr>
          <p:cNvSpPr txBox="1"/>
          <p:nvPr/>
        </p:nvSpPr>
        <p:spPr>
          <a:xfrm>
            <a:off x="8791277" y="495611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F39C28-FA78-4ACF-B067-B6397DBA688E}"/>
              </a:ext>
            </a:extLst>
          </p:cNvPr>
          <p:cNvSpPr txBox="1"/>
          <p:nvPr/>
        </p:nvSpPr>
        <p:spPr>
          <a:xfrm>
            <a:off x="9863861" y="470270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227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Corrocher Filho, Nelson W.</dc:creator>
  <cp:lastModifiedBy>Nelson Corrocher</cp:lastModifiedBy>
  <cp:revision>8</cp:revision>
  <dcterms:created xsi:type="dcterms:W3CDTF">2017-08-28T20:32:02Z</dcterms:created>
  <dcterms:modified xsi:type="dcterms:W3CDTF">2017-08-28T22:51:30Z</dcterms:modified>
</cp:coreProperties>
</file>