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sldIdLst>
    <p:sldId id="256" r:id="rId3"/>
    <p:sldId id="261" r:id="rId4"/>
    <p:sldId id="260" r:id="rId5"/>
    <p:sldId id="262" r:id="rId6"/>
    <p:sldId id="263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74C7-BE45-419A-A376-7C20735BA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66A29-FB0C-40AC-9BB4-AF64A52A9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63305-4770-4C2A-A892-AF01F7E2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C9B38-4347-4403-97FE-0327DC6F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64DE8-7243-4E95-A254-CF994E1F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4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A16FB-47C1-4F18-AC43-1C4CE2CC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FF836-4441-46C2-9C8F-35F192E3F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3A9D3-CA29-484E-AB68-53FFAB84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01A76-F538-4059-8115-3FBD432F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40253-91F3-42FC-B861-62E2E614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9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66E12-D2A5-4E0A-B542-70488F75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AE1D6-B05D-4E8A-A1C5-C7876034F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24678-8072-4C99-888C-8946C925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567B4-9CFD-41BE-ADFC-63E05140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4681D-6B14-4AAD-92C7-9D2E3757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60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A774CF1-0D27-4D9B-B314-ADDD73107D0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4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7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86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47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91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54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29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BD78-547F-4B76-90EF-DBCAB878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D03C3-11EE-4152-8307-DE0B78B66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5B3FA-0994-438B-8FD0-223AC95D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FA001-5681-4B6E-9475-03AAD276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FC9AA-9D48-4599-901A-5DF8CDB2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11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20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3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93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3961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325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081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87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649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ECA1-CA6E-4177-B5AF-A0D3C582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F0958-0FD0-46B7-981C-FF078F06E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840E2-FF0A-4957-AD14-1512DDC3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7C10D-671F-495E-AD1D-35FB39DC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6203F-CD6B-4BC4-8882-EB5FA2DE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0F4-4E77-46B0-AF9B-E83E1656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9E79-A491-4525-8945-E88EADDC9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A0917-281E-430B-B84F-299DC3168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8C294-014C-4951-977F-70967BD5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EBBBD-2FD5-46C6-938A-E486662A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DD53A-5B39-4253-B199-F0003552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A3AD-4E0C-4127-9EDE-15A8392B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449C9-6F19-4CC2-A780-1ED97C84D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ED352-0F4A-4AD1-A5A5-30DE6B424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4C714-D2B8-41C3-BA1F-D0E712578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70AA7-0F67-4716-994A-6BB53AA69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94107-02C2-4C45-ABC5-94998ECF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9F9B5-677F-4DA9-A31A-5E01AD6D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6A4C4-96BE-4188-9585-C739F71A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8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7E8D-F8C6-4ACF-A832-AADA71F7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DCBFA-4302-4953-BF12-1136915D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67C6C-8DE7-48B4-B349-9A2B488C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4B22C-F5F6-45BE-80BC-75F42ACE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5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9BA0D-C9A2-451C-9D0F-7F89A8ED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0051D-C754-441B-A817-D2D32B47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A4FA9-8BFC-4EA3-9357-1E2BD8D5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7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0EB4-5367-4061-B426-6C493A1E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6767F-C863-4F44-A2E4-1F818AAD4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03A8E-AB25-44DA-AF55-A2F9E2864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1AFD7-CFF2-4572-82DD-B4192A91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EB4CF-628A-4C63-8F13-08205964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4D5EF-32D0-4A8E-933E-B26D9A44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9D4C-FD64-4FD5-9E60-5FFB60190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2C194-4D8C-4B57-BCF7-6E769D9E5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46ED4-6019-4615-AC13-7E46C5819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D6323-454E-4EDC-AD81-A751A0E4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64622-E216-4D07-847F-8D070A3B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EAA9E-922F-417B-B639-F377DE83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13501-D73E-4162-B201-4EB8C0B8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C2F12-492D-4233-8DBA-0FBC02804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B0FE5-B310-43BF-8F71-D286FB79D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74CF1-0D27-4D9B-B314-ADDD73107D0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FC332-98C5-4A0B-A6B2-9281EDB42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9F49F-1BD0-464D-81F6-6EE753F39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7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74CF1-0D27-4D9B-B314-ADDD73107D0F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67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190A67-4548-4BB3-96E3-100C6A49D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038C0523-06EF-467C-84BB-B8C3512D0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2509" y="-780328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Machine Learning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Flower Classifications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4375F-DD29-4532-9963-634A591288DE}"/>
              </a:ext>
            </a:extLst>
          </p:cNvPr>
          <p:cNvSpPr txBox="1"/>
          <p:nvPr/>
        </p:nvSpPr>
        <p:spPr>
          <a:xfrm>
            <a:off x="8358909" y="583737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Final Project Presentation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Nelson Wang, July 14, 2018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33C3D4-DBA2-4701-B989-858961329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161" y="1940233"/>
            <a:ext cx="646331" cy="6463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E6595E-1972-46C1-B76F-1B7B18DE1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160" y="2835245"/>
            <a:ext cx="646331" cy="4459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91F4EA-CC55-4B24-89CC-9FC1F495B9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160" y="3529895"/>
            <a:ext cx="646331" cy="4847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3A45DD-561F-484C-A63E-1D6C3EFEBB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593" y="4263324"/>
            <a:ext cx="655464" cy="4378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DE1983-1635-4738-9D20-A193DD361A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593" y="4957974"/>
            <a:ext cx="655464" cy="43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6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C256-9D86-4B48-A3FB-272FA49C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if we had an app like this…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831720-3FB3-48C6-9BC3-450799E89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482" y="1884651"/>
            <a:ext cx="8833860" cy="456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2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1A71-75A7-4C86-A372-1EFF69C9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D936-0B5C-43F2-9004-EB4472ED7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Experiment with 10 pre-trained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CNN models and compare their effectiveness in classifying flower types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Pick the best pre-trained model, and fine tune it to improve its classification accuracy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 a website where uses can upload pictures and find out the name of flowers</a:t>
            </a:r>
          </a:p>
        </p:txBody>
      </p:sp>
    </p:spTree>
    <p:extLst>
      <p:ext uri="{BB962C8B-B14F-4D97-AF65-F5344CB8AC3E}">
        <p14:creationId xmlns:p14="http://schemas.microsoft.com/office/powerpoint/2010/main" val="282941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B3E1-5683-45F8-990F-CE377133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F909C-B294-431C-A0FE-F87E865E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Flower dataset downloaded from Kaggle.com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Five Species: Daisy, Dandelion, Rose, Sunflower, Tulip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~800 pictures for each type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Flower pictures scraped from ImageNet.com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Five Species: Daisy, Dandelion, Rose, Sunflower, Tulip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1000+ pictures for each type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BA74B-A252-4833-8100-272ECB0162C7}"/>
              </a:ext>
            </a:extLst>
          </p:cNvPr>
          <p:cNvSpPr/>
          <p:nvPr/>
        </p:nvSpPr>
        <p:spPr>
          <a:xfrm>
            <a:off x="4784435" y="6144598"/>
            <a:ext cx="6678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* https://www.kaggle.com/alxmamaev/flowers-recognition/home</a:t>
            </a:r>
          </a:p>
        </p:txBody>
      </p:sp>
    </p:spTree>
    <p:extLst>
      <p:ext uri="{BB962C8B-B14F-4D97-AF65-F5344CB8AC3E}">
        <p14:creationId xmlns:p14="http://schemas.microsoft.com/office/powerpoint/2010/main" val="77201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B6BB-92CE-441E-B67A-51183B9D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27C9-1CEB-4269-97A5-A7CB9D5C3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Downloaded initial data from Kaggle and split it into training dataset and test dataset.  With the test dataset, directly applied the pre-trained CNN models to compare and pick which one works best in predicting the flower types.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Scraped pictures from ImageNet website and downloaded data for further validation</a:t>
            </a:r>
          </a:p>
          <a:p>
            <a:pPr lvl="1">
              <a:buSzPct val="100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Installed library from https://github.com/tzutalin/ImageNet_Utils, tweaked the codes to work for Python 3</a:t>
            </a:r>
          </a:p>
          <a:p>
            <a:pPr lvl="1">
              <a:buSzPct val="100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the ID of flowers to download pictures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28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B6BB-92CE-441E-B67A-51183B9D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27C9-1CEB-4269-97A5-A7CB9D5C3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SzPct val="100000"/>
              <a:buFont typeface="+mj-lt"/>
              <a:buAutoNum type="arabicPeriod" startAt="3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Picked InceptionResNetV2 to start fine tuning work, tweaked different parameters to improve prediction accuracy and reduce lose</a:t>
            </a:r>
          </a:p>
          <a:p>
            <a:pPr lvl="1">
              <a:buSzPct val="100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 of layers to train</a:t>
            </a:r>
          </a:p>
          <a:p>
            <a:pPr lvl="1">
              <a:buSzPct val="100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 of nodes in the new layer</a:t>
            </a:r>
          </a:p>
          <a:p>
            <a:pPr lvl="1">
              <a:buSzPct val="100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Drop out rate</a:t>
            </a:r>
          </a:p>
          <a:p>
            <a:pPr lvl="1">
              <a:buSzPct val="100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Batch size</a:t>
            </a:r>
          </a:p>
          <a:p>
            <a:pPr lvl="1">
              <a:buSzPct val="100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Optimizer</a:t>
            </a:r>
          </a:p>
          <a:p>
            <a:pPr lvl="1">
              <a:buSzPct val="100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Learning rate</a:t>
            </a:r>
          </a:p>
          <a:p>
            <a:pPr lvl="1">
              <a:buSzPct val="100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 of epochs</a:t>
            </a:r>
          </a:p>
        </p:txBody>
      </p:sp>
    </p:spTree>
    <p:extLst>
      <p:ext uri="{BB962C8B-B14F-4D97-AF65-F5344CB8AC3E}">
        <p14:creationId xmlns:p14="http://schemas.microsoft.com/office/powerpoint/2010/main" val="394517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B6BB-92CE-441E-B67A-51183B9D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27C9-1CEB-4269-97A5-A7CB9D5C3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SzPct val="100000"/>
              <a:buFont typeface="+mj-lt"/>
              <a:buAutoNum type="arabicPeriod" startAt="4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Switched to simpler model to reduce overfit</a:t>
            </a:r>
          </a:p>
          <a:p>
            <a:pPr marL="457200" indent="-457200">
              <a:buSzPct val="100000"/>
              <a:buFont typeface="+mj-lt"/>
              <a:buAutoNum type="arabicPeriod" startAt="4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Increased the amount of training data to reduce overfit</a:t>
            </a:r>
          </a:p>
          <a:p>
            <a:pPr marL="457200" indent="-457200">
              <a:buSzPct val="100000"/>
              <a:buFont typeface="+mj-lt"/>
              <a:buAutoNum type="arabicPeriod" startAt="4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the new model to predict test picture in Kaggle’s dataset</a:t>
            </a:r>
          </a:p>
          <a:p>
            <a:pPr marL="457200" indent="-457200">
              <a:buSzPct val="100000"/>
              <a:buFont typeface="+mj-lt"/>
              <a:buAutoNum type="arabicPeriod" startAt="4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Flask to serve a website where users can upload pictures and find out the name of the flowers</a:t>
            </a:r>
          </a:p>
        </p:txBody>
      </p:sp>
    </p:spTree>
    <p:extLst>
      <p:ext uri="{BB962C8B-B14F-4D97-AF65-F5344CB8AC3E}">
        <p14:creationId xmlns:p14="http://schemas.microsoft.com/office/powerpoint/2010/main" val="343814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B6BB-92CE-441E-B67A-51183B9D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27C9-1CEB-4269-97A5-A7CB9D5C3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you have a fast computer with GPU and enough time:</a:t>
            </a:r>
          </a:p>
          <a:p>
            <a:pPr lvl="1">
              <a:buSzPct val="100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more training data if available</a:t>
            </a:r>
          </a:p>
          <a:p>
            <a:pPr lvl="1">
              <a:buSzPct val="100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Tweak the parameters as much as you can</a:t>
            </a:r>
          </a:p>
          <a:p>
            <a:pPr>
              <a:buSzPct val="100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Usually simpler models or algorithms work better</a:t>
            </a:r>
          </a:p>
          <a:p>
            <a:pPr>
              <a:buSzPct val="100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Always validate the model results before celebrating for success</a:t>
            </a:r>
          </a:p>
          <a:p>
            <a:pPr>
              <a:buSzPct val="100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Recognize the limitations of supervised learning and classification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343258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362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Tw Cen MT</vt:lpstr>
      <vt:lpstr>Office Theme</vt:lpstr>
      <vt:lpstr>Circuit</vt:lpstr>
      <vt:lpstr>Machine Learning Flower Classifications</vt:lpstr>
      <vt:lpstr>What if we had an app like this…</vt:lpstr>
      <vt:lpstr>Objectives</vt:lpstr>
      <vt:lpstr>Data source</vt:lpstr>
      <vt:lpstr>Experiment steps</vt:lpstr>
      <vt:lpstr>Experiment steps</vt:lpstr>
      <vt:lpstr>Experiment steps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Flower Classifications</dc:title>
  <dc:creator>Xing Wang</dc:creator>
  <cp:lastModifiedBy>Xing Wang</cp:lastModifiedBy>
  <cp:revision>24</cp:revision>
  <dcterms:created xsi:type="dcterms:W3CDTF">2018-07-05T19:33:54Z</dcterms:created>
  <dcterms:modified xsi:type="dcterms:W3CDTF">2018-07-16T03:24:35Z</dcterms:modified>
</cp:coreProperties>
</file>