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9"/>
  </p:notesMasterIdLst>
  <p:sldIdLst>
    <p:sldId id="256" r:id="rId3"/>
    <p:sldId id="265" r:id="rId4"/>
    <p:sldId id="266" r:id="rId5"/>
    <p:sldId id="294" r:id="rId6"/>
    <p:sldId id="308" r:id="rId7"/>
    <p:sldId id="296" r:id="rId8"/>
    <p:sldId id="307" r:id="rId9"/>
    <p:sldId id="295" r:id="rId10"/>
    <p:sldId id="297" r:id="rId11"/>
    <p:sldId id="298" r:id="rId12"/>
    <p:sldId id="299" r:id="rId13"/>
    <p:sldId id="300" r:id="rId14"/>
    <p:sldId id="302" r:id="rId15"/>
    <p:sldId id="301" r:id="rId16"/>
    <p:sldId id="303" r:id="rId17"/>
    <p:sldId id="304" r:id="rId18"/>
    <p:sldId id="305" r:id="rId19"/>
    <p:sldId id="306" r:id="rId20"/>
    <p:sldId id="309" r:id="rId21"/>
    <p:sldId id="310" r:id="rId22"/>
    <p:sldId id="311" r:id="rId23"/>
    <p:sldId id="312" r:id="rId24"/>
    <p:sldId id="313" r:id="rId25"/>
    <p:sldId id="314" r:id="rId26"/>
    <p:sldId id="315"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4"/>
            <p14:sldId id="308"/>
            <p14:sldId id="296"/>
            <p14:sldId id="307"/>
            <p14:sldId id="295"/>
            <p14:sldId id="297"/>
            <p14:sldId id="298"/>
            <p14:sldId id="299"/>
            <p14:sldId id="300"/>
            <p14:sldId id="302"/>
            <p14:sldId id="301"/>
            <p14:sldId id="303"/>
            <p14:sldId id="304"/>
            <p14:sldId id="305"/>
            <p14:sldId id="306"/>
            <p14:sldId id="309"/>
            <p14:sldId id="310"/>
            <p14:sldId id="311"/>
            <p14:sldId id="312"/>
            <p14:sldId id="313"/>
            <p14:sldId id="314"/>
            <p14:sldId id="315"/>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E7FA7-75E7-481F-84F4-4EA765E97F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0C13B29-B594-439C-90C4-47833E056C66}">
      <dgm:prSet phldrT="[Texto]"/>
      <dgm:spPr/>
      <dgm:t>
        <a:bodyPr/>
        <a:lstStyle/>
        <a:p>
          <a:r>
            <a:rPr lang="es-MX" dirty="0" smtClean="0"/>
            <a:t>Determinar la pregunta Inicial</a:t>
          </a:r>
          <a:endParaRPr lang="en-US" dirty="0"/>
        </a:p>
      </dgm:t>
    </dgm:pt>
    <dgm:pt modelId="{6F6F2B78-E08E-4964-93A4-6CE703D81BF8}" type="parTrans" cxnId="{0EC4371A-B0EC-4343-B3AB-4DFBB807BEBF}">
      <dgm:prSet/>
      <dgm:spPr/>
      <dgm:t>
        <a:bodyPr/>
        <a:lstStyle/>
        <a:p>
          <a:endParaRPr lang="en-US"/>
        </a:p>
      </dgm:t>
    </dgm:pt>
    <dgm:pt modelId="{E0D5D074-9A7D-49B2-A5FA-C701B7E8CD94}" type="sibTrans" cxnId="{0EC4371A-B0EC-4343-B3AB-4DFBB807BEBF}">
      <dgm:prSet/>
      <dgm:spPr/>
      <dgm:t>
        <a:bodyPr/>
        <a:lstStyle/>
        <a:p>
          <a:endParaRPr lang="en-US"/>
        </a:p>
      </dgm:t>
    </dgm:pt>
    <dgm:pt modelId="{7656569D-3941-482A-979A-3D9E6267371D}">
      <dgm:prSet phldrT="[Texto]"/>
      <dgm:spPr/>
      <dgm:t>
        <a:bodyPr/>
        <a:lstStyle/>
        <a:p>
          <a:r>
            <a:rPr lang="es-MX" dirty="0" smtClean="0"/>
            <a:t>Determinar las decisiones</a:t>
          </a:r>
          <a:endParaRPr lang="en-US" dirty="0"/>
        </a:p>
      </dgm:t>
    </dgm:pt>
    <dgm:pt modelId="{31F43A98-9649-46C7-88D1-2F2FF35FD77E}" type="parTrans" cxnId="{E943BE49-806B-4788-B6BA-3CE4D03335E5}">
      <dgm:prSet/>
      <dgm:spPr/>
      <dgm:t>
        <a:bodyPr/>
        <a:lstStyle/>
        <a:p>
          <a:endParaRPr lang="en-US"/>
        </a:p>
      </dgm:t>
    </dgm:pt>
    <dgm:pt modelId="{7F237F39-2C20-49D3-80EB-2CDF2B279E94}" type="sibTrans" cxnId="{E943BE49-806B-4788-B6BA-3CE4D03335E5}">
      <dgm:prSet/>
      <dgm:spPr/>
      <dgm:t>
        <a:bodyPr/>
        <a:lstStyle/>
        <a:p>
          <a:endParaRPr lang="en-US"/>
        </a:p>
      </dgm:t>
    </dgm:pt>
    <dgm:pt modelId="{17AE3C9B-04C7-4E02-899C-B6C6597F4C24}">
      <dgm:prSet phldrT="[Texto]"/>
      <dgm:spPr/>
      <dgm:t>
        <a:bodyPr/>
        <a:lstStyle/>
        <a:p>
          <a:r>
            <a:rPr lang="es-MX" dirty="0" smtClean="0"/>
            <a:t>Determinar los valores</a:t>
          </a:r>
          <a:endParaRPr lang="en-US" dirty="0"/>
        </a:p>
      </dgm:t>
    </dgm:pt>
    <dgm:pt modelId="{95089C3F-B3DF-48B0-9B99-9EC646B6B38B}" type="parTrans" cxnId="{F6FC3C0B-4B91-4C92-9EE4-F9DA216DB061}">
      <dgm:prSet/>
      <dgm:spPr/>
      <dgm:t>
        <a:bodyPr/>
        <a:lstStyle/>
        <a:p>
          <a:endParaRPr lang="en-US"/>
        </a:p>
      </dgm:t>
    </dgm:pt>
    <dgm:pt modelId="{9464628E-C8DF-43F4-BA66-A4FC3B245692}" type="sibTrans" cxnId="{F6FC3C0B-4B91-4C92-9EE4-F9DA216DB061}">
      <dgm:prSet/>
      <dgm:spPr/>
      <dgm:t>
        <a:bodyPr/>
        <a:lstStyle/>
        <a:p>
          <a:endParaRPr lang="en-US"/>
        </a:p>
      </dgm:t>
    </dgm:pt>
    <dgm:pt modelId="{BAA26F74-128D-4E95-BC74-9D9F6ED3E7DC}">
      <dgm:prSet phldrT="[Texto]"/>
      <dgm:spPr/>
      <dgm:t>
        <a:bodyPr/>
        <a:lstStyle/>
        <a:p>
          <a:r>
            <a:rPr lang="es-MX" dirty="0" smtClean="0"/>
            <a:t>Determinar las probabilidades</a:t>
          </a:r>
          <a:endParaRPr lang="en-US" dirty="0"/>
        </a:p>
      </dgm:t>
    </dgm:pt>
    <dgm:pt modelId="{276E8CAE-D1CF-410E-B6A8-8E06CE8A8119}" type="parTrans" cxnId="{62E6F039-D506-40B7-B83E-3215DF55359F}">
      <dgm:prSet/>
      <dgm:spPr/>
      <dgm:t>
        <a:bodyPr/>
        <a:lstStyle/>
        <a:p>
          <a:endParaRPr lang="en-US"/>
        </a:p>
      </dgm:t>
    </dgm:pt>
    <dgm:pt modelId="{C0C9B889-E85D-4AF9-BB6D-9BC99784CA07}" type="sibTrans" cxnId="{62E6F039-D506-40B7-B83E-3215DF55359F}">
      <dgm:prSet/>
      <dgm:spPr/>
      <dgm:t>
        <a:bodyPr/>
        <a:lstStyle/>
        <a:p>
          <a:endParaRPr lang="en-US"/>
        </a:p>
      </dgm:t>
    </dgm:pt>
    <dgm:pt modelId="{BC9A5D38-5EE3-42F8-828C-0B7032E78374}">
      <dgm:prSet phldrT="[Texto]"/>
      <dgm:spPr/>
      <dgm:t>
        <a:bodyPr/>
        <a:lstStyle/>
        <a:p>
          <a:r>
            <a:rPr lang="es-MX" dirty="0" smtClean="0"/>
            <a:t>Calcular el valor ponderado</a:t>
          </a:r>
          <a:endParaRPr lang="en-US" dirty="0"/>
        </a:p>
      </dgm:t>
    </dgm:pt>
    <dgm:pt modelId="{5248403B-3BEA-46D0-9720-456960232969}" type="parTrans" cxnId="{836A78F7-EBD9-401B-BAD2-EFBC5E81AD1D}">
      <dgm:prSet/>
      <dgm:spPr/>
      <dgm:t>
        <a:bodyPr/>
        <a:lstStyle/>
        <a:p>
          <a:endParaRPr lang="en-US"/>
        </a:p>
      </dgm:t>
    </dgm:pt>
    <dgm:pt modelId="{C3EDCB2B-5CAE-4F8D-B57C-493408B3C3F8}" type="sibTrans" cxnId="{836A78F7-EBD9-401B-BAD2-EFBC5E81AD1D}">
      <dgm:prSet/>
      <dgm:spPr/>
      <dgm:t>
        <a:bodyPr/>
        <a:lstStyle/>
        <a:p>
          <a:endParaRPr lang="en-US"/>
        </a:p>
      </dgm:t>
    </dgm:pt>
    <dgm:pt modelId="{3F28351E-06AD-4FF3-A934-283C56244979}">
      <dgm:prSet phldrT="[Texto]"/>
      <dgm:spPr/>
      <dgm:t>
        <a:bodyPr/>
        <a:lstStyle/>
        <a:p>
          <a:r>
            <a:rPr lang="es-MX" dirty="0" smtClean="0"/>
            <a:t>Calcular el resultado de cada decisión</a:t>
          </a:r>
          <a:endParaRPr lang="en-US" dirty="0"/>
        </a:p>
      </dgm:t>
    </dgm:pt>
    <dgm:pt modelId="{DE1BCBB0-7CC8-40BD-B802-338750FC792F}" type="parTrans" cxnId="{3D03BE69-D984-4CB6-93D5-53D1F66A280E}">
      <dgm:prSet/>
      <dgm:spPr/>
      <dgm:t>
        <a:bodyPr/>
        <a:lstStyle/>
        <a:p>
          <a:endParaRPr lang="en-US"/>
        </a:p>
      </dgm:t>
    </dgm:pt>
    <dgm:pt modelId="{5908154C-1F73-42C9-81EA-28DF3C8D95E8}" type="sibTrans" cxnId="{3D03BE69-D984-4CB6-93D5-53D1F66A280E}">
      <dgm:prSet/>
      <dgm:spPr/>
      <dgm:t>
        <a:bodyPr/>
        <a:lstStyle/>
        <a:p>
          <a:endParaRPr lang="en-US"/>
        </a:p>
      </dgm:t>
    </dgm:pt>
    <dgm:pt modelId="{1E28A041-90DF-4D42-8AC7-D89F6ED0E01A}" type="pres">
      <dgm:prSet presAssocID="{F1CE7FA7-75E7-481F-84F4-4EA765E97F3A}" presName="rootnode" presStyleCnt="0">
        <dgm:presLayoutVars>
          <dgm:chMax/>
          <dgm:chPref/>
          <dgm:dir/>
          <dgm:animLvl val="lvl"/>
        </dgm:presLayoutVars>
      </dgm:prSet>
      <dgm:spPr/>
      <dgm:t>
        <a:bodyPr/>
        <a:lstStyle/>
        <a:p>
          <a:endParaRPr lang="en-US"/>
        </a:p>
      </dgm:t>
    </dgm:pt>
    <dgm:pt modelId="{6587A7AD-487B-498C-B536-38BA3259A16C}" type="pres">
      <dgm:prSet presAssocID="{E0C13B29-B594-439C-90C4-47833E056C66}" presName="composite" presStyleCnt="0"/>
      <dgm:spPr/>
    </dgm:pt>
    <dgm:pt modelId="{B1138634-DC76-4453-BB78-F6B5BA4E6466}" type="pres">
      <dgm:prSet presAssocID="{E0C13B29-B594-439C-90C4-47833E056C66}" presName="bentUpArrow1" presStyleLbl="alignImgPlace1" presStyleIdx="0" presStyleCnt="5"/>
      <dgm:spPr/>
    </dgm:pt>
    <dgm:pt modelId="{BBB4667A-EA60-4558-8776-6A57A237D5BA}" type="pres">
      <dgm:prSet presAssocID="{E0C13B29-B594-439C-90C4-47833E056C66}" presName="ParentText" presStyleLbl="node1" presStyleIdx="0" presStyleCnt="6">
        <dgm:presLayoutVars>
          <dgm:chMax val="1"/>
          <dgm:chPref val="1"/>
          <dgm:bulletEnabled val="1"/>
        </dgm:presLayoutVars>
      </dgm:prSet>
      <dgm:spPr/>
      <dgm:t>
        <a:bodyPr/>
        <a:lstStyle/>
        <a:p>
          <a:endParaRPr lang="en-US"/>
        </a:p>
      </dgm:t>
    </dgm:pt>
    <dgm:pt modelId="{698B67A9-E166-4BE2-98BB-8398968891B7}" type="pres">
      <dgm:prSet presAssocID="{E0C13B29-B594-439C-90C4-47833E056C66}" presName="ChildText" presStyleLbl="revTx" presStyleIdx="0" presStyleCnt="5">
        <dgm:presLayoutVars>
          <dgm:chMax val="0"/>
          <dgm:chPref val="0"/>
          <dgm:bulletEnabled val="1"/>
        </dgm:presLayoutVars>
      </dgm:prSet>
      <dgm:spPr/>
      <dgm:t>
        <a:bodyPr/>
        <a:lstStyle/>
        <a:p>
          <a:endParaRPr lang="en-US"/>
        </a:p>
      </dgm:t>
    </dgm:pt>
    <dgm:pt modelId="{FF1038E3-DFF0-4C40-983F-738E0FED95DA}" type="pres">
      <dgm:prSet presAssocID="{E0D5D074-9A7D-49B2-A5FA-C701B7E8CD94}" presName="sibTrans" presStyleCnt="0"/>
      <dgm:spPr/>
    </dgm:pt>
    <dgm:pt modelId="{3030C66C-4081-46D4-95A5-24EF7DD4463B}" type="pres">
      <dgm:prSet presAssocID="{7656569D-3941-482A-979A-3D9E6267371D}" presName="composite" presStyleCnt="0"/>
      <dgm:spPr/>
    </dgm:pt>
    <dgm:pt modelId="{EE7B4F9D-DC0B-4588-B2F1-14F5070763EF}" type="pres">
      <dgm:prSet presAssocID="{7656569D-3941-482A-979A-3D9E6267371D}" presName="bentUpArrow1" presStyleLbl="alignImgPlace1" presStyleIdx="1" presStyleCnt="5"/>
      <dgm:spPr/>
    </dgm:pt>
    <dgm:pt modelId="{352DFE7C-D03A-471E-8832-CE1AE1A8842B}" type="pres">
      <dgm:prSet presAssocID="{7656569D-3941-482A-979A-3D9E6267371D}" presName="ParentText" presStyleLbl="node1" presStyleIdx="1" presStyleCnt="6">
        <dgm:presLayoutVars>
          <dgm:chMax val="1"/>
          <dgm:chPref val="1"/>
          <dgm:bulletEnabled val="1"/>
        </dgm:presLayoutVars>
      </dgm:prSet>
      <dgm:spPr/>
      <dgm:t>
        <a:bodyPr/>
        <a:lstStyle/>
        <a:p>
          <a:endParaRPr lang="en-US"/>
        </a:p>
      </dgm:t>
    </dgm:pt>
    <dgm:pt modelId="{7F23EBF2-7FCE-4C6D-B3B8-28BE9D86F4FD}" type="pres">
      <dgm:prSet presAssocID="{7656569D-3941-482A-979A-3D9E6267371D}" presName="ChildText" presStyleLbl="revTx" presStyleIdx="1" presStyleCnt="5">
        <dgm:presLayoutVars>
          <dgm:chMax val="0"/>
          <dgm:chPref val="0"/>
          <dgm:bulletEnabled val="1"/>
        </dgm:presLayoutVars>
      </dgm:prSet>
      <dgm:spPr/>
      <dgm:t>
        <a:bodyPr/>
        <a:lstStyle/>
        <a:p>
          <a:endParaRPr lang="en-US"/>
        </a:p>
      </dgm:t>
    </dgm:pt>
    <dgm:pt modelId="{72D7325A-8317-4772-A051-1B968BDC126B}" type="pres">
      <dgm:prSet presAssocID="{7F237F39-2C20-49D3-80EB-2CDF2B279E94}" presName="sibTrans" presStyleCnt="0"/>
      <dgm:spPr/>
    </dgm:pt>
    <dgm:pt modelId="{325E440B-691D-458E-B91B-404D7CE5D5A9}" type="pres">
      <dgm:prSet presAssocID="{17AE3C9B-04C7-4E02-899C-B6C6597F4C24}" presName="composite" presStyleCnt="0"/>
      <dgm:spPr/>
    </dgm:pt>
    <dgm:pt modelId="{5A844DFC-F5F7-4FB3-B189-E8424D7EA2BD}" type="pres">
      <dgm:prSet presAssocID="{17AE3C9B-04C7-4E02-899C-B6C6597F4C24}" presName="bentUpArrow1" presStyleLbl="alignImgPlace1" presStyleIdx="2" presStyleCnt="5"/>
      <dgm:spPr/>
    </dgm:pt>
    <dgm:pt modelId="{9060E993-001B-4170-B078-91AF73175041}" type="pres">
      <dgm:prSet presAssocID="{17AE3C9B-04C7-4E02-899C-B6C6597F4C24}" presName="ParentText" presStyleLbl="node1" presStyleIdx="2" presStyleCnt="6">
        <dgm:presLayoutVars>
          <dgm:chMax val="1"/>
          <dgm:chPref val="1"/>
          <dgm:bulletEnabled val="1"/>
        </dgm:presLayoutVars>
      </dgm:prSet>
      <dgm:spPr/>
      <dgm:t>
        <a:bodyPr/>
        <a:lstStyle/>
        <a:p>
          <a:endParaRPr lang="en-US"/>
        </a:p>
      </dgm:t>
    </dgm:pt>
    <dgm:pt modelId="{263438FA-0B3C-4920-897E-6CFB93FD4FEF}" type="pres">
      <dgm:prSet presAssocID="{17AE3C9B-04C7-4E02-899C-B6C6597F4C24}" presName="ChildText" presStyleLbl="revTx" presStyleIdx="2" presStyleCnt="5">
        <dgm:presLayoutVars>
          <dgm:chMax val="0"/>
          <dgm:chPref val="0"/>
          <dgm:bulletEnabled val="1"/>
        </dgm:presLayoutVars>
      </dgm:prSet>
      <dgm:spPr/>
    </dgm:pt>
    <dgm:pt modelId="{58C70032-6789-4A80-B152-31AB3A5F6131}" type="pres">
      <dgm:prSet presAssocID="{9464628E-C8DF-43F4-BA66-A4FC3B245692}" presName="sibTrans" presStyleCnt="0"/>
      <dgm:spPr/>
    </dgm:pt>
    <dgm:pt modelId="{62695E0D-CB7D-49BC-9468-AAE76935EAC9}" type="pres">
      <dgm:prSet presAssocID="{BAA26F74-128D-4E95-BC74-9D9F6ED3E7DC}" presName="composite" presStyleCnt="0"/>
      <dgm:spPr/>
    </dgm:pt>
    <dgm:pt modelId="{09C02AD1-B575-4C3C-A8F0-A60A83312D0B}" type="pres">
      <dgm:prSet presAssocID="{BAA26F74-128D-4E95-BC74-9D9F6ED3E7DC}" presName="bentUpArrow1" presStyleLbl="alignImgPlace1" presStyleIdx="3" presStyleCnt="5"/>
      <dgm:spPr/>
    </dgm:pt>
    <dgm:pt modelId="{722BA770-8335-46DB-B9A1-7F8CBA2CA46D}" type="pres">
      <dgm:prSet presAssocID="{BAA26F74-128D-4E95-BC74-9D9F6ED3E7DC}" presName="ParentText" presStyleLbl="node1" presStyleIdx="3" presStyleCnt="6">
        <dgm:presLayoutVars>
          <dgm:chMax val="1"/>
          <dgm:chPref val="1"/>
          <dgm:bulletEnabled val="1"/>
        </dgm:presLayoutVars>
      </dgm:prSet>
      <dgm:spPr/>
      <dgm:t>
        <a:bodyPr/>
        <a:lstStyle/>
        <a:p>
          <a:endParaRPr lang="en-US"/>
        </a:p>
      </dgm:t>
    </dgm:pt>
    <dgm:pt modelId="{CD08E2CE-417C-4E5D-B187-D9620080A7A8}" type="pres">
      <dgm:prSet presAssocID="{BAA26F74-128D-4E95-BC74-9D9F6ED3E7DC}" presName="ChildText" presStyleLbl="revTx" presStyleIdx="3" presStyleCnt="5">
        <dgm:presLayoutVars>
          <dgm:chMax val="0"/>
          <dgm:chPref val="0"/>
          <dgm:bulletEnabled val="1"/>
        </dgm:presLayoutVars>
      </dgm:prSet>
      <dgm:spPr/>
    </dgm:pt>
    <dgm:pt modelId="{9464C74E-5282-44A9-BCA5-66D1A93C8E93}" type="pres">
      <dgm:prSet presAssocID="{C0C9B889-E85D-4AF9-BB6D-9BC99784CA07}" presName="sibTrans" presStyleCnt="0"/>
      <dgm:spPr/>
    </dgm:pt>
    <dgm:pt modelId="{4319F050-7456-4E61-895C-CCF9A8609224}" type="pres">
      <dgm:prSet presAssocID="{BC9A5D38-5EE3-42F8-828C-0B7032E78374}" presName="composite" presStyleCnt="0"/>
      <dgm:spPr/>
    </dgm:pt>
    <dgm:pt modelId="{A32F7D9C-497E-4EB8-8D75-B3B2B86DCF32}" type="pres">
      <dgm:prSet presAssocID="{BC9A5D38-5EE3-42F8-828C-0B7032E78374}" presName="bentUpArrow1" presStyleLbl="alignImgPlace1" presStyleIdx="4" presStyleCnt="5"/>
      <dgm:spPr/>
    </dgm:pt>
    <dgm:pt modelId="{E287E23E-5E34-47E2-B07C-E38DF63B4F9B}" type="pres">
      <dgm:prSet presAssocID="{BC9A5D38-5EE3-42F8-828C-0B7032E78374}" presName="ParentText" presStyleLbl="node1" presStyleIdx="4" presStyleCnt="6">
        <dgm:presLayoutVars>
          <dgm:chMax val="1"/>
          <dgm:chPref val="1"/>
          <dgm:bulletEnabled val="1"/>
        </dgm:presLayoutVars>
      </dgm:prSet>
      <dgm:spPr/>
      <dgm:t>
        <a:bodyPr/>
        <a:lstStyle/>
        <a:p>
          <a:endParaRPr lang="en-US"/>
        </a:p>
      </dgm:t>
    </dgm:pt>
    <dgm:pt modelId="{C807A5AB-22D6-45C2-856C-A0FEDDB0A905}" type="pres">
      <dgm:prSet presAssocID="{BC9A5D38-5EE3-42F8-828C-0B7032E78374}" presName="ChildText" presStyleLbl="revTx" presStyleIdx="4" presStyleCnt="5">
        <dgm:presLayoutVars>
          <dgm:chMax val="0"/>
          <dgm:chPref val="0"/>
          <dgm:bulletEnabled val="1"/>
        </dgm:presLayoutVars>
      </dgm:prSet>
      <dgm:spPr/>
    </dgm:pt>
    <dgm:pt modelId="{DD78225A-1D9F-4E52-8B1C-6949A43E33E0}" type="pres">
      <dgm:prSet presAssocID="{C3EDCB2B-5CAE-4F8D-B57C-493408B3C3F8}" presName="sibTrans" presStyleCnt="0"/>
      <dgm:spPr/>
    </dgm:pt>
    <dgm:pt modelId="{1F79444D-5F1F-4AC8-82A7-1D60BA790271}" type="pres">
      <dgm:prSet presAssocID="{3F28351E-06AD-4FF3-A934-283C56244979}" presName="composite" presStyleCnt="0"/>
      <dgm:spPr/>
    </dgm:pt>
    <dgm:pt modelId="{A557602F-4219-4F6E-8921-948D44897ABA}" type="pres">
      <dgm:prSet presAssocID="{3F28351E-06AD-4FF3-A934-283C56244979}" presName="ParentText" presStyleLbl="node1" presStyleIdx="5" presStyleCnt="6">
        <dgm:presLayoutVars>
          <dgm:chMax val="1"/>
          <dgm:chPref val="1"/>
          <dgm:bulletEnabled val="1"/>
        </dgm:presLayoutVars>
      </dgm:prSet>
      <dgm:spPr/>
      <dgm:t>
        <a:bodyPr/>
        <a:lstStyle/>
        <a:p>
          <a:endParaRPr lang="en-US"/>
        </a:p>
      </dgm:t>
    </dgm:pt>
  </dgm:ptLst>
  <dgm:cxnLst>
    <dgm:cxn modelId="{F6FC3C0B-4B91-4C92-9EE4-F9DA216DB061}" srcId="{F1CE7FA7-75E7-481F-84F4-4EA765E97F3A}" destId="{17AE3C9B-04C7-4E02-899C-B6C6597F4C24}" srcOrd="2" destOrd="0" parTransId="{95089C3F-B3DF-48B0-9B99-9EC646B6B38B}" sibTransId="{9464628E-C8DF-43F4-BA66-A4FC3B245692}"/>
    <dgm:cxn modelId="{37503DCD-8E1F-4609-89E5-2A80EC269501}" type="presOf" srcId="{17AE3C9B-04C7-4E02-899C-B6C6597F4C24}" destId="{9060E993-001B-4170-B078-91AF73175041}" srcOrd="0" destOrd="0" presId="urn:microsoft.com/office/officeart/2005/8/layout/StepDownProcess"/>
    <dgm:cxn modelId="{EAA64DEE-D1E2-44A6-AC6C-BDD3FC6227E2}" type="presOf" srcId="{7656569D-3941-482A-979A-3D9E6267371D}" destId="{352DFE7C-D03A-471E-8832-CE1AE1A8842B}" srcOrd="0" destOrd="0" presId="urn:microsoft.com/office/officeart/2005/8/layout/StepDownProcess"/>
    <dgm:cxn modelId="{E943BE49-806B-4788-B6BA-3CE4D03335E5}" srcId="{F1CE7FA7-75E7-481F-84F4-4EA765E97F3A}" destId="{7656569D-3941-482A-979A-3D9E6267371D}" srcOrd="1" destOrd="0" parTransId="{31F43A98-9649-46C7-88D1-2F2FF35FD77E}" sibTransId="{7F237F39-2C20-49D3-80EB-2CDF2B279E94}"/>
    <dgm:cxn modelId="{D03F5C8F-239C-46B0-9965-2D3783C478C1}" type="presOf" srcId="{BAA26F74-128D-4E95-BC74-9D9F6ED3E7DC}" destId="{722BA770-8335-46DB-B9A1-7F8CBA2CA46D}" srcOrd="0" destOrd="0" presId="urn:microsoft.com/office/officeart/2005/8/layout/StepDownProcess"/>
    <dgm:cxn modelId="{0EC4371A-B0EC-4343-B3AB-4DFBB807BEBF}" srcId="{F1CE7FA7-75E7-481F-84F4-4EA765E97F3A}" destId="{E0C13B29-B594-439C-90C4-47833E056C66}" srcOrd="0" destOrd="0" parTransId="{6F6F2B78-E08E-4964-93A4-6CE703D81BF8}" sibTransId="{E0D5D074-9A7D-49B2-A5FA-C701B7E8CD94}"/>
    <dgm:cxn modelId="{C056C40F-4701-40A2-9F24-61D27267903B}" type="presOf" srcId="{BC9A5D38-5EE3-42F8-828C-0B7032E78374}" destId="{E287E23E-5E34-47E2-B07C-E38DF63B4F9B}" srcOrd="0" destOrd="0" presId="urn:microsoft.com/office/officeart/2005/8/layout/StepDownProcess"/>
    <dgm:cxn modelId="{3D03BE69-D984-4CB6-93D5-53D1F66A280E}" srcId="{F1CE7FA7-75E7-481F-84F4-4EA765E97F3A}" destId="{3F28351E-06AD-4FF3-A934-283C56244979}" srcOrd="5" destOrd="0" parTransId="{DE1BCBB0-7CC8-40BD-B802-338750FC792F}" sibTransId="{5908154C-1F73-42C9-81EA-28DF3C8D95E8}"/>
    <dgm:cxn modelId="{B4114EFB-2EC9-433B-AB2A-C895BCB419B6}" type="presOf" srcId="{3F28351E-06AD-4FF3-A934-283C56244979}" destId="{A557602F-4219-4F6E-8921-948D44897ABA}" srcOrd="0" destOrd="0" presId="urn:microsoft.com/office/officeart/2005/8/layout/StepDownProcess"/>
    <dgm:cxn modelId="{836A78F7-EBD9-401B-BAD2-EFBC5E81AD1D}" srcId="{F1CE7FA7-75E7-481F-84F4-4EA765E97F3A}" destId="{BC9A5D38-5EE3-42F8-828C-0B7032E78374}" srcOrd="4" destOrd="0" parTransId="{5248403B-3BEA-46D0-9720-456960232969}" sibTransId="{C3EDCB2B-5CAE-4F8D-B57C-493408B3C3F8}"/>
    <dgm:cxn modelId="{68FC7825-97EA-4CF1-83C5-15702BD8B913}" type="presOf" srcId="{E0C13B29-B594-439C-90C4-47833E056C66}" destId="{BBB4667A-EA60-4558-8776-6A57A237D5BA}" srcOrd="0" destOrd="0" presId="urn:microsoft.com/office/officeart/2005/8/layout/StepDownProcess"/>
    <dgm:cxn modelId="{55C1D8B3-22C7-4420-9768-77B97C5A2FA6}" type="presOf" srcId="{F1CE7FA7-75E7-481F-84F4-4EA765E97F3A}" destId="{1E28A041-90DF-4D42-8AC7-D89F6ED0E01A}" srcOrd="0" destOrd="0" presId="urn:microsoft.com/office/officeart/2005/8/layout/StepDownProcess"/>
    <dgm:cxn modelId="{62E6F039-D506-40B7-B83E-3215DF55359F}" srcId="{F1CE7FA7-75E7-481F-84F4-4EA765E97F3A}" destId="{BAA26F74-128D-4E95-BC74-9D9F6ED3E7DC}" srcOrd="3" destOrd="0" parTransId="{276E8CAE-D1CF-410E-B6A8-8E06CE8A8119}" sibTransId="{C0C9B889-E85D-4AF9-BB6D-9BC99784CA07}"/>
    <dgm:cxn modelId="{5AF02678-10F0-4AA8-B1C3-F55A120249D5}" type="presParOf" srcId="{1E28A041-90DF-4D42-8AC7-D89F6ED0E01A}" destId="{6587A7AD-487B-498C-B536-38BA3259A16C}" srcOrd="0" destOrd="0" presId="urn:microsoft.com/office/officeart/2005/8/layout/StepDownProcess"/>
    <dgm:cxn modelId="{48485377-84FD-4264-B75A-09E50E56E966}" type="presParOf" srcId="{6587A7AD-487B-498C-B536-38BA3259A16C}" destId="{B1138634-DC76-4453-BB78-F6B5BA4E6466}" srcOrd="0" destOrd="0" presId="urn:microsoft.com/office/officeart/2005/8/layout/StepDownProcess"/>
    <dgm:cxn modelId="{8486D791-FD34-476C-B988-2191F61C377F}" type="presParOf" srcId="{6587A7AD-487B-498C-B536-38BA3259A16C}" destId="{BBB4667A-EA60-4558-8776-6A57A237D5BA}" srcOrd="1" destOrd="0" presId="urn:microsoft.com/office/officeart/2005/8/layout/StepDownProcess"/>
    <dgm:cxn modelId="{8FB30AE3-A070-41BA-94AF-A9314491E0F0}" type="presParOf" srcId="{6587A7AD-487B-498C-B536-38BA3259A16C}" destId="{698B67A9-E166-4BE2-98BB-8398968891B7}" srcOrd="2" destOrd="0" presId="urn:microsoft.com/office/officeart/2005/8/layout/StepDownProcess"/>
    <dgm:cxn modelId="{2D74A243-741C-4DCD-9AEF-15A1C7310B1A}" type="presParOf" srcId="{1E28A041-90DF-4D42-8AC7-D89F6ED0E01A}" destId="{FF1038E3-DFF0-4C40-983F-738E0FED95DA}" srcOrd="1" destOrd="0" presId="urn:microsoft.com/office/officeart/2005/8/layout/StepDownProcess"/>
    <dgm:cxn modelId="{E1768B1E-DFD4-4860-8CEC-539CFDA769FE}" type="presParOf" srcId="{1E28A041-90DF-4D42-8AC7-D89F6ED0E01A}" destId="{3030C66C-4081-46D4-95A5-24EF7DD4463B}" srcOrd="2" destOrd="0" presId="urn:microsoft.com/office/officeart/2005/8/layout/StepDownProcess"/>
    <dgm:cxn modelId="{E72FAE2B-645A-4912-9972-CF956C552A68}" type="presParOf" srcId="{3030C66C-4081-46D4-95A5-24EF7DD4463B}" destId="{EE7B4F9D-DC0B-4588-B2F1-14F5070763EF}" srcOrd="0" destOrd="0" presId="urn:microsoft.com/office/officeart/2005/8/layout/StepDownProcess"/>
    <dgm:cxn modelId="{FB105001-8A9F-4BFA-B25D-5ECFA142BFBA}" type="presParOf" srcId="{3030C66C-4081-46D4-95A5-24EF7DD4463B}" destId="{352DFE7C-D03A-471E-8832-CE1AE1A8842B}" srcOrd="1" destOrd="0" presId="urn:microsoft.com/office/officeart/2005/8/layout/StepDownProcess"/>
    <dgm:cxn modelId="{FAAABDF9-3097-4FAB-B7C3-B99AC3FC4E77}" type="presParOf" srcId="{3030C66C-4081-46D4-95A5-24EF7DD4463B}" destId="{7F23EBF2-7FCE-4C6D-B3B8-28BE9D86F4FD}" srcOrd="2" destOrd="0" presId="urn:microsoft.com/office/officeart/2005/8/layout/StepDownProcess"/>
    <dgm:cxn modelId="{BA66BE22-E540-4441-B6B7-89521B68895C}" type="presParOf" srcId="{1E28A041-90DF-4D42-8AC7-D89F6ED0E01A}" destId="{72D7325A-8317-4772-A051-1B968BDC126B}" srcOrd="3" destOrd="0" presId="urn:microsoft.com/office/officeart/2005/8/layout/StepDownProcess"/>
    <dgm:cxn modelId="{7AE5F0D7-83EB-4980-A255-299C776462AD}" type="presParOf" srcId="{1E28A041-90DF-4D42-8AC7-D89F6ED0E01A}" destId="{325E440B-691D-458E-B91B-404D7CE5D5A9}" srcOrd="4" destOrd="0" presId="urn:microsoft.com/office/officeart/2005/8/layout/StepDownProcess"/>
    <dgm:cxn modelId="{2CBCC72A-CA5A-46D6-BB9D-62E7EECE9F36}" type="presParOf" srcId="{325E440B-691D-458E-B91B-404D7CE5D5A9}" destId="{5A844DFC-F5F7-4FB3-B189-E8424D7EA2BD}" srcOrd="0" destOrd="0" presId="urn:microsoft.com/office/officeart/2005/8/layout/StepDownProcess"/>
    <dgm:cxn modelId="{95D0FAC8-864D-497C-85A5-88869862C9EF}" type="presParOf" srcId="{325E440B-691D-458E-B91B-404D7CE5D5A9}" destId="{9060E993-001B-4170-B078-91AF73175041}" srcOrd="1" destOrd="0" presId="urn:microsoft.com/office/officeart/2005/8/layout/StepDownProcess"/>
    <dgm:cxn modelId="{0EE30902-B19F-4EB8-BD92-D16F963C7D4B}" type="presParOf" srcId="{325E440B-691D-458E-B91B-404D7CE5D5A9}" destId="{263438FA-0B3C-4920-897E-6CFB93FD4FEF}" srcOrd="2" destOrd="0" presId="urn:microsoft.com/office/officeart/2005/8/layout/StepDownProcess"/>
    <dgm:cxn modelId="{F502DD7E-DBA5-4212-8AD0-9B8B7C4A509D}" type="presParOf" srcId="{1E28A041-90DF-4D42-8AC7-D89F6ED0E01A}" destId="{58C70032-6789-4A80-B152-31AB3A5F6131}" srcOrd="5" destOrd="0" presId="urn:microsoft.com/office/officeart/2005/8/layout/StepDownProcess"/>
    <dgm:cxn modelId="{85AFCC6E-77AA-4BCF-9C71-753F5B944D98}" type="presParOf" srcId="{1E28A041-90DF-4D42-8AC7-D89F6ED0E01A}" destId="{62695E0D-CB7D-49BC-9468-AAE76935EAC9}" srcOrd="6" destOrd="0" presId="urn:microsoft.com/office/officeart/2005/8/layout/StepDownProcess"/>
    <dgm:cxn modelId="{A3D81072-777F-4047-833A-EA2A3FB946BB}" type="presParOf" srcId="{62695E0D-CB7D-49BC-9468-AAE76935EAC9}" destId="{09C02AD1-B575-4C3C-A8F0-A60A83312D0B}" srcOrd="0" destOrd="0" presId="urn:microsoft.com/office/officeart/2005/8/layout/StepDownProcess"/>
    <dgm:cxn modelId="{355374AE-CF1E-4DCF-A003-5B76BF5C8230}" type="presParOf" srcId="{62695E0D-CB7D-49BC-9468-AAE76935EAC9}" destId="{722BA770-8335-46DB-B9A1-7F8CBA2CA46D}" srcOrd="1" destOrd="0" presId="urn:microsoft.com/office/officeart/2005/8/layout/StepDownProcess"/>
    <dgm:cxn modelId="{43405E97-EDEA-407E-9457-1B853B35CB34}" type="presParOf" srcId="{62695E0D-CB7D-49BC-9468-AAE76935EAC9}" destId="{CD08E2CE-417C-4E5D-B187-D9620080A7A8}" srcOrd="2" destOrd="0" presId="urn:microsoft.com/office/officeart/2005/8/layout/StepDownProcess"/>
    <dgm:cxn modelId="{1138546D-FA4C-4561-A1BC-EC3DC416C2A6}" type="presParOf" srcId="{1E28A041-90DF-4D42-8AC7-D89F6ED0E01A}" destId="{9464C74E-5282-44A9-BCA5-66D1A93C8E93}" srcOrd="7" destOrd="0" presId="urn:microsoft.com/office/officeart/2005/8/layout/StepDownProcess"/>
    <dgm:cxn modelId="{C55A0FF9-EE00-4790-865F-396AFB4E54B1}" type="presParOf" srcId="{1E28A041-90DF-4D42-8AC7-D89F6ED0E01A}" destId="{4319F050-7456-4E61-895C-CCF9A8609224}" srcOrd="8" destOrd="0" presId="urn:microsoft.com/office/officeart/2005/8/layout/StepDownProcess"/>
    <dgm:cxn modelId="{D4397D22-520C-428B-B99D-C614BB0E9439}" type="presParOf" srcId="{4319F050-7456-4E61-895C-CCF9A8609224}" destId="{A32F7D9C-497E-4EB8-8D75-B3B2B86DCF32}" srcOrd="0" destOrd="0" presId="urn:microsoft.com/office/officeart/2005/8/layout/StepDownProcess"/>
    <dgm:cxn modelId="{332EC3FF-84A6-4377-BA4D-54C8E839F246}" type="presParOf" srcId="{4319F050-7456-4E61-895C-CCF9A8609224}" destId="{E287E23E-5E34-47E2-B07C-E38DF63B4F9B}" srcOrd="1" destOrd="0" presId="urn:microsoft.com/office/officeart/2005/8/layout/StepDownProcess"/>
    <dgm:cxn modelId="{6120ACB4-6C41-424F-9ACC-FCD2E42ACB06}" type="presParOf" srcId="{4319F050-7456-4E61-895C-CCF9A8609224}" destId="{C807A5AB-22D6-45C2-856C-A0FEDDB0A905}" srcOrd="2" destOrd="0" presId="urn:microsoft.com/office/officeart/2005/8/layout/StepDownProcess"/>
    <dgm:cxn modelId="{E556F3D3-E340-453C-B41E-F907CB6A3445}" type="presParOf" srcId="{1E28A041-90DF-4D42-8AC7-D89F6ED0E01A}" destId="{DD78225A-1D9F-4E52-8B1C-6949A43E33E0}" srcOrd="9" destOrd="0" presId="urn:microsoft.com/office/officeart/2005/8/layout/StepDownProcess"/>
    <dgm:cxn modelId="{9B88CA81-AEDF-495C-9ECD-AE5984F6D54E}" type="presParOf" srcId="{1E28A041-90DF-4D42-8AC7-D89F6ED0E01A}" destId="{1F79444D-5F1F-4AC8-82A7-1D60BA790271}" srcOrd="10" destOrd="0" presId="urn:microsoft.com/office/officeart/2005/8/layout/StepDownProcess"/>
    <dgm:cxn modelId="{7B81B37F-6F1E-4EAF-B8EC-E9370253B7B3}" type="presParOf" srcId="{1F79444D-5F1F-4AC8-82A7-1D60BA790271}" destId="{A557602F-4219-4F6E-8921-948D44897AB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2B82F-6FAD-422F-88F1-C20228A2C5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22CEF0-B930-439D-9907-138810B31627}">
      <dgm:prSet phldrT="[Texto]" custT="1"/>
      <dgm:spPr/>
      <dgm:t>
        <a:bodyPr/>
        <a:lstStyle/>
        <a:p>
          <a:r>
            <a:rPr lang="es-MX" sz="2800" dirty="0" smtClean="0"/>
            <a:t>Fortalezas</a:t>
          </a:r>
          <a:endParaRPr lang="en-US" sz="2800" dirty="0"/>
        </a:p>
      </dgm:t>
    </dgm:pt>
    <dgm:pt modelId="{5C146689-6749-4362-876B-FAC89E9ABD97}" type="parTrans" cxnId="{F05A3843-04AA-46B6-8166-3F74590DE523}">
      <dgm:prSet/>
      <dgm:spPr/>
      <dgm:t>
        <a:bodyPr/>
        <a:lstStyle/>
        <a:p>
          <a:endParaRPr lang="en-US"/>
        </a:p>
      </dgm:t>
    </dgm:pt>
    <dgm:pt modelId="{07253D8F-48AA-4CE2-B82E-031E57DB1F80}" type="sibTrans" cxnId="{F05A3843-04AA-46B6-8166-3F74590DE523}">
      <dgm:prSet/>
      <dgm:spPr/>
      <dgm:t>
        <a:bodyPr/>
        <a:lstStyle/>
        <a:p>
          <a:endParaRPr lang="en-US"/>
        </a:p>
      </dgm:t>
    </dgm:pt>
    <dgm:pt modelId="{ADF4B558-C662-4D5D-8EAA-2295C869CA9D}">
      <dgm:prSet phldrT="[Texto]"/>
      <dgm:spPr/>
      <dgm:t>
        <a:bodyPr/>
        <a:lstStyle/>
        <a:p>
          <a:r>
            <a:rPr lang="es-MX" dirty="0" smtClean="0"/>
            <a:t>Los arboles de decisión obligan a considerar opciones</a:t>
          </a:r>
          <a:endParaRPr lang="en-US" dirty="0"/>
        </a:p>
      </dgm:t>
    </dgm:pt>
    <dgm:pt modelId="{1E308CAC-1D24-422D-B84A-6AD736D70565}" type="parTrans" cxnId="{AC92B22D-A51B-4485-8B06-519D8C3B24A8}">
      <dgm:prSet/>
      <dgm:spPr/>
      <dgm:t>
        <a:bodyPr/>
        <a:lstStyle/>
        <a:p>
          <a:endParaRPr lang="en-US"/>
        </a:p>
      </dgm:t>
    </dgm:pt>
    <dgm:pt modelId="{942CD703-3848-4EA1-B2BC-176351E399F4}" type="sibTrans" cxnId="{AC92B22D-A51B-4485-8B06-519D8C3B24A8}">
      <dgm:prSet/>
      <dgm:spPr/>
      <dgm:t>
        <a:bodyPr/>
        <a:lstStyle/>
        <a:p>
          <a:endParaRPr lang="en-US"/>
        </a:p>
      </dgm:t>
    </dgm:pt>
    <dgm:pt modelId="{75F06C51-DBFC-4A39-BF24-AD633F52FC3B}">
      <dgm:prSet phldrT="[Texto]"/>
      <dgm:spPr/>
      <dgm:t>
        <a:bodyPr/>
        <a:lstStyle/>
        <a:p>
          <a:r>
            <a:rPr lang="es-MX" dirty="0" smtClean="0"/>
            <a:t>Debilidades</a:t>
          </a:r>
          <a:endParaRPr lang="en-US" dirty="0"/>
        </a:p>
      </dgm:t>
    </dgm:pt>
    <dgm:pt modelId="{F95635CB-726C-41A6-A906-793C42307691}" type="parTrans" cxnId="{C6BD7B50-0285-40DF-A5F1-4809B02BBF7E}">
      <dgm:prSet/>
      <dgm:spPr/>
      <dgm:t>
        <a:bodyPr/>
        <a:lstStyle/>
        <a:p>
          <a:endParaRPr lang="en-US"/>
        </a:p>
      </dgm:t>
    </dgm:pt>
    <dgm:pt modelId="{C5B8845E-0D3F-48AD-B30A-C5FCD8E41210}" type="sibTrans" cxnId="{C6BD7B50-0285-40DF-A5F1-4809B02BBF7E}">
      <dgm:prSet/>
      <dgm:spPr/>
      <dgm:t>
        <a:bodyPr/>
        <a:lstStyle/>
        <a:p>
          <a:endParaRPr lang="en-US"/>
        </a:p>
      </dgm:t>
    </dgm:pt>
    <dgm:pt modelId="{3E3EE34D-7A38-46CE-A099-7F24E7B614E2}">
      <dgm:prSet phldrT="[Texto]"/>
      <dgm:spPr/>
      <dgm:t>
        <a:bodyPr/>
        <a:lstStyle/>
        <a:p>
          <a:r>
            <a:rPr lang="es-MX" dirty="0" smtClean="0"/>
            <a:t>Los arboles de decisión pueden cambiar extremadamente rápido</a:t>
          </a:r>
          <a:endParaRPr lang="en-US" dirty="0"/>
        </a:p>
      </dgm:t>
    </dgm:pt>
    <dgm:pt modelId="{29372277-FDE9-4675-A307-33D96B7F8C09}" type="parTrans" cxnId="{E71BA833-9FC6-41D5-9550-B36BEDA88062}">
      <dgm:prSet/>
      <dgm:spPr/>
      <dgm:t>
        <a:bodyPr/>
        <a:lstStyle/>
        <a:p>
          <a:endParaRPr lang="en-US"/>
        </a:p>
      </dgm:t>
    </dgm:pt>
    <dgm:pt modelId="{B1637710-264B-4654-AF12-3684193B1347}" type="sibTrans" cxnId="{E71BA833-9FC6-41D5-9550-B36BEDA88062}">
      <dgm:prSet/>
      <dgm:spPr/>
      <dgm:t>
        <a:bodyPr/>
        <a:lstStyle/>
        <a:p>
          <a:endParaRPr lang="en-US"/>
        </a:p>
      </dgm:t>
    </dgm:pt>
    <dgm:pt modelId="{BF0B3B75-AB61-44D9-988A-75DCB739842D}">
      <dgm:prSet phldrT="[Texto]"/>
      <dgm:spPr/>
      <dgm:t>
        <a:bodyPr/>
        <a:lstStyle/>
        <a:p>
          <a:r>
            <a:rPr lang="es-MX" dirty="0" smtClean="0"/>
            <a:t>Pueden generar complejidad innecesaria</a:t>
          </a:r>
          <a:endParaRPr lang="en-US" dirty="0"/>
        </a:p>
      </dgm:t>
    </dgm:pt>
    <dgm:pt modelId="{E0A1BE48-4E61-4051-B164-F162F50F4774}" type="parTrans" cxnId="{0C4639D2-B528-469A-9376-14918DF49BFA}">
      <dgm:prSet/>
      <dgm:spPr/>
      <dgm:t>
        <a:bodyPr/>
        <a:lstStyle/>
        <a:p>
          <a:endParaRPr lang="en-US"/>
        </a:p>
      </dgm:t>
    </dgm:pt>
    <dgm:pt modelId="{A996091A-6427-4099-87D4-826D65416D84}" type="sibTrans" cxnId="{0C4639D2-B528-469A-9376-14918DF49BFA}">
      <dgm:prSet/>
      <dgm:spPr/>
      <dgm:t>
        <a:bodyPr/>
        <a:lstStyle/>
        <a:p>
          <a:endParaRPr lang="en-US"/>
        </a:p>
      </dgm:t>
    </dgm:pt>
    <dgm:pt modelId="{27A7EC7F-98FC-487B-BD85-B12D086D99B3}">
      <dgm:prSet phldrT="[Texto]"/>
      <dgm:spPr/>
      <dgm:t>
        <a:bodyPr/>
        <a:lstStyle/>
        <a:p>
          <a:r>
            <a:rPr lang="es-MX" dirty="0" smtClean="0"/>
            <a:t>Pueden causar parálisis por análisis</a:t>
          </a:r>
          <a:endParaRPr lang="en-US" dirty="0"/>
        </a:p>
      </dgm:t>
    </dgm:pt>
    <dgm:pt modelId="{546CA6E7-1ECE-49E1-8DBA-D2CAE5CFB20C}" type="parTrans" cxnId="{5F40B3A4-F842-4026-8B3E-A56D5460B8BD}">
      <dgm:prSet/>
      <dgm:spPr/>
      <dgm:t>
        <a:bodyPr/>
        <a:lstStyle/>
        <a:p>
          <a:endParaRPr lang="en-US"/>
        </a:p>
      </dgm:t>
    </dgm:pt>
    <dgm:pt modelId="{A5DF9788-1F3E-41EF-982A-3922700A1262}" type="sibTrans" cxnId="{5F40B3A4-F842-4026-8B3E-A56D5460B8BD}">
      <dgm:prSet/>
      <dgm:spPr/>
      <dgm:t>
        <a:bodyPr/>
        <a:lstStyle/>
        <a:p>
          <a:endParaRPr lang="en-US"/>
        </a:p>
      </dgm:t>
    </dgm:pt>
    <dgm:pt modelId="{A4AA0BFF-1492-42CC-A120-0DE203818B6C}">
      <dgm:prSet phldrT="[Texto]"/>
      <dgm:spPr/>
      <dgm:t>
        <a:bodyPr/>
        <a:lstStyle/>
        <a:p>
          <a:r>
            <a:rPr lang="es-MX" dirty="0" smtClean="0"/>
            <a:t>Pueden ayudar a visualizar un problema</a:t>
          </a:r>
          <a:endParaRPr lang="en-US" dirty="0"/>
        </a:p>
      </dgm:t>
    </dgm:pt>
    <dgm:pt modelId="{DBF28B42-ADA4-4975-8E8E-1E44502CEF9F}" type="parTrans" cxnId="{26FD0F59-AD8F-4A43-A320-BCDF2F6463AB}">
      <dgm:prSet/>
      <dgm:spPr/>
      <dgm:t>
        <a:bodyPr/>
        <a:lstStyle/>
        <a:p>
          <a:endParaRPr lang="en-US"/>
        </a:p>
      </dgm:t>
    </dgm:pt>
    <dgm:pt modelId="{DF55C70C-6F98-4ECC-8860-E7A98A7E6D94}" type="sibTrans" cxnId="{26FD0F59-AD8F-4A43-A320-BCDF2F6463AB}">
      <dgm:prSet/>
      <dgm:spPr/>
      <dgm:t>
        <a:bodyPr/>
        <a:lstStyle/>
        <a:p>
          <a:endParaRPr lang="en-US"/>
        </a:p>
      </dgm:t>
    </dgm:pt>
    <dgm:pt modelId="{5C70A57B-116A-4220-AAF7-1893132D0D4E}">
      <dgm:prSet phldrT="[Texto]"/>
      <dgm:spPr/>
      <dgm:t>
        <a:bodyPr/>
        <a:lstStyle/>
        <a:p>
          <a:r>
            <a:rPr lang="es-MX" dirty="0" smtClean="0"/>
            <a:t>Pueden ayudar a priorizar</a:t>
          </a:r>
          <a:endParaRPr lang="en-US" dirty="0"/>
        </a:p>
      </dgm:t>
    </dgm:pt>
    <dgm:pt modelId="{52FB4C01-41E0-43E2-B296-1E55F08A2CBC}" type="parTrans" cxnId="{A9FF8386-2A05-42AA-A9E2-6363572B4BCB}">
      <dgm:prSet/>
      <dgm:spPr/>
      <dgm:t>
        <a:bodyPr/>
        <a:lstStyle/>
        <a:p>
          <a:endParaRPr lang="en-US"/>
        </a:p>
      </dgm:t>
    </dgm:pt>
    <dgm:pt modelId="{DE2CDBF0-0B77-485F-8B8E-8DB158CFBA25}" type="sibTrans" cxnId="{A9FF8386-2A05-42AA-A9E2-6363572B4BCB}">
      <dgm:prSet/>
      <dgm:spPr/>
      <dgm:t>
        <a:bodyPr/>
        <a:lstStyle/>
        <a:p>
          <a:endParaRPr lang="en-US"/>
        </a:p>
      </dgm:t>
    </dgm:pt>
    <dgm:pt modelId="{9E4CDF09-87BE-4CED-9A30-4D8686679CCC}" type="pres">
      <dgm:prSet presAssocID="{0EE2B82F-6FAD-422F-88F1-C20228A2C5E6}" presName="linear" presStyleCnt="0">
        <dgm:presLayoutVars>
          <dgm:animLvl val="lvl"/>
          <dgm:resizeHandles val="exact"/>
        </dgm:presLayoutVars>
      </dgm:prSet>
      <dgm:spPr/>
      <dgm:t>
        <a:bodyPr/>
        <a:lstStyle/>
        <a:p>
          <a:endParaRPr lang="en-US"/>
        </a:p>
      </dgm:t>
    </dgm:pt>
    <dgm:pt modelId="{52CB32F1-F301-4830-AA07-0F1438D034E5}" type="pres">
      <dgm:prSet presAssocID="{E222CEF0-B930-439D-9907-138810B31627}" presName="parentText" presStyleLbl="node1" presStyleIdx="0" presStyleCnt="2">
        <dgm:presLayoutVars>
          <dgm:chMax val="0"/>
          <dgm:bulletEnabled val="1"/>
        </dgm:presLayoutVars>
      </dgm:prSet>
      <dgm:spPr/>
      <dgm:t>
        <a:bodyPr/>
        <a:lstStyle/>
        <a:p>
          <a:endParaRPr lang="en-US"/>
        </a:p>
      </dgm:t>
    </dgm:pt>
    <dgm:pt modelId="{8037761D-9DBE-4967-99F4-2C39C141E6A8}" type="pres">
      <dgm:prSet presAssocID="{E222CEF0-B930-439D-9907-138810B31627}" presName="childText" presStyleLbl="revTx" presStyleIdx="0" presStyleCnt="2">
        <dgm:presLayoutVars>
          <dgm:bulletEnabled val="1"/>
        </dgm:presLayoutVars>
      </dgm:prSet>
      <dgm:spPr/>
      <dgm:t>
        <a:bodyPr/>
        <a:lstStyle/>
        <a:p>
          <a:endParaRPr lang="en-US"/>
        </a:p>
      </dgm:t>
    </dgm:pt>
    <dgm:pt modelId="{C74A6AA8-8728-4A4B-9943-5D50681CF39E}" type="pres">
      <dgm:prSet presAssocID="{75F06C51-DBFC-4A39-BF24-AD633F52FC3B}" presName="parentText" presStyleLbl="node1" presStyleIdx="1" presStyleCnt="2">
        <dgm:presLayoutVars>
          <dgm:chMax val="0"/>
          <dgm:bulletEnabled val="1"/>
        </dgm:presLayoutVars>
      </dgm:prSet>
      <dgm:spPr/>
      <dgm:t>
        <a:bodyPr/>
        <a:lstStyle/>
        <a:p>
          <a:endParaRPr lang="en-US"/>
        </a:p>
      </dgm:t>
    </dgm:pt>
    <dgm:pt modelId="{38B47B1D-1D19-4C17-9B98-1331F42C73B8}" type="pres">
      <dgm:prSet presAssocID="{75F06C51-DBFC-4A39-BF24-AD633F52FC3B}" presName="childText" presStyleLbl="revTx" presStyleIdx="1" presStyleCnt="2">
        <dgm:presLayoutVars>
          <dgm:bulletEnabled val="1"/>
        </dgm:presLayoutVars>
      </dgm:prSet>
      <dgm:spPr/>
      <dgm:t>
        <a:bodyPr/>
        <a:lstStyle/>
        <a:p>
          <a:endParaRPr lang="en-US"/>
        </a:p>
      </dgm:t>
    </dgm:pt>
  </dgm:ptLst>
  <dgm:cxnLst>
    <dgm:cxn modelId="{C73B1A4E-41E8-4CE6-B1C5-6CF2501E0797}" type="presOf" srcId="{0EE2B82F-6FAD-422F-88F1-C20228A2C5E6}" destId="{9E4CDF09-87BE-4CED-9A30-4D8686679CCC}" srcOrd="0" destOrd="0" presId="urn:microsoft.com/office/officeart/2005/8/layout/vList2"/>
    <dgm:cxn modelId="{A129B92D-E2BF-4284-8C85-0A86E91526DE}" type="presOf" srcId="{27A7EC7F-98FC-487B-BD85-B12D086D99B3}" destId="{38B47B1D-1D19-4C17-9B98-1331F42C73B8}" srcOrd="0" destOrd="2" presId="urn:microsoft.com/office/officeart/2005/8/layout/vList2"/>
    <dgm:cxn modelId="{A9FF8386-2A05-42AA-A9E2-6363572B4BCB}" srcId="{E222CEF0-B930-439D-9907-138810B31627}" destId="{5C70A57B-116A-4220-AAF7-1893132D0D4E}" srcOrd="2" destOrd="0" parTransId="{52FB4C01-41E0-43E2-B296-1E55F08A2CBC}" sibTransId="{DE2CDBF0-0B77-485F-8B8E-8DB158CFBA25}"/>
    <dgm:cxn modelId="{40EF7696-37AE-4B3A-B5C2-C209986652AF}" type="presOf" srcId="{5C70A57B-116A-4220-AAF7-1893132D0D4E}" destId="{8037761D-9DBE-4967-99F4-2C39C141E6A8}" srcOrd="0" destOrd="2" presId="urn:microsoft.com/office/officeart/2005/8/layout/vList2"/>
    <dgm:cxn modelId="{AC92B22D-A51B-4485-8B06-519D8C3B24A8}" srcId="{E222CEF0-B930-439D-9907-138810B31627}" destId="{ADF4B558-C662-4D5D-8EAA-2295C869CA9D}" srcOrd="0" destOrd="0" parTransId="{1E308CAC-1D24-422D-B84A-6AD736D70565}" sibTransId="{942CD703-3848-4EA1-B2BC-176351E399F4}"/>
    <dgm:cxn modelId="{0C4639D2-B528-469A-9376-14918DF49BFA}" srcId="{75F06C51-DBFC-4A39-BF24-AD633F52FC3B}" destId="{BF0B3B75-AB61-44D9-988A-75DCB739842D}" srcOrd="1" destOrd="0" parTransId="{E0A1BE48-4E61-4051-B164-F162F50F4774}" sibTransId="{A996091A-6427-4099-87D4-826D65416D84}"/>
    <dgm:cxn modelId="{39076B13-3491-4F12-ABF1-BD1FCEF04E51}" type="presOf" srcId="{ADF4B558-C662-4D5D-8EAA-2295C869CA9D}" destId="{8037761D-9DBE-4967-99F4-2C39C141E6A8}" srcOrd="0" destOrd="0" presId="urn:microsoft.com/office/officeart/2005/8/layout/vList2"/>
    <dgm:cxn modelId="{BBF74FAD-9928-4B54-870F-F75C4C9C7305}" type="presOf" srcId="{E222CEF0-B930-439D-9907-138810B31627}" destId="{52CB32F1-F301-4830-AA07-0F1438D034E5}" srcOrd="0" destOrd="0" presId="urn:microsoft.com/office/officeart/2005/8/layout/vList2"/>
    <dgm:cxn modelId="{2ED04B0E-C4BF-4FD8-B78C-F55338592B8D}" type="presOf" srcId="{A4AA0BFF-1492-42CC-A120-0DE203818B6C}" destId="{8037761D-9DBE-4967-99F4-2C39C141E6A8}" srcOrd="0" destOrd="1" presId="urn:microsoft.com/office/officeart/2005/8/layout/vList2"/>
    <dgm:cxn modelId="{296D8DA0-F23F-4F0B-A0B6-731D89B209C9}" type="presOf" srcId="{BF0B3B75-AB61-44D9-988A-75DCB739842D}" destId="{38B47B1D-1D19-4C17-9B98-1331F42C73B8}" srcOrd="0" destOrd="1" presId="urn:microsoft.com/office/officeart/2005/8/layout/vList2"/>
    <dgm:cxn modelId="{F05A3843-04AA-46B6-8166-3F74590DE523}" srcId="{0EE2B82F-6FAD-422F-88F1-C20228A2C5E6}" destId="{E222CEF0-B930-439D-9907-138810B31627}" srcOrd="0" destOrd="0" parTransId="{5C146689-6749-4362-876B-FAC89E9ABD97}" sibTransId="{07253D8F-48AA-4CE2-B82E-031E57DB1F80}"/>
    <dgm:cxn modelId="{5F40B3A4-F842-4026-8B3E-A56D5460B8BD}" srcId="{75F06C51-DBFC-4A39-BF24-AD633F52FC3B}" destId="{27A7EC7F-98FC-487B-BD85-B12D086D99B3}" srcOrd="2" destOrd="0" parTransId="{546CA6E7-1ECE-49E1-8DBA-D2CAE5CFB20C}" sibTransId="{A5DF9788-1F3E-41EF-982A-3922700A1262}"/>
    <dgm:cxn modelId="{04494600-0868-4F75-99F4-F922274DD375}" type="presOf" srcId="{3E3EE34D-7A38-46CE-A099-7F24E7B614E2}" destId="{38B47B1D-1D19-4C17-9B98-1331F42C73B8}" srcOrd="0" destOrd="0" presId="urn:microsoft.com/office/officeart/2005/8/layout/vList2"/>
    <dgm:cxn modelId="{26FD0F59-AD8F-4A43-A320-BCDF2F6463AB}" srcId="{E222CEF0-B930-439D-9907-138810B31627}" destId="{A4AA0BFF-1492-42CC-A120-0DE203818B6C}" srcOrd="1" destOrd="0" parTransId="{DBF28B42-ADA4-4975-8E8E-1E44502CEF9F}" sibTransId="{DF55C70C-6F98-4ECC-8860-E7A98A7E6D94}"/>
    <dgm:cxn modelId="{C6BD7B50-0285-40DF-A5F1-4809B02BBF7E}" srcId="{0EE2B82F-6FAD-422F-88F1-C20228A2C5E6}" destId="{75F06C51-DBFC-4A39-BF24-AD633F52FC3B}" srcOrd="1" destOrd="0" parTransId="{F95635CB-726C-41A6-A906-793C42307691}" sibTransId="{C5B8845E-0D3F-48AD-B30A-C5FCD8E41210}"/>
    <dgm:cxn modelId="{E71BA833-9FC6-41D5-9550-B36BEDA88062}" srcId="{75F06C51-DBFC-4A39-BF24-AD633F52FC3B}" destId="{3E3EE34D-7A38-46CE-A099-7F24E7B614E2}" srcOrd="0" destOrd="0" parTransId="{29372277-FDE9-4675-A307-33D96B7F8C09}" sibTransId="{B1637710-264B-4654-AF12-3684193B1347}"/>
    <dgm:cxn modelId="{251D5D15-B51B-4171-B5FF-460B480B3A7B}" type="presOf" srcId="{75F06C51-DBFC-4A39-BF24-AD633F52FC3B}" destId="{C74A6AA8-8728-4A4B-9943-5D50681CF39E}" srcOrd="0" destOrd="0" presId="urn:microsoft.com/office/officeart/2005/8/layout/vList2"/>
    <dgm:cxn modelId="{C6AEBA29-FBD3-4F1F-A8E7-9AEB7918FB7E}" type="presParOf" srcId="{9E4CDF09-87BE-4CED-9A30-4D8686679CCC}" destId="{52CB32F1-F301-4830-AA07-0F1438D034E5}" srcOrd="0" destOrd="0" presId="urn:microsoft.com/office/officeart/2005/8/layout/vList2"/>
    <dgm:cxn modelId="{054C0F7A-D8E1-4EDA-BD48-D187B453B24A}" type="presParOf" srcId="{9E4CDF09-87BE-4CED-9A30-4D8686679CCC}" destId="{8037761D-9DBE-4967-99F4-2C39C141E6A8}" srcOrd="1" destOrd="0" presId="urn:microsoft.com/office/officeart/2005/8/layout/vList2"/>
    <dgm:cxn modelId="{211EE89C-4BCB-462B-AF1F-5395FE095C58}" type="presParOf" srcId="{9E4CDF09-87BE-4CED-9A30-4D8686679CCC}" destId="{C74A6AA8-8728-4A4B-9943-5D50681CF39E}" srcOrd="2" destOrd="0" presId="urn:microsoft.com/office/officeart/2005/8/layout/vList2"/>
    <dgm:cxn modelId="{502DD0A4-F376-4708-B804-712E38BF9B62}" type="presParOf" srcId="{9E4CDF09-87BE-4CED-9A30-4D8686679CCC}" destId="{38B47B1D-1D19-4C17-9B98-1331F42C73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2B82F-6FAD-422F-88F1-C20228A2C5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22CEF0-B930-439D-9907-138810B31627}">
      <dgm:prSet phldrT="[Texto]" custT="1"/>
      <dgm:spPr/>
      <dgm:t>
        <a:bodyPr/>
        <a:lstStyle/>
        <a:p>
          <a:r>
            <a:rPr lang="es-MX" sz="2800" dirty="0" smtClean="0"/>
            <a:t>Ventajas</a:t>
          </a:r>
          <a:endParaRPr lang="en-US" sz="2800" dirty="0"/>
        </a:p>
      </dgm:t>
    </dgm:pt>
    <dgm:pt modelId="{5C146689-6749-4362-876B-FAC89E9ABD97}" type="parTrans" cxnId="{F05A3843-04AA-46B6-8166-3F74590DE523}">
      <dgm:prSet/>
      <dgm:spPr/>
      <dgm:t>
        <a:bodyPr/>
        <a:lstStyle/>
        <a:p>
          <a:endParaRPr lang="en-US"/>
        </a:p>
      </dgm:t>
    </dgm:pt>
    <dgm:pt modelId="{07253D8F-48AA-4CE2-B82E-031E57DB1F80}" type="sibTrans" cxnId="{F05A3843-04AA-46B6-8166-3F74590DE523}">
      <dgm:prSet/>
      <dgm:spPr/>
      <dgm:t>
        <a:bodyPr/>
        <a:lstStyle/>
        <a:p>
          <a:endParaRPr lang="en-US"/>
        </a:p>
      </dgm:t>
    </dgm:pt>
    <dgm:pt modelId="{ADF4B558-C662-4D5D-8EAA-2295C869CA9D}">
      <dgm:prSet phldrT="[Texto]" custT="1"/>
      <dgm:spPr/>
      <dgm:t>
        <a:bodyPr/>
        <a:lstStyle/>
        <a:p>
          <a:r>
            <a:rPr lang="es-MX" sz="1300" dirty="0" smtClean="0"/>
            <a:t>El costo del uso del árbol para predecir los datos disminuye con cada punto de datos adicional.</a:t>
          </a:r>
          <a:endParaRPr lang="en-US" sz="1300" dirty="0"/>
        </a:p>
      </dgm:t>
    </dgm:pt>
    <dgm:pt modelId="{1E308CAC-1D24-422D-B84A-6AD736D70565}" type="parTrans" cxnId="{AC92B22D-A51B-4485-8B06-519D8C3B24A8}">
      <dgm:prSet/>
      <dgm:spPr/>
      <dgm:t>
        <a:bodyPr/>
        <a:lstStyle/>
        <a:p>
          <a:endParaRPr lang="en-US"/>
        </a:p>
      </dgm:t>
    </dgm:pt>
    <dgm:pt modelId="{942CD703-3848-4EA1-B2BC-176351E399F4}" type="sibTrans" cxnId="{AC92B22D-A51B-4485-8B06-519D8C3B24A8}">
      <dgm:prSet/>
      <dgm:spPr/>
      <dgm:t>
        <a:bodyPr/>
        <a:lstStyle/>
        <a:p>
          <a:endParaRPr lang="en-US"/>
        </a:p>
      </dgm:t>
    </dgm:pt>
    <dgm:pt modelId="{75F06C51-DBFC-4A39-BF24-AD633F52FC3B}">
      <dgm:prSet phldrT="[Texto]" custT="1"/>
      <dgm:spPr/>
      <dgm:t>
        <a:bodyPr/>
        <a:lstStyle/>
        <a:p>
          <a:r>
            <a:rPr lang="es-MX" sz="2800" dirty="0" smtClean="0"/>
            <a:t>Desventajas</a:t>
          </a:r>
          <a:endParaRPr lang="en-US" sz="2800" dirty="0"/>
        </a:p>
      </dgm:t>
    </dgm:pt>
    <dgm:pt modelId="{F95635CB-726C-41A6-A906-793C42307691}" type="parTrans" cxnId="{C6BD7B50-0285-40DF-A5F1-4809B02BBF7E}">
      <dgm:prSet/>
      <dgm:spPr/>
      <dgm:t>
        <a:bodyPr/>
        <a:lstStyle/>
        <a:p>
          <a:endParaRPr lang="en-US"/>
        </a:p>
      </dgm:t>
    </dgm:pt>
    <dgm:pt modelId="{C5B8845E-0D3F-48AD-B30A-C5FCD8E41210}" type="sibTrans" cxnId="{C6BD7B50-0285-40DF-A5F1-4809B02BBF7E}">
      <dgm:prSet/>
      <dgm:spPr/>
      <dgm:t>
        <a:bodyPr/>
        <a:lstStyle/>
        <a:p>
          <a:endParaRPr lang="en-US"/>
        </a:p>
      </dgm:t>
    </dgm:pt>
    <dgm:pt modelId="{3E3EE34D-7A38-46CE-A099-7F24E7B614E2}">
      <dgm:prSet phldrT="[Texto]" custT="1"/>
      <dgm:spPr/>
      <dgm:t>
        <a:bodyPr/>
        <a:lstStyle/>
        <a:p>
          <a:r>
            <a:rPr lang="es-MX" sz="1300" dirty="0" smtClean="0"/>
            <a:t>Cuando se presentan datos categóricos con múltiples niveles, la información obtenida se inclina a favor de los atributos con mayoría de niveles.</a:t>
          </a:r>
          <a:endParaRPr lang="en-US" sz="1300" dirty="0"/>
        </a:p>
      </dgm:t>
    </dgm:pt>
    <dgm:pt modelId="{29372277-FDE9-4675-A307-33D96B7F8C09}" type="parTrans" cxnId="{E71BA833-9FC6-41D5-9550-B36BEDA88062}">
      <dgm:prSet/>
      <dgm:spPr/>
      <dgm:t>
        <a:bodyPr/>
        <a:lstStyle/>
        <a:p>
          <a:endParaRPr lang="en-US"/>
        </a:p>
      </dgm:t>
    </dgm:pt>
    <dgm:pt modelId="{B1637710-264B-4654-AF12-3684193B1347}" type="sibTrans" cxnId="{E71BA833-9FC6-41D5-9550-B36BEDA88062}">
      <dgm:prSet/>
      <dgm:spPr/>
      <dgm:t>
        <a:bodyPr/>
        <a:lstStyle/>
        <a:p>
          <a:endParaRPr lang="en-US"/>
        </a:p>
      </dgm:t>
    </dgm:pt>
    <dgm:pt modelId="{B2AE195D-14D5-4FEC-9242-A01DDB7E96FB}">
      <dgm:prSet custT="1"/>
      <dgm:spPr/>
      <dgm:t>
        <a:bodyPr/>
        <a:lstStyle/>
        <a:p>
          <a:r>
            <a:rPr lang="es-MX" sz="1300" dirty="0" smtClean="0"/>
            <a:t>Funciona para los datos numéricos o categóricos.</a:t>
          </a:r>
          <a:endParaRPr lang="en-US" sz="1300" dirty="0"/>
        </a:p>
      </dgm:t>
    </dgm:pt>
    <dgm:pt modelId="{E7047F06-A602-4292-AABD-41B0132158F4}" type="parTrans" cxnId="{7F903121-06CF-42A8-AD55-C3A40D0F26A8}">
      <dgm:prSet/>
      <dgm:spPr/>
      <dgm:t>
        <a:bodyPr/>
        <a:lstStyle/>
        <a:p>
          <a:endParaRPr lang="en-US"/>
        </a:p>
      </dgm:t>
    </dgm:pt>
    <dgm:pt modelId="{FA4DFAED-6982-4C25-9C01-00506CC8635D}" type="sibTrans" cxnId="{7F903121-06CF-42A8-AD55-C3A40D0F26A8}">
      <dgm:prSet/>
      <dgm:spPr/>
      <dgm:t>
        <a:bodyPr/>
        <a:lstStyle/>
        <a:p>
          <a:endParaRPr lang="en-US"/>
        </a:p>
      </dgm:t>
    </dgm:pt>
    <dgm:pt modelId="{CFC8EBCD-1C28-4D8E-841E-1FFE548FF412}">
      <dgm:prSet custT="1"/>
      <dgm:spPr/>
      <dgm:t>
        <a:bodyPr/>
        <a:lstStyle/>
        <a:p>
          <a:r>
            <a:rPr lang="es-MX" sz="1300" dirty="0" smtClean="0"/>
            <a:t>Puede modelar problemas con múltiples resultados.</a:t>
          </a:r>
          <a:endParaRPr lang="en-US" sz="1300" dirty="0"/>
        </a:p>
      </dgm:t>
    </dgm:pt>
    <dgm:pt modelId="{FEA41518-BC56-4A89-A56A-E4E8ECAB540A}" type="parTrans" cxnId="{3C929774-FED5-447E-A205-62B0A7294700}">
      <dgm:prSet/>
      <dgm:spPr/>
      <dgm:t>
        <a:bodyPr/>
        <a:lstStyle/>
        <a:p>
          <a:endParaRPr lang="en-US"/>
        </a:p>
      </dgm:t>
    </dgm:pt>
    <dgm:pt modelId="{A6CB2EE2-BCEC-4A76-8DE9-855D25949890}" type="sibTrans" cxnId="{3C929774-FED5-447E-A205-62B0A7294700}">
      <dgm:prSet/>
      <dgm:spPr/>
      <dgm:t>
        <a:bodyPr/>
        <a:lstStyle/>
        <a:p>
          <a:endParaRPr lang="en-US"/>
        </a:p>
      </dgm:t>
    </dgm:pt>
    <dgm:pt modelId="{950BBE74-B0B4-414A-B702-B77AE8938D1F}">
      <dgm:prSet custT="1"/>
      <dgm:spPr/>
      <dgm:t>
        <a:bodyPr/>
        <a:lstStyle/>
        <a:p>
          <a:r>
            <a:rPr lang="es-MX" sz="1300" dirty="0" smtClean="0"/>
            <a:t>Usa un modelo de caja blanca (lo que hace que los resultados sean fáciles de explicar).</a:t>
          </a:r>
          <a:endParaRPr lang="en-US" sz="1300" dirty="0"/>
        </a:p>
      </dgm:t>
    </dgm:pt>
    <dgm:pt modelId="{449CA498-69E8-4E08-8A28-E14C95622825}" type="parTrans" cxnId="{5925F5C6-A012-459A-BEEA-79F161BB6F07}">
      <dgm:prSet/>
      <dgm:spPr/>
      <dgm:t>
        <a:bodyPr/>
        <a:lstStyle/>
        <a:p>
          <a:endParaRPr lang="en-US"/>
        </a:p>
      </dgm:t>
    </dgm:pt>
    <dgm:pt modelId="{5F0CF655-B43E-47E3-B593-DB27C51B8610}" type="sibTrans" cxnId="{5925F5C6-A012-459A-BEEA-79F161BB6F07}">
      <dgm:prSet/>
      <dgm:spPr/>
      <dgm:t>
        <a:bodyPr/>
        <a:lstStyle/>
        <a:p>
          <a:endParaRPr lang="en-US"/>
        </a:p>
      </dgm:t>
    </dgm:pt>
    <dgm:pt modelId="{FB7B3F31-3532-4AFD-A8DE-FB364BACF63C}">
      <dgm:prSet custT="1"/>
      <dgm:spPr/>
      <dgm:t>
        <a:bodyPr/>
        <a:lstStyle/>
        <a:p>
          <a:r>
            <a:rPr lang="es-MX" sz="1300" dirty="0" smtClean="0"/>
            <a:t>La fiabilidad de un árbol se puede cuantificar y poner a prueba.</a:t>
          </a:r>
          <a:endParaRPr lang="en-US" sz="1300" dirty="0"/>
        </a:p>
      </dgm:t>
    </dgm:pt>
    <dgm:pt modelId="{B59272BF-032D-4357-B607-6002C5B71AA3}" type="parTrans" cxnId="{CE44B390-FD26-4E8D-A39E-AD801A5C4F61}">
      <dgm:prSet/>
      <dgm:spPr/>
      <dgm:t>
        <a:bodyPr/>
        <a:lstStyle/>
        <a:p>
          <a:endParaRPr lang="en-US"/>
        </a:p>
      </dgm:t>
    </dgm:pt>
    <dgm:pt modelId="{481FB39D-B65C-45AA-AC8D-F05F9160EAA5}" type="sibTrans" cxnId="{CE44B390-FD26-4E8D-A39E-AD801A5C4F61}">
      <dgm:prSet/>
      <dgm:spPr/>
      <dgm:t>
        <a:bodyPr/>
        <a:lstStyle/>
        <a:p>
          <a:endParaRPr lang="en-US"/>
        </a:p>
      </dgm:t>
    </dgm:pt>
    <dgm:pt modelId="{18663F2C-C865-4623-9EF2-CAE9F3EF6316}">
      <dgm:prSet custT="1"/>
      <dgm:spPr/>
      <dgm:t>
        <a:bodyPr/>
        <a:lstStyle/>
        <a:p>
          <a:r>
            <a:rPr lang="es-MX" sz="1300" dirty="0" smtClean="0"/>
            <a:t>Tiende a ser preciso independientemente de si viola las suposiciones de los datos de origen.</a:t>
          </a:r>
          <a:endParaRPr lang="en-US" sz="1300" dirty="0"/>
        </a:p>
      </dgm:t>
    </dgm:pt>
    <dgm:pt modelId="{E99F6D1C-877C-41D5-A310-7490248A9437}" type="parTrans" cxnId="{535D9036-6D51-46C2-873C-6FA1F05CA5D4}">
      <dgm:prSet/>
      <dgm:spPr/>
      <dgm:t>
        <a:bodyPr/>
        <a:lstStyle/>
        <a:p>
          <a:endParaRPr lang="en-US"/>
        </a:p>
      </dgm:t>
    </dgm:pt>
    <dgm:pt modelId="{4FCDC2C3-085E-4CEB-8CA2-CECE2837337B}" type="sibTrans" cxnId="{535D9036-6D51-46C2-873C-6FA1F05CA5D4}">
      <dgm:prSet/>
      <dgm:spPr/>
      <dgm:t>
        <a:bodyPr/>
        <a:lstStyle/>
        <a:p>
          <a:endParaRPr lang="en-US"/>
        </a:p>
      </dgm:t>
    </dgm:pt>
    <dgm:pt modelId="{564BBC43-87C0-47AD-9167-3CE15120AA67}">
      <dgm:prSet custT="1"/>
      <dgm:spPr/>
      <dgm:t>
        <a:bodyPr/>
        <a:lstStyle/>
        <a:p>
          <a:r>
            <a:rPr lang="es-MX" sz="1300" dirty="0" smtClean="0"/>
            <a:t>Los cálculos pueden volverse complejos al lidiar con la falta de certezas y numerosos resultados relacionados.</a:t>
          </a:r>
          <a:endParaRPr lang="en-US" sz="1300" dirty="0"/>
        </a:p>
      </dgm:t>
    </dgm:pt>
    <dgm:pt modelId="{4BA4C2DC-B264-47F5-915B-04D46997FFCA}" type="parTrans" cxnId="{F5D45B80-76A7-4F44-96CF-EA3703D11356}">
      <dgm:prSet/>
      <dgm:spPr/>
      <dgm:t>
        <a:bodyPr/>
        <a:lstStyle/>
        <a:p>
          <a:endParaRPr lang="en-US"/>
        </a:p>
      </dgm:t>
    </dgm:pt>
    <dgm:pt modelId="{4278D1F3-D004-46DA-9A5D-CCBFE7A40CAD}" type="sibTrans" cxnId="{F5D45B80-76A7-4F44-96CF-EA3703D11356}">
      <dgm:prSet/>
      <dgm:spPr/>
      <dgm:t>
        <a:bodyPr/>
        <a:lstStyle/>
        <a:p>
          <a:endParaRPr lang="en-US"/>
        </a:p>
      </dgm:t>
    </dgm:pt>
    <dgm:pt modelId="{2039F1FB-5567-47F0-98B0-438A97B09485}">
      <dgm:prSet custT="1"/>
      <dgm:spPr/>
      <dgm:t>
        <a:bodyPr/>
        <a:lstStyle/>
        <a:p>
          <a:r>
            <a:rPr lang="es-MX" sz="1300" dirty="0" smtClean="0"/>
            <a:t>Las conjunciones entre nodos se limitan a AND, mientras que los gráficos de decisión admiten nódulos relacionados mediante OR.</a:t>
          </a:r>
          <a:endParaRPr lang="en-US" sz="1300" dirty="0"/>
        </a:p>
      </dgm:t>
    </dgm:pt>
    <dgm:pt modelId="{746B460F-2E8D-4391-BCB7-76A6E8B7133E}" type="parTrans" cxnId="{5C984460-B295-489B-B474-508BEA085714}">
      <dgm:prSet/>
      <dgm:spPr/>
      <dgm:t>
        <a:bodyPr/>
        <a:lstStyle/>
        <a:p>
          <a:endParaRPr lang="en-US"/>
        </a:p>
      </dgm:t>
    </dgm:pt>
    <dgm:pt modelId="{24ECEE62-D806-46AD-BDBA-99C9ED8298E7}" type="sibTrans" cxnId="{5C984460-B295-489B-B474-508BEA085714}">
      <dgm:prSet/>
      <dgm:spPr/>
      <dgm:t>
        <a:bodyPr/>
        <a:lstStyle/>
        <a:p>
          <a:endParaRPr lang="en-US"/>
        </a:p>
      </dgm:t>
    </dgm:pt>
    <dgm:pt modelId="{E6A1DDDB-F950-49BD-B16B-0C6FB5D61213}">
      <dgm:prSet custT="1"/>
      <dgm:spPr/>
      <dgm:t>
        <a:bodyPr/>
        <a:lstStyle/>
        <a:p>
          <a:endParaRPr lang="en-US" sz="1300" dirty="0"/>
        </a:p>
      </dgm:t>
    </dgm:pt>
    <dgm:pt modelId="{FDDB3389-E8A6-479E-89A6-480024E2BCE0}" type="parTrans" cxnId="{29B55CA3-22FA-44C5-9DE2-4700992FBE4E}">
      <dgm:prSet/>
      <dgm:spPr/>
      <dgm:t>
        <a:bodyPr/>
        <a:lstStyle/>
        <a:p>
          <a:endParaRPr lang="en-US"/>
        </a:p>
      </dgm:t>
    </dgm:pt>
    <dgm:pt modelId="{AD04C080-7E8A-497C-9DCD-026281374EDA}" type="sibTrans" cxnId="{29B55CA3-22FA-44C5-9DE2-4700992FBE4E}">
      <dgm:prSet/>
      <dgm:spPr/>
      <dgm:t>
        <a:bodyPr/>
        <a:lstStyle/>
        <a:p>
          <a:endParaRPr lang="en-US"/>
        </a:p>
      </dgm:t>
    </dgm:pt>
    <dgm:pt modelId="{9E4CDF09-87BE-4CED-9A30-4D8686679CCC}" type="pres">
      <dgm:prSet presAssocID="{0EE2B82F-6FAD-422F-88F1-C20228A2C5E6}" presName="linear" presStyleCnt="0">
        <dgm:presLayoutVars>
          <dgm:animLvl val="lvl"/>
          <dgm:resizeHandles val="exact"/>
        </dgm:presLayoutVars>
      </dgm:prSet>
      <dgm:spPr/>
      <dgm:t>
        <a:bodyPr/>
        <a:lstStyle/>
        <a:p>
          <a:endParaRPr lang="en-US"/>
        </a:p>
      </dgm:t>
    </dgm:pt>
    <dgm:pt modelId="{52CB32F1-F301-4830-AA07-0F1438D034E5}" type="pres">
      <dgm:prSet presAssocID="{E222CEF0-B930-439D-9907-138810B31627}" presName="parentText" presStyleLbl="node1" presStyleIdx="0" presStyleCnt="2" custScaleY="36151">
        <dgm:presLayoutVars>
          <dgm:chMax val="0"/>
          <dgm:bulletEnabled val="1"/>
        </dgm:presLayoutVars>
      </dgm:prSet>
      <dgm:spPr/>
      <dgm:t>
        <a:bodyPr/>
        <a:lstStyle/>
        <a:p>
          <a:endParaRPr lang="en-US"/>
        </a:p>
      </dgm:t>
    </dgm:pt>
    <dgm:pt modelId="{8037761D-9DBE-4967-99F4-2C39C141E6A8}" type="pres">
      <dgm:prSet presAssocID="{E222CEF0-B930-439D-9907-138810B31627}" presName="childText" presStyleLbl="revTx" presStyleIdx="0" presStyleCnt="2">
        <dgm:presLayoutVars>
          <dgm:bulletEnabled val="1"/>
        </dgm:presLayoutVars>
      </dgm:prSet>
      <dgm:spPr/>
      <dgm:t>
        <a:bodyPr/>
        <a:lstStyle/>
        <a:p>
          <a:endParaRPr lang="en-US"/>
        </a:p>
      </dgm:t>
    </dgm:pt>
    <dgm:pt modelId="{C74A6AA8-8728-4A4B-9943-5D50681CF39E}" type="pres">
      <dgm:prSet presAssocID="{75F06C51-DBFC-4A39-BF24-AD633F52FC3B}" presName="parentText" presStyleLbl="node1" presStyleIdx="1" presStyleCnt="2" custScaleY="32951">
        <dgm:presLayoutVars>
          <dgm:chMax val="0"/>
          <dgm:bulletEnabled val="1"/>
        </dgm:presLayoutVars>
      </dgm:prSet>
      <dgm:spPr/>
      <dgm:t>
        <a:bodyPr/>
        <a:lstStyle/>
        <a:p>
          <a:endParaRPr lang="en-US"/>
        </a:p>
      </dgm:t>
    </dgm:pt>
    <dgm:pt modelId="{38B47B1D-1D19-4C17-9B98-1331F42C73B8}" type="pres">
      <dgm:prSet presAssocID="{75F06C51-DBFC-4A39-BF24-AD633F52FC3B}" presName="childText" presStyleLbl="revTx" presStyleIdx="1" presStyleCnt="2">
        <dgm:presLayoutVars>
          <dgm:bulletEnabled val="1"/>
        </dgm:presLayoutVars>
      </dgm:prSet>
      <dgm:spPr/>
      <dgm:t>
        <a:bodyPr/>
        <a:lstStyle/>
        <a:p>
          <a:endParaRPr lang="en-US"/>
        </a:p>
      </dgm:t>
    </dgm:pt>
  </dgm:ptLst>
  <dgm:cxnLst>
    <dgm:cxn modelId="{5F2BA9C3-E268-4BAD-93C6-89832DF63D62}" type="presOf" srcId="{2039F1FB-5567-47F0-98B0-438A97B09485}" destId="{38B47B1D-1D19-4C17-9B98-1331F42C73B8}" srcOrd="0" destOrd="2" presId="urn:microsoft.com/office/officeart/2005/8/layout/vList2"/>
    <dgm:cxn modelId="{CE44B390-FD26-4E8D-A39E-AD801A5C4F61}" srcId="{E222CEF0-B930-439D-9907-138810B31627}" destId="{FB7B3F31-3532-4AFD-A8DE-FB364BACF63C}" srcOrd="4" destOrd="0" parTransId="{B59272BF-032D-4357-B607-6002C5B71AA3}" sibTransId="{481FB39D-B65C-45AA-AC8D-F05F9160EAA5}"/>
    <dgm:cxn modelId="{54E7D151-A432-43BF-81C5-57D20B14B9B2}" type="presOf" srcId="{564BBC43-87C0-47AD-9167-3CE15120AA67}" destId="{38B47B1D-1D19-4C17-9B98-1331F42C73B8}" srcOrd="0" destOrd="1" presId="urn:microsoft.com/office/officeart/2005/8/layout/vList2"/>
    <dgm:cxn modelId="{328944CF-13BA-45FD-8E4D-6E35078F444F}" type="presOf" srcId="{3E3EE34D-7A38-46CE-A099-7F24E7B614E2}" destId="{38B47B1D-1D19-4C17-9B98-1331F42C73B8}" srcOrd="0" destOrd="0" presId="urn:microsoft.com/office/officeart/2005/8/layout/vList2"/>
    <dgm:cxn modelId="{5925F5C6-A012-459A-BEEA-79F161BB6F07}" srcId="{E222CEF0-B930-439D-9907-138810B31627}" destId="{950BBE74-B0B4-414A-B702-B77AE8938D1F}" srcOrd="3" destOrd="0" parTransId="{449CA498-69E8-4E08-8A28-E14C95622825}" sibTransId="{5F0CF655-B43E-47E3-B593-DB27C51B8610}"/>
    <dgm:cxn modelId="{3C929774-FED5-447E-A205-62B0A7294700}" srcId="{E222CEF0-B930-439D-9907-138810B31627}" destId="{CFC8EBCD-1C28-4D8E-841E-1FFE548FF412}" srcOrd="2" destOrd="0" parTransId="{FEA41518-BC56-4A89-A56A-E4E8ECAB540A}" sibTransId="{A6CB2EE2-BCEC-4A76-8DE9-855D25949890}"/>
    <dgm:cxn modelId="{5C984460-B295-489B-B474-508BEA085714}" srcId="{75F06C51-DBFC-4A39-BF24-AD633F52FC3B}" destId="{2039F1FB-5567-47F0-98B0-438A97B09485}" srcOrd="2" destOrd="0" parTransId="{746B460F-2E8D-4391-BCB7-76A6E8B7133E}" sibTransId="{24ECEE62-D806-46AD-BDBA-99C9ED8298E7}"/>
    <dgm:cxn modelId="{BAB164FF-8B94-49B1-9DC1-5487D8E229EE}" type="presOf" srcId="{75F06C51-DBFC-4A39-BF24-AD633F52FC3B}" destId="{C74A6AA8-8728-4A4B-9943-5D50681CF39E}" srcOrd="0" destOrd="0" presId="urn:microsoft.com/office/officeart/2005/8/layout/vList2"/>
    <dgm:cxn modelId="{7F903121-06CF-42A8-AD55-C3A40D0F26A8}" srcId="{E222CEF0-B930-439D-9907-138810B31627}" destId="{B2AE195D-14D5-4FEC-9242-A01DDB7E96FB}" srcOrd="1" destOrd="0" parTransId="{E7047F06-A602-4292-AABD-41B0132158F4}" sibTransId="{FA4DFAED-6982-4C25-9C01-00506CC8635D}"/>
    <dgm:cxn modelId="{DC96C411-05C4-4697-821E-91053938721E}" type="presOf" srcId="{E222CEF0-B930-439D-9907-138810B31627}" destId="{52CB32F1-F301-4830-AA07-0F1438D034E5}" srcOrd="0" destOrd="0" presId="urn:microsoft.com/office/officeart/2005/8/layout/vList2"/>
    <dgm:cxn modelId="{AC92B22D-A51B-4485-8B06-519D8C3B24A8}" srcId="{E222CEF0-B930-439D-9907-138810B31627}" destId="{ADF4B558-C662-4D5D-8EAA-2295C869CA9D}" srcOrd="0" destOrd="0" parTransId="{1E308CAC-1D24-422D-B84A-6AD736D70565}" sibTransId="{942CD703-3848-4EA1-B2BC-176351E399F4}"/>
    <dgm:cxn modelId="{062537F6-0315-4209-8FDF-0B55C586A78E}" type="presOf" srcId="{B2AE195D-14D5-4FEC-9242-A01DDB7E96FB}" destId="{8037761D-9DBE-4967-99F4-2C39C141E6A8}" srcOrd="0" destOrd="1" presId="urn:microsoft.com/office/officeart/2005/8/layout/vList2"/>
    <dgm:cxn modelId="{B8856000-3FDB-46A9-ACC4-9B9186A6F3F4}" type="presOf" srcId="{ADF4B558-C662-4D5D-8EAA-2295C869CA9D}" destId="{8037761D-9DBE-4967-99F4-2C39C141E6A8}" srcOrd="0" destOrd="0" presId="urn:microsoft.com/office/officeart/2005/8/layout/vList2"/>
    <dgm:cxn modelId="{F05A3843-04AA-46B6-8166-3F74590DE523}" srcId="{0EE2B82F-6FAD-422F-88F1-C20228A2C5E6}" destId="{E222CEF0-B930-439D-9907-138810B31627}" srcOrd="0" destOrd="0" parTransId="{5C146689-6749-4362-876B-FAC89E9ABD97}" sibTransId="{07253D8F-48AA-4CE2-B82E-031E57DB1F80}"/>
    <dgm:cxn modelId="{29B55CA3-22FA-44C5-9DE2-4700992FBE4E}" srcId="{E222CEF0-B930-439D-9907-138810B31627}" destId="{E6A1DDDB-F950-49BD-B16B-0C6FB5D61213}" srcOrd="6" destOrd="0" parTransId="{FDDB3389-E8A6-479E-89A6-480024E2BCE0}" sibTransId="{AD04C080-7E8A-497C-9DCD-026281374EDA}"/>
    <dgm:cxn modelId="{535D9036-6D51-46C2-873C-6FA1F05CA5D4}" srcId="{E222CEF0-B930-439D-9907-138810B31627}" destId="{18663F2C-C865-4623-9EF2-CAE9F3EF6316}" srcOrd="5" destOrd="0" parTransId="{E99F6D1C-877C-41D5-A310-7490248A9437}" sibTransId="{4FCDC2C3-085E-4CEB-8CA2-CECE2837337B}"/>
    <dgm:cxn modelId="{FDB39A6A-17F8-4092-B73C-E0D1185CCCBF}" type="presOf" srcId="{0EE2B82F-6FAD-422F-88F1-C20228A2C5E6}" destId="{9E4CDF09-87BE-4CED-9A30-4D8686679CCC}" srcOrd="0" destOrd="0" presId="urn:microsoft.com/office/officeart/2005/8/layout/vList2"/>
    <dgm:cxn modelId="{F5D45B80-76A7-4F44-96CF-EA3703D11356}" srcId="{75F06C51-DBFC-4A39-BF24-AD633F52FC3B}" destId="{564BBC43-87C0-47AD-9167-3CE15120AA67}" srcOrd="1" destOrd="0" parTransId="{4BA4C2DC-B264-47F5-915B-04D46997FFCA}" sibTransId="{4278D1F3-D004-46DA-9A5D-CCBFE7A40CAD}"/>
    <dgm:cxn modelId="{C6BD7B50-0285-40DF-A5F1-4809B02BBF7E}" srcId="{0EE2B82F-6FAD-422F-88F1-C20228A2C5E6}" destId="{75F06C51-DBFC-4A39-BF24-AD633F52FC3B}" srcOrd="1" destOrd="0" parTransId="{F95635CB-726C-41A6-A906-793C42307691}" sibTransId="{C5B8845E-0D3F-48AD-B30A-C5FCD8E41210}"/>
    <dgm:cxn modelId="{E71BA833-9FC6-41D5-9550-B36BEDA88062}" srcId="{75F06C51-DBFC-4A39-BF24-AD633F52FC3B}" destId="{3E3EE34D-7A38-46CE-A099-7F24E7B614E2}" srcOrd="0" destOrd="0" parTransId="{29372277-FDE9-4675-A307-33D96B7F8C09}" sibTransId="{B1637710-264B-4654-AF12-3684193B1347}"/>
    <dgm:cxn modelId="{D091F165-7666-480C-8956-8973027E2626}" type="presOf" srcId="{FB7B3F31-3532-4AFD-A8DE-FB364BACF63C}" destId="{8037761D-9DBE-4967-99F4-2C39C141E6A8}" srcOrd="0" destOrd="4" presId="urn:microsoft.com/office/officeart/2005/8/layout/vList2"/>
    <dgm:cxn modelId="{11C16EB7-87DD-46A4-934F-B7B4FAE4C6B8}" type="presOf" srcId="{E6A1DDDB-F950-49BD-B16B-0C6FB5D61213}" destId="{8037761D-9DBE-4967-99F4-2C39C141E6A8}" srcOrd="0" destOrd="6" presId="urn:microsoft.com/office/officeart/2005/8/layout/vList2"/>
    <dgm:cxn modelId="{970E3EC6-D399-4791-A00A-419D9C2CAF89}" type="presOf" srcId="{18663F2C-C865-4623-9EF2-CAE9F3EF6316}" destId="{8037761D-9DBE-4967-99F4-2C39C141E6A8}" srcOrd="0" destOrd="5" presId="urn:microsoft.com/office/officeart/2005/8/layout/vList2"/>
    <dgm:cxn modelId="{BB400E13-6E61-4151-89FC-CFA7C226FFE7}" type="presOf" srcId="{CFC8EBCD-1C28-4D8E-841E-1FFE548FF412}" destId="{8037761D-9DBE-4967-99F4-2C39C141E6A8}" srcOrd="0" destOrd="2" presId="urn:microsoft.com/office/officeart/2005/8/layout/vList2"/>
    <dgm:cxn modelId="{4DB2EC1F-E2FC-4538-8055-3B8981246CC8}" type="presOf" srcId="{950BBE74-B0B4-414A-B702-B77AE8938D1F}" destId="{8037761D-9DBE-4967-99F4-2C39C141E6A8}" srcOrd="0" destOrd="3" presId="urn:microsoft.com/office/officeart/2005/8/layout/vList2"/>
    <dgm:cxn modelId="{720BE7B5-5F7E-43CF-BF8B-0CC3CB6A7FAB}" type="presParOf" srcId="{9E4CDF09-87BE-4CED-9A30-4D8686679CCC}" destId="{52CB32F1-F301-4830-AA07-0F1438D034E5}" srcOrd="0" destOrd="0" presId="urn:microsoft.com/office/officeart/2005/8/layout/vList2"/>
    <dgm:cxn modelId="{798A89A6-7DDD-44A8-B58E-51C1E6D9B5B0}" type="presParOf" srcId="{9E4CDF09-87BE-4CED-9A30-4D8686679CCC}" destId="{8037761D-9DBE-4967-99F4-2C39C141E6A8}" srcOrd="1" destOrd="0" presId="urn:microsoft.com/office/officeart/2005/8/layout/vList2"/>
    <dgm:cxn modelId="{1BDE0B10-1448-44A7-9E60-A70E96FE32C9}" type="presParOf" srcId="{9E4CDF09-87BE-4CED-9A30-4D8686679CCC}" destId="{C74A6AA8-8728-4A4B-9943-5D50681CF39E}" srcOrd="2" destOrd="0" presId="urn:microsoft.com/office/officeart/2005/8/layout/vList2"/>
    <dgm:cxn modelId="{8700424B-336E-464A-BAAC-C48B7392B101}" type="presParOf" srcId="{9E4CDF09-87BE-4CED-9A30-4D8686679CCC}" destId="{38B47B1D-1D19-4C17-9B98-1331F42C73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38634-DC76-4453-BB78-F6B5BA4E6466}">
      <dsp:nvSpPr>
        <dsp:cNvPr id="0" name=""/>
        <dsp:cNvSpPr/>
      </dsp:nvSpPr>
      <dsp:spPr>
        <a:xfrm rot="5400000">
          <a:off x="2935929" y="721758"/>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B4667A-EA60-4558-8776-6A57A237D5BA}">
      <dsp:nvSpPr>
        <dsp:cNvPr id="0" name=""/>
        <dsp:cNvSpPr/>
      </dsp:nvSpPr>
      <dsp:spPr>
        <a:xfrm>
          <a:off x="2771330" y="33065"/>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la pregunta Inicial</a:t>
          </a:r>
          <a:endParaRPr lang="en-US" sz="1000" kern="1200" dirty="0"/>
        </a:p>
      </dsp:txBody>
      <dsp:txXfrm>
        <a:off x="2807073" y="68808"/>
        <a:ext cx="974370" cy="660579"/>
      </dsp:txXfrm>
    </dsp:sp>
    <dsp:sp modelId="{698B67A9-E166-4BE2-98BB-8398968891B7}">
      <dsp:nvSpPr>
        <dsp:cNvPr id="0" name=""/>
        <dsp:cNvSpPr/>
      </dsp:nvSpPr>
      <dsp:spPr>
        <a:xfrm>
          <a:off x="3817186" y="102884"/>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EE7B4F9D-DC0B-4588-B2F1-14F5070763EF}">
      <dsp:nvSpPr>
        <dsp:cNvPr id="0" name=""/>
        <dsp:cNvSpPr/>
      </dsp:nvSpPr>
      <dsp:spPr>
        <a:xfrm rot="5400000">
          <a:off x="3803055" y="1544109"/>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2DFE7C-D03A-471E-8832-CE1AE1A8842B}">
      <dsp:nvSpPr>
        <dsp:cNvPr id="0" name=""/>
        <dsp:cNvSpPr/>
      </dsp:nvSpPr>
      <dsp:spPr>
        <a:xfrm>
          <a:off x="3638456" y="855416"/>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las decisiones</a:t>
          </a:r>
          <a:endParaRPr lang="en-US" sz="1000" kern="1200" dirty="0"/>
        </a:p>
      </dsp:txBody>
      <dsp:txXfrm>
        <a:off x="3674199" y="891159"/>
        <a:ext cx="974370" cy="660579"/>
      </dsp:txXfrm>
    </dsp:sp>
    <dsp:sp modelId="{7F23EBF2-7FCE-4C6D-B3B8-28BE9D86F4FD}">
      <dsp:nvSpPr>
        <dsp:cNvPr id="0" name=""/>
        <dsp:cNvSpPr/>
      </dsp:nvSpPr>
      <dsp:spPr>
        <a:xfrm>
          <a:off x="4684312" y="925235"/>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5A844DFC-F5F7-4FB3-B189-E8424D7EA2BD}">
      <dsp:nvSpPr>
        <dsp:cNvPr id="0" name=""/>
        <dsp:cNvSpPr/>
      </dsp:nvSpPr>
      <dsp:spPr>
        <a:xfrm rot="5400000">
          <a:off x="4670181" y="2366460"/>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0E993-001B-4170-B078-91AF73175041}">
      <dsp:nvSpPr>
        <dsp:cNvPr id="0" name=""/>
        <dsp:cNvSpPr/>
      </dsp:nvSpPr>
      <dsp:spPr>
        <a:xfrm>
          <a:off x="4505582" y="1677767"/>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los valores</a:t>
          </a:r>
          <a:endParaRPr lang="en-US" sz="1000" kern="1200" dirty="0"/>
        </a:p>
      </dsp:txBody>
      <dsp:txXfrm>
        <a:off x="4541325" y="1713510"/>
        <a:ext cx="974370" cy="660579"/>
      </dsp:txXfrm>
    </dsp:sp>
    <dsp:sp modelId="{263438FA-0B3C-4920-897E-6CFB93FD4FEF}">
      <dsp:nvSpPr>
        <dsp:cNvPr id="0" name=""/>
        <dsp:cNvSpPr/>
      </dsp:nvSpPr>
      <dsp:spPr>
        <a:xfrm>
          <a:off x="5551438" y="1747586"/>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09C02AD1-B575-4C3C-A8F0-A60A83312D0B}">
      <dsp:nvSpPr>
        <dsp:cNvPr id="0" name=""/>
        <dsp:cNvSpPr/>
      </dsp:nvSpPr>
      <dsp:spPr>
        <a:xfrm rot="5400000">
          <a:off x="5537307" y="3188811"/>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2BA770-8335-46DB-B9A1-7F8CBA2CA46D}">
      <dsp:nvSpPr>
        <dsp:cNvPr id="0" name=""/>
        <dsp:cNvSpPr/>
      </dsp:nvSpPr>
      <dsp:spPr>
        <a:xfrm>
          <a:off x="5372708" y="2500118"/>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las probabilidades</a:t>
          </a:r>
          <a:endParaRPr lang="en-US" sz="1000" kern="1200" dirty="0"/>
        </a:p>
      </dsp:txBody>
      <dsp:txXfrm>
        <a:off x="5408451" y="2535861"/>
        <a:ext cx="974370" cy="660579"/>
      </dsp:txXfrm>
    </dsp:sp>
    <dsp:sp modelId="{CD08E2CE-417C-4E5D-B187-D9620080A7A8}">
      <dsp:nvSpPr>
        <dsp:cNvPr id="0" name=""/>
        <dsp:cNvSpPr/>
      </dsp:nvSpPr>
      <dsp:spPr>
        <a:xfrm>
          <a:off x="6418564" y="2569937"/>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A32F7D9C-497E-4EB8-8D75-B3B2B86DCF32}">
      <dsp:nvSpPr>
        <dsp:cNvPr id="0" name=""/>
        <dsp:cNvSpPr/>
      </dsp:nvSpPr>
      <dsp:spPr>
        <a:xfrm rot="5400000">
          <a:off x="6404433" y="4011162"/>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87E23E-5E34-47E2-B07C-E38DF63B4F9B}">
      <dsp:nvSpPr>
        <dsp:cNvPr id="0" name=""/>
        <dsp:cNvSpPr/>
      </dsp:nvSpPr>
      <dsp:spPr>
        <a:xfrm>
          <a:off x="6239834" y="3322469"/>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Calcular el valor ponderado</a:t>
          </a:r>
          <a:endParaRPr lang="en-US" sz="1000" kern="1200" dirty="0"/>
        </a:p>
      </dsp:txBody>
      <dsp:txXfrm>
        <a:off x="6275577" y="3358212"/>
        <a:ext cx="974370" cy="660579"/>
      </dsp:txXfrm>
    </dsp:sp>
    <dsp:sp modelId="{C807A5AB-22D6-45C2-856C-A0FEDDB0A905}">
      <dsp:nvSpPr>
        <dsp:cNvPr id="0" name=""/>
        <dsp:cNvSpPr/>
      </dsp:nvSpPr>
      <dsp:spPr>
        <a:xfrm>
          <a:off x="7285690" y="3392288"/>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A557602F-4219-4F6E-8921-948D44897ABA}">
      <dsp:nvSpPr>
        <dsp:cNvPr id="0" name=""/>
        <dsp:cNvSpPr/>
      </dsp:nvSpPr>
      <dsp:spPr>
        <a:xfrm>
          <a:off x="7106960" y="4144820"/>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Calcular el resultado de cada decisión</a:t>
          </a:r>
          <a:endParaRPr lang="en-US" sz="1000" kern="1200" dirty="0"/>
        </a:p>
      </dsp:txBody>
      <dsp:txXfrm>
        <a:off x="7142703" y="4180563"/>
        <a:ext cx="974370" cy="660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B32F1-F301-4830-AA07-0F1438D034E5}">
      <dsp:nvSpPr>
        <dsp:cNvPr id="0" name=""/>
        <dsp:cNvSpPr/>
      </dsp:nvSpPr>
      <dsp:spPr>
        <a:xfrm>
          <a:off x="0" y="16750"/>
          <a:ext cx="8128000" cy="84821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MX" sz="2800" kern="1200" dirty="0" smtClean="0"/>
            <a:t>Fortalezas</a:t>
          </a:r>
          <a:endParaRPr lang="en-US" sz="2800" kern="1200" dirty="0"/>
        </a:p>
      </dsp:txBody>
      <dsp:txXfrm>
        <a:off x="41406" y="58156"/>
        <a:ext cx="8045188" cy="765401"/>
      </dsp:txXfrm>
    </dsp:sp>
    <dsp:sp modelId="{8037761D-9DBE-4967-99F4-2C39C141E6A8}">
      <dsp:nvSpPr>
        <dsp:cNvPr id="0" name=""/>
        <dsp:cNvSpPr/>
      </dsp:nvSpPr>
      <dsp:spPr>
        <a:xfrm>
          <a:off x="0" y="864963"/>
          <a:ext cx="8128000" cy="1844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MX" sz="2600" kern="1200" dirty="0" smtClean="0"/>
            <a:t>Los arboles de decisión obligan a considerar opciones</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ayudar a visualizar un problema</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ayudar a priorizar</a:t>
          </a:r>
          <a:endParaRPr lang="en-US" sz="2600" kern="1200" dirty="0"/>
        </a:p>
      </dsp:txBody>
      <dsp:txXfrm>
        <a:off x="0" y="864963"/>
        <a:ext cx="8128000" cy="1844370"/>
      </dsp:txXfrm>
    </dsp:sp>
    <dsp:sp modelId="{C74A6AA8-8728-4A4B-9943-5D50681CF39E}">
      <dsp:nvSpPr>
        <dsp:cNvPr id="0" name=""/>
        <dsp:cNvSpPr/>
      </dsp:nvSpPr>
      <dsp:spPr>
        <a:xfrm>
          <a:off x="0" y="2709333"/>
          <a:ext cx="8128000" cy="848213"/>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MX" sz="3300" kern="1200" dirty="0" smtClean="0"/>
            <a:t>Debilidades</a:t>
          </a:r>
          <a:endParaRPr lang="en-US" sz="3300" kern="1200" dirty="0"/>
        </a:p>
      </dsp:txBody>
      <dsp:txXfrm>
        <a:off x="41406" y="2750739"/>
        <a:ext cx="8045188" cy="765401"/>
      </dsp:txXfrm>
    </dsp:sp>
    <dsp:sp modelId="{38B47B1D-1D19-4C17-9B98-1331F42C73B8}">
      <dsp:nvSpPr>
        <dsp:cNvPr id="0" name=""/>
        <dsp:cNvSpPr/>
      </dsp:nvSpPr>
      <dsp:spPr>
        <a:xfrm>
          <a:off x="0" y="3557546"/>
          <a:ext cx="8128000" cy="1844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MX" sz="2600" kern="1200" dirty="0" smtClean="0"/>
            <a:t>Los arboles de decisión pueden cambiar extremadamente rápido</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generar complejidad innecesaria</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causar parálisis por análisis</a:t>
          </a:r>
          <a:endParaRPr lang="en-US" sz="2600" kern="1200" dirty="0"/>
        </a:p>
      </dsp:txBody>
      <dsp:txXfrm>
        <a:off x="0" y="3557546"/>
        <a:ext cx="8128000" cy="1844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B32F1-F301-4830-AA07-0F1438D034E5}">
      <dsp:nvSpPr>
        <dsp:cNvPr id="0" name=""/>
        <dsp:cNvSpPr/>
      </dsp:nvSpPr>
      <dsp:spPr>
        <a:xfrm>
          <a:off x="0" y="920904"/>
          <a:ext cx="10870642" cy="43311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MX" sz="2800" kern="1200" dirty="0" smtClean="0"/>
            <a:t>Ventajas</a:t>
          </a:r>
          <a:endParaRPr lang="en-US" sz="2800" kern="1200" dirty="0"/>
        </a:p>
      </dsp:txBody>
      <dsp:txXfrm>
        <a:off x="21143" y="942047"/>
        <a:ext cx="10828356" cy="390831"/>
      </dsp:txXfrm>
    </dsp:sp>
    <dsp:sp modelId="{8037761D-9DBE-4967-99F4-2C39C141E6A8}">
      <dsp:nvSpPr>
        <dsp:cNvPr id="0" name=""/>
        <dsp:cNvSpPr/>
      </dsp:nvSpPr>
      <dsp:spPr>
        <a:xfrm>
          <a:off x="0" y="1354022"/>
          <a:ext cx="10870642"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4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s-MX" sz="1300" kern="1200" dirty="0" smtClean="0"/>
            <a:t>El costo del uso del árbol para predecir los datos disminuye con cada punto de datos adicional.</a:t>
          </a:r>
          <a:endParaRPr lang="en-US" sz="1300" kern="1200" dirty="0"/>
        </a:p>
        <a:p>
          <a:pPr marL="114300" lvl="1" indent="-114300" algn="l" defTabSz="577850">
            <a:lnSpc>
              <a:spcPct val="90000"/>
            </a:lnSpc>
            <a:spcBef>
              <a:spcPct val="0"/>
            </a:spcBef>
            <a:spcAft>
              <a:spcPct val="20000"/>
            </a:spcAft>
            <a:buChar char="••"/>
          </a:pPr>
          <a:r>
            <a:rPr lang="es-MX" sz="1300" kern="1200" dirty="0" smtClean="0"/>
            <a:t>Funciona para los datos numéricos o categóricos.</a:t>
          </a:r>
          <a:endParaRPr lang="en-US" sz="1300" kern="1200" dirty="0"/>
        </a:p>
        <a:p>
          <a:pPr marL="114300" lvl="1" indent="-114300" algn="l" defTabSz="577850">
            <a:lnSpc>
              <a:spcPct val="90000"/>
            </a:lnSpc>
            <a:spcBef>
              <a:spcPct val="0"/>
            </a:spcBef>
            <a:spcAft>
              <a:spcPct val="20000"/>
            </a:spcAft>
            <a:buChar char="••"/>
          </a:pPr>
          <a:r>
            <a:rPr lang="es-MX" sz="1300" kern="1200" dirty="0" smtClean="0"/>
            <a:t>Puede modelar problemas con múltiples resultados.</a:t>
          </a:r>
          <a:endParaRPr lang="en-US" sz="1300" kern="1200" dirty="0"/>
        </a:p>
        <a:p>
          <a:pPr marL="114300" lvl="1" indent="-114300" algn="l" defTabSz="577850">
            <a:lnSpc>
              <a:spcPct val="90000"/>
            </a:lnSpc>
            <a:spcBef>
              <a:spcPct val="0"/>
            </a:spcBef>
            <a:spcAft>
              <a:spcPct val="20000"/>
            </a:spcAft>
            <a:buChar char="••"/>
          </a:pPr>
          <a:r>
            <a:rPr lang="es-MX" sz="1300" kern="1200" dirty="0" smtClean="0"/>
            <a:t>Usa un modelo de caja blanca (lo que hace que los resultados sean fáciles de explicar).</a:t>
          </a:r>
          <a:endParaRPr lang="en-US" sz="1300" kern="1200" dirty="0"/>
        </a:p>
        <a:p>
          <a:pPr marL="114300" lvl="1" indent="-114300" algn="l" defTabSz="577850">
            <a:lnSpc>
              <a:spcPct val="90000"/>
            </a:lnSpc>
            <a:spcBef>
              <a:spcPct val="0"/>
            </a:spcBef>
            <a:spcAft>
              <a:spcPct val="20000"/>
            </a:spcAft>
            <a:buChar char="••"/>
          </a:pPr>
          <a:r>
            <a:rPr lang="es-MX" sz="1300" kern="1200" dirty="0" smtClean="0"/>
            <a:t>La fiabilidad de un árbol se puede cuantificar y poner a prueba.</a:t>
          </a:r>
          <a:endParaRPr lang="en-US" sz="1300" kern="1200" dirty="0"/>
        </a:p>
        <a:p>
          <a:pPr marL="114300" lvl="1" indent="-114300" algn="l" defTabSz="577850">
            <a:lnSpc>
              <a:spcPct val="90000"/>
            </a:lnSpc>
            <a:spcBef>
              <a:spcPct val="0"/>
            </a:spcBef>
            <a:spcAft>
              <a:spcPct val="20000"/>
            </a:spcAft>
            <a:buChar char="••"/>
          </a:pPr>
          <a:r>
            <a:rPr lang="es-MX" sz="1300" kern="1200" dirty="0" smtClean="0"/>
            <a:t>Tiende a ser preciso independientemente de si viola las suposiciones de los datos de origen.</a:t>
          </a:r>
          <a:endParaRPr lang="en-US" sz="1300" kern="1200" dirty="0"/>
        </a:p>
        <a:p>
          <a:pPr marL="114300" lvl="1" indent="-114300" algn="l" defTabSz="577850">
            <a:lnSpc>
              <a:spcPct val="90000"/>
            </a:lnSpc>
            <a:spcBef>
              <a:spcPct val="0"/>
            </a:spcBef>
            <a:spcAft>
              <a:spcPct val="20000"/>
            </a:spcAft>
            <a:buChar char="••"/>
          </a:pPr>
          <a:endParaRPr lang="en-US" sz="1300" kern="1200" dirty="0"/>
        </a:p>
      </dsp:txBody>
      <dsp:txXfrm>
        <a:off x="0" y="1354022"/>
        <a:ext cx="10870642" cy="1689120"/>
      </dsp:txXfrm>
    </dsp:sp>
    <dsp:sp modelId="{C74A6AA8-8728-4A4B-9943-5D50681CF39E}">
      <dsp:nvSpPr>
        <dsp:cNvPr id="0" name=""/>
        <dsp:cNvSpPr/>
      </dsp:nvSpPr>
      <dsp:spPr>
        <a:xfrm>
          <a:off x="0" y="3043142"/>
          <a:ext cx="10870642" cy="3947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MX" sz="2800" kern="1200" dirty="0" smtClean="0"/>
            <a:t>Desventajas</a:t>
          </a:r>
          <a:endParaRPr lang="en-US" sz="2800" kern="1200" dirty="0"/>
        </a:p>
      </dsp:txBody>
      <dsp:txXfrm>
        <a:off x="19272" y="3062414"/>
        <a:ext cx="10832098" cy="356235"/>
      </dsp:txXfrm>
    </dsp:sp>
    <dsp:sp modelId="{38B47B1D-1D19-4C17-9B98-1331F42C73B8}">
      <dsp:nvSpPr>
        <dsp:cNvPr id="0" name=""/>
        <dsp:cNvSpPr/>
      </dsp:nvSpPr>
      <dsp:spPr>
        <a:xfrm>
          <a:off x="0" y="3437922"/>
          <a:ext cx="1087064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4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s-MX" sz="1300" kern="1200" dirty="0" smtClean="0"/>
            <a:t>Cuando se presentan datos categóricos con múltiples niveles, la información obtenida se inclina a favor de los atributos con mayoría de niveles.</a:t>
          </a:r>
          <a:endParaRPr lang="en-US" sz="1300" kern="1200" dirty="0"/>
        </a:p>
        <a:p>
          <a:pPr marL="114300" lvl="1" indent="-114300" algn="l" defTabSz="577850">
            <a:lnSpc>
              <a:spcPct val="90000"/>
            </a:lnSpc>
            <a:spcBef>
              <a:spcPct val="0"/>
            </a:spcBef>
            <a:spcAft>
              <a:spcPct val="20000"/>
            </a:spcAft>
            <a:buChar char="••"/>
          </a:pPr>
          <a:r>
            <a:rPr lang="es-MX" sz="1300" kern="1200" dirty="0" smtClean="0"/>
            <a:t>Los cálculos pueden volverse complejos al lidiar con la falta de certezas y numerosos resultados relacionados.</a:t>
          </a:r>
          <a:endParaRPr lang="en-US" sz="1300" kern="1200" dirty="0"/>
        </a:p>
        <a:p>
          <a:pPr marL="114300" lvl="1" indent="-114300" algn="l" defTabSz="577850">
            <a:lnSpc>
              <a:spcPct val="90000"/>
            </a:lnSpc>
            <a:spcBef>
              <a:spcPct val="0"/>
            </a:spcBef>
            <a:spcAft>
              <a:spcPct val="20000"/>
            </a:spcAft>
            <a:buChar char="••"/>
          </a:pPr>
          <a:r>
            <a:rPr lang="es-MX" sz="1300" kern="1200" dirty="0" smtClean="0"/>
            <a:t>Las conjunciones entre nodos se limitan a AND, mientras que los gráficos de decisión admiten nódulos relacionados mediante OR.</a:t>
          </a:r>
          <a:endParaRPr lang="en-US" sz="1300" kern="1200" dirty="0"/>
        </a:p>
      </dsp:txBody>
      <dsp:txXfrm>
        <a:off x="0" y="3437922"/>
        <a:ext cx="10870642"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26</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2/28/2019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ARBOLES de DECISIÓN</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Arboles de Decisión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Febrero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Elementos Adicionales</a:t>
            </a:r>
            <a:endParaRPr lang="en-US" dirty="0"/>
          </a:p>
        </p:txBody>
      </p:sp>
      <p:pic>
        <p:nvPicPr>
          <p:cNvPr id="4" name="Imagen 3"/>
          <p:cNvPicPr>
            <a:picLocks noChangeAspect="1"/>
          </p:cNvPicPr>
          <p:nvPr/>
        </p:nvPicPr>
        <p:blipFill>
          <a:blip r:embed="rId2"/>
          <a:stretch>
            <a:fillRect/>
          </a:stretch>
        </p:blipFill>
        <p:spPr>
          <a:xfrm>
            <a:off x="0" y="1754249"/>
            <a:ext cx="8763000" cy="3095625"/>
          </a:xfrm>
          <a:prstGeom prst="rect">
            <a:avLst/>
          </a:prstGeom>
        </p:spPr>
      </p:pic>
      <p:sp>
        <p:nvSpPr>
          <p:cNvPr id="5" name="Marcador de contenido 4"/>
          <p:cNvSpPr>
            <a:spLocks noGrp="1"/>
          </p:cNvSpPr>
          <p:nvPr>
            <p:ph idx="1"/>
          </p:nvPr>
        </p:nvSpPr>
        <p:spPr>
          <a:xfrm>
            <a:off x="8435662" y="1619562"/>
            <a:ext cx="3601792" cy="4351338"/>
          </a:xfrm>
        </p:spPr>
        <p:txBody>
          <a:bodyPr/>
          <a:lstStyle/>
          <a:p>
            <a:r>
              <a:rPr lang="es-MX" dirty="0" smtClean="0"/>
              <a:t>Nodo </a:t>
            </a:r>
            <a:r>
              <a:rPr lang="es-MX" dirty="0" err="1" smtClean="0"/>
              <a:t>Raiz</a:t>
            </a:r>
            <a:r>
              <a:rPr lang="es-MX" dirty="0" smtClean="0"/>
              <a:t>: Nodo que contiene la pregunta original que inicia el árbol.</a:t>
            </a:r>
          </a:p>
          <a:p>
            <a:r>
              <a:rPr lang="es-MX" dirty="0" smtClean="0"/>
              <a:t>Nodo Hijo: Es el resultado de dividir un nodo en 2 o mas sub-conjuntos de datos.</a:t>
            </a:r>
          </a:p>
          <a:p>
            <a:r>
              <a:rPr lang="es-MX" dirty="0" smtClean="0"/>
              <a:t>Poda (</a:t>
            </a:r>
            <a:r>
              <a:rPr lang="es-MX" dirty="0" err="1" smtClean="0"/>
              <a:t>Prunning</a:t>
            </a:r>
            <a:r>
              <a:rPr lang="es-MX" dirty="0" smtClean="0"/>
              <a:t>): proceso de remover un sub conjunto de datos del árbol.</a:t>
            </a:r>
          </a:p>
          <a:p>
            <a:r>
              <a:rPr lang="es-MX" dirty="0" smtClean="0"/>
              <a:t>Ramas: Es una conexión entre nodos</a:t>
            </a:r>
            <a:endParaRPr lang="en-US" dirty="0"/>
          </a:p>
        </p:txBody>
      </p:sp>
    </p:spTree>
    <p:extLst>
      <p:ext uri="{BB962C8B-B14F-4D97-AF65-F5344CB8AC3E}">
        <p14:creationId xmlns:p14="http://schemas.microsoft.com/office/powerpoint/2010/main" val="374430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Pasos para construcción</a:t>
            </a:r>
            <a:endParaRPr lang="en-US" dirty="0"/>
          </a:p>
        </p:txBody>
      </p:sp>
      <p:graphicFrame>
        <p:nvGraphicFramePr>
          <p:cNvPr id="6" name="Diagrama 5"/>
          <p:cNvGraphicFramePr/>
          <p:nvPr>
            <p:extLst>
              <p:ext uri="{D42A27DB-BD31-4B8C-83A1-F6EECF244321}">
                <p14:modId xmlns:p14="http://schemas.microsoft.com/office/powerpoint/2010/main" val="2370637403"/>
              </p:ext>
            </p:extLst>
          </p:nvPr>
        </p:nvGraphicFramePr>
        <p:xfrm>
          <a:off x="0" y="1426455"/>
          <a:ext cx="10924147" cy="4909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26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Fortalezas y Debilidades</a:t>
            </a:r>
            <a:endParaRPr lang="en-US" dirty="0"/>
          </a:p>
        </p:txBody>
      </p:sp>
      <p:graphicFrame>
        <p:nvGraphicFramePr>
          <p:cNvPr id="3" name="Diagrama 2"/>
          <p:cNvGraphicFramePr/>
          <p:nvPr>
            <p:extLst>
              <p:ext uri="{D42A27DB-BD31-4B8C-83A1-F6EECF244321}">
                <p14:modId xmlns:p14="http://schemas.microsoft.com/office/powerpoint/2010/main" val="2457203569"/>
              </p:ext>
            </p:extLst>
          </p:nvPr>
        </p:nvGraphicFramePr>
        <p:xfrm>
          <a:off x="2096394"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40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Ventajas y Desventajas</a:t>
            </a:r>
            <a:endParaRPr lang="en-US" dirty="0"/>
          </a:p>
        </p:txBody>
      </p:sp>
      <p:graphicFrame>
        <p:nvGraphicFramePr>
          <p:cNvPr id="3" name="Diagrama 2"/>
          <p:cNvGraphicFramePr/>
          <p:nvPr>
            <p:extLst>
              <p:ext uri="{D42A27DB-BD31-4B8C-83A1-F6EECF244321}">
                <p14:modId xmlns:p14="http://schemas.microsoft.com/office/powerpoint/2010/main" val="714151835"/>
              </p:ext>
            </p:extLst>
          </p:nvPr>
        </p:nvGraphicFramePr>
        <p:xfrm>
          <a:off x="604434" y="809623"/>
          <a:ext cx="1087064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31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 Conceptos.</a:t>
            </a:r>
            <a:endParaRPr lang="en-US" dirty="0"/>
          </a:p>
        </p:txBody>
      </p:sp>
      <p:sp>
        <p:nvSpPr>
          <p:cNvPr id="3" name="Marcador de contenido 2"/>
          <p:cNvSpPr>
            <a:spLocks noGrp="1"/>
          </p:cNvSpPr>
          <p:nvPr>
            <p:ph idx="1"/>
          </p:nvPr>
        </p:nvSpPr>
        <p:spPr>
          <a:xfrm>
            <a:off x="915474" y="1593805"/>
            <a:ext cx="4167753" cy="4703964"/>
          </a:xfrm>
        </p:spPr>
        <p:txBody>
          <a:bodyPr>
            <a:noAutofit/>
          </a:bodyPr>
          <a:lstStyle/>
          <a:p>
            <a:pPr marL="285750" indent="-285750">
              <a:buFont typeface="Arial" panose="020B0604020202020204" pitchFamily="34" charset="0"/>
              <a:buChar char="•"/>
            </a:pPr>
            <a:r>
              <a:rPr lang="es-MX" sz="1100" dirty="0" smtClean="0"/>
              <a:t>Un árbol de decisión es un algoritmo</a:t>
            </a:r>
          </a:p>
          <a:p>
            <a:pPr marL="285750" indent="-285750">
              <a:buFont typeface="Arial" panose="020B0604020202020204" pitchFamily="34" charset="0"/>
              <a:buChar char="•"/>
            </a:pPr>
            <a:r>
              <a:rPr lang="es-MX" sz="1100" dirty="0" smtClean="0"/>
              <a:t>Un árbol de decisión pertenece a la familia de algoritmos supervisados</a:t>
            </a:r>
          </a:p>
          <a:p>
            <a:pPr marL="285750" indent="-285750">
              <a:buFont typeface="Arial" panose="020B0604020202020204" pitchFamily="34" charset="0"/>
              <a:buChar char="•"/>
            </a:pPr>
            <a:r>
              <a:rPr lang="es-MX" sz="1100" dirty="0" smtClean="0"/>
              <a:t>Existen 2 tipos de arboles de decisión:</a:t>
            </a:r>
          </a:p>
          <a:p>
            <a:pPr marL="971550" lvl="1" indent="-285750"/>
            <a:r>
              <a:rPr lang="es-MX" sz="1000" dirty="0" smtClean="0"/>
              <a:t>Clasificación</a:t>
            </a:r>
          </a:p>
          <a:p>
            <a:pPr marL="971550" lvl="1" indent="-285750"/>
            <a:r>
              <a:rPr lang="es-MX" sz="1000" dirty="0" smtClean="0"/>
              <a:t>Regresión</a:t>
            </a:r>
            <a:endParaRPr lang="en-US" sz="1000" dirty="0" smtClean="0"/>
          </a:p>
        </p:txBody>
      </p:sp>
      <p:sp>
        <p:nvSpPr>
          <p:cNvPr id="5" name="Marcador de contenido 2"/>
          <p:cNvSpPr txBox="1">
            <a:spLocks/>
          </p:cNvSpPr>
          <p:nvPr/>
        </p:nvSpPr>
        <p:spPr>
          <a:xfrm>
            <a:off x="5858820" y="1593805"/>
            <a:ext cx="4167753" cy="470396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MX" sz="1100" dirty="0" smtClean="0"/>
              <a:t>Existen diferentes maneras de construir un árbol de decisión:</a:t>
            </a:r>
          </a:p>
          <a:p>
            <a:pPr marL="971550" lvl="1" indent="-285750"/>
            <a:r>
              <a:rPr lang="es-MX" sz="1000" dirty="0" smtClean="0"/>
              <a:t>CART</a:t>
            </a:r>
          </a:p>
          <a:p>
            <a:pPr marL="971550" lvl="1" indent="-285750"/>
            <a:r>
              <a:rPr lang="es-MX" sz="1000" dirty="0" smtClean="0"/>
              <a:t>CHAID</a:t>
            </a:r>
          </a:p>
          <a:p>
            <a:pPr marL="971550" lvl="1" indent="-285750"/>
            <a:r>
              <a:rPr lang="es-MX" sz="1000" dirty="0" smtClean="0"/>
              <a:t>ID3</a:t>
            </a:r>
          </a:p>
          <a:p>
            <a:pPr marL="971550" lvl="1" indent="-285750"/>
            <a:r>
              <a:rPr lang="es-MX" sz="1000" dirty="0" smtClean="0"/>
              <a:t>C4.5</a:t>
            </a:r>
          </a:p>
          <a:p>
            <a:pPr marL="971550" lvl="1" indent="-285750"/>
            <a:r>
              <a:rPr lang="es-MX" sz="1000" dirty="0" smtClean="0"/>
              <a:t>C5.0</a:t>
            </a:r>
          </a:p>
        </p:txBody>
      </p:sp>
    </p:spTree>
    <p:extLst>
      <p:ext uri="{BB962C8B-B14F-4D97-AF65-F5344CB8AC3E}">
        <p14:creationId xmlns:p14="http://schemas.microsoft.com/office/powerpoint/2010/main" val="105891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un Árbol de Decisión.</a:t>
            </a:r>
            <a:endParaRPr lang="en-US" dirty="0"/>
          </a:p>
        </p:txBody>
      </p:sp>
      <p:pic>
        <p:nvPicPr>
          <p:cNvPr id="6" name="Imagen 5"/>
          <p:cNvPicPr>
            <a:picLocks noChangeAspect="1"/>
          </p:cNvPicPr>
          <p:nvPr/>
        </p:nvPicPr>
        <p:blipFill rotWithShape="1">
          <a:blip r:embed="rId2"/>
          <a:srcRect t="2257"/>
          <a:stretch/>
        </p:blipFill>
        <p:spPr>
          <a:xfrm>
            <a:off x="1588092" y="2009104"/>
            <a:ext cx="8782050" cy="4357084"/>
          </a:xfrm>
          <a:prstGeom prst="rect">
            <a:avLst/>
          </a:prstGeom>
        </p:spPr>
      </p:pic>
    </p:spTree>
    <p:extLst>
      <p:ext uri="{BB962C8B-B14F-4D97-AF65-F5344CB8AC3E}">
        <p14:creationId xmlns:p14="http://schemas.microsoft.com/office/powerpoint/2010/main" val="16231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de los algoritmos</a:t>
            </a:r>
            <a:endParaRPr lang="en-US" dirty="0"/>
          </a:p>
        </p:txBody>
      </p:sp>
      <p:sp>
        <p:nvSpPr>
          <p:cNvPr id="4" name="Rectángulo 3"/>
          <p:cNvSpPr/>
          <p:nvPr/>
        </p:nvSpPr>
        <p:spPr>
          <a:xfrm>
            <a:off x="812444" y="1847326"/>
            <a:ext cx="10340660" cy="1661993"/>
          </a:xfrm>
          <a:prstGeom prst="rect">
            <a:avLst/>
          </a:prstGeom>
        </p:spPr>
        <p:txBody>
          <a:bodyPr wrap="square">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Como se definen las decisiones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splitting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de variables)? Se aplican divisiones BINARIAS tanto para atributos numéricos como no numéricos.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Que criterio se utiliza para seleccionar la mejor división? Se debe evaluar el índice de GINI y la ENTROPIA</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Cuando se detiene el algoritmo? Esto dependerá de que tanto se quieran afinar las reglas generadas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927145" y="4017806"/>
            <a:ext cx="3486150" cy="857250"/>
          </a:xfrm>
          <a:prstGeom prst="rect">
            <a:avLst/>
          </a:prstGeom>
        </p:spPr>
      </p:pic>
      <p:pic>
        <p:nvPicPr>
          <p:cNvPr id="5" name="Imagen 4"/>
          <p:cNvPicPr>
            <a:picLocks noChangeAspect="1"/>
          </p:cNvPicPr>
          <p:nvPr/>
        </p:nvPicPr>
        <p:blipFill>
          <a:blip r:embed="rId3"/>
          <a:stretch>
            <a:fillRect/>
          </a:stretch>
        </p:blipFill>
        <p:spPr>
          <a:xfrm>
            <a:off x="927145" y="5207090"/>
            <a:ext cx="6076950" cy="1028700"/>
          </a:xfrm>
          <a:prstGeom prst="rect">
            <a:avLst/>
          </a:prstGeom>
        </p:spPr>
      </p:pic>
      <p:sp>
        <p:nvSpPr>
          <p:cNvPr id="7" name="CuadroTexto 6"/>
          <p:cNvSpPr txBox="1"/>
          <p:nvPr/>
        </p:nvSpPr>
        <p:spPr>
          <a:xfrm>
            <a:off x="4597757" y="4071577"/>
            <a:ext cx="6181859" cy="646331"/>
          </a:xfrm>
          <a:prstGeom prst="rect">
            <a:avLst/>
          </a:prstGeom>
          <a:noFill/>
        </p:spPr>
        <p:txBody>
          <a:bodyPr wrap="square" rtlCol="0">
            <a:spAutoFit/>
          </a:bodyPr>
          <a:lstStyle/>
          <a:p>
            <a:r>
              <a:rPr lang="es-MX" dirty="0" smtClean="0">
                <a:latin typeface="Garamond" panose="02020404030301010803" pitchFamily="18" charset="0"/>
              </a:rPr>
              <a:t>Un mayor GINI implica menor pureza, se puede definir como la probabilidad de no sacar dos registros de la misma clase del nodo.</a:t>
            </a:r>
            <a:endParaRPr lang="en-US" dirty="0">
              <a:latin typeface="Garamond" panose="02020404030301010803" pitchFamily="18" charset="0"/>
            </a:endParaRPr>
          </a:p>
        </p:txBody>
      </p:sp>
      <p:sp>
        <p:nvSpPr>
          <p:cNvPr id="8" name="CuadroTexto 7"/>
          <p:cNvSpPr txBox="1"/>
          <p:nvPr/>
        </p:nvSpPr>
        <p:spPr>
          <a:xfrm>
            <a:off x="7106992" y="5280166"/>
            <a:ext cx="3402170" cy="369332"/>
          </a:xfrm>
          <a:prstGeom prst="rect">
            <a:avLst/>
          </a:prstGeom>
          <a:noFill/>
        </p:spPr>
        <p:txBody>
          <a:bodyPr wrap="square" rtlCol="0">
            <a:spAutoFit/>
          </a:bodyPr>
          <a:lstStyle/>
          <a:p>
            <a:r>
              <a:rPr lang="es-MX" dirty="0" smtClean="0">
                <a:latin typeface="Garamond" panose="02020404030301010803" pitchFamily="18" charset="0"/>
              </a:rPr>
              <a:t>Mide la impureza de los datos</a:t>
            </a:r>
            <a:endParaRPr lang="en-US" dirty="0">
              <a:latin typeface="Garamond" panose="02020404030301010803" pitchFamily="18" charset="0"/>
            </a:endParaRPr>
          </a:p>
        </p:txBody>
      </p:sp>
    </p:spTree>
    <p:extLst>
      <p:ext uri="{BB962C8B-B14F-4D97-AF65-F5344CB8AC3E}">
        <p14:creationId xmlns:p14="http://schemas.microsoft.com/office/powerpoint/2010/main" val="6218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de los algoritmos</a:t>
            </a:r>
            <a:endParaRPr lang="en-US" dirty="0"/>
          </a:p>
        </p:txBody>
      </p:sp>
      <p:sp>
        <p:nvSpPr>
          <p:cNvPr id="4" name="Rectángulo 3"/>
          <p:cNvSpPr/>
          <p:nvPr/>
        </p:nvSpPr>
        <p:spPr>
          <a:xfrm>
            <a:off x="812444" y="1847326"/>
            <a:ext cx="10340660" cy="1661993"/>
          </a:xfrm>
          <a:prstGeom prst="rect">
            <a:avLst/>
          </a:prstGeom>
        </p:spPr>
        <p:txBody>
          <a:bodyPr wrap="square">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Como se definen las decisiones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splitting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de variables)? Se aplican divisiones BINARIAS tanto para atributos numéricos como no numéricos.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Que criterio se utiliza para seleccionar la mejor división? Se debe evaluar el índice de GINI y la ENTROPIA</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Cuando se detiene el algoritmo? Esto dependerá de que tanto se quieran afinar las reglas generadas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927145" y="4017806"/>
            <a:ext cx="3486150" cy="857250"/>
          </a:xfrm>
          <a:prstGeom prst="rect">
            <a:avLst/>
          </a:prstGeom>
        </p:spPr>
      </p:pic>
      <p:pic>
        <p:nvPicPr>
          <p:cNvPr id="5" name="Imagen 4"/>
          <p:cNvPicPr>
            <a:picLocks noChangeAspect="1"/>
          </p:cNvPicPr>
          <p:nvPr/>
        </p:nvPicPr>
        <p:blipFill>
          <a:blip r:embed="rId3"/>
          <a:stretch>
            <a:fillRect/>
          </a:stretch>
        </p:blipFill>
        <p:spPr>
          <a:xfrm>
            <a:off x="927145" y="5207090"/>
            <a:ext cx="6076950" cy="1028700"/>
          </a:xfrm>
          <a:prstGeom prst="rect">
            <a:avLst/>
          </a:prstGeom>
        </p:spPr>
      </p:pic>
      <p:sp>
        <p:nvSpPr>
          <p:cNvPr id="7" name="CuadroTexto 6"/>
          <p:cNvSpPr txBox="1"/>
          <p:nvPr/>
        </p:nvSpPr>
        <p:spPr>
          <a:xfrm>
            <a:off x="4597757" y="4071577"/>
            <a:ext cx="6181859" cy="646331"/>
          </a:xfrm>
          <a:prstGeom prst="rect">
            <a:avLst/>
          </a:prstGeom>
          <a:noFill/>
        </p:spPr>
        <p:txBody>
          <a:bodyPr wrap="square" rtlCol="0">
            <a:spAutoFit/>
          </a:bodyPr>
          <a:lstStyle/>
          <a:p>
            <a:r>
              <a:rPr lang="es-MX" dirty="0" smtClean="0">
                <a:latin typeface="Garamond" panose="02020404030301010803" pitchFamily="18" charset="0"/>
              </a:rPr>
              <a:t>Un mayor GINI implica menor pureza, se puede definir como la probabilidad de no sacar dos registros de la misma clase del nodo.</a:t>
            </a:r>
            <a:endParaRPr lang="en-US" dirty="0">
              <a:latin typeface="Garamond" panose="02020404030301010803" pitchFamily="18" charset="0"/>
            </a:endParaRPr>
          </a:p>
        </p:txBody>
      </p:sp>
      <p:sp>
        <p:nvSpPr>
          <p:cNvPr id="8" name="CuadroTexto 7"/>
          <p:cNvSpPr txBox="1"/>
          <p:nvPr/>
        </p:nvSpPr>
        <p:spPr>
          <a:xfrm>
            <a:off x="7106992" y="5280166"/>
            <a:ext cx="3402170" cy="369332"/>
          </a:xfrm>
          <a:prstGeom prst="rect">
            <a:avLst/>
          </a:prstGeom>
          <a:noFill/>
        </p:spPr>
        <p:txBody>
          <a:bodyPr wrap="square" rtlCol="0">
            <a:spAutoFit/>
          </a:bodyPr>
          <a:lstStyle/>
          <a:p>
            <a:r>
              <a:rPr lang="es-MX" dirty="0" smtClean="0">
                <a:latin typeface="Garamond" panose="02020404030301010803" pitchFamily="18" charset="0"/>
              </a:rPr>
              <a:t>Mide la impureza de los datos</a:t>
            </a:r>
            <a:endParaRPr lang="en-US" dirty="0">
              <a:latin typeface="Garamond" panose="02020404030301010803" pitchFamily="18" charset="0"/>
            </a:endParaRPr>
          </a:p>
        </p:txBody>
      </p:sp>
    </p:spTree>
    <p:extLst>
      <p:ext uri="{BB962C8B-B14F-4D97-AF65-F5344CB8AC3E}">
        <p14:creationId xmlns:p14="http://schemas.microsoft.com/office/powerpoint/2010/main" val="2520808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GINI.</a:t>
            </a:r>
            <a:endParaRPr lang="en-US" dirty="0"/>
          </a:p>
        </p:txBody>
      </p:sp>
      <p:pic>
        <p:nvPicPr>
          <p:cNvPr id="3" name="Imagen 2"/>
          <p:cNvPicPr>
            <a:picLocks noChangeAspect="1"/>
          </p:cNvPicPr>
          <p:nvPr/>
        </p:nvPicPr>
        <p:blipFill>
          <a:blip r:embed="rId2"/>
          <a:stretch>
            <a:fillRect/>
          </a:stretch>
        </p:blipFill>
        <p:spPr>
          <a:xfrm>
            <a:off x="1307742" y="1477716"/>
            <a:ext cx="7696200" cy="5010150"/>
          </a:xfrm>
          <a:prstGeom prst="rect">
            <a:avLst/>
          </a:prstGeom>
        </p:spPr>
      </p:pic>
    </p:spTree>
    <p:extLst>
      <p:ext uri="{BB962C8B-B14F-4D97-AF65-F5344CB8AC3E}">
        <p14:creationId xmlns:p14="http://schemas.microsoft.com/office/powerpoint/2010/main" val="123845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Matriz de Confusión</a:t>
            </a:r>
            <a:endParaRPr lang="en-US" dirty="0"/>
          </a:p>
        </p:txBody>
      </p:sp>
      <p:sp>
        <p:nvSpPr>
          <p:cNvPr id="4" name="Rectángulo 3"/>
          <p:cNvSpPr/>
          <p:nvPr/>
        </p:nvSpPr>
        <p:spPr>
          <a:xfrm>
            <a:off x="604434" y="1721046"/>
            <a:ext cx="10986552" cy="1200329"/>
          </a:xfrm>
          <a:prstGeom prst="rect">
            <a:avLst/>
          </a:prstGeom>
        </p:spPr>
        <p:txBody>
          <a:bodyPr wrap="square">
            <a:spAutoFit/>
          </a:bodyPr>
          <a:lstStyle/>
          <a:p>
            <a:pPr algn="just"/>
            <a:r>
              <a:rPr lang="es-MX" dirty="0">
                <a:latin typeface="Garamond" panose="02020404030301010803" pitchFamily="18" charset="0"/>
              </a:rPr>
              <a:t>una </a:t>
            </a:r>
            <a:r>
              <a:rPr lang="es-MX" b="1" dirty="0">
                <a:latin typeface="Garamond" panose="02020404030301010803" pitchFamily="18" charset="0"/>
              </a:rPr>
              <a:t>matriz de confusión</a:t>
            </a:r>
            <a:r>
              <a:rPr lang="es-MX" dirty="0">
                <a:latin typeface="Garamond" panose="02020404030301010803" pitchFamily="18" charset="0"/>
              </a:rPr>
              <a:t> es una herramienta que permite la visualización del desempeño de un algoritmo que se emplea en aprendizaje supervisado. Cada columna de la matriz representa el número de predicciones de cada clase, mientras que cada fila representa a las instancias en la clase real. Uno de los beneficios de las matrices de confusión es que facilitan ver si el sistema está confundiendo dos clases.</a:t>
            </a:r>
            <a:endParaRPr lang="en-US" dirty="0">
              <a:latin typeface="Garamond" panose="02020404030301010803" pitchFamily="18" charset="0"/>
            </a:endParaRPr>
          </a:p>
        </p:txBody>
      </p:sp>
      <p:sp>
        <p:nvSpPr>
          <p:cNvPr id="5" name="Rectángulo 4"/>
          <p:cNvSpPr/>
          <p:nvPr/>
        </p:nvSpPr>
        <p:spPr>
          <a:xfrm>
            <a:off x="604434" y="6488668"/>
            <a:ext cx="5987729" cy="369332"/>
          </a:xfrm>
          <a:prstGeom prst="rect">
            <a:avLst/>
          </a:prstGeom>
        </p:spPr>
        <p:txBody>
          <a:bodyPr wrap="none">
            <a:spAutoFit/>
          </a:bodyPr>
          <a:lstStyle/>
          <a:p>
            <a:r>
              <a:rPr lang="en-US" dirty="0"/>
              <a:t>https://es.wikipedia.org/wiki/Matriz_de_confusi%C3%B3n</a:t>
            </a:r>
          </a:p>
        </p:txBody>
      </p:sp>
      <p:sp>
        <p:nvSpPr>
          <p:cNvPr id="6" name="Rectángulo 5"/>
          <p:cNvSpPr/>
          <p:nvPr/>
        </p:nvSpPr>
        <p:spPr>
          <a:xfrm>
            <a:off x="604434" y="3015270"/>
            <a:ext cx="10986552" cy="1477328"/>
          </a:xfrm>
          <a:prstGeom prst="rect">
            <a:avLst/>
          </a:prstGeom>
        </p:spPr>
        <p:txBody>
          <a:bodyPr wrap="square">
            <a:spAutoFit/>
          </a:bodyPr>
          <a:lstStyle/>
          <a:p>
            <a:r>
              <a:rPr lang="es-MX" dirty="0">
                <a:solidFill>
                  <a:srgbClr val="222222"/>
                </a:solidFill>
                <a:latin typeface="Garamond" panose="02020404030301010803" pitchFamily="18" charset="0"/>
              </a:rPr>
              <a:t>Si en los datos de entrada el número de muestras de clases diferentes cambia mucho la tasa de error del clasificador no es representativa de lo bien que realiza la tarea el clasificador. Si por ejemplo hay 990 muestras de la clase 1 y sólo 10 de la clase 2, el clasificador puede tener fácilmente un sesgo hacia la clase 1. Si el clasificador clasifica todas las muestras como clase 1 su precisión será del 99%. Esto no significa que sea un buen clasificador, pues tuvo un 100% de error en la clasificación de las muestras de la clase 2</a:t>
            </a:r>
            <a:endParaRPr lang="en-US" dirty="0">
              <a:latin typeface="Garamond" panose="02020404030301010803" pitchFamily="18" charset="0"/>
            </a:endParaRPr>
          </a:p>
        </p:txBody>
      </p:sp>
      <p:pic>
        <p:nvPicPr>
          <p:cNvPr id="7" name="Imagen 6"/>
          <p:cNvPicPr>
            <a:picLocks noChangeAspect="1"/>
          </p:cNvPicPr>
          <p:nvPr/>
        </p:nvPicPr>
        <p:blipFill>
          <a:blip r:embed="rId2"/>
          <a:stretch>
            <a:fillRect/>
          </a:stretch>
        </p:blipFill>
        <p:spPr>
          <a:xfrm>
            <a:off x="604434" y="4771495"/>
            <a:ext cx="3038475" cy="1438275"/>
          </a:xfrm>
          <a:prstGeom prst="rect">
            <a:avLst/>
          </a:prstGeom>
        </p:spPr>
      </p:pic>
    </p:spTree>
    <p:extLst>
      <p:ext uri="{BB962C8B-B14F-4D97-AF65-F5344CB8AC3E}">
        <p14:creationId xmlns:p14="http://schemas.microsoft.com/office/powerpoint/2010/main" val="223690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Parametros de Calidad</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8" name="Rectángulo 7"/>
          <p:cNvSpPr/>
          <p:nvPr/>
        </p:nvSpPr>
        <p:spPr>
          <a:xfrm>
            <a:off x="604434" y="1721046"/>
            <a:ext cx="10986552" cy="923330"/>
          </a:xfrm>
          <a:prstGeom prst="rect">
            <a:avLst/>
          </a:prstGeom>
        </p:spPr>
        <p:txBody>
          <a:bodyPr wrap="square">
            <a:spAutoFit/>
          </a:bodyPr>
          <a:lstStyle/>
          <a:p>
            <a:pPr algn="just"/>
            <a:r>
              <a:rPr lang="es-MX" dirty="0" smtClean="0">
                <a:latin typeface="Garamond" panose="02020404030301010803" pitchFamily="18" charset="0"/>
              </a:rPr>
              <a:t>-ROC (Receiver </a:t>
            </a:r>
            <a:r>
              <a:rPr lang="es-MX" dirty="0" err="1" smtClean="0">
                <a:latin typeface="Garamond" panose="02020404030301010803" pitchFamily="18" charset="0"/>
              </a:rPr>
              <a:t>Operating</a:t>
            </a:r>
            <a:r>
              <a:rPr lang="es-MX" dirty="0" smtClean="0">
                <a:latin typeface="Garamond" panose="02020404030301010803" pitchFamily="18" charset="0"/>
              </a:rPr>
              <a:t> Curve): Indica la relación entre los falsos positivos y los verdaderos positivos permitiéndonos establecer el nivel de calidad o robustez que nuestro modelo tiene para predecir, algunos atores hacen referencia a esta curva como AUC. Se basa de los siguientes ratios:</a:t>
            </a:r>
            <a:endParaRPr lang="en-US" dirty="0">
              <a:latin typeface="Garamond" panose="02020404030301010803" pitchFamily="18" charset="0"/>
            </a:endParaRPr>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to 8"/>
          <p:cNvGraphicFramePr>
            <a:graphicFrameLocks noChangeAspect="1"/>
          </p:cNvGraphicFramePr>
          <p:nvPr>
            <p:extLst>
              <p:ext uri="{D42A27DB-BD31-4B8C-83A1-F6EECF244321}">
                <p14:modId xmlns:p14="http://schemas.microsoft.com/office/powerpoint/2010/main" val="964694129"/>
              </p:ext>
            </p:extLst>
          </p:nvPr>
        </p:nvGraphicFramePr>
        <p:xfrm>
          <a:off x="1017431" y="3156554"/>
          <a:ext cx="1771650" cy="400050"/>
        </p:xfrm>
        <a:graphic>
          <a:graphicData uri="http://schemas.openxmlformats.org/presentationml/2006/ole">
            <mc:AlternateContent xmlns:mc="http://schemas.openxmlformats.org/markup-compatibility/2006">
              <mc:Choice xmlns:v="urn:schemas-microsoft-com:vml" Requires="v">
                <p:oleObj spid="_x0000_s1105" name="Ecuación" r:id="rId3" imgW="1777229" imgH="393529" progId="Equation.3">
                  <p:embed/>
                </p:oleObj>
              </mc:Choice>
              <mc:Fallback>
                <p:oleObj name="Ecuación" r:id="rId3" imgW="1777229"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31" y="3156554"/>
                        <a:ext cx="17716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to 10"/>
          <p:cNvGraphicFramePr>
            <a:graphicFrameLocks noChangeAspect="1"/>
          </p:cNvGraphicFramePr>
          <p:nvPr>
            <p:extLst>
              <p:ext uri="{D42A27DB-BD31-4B8C-83A1-F6EECF244321}">
                <p14:modId xmlns:p14="http://schemas.microsoft.com/office/powerpoint/2010/main" val="1832575042"/>
              </p:ext>
            </p:extLst>
          </p:nvPr>
        </p:nvGraphicFramePr>
        <p:xfrm>
          <a:off x="3490174" y="3156554"/>
          <a:ext cx="1838325" cy="400050"/>
        </p:xfrm>
        <a:graphic>
          <a:graphicData uri="http://schemas.openxmlformats.org/presentationml/2006/ole">
            <mc:AlternateContent xmlns:mc="http://schemas.openxmlformats.org/markup-compatibility/2006">
              <mc:Choice xmlns:v="urn:schemas-microsoft-com:vml" Requires="v">
                <p:oleObj spid="_x0000_s1106" name="Ecuación" r:id="rId5" imgW="1841500" imgH="393700" progId="Equation.3">
                  <p:embed/>
                </p:oleObj>
              </mc:Choice>
              <mc:Fallback>
                <p:oleObj name="Ecuación" r:id="rId5" imgW="18415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174" y="3156554"/>
                        <a:ext cx="18383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ángulo 11"/>
          <p:cNvSpPr/>
          <p:nvPr/>
        </p:nvSpPr>
        <p:spPr>
          <a:xfrm>
            <a:off x="604434" y="4033627"/>
            <a:ext cx="10986552" cy="646331"/>
          </a:xfrm>
          <a:prstGeom prst="rect">
            <a:avLst/>
          </a:prstGeom>
        </p:spPr>
        <p:txBody>
          <a:bodyPr wrap="square">
            <a:spAutoFit/>
          </a:bodyPr>
          <a:lstStyle/>
          <a:p>
            <a:pPr algn="just"/>
            <a:r>
              <a:rPr lang="es-MX" dirty="0" smtClean="0">
                <a:latin typeface="Garamond" panose="02020404030301010803" pitchFamily="18" charset="0"/>
              </a:rPr>
              <a:t>-F-</a:t>
            </a:r>
            <a:r>
              <a:rPr lang="es-MX" dirty="0" err="1" smtClean="0">
                <a:latin typeface="Garamond" panose="02020404030301010803" pitchFamily="18" charset="0"/>
              </a:rPr>
              <a:t>Measure</a:t>
            </a:r>
            <a:r>
              <a:rPr lang="es-MX" dirty="0" smtClean="0">
                <a:latin typeface="Garamond" panose="02020404030301010803" pitchFamily="18" charset="0"/>
              </a:rPr>
              <a:t>: </a:t>
            </a:r>
            <a:r>
              <a:rPr lang="es-MX" dirty="0" err="1" smtClean="0">
                <a:latin typeface="Garamond" panose="02020404030301010803" pitchFamily="18" charset="0"/>
              </a:rPr>
              <a:t>Tambien</a:t>
            </a:r>
            <a:r>
              <a:rPr lang="es-MX" dirty="0" smtClean="0">
                <a:latin typeface="Garamond" panose="02020404030301010803" pitchFamily="18" charset="0"/>
              </a:rPr>
              <a:t> conocido como Score F1, llamadas </a:t>
            </a:r>
            <a:r>
              <a:rPr lang="es-MX" dirty="0" err="1" smtClean="0">
                <a:latin typeface="Garamond" panose="02020404030301010803" pitchFamily="18" charset="0"/>
              </a:rPr>
              <a:t>Precision</a:t>
            </a:r>
            <a:r>
              <a:rPr lang="es-MX" dirty="0" smtClean="0">
                <a:latin typeface="Garamond" panose="02020404030301010803" pitchFamily="18" charset="0"/>
              </a:rPr>
              <a:t> y </a:t>
            </a:r>
            <a:r>
              <a:rPr lang="es-MX" dirty="0" err="1" smtClean="0">
                <a:latin typeface="Garamond" panose="02020404030301010803" pitchFamily="18" charset="0"/>
              </a:rPr>
              <a:t>Recall</a:t>
            </a:r>
            <a:r>
              <a:rPr lang="es-MX" dirty="0" smtClean="0">
                <a:latin typeface="Garamond" panose="02020404030301010803" pitchFamily="18" charset="0"/>
              </a:rPr>
              <a:t>. La precisión es el porcentaje de instancias clasificadas correctamente.</a:t>
            </a:r>
            <a:endParaRPr lang="en-US" dirty="0">
              <a:latin typeface="Garamond" panose="02020404030301010803" pitchFamily="18" charset="0"/>
            </a:endParaRPr>
          </a:p>
        </p:txBody>
      </p:sp>
      <p:sp>
        <p:nvSpPr>
          <p:cNvPr id="13" name="Rectangle 6"/>
          <p:cNvSpPr>
            <a:spLocks noChangeArrowheads="1"/>
          </p:cNvSpPr>
          <p:nvPr/>
        </p:nvSpPr>
        <p:spPr bwMode="auto">
          <a:xfrm>
            <a:off x="1017431" y="49569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to 13"/>
          <p:cNvGraphicFramePr>
            <a:graphicFrameLocks noChangeAspect="1"/>
          </p:cNvGraphicFramePr>
          <p:nvPr>
            <p:extLst>
              <p:ext uri="{D42A27DB-BD31-4B8C-83A1-F6EECF244321}">
                <p14:modId xmlns:p14="http://schemas.microsoft.com/office/powerpoint/2010/main" val="3348612132"/>
              </p:ext>
            </p:extLst>
          </p:nvPr>
        </p:nvGraphicFramePr>
        <p:xfrm>
          <a:off x="1017431" y="4956956"/>
          <a:ext cx="1343025" cy="400050"/>
        </p:xfrm>
        <a:graphic>
          <a:graphicData uri="http://schemas.openxmlformats.org/presentationml/2006/ole">
            <mc:AlternateContent xmlns:mc="http://schemas.openxmlformats.org/markup-compatibility/2006">
              <mc:Choice xmlns:v="urn:schemas-microsoft-com:vml" Requires="v">
                <p:oleObj spid="_x0000_s1107" name="Ecuación" r:id="rId7" imgW="1345616" imgH="393529" progId="Equation.3">
                  <p:embed/>
                </p:oleObj>
              </mc:Choice>
              <mc:Fallback>
                <p:oleObj name="Ecuación" r:id="rId7" imgW="1345616"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431" y="4956956"/>
                        <a:ext cx="13430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3490174" y="491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to 15"/>
          <p:cNvGraphicFramePr>
            <a:graphicFrameLocks noChangeAspect="1"/>
          </p:cNvGraphicFramePr>
          <p:nvPr>
            <p:extLst>
              <p:ext uri="{D42A27DB-BD31-4B8C-83A1-F6EECF244321}">
                <p14:modId xmlns:p14="http://schemas.microsoft.com/office/powerpoint/2010/main" val="1186514104"/>
              </p:ext>
            </p:extLst>
          </p:nvPr>
        </p:nvGraphicFramePr>
        <p:xfrm>
          <a:off x="3490174" y="4910700"/>
          <a:ext cx="1190625" cy="400050"/>
        </p:xfrm>
        <a:graphic>
          <a:graphicData uri="http://schemas.openxmlformats.org/presentationml/2006/ole">
            <mc:AlternateContent xmlns:mc="http://schemas.openxmlformats.org/markup-compatibility/2006">
              <mc:Choice xmlns:v="urn:schemas-microsoft-com:vml" Requires="v">
                <p:oleObj spid="_x0000_s1108" name="Ecuación" r:id="rId9" imgW="1193800" imgH="393700" progId="Equation.3">
                  <p:embed/>
                </p:oleObj>
              </mc:Choice>
              <mc:Fallback>
                <p:oleObj name="Ecuación" r:id="rId9" imgW="11938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0174" y="4910700"/>
                        <a:ext cx="11906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to 17"/>
          <p:cNvGraphicFramePr>
            <a:graphicFrameLocks noChangeAspect="1"/>
          </p:cNvGraphicFramePr>
          <p:nvPr>
            <p:extLst>
              <p:ext uri="{D42A27DB-BD31-4B8C-83A1-F6EECF244321}">
                <p14:modId xmlns:p14="http://schemas.microsoft.com/office/powerpoint/2010/main" val="3368080216"/>
              </p:ext>
            </p:extLst>
          </p:nvPr>
        </p:nvGraphicFramePr>
        <p:xfrm>
          <a:off x="5660868" y="4910700"/>
          <a:ext cx="2200275" cy="400050"/>
        </p:xfrm>
        <a:graphic>
          <a:graphicData uri="http://schemas.openxmlformats.org/presentationml/2006/ole">
            <mc:AlternateContent xmlns:mc="http://schemas.openxmlformats.org/markup-compatibility/2006">
              <mc:Choice xmlns:v="urn:schemas-microsoft-com:vml" Requires="v">
                <p:oleObj spid="_x0000_s1109" name="Ecuación" r:id="rId11" imgW="2209800" imgH="393700" progId="Equation.3">
                  <p:embed/>
                </p:oleObj>
              </mc:Choice>
              <mc:Fallback>
                <p:oleObj name="Ecuación" r:id="rId11" imgW="2209800" imgH="3937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0868" y="4910700"/>
                        <a:ext cx="22002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ángulo 18"/>
          <p:cNvSpPr/>
          <p:nvPr/>
        </p:nvSpPr>
        <p:spPr>
          <a:xfrm>
            <a:off x="618520" y="5549447"/>
            <a:ext cx="10972466" cy="923330"/>
          </a:xfrm>
          <a:prstGeom prst="rect">
            <a:avLst/>
          </a:prstGeom>
        </p:spPr>
        <p:txBody>
          <a:bodyPr wrap="square">
            <a:spAutoFit/>
          </a:bodyPr>
          <a:lstStyle/>
          <a:p>
            <a:pPr algn="just"/>
            <a:r>
              <a:rPr lang="es-MX" i="1" dirty="0" smtClean="0">
                <a:latin typeface="Times New Roman" panose="02020603050405020304" pitchFamily="18" charset="0"/>
                <a:ea typeface="Times New Roman" panose="02020603050405020304" pitchFamily="18" charset="0"/>
              </a:rPr>
              <a:t>Una precisión alta indica que nuestro modelo cometerá muy pocos errores en la clase positiva y que los valores que predice como “positivos” es muy probable que sean positivos. Un </a:t>
            </a:r>
            <a:r>
              <a:rPr lang="es-MX" i="1" dirty="0" err="1" smtClean="0">
                <a:latin typeface="Times New Roman" panose="02020603050405020304" pitchFamily="18" charset="0"/>
                <a:ea typeface="Times New Roman" panose="02020603050405020304" pitchFamily="18" charset="0"/>
              </a:rPr>
              <a:t>recall</a:t>
            </a:r>
            <a:r>
              <a:rPr lang="es-MX" i="1" dirty="0" smtClean="0">
                <a:latin typeface="Times New Roman" panose="02020603050405020304" pitchFamily="18" charset="0"/>
                <a:ea typeface="Times New Roman" panose="02020603050405020304" pitchFamily="18" charset="0"/>
              </a:rPr>
              <a:t> alto indica que nuestro modelo es capaz de clasificar correctamente muchos registros de tipo “positivo”</a:t>
            </a:r>
            <a:r>
              <a:rPr lang="en-US" i="1" dirty="0" smtClean="0">
                <a:latin typeface="Times New Roman" panose="02020603050405020304" pitchFamily="18" charset="0"/>
                <a:ea typeface="Times New Roman" panose="02020603050405020304" pitchFamily="18" charset="0"/>
              </a:rPr>
              <a:t>. </a:t>
            </a:r>
            <a:endParaRPr lang="en-US" i="1" dirty="0"/>
          </a:p>
        </p:txBody>
      </p:sp>
      <p:pic>
        <p:nvPicPr>
          <p:cNvPr id="21" name="Imagen 20"/>
          <p:cNvPicPr>
            <a:picLocks noChangeAspect="1"/>
          </p:cNvPicPr>
          <p:nvPr/>
        </p:nvPicPr>
        <p:blipFill>
          <a:blip r:embed="rId13"/>
          <a:stretch>
            <a:fillRect/>
          </a:stretch>
        </p:blipFill>
        <p:spPr>
          <a:xfrm>
            <a:off x="7113431" y="2405405"/>
            <a:ext cx="3267075" cy="1504950"/>
          </a:xfrm>
          <a:prstGeom prst="rect">
            <a:avLst/>
          </a:prstGeom>
        </p:spPr>
      </p:pic>
    </p:spTree>
    <p:extLst>
      <p:ext uri="{BB962C8B-B14F-4D97-AF65-F5344CB8AC3E}">
        <p14:creationId xmlns:p14="http://schemas.microsoft.com/office/powerpoint/2010/main" val="94493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Imagen 3"/>
          <p:cNvPicPr>
            <a:picLocks noChangeAspect="1"/>
          </p:cNvPicPr>
          <p:nvPr/>
        </p:nvPicPr>
        <p:blipFill>
          <a:blip r:embed="rId2"/>
          <a:stretch>
            <a:fillRect/>
          </a:stretch>
        </p:blipFill>
        <p:spPr>
          <a:xfrm>
            <a:off x="489866" y="1723221"/>
            <a:ext cx="4257675" cy="2381250"/>
          </a:xfrm>
          <a:prstGeom prst="rect">
            <a:avLst/>
          </a:prstGeom>
        </p:spPr>
      </p:pic>
      <p:pic>
        <p:nvPicPr>
          <p:cNvPr id="5" name="Imagen 4"/>
          <p:cNvPicPr>
            <a:picLocks noChangeAspect="1"/>
          </p:cNvPicPr>
          <p:nvPr/>
        </p:nvPicPr>
        <p:blipFill>
          <a:blip r:embed="rId3"/>
          <a:stretch>
            <a:fillRect/>
          </a:stretch>
        </p:blipFill>
        <p:spPr>
          <a:xfrm>
            <a:off x="5462687" y="1742271"/>
            <a:ext cx="4810125" cy="2362200"/>
          </a:xfrm>
          <a:prstGeom prst="rect">
            <a:avLst/>
          </a:prstGeom>
        </p:spPr>
      </p:pic>
      <p:sp>
        <p:nvSpPr>
          <p:cNvPr id="6" name="Rectángulo 5"/>
          <p:cNvSpPr/>
          <p:nvPr/>
        </p:nvSpPr>
        <p:spPr>
          <a:xfrm>
            <a:off x="489865" y="5832746"/>
            <a:ext cx="11384455" cy="338554"/>
          </a:xfrm>
          <a:prstGeom prst="rect">
            <a:avLst/>
          </a:prstGeom>
        </p:spPr>
        <p:txBody>
          <a:bodyPr wrap="square">
            <a:spAutoFit/>
          </a:bodyPr>
          <a:lstStyle/>
          <a:p>
            <a:r>
              <a:rPr lang="en-US" sz="1600" dirty="0"/>
              <a:t>https://developers.google.com/machine-learning/crash-course/classification/precision-and-recall?hl=es-419</a:t>
            </a:r>
          </a:p>
        </p:txBody>
      </p:sp>
      <p:pic>
        <p:nvPicPr>
          <p:cNvPr id="7" name="Imagen 6"/>
          <p:cNvPicPr>
            <a:picLocks noChangeAspect="1"/>
          </p:cNvPicPr>
          <p:nvPr/>
        </p:nvPicPr>
        <p:blipFill>
          <a:blip r:embed="rId4"/>
          <a:stretch>
            <a:fillRect/>
          </a:stretch>
        </p:blipFill>
        <p:spPr>
          <a:xfrm>
            <a:off x="489865" y="4216866"/>
            <a:ext cx="7839075" cy="1200150"/>
          </a:xfrm>
          <a:prstGeom prst="rect">
            <a:avLst/>
          </a:prstGeom>
        </p:spPr>
      </p:pic>
      <p:sp>
        <p:nvSpPr>
          <p:cNvPr id="20" name="Rectángulo 19"/>
          <p:cNvSpPr/>
          <p:nvPr/>
        </p:nvSpPr>
        <p:spPr>
          <a:xfrm>
            <a:off x="4893972" y="5190186"/>
            <a:ext cx="3876541" cy="425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57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Imagen 7"/>
          <p:cNvPicPr>
            <a:picLocks noChangeAspect="1"/>
          </p:cNvPicPr>
          <p:nvPr/>
        </p:nvPicPr>
        <p:blipFill>
          <a:blip r:embed="rId2"/>
          <a:stretch>
            <a:fillRect/>
          </a:stretch>
        </p:blipFill>
        <p:spPr>
          <a:xfrm>
            <a:off x="455992" y="1658087"/>
            <a:ext cx="7905750" cy="3876675"/>
          </a:xfrm>
          <a:prstGeom prst="rect">
            <a:avLst/>
          </a:prstGeom>
        </p:spPr>
      </p:pic>
      <p:sp>
        <p:nvSpPr>
          <p:cNvPr id="11" name="Rectángulo 10"/>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spTree>
    <p:extLst>
      <p:ext uri="{BB962C8B-B14F-4D97-AF65-F5344CB8AC3E}">
        <p14:creationId xmlns:p14="http://schemas.microsoft.com/office/powerpoint/2010/main" val="228307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Imagen 3"/>
          <p:cNvPicPr>
            <a:picLocks noChangeAspect="1"/>
          </p:cNvPicPr>
          <p:nvPr/>
        </p:nvPicPr>
        <p:blipFill>
          <a:blip r:embed="rId2"/>
          <a:stretch>
            <a:fillRect/>
          </a:stretch>
        </p:blipFill>
        <p:spPr>
          <a:xfrm>
            <a:off x="2166937" y="1766887"/>
            <a:ext cx="7858125" cy="3324225"/>
          </a:xfrm>
          <a:prstGeom prst="rect">
            <a:avLst/>
          </a:prstGeom>
        </p:spPr>
      </p:pic>
      <p:sp>
        <p:nvSpPr>
          <p:cNvPr id="9" name="Rectángulo 8"/>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spTree>
    <p:extLst>
      <p:ext uri="{BB962C8B-B14F-4D97-AF65-F5344CB8AC3E}">
        <p14:creationId xmlns:p14="http://schemas.microsoft.com/office/powerpoint/2010/main" val="205541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ángulo 8"/>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pic>
        <p:nvPicPr>
          <p:cNvPr id="5" name="Imagen 4"/>
          <p:cNvPicPr>
            <a:picLocks noChangeAspect="1"/>
          </p:cNvPicPr>
          <p:nvPr/>
        </p:nvPicPr>
        <p:blipFill>
          <a:blip r:embed="rId2"/>
          <a:stretch>
            <a:fillRect/>
          </a:stretch>
        </p:blipFill>
        <p:spPr>
          <a:xfrm>
            <a:off x="1971675" y="1514475"/>
            <a:ext cx="8248650" cy="3829050"/>
          </a:xfrm>
          <a:prstGeom prst="rect">
            <a:avLst/>
          </a:prstGeom>
        </p:spPr>
      </p:pic>
    </p:spTree>
    <p:extLst>
      <p:ext uri="{BB962C8B-B14F-4D97-AF65-F5344CB8AC3E}">
        <p14:creationId xmlns:p14="http://schemas.microsoft.com/office/powerpoint/2010/main" val="273219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ángulo 8"/>
          <p:cNvSpPr/>
          <p:nvPr/>
        </p:nvSpPr>
        <p:spPr>
          <a:xfrm>
            <a:off x="455991" y="5909874"/>
            <a:ext cx="10897809" cy="338554"/>
          </a:xfrm>
          <a:prstGeom prst="rect">
            <a:avLst/>
          </a:prstGeom>
        </p:spPr>
        <p:txBody>
          <a:bodyPr wrap="square">
            <a:spAutoFit/>
          </a:bodyPr>
          <a:lstStyle/>
          <a:p>
            <a:r>
              <a:rPr lang="en-US" sz="1600" dirty="0"/>
              <a:t>https://developers.google.com/machine-learning/crash-course/classification/roc-and-auc?hl=es-419</a:t>
            </a:r>
          </a:p>
        </p:txBody>
      </p:sp>
      <p:pic>
        <p:nvPicPr>
          <p:cNvPr id="4" name="Imagen 3"/>
          <p:cNvPicPr>
            <a:picLocks noChangeAspect="1"/>
          </p:cNvPicPr>
          <p:nvPr/>
        </p:nvPicPr>
        <p:blipFill>
          <a:blip r:embed="rId2"/>
          <a:stretch>
            <a:fillRect/>
          </a:stretch>
        </p:blipFill>
        <p:spPr>
          <a:xfrm>
            <a:off x="2605691" y="1384676"/>
            <a:ext cx="5924550" cy="285750"/>
          </a:xfrm>
          <a:prstGeom prst="rect">
            <a:avLst/>
          </a:prstGeom>
        </p:spPr>
      </p:pic>
      <p:pic>
        <p:nvPicPr>
          <p:cNvPr id="6" name="Imagen 5"/>
          <p:cNvPicPr>
            <a:picLocks noChangeAspect="1"/>
          </p:cNvPicPr>
          <p:nvPr/>
        </p:nvPicPr>
        <p:blipFill>
          <a:blip r:embed="rId3"/>
          <a:stretch>
            <a:fillRect/>
          </a:stretch>
        </p:blipFill>
        <p:spPr>
          <a:xfrm>
            <a:off x="256504" y="1846234"/>
            <a:ext cx="2895600" cy="1905000"/>
          </a:xfrm>
          <a:prstGeom prst="rect">
            <a:avLst/>
          </a:prstGeom>
        </p:spPr>
      </p:pic>
      <p:pic>
        <p:nvPicPr>
          <p:cNvPr id="7" name="Imagen 6"/>
          <p:cNvPicPr>
            <a:picLocks noChangeAspect="1"/>
          </p:cNvPicPr>
          <p:nvPr/>
        </p:nvPicPr>
        <p:blipFill>
          <a:blip r:embed="rId4"/>
          <a:stretch>
            <a:fillRect/>
          </a:stretch>
        </p:blipFill>
        <p:spPr>
          <a:xfrm>
            <a:off x="3609404" y="1846234"/>
            <a:ext cx="2933700" cy="1866900"/>
          </a:xfrm>
          <a:prstGeom prst="rect">
            <a:avLst/>
          </a:prstGeom>
        </p:spPr>
      </p:pic>
      <p:pic>
        <p:nvPicPr>
          <p:cNvPr id="8" name="Imagen 7"/>
          <p:cNvPicPr>
            <a:picLocks noChangeAspect="1"/>
          </p:cNvPicPr>
          <p:nvPr/>
        </p:nvPicPr>
        <p:blipFill>
          <a:blip r:embed="rId5"/>
          <a:stretch>
            <a:fillRect/>
          </a:stretch>
        </p:blipFill>
        <p:spPr>
          <a:xfrm>
            <a:off x="6997084" y="1796842"/>
            <a:ext cx="2857500" cy="2009775"/>
          </a:xfrm>
          <a:prstGeom prst="rect">
            <a:avLst/>
          </a:prstGeom>
        </p:spPr>
      </p:pic>
      <p:pic>
        <p:nvPicPr>
          <p:cNvPr id="11" name="Imagen 10"/>
          <p:cNvPicPr>
            <a:picLocks noChangeAspect="1"/>
          </p:cNvPicPr>
          <p:nvPr/>
        </p:nvPicPr>
        <p:blipFill>
          <a:blip r:embed="rId6"/>
          <a:stretch>
            <a:fillRect/>
          </a:stretch>
        </p:blipFill>
        <p:spPr>
          <a:xfrm>
            <a:off x="313654" y="3927042"/>
            <a:ext cx="2838450" cy="1952625"/>
          </a:xfrm>
          <a:prstGeom prst="rect">
            <a:avLst/>
          </a:prstGeom>
        </p:spPr>
      </p:pic>
      <p:pic>
        <p:nvPicPr>
          <p:cNvPr id="12" name="Imagen 11"/>
          <p:cNvPicPr>
            <a:picLocks noChangeAspect="1"/>
          </p:cNvPicPr>
          <p:nvPr/>
        </p:nvPicPr>
        <p:blipFill>
          <a:blip r:embed="rId7"/>
          <a:stretch>
            <a:fillRect/>
          </a:stretch>
        </p:blipFill>
        <p:spPr>
          <a:xfrm>
            <a:off x="3606084" y="3867166"/>
            <a:ext cx="2762250" cy="2009775"/>
          </a:xfrm>
          <a:prstGeom prst="rect">
            <a:avLst/>
          </a:prstGeom>
        </p:spPr>
      </p:pic>
    </p:spTree>
    <p:extLst>
      <p:ext uri="{BB962C8B-B14F-4D97-AF65-F5344CB8AC3E}">
        <p14:creationId xmlns:p14="http://schemas.microsoft.com/office/powerpoint/2010/main" val="3794525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smtClean="0"/>
              <a:t>Decision Trees</a:t>
            </a:r>
            <a:endParaRPr lang="en-US" sz="1800" dirty="0"/>
          </a:p>
          <a:p>
            <a:r>
              <a:rPr lang="en-US" sz="1800" dirty="0"/>
              <a:t>By </a:t>
            </a:r>
            <a:r>
              <a:rPr lang="en-US" sz="1800" dirty="0" smtClean="0"/>
              <a:t>Chris </a:t>
            </a:r>
            <a:r>
              <a:rPr lang="en-US" sz="1800" dirty="0"/>
              <a:t>Smith, </a:t>
            </a:r>
            <a:r>
              <a:rPr lang="en-US" sz="1800" dirty="0" smtClean="0"/>
              <a:t>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a:t>
            </a:r>
            <a:endParaRPr lang="en-US" dirty="0"/>
          </a:p>
        </p:txBody>
      </p:sp>
      <p:sp>
        <p:nvSpPr>
          <p:cNvPr id="4" name="Rectángulo 3"/>
          <p:cNvSpPr/>
          <p:nvPr/>
        </p:nvSpPr>
        <p:spPr>
          <a:xfrm>
            <a:off x="604434" y="1798526"/>
            <a:ext cx="5770608" cy="1200329"/>
          </a:xfrm>
          <a:prstGeom prst="rect">
            <a:avLst/>
          </a:prstGeom>
        </p:spPr>
        <p:txBody>
          <a:bodyPr wrap="square">
            <a:spAutoFit/>
          </a:bodyPr>
          <a:lstStyle/>
          <a:p>
            <a:pPr indent="457200"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Machine Learning son un conjunto de métodos/algoritmos diseñados para encontrar patrones y tendencias en los datos. Se encuentra en la intersección entre las matemáticas y estadística con la ingeniería de software y ciencias de la computación.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7099550" y="1646750"/>
            <a:ext cx="4200525" cy="5166176"/>
          </a:xfrm>
          <a:prstGeom prst="rect">
            <a:avLst/>
          </a:prstGeom>
        </p:spPr>
      </p:pic>
      <p:sp>
        <p:nvSpPr>
          <p:cNvPr id="6" name="Rectángulo 5"/>
          <p:cNvSpPr/>
          <p:nvPr/>
        </p:nvSpPr>
        <p:spPr>
          <a:xfrm>
            <a:off x="604434" y="3689004"/>
            <a:ext cx="6096000" cy="233910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Familias de técnicas de ML</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Supervisado: En este proceso de aprendizaje la variable de salida está bien definida (variable objetivo), es decir estas técnicas nos son útiles cuando nos interesa hacer predicciones sobre una variable objetivo.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No Supervisado: Este proceso de aprendizaje no implica tener una variable objetivo bien identificada, su objetivo no es hacer predicciones.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56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General de un Sistema de Machine Learning</a:t>
            </a:r>
            <a:endParaRPr lang="en-US" dirty="0"/>
          </a:p>
        </p:txBody>
      </p:sp>
      <p:grpSp>
        <p:nvGrpSpPr>
          <p:cNvPr id="6" name="Grupo 5"/>
          <p:cNvGrpSpPr/>
          <p:nvPr/>
        </p:nvGrpSpPr>
        <p:grpSpPr>
          <a:xfrm>
            <a:off x="980202" y="2454297"/>
            <a:ext cx="5665297" cy="3508621"/>
            <a:chOff x="0" y="0"/>
            <a:chExt cx="4848225" cy="2181225"/>
          </a:xfrm>
        </p:grpSpPr>
        <p:sp>
          <p:nvSpPr>
            <p:cNvPr id="7" name="Cuadro de texto 15"/>
            <p:cNvSpPr txBox="1"/>
            <p:nvPr/>
          </p:nvSpPr>
          <p:spPr>
            <a:xfrm>
              <a:off x="152400" y="962025"/>
              <a:ext cx="51117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Input</a:t>
              </a:r>
            </a:p>
          </p:txBody>
        </p:sp>
        <p:grpSp>
          <p:nvGrpSpPr>
            <p:cNvPr id="8" name="Grupo 7"/>
            <p:cNvGrpSpPr/>
            <p:nvPr/>
          </p:nvGrpSpPr>
          <p:grpSpPr>
            <a:xfrm>
              <a:off x="0" y="0"/>
              <a:ext cx="4848225" cy="2181225"/>
              <a:chOff x="0" y="0"/>
              <a:chExt cx="4848225" cy="2181225"/>
            </a:xfrm>
          </p:grpSpPr>
          <p:sp>
            <p:nvSpPr>
              <p:cNvPr id="9" name="Cuadro de texto 13"/>
              <p:cNvSpPr txBox="1"/>
              <p:nvPr/>
            </p:nvSpPr>
            <p:spPr>
              <a:xfrm>
                <a:off x="2752725" y="1009650"/>
                <a:ext cx="81597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Prediction</a:t>
                </a:r>
              </a:p>
            </p:txBody>
          </p:sp>
          <p:grpSp>
            <p:nvGrpSpPr>
              <p:cNvPr id="10" name="Grupo 9"/>
              <p:cNvGrpSpPr/>
              <p:nvPr/>
            </p:nvGrpSpPr>
            <p:grpSpPr>
              <a:xfrm>
                <a:off x="0" y="0"/>
                <a:ext cx="4848225" cy="2181225"/>
                <a:chOff x="0" y="0"/>
                <a:chExt cx="4848225" cy="2181225"/>
              </a:xfrm>
            </p:grpSpPr>
            <p:sp>
              <p:nvSpPr>
                <p:cNvPr id="11" name="Disco magnético 10"/>
                <p:cNvSpPr/>
                <p:nvPr/>
              </p:nvSpPr>
              <p:spPr>
                <a:xfrm>
                  <a:off x="0" y="0"/>
                  <a:ext cx="895350" cy="76200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Examples</a:t>
                  </a:r>
                </a:p>
              </p:txBody>
            </p:sp>
            <p:sp>
              <p:nvSpPr>
                <p:cNvPr id="12" name="Rectángulo redondeado 11"/>
                <p:cNvSpPr/>
                <p:nvPr/>
              </p:nvSpPr>
              <p:spPr>
                <a:xfrm>
                  <a:off x="1323975" y="68580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MODEL</a:t>
                  </a:r>
                </a:p>
              </p:txBody>
            </p:sp>
            <p:sp>
              <p:nvSpPr>
                <p:cNvPr id="13" name="Rectángulo redondeado 12"/>
                <p:cNvSpPr/>
                <p:nvPr/>
              </p:nvSpPr>
              <p:spPr>
                <a:xfrm>
                  <a:off x="1352550" y="154305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Parameters</a:t>
                  </a:r>
                </a:p>
              </p:txBody>
            </p:sp>
            <p:sp>
              <p:nvSpPr>
                <p:cNvPr id="14" name="Rectángulo redondeado 13"/>
                <p:cNvSpPr/>
                <p:nvPr/>
              </p:nvSpPr>
              <p:spPr>
                <a:xfrm>
                  <a:off x="3000375" y="154305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Learner</a:t>
                  </a:r>
                </a:p>
              </p:txBody>
            </p:sp>
            <p:cxnSp>
              <p:nvCxnSpPr>
                <p:cNvPr id="15" name="Conector recto de flecha 14"/>
                <p:cNvCxnSpPr/>
                <p:nvPr/>
              </p:nvCxnSpPr>
              <p:spPr>
                <a:xfrm>
                  <a:off x="962025" y="304800"/>
                  <a:ext cx="3876675" cy="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4829175" y="314325"/>
                  <a:ext cx="19050" cy="146685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flipV="1">
                  <a:off x="4086225" y="1857375"/>
                  <a:ext cx="5334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flipV="1">
                  <a:off x="2438400" y="1857375"/>
                  <a:ext cx="5334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609600" y="1114425"/>
                  <a:ext cx="6762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2428875" y="1133475"/>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3324225" y="1209675"/>
                  <a:ext cx="0"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1895475" y="1333500"/>
                  <a:ext cx="0"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agen 22" descr="Imagen relacionada"/>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7450" y="1219200"/>
                  <a:ext cx="559435" cy="590550"/>
                </a:xfrm>
                <a:prstGeom prst="rect">
                  <a:avLst/>
                </a:prstGeom>
                <a:noFill/>
                <a:ln>
                  <a:noFill/>
                </a:ln>
              </p:spPr>
            </p:pic>
          </p:grpSp>
        </p:grpSp>
      </p:grpSp>
      <p:sp>
        <p:nvSpPr>
          <p:cNvPr id="24" name="Cuadro de texto 14"/>
          <p:cNvSpPr txBox="1"/>
          <p:nvPr/>
        </p:nvSpPr>
        <p:spPr>
          <a:xfrm>
            <a:off x="6359079" y="5334735"/>
            <a:ext cx="528320"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Truth</a:t>
            </a:r>
          </a:p>
        </p:txBody>
      </p:sp>
      <p:sp>
        <p:nvSpPr>
          <p:cNvPr id="3" name="Rectángulo 2"/>
          <p:cNvSpPr/>
          <p:nvPr/>
        </p:nvSpPr>
        <p:spPr>
          <a:xfrm>
            <a:off x="8017234" y="2187299"/>
            <a:ext cx="3459789" cy="2985433"/>
          </a:xfrm>
          <a:prstGeom prst="rect">
            <a:avLst/>
          </a:prstGeom>
        </p:spPr>
        <p:txBody>
          <a:bodyPr wrap="square">
            <a:spAutoFit/>
          </a:bodyPr>
          <a:lstStyle/>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Model, refers to the model artifact that is created by the training process. It is the system that makes predictions as close as possible to the ones contained in the dataset by identifying the relationship between the different features.</a:t>
            </a:r>
          </a:p>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Parameters, the factors used by the model to form its decisions, and stablish the relationship between the variables.</a:t>
            </a:r>
          </a:p>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Learner, the component that adjusts the parameters by looking at differences in predictions versus real world.</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331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Ciclo Vida Machine Learning</a:t>
            </a:r>
            <a:endParaRPr lang="en-US" dirty="0"/>
          </a:p>
        </p:txBody>
      </p:sp>
      <p:pic>
        <p:nvPicPr>
          <p:cNvPr id="4" name="Imagen 3"/>
          <p:cNvPicPr/>
          <p:nvPr/>
        </p:nvPicPr>
        <p:blipFill>
          <a:blip r:embed="rId2"/>
          <a:stretch>
            <a:fillRect/>
          </a:stretch>
        </p:blipFill>
        <p:spPr>
          <a:xfrm>
            <a:off x="1505933" y="2286603"/>
            <a:ext cx="3194855" cy="3058129"/>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310649" y="1609859"/>
            <a:ext cx="4876800" cy="4776653"/>
          </a:xfrm>
          <a:prstGeom prst="rect">
            <a:avLst/>
          </a:prstGeom>
          <a:noFill/>
          <a:ln>
            <a:noFill/>
          </a:ln>
        </p:spPr>
      </p:pic>
    </p:spTree>
    <p:extLst>
      <p:ext uri="{BB962C8B-B14F-4D97-AF65-F5344CB8AC3E}">
        <p14:creationId xmlns:p14="http://schemas.microsoft.com/office/powerpoint/2010/main" val="28919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de Evaluación</a:t>
            </a:r>
            <a:endParaRPr lang="en-US" dirty="0"/>
          </a:p>
        </p:txBody>
      </p:sp>
      <p:sp>
        <p:nvSpPr>
          <p:cNvPr id="5" name="Rectángulo 4"/>
          <p:cNvSpPr/>
          <p:nvPr/>
        </p:nvSpPr>
        <p:spPr>
          <a:xfrm>
            <a:off x="735170" y="1705658"/>
            <a:ext cx="10302024" cy="3354765"/>
          </a:xfrm>
          <a:prstGeom prst="rect">
            <a:avLst/>
          </a:prstGeom>
        </p:spPr>
        <p:txBody>
          <a:bodyPr wrap="square">
            <a:spAutoFit/>
          </a:bodyPr>
          <a:lstStyle/>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Holdout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Los registros se dividen en dos subconjuntos, el de entrenamiento y el de testeo. Usualmente la división es 2/3, 1/3</a:t>
            </a:r>
          </a:p>
          <a:p>
            <a:pPr marL="342900" marR="228600" lvl="0" indent="-342900" algn="just">
              <a:spcAft>
                <a:spcPts val="1200"/>
              </a:spcAft>
              <a:buFont typeface="+mj-lt"/>
              <a:buAutoNum type="arabicPeriod"/>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Sampling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Aplicación del método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Holdout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sobre muestras aleatorias.</a:t>
            </a:r>
          </a:p>
          <a:p>
            <a:pPr marL="342900" marR="2286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smtClean="0">
                <a:effectLst/>
                <a:latin typeface="Garamond" panose="02020404030301010803" pitchFamily="18" charset="0"/>
                <a:ea typeface="Times New Roman" panose="02020603050405020304" pitchFamily="18" charset="0"/>
                <a:cs typeface="Times New Roman" panose="02020603050405020304" pitchFamily="18" charset="0"/>
              </a:rPr>
              <a:t>Fold</a:t>
            </a: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 Cross </a:t>
            </a:r>
            <a:r>
              <a:rPr lang="es-SV" spc="-25" dirty="0" err="1" smtClean="0">
                <a:effectLst/>
                <a:latin typeface="Garamond" panose="02020404030301010803" pitchFamily="18" charset="0"/>
                <a:ea typeface="Times New Roman" panose="02020603050405020304" pitchFamily="18" charset="0"/>
                <a:cs typeface="Times New Roman" panose="02020603050405020304" pitchFamily="18" charset="0"/>
              </a:rPr>
              <a:t>Validation</a:t>
            </a: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 Se dividen los datos en K subconjuntos y se construyen K modelos, cada modelo es testeado con los datos que no pertenecen a ese subconjunto.</a:t>
            </a:r>
          </a:p>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Leave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one-out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Cada observación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actua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como parte del conjunto de datos de prueba, mientras que el grupo restante funciona como grupo de entrenamiento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4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Conceptos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a:t>Los árboles de decisión son un método usado en distintas disciplinas como modelo de predicción. Estos son similares a diagramas de flujo, en los que llegamos a puntos en los que se toman decisiones de acuerdo a una regla.</a:t>
            </a:r>
            <a:endParaRPr lang="en-US" dirty="0"/>
          </a:p>
        </p:txBody>
      </p:sp>
      <p:pic>
        <p:nvPicPr>
          <p:cNvPr id="4" name="Imagen 3"/>
          <p:cNvPicPr>
            <a:picLocks noChangeAspect="1"/>
          </p:cNvPicPr>
          <p:nvPr/>
        </p:nvPicPr>
        <p:blipFill rotWithShape="1">
          <a:blip r:embed="rId2"/>
          <a:srcRect l="11872" r="13465"/>
          <a:stretch/>
        </p:blipFill>
        <p:spPr>
          <a:xfrm>
            <a:off x="7014693" y="2862263"/>
            <a:ext cx="5177307" cy="3314700"/>
          </a:xfrm>
          <a:prstGeom prst="rect">
            <a:avLst/>
          </a:prstGeom>
        </p:spPr>
      </p:pic>
      <p:sp>
        <p:nvSpPr>
          <p:cNvPr id="5" name="Rectángulo 4"/>
          <p:cNvSpPr/>
          <p:nvPr/>
        </p:nvSpPr>
        <p:spPr>
          <a:xfrm>
            <a:off x="838201" y="3096576"/>
            <a:ext cx="6096000" cy="2769989"/>
          </a:xfrm>
          <a:prstGeom prst="rect">
            <a:avLst/>
          </a:prstGeom>
        </p:spPr>
        <p:txBody>
          <a:bodyPr>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árbol de decisión es un grafico que mediante los métodos de construcción de ramas ilustra el curso de acción para una salida determinadas.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árbol de decisión es un flujo que ayuda a tomar decisiones por medio de la evaluación de diferentes condicionales.</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Un árbol de decisión ayuda a analizar escenarios y consecuencias de tomar una decisión y que regularmente seria muy difícil de visualizar.</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2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Elementos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a:t>Los árboles de decisión son un método usado en distintas disciplinas como modelo de predicción. Estos son similares a diagramas de flujo, en los que llegamos a puntos en los que se toman decisiones de acuerdo a una regla.</a:t>
            </a:r>
            <a:endParaRPr lang="en-US" dirty="0"/>
          </a:p>
        </p:txBody>
      </p:sp>
      <p:pic>
        <p:nvPicPr>
          <p:cNvPr id="6" name="Imagen 5"/>
          <p:cNvPicPr>
            <a:picLocks noChangeAspect="1"/>
          </p:cNvPicPr>
          <p:nvPr/>
        </p:nvPicPr>
        <p:blipFill rotWithShape="1">
          <a:blip r:embed="rId2"/>
          <a:srcRect l="8508" r="4520"/>
          <a:stretch/>
        </p:blipFill>
        <p:spPr>
          <a:xfrm>
            <a:off x="167425" y="3176588"/>
            <a:ext cx="8010660" cy="3000375"/>
          </a:xfrm>
          <a:prstGeom prst="rect">
            <a:avLst/>
          </a:prstGeom>
        </p:spPr>
      </p:pic>
      <p:sp>
        <p:nvSpPr>
          <p:cNvPr id="7" name="Rectángulo 6"/>
          <p:cNvSpPr/>
          <p:nvPr/>
        </p:nvSpPr>
        <p:spPr>
          <a:xfrm>
            <a:off x="8594501" y="3424431"/>
            <a:ext cx="3305577" cy="1815882"/>
          </a:xfrm>
          <a:prstGeom prst="rect">
            <a:avLst/>
          </a:prstGeom>
        </p:spPr>
        <p:txBody>
          <a:bodyPr wrap="square">
            <a:spAutoFit/>
          </a:bodyPr>
          <a:lstStyle/>
          <a:p>
            <a:pPr algn="just"/>
            <a:r>
              <a:rPr lang="es-MX" sz="1400" dirty="0">
                <a:solidFill>
                  <a:srgbClr val="3D4752"/>
                </a:solidFill>
                <a:latin typeface="BlinkMacSystemFont"/>
              </a:rPr>
              <a:t>Un nodo de probabilidad</a:t>
            </a:r>
            <a:r>
              <a:rPr lang="es-MX" sz="1400" dirty="0" smtClean="0">
                <a:solidFill>
                  <a:srgbClr val="3D4752"/>
                </a:solidFill>
                <a:latin typeface="BlinkMacSystemFont"/>
              </a:rPr>
              <a:t>, </a:t>
            </a:r>
            <a:r>
              <a:rPr lang="es-MX" sz="1400" dirty="0">
                <a:solidFill>
                  <a:srgbClr val="3D4752"/>
                </a:solidFill>
                <a:latin typeface="BlinkMacSystemFont"/>
              </a:rPr>
              <a:t>muestra las probabilidades de ciertos resultados</a:t>
            </a:r>
            <a:r>
              <a:rPr lang="es-MX" sz="1400" dirty="0" smtClean="0">
                <a:solidFill>
                  <a:srgbClr val="3D4752"/>
                </a:solidFill>
                <a:latin typeface="BlinkMacSystemFont"/>
              </a:rPr>
              <a:t>.</a:t>
            </a:r>
          </a:p>
          <a:p>
            <a:pPr algn="just"/>
            <a:endParaRPr lang="es-MX" sz="1400" dirty="0">
              <a:solidFill>
                <a:srgbClr val="3D4752"/>
              </a:solidFill>
              <a:latin typeface="BlinkMacSystemFont"/>
            </a:endParaRPr>
          </a:p>
          <a:p>
            <a:pPr algn="just"/>
            <a:r>
              <a:rPr lang="es-MX" sz="1400" dirty="0" smtClean="0">
                <a:solidFill>
                  <a:srgbClr val="3D4752"/>
                </a:solidFill>
                <a:latin typeface="BlinkMacSystemFont"/>
              </a:rPr>
              <a:t>Un </a:t>
            </a:r>
            <a:r>
              <a:rPr lang="es-MX" sz="1400" dirty="0">
                <a:solidFill>
                  <a:srgbClr val="3D4752"/>
                </a:solidFill>
                <a:latin typeface="BlinkMacSystemFont"/>
              </a:rPr>
              <a:t>nodo de </a:t>
            </a:r>
            <a:r>
              <a:rPr lang="es-MX" sz="1400" dirty="0" smtClean="0">
                <a:solidFill>
                  <a:srgbClr val="3D4752"/>
                </a:solidFill>
                <a:latin typeface="BlinkMacSystemFont"/>
              </a:rPr>
              <a:t>decisión, muestra </a:t>
            </a:r>
            <a:r>
              <a:rPr lang="es-MX" sz="1400" dirty="0">
                <a:solidFill>
                  <a:srgbClr val="3D4752"/>
                </a:solidFill>
                <a:latin typeface="BlinkMacSystemFont"/>
              </a:rPr>
              <a:t>una decisión que se </a:t>
            </a:r>
            <a:r>
              <a:rPr lang="es-MX" sz="1400" dirty="0" smtClean="0">
                <a:solidFill>
                  <a:srgbClr val="3D4752"/>
                </a:solidFill>
                <a:latin typeface="BlinkMacSystemFont"/>
              </a:rPr>
              <a:t>tomará.</a:t>
            </a:r>
          </a:p>
          <a:p>
            <a:pPr algn="just"/>
            <a:endParaRPr lang="es-MX" sz="1400" dirty="0">
              <a:solidFill>
                <a:srgbClr val="3D4752"/>
              </a:solidFill>
              <a:latin typeface="BlinkMacSystemFont"/>
            </a:endParaRPr>
          </a:p>
          <a:p>
            <a:pPr algn="just"/>
            <a:r>
              <a:rPr lang="es-MX" sz="1400" dirty="0" smtClean="0">
                <a:solidFill>
                  <a:srgbClr val="3D4752"/>
                </a:solidFill>
                <a:latin typeface="BlinkMacSystemFont"/>
              </a:rPr>
              <a:t>Un </a:t>
            </a:r>
            <a:r>
              <a:rPr lang="es-MX" sz="1400" dirty="0">
                <a:solidFill>
                  <a:srgbClr val="3D4752"/>
                </a:solidFill>
                <a:latin typeface="BlinkMacSystemFont"/>
              </a:rPr>
              <a:t>nodo terminal muestra el resultado definitivo de una ruta de decisión.</a:t>
            </a:r>
            <a:endParaRPr lang="en-US" sz="1400" dirty="0"/>
          </a:p>
        </p:txBody>
      </p:sp>
    </p:spTree>
    <p:extLst>
      <p:ext uri="{BB962C8B-B14F-4D97-AF65-F5344CB8AC3E}">
        <p14:creationId xmlns:p14="http://schemas.microsoft.com/office/powerpoint/2010/main" val="106841397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1398</Words>
  <Application>Microsoft Office PowerPoint</Application>
  <PresentationFormat>Panorámica</PresentationFormat>
  <Paragraphs>138</Paragraphs>
  <Slides>26</Slides>
  <Notes>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7" baseType="lpstr">
      <vt:lpstr>Arial</vt:lpstr>
      <vt:lpstr>Arial Black</vt:lpstr>
      <vt:lpstr>BlinkMacSystemFont</vt:lpstr>
      <vt:lpstr>Calibri</vt:lpstr>
      <vt:lpstr>Garamond</vt:lpstr>
      <vt:lpstr>Segoe UI</vt:lpstr>
      <vt:lpstr>Segoe UI Light</vt:lpstr>
      <vt:lpstr>Symbol</vt:lpstr>
      <vt:lpstr>Times New Roman</vt:lpstr>
      <vt:lpstr>WelcomeDoc</vt:lpstr>
      <vt:lpstr>Ecuación</vt:lpstr>
      <vt:lpstr>Machine learning: ARBOLES de DECISIÓN</vt:lpstr>
      <vt:lpstr>Agenda</vt:lpstr>
      <vt:lpstr>Conceptos Básicos</vt:lpstr>
      <vt:lpstr>Machine Learning</vt:lpstr>
      <vt:lpstr>Vista General de un Sistema de Machine Learning</vt:lpstr>
      <vt:lpstr>Ciclo Vida Machine Learning</vt:lpstr>
      <vt:lpstr>Métodos de Evaluación</vt:lpstr>
      <vt:lpstr>Arboles de Decisión: Conceptos</vt:lpstr>
      <vt:lpstr>Arboles de Decisión: Elementos</vt:lpstr>
      <vt:lpstr>Arboles de Decisión: Elementos Adicionales</vt:lpstr>
      <vt:lpstr>Arboles de Decisión: Pasos para construcción</vt:lpstr>
      <vt:lpstr>Arboles de Decisión: Fortalezas y Debilidades</vt:lpstr>
      <vt:lpstr>Arboles de Decisión: Ventajas y Desventajas</vt:lpstr>
      <vt:lpstr>Machine Learning: Conceptos.</vt:lpstr>
      <vt:lpstr>Ejemplo de un Árbol de Decisión.</vt:lpstr>
      <vt:lpstr>Conceptos de los algoritmos</vt:lpstr>
      <vt:lpstr>Conceptos de los algoritmos</vt:lpstr>
      <vt:lpstr>Ejemplo de GINI.</vt:lpstr>
      <vt:lpstr>Matriz de Confusión</vt:lpstr>
      <vt:lpstr>Área bajo la Curva y otros conceptos</vt:lpstr>
      <vt:lpstr>Área bajo la Curva y otros conceptos</vt:lpstr>
      <vt:lpstr>Área bajo la Curva y otros conceptos</vt:lpstr>
      <vt:lpstr>Área bajo la Curva y otros conceptos</vt:lpstr>
      <vt:lpstr>Área bajo la Curva y otros conceptos</vt:lpstr>
      <vt:lpstr>Área bajo la Curva y otros conceptos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2019-03-01T04:54:56Z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