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9"/>
  </p:notesMasterIdLst>
  <p:sldIdLst>
    <p:sldId id="256" r:id="rId3"/>
    <p:sldId id="265" r:id="rId4"/>
    <p:sldId id="266" r:id="rId5"/>
    <p:sldId id="257" r:id="rId6"/>
    <p:sldId id="273" r:id="rId7"/>
    <p:sldId id="274" r:id="rId8"/>
    <p:sldId id="276" r:id="rId9"/>
    <p:sldId id="275" r:id="rId10"/>
    <p:sldId id="277" r:id="rId11"/>
    <p:sldId id="278" r:id="rId12"/>
    <p:sldId id="279" r:id="rId13"/>
    <p:sldId id="280" r:id="rId14"/>
    <p:sldId id="281" r:id="rId15"/>
    <p:sldId id="282" r:id="rId16"/>
    <p:sldId id="283" r:id="rId17"/>
    <p:sldId id="267" r:id="rId18"/>
    <p:sldId id="271" r:id="rId19"/>
    <p:sldId id="284" r:id="rId20"/>
    <p:sldId id="285" r:id="rId21"/>
    <p:sldId id="286" r:id="rId22"/>
    <p:sldId id="287" r:id="rId23"/>
    <p:sldId id="288" r:id="rId24"/>
    <p:sldId id="289" r:id="rId25"/>
    <p:sldId id="290" r:id="rId26"/>
    <p:sldId id="268" r:id="rId27"/>
    <p:sldId id="272" r:id="rId28"/>
    <p:sldId id="291" r:id="rId29"/>
    <p:sldId id="292" r:id="rId30"/>
    <p:sldId id="293" r:id="rId31"/>
    <p:sldId id="269" r:id="rId32"/>
    <p:sldId id="294" r:id="rId33"/>
    <p:sldId id="295" r:id="rId34"/>
    <p:sldId id="296" r:id="rId35"/>
    <p:sldId id="297" r:id="rId36"/>
    <p:sldId id="270"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73"/>
            <p14:sldId id="274"/>
            <p14:sldId id="276"/>
            <p14:sldId id="275"/>
            <p14:sldId id="277"/>
            <p14:sldId id="278"/>
            <p14:sldId id="279"/>
            <p14:sldId id="280"/>
            <p14:sldId id="281"/>
            <p14:sldId id="282"/>
            <p14:sldId id="283"/>
            <p14:sldId id="267"/>
            <p14:sldId id="271"/>
            <p14:sldId id="284"/>
            <p14:sldId id="285"/>
            <p14:sldId id="286"/>
            <p14:sldId id="287"/>
            <p14:sldId id="288"/>
            <p14:sldId id="289"/>
            <p14:sldId id="290"/>
            <p14:sldId id="268"/>
            <p14:sldId id="272"/>
            <p14:sldId id="291"/>
            <p14:sldId id="292"/>
            <p14:sldId id="293"/>
            <p14:sldId id="269"/>
            <p14:sldId id="294"/>
            <p14:sldId id="295"/>
            <p14:sldId id="296"/>
            <p14:sldId id="297"/>
            <p14:sldId id="270"/>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3" d="100"/>
          <a:sy n="73" d="100"/>
        </p:scale>
        <p:origin x="618"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7D483-0517-4014-A4D0-9971201CAC26}"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9B72709F-533C-4770-AF41-56F9AFE27925}">
      <dgm:prSet phldrT="[Texto]"/>
      <dgm:spPr/>
      <dgm:t>
        <a:bodyPr/>
        <a:lstStyle/>
        <a:p>
          <a:r>
            <a:rPr lang="en-US"/>
            <a:t>Variables</a:t>
          </a:r>
        </a:p>
      </dgm:t>
    </dgm:pt>
    <dgm:pt modelId="{C14EB666-B467-44A1-BEE3-966A23BD6ABB}" type="parTrans" cxnId="{069DB723-5875-4734-883A-FDBF8FE41924}">
      <dgm:prSet/>
      <dgm:spPr/>
      <dgm:t>
        <a:bodyPr/>
        <a:lstStyle/>
        <a:p>
          <a:endParaRPr lang="en-US"/>
        </a:p>
      </dgm:t>
    </dgm:pt>
    <dgm:pt modelId="{808BEDEA-8914-4009-A6B7-EDA56D7E396A}" type="sibTrans" cxnId="{069DB723-5875-4734-883A-FDBF8FE41924}">
      <dgm:prSet/>
      <dgm:spPr/>
      <dgm:t>
        <a:bodyPr/>
        <a:lstStyle/>
        <a:p>
          <a:endParaRPr lang="en-US"/>
        </a:p>
      </dgm:t>
    </dgm:pt>
    <dgm:pt modelId="{52D5D087-53E0-46D2-BDB1-F678158D73DB}">
      <dgm:prSet phldrT="[Texto]"/>
      <dgm:spPr/>
      <dgm:t>
        <a:bodyPr/>
        <a:lstStyle/>
        <a:p>
          <a:r>
            <a:rPr lang="en-US"/>
            <a:t>Cualitativas: Describen cualidades, categorías</a:t>
          </a:r>
        </a:p>
      </dgm:t>
    </dgm:pt>
    <dgm:pt modelId="{529F091D-2424-4CC0-BD33-DB8F143DBD0C}" type="parTrans" cxnId="{226FA804-7E3D-4954-ADE6-4E9BF7CA1E28}">
      <dgm:prSet/>
      <dgm:spPr/>
      <dgm:t>
        <a:bodyPr/>
        <a:lstStyle/>
        <a:p>
          <a:endParaRPr lang="en-US"/>
        </a:p>
      </dgm:t>
    </dgm:pt>
    <dgm:pt modelId="{4AFA4650-200D-490C-AA27-9CD5EA6B9633}" type="sibTrans" cxnId="{226FA804-7E3D-4954-ADE6-4E9BF7CA1E28}">
      <dgm:prSet/>
      <dgm:spPr/>
      <dgm:t>
        <a:bodyPr/>
        <a:lstStyle/>
        <a:p>
          <a:endParaRPr lang="en-US"/>
        </a:p>
      </dgm:t>
    </dgm:pt>
    <dgm:pt modelId="{01506F9B-578D-41AC-B0B3-454D4B8362D8}">
      <dgm:prSet phldrT="[Texto]"/>
      <dgm:spPr/>
      <dgm:t>
        <a:bodyPr/>
        <a:lstStyle/>
        <a:p>
          <a:r>
            <a:rPr lang="en-US"/>
            <a:t>Cuantitativas: Medibles numéricamente</a:t>
          </a:r>
        </a:p>
      </dgm:t>
    </dgm:pt>
    <dgm:pt modelId="{452986E9-6D5F-407D-A7CC-02B9F92230A9}" type="parTrans" cxnId="{D2924D9B-347F-46A3-9945-4D3962FBBE9F}">
      <dgm:prSet/>
      <dgm:spPr/>
      <dgm:t>
        <a:bodyPr/>
        <a:lstStyle/>
        <a:p>
          <a:endParaRPr lang="en-US"/>
        </a:p>
      </dgm:t>
    </dgm:pt>
    <dgm:pt modelId="{5731CA17-75DD-4DDD-BB63-48A621DBC30B}" type="sibTrans" cxnId="{D2924D9B-347F-46A3-9945-4D3962FBBE9F}">
      <dgm:prSet/>
      <dgm:spPr/>
      <dgm:t>
        <a:bodyPr/>
        <a:lstStyle/>
        <a:p>
          <a:endParaRPr lang="en-US"/>
        </a:p>
      </dgm:t>
    </dgm:pt>
    <dgm:pt modelId="{AF1826A6-3A2C-460E-8A6F-76B94BEDE40E}">
      <dgm:prSet phldrT="[Texto]"/>
      <dgm:spPr/>
      <dgm:t>
        <a:bodyPr/>
        <a:lstStyle/>
        <a:p>
          <a:r>
            <a:rPr lang="en-US"/>
            <a:t>Ordinales: </a:t>
          </a:r>
        </a:p>
      </dgm:t>
    </dgm:pt>
    <dgm:pt modelId="{92144013-E473-405F-8BC8-3EE7A35984CF}" type="parTrans" cxnId="{7E0EB334-2B64-4E9B-A80A-92F81F237640}">
      <dgm:prSet/>
      <dgm:spPr/>
      <dgm:t>
        <a:bodyPr/>
        <a:lstStyle/>
        <a:p>
          <a:endParaRPr lang="en-US"/>
        </a:p>
      </dgm:t>
    </dgm:pt>
    <dgm:pt modelId="{F23B7742-67F7-463F-B90E-092B30332CA6}" type="sibTrans" cxnId="{7E0EB334-2B64-4E9B-A80A-92F81F237640}">
      <dgm:prSet/>
      <dgm:spPr/>
      <dgm:t>
        <a:bodyPr/>
        <a:lstStyle/>
        <a:p>
          <a:endParaRPr lang="en-US"/>
        </a:p>
      </dgm:t>
    </dgm:pt>
    <dgm:pt modelId="{AA202691-E721-4536-A747-44D8CD1E37BD}">
      <dgm:prSet phldrT="[Texto]"/>
      <dgm:spPr/>
      <dgm:t>
        <a:bodyPr/>
        <a:lstStyle/>
        <a:p>
          <a:r>
            <a:rPr lang="en-US"/>
            <a:t>Nominales</a:t>
          </a:r>
        </a:p>
      </dgm:t>
    </dgm:pt>
    <dgm:pt modelId="{94317EE3-2152-491A-86E5-8BFFAEB1BB6C}" type="parTrans" cxnId="{991CBD96-54D8-4002-A1FF-4B32923FBA1D}">
      <dgm:prSet/>
      <dgm:spPr/>
      <dgm:t>
        <a:bodyPr/>
        <a:lstStyle/>
        <a:p>
          <a:endParaRPr lang="en-US"/>
        </a:p>
      </dgm:t>
    </dgm:pt>
    <dgm:pt modelId="{CF571E5A-5AC6-4E34-AABD-995D6A0D7D2C}" type="sibTrans" cxnId="{991CBD96-54D8-4002-A1FF-4B32923FBA1D}">
      <dgm:prSet/>
      <dgm:spPr/>
      <dgm:t>
        <a:bodyPr/>
        <a:lstStyle/>
        <a:p>
          <a:endParaRPr lang="en-US"/>
        </a:p>
      </dgm:t>
    </dgm:pt>
    <dgm:pt modelId="{F46C271B-A425-4A19-9163-9AB73EECF54B}">
      <dgm:prSet phldrT="[Texto]"/>
      <dgm:spPr/>
      <dgm:t>
        <a:bodyPr/>
        <a:lstStyle/>
        <a:p>
          <a:r>
            <a:rPr lang="en-US"/>
            <a:t>Discretas: Unidades completas</a:t>
          </a:r>
        </a:p>
      </dgm:t>
    </dgm:pt>
    <dgm:pt modelId="{67844674-92D3-47A0-968F-A042D441B584}" type="parTrans" cxnId="{F773BCF4-6433-4DCF-9F92-ED9E5B028277}">
      <dgm:prSet/>
      <dgm:spPr/>
      <dgm:t>
        <a:bodyPr/>
        <a:lstStyle/>
        <a:p>
          <a:endParaRPr lang="en-US"/>
        </a:p>
      </dgm:t>
    </dgm:pt>
    <dgm:pt modelId="{CF0BE032-0EB1-4F8E-8249-73D67AA6A9EE}" type="sibTrans" cxnId="{F773BCF4-6433-4DCF-9F92-ED9E5B028277}">
      <dgm:prSet/>
      <dgm:spPr/>
      <dgm:t>
        <a:bodyPr/>
        <a:lstStyle/>
        <a:p>
          <a:endParaRPr lang="en-US"/>
        </a:p>
      </dgm:t>
    </dgm:pt>
    <dgm:pt modelId="{49E6A20F-7D74-4E85-AC6B-807004DC1448}">
      <dgm:prSet phldrT="[Texto]"/>
      <dgm:spPr/>
      <dgm:t>
        <a:bodyPr/>
        <a:lstStyle/>
        <a:p>
          <a:r>
            <a:rPr lang="en-US"/>
            <a:t>Continuas: Puede incluir fracciones</a:t>
          </a:r>
        </a:p>
      </dgm:t>
    </dgm:pt>
    <dgm:pt modelId="{EFF9B1B6-5075-45C4-BEBE-E036D60A8366}" type="parTrans" cxnId="{0FCD38A5-B6A9-4BD8-8B66-A7BEA569D85C}">
      <dgm:prSet/>
      <dgm:spPr/>
      <dgm:t>
        <a:bodyPr/>
        <a:lstStyle/>
        <a:p>
          <a:endParaRPr lang="en-US"/>
        </a:p>
      </dgm:t>
    </dgm:pt>
    <dgm:pt modelId="{E47D3096-E636-4B0C-A60A-DBA6181B4272}" type="sibTrans" cxnId="{0FCD38A5-B6A9-4BD8-8B66-A7BEA569D85C}">
      <dgm:prSet/>
      <dgm:spPr/>
      <dgm:t>
        <a:bodyPr/>
        <a:lstStyle/>
        <a:p>
          <a:endParaRPr lang="en-US"/>
        </a:p>
      </dgm:t>
    </dgm:pt>
    <dgm:pt modelId="{86D744B5-4E18-4A7F-A519-1D3918FE482B}">
      <dgm:prSet phldrT="[Texto]"/>
      <dgm:spPr/>
      <dgm:t>
        <a:bodyPr/>
        <a:lstStyle/>
        <a:p>
          <a:r>
            <a:rPr lang="en-US"/>
            <a:t>Escalas</a:t>
          </a:r>
        </a:p>
      </dgm:t>
    </dgm:pt>
    <dgm:pt modelId="{AA0AE5A4-7FC7-48AE-9BA8-4B6B24C01403}" type="parTrans" cxnId="{D7B5595B-2852-4DC9-90F2-1AFE649A4B22}">
      <dgm:prSet/>
      <dgm:spPr/>
      <dgm:t>
        <a:bodyPr/>
        <a:lstStyle/>
        <a:p>
          <a:endParaRPr lang="en-US"/>
        </a:p>
      </dgm:t>
    </dgm:pt>
    <dgm:pt modelId="{BC8C6AA9-1CF2-4B70-A763-C4ED5D4838AA}" type="sibTrans" cxnId="{D7B5595B-2852-4DC9-90F2-1AFE649A4B22}">
      <dgm:prSet/>
      <dgm:spPr/>
      <dgm:t>
        <a:bodyPr/>
        <a:lstStyle/>
        <a:p>
          <a:endParaRPr lang="en-US"/>
        </a:p>
      </dgm:t>
    </dgm:pt>
    <dgm:pt modelId="{D4AAB77F-C90A-40E8-A6A2-FF73D9D3C235}">
      <dgm:prSet phldrT="[Texto]"/>
      <dgm:spPr/>
      <dgm:t>
        <a:bodyPr/>
        <a:lstStyle/>
        <a:p>
          <a:r>
            <a:rPr lang="en-US"/>
            <a:t>Etapas</a:t>
          </a:r>
        </a:p>
      </dgm:t>
    </dgm:pt>
    <dgm:pt modelId="{EC89B02B-C123-48B1-970A-C07DE38349C6}" type="parTrans" cxnId="{63E11EC3-C8E9-4986-8DA6-C495D12B8711}">
      <dgm:prSet/>
      <dgm:spPr/>
      <dgm:t>
        <a:bodyPr/>
        <a:lstStyle/>
        <a:p>
          <a:endParaRPr lang="en-US"/>
        </a:p>
      </dgm:t>
    </dgm:pt>
    <dgm:pt modelId="{D4E4F3C9-619F-4EDE-828E-E201268C812B}" type="sibTrans" cxnId="{63E11EC3-C8E9-4986-8DA6-C495D12B8711}">
      <dgm:prSet/>
      <dgm:spPr/>
      <dgm:t>
        <a:bodyPr/>
        <a:lstStyle/>
        <a:p>
          <a:endParaRPr lang="en-US"/>
        </a:p>
      </dgm:t>
    </dgm:pt>
    <dgm:pt modelId="{8033C885-E30B-4E73-9E31-AEB9FDB11F40}">
      <dgm:prSet phldrT="[Texto]"/>
      <dgm:spPr/>
      <dgm:t>
        <a:bodyPr/>
        <a:lstStyle/>
        <a:p>
          <a:r>
            <a:rPr lang="en-US"/>
            <a:t>Colores</a:t>
          </a:r>
        </a:p>
      </dgm:t>
    </dgm:pt>
    <dgm:pt modelId="{BAF6FA4A-5FD4-42A4-A13D-138D79EFE09F}" type="parTrans" cxnId="{275FA676-609C-441E-9F98-A8A424E21AAC}">
      <dgm:prSet/>
      <dgm:spPr/>
      <dgm:t>
        <a:bodyPr/>
        <a:lstStyle/>
        <a:p>
          <a:endParaRPr lang="en-US"/>
        </a:p>
      </dgm:t>
    </dgm:pt>
    <dgm:pt modelId="{8CF46E9F-A3CD-40F0-9078-62B13211C034}" type="sibTrans" cxnId="{275FA676-609C-441E-9F98-A8A424E21AAC}">
      <dgm:prSet/>
      <dgm:spPr/>
      <dgm:t>
        <a:bodyPr/>
        <a:lstStyle/>
        <a:p>
          <a:endParaRPr lang="en-US"/>
        </a:p>
      </dgm:t>
    </dgm:pt>
    <dgm:pt modelId="{6BF2AB0E-620E-4457-9248-B9DEE61EAB75}">
      <dgm:prSet phldrT="[Texto]"/>
      <dgm:spPr/>
      <dgm:t>
        <a:bodyPr/>
        <a:lstStyle/>
        <a:p>
          <a:r>
            <a:rPr lang="en-US"/>
            <a:t>Profesiones</a:t>
          </a:r>
        </a:p>
      </dgm:t>
    </dgm:pt>
    <dgm:pt modelId="{2907D34E-BEC9-4CEF-80ED-21A06250CC10}" type="parTrans" cxnId="{08C936DD-BAA0-4DB7-8B19-244C7215A54D}">
      <dgm:prSet/>
      <dgm:spPr/>
      <dgm:t>
        <a:bodyPr/>
        <a:lstStyle/>
        <a:p>
          <a:endParaRPr lang="en-US"/>
        </a:p>
      </dgm:t>
    </dgm:pt>
    <dgm:pt modelId="{30480C36-974D-4D54-9D53-16417AFE1546}" type="sibTrans" cxnId="{08C936DD-BAA0-4DB7-8B19-244C7215A54D}">
      <dgm:prSet/>
      <dgm:spPr/>
      <dgm:t>
        <a:bodyPr/>
        <a:lstStyle/>
        <a:p>
          <a:endParaRPr lang="en-US"/>
        </a:p>
      </dgm:t>
    </dgm:pt>
    <dgm:pt modelId="{415B4D36-D750-4DCC-B069-6F69CE0A1428}">
      <dgm:prSet phldrT="[Texto]"/>
      <dgm:spPr/>
      <dgm:t>
        <a:bodyPr/>
        <a:lstStyle/>
        <a:p>
          <a:r>
            <a:rPr lang="en-US"/>
            <a:t>Núm. de hijos</a:t>
          </a:r>
        </a:p>
      </dgm:t>
    </dgm:pt>
    <dgm:pt modelId="{B333C3E5-948E-4ACF-868E-2C8C9EEDD715}" type="parTrans" cxnId="{5C3D0558-3272-4AE3-95AB-F8AD5CF502CC}">
      <dgm:prSet/>
      <dgm:spPr/>
      <dgm:t>
        <a:bodyPr/>
        <a:lstStyle/>
        <a:p>
          <a:endParaRPr lang="en-US"/>
        </a:p>
      </dgm:t>
    </dgm:pt>
    <dgm:pt modelId="{341E4872-5727-46D7-A597-C73D9BF9BFAF}" type="sibTrans" cxnId="{5C3D0558-3272-4AE3-95AB-F8AD5CF502CC}">
      <dgm:prSet/>
      <dgm:spPr/>
      <dgm:t>
        <a:bodyPr/>
        <a:lstStyle/>
        <a:p>
          <a:endParaRPr lang="en-US"/>
        </a:p>
      </dgm:t>
    </dgm:pt>
    <dgm:pt modelId="{9579F77B-1A47-46C0-B738-D445E191900D}">
      <dgm:prSet phldrT="[Texto]"/>
      <dgm:spPr/>
      <dgm:t>
        <a:bodyPr/>
        <a:lstStyle/>
        <a:p>
          <a:r>
            <a:rPr lang="en-US"/>
            <a:t>Pág. de un libro</a:t>
          </a:r>
        </a:p>
      </dgm:t>
    </dgm:pt>
    <dgm:pt modelId="{584C7119-A7B2-4FD4-BC3C-9480A2A2CAD9}" type="parTrans" cxnId="{8280F165-094D-4449-96F6-B8CBB23F6D68}">
      <dgm:prSet/>
      <dgm:spPr/>
      <dgm:t>
        <a:bodyPr/>
        <a:lstStyle/>
        <a:p>
          <a:endParaRPr lang="en-US"/>
        </a:p>
      </dgm:t>
    </dgm:pt>
    <dgm:pt modelId="{0A357252-14D4-4E6A-A94E-4AF7D20B158B}" type="sibTrans" cxnId="{8280F165-094D-4449-96F6-B8CBB23F6D68}">
      <dgm:prSet/>
      <dgm:spPr/>
      <dgm:t>
        <a:bodyPr/>
        <a:lstStyle/>
        <a:p>
          <a:endParaRPr lang="en-US"/>
        </a:p>
      </dgm:t>
    </dgm:pt>
    <dgm:pt modelId="{3430EACC-3220-4A28-91F5-166DF927AECF}">
      <dgm:prSet phldrT="[Texto]"/>
      <dgm:spPr/>
      <dgm:t>
        <a:bodyPr/>
        <a:lstStyle/>
        <a:p>
          <a:r>
            <a:rPr lang="en-US"/>
            <a:t>Peso</a:t>
          </a:r>
        </a:p>
      </dgm:t>
    </dgm:pt>
    <dgm:pt modelId="{3902F4D3-5C36-45C6-B0E2-93790FBAD780}" type="parTrans" cxnId="{71C063BA-1FEE-4AB9-9951-FEF03F39BE7A}">
      <dgm:prSet/>
      <dgm:spPr/>
      <dgm:t>
        <a:bodyPr/>
        <a:lstStyle/>
        <a:p>
          <a:endParaRPr lang="en-US"/>
        </a:p>
      </dgm:t>
    </dgm:pt>
    <dgm:pt modelId="{A7211AB3-98F2-4D10-8934-CB1B6F8F01E2}" type="sibTrans" cxnId="{71C063BA-1FEE-4AB9-9951-FEF03F39BE7A}">
      <dgm:prSet/>
      <dgm:spPr/>
      <dgm:t>
        <a:bodyPr/>
        <a:lstStyle/>
        <a:p>
          <a:endParaRPr lang="en-US"/>
        </a:p>
      </dgm:t>
    </dgm:pt>
    <dgm:pt modelId="{F3F0EA0D-1066-401A-BCA7-38E4DE7EBA14}">
      <dgm:prSet phldrT="[Texto]"/>
      <dgm:spPr/>
      <dgm:t>
        <a:bodyPr/>
        <a:lstStyle/>
        <a:p>
          <a:r>
            <a:rPr lang="en-US"/>
            <a:t>Duración</a:t>
          </a:r>
        </a:p>
      </dgm:t>
    </dgm:pt>
    <dgm:pt modelId="{0C10B77B-D5BD-423C-8CEC-AC80E2ED0367}" type="parTrans" cxnId="{4CD8E100-C3ED-4D7F-9837-CD6CF4F58641}">
      <dgm:prSet/>
      <dgm:spPr/>
      <dgm:t>
        <a:bodyPr/>
        <a:lstStyle/>
        <a:p>
          <a:endParaRPr lang="en-US"/>
        </a:p>
      </dgm:t>
    </dgm:pt>
    <dgm:pt modelId="{49277A30-4DBC-4050-9580-C4C59FF4AC2D}" type="sibTrans" cxnId="{4CD8E100-C3ED-4D7F-9837-CD6CF4F58641}">
      <dgm:prSet/>
      <dgm:spPr/>
      <dgm:t>
        <a:bodyPr/>
        <a:lstStyle/>
        <a:p>
          <a:endParaRPr lang="en-US"/>
        </a:p>
      </dgm:t>
    </dgm:pt>
    <dgm:pt modelId="{4C260F9C-653C-40F6-9C81-80C34EA124AF}" type="pres">
      <dgm:prSet presAssocID="{BCA7D483-0517-4014-A4D0-9971201CAC26}" presName="diagram" presStyleCnt="0">
        <dgm:presLayoutVars>
          <dgm:chPref val="1"/>
          <dgm:dir/>
          <dgm:animOne val="branch"/>
          <dgm:animLvl val="lvl"/>
          <dgm:resizeHandles val="exact"/>
        </dgm:presLayoutVars>
      </dgm:prSet>
      <dgm:spPr/>
      <dgm:t>
        <a:bodyPr/>
        <a:lstStyle/>
        <a:p>
          <a:endParaRPr lang="en-US"/>
        </a:p>
      </dgm:t>
    </dgm:pt>
    <dgm:pt modelId="{427E7060-BA04-4EC4-89F3-D7216F6B64F6}" type="pres">
      <dgm:prSet presAssocID="{9B72709F-533C-4770-AF41-56F9AFE27925}" presName="root1" presStyleCnt="0"/>
      <dgm:spPr/>
    </dgm:pt>
    <dgm:pt modelId="{281B7EC7-B35E-40A1-9E20-F4B13BE1A22E}" type="pres">
      <dgm:prSet presAssocID="{9B72709F-533C-4770-AF41-56F9AFE27925}" presName="LevelOneTextNode" presStyleLbl="node0" presStyleIdx="0" presStyleCnt="1">
        <dgm:presLayoutVars>
          <dgm:chPref val="3"/>
        </dgm:presLayoutVars>
      </dgm:prSet>
      <dgm:spPr/>
      <dgm:t>
        <a:bodyPr/>
        <a:lstStyle/>
        <a:p>
          <a:endParaRPr lang="en-US"/>
        </a:p>
      </dgm:t>
    </dgm:pt>
    <dgm:pt modelId="{FE05ABD9-FF37-4541-9A71-434291664C8B}" type="pres">
      <dgm:prSet presAssocID="{9B72709F-533C-4770-AF41-56F9AFE27925}" presName="level2hierChild" presStyleCnt="0"/>
      <dgm:spPr/>
    </dgm:pt>
    <dgm:pt modelId="{514DB495-47DA-4883-9FFE-399FE34E9E95}" type="pres">
      <dgm:prSet presAssocID="{529F091D-2424-4CC0-BD33-DB8F143DBD0C}" presName="conn2-1" presStyleLbl="parChTrans1D2" presStyleIdx="0" presStyleCnt="2"/>
      <dgm:spPr/>
      <dgm:t>
        <a:bodyPr/>
        <a:lstStyle/>
        <a:p>
          <a:endParaRPr lang="en-US"/>
        </a:p>
      </dgm:t>
    </dgm:pt>
    <dgm:pt modelId="{CCE0B44D-C151-4C01-8E67-D866392E6A2B}" type="pres">
      <dgm:prSet presAssocID="{529F091D-2424-4CC0-BD33-DB8F143DBD0C}" presName="connTx" presStyleLbl="parChTrans1D2" presStyleIdx="0" presStyleCnt="2"/>
      <dgm:spPr/>
      <dgm:t>
        <a:bodyPr/>
        <a:lstStyle/>
        <a:p>
          <a:endParaRPr lang="en-US"/>
        </a:p>
      </dgm:t>
    </dgm:pt>
    <dgm:pt modelId="{84FD7085-924A-43A8-96A9-D9878DEBE632}" type="pres">
      <dgm:prSet presAssocID="{52D5D087-53E0-46D2-BDB1-F678158D73DB}" presName="root2" presStyleCnt="0"/>
      <dgm:spPr/>
    </dgm:pt>
    <dgm:pt modelId="{EFEF30BE-B226-4E85-A486-3B271FB72FF2}" type="pres">
      <dgm:prSet presAssocID="{52D5D087-53E0-46D2-BDB1-F678158D73DB}" presName="LevelTwoTextNode" presStyleLbl="node2" presStyleIdx="0" presStyleCnt="2">
        <dgm:presLayoutVars>
          <dgm:chPref val="3"/>
        </dgm:presLayoutVars>
      </dgm:prSet>
      <dgm:spPr/>
      <dgm:t>
        <a:bodyPr/>
        <a:lstStyle/>
        <a:p>
          <a:endParaRPr lang="en-US"/>
        </a:p>
      </dgm:t>
    </dgm:pt>
    <dgm:pt modelId="{8AA77811-4F28-47E2-8317-97E1358FF248}" type="pres">
      <dgm:prSet presAssocID="{52D5D087-53E0-46D2-BDB1-F678158D73DB}" presName="level3hierChild" presStyleCnt="0"/>
      <dgm:spPr/>
    </dgm:pt>
    <dgm:pt modelId="{DC67BD50-101C-479F-B6DB-1EA2E900377A}" type="pres">
      <dgm:prSet presAssocID="{92144013-E473-405F-8BC8-3EE7A35984CF}" presName="conn2-1" presStyleLbl="parChTrans1D3" presStyleIdx="0" presStyleCnt="4"/>
      <dgm:spPr/>
      <dgm:t>
        <a:bodyPr/>
        <a:lstStyle/>
        <a:p>
          <a:endParaRPr lang="en-US"/>
        </a:p>
      </dgm:t>
    </dgm:pt>
    <dgm:pt modelId="{54F1D9C7-0507-4D25-BF0D-0A640E5E7D18}" type="pres">
      <dgm:prSet presAssocID="{92144013-E473-405F-8BC8-3EE7A35984CF}" presName="connTx" presStyleLbl="parChTrans1D3" presStyleIdx="0" presStyleCnt="4"/>
      <dgm:spPr/>
      <dgm:t>
        <a:bodyPr/>
        <a:lstStyle/>
        <a:p>
          <a:endParaRPr lang="en-US"/>
        </a:p>
      </dgm:t>
    </dgm:pt>
    <dgm:pt modelId="{230E4CF3-ACEB-4EC4-96C8-9209A69F4CCE}" type="pres">
      <dgm:prSet presAssocID="{AF1826A6-3A2C-460E-8A6F-76B94BEDE40E}" presName="root2" presStyleCnt="0"/>
      <dgm:spPr/>
    </dgm:pt>
    <dgm:pt modelId="{73065AB9-B30D-4D9A-8691-8B5D09C3FB2A}" type="pres">
      <dgm:prSet presAssocID="{AF1826A6-3A2C-460E-8A6F-76B94BEDE40E}" presName="LevelTwoTextNode" presStyleLbl="node3" presStyleIdx="0" presStyleCnt="4">
        <dgm:presLayoutVars>
          <dgm:chPref val="3"/>
        </dgm:presLayoutVars>
      </dgm:prSet>
      <dgm:spPr/>
      <dgm:t>
        <a:bodyPr/>
        <a:lstStyle/>
        <a:p>
          <a:endParaRPr lang="en-US"/>
        </a:p>
      </dgm:t>
    </dgm:pt>
    <dgm:pt modelId="{9DDB0348-4EEC-48CF-A484-67167F569E2D}" type="pres">
      <dgm:prSet presAssocID="{AF1826A6-3A2C-460E-8A6F-76B94BEDE40E}" presName="level3hierChild" presStyleCnt="0"/>
      <dgm:spPr/>
    </dgm:pt>
    <dgm:pt modelId="{F0D7D856-1A0C-490F-94B0-F0A456D7AEDD}" type="pres">
      <dgm:prSet presAssocID="{AA0AE5A4-7FC7-48AE-9BA8-4B6B24C01403}" presName="conn2-1" presStyleLbl="parChTrans1D4" presStyleIdx="0" presStyleCnt="8"/>
      <dgm:spPr/>
      <dgm:t>
        <a:bodyPr/>
        <a:lstStyle/>
        <a:p>
          <a:endParaRPr lang="en-US"/>
        </a:p>
      </dgm:t>
    </dgm:pt>
    <dgm:pt modelId="{3C0AA397-86A3-4CC2-A959-11763F79033F}" type="pres">
      <dgm:prSet presAssocID="{AA0AE5A4-7FC7-48AE-9BA8-4B6B24C01403}" presName="connTx" presStyleLbl="parChTrans1D4" presStyleIdx="0" presStyleCnt="8"/>
      <dgm:spPr/>
      <dgm:t>
        <a:bodyPr/>
        <a:lstStyle/>
        <a:p>
          <a:endParaRPr lang="en-US"/>
        </a:p>
      </dgm:t>
    </dgm:pt>
    <dgm:pt modelId="{75FAD786-C6EB-4D27-83A3-E0E44703A9D9}" type="pres">
      <dgm:prSet presAssocID="{86D744B5-4E18-4A7F-A519-1D3918FE482B}" presName="root2" presStyleCnt="0"/>
      <dgm:spPr/>
    </dgm:pt>
    <dgm:pt modelId="{2FE277D0-9710-428D-ABD0-788CBC4E3D38}" type="pres">
      <dgm:prSet presAssocID="{86D744B5-4E18-4A7F-A519-1D3918FE482B}" presName="LevelTwoTextNode" presStyleLbl="node4" presStyleIdx="0" presStyleCnt="8">
        <dgm:presLayoutVars>
          <dgm:chPref val="3"/>
        </dgm:presLayoutVars>
      </dgm:prSet>
      <dgm:spPr/>
      <dgm:t>
        <a:bodyPr/>
        <a:lstStyle/>
        <a:p>
          <a:endParaRPr lang="en-US"/>
        </a:p>
      </dgm:t>
    </dgm:pt>
    <dgm:pt modelId="{C9867061-949B-4F1D-B537-C2A3642377E7}" type="pres">
      <dgm:prSet presAssocID="{86D744B5-4E18-4A7F-A519-1D3918FE482B}" presName="level3hierChild" presStyleCnt="0"/>
      <dgm:spPr/>
    </dgm:pt>
    <dgm:pt modelId="{962866A5-1C6A-4A9B-80F1-F21ACEFC4ADB}" type="pres">
      <dgm:prSet presAssocID="{EC89B02B-C123-48B1-970A-C07DE38349C6}" presName="conn2-1" presStyleLbl="parChTrans1D4" presStyleIdx="1" presStyleCnt="8"/>
      <dgm:spPr/>
      <dgm:t>
        <a:bodyPr/>
        <a:lstStyle/>
        <a:p>
          <a:endParaRPr lang="en-US"/>
        </a:p>
      </dgm:t>
    </dgm:pt>
    <dgm:pt modelId="{897132F2-1101-4ECD-A81D-82AA7304B8C4}" type="pres">
      <dgm:prSet presAssocID="{EC89B02B-C123-48B1-970A-C07DE38349C6}" presName="connTx" presStyleLbl="parChTrans1D4" presStyleIdx="1" presStyleCnt="8"/>
      <dgm:spPr/>
      <dgm:t>
        <a:bodyPr/>
        <a:lstStyle/>
        <a:p>
          <a:endParaRPr lang="en-US"/>
        </a:p>
      </dgm:t>
    </dgm:pt>
    <dgm:pt modelId="{A92CD3E7-223C-451D-99A7-573F8010560F}" type="pres">
      <dgm:prSet presAssocID="{D4AAB77F-C90A-40E8-A6A2-FF73D9D3C235}" presName="root2" presStyleCnt="0"/>
      <dgm:spPr/>
    </dgm:pt>
    <dgm:pt modelId="{16E8F7A9-84B3-4799-835A-8B1B0F6DF3B8}" type="pres">
      <dgm:prSet presAssocID="{D4AAB77F-C90A-40E8-A6A2-FF73D9D3C235}" presName="LevelTwoTextNode" presStyleLbl="node4" presStyleIdx="1" presStyleCnt="8">
        <dgm:presLayoutVars>
          <dgm:chPref val="3"/>
        </dgm:presLayoutVars>
      </dgm:prSet>
      <dgm:spPr/>
      <dgm:t>
        <a:bodyPr/>
        <a:lstStyle/>
        <a:p>
          <a:endParaRPr lang="en-US"/>
        </a:p>
      </dgm:t>
    </dgm:pt>
    <dgm:pt modelId="{9B5180CB-B7B5-4F19-A9A3-B39B63432974}" type="pres">
      <dgm:prSet presAssocID="{D4AAB77F-C90A-40E8-A6A2-FF73D9D3C235}" presName="level3hierChild" presStyleCnt="0"/>
      <dgm:spPr/>
    </dgm:pt>
    <dgm:pt modelId="{8B46DE35-3748-4DBC-917D-6B0EE2F515CD}" type="pres">
      <dgm:prSet presAssocID="{94317EE3-2152-491A-86E5-8BFFAEB1BB6C}" presName="conn2-1" presStyleLbl="parChTrans1D3" presStyleIdx="1" presStyleCnt="4"/>
      <dgm:spPr/>
      <dgm:t>
        <a:bodyPr/>
        <a:lstStyle/>
        <a:p>
          <a:endParaRPr lang="en-US"/>
        </a:p>
      </dgm:t>
    </dgm:pt>
    <dgm:pt modelId="{0A9AE935-C42B-4F82-846A-A74F42BEA5C1}" type="pres">
      <dgm:prSet presAssocID="{94317EE3-2152-491A-86E5-8BFFAEB1BB6C}" presName="connTx" presStyleLbl="parChTrans1D3" presStyleIdx="1" presStyleCnt="4"/>
      <dgm:spPr/>
      <dgm:t>
        <a:bodyPr/>
        <a:lstStyle/>
        <a:p>
          <a:endParaRPr lang="en-US"/>
        </a:p>
      </dgm:t>
    </dgm:pt>
    <dgm:pt modelId="{D13FA6BB-C9D6-477F-9CD9-4C18E1070F3A}" type="pres">
      <dgm:prSet presAssocID="{AA202691-E721-4536-A747-44D8CD1E37BD}" presName="root2" presStyleCnt="0"/>
      <dgm:spPr/>
    </dgm:pt>
    <dgm:pt modelId="{138A72B8-EF20-40DA-ACF9-86E4DCFE0106}" type="pres">
      <dgm:prSet presAssocID="{AA202691-E721-4536-A747-44D8CD1E37BD}" presName="LevelTwoTextNode" presStyleLbl="node3" presStyleIdx="1" presStyleCnt="4">
        <dgm:presLayoutVars>
          <dgm:chPref val="3"/>
        </dgm:presLayoutVars>
      </dgm:prSet>
      <dgm:spPr/>
      <dgm:t>
        <a:bodyPr/>
        <a:lstStyle/>
        <a:p>
          <a:endParaRPr lang="en-US"/>
        </a:p>
      </dgm:t>
    </dgm:pt>
    <dgm:pt modelId="{1AE15643-5B2A-42AF-A4BC-54D4BBCD9FDD}" type="pres">
      <dgm:prSet presAssocID="{AA202691-E721-4536-A747-44D8CD1E37BD}" presName="level3hierChild" presStyleCnt="0"/>
      <dgm:spPr/>
    </dgm:pt>
    <dgm:pt modelId="{8F5B86D4-906E-4A07-9BC1-354DE0EEA5E2}" type="pres">
      <dgm:prSet presAssocID="{BAF6FA4A-5FD4-42A4-A13D-138D79EFE09F}" presName="conn2-1" presStyleLbl="parChTrans1D4" presStyleIdx="2" presStyleCnt="8"/>
      <dgm:spPr/>
      <dgm:t>
        <a:bodyPr/>
        <a:lstStyle/>
        <a:p>
          <a:endParaRPr lang="en-US"/>
        </a:p>
      </dgm:t>
    </dgm:pt>
    <dgm:pt modelId="{7CEAC4E6-EAE1-4C20-B882-A013024E071E}" type="pres">
      <dgm:prSet presAssocID="{BAF6FA4A-5FD4-42A4-A13D-138D79EFE09F}" presName="connTx" presStyleLbl="parChTrans1D4" presStyleIdx="2" presStyleCnt="8"/>
      <dgm:spPr/>
      <dgm:t>
        <a:bodyPr/>
        <a:lstStyle/>
        <a:p>
          <a:endParaRPr lang="en-US"/>
        </a:p>
      </dgm:t>
    </dgm:pt>
    <dgm:pt modelId="{89112026-2600-4756-89CF-1CE1B6EB94F8}" type="pres">
      <dgm:prSet presAssocID="{8033C885-E30B-4E73-9E31-AEB9FDB11F40}" presName="root2" presStyleCnt="0"/>
      <dgm:spPr/>
    </dgm:pt>
    <dgm:pt modelId="{2F15435B-237F-4643-A088-9DA31C5CDC97}" type="pres">
      <dgm:prSet presAssocID="{8033C885-E30B-4E73-9E31-AEB9FDB11F40}" presName="LevelTwoTextNode" presStyleLbl="node4" presStyleIdx="2" presStyleCnt="8">
        <dgm:presLayoutVars>
          <dgm:chPref val="3"/>
        </dgm:presLayoutVars>
      </dgm:prSet>
      <dgm:spPr/>
      <dgm:t>
        <a:bodyPr/>
        <a:lstStyle/>
        <a:p>
          <a:endParaRPr lang="en-US"/>
        </a:p>
      </dgm:t>
    </dgm:pt>
    <dgm:pt modelId="{89E7DCD5-CF2F-4D1D-B3B6-75C7E45AFCA3}" type="pres">
      <dgm:prSet presAssocID="{8033C885-E30B-4E73-9E31-AEB9FDB11F40}" presName="level3hierChild" presStyleCnt="0"/>
      <dgm:spPr/>
    </dgm:pt>
    <dgm:pt modelId="{3E28CD1A-DABF-4997-AEE8-EA052ACAEF78}" type="pres">
      <dgm:prSet presAssocID="{2907D34E-BEC9-4CEF-80ED-21A06250CC10}" presName="conn2-1" presStyleLbl="parChTrans1D4" presStyleIdx="3" presStyleCnt="8"/>
      <dgm:spPr/>
      <dgm:t>
        <a:bodyPr/>
        <a:lstStyle/>
        <a:p>
          <a:endParaRPr lang="en-US"/>
        </a:p>
      </dgm:t>
    </dgm:pt>
    <dgm:pt modelId="{C6197A2D-8BF7-4563-8739-71910E4348D9}" type="pres">
      <dgm:prSet presAssocID="{2907D34E-BEC9-4CEF-80ED-21A06250CC10}" presName="connTx" presStyleLbl="parChTrans1D4" presStyleIdx="3" presStyleCnt="8"/>
      <dgm:spPr/>
      <dgm:t>
        <a:bodyPr/>
        <a:lstStyle/>
        <a:p>
          <a:endParaRPr lang="en-US"/>
        </a:p>
      </dgm:t>
    </dgm:pt>
    <dgm:pt modelId="{AD36D9A5-EA88-4DFC-88D8-8348A4C44BAF}" type="pres">
      <dgm:prSet presAssocID="{6BF2AB0E-620E-4457-9248-B9DEE61EAB75}" presName="root2" presStyleCnt="0"/>
      <dgm:spPr/>
    </dgm:pt>
    <dgm:pt modelId="{6CEB9E12-B2DB-432E-B758-CA5C969B5BC7}" type="pres">
      <dgm:prSet presAssocID="{6BF2AB0E-620E-4457-9248-B9DEE61EAB75}" presName="LevelTwoTextNode" presStyleLbl="node4" presStyleIdx="3" presStyleCnt="8">
        <dgm:presLayoutVars>
          <dgm:chPref val="3"/>
        </dgm:presLayoutVars>
      </dgm:prSet>
      <dgm:spPr/>
      <dgm:t>
        <a:bodyPr/>
        <a:lstStyle/>
        <a:p>
          <a:endParaRPr lang="en-US"/>
        </a:p>
      </dgm:t>
    </dgm:pt>
    <dgm:pt modelId="{972C3EFE-0FCE-46F2-9412-D0A2A80E3917}" type="pres">
      <dgm:prSet presAssocID="{6BF2AB0E-620E-4457-9248-B9DEE61EAB75}" presName="level3hierChild" presStyleCnt="0"/>
      <dgm:spPr/>
    </dgm:pt>
    <dgm:pt modelId="{3A9F88CB-29F1-49D7-8EE5-29DAA5A2EADF}" type="pres">
      <dgm:prSet presAssocID="{452986E9-6D5F-407D-A7CC-02B9F92230A9}" presName="conn2-1" presStyleLbl="parChTrans1D2" presStyleIdx="1" presStyleCnt="2"/>
      <dgm:spPr/>
      <dgm:t>
        <a:bodyPr/>
        <a:lstStyle/>
        <a:p>
          <a:endParaRPr lang="en-US"/>
        </a:p>
      </dgm:t>
    </dgm:pt>
    <dgm:pt modelId="{5D8B68A5-099F-4A1F-A444-0B73B189C8A4}" type="pres">
      <dgm:prSet presAssocID="{452986E9-6D5F-407D-A7CC-02B9F92230A9}" presName="connTx" presStyleLbl="parChTrans1D2" presStyleIdx="1" presStyleCnt="2"/>
      <dgm:spPr/>
      <dgm:t>
        <a:bodyPr/>
        <a:lstStyle/>
        <a:p>
          <a:endParaRPr lang="en-US"/>
        </a:p>
      </dgm:t>
    </dgm:pt>
    <dgm:pt modelId="{A03E429C-6D04-436B-8D8B-B213E933EB38}" type="pres">
      <dgm:prSet presAssocID="{01506F9B-578D-41AC-B0B3-454D4B8362D8}" presName="root2" presStyleCnt="0"/>
      <dgm:spPr/>
    </dgm:pt>
    <dgm:pt modelId="{B1F3B66C-9049-4EC1-8B70-7AF12912FF9C}" type="pres">
      <dgm:prSet presAssocID="{01506F9B-578D-41AC-B0B3-454D4B8362D8}" presName="LevelTwoTextNode" presStyleLbl="node2" presStyleIdx="1" presStyleCnt="2">
        <dgm:presLayoutVars>
          <dgm:chPref val="3"/>
        </dgm:presLayoutVars>
      </dgm:prSet>
      <dgm:spPr/>
      <dgm:t>
        <a:bodyPr/>
        <a:lstStyle/>
        <a:p>
          <a:endParaRPr lang="en-US"/>
        </a:p>
      </dgm:t>
    </dgm:pt>
    <dgm:pt modelId="{82071EE8-F3D8-4538-A0AE-562125442332}" type="pres">
      <dgm:prSet presAssocID="{01506F9B-578D-41AC-B0B3-454D4B8362D8}" presName="level3hierChild" presStyleCnt="0"/>
      <dgm:spPr/>
    </dgm:pt>
    <dgm:pt modelId="{270092E2-3754-4574-AA81-B66C55A2EF08}" type="pres">
      <dgm:prSet presAssocID="{67844674-92D3-47A0-968F-A042D441B584}" presName="conn2-1" presStyleLbl="parChTrans1D3" presStyleIdx="2" presStyleCnt="4"/>
      <dgm:spPr/>
      <dgm:t>
        <a:bodyPr/>
        <a:lstStyle/>
        <a:p>
          <a:endParaRPr lang="en-US"/>
        </a:p>
      </dgm:t>
    </dgm:pt>
    <dgm:pt modelId="{ABF22D51-64C6-4F08-8789-413D1072E49A}" type="pres">
      <dgm:prSet presAssocID="{67844674-92D3-47A0-968F-A042D441B584}" presName="connTx" presStyleLbl="parChTrans1D3" presStyleIdx="2" presStyleCnt="4"/>
      <dgm:spPr/>
      <dgm:t>
        <a:bodyPr/>
        <a:lstStyle/>
        <a:p>
          <a:endParaRPr lang="en-US"/>
        </a:p>
      </dgm:t>
    </dgm:pt>
    <dgm:pt modelId="{A7594A55-3DD8-4000-8AD0-9354322A017D}" type="pres">
      <dgm:prSet presAssocID="{F46C271B-A425-4A19-9163-9AB73EECF54B}" presName="root2" presStyleCnt="0"/>
      <dgm:spPr/>
    </dgm:pt>
    <dgm:pt modelId="{CD2062F3-6F74-4426-A231-E620458D6042}" type="pres">
      <dgm:prSet presAssocID="{F46C271B-A425-4A19-9163-9AB73EECF54B}" presName="LevelTwoTextNode" presStyleLbl="node3" presStyleIdx="2" presStyleCnt="4">
        <dgm:presLayoutVars>
          <dgm:chPref val="3"/>
        </dgm:presLayoutVars>
      </dgm:prSet>
      <dgm:spPr/>
      <dgm:t>
        <a:bodyPr/>
        <a:lstStyle/>
        <a:p>
          <a:endParaRPr lang="en-US"/>
        </a:p>
      </dgm:t>
    </dgm:pt>
    <dgm:pt modelId="{80EEABD6-04EE-41F9-868A-B25A499AED40}" type="pres">
      <dgm:prSet presAssocID="{F46C271B-A425-4A19-9163-9AB73EECF54B}" presName="level3hierChild" presStyleCnt="0"/>
      <dgm:spPr/>
    </dgm:pt>
    <dgm:pt modelId="{7EBEA168-6189-46C7-870D-39CA076C3CB1}" type="pres">
      <dgm:prSet presAssocID="{B333C3E5-948E-4ACF-868E-2C8C9EEDD715}" presName="conn2-1" presStyleLbl="parChTrans1D4" presStyleIdx="4" presStyleCnt="8"/>
      <dgm:spPr/>
      <dgm:t>
        <a:bodyPr/>
        <a:lstStyle/>
        <a:p>
          <a:endParaRPr lang="en-US"/>
        </a:p>
      </dgm:t>
    </dgm:pt>
    <dgm:pt modelId="{A01877EC-CD6A-43FD-B092-0052798E6A99}" type="pres">
      <dgm:prSet presAssocID="{B333C3E5-948E-4ACF-868E-2C8C9EEDD715}" presName="connTx" presStyleLbl="parChTrans1D4" presStyleIdx="4" presStyleCnt="8"/>
      <dgm:spPr/>
      <dgm:t>
        <a:bodyPr/>
        <a:lstStyle/>
        <a:p>
          <a:endParaRPr lang="en-US"/>
        </a:p>
      </dgm:t>
    </dgm:pt>
    <dgm:pt modelId="{17151208-A376-442F-A960-B36CAA617430}" type="pres">
      <dgm:prSet presAssocID="{415B4D36-D750-4DCC-B069-6F69CE0A1428}" presName="root2" presStyleCnt="0"/>
      <dgm:spPr/>
    </dgm:pt>
    <dgm:pt modelId="{A715EDF9-287F-4D28-A6D9-19AE09FC18A3}" type="pres">
      <dgm:prSet presAssocID="{415B4D36-D750-4DCC-B069-6F69CE0A1428}" presName="LevelTwoTextNode" presStyleLbl="node4" presStyleIdx="4" presStyleCnt="8">
        <dgm:presLayoutVars>
          <dgm:chPref val="3"/>
        </dgm:presLayoutVars>
      </dgm:prSet>
      <dgm:spPr/>
      <dgm:t>
        <a:bodyPr/>
        <a:lstStyle/>
        <a:p>
          <a:endParaRPr lang="en-US"/>
        </a:p>
      </dgm:t>
    </dgm:pt>
    <dgm:pt modelId="{AF5D619A-1A66-4829-80E6-BB9380CBAC60}" type="pres">
      <dgm:prSet presAssocID="{415B4D36-D750-4DCC-B069-6F69CE0A1428}" presName="level3hierChild" presStyleCnt="0"/>
      <dgm:spPr/>
    </dgm:pt>
    <dgm:pt modelId="{156765B3-C620-460D-9695-8C4B2745D00A}" type="pres">
      <dgm:prSet presAssocID="{584C7119-A7B2-4FD4-BC3C-9480A2A2CAD9}" presName="conn2-1" presStyleLbl="parChTrans1D4" presStyleIdx="5" presStyleCnt="8"/>
      <dgm:spPr/>
      <dgm:t>
        <a:bodyPr/>
        <a:lstStyle/>
        <a:p>
          <a:endParaRPr lang="en-US"/>
        </a:p>
      </dgm:t>
    </dgm:pt>
    <dgm:pt modelId="{CD34D4EF-84ED-431E-8BB7-667CA26CDF25}" type="pres">
      <dgm:prSet presAssocID="{584C7119-A7B2-4FD4-BC3C-9480A2A2CAD9}" presName="connTx" presStyleLbl="parChTrans1D4" presStyleIdx="5" presStyleCnt="8"/>
      <dgm:spPr/>
      <dgm:t>
        <a:bodyPr/>
        <a:lstStyle/>
        <a:p>
          <a:endParaRPr lang="en-US"/>
        </a:p>
      </dgm:t>
    </dgm:pt>
    <dgm:pt modelId="{EB98ECB5-2343-47F4-BEA0-C7F908C6AF6A}" type="pres">
      <dgm:prSet presAssocID="{9579F77B-1A47-46C0-B738-D445E191900D}" presName="root2" presStyleCnt="0"/>
      <dgm:spPr/>
    </dgm:pt>
    <dgm:pt modelId="{8E3DECDF-47B3-4B7D-A3BE-44AA10607FEE}" type="pres">
      <dgm:prSet presAssocID="{9579F77B-1A47-46C0-B738-D445E191900D}" presName="LevelTwoTextNode" presStyleLbl="node4" presStyleIdx="5" presStyleCnt="8">
        <dgm:presLayoutVars>
          <dgm:chPref val="3"/>
        </dgm:presLayoutVars>
      </dgm:prSet>
      <dgm:spPr/>
      <dgm:t>
        <a:bodyPr/>
        <a:lstStyle/>
        <a:p>
          <a:endParaRPr lang="en-US"/>
        </a:p>
      </dgm:t>
    </dgm:pt>
    <dgm:pt modelId="{2BE8D779-0762-4E47-A8AA-D0DBF527A341}" type="pres">
      <dgm:prSet presAssocID="{9579F77B-1A47-46C0-B738-D445E191900D}" presName="level3hierChild" presStyleCnt="0"/>
      <dgm:spPr/>
    </dgm:pt>
    <dgm:pt modelId="{F6E02126-80BD-44DC-A4CC-0026853EA466}" type="pres">
      <dgm:prSet presAssocID="{EFF9B1B6-5075-45C4-BEBE-E036D60A8366}" presName="conn2-1" presStyleLbl="parChTrans1D3" presStyleIdx="3" presStyleCnt="4"/>
      <dgm:spPr/>
      <dgm:t>
        <a:bodyPr/>
        <a:lstStyle/>
        <a:p>
          <a:endParaRPr lang="en-US"/>
        </a:p>
      </dgm:t>
    </dgm:pt>
    <dgm:pt modelId="{CD8BD236-7719-45DD-A8A5-C3DD89492AAF}" type="pres">
      <dgm:prSet presAssocID="{EFF9B1B6-5075-45C4-BEBE-E036D60A8366}" presName="connTx" presStyleLbl="parChTrans1D3" presStyleIdx="3" presStyleCnt="4"/>
      <dgm:spPr/>
      <dgm:t>
        <a:bodyPr/>
        <a:lstStyle/>
        <a:p>
          <a:endParaRPr lang="en-US"/>
        </a:p>
      </dgm:t>
    </dgm:pt>
    <dgm:pt modelId="{B9A82DB9-643B-4277-8240-64310F3A86A2}" type="pres">
      <dgm:prSet presAssocID="{49E6A20F-7D74-4E85-AC6B-807004DC1448}" presName="root2" presStyleCnt="0"/>
      <dgm:spPr/>
    </dgm:pt>
    <dgm:pt modelId="{268C4F87-BD02-42A3-B3E2-6A271FE44BA5}" type="pres">
      <dgm:prSet presAssocID="{49E6A20F-7D74-4E85-AC6B-807004DC1448}" presName="LevelTwoTextNode" presStyleLbl="node3" presStyleIdx="3" presStyleCnt="4">
        <dgm:presLayoutVars>
          <dgm:chPref val="3"/>
        </dgm:presLayoutVars>
      </dgm:prSet>
      <dgm:spPr/>
      <dgm:t>
        <a:bodyPr/>
        <a:lstStyle/>
        <a:p>
          <a:endParaRPr lang="en-US"/>
        </a:p>
      </dgm:t>
    </dgm:pt>
    <dgm:pt modelId="{8905899E-5456-47C7-8AAE-5916436648AA}" type="pres">
      <dgm:prSet presAssocID="{49E6A20F-7D74-4E85-AC6B-807004DC1448}" presName="level3hierChild" presStyleCnt="0"/>
      <dgm:spPr/>
    </dgm:pt>
    <dgm:pt modelId="{B414629D-98BE-447B-B758-6F8FBC7C4351}" type="pres">
      <dgm:prSet presAssocID="{3902F4D3-5C36-45C6-B0E2-93790FBAD780}" presName="conn2-1" presStyleLbl="parChTrans1D4" presStyleIdx="6" presStyleCnt="8"/>
      <dgm:spPr/>
      <dgm:t>
        <a:bodyPr/>
        <a:lstStyle/>
        <a:p>
          <a:endParaRPr lang="en-US"/>
        </a:p>
      </dgm:t>
    </dgm:pt>
    <dgm:pt modelId="{F0F8B966-C77F-4A8B-8788-C547DE6F87C2}" type="pres">
      <dgm:prSet presAssocID="{3902F4D3-5C36-45C6-B0E2-93790FBAD780}" presName="connTx" presStyleLbl="parChTrans1D4" presStyleIdx="6" presStyleCnt="8"/>
      <dgm:spPr/>
      <dgm:t>
        <a:bodyPr/>
        <a:lstStyle/>
        <a:p>
          <a:endParaRPr lang="en-US"/>
        </a:p>
      </dgm:t>
    </dgm:pt>
    <dgm:pt modelId="{C8DB2FF6-2266-4725-8F5B-7BD5E0F073D8}" type="pres">
      <dgm:prSet presAssocID="{3430EACC-3220-4A28-91F5-166DF927AECF}" presName="root2" presStyleCnt="0"/>
      <dgm:spPr/>
    </dgm:pt>
    <dgm:pt modelId="{0E59BD95-A2AF-4D8A-BC17-B34C1704C057}" type="pres">
      <dgm:prSet presAssocID="{3430EACC-3220-4A28-91F5-166DF927AECF}" presName="LevelTwoTextNode" presStyleLbl="node4" presStyleIdx="6" presStyleCnt="8">
        <dgm:presLayoutVars>
          <dgm:chPref val="3"/>
        </dgm:presLayoutVars>
      </dgm:prSet>
      <dgm:spPr/>
      <dgm:t>
        <a:bodyPr/>
        <a:lstStyle/>
        <a:p>
          <a:endParaRPr lang="en-US"/>
        </a:p>
      </dgm:t>
    </dgm:pt>
    <dgm:pt modelId="{9EEBB7BA-B896-4F63-8984-1E0BF47E0D5B}" type="pres">
      <dgm:prSet presAssocID="{3430EACC-3220-4A28-91F5-166DF927AECF}" presName="level3hierChild" presStyleCnt="0"/>
      <dgm:spPr/>
    </dgm:pt>
    <dgm:pt modelId="{F47E1A43-A1D1-4EA3-9DE1-B453C90BF6F8}" type="pres">
      <dgm:prSet presAssocID="{0C10B77B-D5BD-423C-8CEC-AC80E2ED0367}" presName="conn2-1" presStyleLbl="parChTrans1D4" presStyleIdx="7" presStyleCnt="8"/>
      <dgm:spPr/>
      <dgm:t>
        <a:bodyPr/>
        <a:lstStyle/>
        <a:p>
          <a:endParaRPr lang="en-US"/>
        </a:p>
      </dgm:t>
    </dgm:pt>
    <dgm:pt modelId="{604B287F-868A-41A7-9B26-0764E1E2B830}" type="pres">
      <dgm:prSet presAssocID="{0C10B77B-D5BD-423C-8CEC-AC80E2ED0367}" presName="connTx" presStyleLbl="parChTrans1D4" presStyleIdx="7" presStyleCnt="8"/>
      <dgm:spPr/>
      <dgm:t>
        <a:bodyPr/>
        <a:lstStyle/>
        <a:p>
          <a:endParaRPr lang="en-US"/>
        </a:p>
      </dgm:t>
    </dgm:pt>
    <dgm:pt modelId="{F62C1BA6-CE91-4264-AB22-6778ED6A8D71}" type="pres">
      <dgm:prSet presAssocID="{F3F0EA0D-1066-401A-BCA7-38E4DE7EBA14}" presName="root2" presStyleCnt="0"/>
      <dgm:spPr/>
    </dgm:pt>
    <dgm:pt modelId="{9FE97984-20EB-4E7A-B971-FEFFB20FD272}" type="pres">
      <dgm:prSet presAssocID="{F3F0EA0D-1066-401A-BCA7-38E4DE7EBA14}" presName="LevelTwoTextNode" presStyleLbl="node4" presStyleIdx="7" presStyleCnt="8">
        <dgm:presLayoutVars>
          <dgm:chPref val="3"/>
        </dgm:presLayoutVars>
      </dgm:prSet>
      <dgm:spPr/>
      <dgm:t>
        <a:bodyPr/>
        <a:lstStyle/>
        <a:p>
          <a:endParaRPr lang="en-US"/>
        </a:p>
      </dgm:t>
    </dgm:pt>
    <dgm:pt modelId="{7155B09F-289F-40BD-9133-00413ADAD3D6}" type="pres">
      <dgm:prSet presAssocID="{F3F0EA0D-1066-401A-BCA7-38E4DE7EBA14}" presName="level3hierChild" presStyleCnt="0"/>
      <dgm:spPr/>
    </dgm:pt>
  </dgm:ptLst>
  <dgm:cxnLst>
    <dgm:cxn modelId="{4CD8E100-C3ED-4D7F-9837-CD6CF4F58641}" srcId="{49E6A20F-7D74-4E85-AC6B-807004DC1448}" destId="{F3F0EA0D-1066-401A-BCA7-38E4DE7EBA14}" srcOrd="1" destOrd="0" parTransId="{0C10B77B-D5BD-423C-8CEC-AC80E2ED0367}" sibTransId="{49277A30-4DBC-4050-9580-C4C59FF4AC2D}"/>
    <dgm:cxn modelId="{8A7C751A-CF9D-4D5B-9ADE-D746121D2708}" type="presOf" srcId="{9579F77B-1A47-46C0-B738-D445E191900D}" destId="{8E3DECDF-47B3-4B7D-A3BE-44AA10607FEE}" srcOrd="0" destOrd="0" presId="urn:microsoft.com/office/officeart/2005/8/layout/hierarchy2"/>
    <dgm:cxn modelId="{83F17372-D167-43B7-845E-6DFC998ADB1A}" type="presOf" srcId="{6BF2AB0E-620E-4457-9248-B9DEE61EAB75}" destId="{6CEB9E12-B2DB-432E-B758-CA5C969B5BC7}" srcOrd="0" destOrd="0" presId="urn:microsoft.com/office/officeart/2005/8/layout/hierarchy2"/>
    <dgm:cxn modelId="{B8D148D2-650C-4DA3-8AF4-A05CF4ED5074}" type="presOf" srcId="{EC89B02B-C123-48B1-970A-C07DE38349C6}" destId="{897132F2-1101-4ECD-A81D-82AA7304B8C4}" srcOrd="1" destOrd="0" presId="urn:microsoft.com/office/officeart/2005/8/layout/hierarchy2"/>
    <dgm:cxn modelId="{06561050-CD9A-4628-9019-6AE396D236E8}" type="presOf" srcId="{3902F4D3-5C36-45C6-B0E2-93790FBAD780}" destId="{B414629D-98BE-447B-B758-6F8FBC7C4351}" srcOrd="0" destOrd="0" presId="urn:microsoft.com/office/officeart/2005/8/layout/hierarchy2"/>
    <dgm:cxn modelId="{0BA0CD1C-DC40-406C-9089-80D31A702ED9}" type="presOf" srcId="{92144013-E473-405F-8BC8-3EE7A35984CF}" destId="{DC67BD50-101C-479F-B6DB-1EA2E900377A}" srcOrd="0" destOrd="0" presId="urn:microsoft.com/office/officeart/2005/8/layout/hierarchy2"/>
    <dgm:cxn modelId="{1A910D05-C257-489F-A1B6-538FDB7677C4}" type="presOf" srcId="{B333C3E5-948E-4ACF-868E-2C8C9EEDD715}" destId="{A01877EC-CD6A-43FD-B092-0052798E6A99}" srcOrd="1" destOrd="0" presId="urn:microsoft.com/office/officeart/2005/8/layout/hierarchy2"/>
    <dgm:cxn modelId="{96E81456-7955-48FB-88D1-1A7AB43A1AE3}" type="presOf" srcId="{BAF6FA4A-5FD4-42A4-A13D-138D79EFE09F}" destId="{7CEAC4E6-EAE1-4C20-B882-A013024E071E}" srcOrd="1" destOrd="0" presId="urn:microsoft.com/office/officeart/2005/8/layout/hierarchy2"/>
    <dgm:cxn modelId="{26FB726C-D73F-4890-9023-9E1E85FE2EC3}" type="presOf" srcId="{584C7119-A7B2-4FD4-BC3C-9480A2A2CAD9}" destId="{CD34D4EF-84ED-431E-8BB7-667CA26CDF25}" srcOrd="1" destOrd="0" presId="urn:microsoft.com/office/officeart/2005/8/layout/hierarchy2"/>
    <dgm:cxn modelId="{D10389B6-7BD8-49C3-8F4E-EE14525DB62D}" type="presOf" srcId="{01506F9B-578D-41AC-B0B3-454D4B8362D8}" destId="{B1F3B66C-9049-4EC1-8B70-7AF12912FF9C}" srcOrd="0" destOrd="0" presId="urn:microsoft.com/office/officeart/2005/8/layout/hierarchy2"/>
    <dgm:cxn modelId="{20BEB820-DB1D-4BF6-B238-311C1A2B1694}" type="presOf" srcId="{B333C3E5-948E-4ACF-868E-2C8C9EEDD715}" destId="{7EBEA168-6189-46C7-870D-39CA076C3CB1}" srcOrd="0" destOrd="0" presId="urn:microsoft.com/office/officeart/2005/8/layout/hierarchy2"/>
    <dgm:cxn modelId="{E7F8A16A-68B0-4583-ACF4-EEE17F212FA1}" type="presOf" srcId="{9B72709F-533C-4770-AF41-56F9AFE27925}" destId="{281B7EC7-B35E-40A1-9E20-F4B13BE1A22E}" srcOrd="0" destOrd="0" presId="urn:microsoft.com/office/officeart/2005/8/layout/hierarchy2"/>
    <dgm:cxn modelId="{44F01AD3-C598-4158-B990-41D890D737CE}" type="presOf" srcId="{D4AAB77F-C90A-40E8-A6A2-FF73D9D3C235}" destId="{16E8F7A9-84B3-4799-835A-8B1B0F6DF3B8}" srcOrd="0" destOrd="0" presId="urn:microsoft.com/office/officeart/2005/8/layout/hierarchy2"/>
    <dgm:cxn modelId="{D7599706-F0D6-4872-A501-14E7432B91A1}" type="presOf" srcId="{94317EE3-2152-491A-86E5-8BFFAEB1BB6C}" destId="{0A9AE935-C42B-4F82-846A-A74F42BEA5C1}" srcOrd="1" destOrd="0" presId="urn:microsoft.com/office/officeart/2005/8/layout/hierarchy2"/>
    <dgm:cxn modelId="{7E0EB334-2B64-4E9B-A80A-92F81F237640}" srcId="{52D5D087-53E0-46D2-BDB1-F678158D73DB}" destId="{AF1826A6-3A2C-460E-8A6F-76B94BEDE40E}" srcOrd="0" destOrd="0" parTransId="{92144013-E473-405F-8BC8-3EE7A35984CF}" sibTransId="{F23B7742-67F7-463F-B90E-092B30332CA6}"/>
    <dgm:cxn modelId="{6D6F4B05-B2B2-4480-A1DF-19817548635E}" type="presOf" srcId="{584C7119-A7B2-4FD4-BC3C-9480A2A2CAD9}" destId="{156765B3-C620-460D-9695-8C4B2745D00A}" srcOrd="0" destOrd="0" presId="urn:microsoft.com/office/officeart/2005/8/layout/hierarchy2"/>
    <dgm:cxn modelId="{24358504-98EA-4192-9583-68CF3E6B47A1}" type="presOf" srcId="{2907D34E-BEC9-4CEF-80ED-21A06250CC10}" destId="{3E28CD1A-DABF-4997-AEE8-EA052ACAEF78}" srcOrd="0" destOrd="0" presId="urn:microsoft.com/office/officeart/2005/8/layout/hierarchy2"/>
    <dgm:cxn modelId="{09C9F443-8406-4DF9-8990-31E63FF7F0F1}" type="presOf" srcId="{BAF6FA4A-5FD4-42A4-A13D-138D79EFE09F}" destId="{8F5B86D4-906E-4A07-9BC1-354DE0EEA5E2}" srcOrd="0" destOrd="0" presId="urn:microsoft.com/office/officeart/2005/8/layout/hierarchy2"/>
    <dgm:cxn modelId="{F72F2F4C-D91E-44DF-BBDA-463BF2008BB3}" type="presOf" srcId="{452986E9-6D5F-407D-A7CC-02B9F92230A9}" destId="{5D8B68A5-099F-4A1F-A444-0B73B189C8A4}" srcOrd="1" destOrd="0" presId="urn:microsoft.com/office/officeart/2005/8/layout/hierarchy2"/>
    <dgm:cxn modelId="{3462EA01-305F-4AB2-B8FF-C4A10AB98C2A}" type="presOf" srcId="{AA0AE5A4-7FC7-48AE-9BA8-4B6B24C01403}" destId="{F0D7D856-1A0C-490F-94B0-F0A456D7AEDD}" srcOrd="0" destOrd="0" presId="urn:microsoft.com/office/officeart/2005/8/layout/hierarchy2"/>
    <dgm:cxn modelId="{9CD9FAFC-31DE-4135-8FCC-5DBD00BAB092}" type="presOf" srcId="{EC89B02B-C123-48B1-970A-C07DE38349C6}" destId="{962866A5-1C6A-4A9B-80F1-F21ACEFC4ADB}" srcOrd="0" destOrd="0" presId="urn:microsoft.com/office/officeart/2005/8/layout/hierarchy2"/>
    <dgm:cxn modelId="{20B7437D-1F00-46B4-B59D-94723665D6CD}" type="presOf" srcId="{0C10B77B-D5BD-423C-8CEC-AC80E2ED0367}" destId="{604B287F-868A-41A7-9B26-0764E1E2B830}" srcOrd="1" destOrd="0" presId="urn:microsoft.com/office/officeart/2005/8/layout/hierarchy2"/>
    <dgm:cxn modelId="{0DE39564-CF13-47C9-BCE5-8CBC539528BB}" type="presOf" srcId="{AA202691-E721-4536-A747-44D8CD1E37BD}" destId="{138A72B8-EF20-40DA-ACF9-86E4DCFE0106}" srcOrd="0" destOrd="0" presId="urn:microsoft.com/office/officeart/2005/8/layout/hierarchy2"/>
    <dgm:cxn modelId="{8FD6AC9F-4215-46DB-A1DF-8ABF4E821B34}" type="presOf" srcId="{452986E9-6D5F-407D-A7CC-02B9F92230A9}" destId="{3A9F88CB-29F1-49D7-8EE5-29DAA5A2EADF}" srcOrd="0" destOrd="0" presId="urn:microsoft.com/office/officeart/2005/8/layout/hierarchy2"/>
    <dgm:cxn modelId="{F773BCF4-6433-4DCF-9F92-ED9E5B028277}" srcId="{01506F9B-578D-41AC-B0B3-454D4B8362D8}" destId="{F46C271B-A425-4A19-9163-9AB73EECF54B}" srcOrd="0" destOrd="0" parTransId="{67844674-92D3-47A0-968F-A042D441B584}" sibTransId="{CF0BE032-0EB1-4F8E-8249-73D67AA6A9EE}"/>
    <dgm:cxn modelId="{BEF9391F-8CDE-4E38-B73F-F66CB533ECC8}" type="presOf" srcId="{3902F4D3-5C36-45C6-B0E2-93790FBAD780}" destId="{F0F8B966-C77F-4A8B-8788-C547DE6F87C2}" srcOrd="1" destOrd="0" presId="urn:microsoft.com/office/officeart/2005/8/layout/hierarchy2"/>
    <dgm:cxn modelId="{1DACD985-B055-4616-8593-12C63FC0583C}" type="presOf" srcId="{52D5D087-53E0-46D2-BDB1-F678158D73DB}" destId="{EFEF30BE-B226-4E85-A486-3B271FB72FF2}" srcOrd="0" destOrd="0" presId="urn:microsoft.com/office/officeart/2005/8/layout/hierarchy2"/>
    <dgm:cxn modelId="{F3B8D74C-1F7B-49F2-A78C-BDE5DE8E34F8}" type="presOf" srcId="{BCA7D483-0517-4014-A4D0-9971201CAC26}" destId="{4C260F9C-653C-40F6-9C81-80C34EA124AF}" srcOrd="0" destOrd="0" presId="urn:microsoft.com/office/officeart/2005/8/layout/hierarchy2"/>
    <dgm:cxn modelId="{51323F2B-8CA4-4839-8119-5D5133A352A5}" type="presOf" srcId="{49E6A20F-7D74-4E85-AC6B-807004DC1448}" destId="{268C4F87-BD02-42A3-B3E2-6A271FE44BA5}" srcOrd="0" destOrd="0" presId="urn:microsoft.com/office/officeart/2005/8/layout/hierarchy2"/>
    <dgm:cxn modelId="{EEF60DAC-24EB-4E82-9D3B-64A3D023ECEA}" type="presOf" srcId="{86D744B5-4E18-4A7F-A519-1D3918FE482B}" destId="{2FE277D0-9710-428D-ABD0-788CBC4E3D38}" srcOrd="0" destOrd="0" presId="urn:microsoft.com/office/officeart/2005/8/layout/hierarchy2"/>
    <dgm:cxn modelId="{B4D5AF5B-CFC1-4463-AD14-80F64C1401B5}" type="presOf" srcId="{529F091D-2424-4CC0-BD33-DB8F143DBD0C}" destId="{514DB495-47DA-4883-9FFE-399FE34E9E95}" srcOrd="0" destOrd="0" presId="urn:microsoft.com/office/officeart/2005/8/layout/hierarchy2"/>
    <dgm:cxn modelId="{86E3E7DC-336E-43C2-B878-75DEBF0CC13D}" type="presOf" srcId="{2907D34E-BEC9-4CEF-80ED-21A06250CC10}" destId="{C6197A2D-8BF7-4563-8739-71910E4348D9}" srcOrd="1" destOrd="0" presId="urn:microsoft.com/office/officeart/2005/8/layout/hierarchy2"/>
    <dgm:cxn modelId="{B4FCEE2F-7D70-49E7-B290-60E86B2E868D}" type="presOf" srcId="{8033C885-E30B-4E73-9E31-AEB9FDB11F40}" destId="{2F15435B-237F-4643-A088-9DA31C5CDC97}" srcOrd="0" destOrd="0" presId="urn:microsoft.com/office/officeart/2005/8/layout/hierarchy2"/>
    <dgm:cxn modelId="{E91B4C28-D50F-40D3-A2B2-2CBC5B6AC986}" type="presOf" srcId="{67844674-92D3-47A0-968F-A042D441B584}" destId="{270092E2-3754-4574-AA81-B66C55A2EF08}" srcOrd="0" destOrd="0" presId="urn:microsoft.com/office/officeart/2005/8/layout/hierarchy2"/>
    <dgm:cxn modelId="{9AEB168E-1B24-421A-A82C-48DF717A638E}" type="presOf" srcId="{F3F0EA0D-1066-401A-BCA7-38E4DE7EBA14}" destId="{9FE97984-20EB-4E7A-B971-FEFFB20FD272}" srcOrd="0" destOrd="0" presId="urn:microsoft.com/office/officeart/2005/8/layout/hierarchy2"/>
    <dgm:cxn modelId="{D2924D9B-347F-46A3-9945-4D3962FBBE9F}" srcId="{9B72709F-533C-4770-AF41-56F9AFE27925}" destId="{01506F9B-578D-41AC-B0B3-454D4B8362D8}" srcOrd="1" destOrd="0" parTransId="{452986E9-6D5F-407D-A7CC-02B9F92230A9}" sibTransId="{5731CA17-75DD-4DDD-BB63-48A621DBC30B}"/>
    <dgm:cxn modelId="{24B8DC0B-0C14-4B47-A84F-8D21848C0CB6}" type="presOf" srcId="{EFF9B1B6-5075-45C4-BEBE-E036D60A8366}" destId="{CD8BD236-7719-45DD-A8A5-C3DD89492AAF}" srcOrd="1" destOrd="0" presId="urn:microsoft.com/office/officeart/2005/8/layout/hierarchy2"/>
    <dgm:cxn modelId="{991CBD96-54D8-4002-A1FF-4B32923FBA1D}" srcId="{52D5D087-53E0-46D2-BDB1-F678158D73DB}" destId="{AA202691-E721-4536-A747-44D8CD1E37BD}" srcOrd="1" destOrd="0" parTransId="{94317EE3-2152-491A-86E5-8BFFAEB1BB6C}" sibTransId="{CF571E5A-5AC6-4E34-AABD-995D6A0D7D2C}"/>
    <dgm:cxn modelId="{14FFF211-915B-4FAC-9499-9CC1B67EA035}" type="presOf" srcId="{529F091D-2424-4CC0-BD33-DB8F143DBD0C}" destId="{CCE0B44D-C151-4C01-8E67-D866392E6A2B}" srcOrd="1" destOrd="0" presId="urn:microsoft.com/office/officeart/2005/8/layout/hierarchy2"/>
    <dgm:cxn modelId="{226FA804-7E3D-4954-ADE6-4E9BF7CA1E28}" srcId="{9B72709F-533C-4770-AF41-56F9AFE27925}" destId="{52D5D087-53E0-46D2-BDB1-F678158D73DB}" srcOrd="0" destOrd="0" parTransId="{529F091D-2424-4CC0-BD33-DB8F143DBD0C}" sibTransId="{4AFA4650-200D-490C-AA27-9CD5EA6B9633}"/>
    <dgm:cxn modelId="{0FCD38A5-B6A9-4BD8-8B66-A7BEA569D85C}" srcId="{01506F9B-578D-41AC-B0B3-454D4B8362D8}" destId="{49E6A20F-7D74-4E85-AC6B-807004DC1448}" srcOrd="1" destOrd="0" parTransId="{EFF9B1B6-5075-45C4-BEBE-E036D60A8366}" sibTransId="{E47D3096-E636-4B0C-A60A-DBA6181B4272}"/>
    <dgm:cxn modelId="{510C754D-CF5E-49EA-B328-09352F724F61}" type="presOf" srcId="{3430EACC-3220-4A28-91F5-166DF927AECF}" destId="{0E59BD95-A2AF-4D8A-BC17-B34C1704C057}" srcOrd="0" destOrd="0" presId="urn:microsoft.com/office/officeart/2005/8/layout/hierarchy2"/>
    <dgm:cxn modelId="{275FA676-609C-441E-9F98-A8A424E21AAC}" srcId="{AA202691-E721-4536-A747-44D8CD1E37BD}" destId="{8033C885-E30B-4E73-9E31-AEB9FDB11F40}" srcOrd="0" destOrd="0" parTransId="{BAF6FA4A-5FD4-42A4-A13D-138D79EFE09F}" sibTransId="{8CF46E9F-A3CD-40F0-9078-62B13211C034}"/>
    <dgm:cxn modelId="{48ABDB05-CA6B-4154-90CD-9CEB381BBD92}" type="presOf" srcId="{94317EE3-2152-491A-86E5-8BFFAEB1BB6C}" destId="{8B46DE35-3748-4DBC-917D-6B0EE2F515CD}" srcOrd="0" destOrd="0" presId="urn:microsoft.com/office/officeart/2005/8/layout/hierarchy2"/>
    <dgm:cxn modelId="{033CB74B-18E2-424A-B8B9-53C37AE2BD71}" type="presOf" srcId="{AA0AE5A4-7FC7-48AE-9BA8-4B6B24C01403}" destId="{3C0AA397-86A3-4CC2-A959-11763F79033F}" srcOrd="1" destOrd="0" presId="urn:microsoft.com/office/officeart/2005/8/layout/hierarchy2"/>
    <dgm:cxn modelId="{8280F165-094D-4449-96F6-B8CBB23F6D68}" srcId="{F46C271B-A425-4A19-9163-9AB73EECF54B}" destId="{9579F77B-1A47-46C0-B738-D445E191900D}" srcOrd="1" destOrd="0" parTransId="{584C7119-A7B2-4FD4-BC3C-9480A2A2CAD9}" sibTransId="{0A357252-14D4-4E6A-A94E-4AF7D20B158B}"/>
    <dgm:cxn modelId="{71C063BA-1FEE-4AB9-9951-FEF03F39BE7A}" srcId="{49E6A20F-7D74-4E85-AC6B-807004DC1448}" destId="{3430EACC-3220-4A28-91F5-166DF927AECF}" srcOrd="0" destOrd="0" parTransId="{3902F4D3-5C36-45C6-B0E2-93790FBAD780}" sibTransId="{A7211AB3-98F2-4D10-8934-CB1B6F8F01E2}"/>
    <dgm:cxn modelId="{08C936DD-BAA0-4DB7-8B19-244C7215A54D}" srcId="{AA202691-E721-4536-A747-44D8CD1E37BD}" destId="{6BF2AB0E-620E-4457-9248-B9DEE61EAB75}" srcOrd="1" destOrd="0" parTransId="{2907D34E-BEC9-4CEF-80ED-21A06250CC10}" sibTransId="{30480C36-974D-4D54-9D53-16417AFE1546}"/>
    <dgm:cxn modelId="{17F3B570-05BE-4EFA-87D4-306D6FC7EF01}" type="presOf" srcId="{92144013-E473-405F-8BC8-3EE7A35984CF}" destId="{54F1D9C7-0507-4D25-BF0D-0A640E5E7D18}" srcOrd="1" destOrd="0" presId="urn:microsoft.com/office/officeart/2005/8/layout/hierarchy2"/>
    <dgm:cxn modelId="{5C3D0558-3272-4AE3-95AB-F8AD5CF502CC}" srcId="{F46C271B-A425-4A19-9163-9AB73EECF54B}" destId="{415B4D36-D750-4DCC-B069-6F69CE0A1428}" srcOrd="0" destOrd="0" parTransId="{B333C3E5-948E-4ACF-868E-2C8C9EEDD715}" sibTransId="{341E4872-5727-46D7-A597-C73D9BF9BFAF}"/>
    <dgm:cxn modelId="{63E11EC3-C8E9-4986-8DA6-C495D12B8711}" srcId="{AF1826A6-3A2C-460E-8A6F-76B94BEDE40E}" destId="{D4AAB77F-C90A-40E8-A6A2-FF73D9D3C235}" srcOrd="1" destOrd="0" parTransId="{EC89B02B-C123-48B1-970A-C07DE38349C6}" sibTransId="{D4E4F3C9-619F-4EDE-828E-E201268C812B}"/>
    <dgm:cxn modelId="{4D96D7C1-6934-4BA3-B8C7-2C069BD05E6E}" type="presOf" srcId="{EFF9B1B6-5075-45C4-BEBE-E036D60A8366}" destId="{F6E02126-80BD-44DC-A4CC-0026853EA466}" srcOrd="0" destOrd="0" presId="urn:microsoft.com/office/officeart/2005/8/layout/hierarchy2"/>
    <dgm:cxn modelId="{BD07F133-F73C-4192-89F4-5A06E4D12B5E}" type="presOf" srcId="{67844674-92D3-47A0-968F-A042D441B584}" destId="{ABF22D51-64C6-4F08-8789-413D1072E49A}" srcOrd="1" destOrd="0" presId="urn:microsoft.com/office/officeart/2005/8/layout/hierarchy2"/>
    <dgm:cxn modelId="{7907D084-3684-4041-8644-71F4BE73FFB2}" type="presOf" srcId="{F46C271B-A425-4A19-9163-9AB73EECF54B}" destId="{CD2062F3-6F74-4426-A231-E620458D6042}" srcOrd="0" destOrd="0" presId="urn:microsoft.com/office/officeart/2005/8/layout/hierarchy2"/>
    <dgm:cxn modelId="{D7B5595B-2852-4DC9-90F2-1AFE649A4B22}" srcId="{AF1826A6-3A2C-460E-8A6F-76B94BEDE40E}" destId="{86D744B5-4E18-4A7F-A519-1D3918FE482B}" srcOrd="0" destOrd="0" parTransId="{AA0AE5A4-7FC7-48AE-9BA8-4B6B24C01403}" sibTransId="{BC8C6AA9-1CF2-4B70-A763-C4ED5D4838AA}"/>
    <dgm:cxn modelId="{56B36AB8-A969-45DB-B993-7952F9681663}" type="presOf" srcId="{0C10B77B-D5BD-423C-8CEC-AC80E2ED0367}" destId="{F47E1A43-A1D1-4EA3-9DE1-B453C90BF6F8}" srcOrd="0" destOrd="0" presId="urn:microsoft.com/office/officeart/2005/8/layout/hierarchy2"/>
    <dgm:cxn modelId="{069DB723-5875-4734-883A-FDBF8FE41924}" srcId="{BCA7D483-0517-4014-A4D0-9971201CAC26}" destId="{9B72709F-533C-4770-AF41-56F9AFE27925}" srcOrd="0" destOrd="0" parTransId="{C14EB666-B467-44A1-BEE3-966A23BD6ABB}" sibTransId="{808BEDEA-8914-4009-A6B7-EDA56D7E396A}"/>
    <dgm:cxn modelId="{A604281C-1D7A-4EB2-9921-C3DBFF3E006C}" type="presOf" srcId="{AF1826A6-3A2C-460E-8A6F-76B94BEDE40E}" destId="{73065AB9-B30D-4D9A-8691-8B5D09C3FB2A}" srcOrd="0" destOrd="0" presId="urn:microsoft.com/office/officeart/2005/8/layout/hierarchy2"/>
    <dgm:cxn modelId="{E8591E2E-5610-41CB-9248-49839D564E2A}" type="presOf" srcId="{415B4D36-D750-4DCC-B069-6F69CE0A1428}" destId="{A715EDF9-287F-4D28-A6D9-19AE09FC18A3}" srcOrd="0" destOrd="0" presId="urn:microsoft.com/office/officeart/2005/8/layout/hierarchy2"/>
    <dgm:cxn modelId="{723BCA39-72EF-4B6C-9520-0E08ABE76DF1}" type="presParOf" srcId="{4C260F9C-653C-40F6-9C81-80C34EA124AF}" destId="{427E7060-BA04-4EC4-89F3-D7216F6B64F6}" srcOrd="0" destOrd="0" presId="urn:microsoft.com/office/officeart/2005/8/layout/hierarchy2"/>
    <dgm:cxn modelId="{6B14F6CD-9748-42EE-BC9F-C1334EE7D0C1}" type="presParOf" srcId="{427E7060-BA04-4EC4-89F3-D7216F6B64F6}" destId="{281B7EC7-B35E-40A1-9E20-F4B13BE1A22E}" srcOrd="0" destOrd="0" presId="urn:microsoft.com/office/officeart/2005/8/layout/hierarchy2"/>
    <dgm:cxn modelId="{2B9CD392-96CD-4F1D-A1CB-3C543EC3CC40}" type="presParOf" srcId="{427E7060-BA04-4EC4-89F3-D7216F6B64F6}" destId="{FE05ABD9-FF37-4541-9A71-434291664C8B}" srcOrd="1" destOrd="0" presId="urn:microsoft.com/office/officeart/2005/8/layout/hierarchy2"/>
    <dgm:cxn modelId="{0B765222-0030-4CEE-B05A-C5E3B7B9E555}" type="presParOf" srcId="{FE05ABD9-FF37-4541-9A71-434291664C8B}" destId="{514DB495-47DA-4883-9FFE-399FE34E9E95}" srcOrd="0" destOrd="0" presId="urn:microsoft.com/office/officeart/2005/8/layout/hierarchy2"/>
    <dgm:cxn modelId="{F006EBB5-4FD3-4CE1-8169-201FF7DD5EF8}" type="presParOf" srcId="{514DB495-47DA-4883-9FFE-399FE34E9E95}" destId="{CCE0B44D-C151-4C01-8E67-D866392E6A2B}" srcOrd="0" destOrd="0" presId="urn:microsoft.com/office/officeart/2005/8/layout/hierarchy2"/>
    <dgm:cxn modelId="{2BAFCBE2-958C-4AF5-BF66-0A91298F5B30}" type="presParOf" srcId="{FE05ABD9-FF37-4541-9A71-434291664C8B}" destId="{84FD7085-924A-43A8-96A9-D9878DEBE632}" srcOrd="1" destOrd="0" presId="urn:microsoft.com/office/officeart/2005/8/layout/hierarchy2"/>
    <dgm:cxn modelId="{B192F1D2-7152-4B28-B803-7F7A2EDACC82}" type="presParOf" srcId="{84FD7085-924A-43A8-96A9-D9878DEBE632}" destId="{EFEF30BE-B226-4E85-A486-3B271FB72FF2}" srcOrd="0" destOrd="0" presId="urn:microsoft.com/office/officeart/2005/8/layout/hierarchy2"/>
    <dgm:cxn modelId="{72BC5AC1-835C-4614-9D68-1A0CF16AB7F1}" type="presParOf" srcId="{84FD7085-924A-43A8-96A9-D9878DEBE632}" destId="{8AA77811-4F28-47E2-8317-97E1358FF248}" srcOrd="1" destOrd="0" presId="urn:microsoft.com/office/officeart/2005/8/layout/hierarchy2"/>
    <dgm:cxn modelId="{E3897E74-0E3B-433F-BC0F-9981BF270D0B}" type="presParOf" srcId="{8AA77811-4F28-47E2-8317-97E1358FF248}" destId="{DC67BD50-101C-479F-B6DB-1EA2E900377A}" srcOrd="0" destOrd="0" presId="urn:microsoft.com/office/officeart/2005/8/layout/hierarchy2"/>
    <dgm:cxn modelId="{081B9928-116D-4677-A7F7-F4579ACFF78B}" type="presParOf" srcId="{DC67BD50-101C-479F-B6DB-1EA2E900377A}" destId="{54F1D9C7-0507-4D25-BF0D-0A640E5E7D18}" srcOrd="0" destOrd="0" presId="urn:microsoft.com/office/officeart/2005/8/layout/hierarchy2"/>
    <dgm:cxn modelId="{8A9AF749-4ABF-474B-BED1-F448B088F25F}" type="presParOf" srcId="{8AA77811-4F28-47E2-8317-97E1358FF248}" destId="{230E4CF3-ACEB-4EC4-96C8-9209A69F4CCE}" srcOrd="1" destOrd="0" presId="urn:microsoft.com/office/officeart/2005/8/layout/hierarchy2"/>
    <dgm:cxn modelId="{20C1CA45-E5AA-4F48-98CE-902D53EF8400}" type="presParOf" srcId="{230E4CF3-ACEB-4EC4-96C8-9209A69F4CCE}" destId="{73065AB9-B30D-4D9A-8691-8B5D09C3FB2A}" srcOrd="0" destOrd="0" presId="urn:microsoft.com/office/officeart/2005/8/layout/hierarchy2"/>
    <dgm:cxn modelId="{7DEA5616-0096-4269-90B0-5226FE5F58D3}" type="presParOf" srcId="{230E4CF3-ACEB-4EC4-96C8-9209A69F4CCE}" destId="{9DDB0348-4EEC-48CF-A484-67167F569E2D}" srcOrd="1" destOrd="0" presId="urn:microsoft.com/office/officeart/2005/8/layout/hierarchy2"/>
    <dgm:cxn modelId="{286F39C2-3429-42C2-AA7A-060B5B90F20E}" type="presParOf" srcId="{9DDB0348-4EEC-48CF-A484-67167F569E2D}" destId="{F0D7D856-1A0C-490F-94B0-F0A456D7AEDD}" srcOrd="0" destOrd="0" presId="urn:microsoft.com/office/officeart/2005/8/layout/hierarchy2"/>
    <dgm:cxn modelId="{B5E84221-79BB-44CB-A215-7C7BDEFEB0D8}" type="presParOf" srcId="{F0D7D856-1A0C-490F-94B0-F0A456D7AEDD}" destId="{3C0AA397-86A3-4CC2-A959-11763F79033F}" srcOrd="0" destOrd="0" presId="urn:microsoft.com/office/officeart/2005/8/layout/hierarchy2"/>
    <dgm:cxn modelId="{E5A5969A-D7F7-4C3A-85EE-58845BFA05AA}" type="presParOf" srcId="{9DDB0348-4EEC-48CF-A484-67167F569E2D}" destId="{75FAD786-C6EB-4D27-83A3-E0E44703A9D9}" srcOrd="1" destOrd="0" presId="urn:microsoft.com/office/officeart/2005/8/layout/hierarchy2"/>
    <dgm:cxn modelId="{89952C20-A270-4E5B-A853-67B7E94BA75D}" type="presParOf" srcId="{75FAD786-C6EB-4D27-83A3-E0E44703A9D9}" destId="{2FE277D0-9710-428D-ABD0-788CBC4E3D38}" srcOrd="0" destOrd="0" presId="urn:microsoft.com/office/officeart/2005/8/layout/hierarchy2"/>
    <dgm:cxn modelId="{682FBB83-18DF-4FF2-B0DE-F9962EBDB3DB}" type="presParOf" srcId="{75FAD786-C6EB-4D27-83A3-E0E44703A9D9}" destId="{C9867061-949B-4F1D-B537-C2A3642377E7}" srcOrd="1" destOrd="0" presId="urn:microsoft.com/office/officeart/2005/8/layout/hierarchy2"/>
    <dgm:cxn modelId="{8C26379D-3E81-4D93-862F-A6503727CB2D}" type="presParOf" srcId="{9DDB0348-4EEC-48CF-A484-67167F569E2D}" destId="{962866A5-1C6A-4A9B-80F1-F21ACEFC4ADB}" srcOrd="2" destOrd="0" presId="urn:microsoft.com/office/officeart/2005/8/layout/hierarchy2"/>
    <dgm:cxn modelId="{35AB2172-FFDB-4646-A337-6BF946101A68}" type="presParOf" srcId="{962866A5-1C6A-4A9B-80F1-F21ACEFC4ADB}" destId="{897132F2-1101-4ECD-A81D-82AA7304B8C4}" srcOrd="0" destOrd="0" presId="urn:microsoft.com/office/officeart/2005/8/layout/hierarchy2"/>
    <dgm:cxn modelId="{2A165550-0F57-4B46-9BA7-3CD7F120907B}" type="presParOf" srcId="{9DDB0348-4EEC-48CF-A484-67167F569E2D}" destId="{A92CD3E7-223C-451D-99A7-573F8010560F}" srcOrd="3" destOrd="0" presId="urn:microsoft.com/office/officeart/2005/8/layout/hierarchy2"/>
    <dgm:cxn modelId="{A12141E3-7093-4C33-B90E-5B5E487FC286}" type="presParOf" srcId="{A92CD3E7-223C-451D-99A7-573F8010560F}" destId="{16E8F7A9-84B3-4799-835A-8B1B0F6DF3B8}" srcOrd="0" destOrd="0" presId="urn:microsoft.com/office/officeart/2005/8/layout/hierarchy2"/>
    <dgm:cxn modelId="{59E450C0-5E53-4338-B118-A43653C9AA3C}" type="presParOf" srcId="{A92CD3E7-223C-451D-99A7-573F8010560F}" destId="{9B5180CB-B7B5-4F19-A9A3-B39B63432974}" srcOrd="1" destOrd="0" presId="urn:microsoft.com/office/officeart/2005/8/layout/hierarchy2"/>
    <dgm:cxn modelId="{49AD7110-7D1D-4BAF-B290-E1D48CDFF520}" type="presParOf" srcId="{8AA77811-4F28-47E2-8317-97E1358FF248}" destId="{8B46DE35-3748-4DBC-917D-6B0EE2F515CD}" srcOrd="2" destOrd="0" presId="urn:microsoft.com/office/officeart/2005/8/layout/hierarchy2"/>
    <dgm:cxn modelId="{0A300364-AE74-40A4-9AD6-5264B637CBB0}" type="presParOf" srcId="{8B46DE35-3748-4DBC-917D-6B0EE2F515CD}" destId="{0A9AE935-C42B-4F82-846A-A74F42BEA5C1}" srcOrd="0" destOrd="0" presId="urn:microsoft.com/office/officeart/2005/8/layout/hierarchy2"/>
    <dgm:cxn modelId="{BFB9E6E7-49EC-43D3-B521-6923B5D25428}" type="presParOf" srcId="{8AA77811-4F28-47E2-8317-97E1358FF248}" destId="{D13FA6BB-C9D6-477F-9CD9-4C18E1070F3A}" srcOrd="3" destOrd="0" presId="urn:microsoft.com/office/officeart/2005/8/layout/hierarchy2"/>
    <dgm:cxn modelId="{87B35480-4D26-4DBA-ACBF-AA5DC32C26D0}" type="presParOf" srcId="{D13FA6BB-C9D6-477F-9CD9-4C18E1070F3A}" destId="{138A72B8-EF20-40DA-ACF9-86E4DCFE0106}" srcOrd="0" destOrd="0" presId="urn:microsoft.com/office/officeart/2005/8/layout/hierarchy2"/>
    <dgm:cxn modelId="{9A7945CC-6B38-4A6D-8BD3-68E82DA78197}" type="presParOf" srcId="{D13FA6BB-C9D6-477F-9CD9-4C18E1070F3A}" destId="{1AE15643-5B2A-42AF-A4BC-54D4BBCD9FDD}" srcOrd="1" destOrd="0" presId="urn:microsoft.com/office/officeart/2005/8/layout/hierarchy2"/>
    <dgm:cxn modelId="{FAADA4D9-028D-4AFE-B6C1-36929BA2C85C}" type="presParOf" srcId="{1AE15643-5B2A-42AF-A4BC-54D4BBCD9FDD}" destId="{8F5B86D4-906E-4A07-9BC1-354DE0EEA5E2}" srcOrd="0" destOrd="0" presId="urn:microsoft.com/office/officeart/2005/8/layout/hierarchy2"/>
    <dgm:cxn modelId="{A73BA4A8-E826-49A6-A9AE-E9BD34D41216}" type="presParOf" srcId="{8F5B86D4-906E-4A07-9BC1-354DE0EEA5E2}" destId="{7CEAC4E6-EAE1-4C20-B882-A013024E071E}" srcOrd="0" destOrd="0" presId="urn:microsoft.com/office/officeart/2005/8/layout/hierarchy2"/>
    <dgm:cxn modelId="{BCFECE4A-B4E2-4212-8B84-78EC2963BFB1}" type="presParOf" srcId="{1AE15643-5B2A-42AF-A4BC-54D4BBCD9FDD}" destId="{89112026-2600-4756-89CF-1CE1B6EB94F8}" srcOrd="1" destOrd="0" presId="urn:microsoft.com/office/officeart/2005/8/layout/hierarchy2"/>
    <dgm:cxn modelId="{681680A9-C443-46F4-9629-0833614B2E0C}" type="presParOf" srcId="{89112026-2600-4756-89CF-1CE1B6EB94F8}" destId="{2F15435B-237F-4643-A088-9DA31C5CDC97}" srcOrd="0" destOrd="0" presId="urn:microsoft.com/office/officeart/2005/8/layout/hierarchy2"/>
    <dgm:cxn modelId="{108ED238-C627-4FE9-8467-B28242921D18}" type="presParOf" srcId="{89112026-2600-4756-89CF-1CE1B6EB94F8}" destId="{89E7DCD5-CF2F-4D1D-B3B6-75C7E45AFCA3}" srcOrd="1" destOrd="0" presId="urn:microsoft.com/office/officeart/2005/8/layout/hierarchy2"/>
    <dgm:cxn modelId="{51CF6076-0876-4E36-9869-B4B6A7652365}" type="presParOf" srcId="{1AE15643-5B2A-42AF-A4BC-54D4BBCD9FDD}" destId="{3E28CD1A-DABF-4997-AEE8-EA052ACAEF78}" srcOrd="2" destOrd="0" presId="urn:microsoft.com/office/officeart/2005/8/layout/hierarchy2"/>
    <dgm:cxn modelId="{A50FB0B9-0899-43DE-8680-661D60205E33}" type="presParOf" srcId="{3E28CD1A-DABF-4997-AEE8-EA052ACAEF78}" destId="{C6197A2D-8BF7-4563-8739-71910E4348D9}" srcOrd="0" destOrd="0" presId="urn:microsoft.com/office/officeart/2005/8/layout/hierarchy2"/>
    <dgm:cxn modelId="{33AECDE4-4207-4392-9470-80B77583EB81}" type="presParOf" srcId="{1AE15643-5B2A-42AF-A4BC-54D4BBCD9FDD}" destId="{AD36D9A5-EA88-4DFC-88D8-8348A4C44BAF}" srcOrd="3" destOrd="0" presId="urn:microsoft.com/office/officeart/2005/8/layout/hierarchy2"/>
    <dgm:cxn modelId="{05BD77EE-4D29-418A-9675-2AE86DDF9600}" type="presParOf" srcId="{AD36D9A5-EA88-4DFC-88D8-8348A4C44BAF}" destId="{6CEB9E12-B2DB-432E-B758-CA5C969B5BC7}" srcOrd="0" destOrd="0" presId="urn:microsoft.com/office/officeart/2005/8/layout/hierarchy2"/>
    <dgm:cxn modelId="{2130BBE6-1C83-4711-8E4F-3E241661D4E7}" type="presParOf" srcId="{AD36D9A5-EA88-4DFC-88D8-8348A4C44BAF}" destId="{972C3EFE-0FCE-46F2-9412-D0A2A80E3917}" srcOrd="1" destOrd="0" presId="urn:microsoft.com/office/officeart/2005/8/layout/hierarchy2"/>
    <dgm:cxn modelId="{01E83403-9C1F-44EF-B5C7-6D8428BB6AD1}" type="presParOf" srcId="{FE05ABD9-FF37-4541-9A71-434291664C8B}" destId="{3A9F88CB-29F1-49D7-8EE5-29DAA5A2EADF}" srcOrd="2" destOrd="0" presId="urn:microsoft.com/office/officeart/2005/8/layout/hierarchy2"/>
    <dgm:cxn modelId="{F9E16CC0-91B4-46E4-8ADB-8D22407C1504}" type="presParOf" srcId="{3A9F88CB-29F1-49D7-8EE5-29DAA5A2EADF}" destId="{5D8B68A5-099F-4A1F-A444-0B73B189C8A4}" srcOrd="0" destOrd="0" presId="urn:microsoft.com/office/officeart/2005/8/layout/hierarchy2"/>
    <dgm:cxn modelId="{FEF5D111-AA9A-4DEB-9FE8-5360B4F67563}" type="presParOf" srcId="{FE05ABD9-FF37-4541-9A71-434291664C8B}" destId="{A03E429C-6D04-436B-8D8B-B213E933EB38}" srcOrd="3" destOrd="0" presId="urn:microsoft.com/office/officeart/2005/8/layout/hierarchy2"/>
    <dgm:cxn modelId="{4AEDC5DB-DE7F-457B-95DB-664514E53705}" type="presParOf" srcId="{A03E429C-6D04-436B-8D8B-B213E933EB38}" destId="{B1F3B66C-9049-4EC1-8B70-7AF12912FF9C}" srcOrd="0" destOrd="0" presId="urn:microsoft.com/office/officeart/2005/8/layout/hierarchy2"/>
    <dgm:cxn modelId="{02B5A728-C145-42C7-B4DB-73529A2BCC60}" type="presParOf" srcId="{A03E429C-6D04-436B-8D8B-B213E933EB38}" destId="{82071EE8-F3D8-4538-A0AE-562125442332}" srcOrd="1" destOrd="0" presId="urn:microsoft.com/office/officeart/2005/8/layout/hierarchy2"/>
    <dgm:cxn modelId="{37901FA2-E9AA-40C2-9414-7F9A84E1091C}" type="presParOf" srcId="{82071EE8-F3D8-4538-A0AE-562125442332}" destId="{270092E2-3754-4574-AA81-B66C55A2EF08}" srcOrd="0" destOrd="0" presId="urn:microsoft.com/office/officeart/2005/8/layout/hierarchy2"/>
    <dgm:cxn modelId="{72407779-5E4D-4A18-A45C-6245432AA532}" type="presParOf" srcId="{270092E2-3754-4574-AA81-B66C55A2EF08}" destId="{ABF22D51-64C6-4F08-8789-413D1072E49A}" srcOrd="0" destOrd="0" presId="urn:microsoft.com/office/officeart/2005/8/layout/hierarchy2"/>
    <dgm:cxn modelId="{18479130-05E8-48D1-89EC-4223DFB5AE68}" type="presParOf" srcId="{82071EE8-F3D8-4538-A0AE-562125442332}" destId="{A7594A55-3DD8-4000-8AD0-9354322A017D}" srcOrd="1" destOrd="0" presId="urn:microsoft.com/office/officeart/2005/8/layout/hierarchy2"/>
    <dgm:cxn modelId="{8F14F841-4909-44D8-B40D-9BA1EEA4EA72}" type="presParOf" srcId="{A7594A55-3DD8-4000-8AD0-9354322A017D}" destId="{CD2062F3-6F74-4426-A231-E620458D6042}" srcOrd="0" destOrd="0" presId="urn:microsoft.com/office/officeart/2005/8/layout/hierarchy2"/>
    <dgm:cxn modelId="{A93A9151-7139-43A6-9B1E-DD87C312D931}" type="presParOf" srcId="{A7594A55-3DD8-4000-8AD0-9354322A017D}" destId="{80EEABD6-04EE-41F9-868A-B25A499AED40}" srcOrd="1" destOrd="0" presId="urn:microsoft.com/office/officeart/2005/8/layout/hierarchy2"/>
    <dgm:cxn modelId="{472BEE81-4058-4AFF-995A-128BCABECDCC}" type="presParOf" srcId="{80EEABD6-04EE-41F9-868A-B25A499AED40}" destId="{7EBEA168-6189-46C7-870D-39CA076C3CB1}" srcOrd="0" destOrd="0" presId="urn:microsoft.com/office/officeart/2005/8/layout/hierarchy2"/>
    <dgm:cxn modelId="{52C6839B-0A8A-4B80-924C-3A3BEB98167F}" type="presParOf" srcId="{7EBEA168-6189-46C7-870D-39CA076C3CB1}" destId="{A01877EC-CD6A-43FD-B092-0052798E6A99}" srcOrd="0" destOrd="0" presId="urn:microsoft.com/office/officeart/2005/8/layout/hierarchy2"/>
    <dgm:cxn modelId="{3E4494E9-90F0-4388-AB8F-D94D33B13735}" type="presParOf" srcId="{80EEABD6-04EE-41F9-868A-B25A499AED40}" destId="{17151208-A376-442F-A960-B36CAA617430}" srcOrd="1" destOrd="0" presId="urn:microsoft.com/office/officeart/2005/8/layout/hierarchy2"/>
    <dgm:cxn modelId="{5F78F261-BE8F-4D6D-ACD3-B13CE1C9D0F3}" type="presParOf" srcId="{17151208-A376-442F-A960-B36CAA617430}" destId="{A715EDF9-287F-4D28-A6D9-19AE09FC18A3}" srcOrd="0" destOrd="0" presId="urn:microsoft.com/office/officeart/2005/8/layout/hierarchy2"/>
    <dgm:cxn modelId="{1BF48174-0041-4E5B-9EC0-A6F58ACE7F94}" type="presParOf" srcId="{17151208-A376-442F-A960-B36CAA617430}" destId="{AF5D619A-1A66-4829-80E6-BB9380CBAC60}" srcOrd="1" destOrd="0" presId="urn:microsoft.com/office/officeart/2005/8/layout/hierarchy2"/>
    <dgm:cxn modelId="{3E1CDFFB-F628-4CE5-9A48-7410E315B605}" type="presParOf" srcId="{80EEABD6-04EE-41F9-868A-B25A499AED40}" destId="{156765B3-C620-460D-9695-8C4B2745D00A}" srcOrd="2" destOrd="0" presId="urn:microsoft.com/office/officeart/2005/8/layout/hierarchy2"/>
    <dgm:cxn modelId="{9379C323-D146-4EA2-8211-C89B7F8D09D2}" type="presParOf" srcId="{156765B3-C620-460D-9695-8C4B2745D00A}" destId="{CD34D4EF-84ED-431E-8BB7-667CA26CDF25}" srcOrd="0" destOrd="0" presId="urn:microsoft.com/office/officeart/2005/8/layout/hierarchy2"/>
    <dgm:cxn modelId="{E2E25904-5975-4B9E-BC29-298EEA1E87E5}" type="presParOf" srcId="{80EEABD6-04EE-41F9-868A-B25A499AED40}" destId="{EB98ECB5-2343-47F4-BEA0-C7F908C6AF6A}" srcOrd="3" destOrd="0" presId="urn:microsoft.com/office/officeart/2005/8/layout/hierarchy2"/>
    <dgm:cxn modelId="{455864E7-0401-4F86-9F93-2189418B21BF}" type="presParOf" srcId="{EB98ECB5-2343-47F4-BEA0-C7F908C6AF6A}" destId="{8E3DECDF-47B3-4B7D-A3BE-44AA10607FEE}" srcOrd="0" destOrd="0" presId="urn:microsoft.com/office/officeart/2005/8/layout/hierarchy2"/>
    <dgm:cxn modelId="{F10CCEDF-9C43-485E-AACC-9404212A3A01}" type="presParOf" srcId="{EB98ECB5-2343-47F4-BEA0-C7F908C6AF6A}" destId="{2BE8D779-0762-4E47-A8AA-D0DBF527A341}" srcOrd="1" destOrd="0" presId="urn:microsoft.com/office/officeart/2005/8/layout/hierarchy2"/>
    <dgm:cxn modelId="{9C0E1456-1061-4308-87CC-FACEFB41C0DA}" type="presParOf" srcId="{82071EE8-F3D8-4538-A0AE-562125442332}" destId="{F6E02126-80BD-44DC-A4CC-0026853EA466}" srcOrd="2" destOrd="0" presId="urn:microsoft.com/office/officeart/2005/8/layout/hierarchy2"/>
    <dgm:cxn modelId="{69A8ADA1-B2A1-4DD3-ABB0-67150926BB50}" type="presParOf" srcId="{F6E02126-80BD-44DC-A4CC-0026853EA466}" destId="{CD8BD236-7719-45DD-A8A5-C3DD89492AAF}" srcOrd="0" destOrd="0" presId="urn:microsoft.com/office/officeart/2005/8/layout/hierarchy2"/>
    <dgm:cxn modelId="{49C17B4A-56DB-4268-AC45-CA9C762D869E}" type="presParOf" srcId="{82071EE8-F3D8-4538-A0AE-562125442332}" destId="{B9A82DB9-643B-4277-8240-64310F3A86A2}" srcOrd="3" destOrd="0" presId="urn:microsoft.com/office/officeart/2005/8/layout/hierarchy2"/>
    <dgm:cxn modelId="{C29C1773-1EDF-424B-BC21-A86693662DFF}" type="presParOf" srcId="{B9A82DB9-643B-4277-8240-64310F3A86A2}" destId="{268C4F87-BD02-42A3-B3E2-6A271FE44BA5}" srcOrd="0" destOrd="0" presId="urn:microsoft.com/office/officeart/2005/8/layout/hierarchy2"/>
    <dgm:cxn modelId="{FA7726DA-7420-4D85-A52F-7D10A13801EB}" type="presParOf" srcId="{B9A82DB9-643B-4277-8240-64310F3A86A2}" destId="{8905899E-5456-47C7-8AAE-5916436648AA}" srcOrd="1" destOrd="0" presId="urn:microsoft.com/office/officeart/2005/8/layout/hierarchy2"/>
    <dgm:cxn modelId="{F071A402-72D7-477E-A428-CAE1620707C2}" type="presParOf" srcId="{8905899E-5456-47C7-8AAE-5916436648AA}" destId="{B414629D-98BE-447B-B758-6F8FBC7C4351}" srcOrd="0" destOrd="0" presId="urn:microsoft.com/office/officeart/2005/8/layout/hierarchy2"/>
    <dgm:cxn modelId="{5C525E95-D480-4CB7-A184-302949184465}" type="presParOf" srcId="{B414629D-98BE-447B-B758-6F8FBC7C4351}" destId="{F0F8B966-C77F-4A8B-8788-C547DE6F87C2}" srcOrd="0" destOrd="0" presId="urn:microsoft.com/office/officeart/2005/8/layout/hierarchy2"/>
    <dgm:cxn modelId="{4322FC24-DFC6-4F71-8033-3B12DC593A4E}" type="presParOf" srcId="{8905899E-5456-47C7-8AAE-5916436648AA}" destId="{C8DB2FF6-2266-4725-8F5B-7BD5E0F073D8}" srcOrd="1" destOrd="0" presId="urn:microsoft.com/office/officeart/2005/8/layout/hierarchy2"/>
    <dgm:cxn modelId="{C42B384C-A63F-4E55-A3FC-08932FB096E1}" type="presParOf" srcId="{C8DB2FF6-2266-4725-8F5B-7BD5E0F073D8}" destId="{0E59BD95-A2AF-4D8A-BC17-B34C1704C057}" srcOrd="0" destOrd="0" presId="urn:microsoft.com/office/officeart/2005/8/layout/hierarchy2"/>
    <dgm:cxn modelId="{B3A41C1C-42CB-4584-8D3F-41746F8ED7BA}" type="presParOf" srcId="{C8DB2FF6-2266-4725-8F5B-7BD5E0F073D8}" destId="{9EEBB7BA-B896-4F63-8984-1E0BF47E0D5B}" srcOrd="1" destOrd="0" presId="urn:microsoft.com/office/officeart/2005/8/layout/hierarchy2"/>
    <dgm:cxn modelId="{1DB56BCD-8895-4056-A754-6EE0F67EE80C}" type="presParOf" srcId="{8905899E-5456-47C7-8AAE-5916436648AA}" destId="{F47E1A43-A1D1-4EA3-9DE1-B453C90BF6F8}" srcOrd="2" destOrd="0" presId="urn:microsoft.com/office/officeart/2005/8/layout/hierarchy2"/>
    <dgm:cxn modelId="{FF346106-711C-4B21-8B83-6280A1EA4A09}" type="presParOf" srcId="{F47E1A43-A1D1-4EA3-9DE1-B453C90BF6F8}" destId="{604B287F-868A-41A7-9B26-0764E1E2B830}" srcOrd="0" destOrd="0" presId="urn:microsoft.com/office/officeart/2005/8/layout/hierarchy2"/>
    <dgm:cxn modelId="{37E7902C-CB4E-440D-B025-447E4F601732}" type="presParOf" srcId="{8905899E-5456-47C7-8AAE-5916436648AA}" destId="{F62C1BA6-CE91-4264-AB22-6778ED6A8D71}" srcOrd="3" destOrd="0" presId="urn:microsoft.com/office/officeart/2005/8/layout/hierarchy2"/>
    <dgm:cxn modelId="{2A4B5184-5114-45C6-A863-202B994E8874}" type="presParOf" srcId="{F62C1BA6-CE91-4264-AB22-6778ED6A8D71}" destId="{9FE97984-20EB-4E7A-B971-FEFFB20FD272}" srcOrd="0" destOrd="0" presId="urn:microsoft.com/office/officeart/2005/8/layout/hierarchy2"/>
    <dgm:cxn modelId="{B9EB4CE2-365D-4C74-9107-7DA0AB81DE8F}" type="presParOf" srcId="{F62C1BA6-CE91-4264-AB22-6778ED6A8D71}" destId="{7155B09F-289F-40BD-9133-00413ADAD3D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459CE-2D21-41EB-99D5-969251140B54}"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DF002BEB-B9B0-467A-A4E8-78F134A1E09C}">
      <dgm:prSet phldrT="[Texto]"/>
      <dgm:spPr/>
      <dgm:t>
        <a:bodyPr/>
        <a:lstStyle/>
        <a:p>
          <a:r>
            <a:rPr lang="en-US"/>
            <a:t>Medidas</a:t>
          </a:r>
        </a:p>
      </dgm:t>
    </dgm:pt>
    <dgm:pt modelId="{6FC81F3B-1453-4933-B7B8-87A32B3B279C}" type="parTrans" cxnId="{D2E7AF01-CA94-4E3A-85FD-4F3410999C03}">
      <dgm:prSet/>
      <dgm:spPr/>
      <dgm:t>
        <a:bodyPr/>
        <a:lstStyle/>
        <a:p>
          <a:endParaRPr lang="en-US"/>
        </a:p>
      </dgm:t>
    </dgm:pt>
    <dgm:pt modelId="{4170971B-1EA3-4AD7-9A13-024472AF0290}" type="sibTrans" cxnId="{D2E7AF01-CA94-4E3A-85FD-4F3410999C03}">
      <dgm:prSet/>
      <dgm:spPr/>
      <dgm:t>
        <a:bodyPr/>
        <a:lstStyle/>
        <a:p>
          <a:endParaRPr lang="en-US"/>
        </a:p>
      </dgm:t>
    </dgm:pt>
    <dgm:pt modelId="{8CCB86B6-6A84-43B1-BDDD-77171F42B4C0}">
      <dgm:prSet phldrT="[Texto]"/>
      <dgm:spPr/>
      <dgm:t>
        <a:bodyPr/>
        <a:lstStyle/>
        <a:p>
          <a:r>
            <a:rPr lang="en-US"/>
            <a:t>Tendencia Central</a:t>
          </a:r>
        </a:p>
      </dgm:t>
    </dgm:pt>
    <dgm:pt modelId="{05481F19-2061-4898-BB5E-469A72B3A4A2}" type="parTrans" cxnId="{C9676940-CFBB-4765-BB77-B22C7FF468F3}">
      <dgm:prSet/>
      <dgm:spPr/>
      <dgm:t>
        <a:bodyPr/>
        <a:lstStyle/>
        <a:p>
          <a:endParaRPr lang="en-US"/>
        </a:p>
      </dgm:t>
    </dgm:pt>
    <dgm:pt modelId="{45A52665-9544-492E-8F1B-E0AC8345E0A3}" type="sibTrans" cxnId="{C9676940-CFBB-4765-BB77-B22C7FF468F3}">
      <dgm:prSet/>
      <dgm:spPr/>
      <dgm:t>
        <a:bodyPr/>
        <a:lstStyle/>
        <a:p>
          <a:endParaRPr lang="en-US"/>
        </a:p>
      </dgm:t>
    </dgm:pt>
    <dgm:pt modelId="{0EB53F64-3041-423C-AE4C-C5BC78D1E1FD}">
      <dgm:prSet phldrT="[Texto]"/>
      <dgm:spPr/>
      <dgm:t>
        <a:bodyPr/>
        <a:lstStyle/>
        <a:p>
          <a:r>
            <a:rPr lang="en-US"/>
            <a:t>Media</a:t>
          </a:r>
        </a:p>
      </dgm:t>
    </dgm:pt>
    <dgm:pt modelId="{4C9C8B38-19F6-43ED-8DA4-20B4BE8EB8F4}" type="parTrans" cxnId="{BB50B00E-D918-440A-AE9C-F71F14AF49C8}">
      <dgm:prSet/>
      <dgm:spPr/>
      <dgm:t>
        <a:bodyPr/>
        <a:lstStyle/>
        <a:p>
          <a:endParaRPr lang="en-US"/>
        </a:p>
      </dgm:t>
    </dgm:pt>
    <dgm:pt modelId="{9C998AA7-9F6C-4DD1-A30F-2D454B8EA6F3}" type="sibTrans" cxnId="{BB50B00E-D918-440A-AE9C-F71F14AF49C8}">
      <dgm:prSet/>
      <dgm:spPr/>
      <dgm:t>
        <a:bodyPr/>
        <a:lstStyle/>
        <a:p>
          <a:endParaRPr lang="en-US"/>
        </a:p>
      </dgm:t>
    </dgm:pt>
    <dgm:pt modelId="{0542AC49-D2E1-4B53-9C8C-817C204E0BD6}">
      <dgm:prSet phldrT="[Texto]"/>
      <dgm:spPr/>
      <dgm:t>
        <a:bodyPr/>
        <a:lstStyle/>
        <a:p>
          <a:r>
            <a:rPr lang="en-US"/>
            <a:t>Mediana</a:t>
          </a:r>
        </a:p>
      </dgm:t>
    </dgm:pt>
    <dgm:pt modelId="{4DDEBA77-B68D-41A8-ACF7-9CA9810AEE63}" type="parTrans" cxnId="{67F171DB-0812-4519-92C1-B09E14A42EA1}">
      <dgm:prSet/>
      <dgm:spPr/>
      <dgm:t>
        <a:bodyPr/>
        <a:lstStyle/>
        <a:p>
          <a:endParaRPr lang="en-US"/>
        </a:p>
      </dgm:t>
    </dgm:pt>
    <dgm:pt modelId="{9BFE0003-5149-4316-8B22-55D72A96F044}" type="sibTrans" cxnId="{67F171DB-0812-4519-92C1-B09E14A42EA1}">
      <dgm:prSet/>
      <dgm:spPr/>
      <dgm:t>
        <a:bodyPr/>
        <a:lstStyle/>
        <a:p>
          <a:endParaRPr lang="en-US"/>
        </a:p>
      </dgm:t>
    </dgm:pt>
    <dgm:pt modelId="{D3263BE9-036B-42A8-BA32-7C4F70F784FA}">
      <dgm:prSet phldrT="[Texto]"/>
      <dgm:spPr/>
      <dgm:t>
        <a:bodyPr/>
        <a:lstStyle/>
        <a:p>
          <a:r>
            <a:rPr lang="en-US"/>
            <a:t>Tendencia no central</a:t>
          </a:r>
        </a:p>
      </dgm:t>
    </dgm:pt>
    <dgm:pt modelId="{C0649CAF-246A-412E-B819-56B293FAEAA7}" type="parTrans" cxnId="{2DE84597-F58B-4BB6-8ABA-9CC7686F9BC4}">
      <dgm:prSet/>
      <dgm:spPr/>
      <dgm:t>
        <a:bodyPr/>
        <a:lstStyle/>
        <a:p>
          <a:endParaRPr lang="en-US"/>
        </a:p>
      </dgm:t>
    </dgm:pt>
    <dgm:pt modelId="{B263D24D-D2DA-4BF9-9E75-342F126EE940}" type="sibTrans" cxnId="{2DE84597-F58B-4BB6-8ABA-9CC7686F9BC4}">
      <dgm:prSet/>
      <dgm:spPr/>
      <dgm:t>
        <a:bodyPr/>
        <a:lstStyle/>
        <a:p>
          <a:endParaRPr lang="en-US"/>
        </a:p>
      </dgm:t>
    </dgm:pt>
    <dgm:pt modelId="{44AD210E-1206-43FC-A817-4215680A7443}">
      <dgm:prSet phldrT="[Texto]"/>
      <dgm:spPr/>
      <dgm:t>
        <a:bodyPr/>
        <a:lstStyle/>
        <a:p>
          <a:r>
            <a:rPr lang="en-US"/>
            <a:t>Cuartiles</a:t>
          </a:r>
        </a:p>
      </dgm:t>
    </dgm:pt>
    <dgm:pt modelId="{1F66D4CF-4BC9-4461-8CD9-76C7004251E8}" type="parTrans" cxnId="{687123C6-E4E9-49DA-91E9-FDAB46756532}">
      <dgm:prSet/>
      <dgm:spPr/>
      <dgm:t>
        <a:bodyPr/>
        <a:lstStyle/>
        <a:p>
          <a:endParaRPr lang="en-US"/>
        </a:p>
      </dgm:t>
    </dgm:pt>
    <dgm:pt modelId="{525B5BBA-0C3B-41E1-BDF6-8963DB416271}" type="sibTrans" cxnId="{687123C6-E4E9-49DA-91E9-FDAB46756532}">
      <dgm:prSet/>
      <dgm:spPr/>
      <dgm:t>
        <a:bodyPr/>
        <a:lstStyle/>
        <a:p>
          <a:endParaRPr lang="en-US"/>
        </a:p>
      </dgm:t>
    </dgm:pt>
    <dgm:pt modelId="{871B44B5-0D4A-470D-84DB-1E5C8B84F5F2}">
      <dgm:prSet phldrT="[Texto]"/>
      <dgm:spPr/>
      <dgm:t>
        <a:bodyPr/>
        <a:lstStyle/>
        <a:p>
          <a:r>
            <a:rPr lang="en-US"/>
            <a:t>Dispersion</a:t>
          </a:r>
        </a:p>
      </dgm:t>
    </dgm:pt>
    <dgm:pt modelId="{8764EBE5-0CC2-44D5-8A4A-4DF62EEBCB62}" type="parTrans" cxnId="{776239E5-934F-42F7-AD36-23163213AAA3}">
      <dgm:prSet/>
      <dgm:spPr/>
      <dgm:t>
        <a:bodyPr/>
        <a:lstStyle/>
        <a:p>
          <a:endParaRPr lang="en-US"/>
        </a:p>
      </dgm:t>
    </dgm:pt>
    <dgm:pt modelId="{A3621D33-8A22-4324-BCB8-547CBBE2D020}" type="sibTrans" cxnId="{776239E5-934F-42F7-AD36-23163213AAA3}">
      <dgm:prSet/>
      <dgm:spPr/>
      <dgm:t>
        <a:bodyPr/>
        <a:lstStyle/>
        <a:p>
          <a:endParaRPr lang="en-US"/>
        </a:p>
      </dgm:t>
    </dgm:pt>
    <dgm:pt modelId="{B38E3C56-4320-4ED2-AC1A-E882FB9DC804}">
      <dgm:prSet phldrT="[Texto]"/>
      <dgm:spPr/>
      <dgm:t>
        <a:bodyPr/>
        <a:lstStyle/>
        <a:p>
          <a:r>
            <a:rPr lang="en-US"/>
            <a:t>Moda</a:t>
          </a:r>
        </a:p>
      </dgm:t>
    </dgm:pt>
    <dgm:pt modelId="{AC5827F3-4ABD-4D18-A6E3-688021830AD7}" type="parTrans" cxnId="{4B5B6126-7834-425C-AB0C-A3B7E1133DFB}">
      <dgm:prSet/>
      <dgm:spPr/>
      <dgm:t>
        <a:bodyPr/>
        <a:lstStyle/>
        <a:p>
          <a:endParaRPr lang="en-US"/>
        </a:p>
      </dgm:t>
    </dgm:pt>
    <dgm:pt modelId="{E990CEFB-2D0E-4CED-88F2-0691FD14DD5A}" type="sibTrans" cxnId="{4B5B6126-7834-425C-AB0C-A3B7E1133DFB}">
      <dgm:prSet/>
      <dgm:spPr/>
      <dgm:t>
        <a:bodyPr/>
        <a:lstStyle/>
        <a:p>
          <a:endParaRPr lang="en-US"/>
        </a:p>
      </dgm:t>
    </dgm:pt>
    <dgm:pt modelId="{D551D263-FEBB-485E-9818-B2118CC7B4E6}">
      <dgm:prSet phldrT="[Texto]"/>
      <dgm:spPr/>
      <dgm:t>
        <a:bodyPr/>
        <a:lstStyle/>
        <a:p>
          <a:r>
            <a:rPr lang="en-US"/>
            <a:t>Percentiles</a:t>
          </a:r>
        </a:p>
      </dgm:t>
    </dgm:pt>
    <dgm:pt modelId="{48F6EE46-600C-4300-9AEE-A83CA03AA4C0}" type="parTrans" cxnId="{BE06AE5C-A7B9-4232-9088-4D37D641650C}">
      <dgm:prSet/>
      <dgm:spPr/>
      <dgm:t>
        <a:bodyPr/>
        <a:lstStyle/>
        <a:p>
          <a:endParaRPr lang="en-US"/>
        </a:p>
      </dgm:t>
    </dgm:pt>
    <dgm:pt modelId="{F275B278-93AF-4F89-AE16-28B366378352}" type="sibTrans" cxnId="{BE06AE5C-A7B9-4232-9088-4D37D641650C}">
      <dgm:prSet/>
      <dgm:spPr/>
      <dgm:t>
        <a:bodyPr/>
        <a:lstStyle/>
        <a:p>
          <a:endParaRPr lang="en-US"/>
        </a:p>
      </dgm:t>
    </dgm:pt>
    <dgm:pt modelId="{75EAFBE9-2439-4257-AC68-205D8144BC4B}">
      <dgm:prSet phldrT="[Texto]"/>
      <dgm:spPr/>
      <dgm:t>
        <a:bodyPr/>
        <a:lstStyle/>
        <a:p>
          <a:r>
            <a:rPr lang="en-US"/>
            <a:t>Varianza</a:t>
          </a:r>
        </a:p>
      </dgm:t>
    </dgm:pt>
    <dgm:pt modelId="{50BC1C44-A69E-428B-8B7F-4DC6F70D2281}" type="parTrans" cxnId="{02E7E08D-A083-4A79-88FF-B692F1C5C16B}">
      <dgm:prSet/>
      <dgm:spPr/>
      <dgm:t>
        <a:bodyPr/>
        <a:lstStyle/>
        <a:p>
          <a:endParaRPr lang="en-US"/>
        </a:p>
      </dgm:t>
    </dgm:pt>
    <dgm:pt modelId="{C7F3D96A-6E3D-4B02-8499-57236D34E3F5}" type="sibTrans" cxnId="{02E7E08D-A083-4A79-88FF-B692F1C5C16B}">
      <dgm:prSet/>
      <dgm:spPr/>
      <dgm:t>
        <a:bodyPr/>
        <a:lstStyle/>
        <a:p>
          <a:endParaRPr lang="en-US"/>
        </a:p>
      </dgm:t>
    </dgm:pt>
    <dgm:pt modelId="{44A557F2-6960-4E0A-AC98-0322B31E0338}">
      <dgm:prSet phldrT="[Texto]"/>
      <dgm:spPr/>
      <dgm:t>
        <a:bodyPr/>
        <a:lstStyle/>
        <a:p>
          <a:r>
            <a:rPr lang="en-US"/>
            <a:t>Desviación std</a:t>
          </a:r>
        </a:p>
      </dgm:t>
    </dgm:pt>
    <dgm:pt modelId="{C4E0A2F9-50C5-48A2-BF9B-704DDD51AB70}" type="parTrans" cxnId="{3F9D6092-B3E8-4962-B0D4-D5BC5E8E8E20}">
      <dgm:prSet/>
      <dgm:spPr/>
      <dgm:t>
        <a:bodyPr/>
        <a:lstStyle/>
        <a:p>
          <a:endParaRPr lang="en-US"/>
        </a:p>
      </dgm:t>
    </dgm:pt>
    <dgm:pt modelId="{4DF023F1-B576-4C52-A188-30A473858476}" type="sibTrans" cxnId="{3F9D6092-B3E8-4962-B0D4-D5BC5E8E8E20}">
      <dgm:prSet/>
      <dgm:spPr/>
      <dgm:t>
        <a:bodyPr/>
        <a:lstStyle/>
        <a:p>
          <a:endParaRPr lang="en-US"/>
        </a:p>
      </dgm:t>
    </dgm:pt>
    <dgm:pt modelId="{1E96AE35-9988-4F6E-B314-8199EBCEDF84}">
      <dgm:prSet phldrT="[Texto]"/>
      <dgm:spPr/>
      <dgm:t>
        <a:bodyPr/>
        <a:lstStyle/>
        <a:p>
          <a:r>
            <a:rPr lang="en-US"/>
            <a:t>Rango</a:t>
          </a:r>
        </a:p>
      </dgm:t>
    </dgm:pt>
    <dgm:pt modelId="{EA376C85-D091-43F0-A20B-02CD77C7B681}" type="parTrans" cxnId="{5CAD209D-8F13-4278-985C-DDCE00049615}">
      <dgm:prSet/>
      <dgm:spPr/>
      <dgm:t>
        <a:bodyPr/>
        <a:lstStyle/>
        <a:p>
          <a:endParaRPr lang="en-US"/>
        </a:p>
      </dgm:t>
    </dgm:pt>
    <dgm:pt modelId="{8F016B45-BD1B-4A74-A036-081807CC301B}" type="sibTrans" cxnId="{5CAD209D-8F13-4278-985C-DDCE00049615}">
      <dgm:prSet/>
      <dgm:spPr/>
      <dgm:t>
        <a:bodyPr/>
        <a:lstStyle/>
        <a:p>
          <a:endParaRPr lang="en-US"/>
        </a:p>
      </dgm:t>
    </dgm:pt>
    <dgm:pt modelId="{C8F2D65A-E48B-4F23-A093-ACE52B477F60}">
      <dgm:prSet phldrT="[Texto]"/>
      <dgm:spPr/>
      <dgm:t>
        <a:bodyPr/>
        <a:lstStyle/>
        <a:p>
          <a:r>
            <a:rPr lang="en-US"/>
            <a:t>Simple</a:t>
          </a:r>
        </a:p>
      </dgm:t>
    </dgm:pt>
    <dgm:pt modelId="{5881C4AA-714D-41BD-AF69-CE7D6CF79819}" type="parTrans" cxnId="{4DDE2A07-70CA-4394-B376-BF6925B48A65}">
      <dgm:prSet/>
      <dgm:spPr/>
      <dgm:t>
        <a:bodyPr/>
        <a:lstStyle/>
        <a:p>
          <a:endParaRPr lang="en-US"/>
        </a:p>
      </dgm:t>
    </dgm:pt>
    <dgm:pt modelId="{FDBEFF8A-05E5-4920-9A0A-66BDD9735616}" type="sibTrans" cxnId="{4DDE2A07-70CA-4394-B376-BF6925B48A65}">
      <dgm:prSet/>
      <dgm:spPr/>
      <dgm:t>
        <a:bodyPr/>
        <a:lstStyle/>
        <a:p>
          <a:endParaRPr lang="en-US"/>
        </a:p>
      </dgm:t>
    </dgm:pt>
    <dgm:pt modelId="{8C50DE74-7C48-45D6-867D-6181F6D5DBF4}">
      <dgm:prSet phldrT="[Texto]"/>
      <dgm:spPr/>
      <dgm:t>
        <a:bodyPr/>
        <a:lstStyle/>
        <a:p>
          <a:r>
            <a:rPr lang="en-US"/>
            <a:t>Ponderada</a:t>
          </a:r>
        </a:p>
      </dgm:t>
    </dgm:pt>
    <dgm:pt modelId="{0E5C6E73-7974-4F12-8A7A-6487C7A3CD8F}" type="parTrans" cxnId="{4BFB5251-96CC-4F6F-B7D6-157D980779A1}">
      <dgm:prSet/>
      <dgm:spPr/>
      <dgm:t>
        <a:bodyPr/>
        <a:lstStyle/>
        <a:p>
          <a:endParaRPr lang="en-US"/>
        </a:p>
      </dgm:t>
    </dgm:pt>
    <dgm:pt modelId="{927F9FCD-F6F4-4DED-A8F8-22546160ABA5}" type="sibTrans" cxnId="{4BFB5251-96CC-4F6F-B7D6-157D980779A1}">
      <dgm:prSet/>
      <dgm:spPr/>
      <dgm:t>
        <a:bodyPr/>
        <a:lstStyle/>
        <a:p>
          <a:endParaRPr lang="en-US"/>
        </a:p>
      </dgm:t>
    </dgm:pt>
    <dgm:pt modelId="{41CAF41C-9E99-4FCB-8797-286F8B934446}">
      <dgm:prSet phldrT="[Texto]"/>
      <dgm:spPr/>
      <dgm:t>
        <a:bodyPr/>
        <a:lstStyle/>
        <a:p>
          <a:r>
            <a:rPr lang="en-US"/>
            <a:t>Geometrica</a:t>
          </a:r>
        </a:p>
      </dgm:t>
    </dgm:pt>
    <dgm:pt modelId="{F53D3761-2636-4F19-87D6-F429C1B4291A}" type="parTrans" cxnId="{B20B1600-C923-4A4F-A757-040D68684524}">
      <dgm:prSet/>
      <dgm:spPr/>
      <dgm:t>
        <a:bodyPr/>
        <a:lstStyle/>
        <a:p>
          <a:endParaRPr lang="en-US"/>
        </a:p>
      </dgm:t>
    </dgm:pt>
    <dgm:pt modelId="{CABC5260-6CB6-4256-8BF5-5E4B9287EF41}" type="sibTrans" cxnId="{B20B1600-C923-4A4F-A757-040D68684524}">
      <dgm:prSet/>
      <dgm:spPr/>
      <dgm:t>
        <a:bodyPr/>
        <a:lstStyle/>
        <a:p>
          <a:endParaRPr lang="en-US"/>
        </a:p>
      </dgm:t>
    </dgm:pt>
    <dgm:pt modelId="{5133B8BF-8BAA-4C01-9A62-E80570B4AB14}" type="pres">
      <dgm:prSet presAssocID="{178459CE-2D21-41EB-99D5-969251140B54}" presName="diagram" presStyleCnt="0">
        <dgm:presLayoutVars>
          <dgm:chPref val="1"/>
          <dgm:dir/>
          <dgm:animOne val="branch"/>
          <dgm:animLvl val="lvl"/>
          <dgm:resizeHandles val="exact"/>
        </dgm:presLayoutVars>
      </dgm:prSet>
      <dgm:spPr/>
      <dgm:t>
        <a:bodyPr/>
        <a:lstStyle/>
        <a:p>
          <a:endParaRPr lang="en-US"/>
        </a:p>
      </dgm:t>
    </dgm:pt>
    <dgm:pt modelId="{C3D10F2C-63DE-4825-A805-E32A74611DED}" type="pres">
      <dgm:prSet presAssocID="{DF002BEB-B9B0-467A-A4E8-78F134A1E09C}" presName="root1" presStyleCnt="0"/>
      <dgm:spPr/>
    </dgm:pt>
    <dgm:pt modelId="{27C5A740-BF82-49BB-8782-976696E32215}" type="pres">
      <dgm:prSet presAssocID="{DF002BEB-B9B0-467A-A4E8-78F134A1E09C}" presName="LevelOneTextNode" presStyleLbl="node0" presStyleIdx="0" presStyleCnt="1">
        <dgm:presLayoutVars>
          <dgm:chPref val="3"/>
        </dgm:presLayoutVars>
      </dgm:prSet>
      <dgm:spPr/>
      <dgm:t>
        <a:bodyPr/>
        <a:lstStyle/>
        <a:p>
          <a:endParaRPr lang="en-US"/>
        </a:p>
      </dgm:t>
    </dgm:pt>
    <dgm:pt modelId="{E41D8735-0EE7-4160-8A97-42C9111447F0}" type="pres">
      <dgm:prSet presAssocID="{DF002BEB-B9B0-467A-A4E8-78F134A1E09C}" presName="level2hierChild" presStyleCnt="0"/>
      <dgm:spPr/>
    </dgm:pt>
    <dgm:pt modelId="{630EDAC7-C81A-4917-A5B0-222D517C309E}" type="pres">
      <dgm:prSet presAssocID="{05481F19-2061-4898-BB5E-469A72B3A4A2}" presName="conn2-1" presStyleLbl="parChTrans1D2" presStyleIdx="0" presStyleCnt="3"/>
      <dgm:spPr/>
      <dgm:t>
        <a:bodyPr/>
        <a:lstStyle/>
        <a:p>
          <a:endParaRPr lang="en-US"/>
        </a:p>
      </dgm:t>
    </dgm:pt>
    <dgm:pt modelId="{C2F6023E-B7B2-4458-8CDB-9A62597475A9}" type="pres">
      <dgm:prSet presAssocID="{05481F19-2061-4898-BB5E-469A72B3A4A2}" presName="connTx" presStyleLbl="parChTrans1D2" presStyleIdx="0" presStyleCnt="3"/>
      <dgm:spPr/>
      <dgm:t>
        <a:bodyPr/>
        <a:lstStyle/>
        <a:p>
          <a:endParaRPr lang="en-US"/>
        </a:p>
      </dgm:t>
    </dgm:pt>
    <dgm:pt modelId="{9C9EDC1F-90A5-4F72-BC8D-39AF1EC73B6B}" type="pres">
      <dgm:prSet presAssocID="{8CCB86B6-6A84-43B1-BDDD-77171F42B4C0}" presName="root2" presStyleCnt="0"/>
      <dgm:spPr/>
    </dgm:pt>
    <dgm:pt modelId="{77BB60B3-2C6C-4870-9C24-435F7E6A2635}" type="pres">
      <dgm:prSet presAssocID="{8CCB86B6-6A84-43B1-BDDD-77171F42B4C0}" presName="LevelTwoTextNode" presStyleLbl="node2" presStyleIdx="0" presStyleCnt="3">
        <dgm:presLayoutVars>
          <dgm:chPref val="3"/>
        </dgm:presLayoutVars>
      </dgm:prSet>
      <dgm:spPr/>
      <dgm:t>
        <a:bodyPr/>
        <a:lstStyle/>
        <a:p>
          <a:endParaRPr lang="en-US"/>
        </a:p>
      </dgm:t>
    </dgm:pt>
    <dgm:pt modelId="{1E7F97C3-4E9A-49B5-BCF8-090E96E103B5}" type="pres">
      <dgm:prSet presAssocID="{8CCB86B6-6A84-43B1-BDDD-77171F42B4C0}" presName="level3hierChild" presStyleCnt="0"/>
      <dgm:spPr/>
    </dgm:pt>
    <dgm:pt modelId="{E7902B2D-2FDD-4490-818B-08033257ECEE}" type="pres">
      <dgm:prSet presAssocID="{4C9C8B38-19F6-43ED-8DA4-20B4BE8EB8F4}" presName="conn2-1" presStyleLbl="parChTrans1D3" presStyleIdx="0" presStyleCnt="8"/>
      <dgm:spPr/>
      <dgm:t>
        <a:bodyPr/>
        <a:lstStyle/>
        <a:p>
          <a:endParaRPr lang="en-US"/>
        </a:p>
      </dgm:t>
    </dgm:pt>
    <dgm:pt modelId="{8FAAFF54-A50D-4A26-BE07-D24724761F71}" type="pres">
      <dgm:prSet presAssocID="{4C9C8B38-19F6-43ED-8DA4-20B4BE8EB8F4}" presName="connTx" presStyleLbl="parChTrans1D3" presStyleIdx="0" presStyleCnt="8"/>
      <dgm:spPr/>
      <dgm:t>
        <a:bodyPr/>
        <a:lstStyle/>
        <a:p>
          <a:endParaRPr lang="en-US"/>
        </a:p>
      </dgm:t>
    </dgm:pt>
    <dgm:pt modelId="{3B5002BC-0E0A-4DAB-B8C0-BF18AB78AD18}" type="pres">
      <dgm:prSet presAssocID="{0EB53F64-3041-423C-AE4C-C5BC78D1E1FD}" presName="root2" presStyleCnt="0"/>
      <dgm:spPr/>
    </dgm:pt>
    <dgm:pt modelId="{7BA5CB59-CF49-4243-B64D-E8D3322ACAD8}" type="pres">
      <dgm:prSet presAssocID="{0EB53F64-3041-423C-AE4C-C5BC78D1E1FD}" presName="LevelTwoTextNode" presStyleLbl="node3" presStyleIdx="0" presStyleCnt="8">
        <dgm:presLayoutVars>
          <dgm:chPref val="3"/>
        </dgm:presLayoutVars>
      </dgm:prSet>
      <dgm:spPr/>
      <dgm:t>
        <a:bodyPr/>
        <a:lstStyle/>
        <a:p>
          <a:endParaRPr lang="en-US"/>
        </a:p>
      </dgm:t>
    </dgm:pt>
    <dgm:pt modelId="{A1E77290-374E-430D-B479-21A0B3C262E0}" type="pres">
      <dgm:prSet presAssocID="{0EB53F64-3041-423C-AE4C-C5BC78D1E1FD}" presName="level3hierChild" presStyleCnt="0"/>
      <dgm:spPr/>
    </dgm:pt>
    <dgm:pt modelId="{C089A2D4-1357-4198-86F1-F5A37AB7617C}" type="pres">
      <dgm:prSet presAssocID="{5881C4AA-714D-41BD-AF69-CE7D6CF79819}" presName="conn2-1" presStyleLbl="parChTrans1D4" presStyleIdx="0" presStyleCnt="3"/>
      <dgm:spPr/>
      <dgm:t>
        <a:bodyPr/>
        <a:lstStyle/>
        <a:p>
          <a:endParaRPr lang="en-US"/>
        </a:p>
      </dgm:t>
    </dgm:pt>
    <dgm:pt modelId="{01BE1DB5-0A28-4FD9-9B61-D3A23661AB04}" type="pres">
      <dgm:prSet presAssocID="{5881C4AA-714D-41BD-AF69-CE7D6CF79819}" presName="connTx" presStyleLbl="parChTrans1D4" presStyleIdx="0" presStyleCnt="3"/>
      <dgm:spPr/>
      <dgm:t>
        <a:bodyPr/>
        <a:lstStyle/>
        <a:p>
          <a:endParaRPr lang="en-US"/>
        </a:p>
      </dgm:t>
    </dgm:pt>
    <dgm:pt modelId="{88AEE14B-6BCF-496F-9F9E-A89AC3DC42D5}" type="pres">
      <dgm:prSet presAssocID="{C8F2D65A-E48B-4F23-A093-ACE52B477F60}" presName="root2" presStyleCnt="0"/>
      <dgm:spPr/>
    </dgm:pt>
    <dgm:pt modelId="{A14DC695-2B47-4B83-97B9-E2B0D3342C48}" type="pres">
      <dgm:prSet presAssocID="{C8F2D65A-E48B-4F23-A093-ACE52B477F60}" presName="LevelTwoTextNode" presStyleLbl="node4" presStyleIdx="0" presStyleCnt="3">
        <dgm:presLayoutVars>
          <dgm:chPref val="3"/>
        </dgm:presLayoutVars>
      </dgm:prSet>
      <dgm:spPr/>
      <dgm:t>
        <a:bodyPr/>
        <a:lstStyle/>
        <a:p>
          <a:endParaRPr lang="en-US"/>
        </a:p>
      </dgm:t>
    </dgm:pt>
    <dgm:pt modelId="{D081B5D8-3173-480F-8E04-BAEF078830E0}" type="pres">
      <dgm:prSet presAssocID="{C8F2D65A-E48B-4F23-A093-ACE52B477F60}" presName="level3hierChild" presStyleCnt="0"/>
      <dgm:spPr/>
    </dgm:pt>
    <dgm:pt modelId="{016FF691-4DB1-48B4-B0CD-D6041A0EB04E}" type="pres">
      <dgm:prSet presAssocID="{0E5C6E73-7974-4F12-8A7A-6487C7A3CD8F}" presName="conn2-1" presStyleLbl="parChTrans1D4" presStyleIdx="1" presStyleCnt="3"/>
      <dgm:spPr/>
      <dgm:t>
        <a:bodyPr/>
        <a:lstStyle/>
        <a:p>
          <a:endParaRPr lang="en-US"/>
        </a:p>
      </dgm:t>
    </dgm:pt>
    <dgm:pt modelId="{0603DCAC-3EA1-4C45-9B10-AD23597CB345}" type="pres">
      <dgm:prSet presAssocID="{0E5C6E73-7974-4F12-8A7A-6487C7A3CD8F}" presName="connTx" presStyleLbl="parChTrans1D4" presStyleIdx="1" presStyleCnt="3"/>
      <dgm:spPr/>
      <dgm:t>
        <a:bodyPr/>
        <a:lstStyle/>
        <a:p>
          <a:endParaRPr lang="en-US"/>
        </a:p>
      </dgm:t>
    </dgm:pt>
    <dgm:pt modelId="{A69A0D8F-2A51-477E-99D2-92FE48B45E75}" type="pres">
      <dgm:prSet presAssocID="{8C50DE74-7C48-45D6-867D-6181F6D5DBF4}" presName="root2" presStyleCnt="0"/>
      <dgm:spPr/>
    </dgm:pt>
    <dgm:pt modelId="{160A0307-BB06-4CB4-9057-FEAEBFB89801}" type="pres">
      <dgm:prSet presAssocID="{8C50DE74-7C48-45D6-867D-6181F6D5DBF4}" presName="LevelTwoTextNode" presStyleLbl="node4" presStyleIdx="1" presStyleCnt="3">
        <dgm:presLayoutVars>
          <dgm:chPref val="3"/>
        </dgm:presLayoutVars>
      </dgm:prSet>
      <dgm:spPr/>
      <dgm:t>
        <a:bodyPr/>
        <a:lstStyle/>
        <a:p>
          <a:endParaRPr lang="en-US"/>
        </a:p>
      </dgm:t>
    </dgm:pt>
    <dgm:pt modelId="{4C232E56-50CD-41E5-B5C0-970171A0B640}" type="pres">
      <dgm:prSet presAssocID="{8C50DE74-7C48-45D6-867D-6181F6D5DBF4}" presName="level3hierChild" presStyleCnt="0"/>
      <dgm:spPr/>
    </dgm:pt>
    <dgm:pt modelId="{7D652C51-567B-4DEE-8A9F-A66E85C71255}" type="pres">
      <dgm:prSet presAssocID="{F53D3761-2636-4F19-87D6-F429C1B4291A}" presName="conn2-1" presStyleLbl="parChTrans1D4" presStyleIdx="2" presStyleCnt="3"/>
      <dgm:spPr/>
      <dgm:t>
        <a:bodyPr/>
        <a:lstStyle/>
        <a:p>
          <a:endParaRPr lang="en-US"/>
        </a:p>
      </dgm:t>
    </dgm:pt>
    <dgm:pt modelId="{C1330988-6AFC-48FD-B863-772E817C07AF}" type="pres">
      <dgm:prSet presAssocID="{F53D3761-2636-4F19-87D6-F429C1B4291A}" presName="connTx" presStyleLbl="parChTrans1D4" presStyleIdx="2" presStyleCnt="3"/>
      <dgm:spPr/>
      <dgm:t>
        <a:bodyPr/>
        <a:lstStyle/>
        <a:p>
          <a:endParaRPr lang="en-US"/>
        </a:p>
      </dgm:t>
    </dgm:pt>
    <dgm:pt modelId="{52CEB154-5893-44C5-B93E-F1FC014C6443}" type="pres">
      <dgm:prSet presAssocID="{41CAF41C-9E99-4FCB-8797-286F8B934446}" presName="root2" presStyleCnt="0"/>
      <dgm:spPr/>
    </dgm:pt>
    <dgm:pt modelId="{892B2AB6-0586-4D6D-ADB1-6ABB2E560E52}" type="pres">
      <dgm:prSet presAssocID="{41CAF41C-9E99-4FCB-8797-286F8B934446}" presName="LevelTwoTextNode" presStyleLbl="node4" presStyleIdx="2" presStyleCnt="3">
        <dgm:presLayoutVars>
          <dgm:chPref val="3"/>
        </dgm:presLayoutVars>
      </dgm:prSet>
      <dgm:spPr/>
      <dgm:t>
        <a:bodyPr/>
        <a:lstStyle/>
        <a:p>
          <a:endParaRPr lang="en-US"/>
        </a:p>
      </dgm:t>
    </dgm:pt>
    <dgm:pt modelId="{6DD392BD-231D-4D01-9C70-2570AB2581B0}" type="pres">
      <dgm:prSet presAssocID="{41CAF41C-9E99-4FCB-8797-286F8B934446}" presName="level3hierChild" presStyleCnt="0"/>
      <dgm:spPr/>
    </dgm:pt>
    <dgm:pt modelId="{869E9E2C-E295-42D5-8B4A-C0E53ABBE1F1}" type="pres">
      <dgm:prSet presAssocID="{4DDEBA77-B68D-41A8-ACF7-9CA9810AEE63}" presName="conn2-1" presStyleLbl="parChTrans1D3" presStyleIdx="1" presStyleCnt="8"/>
      <dgm:spPr/>
      <dgm:t>
        <a:bodyPr/>
        <a:lstStyle/>
        <a:p>
          <a:endParaRPr lang="en-US"/>
        </a:p>
      </dgm:t>
    </dgm:pt>
    <dgm:pt modelId="{1F56ADC8-C243-4F71-81F3-BAC058FB2FC2}" type="pres">
      <dgm:prSet presAssocID="{4DDEBA77-B68D-41A8-ACF7-9CA9810AEE63}" presName="connTx" presStyleLbl="parChTrans1D3" presStyleIdx="1" presStyleCnt="8"/>
      <dgm:spPr/>
      <dgm:t>
        <a:bodyPr/>
        <a:lstStyle/>
        <a:p>
          <a:endParaRPr lang="en-US"/>
        </a:p>
      </dgm:t>
    </dgm:pt>
    <dgm:pt modelId="{54F2AC42-C6D2-4EB9-9AB3-30852D2EB17E}" type="pres">
      <dgm:prSet presAssocID="{0542AC49-D2E1-4B53-9C8C-817C204E0BD6}" presName="root2" presStyleCnt="0"/>
      <dgm:spPr/>
    </dgm:pt>
    <dgm:pt modelId="{A8FE504A-B8CA-4621-9CCB-66E40C22E370}" type="pres">
      <dgm:prSet presAssocID="{0542AC49-D2E1-4B53-9C8C-817C204E0BD6}" presName="LevelTwoTextNode" presStyleLbl="node3" presStyleIdx="1" presStyleCnt="8">
        <dgm:presLayoutVars>
          <dgm:chPref val="3"/>
        </dgm:presLayoutVars>
      </dgm:prSet>
      <dgm:spPr/>
      <dgm:t>
        <a:bodyPr/>
        <a:lstStyle/>
        <a:p>
          <a:endParaRPr lang="en-US"/>
        </a:p>
      </dgm:t>
    </dgm:pt>
    <dgm:pt modelId="{7AC6E24E-0C6B-4F9B-BB01-C2B88B6FB650}" type="pres">
      <dgm:prSet presAssocID="{0542AC49-D2E1-4B53-9C8C-817C204E0BD6}" presName="level3hierChild" presStyleCnt="0"/>
      <dgm:spPr/>
    </dgm:pt>
    <dgm:pt modelId="{C42515AF-4466-46C5-9564-08A2C11292F8}" type="pres">
      <dgm:prSet presAssocID="{AC5827F3-4ABD-4D18-A6E3-688021830AD7}" presName="conn2-1" presStyleLbl="parChTrans1D3" presStyleIdx="2" presStyleCnt="8"/>
      <dgm:spPr/>
      <dgm:t>
        <a:bodyPr/>
        <a:lstStyle/>
        <a:p>
          <a:endParaRPr lang="en-US"/>
        </a:p>
      </dgm:t>
    </dgm:pt>
    <dgm:pt modelId="{C611CED7-C7B7-4398-BD1F-10E0C7960FA6}" type="pres">
      <dgm:prSet presAssocID="{AC5827F3-4ABD-4D18-A6E3-688021830AD7}" presName="connTx" presStyleLbl="parChTrans1D3" presStyleIdx="2" presStyleCnt="8"/>
      <dgm:spPr/>
      <dgm:t>
        <a:bodyPr/>
        <a:lstStyle/>
        <a:p>
          <a:endParaRPr lang="en-US"/>
        </a:p>
      </dgm:t>
    </dgm:pt>
    <dgm:pt modelId="{A8AE62E7-8303-4D8A-A186-A461EEC77A08}" type="pres">
      <dgm:prSet presAssocID="{B38E3C56-4320-4ED2-AC1A-E882FB9DC804}" presName="root2" presStyleCnt="0"/>
      <dgm:spPr/>
    </dgm:pt>
    <dgm:pt modelId="{DD0EA55F-1C77-4C48-B331-653E4544A9D9}" type="pres">
      <dgm:prSet presAssocID="{B38E3C56-4320-4ED2-AC1A-E882FB9DC804}" presName="LevelTwoTextNode" presStyleLbl="node3" presStyleIdx="2" presStyleCnt="8">
        <dgm:presLayoutVars>
          <dgm:chPref val="3"/>
        </dgm:presLayoutVars>
      </dgm:prSet>
      <dgm:spPr/>
      <dgm:t>
        <a:bodyPr/>
        <a:lstStyle/>
        <a:p>
          <a:endParaRPr lang="en-US"/>
        </a:p>
      </dgm:t>
    </dgm:pt>
    <dgm:pt modelId="{66F328AE-5B34-43CD-946A-06115617B619}" type="pres">
      <dgm:prSet presAssocID="{B38E3C56-4320-4ED2-AC1A-E882FB9DC804}" presName="level3hierChild" presStyleCnt="0"/>
      <dgm:spPr/>
    </dgm:pt>
    <dgm:pt modelId="{1412F5EB-0E68-416B-AF61-244EC95BF246}" type="pres">
      <dgm:prSet presAssocID="{C0649CAF-246A-412E-B819-56B293FAEAA7}" presName="conn2-1" presStyleLbl="parChTrans1D2" presStyleIdx="1" presStyleCnt="3"/>
      <dgm:spPr/>
      <dgm:t>
        <a:bodyPr/>
        <a:lstStyle/>
        <a:p>
          <a:endParaRPr lang="en-US"/>
        </a:p>
      </dgm:t>
    </dgm:pt>
    <dgm:pt modelId="{1313B4D3-1BA0-4434-AE52-68579E2C8E3C}" type="pres">
      <dgm:prSet presAssocID="{C0649CAF-246A-412E-B819-56B293FAEAA7}" presName="connTx" presStyleLbl="parChTrans1D2" presStyleIdx="1" presStyleCnt="3"/>
      <dgm:spPr/>
      <dgm:t>
        <a:bodyPr/>
        <a:lstStyle/>
        <a:p>
          <a:endParaRPr lang="en-US"/>
        </a:p>
      </dgm:t>
    </dgm:pt>
    <dgm:pt modelId="{5A3BB2E6-DEC2-490D-8249-BE94BD5B82CA}" type="pres">
      <dgm:prSet presAssocID="{D3263BE9-036B-42A8-BA32-7C4F70F784FA}" presName="root2" presStyleCnt="0"/>
      <dgm:spPr/>
    </dgm:pt>
    <dgm:pt modelId="{6EF496E6-4E75-4D51-AA3B-966106620EAB}" type="pres">
      <dgm:prSet presAssocID="{D3263BE9-036B-42A8-BA32-7C4F70F784FA}" presName="LevelTwoTextNode" presStyleLbl="node2" presStyleIdx="1" presStyleCnt="3">
        <dgm:presLayoutVars>
          <dgm:chPref val="3"/>
        </dgm:presLayoutVars>
      </dgm:prSet>
      <dgm:spPr/>
      <dgm:t>
        <a:bodyPr/>
        <a:lstStyle/>
        <a:p>
          <a:endParaRPr lang="en-US"/>
        </a:p>
      </dgm:t>
    </dgm:pt>
    <dgm:pt modelId="{1059C799-11FA-446A-AA8F-7A510CB02E6B}" type="pres">
      <dgm:prSet presAssocID="{D3263BE9-036B-42A8-BA32-7C4F70F784FA}" presName="level3hierChild" presStyleCnt="0"/>
      <dgm:spPr/>
    </dgm:pt>
    <dgm:pt modelId="{BED20860-680F-48F8-A8C1-A08150C0562A}" type="pres">
      <dgm:prSet presAssocID="{1F66D4CF-4BC9-4461-8CD9-76C7004251E8}" presName="conn2-1" presStyleLbl="parChTrans1D3" presStyleIdx="3" presStyleCnt="8"/>
      <dgm:spPr/>
      <dgm:t>
        <a:bodyPr/>
        <a:lstStyle/>
        <a:p>
          <a:endParaRPr lang="en-US"/>
        </a:p>
      </dgm:t>
    </dgm:pt>
    <dgm:pt modelId="{9F97DD4C-0327-4A6B-AF13-B0A4DDA296AF}" type="pres">
      <dgm:prSet presAssocID="{1F66D4CF-4BC9-4461-8CD9-76C7004251E8}" presName="connTx" presStyleLbl="parChTrans1D3" presStyleIdx="3" presStyleCnt="8"/>
      <dgm:spPr/>
      <dgm:t>
        <a:bodyPr/>
        <a:lstStyle/>
        <a:p>
          <a:endParaRPr lang="en-US"/>
        </a:p>
      </dgm:t>
    </dgm:pt>
    <dgm:pt modelId="{E50E1D3F-AE6B-4BD9-84E9-7A1FA95034C6}" type="pres">
      <dgm:prSet presAssocID="{44AD210E-1206-43FC-A817-4215680A7443}" presName="root2" presStyleCnt="0"/>
      <dgm:spPr/>
    </dgm:pt>
    <dgm:pt modelId="{D8A12FA8-B96B-4A9F-A54B-A623BC34D36B}" type="pres">
      <dgm:prSet presAssocID="{44AD210E-1206-43FC-A817-4215680A7443}" presName="LevelTwoTextNode" presStyleLbl="node3" presStyleIdx="3" presStyleCnt="8">
        <dgm:presLayoutVars>
          <dgm:chPref val="3"/>
        </dgm:presLayoutVars>
      </dgm:prSet>
      <dgm:spPr/>
      <dgm:t>
        <a:bodyPr/>
        <a:lstStyle/>
        <a:p>
          <a:endParaRPr lang="en-US"/>
        </a:p>
      </dgm:t>
    </dgm:pt>
    <dgm:pt modelId="{D4E97EBA-AB16-47AA-8A21-89FB77A4B216}" type="pres">
      <dgm:prSet presAssocID="{44AD210E-1206-43FC-A817-4215680A7443}" presName="level3hierChild" presStyleCnt="0"/>
      <dgm:spPr/>
    </dgm:pt>
    <dgm:pt modelId="{3A9C825D-6F52-4905-A1B7-2E7674900A57}" type="pres">
      <dgm:prSet presAssocID="{48F6EE46-600C-4300-9AEE-A83CA03AA4C0}" presName="conn2-1" presStyleLbl="parChTrans1D3" presStyleIdx="4" presStyleCnt="8"/>
      <dgm:spPr/>
      <dgm:t>
        <a:bodyPr/>
        <a:lstStyle/>
        <a:p>
          <a:endParaRPr lang="en-US"/>
        </a:p>
      </dgm:t>
    </dgm:pt>
    <dgm:pt modelId="{2C73CB4B-1C2E-4227-ADE7-90C26CD06E00}" type="pres">
      <dgm:prSet presAssocID="{48F6EE46-600C-4300-9AEE-A83CA03AA4C0}" presName="connTx" presStyleLbl="parChTrans1D3" presStyleIdx="4" presStyleCnt="8"/>
      <dgm:spPr/>
      <dgm:t>
        <a:bodyPr/>
        <a:lstStyle/>
        <a:p>
          <a:endParaRPr lang="en-US"/>
        </a:p>
      </dgm:t>
    </dgm:pt>
    <dgm:pt modelId="{537D3095-EB19-4B7B-92B7-F93CEEF4D25E}" type="pres">
      <dgm:prSet presAssocID="{D551D263-FEBB-485E-9818-B2118CC7B4E6}" presName="root2" presStyleCnt="0"/>
      <dgm:spPr/>
    </dgm:pt>
    <dgm:pt modelId="{FAB3F2F3-A22D-4F60-907A-79706B28F899}" type="pres">
      <dgm:prSet presAssocID="{D551D263-FEBB-485E-9818-B2118CC7B4E6}" presName="LevelTwoTextNode" presStyleLbl="node3" presStyleIdx="4" presStyleCnt="8">
        <dgm:presLayoutVars>
          <dgm:chPref val="3"/>
        </dgm:presLayoutVars>
      </dgm:prSet>
      <dgm:spPr/>
      <dgm:t>
        <a:bodyPr/>
        <a:lstStyle/>
        <a:p>
          <a:endParaRPr lang="en-US"/>
        </a:p>
      </dgm:t>
    </dgm:pt>
    <dgm:pt modelId="{366D1780-15A7-4975-9365-60A467348736}" type="pres">
      <dgm:prSet presAssocID="{D551D263-FEBB-485E-9818-B2118CC7B4E6}" presName="level3hierChild" presStyleCnt="0"/>
      <dgm:spPr/>
    </dgm:pt>
    <dgm:pt modelId="{0E1EDBA8-3AF8-4AAF-82FF-9ECE17308C01}" type="pres">
      <dgm:prSet presAssocID="{8764EBE5-0CC2-44D5-8A4A-4DF62EEBCB62}" presName="conn2-1" presStyleLbl="parChTrans1D2" presStyleIdx="2" presStyleCnt="3"/>
      <dgm:spPr/>
      <dgm:t>
        <a:bodyPr/>
        <a:lstStyle/>
        <a:p>
          <a:endParaRPr lang="en-US"/>
        </a:p>
      </dgm:t>
    </dgm:pt>
    <dgm:pt modelId="{97FC4FAC-CC50-495F-A6BF-DC3E04BC4135}" type="pres">
      <dgm:prSet presAssocID="{8764EBE5-0CC2-44D5-8A4A-4DF62EEBCB62}" presName="connTx" presStyleLbl="parChTrans1D2" presStyleIdx="2" presStyleCnt="3"/>
      <dgm:spPr/>
      <dgm:t>
        <a:bodyPr/>
        <a:lstStyle/>
        <a:p>
          <a:endParaRPr lang="en-US"/>
        </a:p>
      </dgm:t>
    </dgm:pt>
    <dgm:pt modelId="{9E720486-9F66-4DDC-840E-D7C92A7D8F5E}" type="pres">
      <dgm:prSet presAssocID="{871B44B5-0D4A-470D-84DB-1E5C8B84F5F2}" presName="root2" presStyleCnt="0"/>
      <dgm:spPr/>
    </dgm:pt>
    <dgm:pt modelId="{13E8129F-6066-4759-AFFB-929B4D07DD02}" type="pres">
      <dgm:prSet presAssocID="{871B44B5-0D4A-470D-84DB-1E5C8B84F5F2}" presName="LevelTwoTextNode" presStyleLbl="node2" presStyleIdx="2" presStyleCnt="3">
        <dgm:presLayoutVars>
          <dgm:chPref val="3"/>
        </dgm:presLayoutVars>
      </dgm:prSet>
      <dgm:spPr/>
      <dgm:t>
        <a:bodyPr/>
        <a:lstStyle/>
        <a:p>
          <a:endParaRPr lang="en-US"/>
        </a:p>
      </dgm:t>
    </dgm:pt>
    <dgm:pt modelId="{39081B95-F28B-4E89-84B7-F1194F3CF9B8}" type="pres">
      <dgm:prSet presAssocID="{871B44B5-0D4A-470D-84DB-1E5C8B84F5F2}" presName="level3hierChild" presStyleCnt="0"/>
      <dgm:spPr/>
    </dgm:pt>
    <dgm:pt modelId="{0D69D73B-FB16-4CB1-B945-C7D041FF9B1B}" type="pres">
      <dgm:prSet presAssocID="{50BC1C44-A69E-428B-8B7F-4DC6F70D2281}" presName="conn2-1" presStyleLbl="parChTrans1D3" presStyleIdx="5" presStyleCnt="8"/>
      <dgm:spPr/>
      <dgm:t>
        <a:bodyPr/>
        <a:lstStyle/>
        <a:p>
          <a:endParaRPr lang="en-US"/>
        </a:p>
      </dgm:t>
    </dgm:pt>
    <dgm:pt modelId="{AB3E0DDC-D55C-41FD-9C37-D1D0B0E7FA3D}" type="pres">
      <dgm:prSet presAssocID="{50BC1C44-A69E-428B-8B7F-4DC6F70D2281}" presName="connTx" presStyleLbl="parChTrans1D3" presStyleIdx="5" presStyleCnt="8"/>
      <dgm:spPr/>
      <dgm:t>
        <a:bodyPr/>
        <a:lstStyle/>
        <a:p>
          <a:endParaRPr lang="en-US"/>
        </a:p>
      </dgm:t>
    </dgm:pt>
    <dgm:pt modelId="{46F8926E-8587-45DE-8AFE-CB7F99113EE2}" type="pres">
      <dgm:prSet presAssocID="{75EAFBE9-2439-4257-AC68-205D8144BC4B}" presName="root2" presStyleCnt="0"/>
      <dgm:spPr/>
    </dgm:pt>
    <dgm:pt modelId="{05160B31-B941-4E60-BB2B-D0BB187B86A2}" type="pres">
      <dgm:prSet presAssocID="{75EAFBE9-2439-4257-AC68-205D8144BC4B}" presName="LevelTwoTextNode" presStyleLbl="node3" presStyleIdx="5" presStyleCnt="8">
        <dgm:presLayoutVars>
          <dgm:chPref val="3"/>
        </dgm:presLayoutVars>
      </dgm:prSet>
      <dgm:spPr/>
      <dgm:t>
        <a:bodyPr/>
        <a:lstStyle/>
        <a:p>
          <a:endParaRPr lang="en-US"/>
        </a:p>
      </dgm:t>
    </dgm:pt>
    <dgm:pt modelId="{699A9EA7-5F3D-4DAF-93C5-5D52AFBE8FE2}" type="pres">
      <dgm:prSet presAssocID="{75EAFBE9-2439-4257-AC68-205D8144BC4B}" presName="level3hierChild" presStyleCnt="0"/>
      <dgm:spPr/>
    </dgm:pt>
    <dgm:pt modelId="{2D4FEA76-23B8-48BC-88DD-6E98C92A504B}" type="pres">
      <dgm:prSet presAssocID="{C4E0A2F9-50C5-48A2-BF9B-704DDD51AB70}" presName="conn2-1" presStyleLbl="parChTrans1D3" presStyleIdx="6" presStyleCnt="8"/>
      <dgm:spPr/>
      <dgm:t>
        <a:bodyPr/>
        <a:lstStyle/>
        <a:p>
          <a:endParaRPr lang="en-US"/>
        </a:p>
      </dgm:t>
    </dgm:pt>
    <dgm:pt modelId="{DB25946B-8775-4D16-B3DE-709AB18BF6B1}" type="pres">
      <dgm:prSet presAssocID="{C4E0A2F9-50C5-48A2-BF9B-704DDD51AB70}" presName="connTx" presStyleLbl="parChTrans1D3" presStyleIdx="6" presStyleCnt="8"/>
      <dgm:spPr/>
      <dgm:t>
        <a:bodyPr/>
        <a:lstStyle/>
        <a:p>
          <a:endParaRPr lang="en-US"/>
        </a:p>
      </dgm:t>
    </dgm:pt>
    <dgm:pt modelId="{C64CAFDC-2A7C-4A70-B2BC-F48B119370CB}" type="pres">
      <dgm:prSet presAssocID="{44A557F2-6960-4E0A-AC98-0322B31E0338}" presName="root2" presStyleCnt="0"/>
      <dgm:spPr/>
    </dgm:pt>
    <dgm:pt modelId="{92C44918-D5E2-4848-BEBE-67EE60F3CAD1}" type="pres">
      <dgm:prSet presAssocID="{44A557F2-6960-4E0A-AC98-0322B31E0338}" presName="LevelTwoTextNode" presStyleLbl="node3" presStyleIdx="6" presStyleCnt="8">
        <dgm:presLayoutVars>
          <dgm:chPref val="3"/>
        </dgm:presLayoutVars>
      </dgm:prSet>
      <dgm:spPr/>
      <dgm:t>
        <a:bodyPr/>
        <a:lstStyle/>
        <a:p>
          <a:endParaRPr lang="en-US"/>
        </a:p>
      </dgm:t>
    </dgm:pt>
    <dgm:pt modelId="{C9CB2E09-C6CF-4C01-908E-37A879404DE0}" type="pres">
      <dgm:prSet presAssocID="{44A557F2-6960-4E0A-AC98-0322B31E0338}" presName="level3hierChild" presStyleCnt="0"/>
      <dgm:spPr/>
    </dgm:pt>
    <dgm:pt modelId="{01F296E4-73C2-489F-A14C-C7114922F029}" type="pres">
      <dgm:prSet presAssocID="{EA376C85-D091-43F0-A20B-02CD77C7B681}" presName="conn2-1" presStyleLbl="parChTrans1D3" presStyleIdx="7" presStyleCnt="8"/>
      <dgm:spPr/>
      <dgm:t>
        <a:bodyPr/>
        <a:lstStyle/>
        <a:p>
          <a:endParaRPr lang="en-US"/>
        </a:p>
      </dgm:t>
    </dgm:pt>
    <dgm:pt modelId="{2C2886B3-9E2F-4135-9AB5-BF269D548210}" type="pres">
      <dgm:prSet presAssocID="{EA376C85-D091-43F0-A20B-02CD77C7B681}" presName="connTx" presStyleLbl="parChTrans1D3" presStyleIdx="7" presStyleCnt="8"/>
      <dgm:spPr/>
      <dgm:t>
        <a:bodyPr/>
        <a:lstStyle/>
        <a:p>
          <a:endParaRPr lang="en-US"/>
        </a:p>
      </dgm:t>
    </dgm:pt>
    <dgm:pt modelId="{4279679A-7389-46EE-954A-2A74D8164127}" type="pres">
      <dgm:prSet presAssocID="{1E96AE35-9988-4F6E-B314-8199EBCEDF84}" presName="root2" presStyleCnt="0"/>
      <dgm:spPr/>
    </dgm:pt>
    <dgm:pt modelId="{BD87D35B-6EBA-464E-96AC-7E17D2590043}" type="pres">
      <dgm:prSet presAssocID="{1E96AE35-9988-4F6E-B314-8199EBCEDF84}" presName="LevelTwoTextNode" presStyleLbl="node3" presStyleIdx="7" presStyleCnt="8">
        <dgm:presLayoutVars>
          <dgm:chPref val="3"/>
        </dgm:presLayoutVars>
      </dgm:prSet>
      <dgm:spPr/>
      <dgm:t>
        <a:bodyPr/>
        <a:lstStyle/>
        <a:p>
          <a:endParaRPr lang="en-US"/>
        </a:p>
      </dgm:t>
    </dgm:pt>
    <dgm:pt modelId="{748D2EC4-7114-4CF2-A16A-507F07574387}" type="pres">
      <dgm:prSet presAssocID="{1E96AE35-9988-4F6E-B314-8199EBCEDF84}" presName="level3hierChild" presStyleCnt="0"/>
      <dgm:spPr/>
    </dgm:pt>
  </dgm:ptLst>
  <dgm:cxnLst>
    <dgm:cxn modelId="{9A48AA68-4947-4EEF-A332-17C567057D21}" type="presOf" srcId="{EA376C85-D091-43F0-A20B-02CD77C7B681}" destId="{01F296E4-73C2-489F-A14C-C7114922F029}" srcOrd="0" destOrd="0" presId="urn:microsoft.com/office/officeart/2005/8/layout/hierarchy2"/>
    <dgm:cxn modelId="{5A9257D8-8531-415C-BF68-6E527B3849E3}" type="presOf" srcId="{5881C4AA-714D-41BD-AF69-CE7D6CF79819}" destId="{C089A2D4-1357-4198-86F1-F5A37AB7617C}" srcOrd="0" destOrd="0" presId="urn:microsoft.com/office/officeart/2005/8/layout/hierarchy2"/>
    <dgm:cxn modelId="{9517D5D7-EB62-46EF-8B61-9A1F2E30CBB0}" type="presOf" srcId="{1E96AE35-9988-4F6E-B314-8199EBCEDF84}" destId="{BD87D35B-6EBA-464E-96AC-7E17D2590043}" srcOrd="0" destOrd="0" presId="urn:microsoft.com/office/officeart/2005/8/layout/hierarchy2"/>
    <dgm:cxn modelId="{37135B07-2FD9-4DCE-BDE5-A0212844FB23}" type="presOf" srcId="{C8F2D65A-E48B-4F23-A093-ACE52B477F60}" destId="{A14DC695-2B47-4B83-97B9-E2B0D3342C48}" srcOrd="0" destOrd="0" presId="urn:microsoft.com/office/officeart/2005/8/layout/hierarchy2"/>
    <dgm:cxn modelId="{CD8B04CF-91C0-4906-B127-4F26E19DEEC5}" type="presOf" srcId="{05481F19-2061-4898-BB5E-469A72B3A4A2}" destId="{C2F6023E-B7B2-4458-8CDB-9A62597475A9}" srcOrd="1" destOrd="0" presId="urn:microsoft.com/office/officeart/2005/8/layout/hierarchy2"/>
    <dgm:cxn modelId="{F5084B11-6980-4634-9426-CA87CA74E3F8}" type="presOf" srcId="{8C50DE74-7C48-45D6-867D-6181F6D5DBF4}" destId="{160A0307-BB06-4CB4-9057-FEAEBFB89801}" srcOrd="0" destOrd="0" presId="urn:microsoft.com/office/officeart/2005/8/layout/hierarchy2"/>
    <dgm:cxn modelId="{5803DD9D-058E-45D9-ADC7-D33F5170BA69}" type="presOf" srcId="{4C9C8B38-19F6-43ED-8DA4-20B4BE8EB8F4}" destId="{8FAAFF54-A50D-4A26-BE07-D24724761F71}" srcOrd="1" destOrd="0" presId="urn:microsoft.com/office/officeart/2005/8/layout/hierarchy2"/>
    <dgm:cxn modelId="{A420E37A-AE38-429F-B9A5-5780B9A704DC}" type="presOf" srcId="{1F66D4CF-4BC9-4461-8CD9-76C7004251E8}" destId="{9F97DD4C-0327-4A6B-AF13-B0A4DDA296AF}" srcOrd="1" destOrd="0" presId="urn:microsoft.com/office/officeart/2005/8/layout/hierarchy2"/>
    <dgm:cxn modelId="{4BFB5251-96CC-4F6F-B7D6-157D980779A1}" srcId="{0EB53F64-3041-423C-AE4C-C5BC78D1E1FD}" destId="{8C50DE74-7C48-45D6-867D-6181F6D5DBF4}" srcOrd="1" destOrd="0" parTransId="{0E5C6E73-7974-4F12-8A7A-6487C7A3CD8F}" sibTransId="{927F9FCD-F6F4-4DED-A8F8-22546160ABA5}"/>
    <dgm:cxn modelId="{4B5B6126-7834-425C-AB0C-A3B7E1133DFB}" srcId="{8CCB86B6-6A84-43B1-BDDD-77171F42B4C0}" destId="{B38E3C56-4320-4ED2-AC1A-E882FB9DC804}" srcOrd="2" destOrd="0" parTransId="{AC5827F3-4ABD-4D18-A6E3-688021830AD7}" sibTransId="{E990CEFB-2D0E-4CED-88F2-0691FD14DD5A}"/>
    <dgm:cxn modelId="{4DDE2A07-70CA-4394-B376-BF6925B48A65}" srcId="{0EB53F64-3041-423C-AE4C-C5BC78D1E1FD}" destId="{C8F2D65A-E48B-4F23-A093-ACE52B477F60}" srcOrd="0" destOrd="0" parTransId="{5881C4AA-714D-41BD-AF69-CE7D6CF79819}" sibTransId="{FDBEFF8A-05E5-4920-9A0A-66BDD9735616}"/>
    <dgm:cxn modelId="{3DDA1463-DB13-41D9-9FF8-1516613A6586}" type="presOf" srcId="{C4E0A2F9-50C5-48A2-BF9B-704DDD51AB70}" destId="{2D4FEA76-23B8-48BC-88DD-6E98C92A504B}" srcOrd="0" destOrd="0" presId="urn:microsoft.com/office/officeart/2005/8/layout/hierarchy2"/>
    <dgm:cxn modelId="{8C0A5E0E-2519-4014-9326-7FA38F56F158}" type="presOf" srcId="{4DDEBA77-B68D-41A8-ACF7-9CA9810AEE63}" destId="{1F56ADC8-C243-4F71-81F3-BAC058FB2FC2}" srcOrd="1" destOrd="0" presId="urn:microsoft.com/office/officeart/2005/8/layout/hierarchy2"/>
    <dgm:cxn modelId="{B1C7ED6B-7BED-4F33-B29B-CB99C1858BF9}" type="presOf" srcId="{4DDEBA77-B68D-41A8-ACF7-9CA9810AEE63}" destId="{869E9E2C-E295-42D5-8B4A-C0E53ABBE1F1}" srcOrd="0" destOrd="0" presId="urn:microsoft.com/office/officeart/2005/8/layout/hierarchy2"/>
    <dgm:cxn modelId="{7D7BEB41-9FD6-4B7C-8FB1-DC9E70138E0E}" type="presOf" srcId="{50BC1C44-A69E-428B-8B7F-4DC6F70D2281}" destId="{0D69D73B-FB16-4CB1-B945-C7D041FF9B1B}" srcOrd="0" destOrd="0" presId="urn:microsoft.com/office/officeart/2005/8/layout/hierarchy2"/>
    <dgm:cxn modelId="{87E9B8EB-7796-4C6B-BDFF-D62711FDA6B2}" type="presOf" srcId="{0542AC49-D2E1-4B53-9C8C-817C204E0BD6}" destId="{A8FE504A-B8CA-4621-9CCB-66E40C22E370}" srcOrd="0" destOrd="0" presId="urn:microsoft.com/office/officeart/2005/8/layout/hierarchy2"/>
    <dgm:cxn modelId="{C9676940-CFBB-4765-BB77-B22C7FF468F3}" srcId="{DF002BEB-B9B0-467A-A4E8-78F134A1E09C}" destId="{8CCB86B6-6A84-43B1-BDDD-77171F42B4C0}" srcOrd="0" destOrd="0" parTransId="{05481F19-2061-4898-BB5E-469A72B3A4A2}" sibTransId="{45A52665-9544-492E-8F1B-E0AC8345E0A3}"/>
    <dgm:cxn modelId="{F3D6D5DB-6682-43F9-B64A-AD91F56FE01D}" type="presOf" srcId="{DF002BEB-B9B0-467A-A4E8-78F134A1E09C}" destId="{27C5A740-BF82-49BB-8782-976696E32215}" srcOrd="0" destOrd="0" presId="urn:microsoft.com/office/officeart/2005/8/layout/hierarchy2"/>
    <dgm:cxn modelId="{FB8EE3E9-C670-4BC0-9194-E057B4955312}" type="presOf" srcId="{C4E0A2F9-50C5-48A2-BF9B-704DDD51AB70}" destId="{DB25946B-8775-4D16-B3DE-709AB18BF6B1}" srcOrd="1" destOrd="0" presId="urn:microsoft.com/office/officeart/2005/8/layout/hierarchy2"/>
    <dgm:cxn modelId="{7427CE28-5F3F-4695-9116-1110CD5E55CF}" type="presOf" srcId="{5881C4AA-714D-41BD-AF69-CE7D6CF79819}" destId="{01BE1DB5-0A28-4FD9-9B61-D3A23661AB04}" srcOrd="1" destOrd="0" presId="urn:microsoft.com/office/officeart/2005/8/layout/hierarchy2"/>
    <dgm:cxn modelId="{1441F36B-C7A2-40FB-BF00-229BB037654B}" type="presOf" srcId="{871B44B5-0D4A-470D-84DB-1E5C8B84F5F2}" destId="{13E8129F-6066-4759-AFFB-929B4D07DD02}" srcOrd="0" destOrd="0" presId="urn:microsoft.com/office/officeart/2005/8/layout/hierarchy2"/>
    <dgm:cxn modelId="{4D44E3E7-5554-404E-B6ED-3292463838E3}" type="presOf" srcId="{AC5827F3-4ABD-4D18-A6E3-688021830AD7}" destId="{C611CED7-C7B7-4398-BD1F-10E0C7960FA6}" srcOrd="1" destOrd="0" presId="urn:microsoft.com/office/officeart/2005/8/layout/hierarchy2"/>
    <dgm:cxn modelId="{73EE0871-46EA-4691-B366-554DC79AFCC9}" type="presOf" srcId="{75EAFBE9-2439-4257-AC68-205D8144BC4B}" destId="{05160B31-B941-4E60-BB2B-D0BB187B86A2}" srcOrd="0" destOrd="0" presId="urn:microsoft.com/office/officeart/2005/8/layout/hierarchy2"/>
    <dgm:cxn modelId="{D3DC7BE6-0D7A-4268-856C-45AD8776894B}" type="presOf" srcId="{44AD210E-1206-43FC-A817-4215680A7443}" destId="{D8A12FA8-B96B-4A9F-A54B-A623BC34D36B}" srcOrd="0" destOrd="0" presId="urn:microsoft.com/office/officeart/2005/8/layout/hierarchy2"/>
    <dgm:cxn modelId="{3F9D6092-B3E8-4962-B0D4-D5BC5E8E8E20}" srcId="{871B44B5-0D4A-470D-84DB-1E5C8B84F5F2}" destId="{44A557F2-6960-4E0A-AC98-0322B31E0338}" srcOrd="1" destOrd="0" parTransId="{C4E0A2F9-50C5-48A2-BF9B-704DDD51AB70}" sibTransId="{4DF023F1-B576-4C52-A188-30A473858476}"/>
    <dgm:cxn modelId="{2069F2BC-D940-431B-B8C4-09DBD19EAF3B}" type="presOf" srcId="{44A557F2-6960-4E0A-AC98-0322B31E0338}" destId="{92C44918-D5E2-4848-BEBE-67EE60F3CAD1}" srcOrd="0" destOrd="0" presId="urn:microsoft.com/office/officeart/2005/8/layout/hierarchy2"/>
    <dgm:cxn modelId="{67F171DB-0812-4519-92C1-B09E14A42EA1}" srcId="{8CCB86B6-6A84-43B1-BDDD-77171F42B4C0}" destId="{0542AC49-D2E1-4B53-9C8C-817C204E0BD6}" srcOrd="1" destOrd="0" parTransId="{4DDEBA77-B68D-41A8-ACF7-9CA9810AEE63}" sibTransId="{9BFE0003-5149-4316-8B22-55D72A96F044}"/>
    <dgm:cxn modelId="{9B9D81AA-FF7E-4FEA-83C3-8357F432A469}" type="presOf" srcId="{EA376C85-D091-43F0-A20B-02CD77C7B681}" destId="{2C2886B3-9E2F-4135-9AB5-BF269D548210}" srcOrd="1" destOrd="0" presId="urn:microsoft.com/office/officeart/2005/8/layout/hierarchy2"/>
    <dgm:cxn modelId="{7E5E809B-02AA-4360-9B6A-88C47DD2A287}" type="presOf" srcId="{D551D263-FEBB-485E-9818-B2118CC7B4E6}" destId="{FAB3F2F3-A22D-4F60-907A-79706B28F899}" srcOrd="0" destOrd="0" presId="urn:microsoft.com/office/officeart/2005/8/layout/hierarchy2"/>
    <dgm:cxn modelId="{C493D165-BE2C-4C0C-A782-BD5E519248E8}" type="presOf" srcId="{41CAF41C-9E99-4FCB-8797-286F8B934446}" destId="{892B2AB6-0586-4D6D-ADB1-6ABB2E560E52}" srcOrd="0" destOrd="0" presId="urn:microsoft.com/office/officeart/2005/8/layout/hierarchy2"/>
    <dgm:cxn modelId="{5CAD209D-8F13-4278-985C-DDCE00049615}" srcId="{871B44B5-0D4A-470D-84DB-1E5C8B84F5F2}" destId="{1E96AE35-9988-4F6E-B314-8199EBCEDF84}" srcOrd="2" destOrd="0" parTransId="{EA376C85-D091-43F0-A20B-02CD77C7B681}" sibTransId="{8F016B45-BD1B-4A74-A036-081807CC301B}"/>
    <dgm:cxn modelId="{02E7E08D-A083-4A79-88FF-B692F1C5C16B}" srcId="{871B44B5-0D4A-470D-84DB-1E5C8B84F5F2}" destId="{75EAFBE9-2439-4257-AC68-205D8144BC4B}" srcOrd="0" destOrd="0" parTransId="{50BC1C44-A69E-428B-8B7F-4DC6F70D2281}" sibTransId="{C7F3D96A-6E3D-4B02-8499-57236D34E3F5}"/>
    <dgm:cxn modelId="{BB50B00E-D918-440A-AE9C-F71F14AF49C8}" srcId="{8CCB86B6-6A84-43B1-BDDD-77171F42B4C0}" destId="{0EB53F64-3041-423C-AE4C-C5BC78D1E1FD}" srcOrd="0" destOrd="0" parTransId="{4C9C8B38-19F6-43ED-8DA4-20B4BE8EB8F4}" sibTransId="{9C998AA7-9F6C-4DD1-A30F-2D454B8EA6F3}"/>
    <dgm:cxn modelId="{7F068833-24C8-400A-9875-8B9BF40BF092}" type="presOf" srcId="{8764EBE5-0CC2-44D5-8A4A-4DF62EEBCB62}" destId="{97FC4FAC-CC50-495F-A6BF-DC3E04BC4135}" srcOrd="1" destOrd="0" presId="urn:microsoft.com/office/officeart/2005/8/layout/hierarchy2"/>
    <dgm:cxn modelId="{E0717525-FEFD-460A-94CA-C1FED5C04124}" type="presOf" srcId="{8CCB86B6-6A84-43B1-BDDD-77171F42B4C0}" destId="{77BB60B3-2C6C-4870-9C24-435F7E6A2635}" srcOrd="0" destOrd="0" presId="urn:microsoft.com/office/officeart/2005/8/layout/hierarchy2"/>
    <dgm:cxn modelId="{B34EE086-359F-4C3C-936A-6AB13947DD71}" type="presOf" srcId="{178459CE-2D21-41EB-99D5-969251140B54}" destId="{5133B8BF-8BAA-4C01-9A62-E80570B4AB14}" srcOrd="0" destOrd="0" presId="urn:microsoft.com/office/officeart/2005/8/layout/hierarchy2"/>
    <dgm:cxn modelId="{2DE84597-F58B-4BB6-8ABA-9CC7686F9BC4}" srcId="{DF002BEB-B9B0-467A-A4E8-78F134A1E09C}" destId="{D3263BE9-036B-42A8-BA32-7C4F70F784FA}" srcOrd="1" destOrd="0" parTransId="{C0649CAF-246A-412E-B819-56B293FAEAA7}" sibTransId="{B263D24D-D2DA-4BF9-9E75-342F126EE940}"/>
    <dgm:cxn modelId="{E2B240E2-E9F4-4F03-BF57-F934DEC6345F}" type="presOf" srcId="{48F6EE46-600C-4300-9AEE-A83CA03AA4C0}" destId="{2C73CB4B-1C2E-4227-ADE7-90C26CD06E00}" srcOrd="1" destOrd="0" presId="urn:microsoft.com/office/officeart/2005/8/layout/hierarchy2"/>
    <dgm:cxn modelId="{EB51C6AD-2ACA-4042-9F41-0EAFBFBCA59F}" type="presOf" srcId="{0E5C6E73-7974-4F12-8A7A-6487C7A3CD8F}" destId="{0603DCAC-3EA1-4C45-9B10-AD23597CB345}" srcOrd="1" destOrd="0" presId="urn:microsoft.com/office/officeart/2005/8/layout/hierarchy2"/>
    <dgm:cxn modelId="{B48CA324-2A4D-41F2-828B-4BEF52B0E469}" type="presOf" srcId="{D3263BE9-036B-42A8-BA32-7C4F70F784FA}" destId="{6EF496E6-4E75-4D51-AA3B-966106620EAB}" srcOrd="0" destOrd="0" presId="urn:microsoft.com/office/officeart/2005/8/layout/hierarchy2"/>
    <dgm:cxn modelId="{EBEB977F-32BE-4144-895F-47CDD417A4FB}" type="presOf" srcId="{F53D3761-2636-4F19-87D6-F429C1B4291A}" destId="{7D652C51-567B-4DEE-8A9F-A66E85C71255}" srcOrd="0" destOrd="0" presId="urn:microsoft.com/office/officeart/2005/8/layout/hierarchy2"/>
    <dgm:cxn modelId="{7B6CEC1B-DDC9-4837-AED1-170A41944A98}" type="presOf" srcId="{0EB53F64-3041-423C-AE4C-C5BC78D1E1FD}" destId="{7BA5CB59-CF49-4243-B64D-E8D3322ACAD8}" srcOrd="0" destOrd="0" presId="urn:microsoft.com/office/officeart/2005/8/layout/hierarchy2"/>
    <dgm:cxn modelId="{687123C6-E4E9-49DA-91E9-FDAB46756532}" srcId="{D3263BE9-036B-42A8-BA32-7C4F70F784FA}" destId="{44AD210E-1206-43FC-A817-4215680A7443}" srcOrd="0" destOrd="0" parTransId="{1F66D4CF-4BC9-4461-8CD9-76C7004251E8}" sibTransId="{525B5BBA-0C3B-41E1-BDF6-8963DB416271}"/>
    <dgm:cxn modelId="{D2E7AF01-CA94-4E3A-85FD-4F3410999C03}" srcId="{178459CE-2D21-41EB-99D5-969251140B54}" destId="{DF002BEB-B9B0-467A-A4E8-78F134A1E09C}" srcOrd="0" destOrd="0" parTransId="{6FC81F3B-1453-4933-B7B8-87A32B3B279C}" sibTransId="{4170971B-1EA3-4AD7-9A13-024472AF0290}"/>
    <dgm:cxn modelId="{0C307D60-879D-49BA-A627-E3F50EAA37F3}" type="presOf" srcId="{0E5C6E73-7974-4F12-8A7A-6487C7A3CD8F}" destId="{016FF691-4DB1-48B4-B0CD-D6041A0EB04E}" srcOrd="0" destOrd="0" presId="urn:microsoft.com/office/officeart/2005/8/layout/hierarchy2"/>
    <dgm:cxn modelId="{ED1A1EA2-190C-4903-9A88-4AFC4328278C}" type="presOf" srcId="{F53D3761-2636-4F19-87D6-F429C1B4291A}" destId="{C1330988-6AFC-48FD-B863-772E817C07AF}" srcOrd="1" destOrd="0" presId="urn:microsoft.com/office/officeart/2005/8/layout/hierarchy2"/>
    <dgm:cxn modelId="{7B976720-650C-46BF-8451-018EED7E1AB4}" type="presOf" srcId="{50BC1C44-A69E-428B-8B7F-4DC6F70D2281}" destId="{AB3E0DDC-D55C-41FD-9C37-D1D0B0E7FA3D}" srcOrd="1" destOrd="0" presId="urn:microsoft.com/office/officeart/2005/8/layout/hierarchy2"/>
    <dgm:cxn modelId="{EA5CB700-DDD8-4B66-837C-A5ED675D474C}" type="presOf" srcId="{C0649CAF-246A-412E-B819-56B293FAEAA7}" destId="{1412F5EB-0E68-416B-AF61-244EC95BF246}" srcOrd="0" destOrd="0" presId="urn:microsoft.com/office/officeart/2005/8/layout/hierarchy2"/>
    <dgm:cxn modelId="{707ACAA1-5DA0-4FD9-BA88-D8CF115F1066}" type="presOf" srcId="{C0649CAF-246A-412E-B819-56B293FAEAA7}" destId="{1313B4D3-1BA0-4434-AE52-68579E2C8E3C}" srcOrd="1" destOrd="0" presId="urn:microsoft.com/office/officeart/2005/8/layout/hierarchy2"/>
    <dgm:cxn modelId="{BE06AE5C-A7B9-4232-9088-4D37D641650C}" srcId="{D3263BE9-036B-42A8-BA32-7C4F70F784FA}" destId="{D551D263-FEBB-485E-9818-B2118CC7B4E6}" srcOrd="1" destOrd="0" parTransId="{48F6EE46-600C-4300-9AEE-A83CA03AA4C0}" sibTransId="{F275B278-93AF-4F89-AE16-28B366378352}"/>
    <dgm:cxn modelId="{CE0048CE-380B-4BAD-B7CF-7C60582AA74E}" type="presOf" srcId="{8764EBE5-0CC2-44D5-8A4A-4DF62EEBCB62}" destId="{0E1EDBA8-3AF8-4AAF-82FF-9ECE17308C01}" srcOrd="0" destOrd="0" presId="urn:microsoft.com/office/officeart/2005/8/layout/hierarchy2"/>
    <dgm:cxn modelId="{5D3C6C68-5C8C-49F1-9EF4-6E0A0D59BAA3}" type="presOf" srcId="{AC5827F3-4ABD-4D18-A6E3-688021830AD7}" destId="{C42515AF-4466-46C5-9564-08A2C11292F8}" srcOrd="0" destOrd="0" presId="urn:microsoft.com/office/officeart/2005/8/layout/hierarchy2"/>
    <dgm:cxn modelId="{BAEE9C5F-40A8-4ECE-86CD-B726378A212C}" type="presOf" srcId="{05481F19-2061-4898-BB5E-469A72B3A4A2}" destId="{630EDAC7-C81A-4917-A5B0-222D517C309E}" srcOrd="0" destOrd="0" presId="urn:microsoft.com/office/officeart/2005/8/layout/hierarchy2"/>
    <dgm:cxn modelId="{9272FCAD-42A1-483C-AA1B-23554406A68A}" type="presOf" srcId="{B38E3C56-4320-4ED2-AC1A-E882FB9DC804}" destId="{DD0EA55F-1C77-4C48-B331-653E4544A9D9}" srcOrd="0" destOrd="0" presId="urn:microsoft.com/office/officeart/2005/8/layout/hierarchy2"/>
    <dgm:cxn modelId="{A08833AF-BF26-4DD7-8E61-F667E227BD9F}" type="presOf" srcId="{1F66D4CF-4BC9-4461-8CD9-76C7004251E8}" destId="{BED20860-680F-48F8-A8C1-A08150C0562A}" srcOrd="0" destOrd="0" presId="urn:microsoft.com/office/officeart/2005/8/layout/hierarchy2"/>
    <dgm:cxn modelId="{776239E5-934F-42F7-AD36-23163213AAA3}" srcId="{DF002BEB-B9B0-467A-A4E8-78F134A1E09C}" destId="{871B44B5-0D4A-470D-84DB-1E5C8B84F5F2}" srcOrd="2" destOrd="0" parTransId="{8764EBE5-0CC2-44D5-8A4A-4DF62EEBCB62}" sibTransId="{A3621D33-8A22-4324-BCB8-547CBBE2D020}"/>
    <dgm:cxn modelId="{0853B876-E527-420E-AA5D-D6A020468492}" type="presOf" srcId="{4C9C8B38-19F6-43ED-8DA4-20B4BE8EB8F4}" destId="{E7902B2D-2FDD-4490-818B-08033257ECEE}" srcOrd="0" destOrd="0" presId="urn:microsoft.com/office/officeart/2005/8/layout/hierarchy2"/>
    <dgm:cxn modelId="{B20B1600-C923-4A4F-A757-040D68684524}" srcId="{0EB53F64-3041-423C-AE4C-C5BC78D1E1FD}" destId="{41CAF41C-9E99-4FCB-8797-286F8B934446}" srcOrd="2" destOrd="0" parTransId="{F53D3761-2636-4F19-87D6-F429C1B4291A}" sibTransId="{CABC5260-6CB6-4256-8BF5-5E4B9287EF41}"/>
    <dgm:cxn modelId="{6C655535-8F30-4FEA-9A34-CE38CDE00308}" type="presOf" srcId="{48F6EE46-600C-4300-9AEE-A83CA03AA4C0}" destId="{3A9C825D-6F52-4905-A1B7-2E7674900A57}" srcOrd="0" destOrd="0" presId="urn:microsoft.com/office/officeart/2005/8/layout/hierarchy2"/>
    <dgm:cxn modelId="{230FB775-F58A-438B-8FC6-A355CD55F2DC}" type="presParOf" srcId="{5133B8BF-8BAA-4C01-9A62-E80570B4AB14}" destId="{C3D10F2C-63DE-4825-A805-E32A74611DED}" srcOrd="0" destOrd="0" presId="urn:microsoft.com/office/officeart/2005/8/layout/hierarchy2"/>
    <dgm:cxn modelId="{DE5824FF-011C-4DD7-9B07-91EBFCE2EAD3}" type="presParOf" srcId="{C3D10F2C-63DE-4825-A805-E32A74611DED}" destId="{27C5A740-BF82-49BB-8782-976696E32215}" srcOrd="0" destOrd="0" presId="urn:microsoft.com/office/officeart/2005/8/layout/hierarchy2"/>
    <dgm:cxn modelId="{A11CBB97-2EDF-4B06-96E2-C4079D921D2D}" type="presParOf" srcId="{C3D10F2C-63DE-4825-A805-E32A74611DED}" destId="{E41D8735-0EE7-4160-8A97-42C9111447F0}" srcOrd="1" destOrd="0" presId="urn:microsoft.com/office/officeart/2005/8/layout/hierarchy2"/>
    <dgm:cxn modelId="{68F3F2AA-BAE3-4D8C-B197-81B9653DE619}" type="presParOf" srcId="{E41D8735-0EE7-4160-8A97-42C9111447F0}" destId="{630EDAC7-C81A-4917-A5B0-222D517C309E}" srcOrd="0" destOrd="0" presId="urn:microsoft.com/office/officeart/2005/8/layout/hierarchy2"/>
    <dgm:cxn modelId="{0C3E60A3-6EB4-482F-B289-294578264678}" type="presParOf" srcId="{630EDAC7-C81A-4917-A5B0-222D517C309E}" destId="{C2F6023E-B7B2-4458-8CDB-9A62597475A9}" srcOrd="0" destOrd="0" presId="urn:microsoft.com/office/officeart/2005/8/layout/hierarchy2"/>
    <dgm:cxn modelId="{E856DC9C-1A60-49C2-87D6-8F21958A4346}" type="presParOf" srcId="{E41D8735-0EE7-4160-8A97-42C9111447F0}" destId="{9C9EDC1F-90A5-4F72-BC8D-39AF1EC73B6B}" srcOrd="1" destOrd="0" presId="urn:microsoft.com/office/officeart/2005/8/layout/hierarchy2"/>
    <dgm:cxn modelId="{B861ADF8-5DD2-4796-9C80-4924976E2E98}" type="presParOf" srcId="{9C9EDC1F-90A5-4F72-BC8D-39AF1EC73B6B}" destId="{77BB60B3-2C6C-4870-9C24-435F7E6A2635}" srcOrd="0" destOrd="0" presId="urn:microsoft.com/office/officeart/2005/8/layout/hierarchy2"/>
    <dgm:cxn modelId="{8CF9568B-53D0-447D-8206-FD349C6562F2}" type="presParOf" srcId="{9C9EDC1F-90A5-4F72-BC8D-39AF1EC73B6B}" destId="{1E7F97C3-4E9A-49B5-BCF8-090E96E103B5}" srcOrd="1" destOrd="0" presId="urn:microsoft.com/office/officeart/2005/8/layout/hierarchy2"/>
    <dgm:cxn modelId="{C2F67E39-D2D1-4A5A-88F6-7E9FB6B2DC59}" type="presParOf" srcId="{1E7F97C3-4E9A-49B5-BCF8-090E96E103B5}" destId="{E7902B2D-2FDD-4490-818B-08033257ECEE}" srcOrd="0" destOrd="0" presId="urn:microsoft.com/office/officeart/2005/8/layout/hierarchy2"/>
    <dgm:cxn modelId="{462EC4C7-C5AC-4AF5-8800-4E11D47AD923}" type="presParOf" srcId="{E7902B2D-2FDD-4490-818B-08033257ECEE}" destId="{8FAAFF54-A50D-4A26-BE07-D24724761F71}" srcOrd="0" destOrd="0" presId="urn:microsoft.com/office/officeart/2005/8/layout/hierarchy2"/>
    <dgm:cxn modelId="{F574ED97-7FF3-45AD-80FA-C2B15138E5EA}" type="presParOf" srcId="{1E7F97C3-4E9A-49B5-BCF8-090E96E103B5}" destId="{3B5002BC-0E0A-4DAB-B8C0-BF18AB78AD18}" srcOrd="1" destOrd="0" presId="urn:microsoft.com/office/officeart/2005/8/layout/hierarchy2"/>
    <dgm:cxn modelId="{D843313B-363A-4922-8259-42F3B91ECF8C}" type="presParOf" srcId="{3B5002BC-0E0A-4DAB-B8C0-BF18AB78AD18}" destId="{7BA5CB59-CF49-4243-B64D-E8D3322ACAD8}" srcOrd="0" destOrd="0" presId="urn:microsoft.com/office/officeart/2005/8/layout/hierarchy2"/>
    <dgm:cxn modelId="{6539C35B-3219-4B34-BF41-A1D02C591314}" type="presParOf" srcId="{3B5002BC-0E0A-4DAB-B8C0-BF18AB78AD18}" destId="{A1E77290-374E-430D-B479-21A0B3C262E0}" srcOrd="1" destOrd="0" presId="urn:microsoft.com/office/officeart/2005/8/layout/hierarchy2"/>
    <dgm:cxn modelId="{66FB1728-B7FB-481D-88AF-F9D4E9CF6FEC}" type="presParOf" srcId="{A1E77290-374E-430D-B479-21A0B3C262E0}" destId="{C089A2D4-1357-4198-86F1-F5A37AB7617C}" srcOrd="0" destOrd="0" presId="urn:microsoft.com/office/officeart/2005/8/layout/hierarchy2"/>
    <dgm:cxn modelId="{2B17CB97-4C57-4895-8AE3-106075EFA70F}" type="presParOf" srcId="{C089A2D4-1357-4198-86F1-F5A37AB7617C}" destId="{01BE1DB5-0A28-4FD9-9B61-D3A23661AB04}" srcOrd="0" destOrd="0" presId="urn:microsoft.com/office/officeart/2005/8/layout/hierarchy2"/>
    <dgm:cxn modelId="{B42C067A-D727-4C69-B0DA-C23EC8CE99F7}" type="presParOf" srcId="{A1E77290-374E-430D-B479-21A0B3C262E0}" destId="{88AEE14B-6BCF-496F-9F9E-A89AC3DC42D5}" srcOrd="1" destOrd="0" presId="urn:microsoft.com/office/officeart/2005/8/layout/hierarchy2"/>
    <dgm:cxn modelId="{ACA71DEB-3016-4314-A2F8-D9942DC1D3C6}" type="presParOf" srcId="{88AEE14B-6BCF-496F-9F9E-A89AC3DC42D5}" destId="{A14DC695-2B47-4B83-97B9-E2B0D3342C48}" srcOrd="0" destOrd="0" presId="urn:microsoft.com/office/officeart/2005/8/layout/hierarchy2"/>
    <dgm:cxn modelId="{C8F26ED3-6030-4DCC-9B4F-25A7993BDCAD}" type="presParOf" srcId="{88AEE14B-6BCF-496F-9F9E-A89AC3DC42D5}" destId="{D081B5D8-3173-480F-8E04-BAEF078830E0}" srcOrd="1" destOrd="0" presId="urn:microsoft.com/office/officeart/2005/8/layout/hierarchy2"/>
    <dgm:cxn modelId="{53470152-CBE7-4A50-9195-4E55F16EA349}" type="presParOf" srcId="{A1E77290-374E-430D-B479-21A0B3C262E0}" destId="{016FF691-4DB1-48B4-B0CD-D6041A0EB04E}" srcOrd="2" destOrd="0" presId="urn:microsoft.com/office/officeart/2005/8/layout/hierarchy2"/>
    <dgm:cxn modelId="{4D37715A-12B7-450E-BA4A-F2FB323F43A1}" type="presParOf" srcId="{016FF691-4DB1-48B4-B0CD-D6041A0EB04E}" destId="{0603DCAC-3EA1-4C45-9B10-AD23597CB345}" srcOrd="0" destOrd="0" presId="urn:microsoft.com/office/officeart/2005/8/layout/hierarchy2"/>
    <dgm:cxn modelId="{B0F7B706-B72F-4575-8260-1F11F7399B84}" type="presParOf" srcId="{A1E77290-374E-430D-B479-21A0B3C262E0}" destId="{A69A0D8F-2A51-477E-99D2-92FE48B45E75}" srcOrd="3" destOrd="0" presId="urn:microsoft.com/office/officeart/2005/8/layout/hierarchy2"/>
    <dgm:cxn modelId="{66F0C615-CC0F-48B7-A877-03489D070D1B}" type="presParOf" srcId="{A69A0D8F-2A51-477E-99D2-92FE48B45E75}" destId="{160A0307-BB06-4CB4-9057-FEAEBFB89801}" srcOrd="0" destOrd="0" presId="urn:microsoft.com/office/officeart/2005/8/layout/hierarchy2"/>
    <dgm:cxn modelId="{9F24A0F8-8F59-4CC7-A740-35134395E8E7}" type="presParOf" srcId="{A69A0D8F-2A51-477E-99D2-92FE48B45E75}" destId="{4C232E56-50CD-41E5-B5C0-970171A0B640}" srcOrd="1" destOrd="0" presId="urn:microsoft.com/office/officeart/2005/8/layout/hierarchy2"/>
    <dgm:cxn modelId="{561954CD-8C3A-4CCD-846A-03BFF8D720C8}" type="presParOf" srcId="{A1E77290-374E-430D-B479-21A0B3C262E0}" destId="{7D652C51-567B-4DEE-8A9F-A66E85C71255}" srcOrd="4" destOrd="0" presId="urn:microsoft.com/office/officeart/2005/8/layout/hierarchy2"/>
    <dgm:cxn modelId="{5886B7C2-E4D7-46D3-9714-7AB378DA427F}" type="presParOf" srcId="{7D652C51-567B-4DEE-8A9F-A66E85C71255}" destId="{C1330988-6AFC-48FD-B863-772E817C07AF}" srcOrd="0" destOrd="0" presId="urn:microsoft.com/office/officeart/2005/8/layout/hierarchy2"/>
    <dgm:cxn modelId="{4F18FD9E-7D44-40AB-AAA8-959A2C675FA7}" type="presParOf" srcId="{A1E77290-374E-430D-B479-21A0B3C262E0}" destId="{52CEB154-5893-44C5-B93E-F1FC014C6443}" srcOrd="5" destOrd="0" presId="urn:microsoft.com/office/officeart/2005/8/layout/hierarchy2"/>
    <dgm:cxn modelId="{F1A5DE47-C7DF-4AA0-B1B2-62143F3317D5}" type="presParOf" srcId="{52CEB154-5893-44C5-B93E-F1FC014C6443}" destId="{892B2AB6-0586-4D6D-ADB1-6ABB2E560E52}" srcOrd="0" destOrd="0" presId="urn:microsoft.com/office/officeart/2005/8/layout/hierarchy2"/>
    <dgm:cxn modelId="{410012A3-63FE-4022-94E6-519F9379660E}" type="presParOf" srcId="{52CEB154-5893-44C5-B93E-F1FC014C6443}" destId="{6DD392BD-231D-4D01-9C70-2570AB2581B0}" srcOrd="1" destOrd="0" presId="urn:microsoft.com/office/officeart/2005/8/layout/hierarchy2"/>
    <dgm:cxn modelId="{5A56637C-6D13-412E-9802-726D9E672343}" type="presParOf" srcId="{1E7F97C3-4E9A-49B5-BCF8-090E96E103B5}" destId="{869E9E2C-E295-42D5-8B4A-C0E53ABBE1F1}" srcOrd="2" destOrd="0" presId="urn:microsoft.com/office/officeart/2005/8/layout/hierarchy2"/>
    <dgm:cxn modelId="{2DF903D7-2A3F-48E1-94E5-64EC94F80F95}" type="presParOf" srcId="{869E9E2C-E295-42D5-8B4A-C0E53ABBE1F1}" destId="{1F56ADC8-C243-4F71-81F3-BAC058FB2FC2}" srcOrd="0" destOrd="0" presId="urn:microsoft.com/office/officeart/2005/8/layout/hierarchy2"/>
    <dgm:cxn modelId="{CE590840-90DB-49B0-B64C-478138621FD8}" type="presParOf" srcId="{1E7F97C3-4E9A-49B5-BCF8-090E96E103B5}" destId="{54F2AC42-C6D2-4EB9-9AB3-30852D2EB17E}" srcOrd="3" destOrd="0" presId="urn:microsoft.com/office/officeart/2005/8/layout/hierarchy2"/>
    <dgm:cxn modelId="{E853726A-9FFB-41EB-8385-8DFB34776197}" type="presParOf" srcId="{54F2AC42-C6D2-4EB9-9AB3-30852D2EB17E}" destId="{A8FE504A-B8CA-4621-9CCB-66E40C22E370}" srcOrd="0" destOrd="0" presId="urn:microsoft.com/office/officeart/2005/8/layout/hierarchy2"/>
    <dgm:cxn modelId="{3C58F065-F0BD-4D9A-9F39-2DFBCFA00BB9}" type="presParOf" srcId="{54F2AC42-C6D2-4EB9-9AB3-30852D2EB17E}" destId="{7AC6E24E-0C6B-4F9B-BB01-C2B88B6FB650}" srcOrd="1" destOrd="0" presId="urn:microsoft.com/office/officeart/2005/8/layout/hierarchy2"/>
    <dgm:cxn modelId="{9C704D7E-1F62-4279-BE4A-5C38E2F4FCC8}" type="presParOf" srcId="{1E7F97C3-4E9A-49B5-BCF8-090E96E103B5}" destId="{C42515AF-4466-46C5-9564-08A2C11292F8}" srcOrd="4" destOrd="0" presId="urn:microsoft.com/office/officeart/2005/8/layout/hierarchy2"/>
    <dgm:cxn modelId="{3E2217C8-F137-4A0D-B52B-A0864B812E2B}" type="presParOf" srcId="{C42515AF-4466-46C5-9564-08A2C11292F8}" destId="{C611CED7-C7B7-4398-BD1F-10E0C7960FA6}" srcOrd="0" destOrd="0" presId="urn:microsoft.com/office/officeart/2005/8/layout/hierarchy2"/>
    <dgm:cxn modelId="{93C05DB2-2876-4B9C-A3D6-E4794E28C60C}" type="presParOf" srcId="{1E7F97C3-4E9A-49B5-BCF8-090E96E103B5}" destId="{A8AE62E7-8303-4D8A-A186-A461EEC77A08}" srcOrd="5" destOrd="0" presId="urn:microsoft.com/office/officeart/2005/8/layout/hierarchy2"/>
    <dgm:cxn modelId="{C6FD34D6-2E76-435F-8BD0-B4E9B94BB19C}" type="presParOf" srcId="{A8AE62E7-8303-4D8A-A186-A461EEC77A08}" destId="{DD0EA55F-1C77-4C48-B331-653E4544A9D9}" srcOrd="0" destOrd="0" presId="urn:microsoft.com/office/officeart/2005/8/layout/hierarchy2"/>
    <dgm:cxn modelId="{550B4231-039B-4D5F-B81F-EBBBDE162432}" type="presParOf" srcId="{A8AE62E7-8303-4D8A-A186-A461EEC77A08}" destId="{66F328AE-5B34-43CD-946A-06115617B619}" srcOrd="1" destOrd="0" presId="urn:microsoft.com/office/officeart/2005/8/layout/hierarchy2"/>
    <dgm:cxn modelId="{CC9D3217-4872-4E62-AB85-6370009EFA89}" type="presParOf" srcId="{E41D8735-0EE7-4160-8A97-42C9111447F0}" destId="{1412F5EB-0E68-416B-AF61-244EC95BF246}" srcOrd="2" destOrd="0" presId="urn:microsoft.com/office/officeart/2005/8/layout/hierarchy2"/>
    <dgm:cxn modelId="{91DC25BB-C445-48BE-A40F-074CE09E3337}" type="presParOf" srcId="{1412F5EB-0E68-416B-AF61-244EC95BF246}" destId="{1313B4D3-1BA0-4434-AE52-68579E2C8E3C}" srcOrd="0" destOrd="0" presId="urn:microsoft.com/office/officeart/2005/8/layout/hierarchy2"/>
    <dgm:cxn modelId="{ACAE3B50-B792-4CF4-99FD-9F2729D4D655}" type="presParOf" srcId="{E41D8735-0EE7-4160-8A97-42C9111447F0}" destId="{5A3BB2E6-DEC2-490D-8249-BE94BD5B82CA}" srcOrd="3" destOrd="0" presId="urn:microsoft.com/office/officeart/2005/8/layout/hierarchy2"/>
    <dgm:cxn modelId="{3F0672BD-9177-42FF-824B-3EFFB9BD1A51}" type="presParOf" srcId="{5A3BB2E6-DEC2-490D-8249-BE94BD5B82CA}" destId="{6EF496E6-4E75-4D51-AA3B-966106620EAB}" srcOrd="0" destOrd="0" presId="urn:microsoft.com/office/officeart/2005/8/layout/hierarchy2"/>
    <dgm:cxn modelId="{FFF7F119-53E4-451C-8416-B67BAC4FC369}" type="presParOf" srcId="{5A3BB2E6-DEC2-490D-8249-BE94BD5B82CA}" destId="{1059C799-11FA-446A-AA8F-7A510CB02E6B}" srcOrd="1" destOrd="0" presId="urn:microsoft.com/office/officeart/2005/8/layout/hierarchy2"/>
    <dgm:cxn modelId="{045D81B8-3D43-43D9-B5AE-42AEFA3BDE57}" type="presParOf" srcId="{1059C799-11FA-446A-AA8F-7A510CB02E6B}" destId="{BED20860-680F-48F8-A8C1-A08150C0562A}" srcOrd="0" destOrd="0" presId="urn:microsoft.com/office/officeart/2005/8/layout/hierarchy2"/>
    <dgm:cxn modelId="{A360E234-7739-4D5F-83C1-A86BFF446DF6}" type="presParOf" srcId="{BED20860-680F-48F8-A8C1-A08150C0562A}" destId="{9F97DD4C-0327-4A6B-AF13-B0A4DDA296AF}" srcOrd="0" destOrd="0" presId="urn:microsoft.com/office/officeart/2005/8/layout/hierarchy2"/>
    <dgm:cxn modelId="{B71F8D37-90FD-41B4-83EF-956EE0761161}" type="presParOf" srcId="{1059C799-11FA-446A-AA8F-7A510CB02E6B}" destId="{E50E1D3F-AE6B-4BD9-84E9-7A1FA95034C6}" srcOrd="1" destOrd="0" presId="urn:microsoft.com/office/officeart/2005/8/layout/hierarchy2"/>
    <dgm:cxn modelId="{9649FA11-9F4D-476B-8EED-6A1211649FB0}" type="presParOf" srcId="{E50E1D3F-AE6B-4BD9-84E9-7A1FA95034C6}" destId="{D8A12FA8-B96B-4A9F-A54B-A623BC34D36B}" srcOrd="0" destOrd="0" presId="urn:microsoft.com/office/officeart/2005/8/layout/hierarchy2"/>
    <dgm:cxn modelId="{A4A2A50D-58D6-427B-ABF8-7B7A6535A958}" type="presParOf" srcId="{E50E1D3F-AE6B-4BD9-84E9-7A1FA95034C6}" destId="{D4E97EBA-AB16-47AA-8A21-89FB77A4B216}" srcOrd="1" destOrd="0" presId="urn:microsoft.com/office/officeart/2005/8/layout/hierarchy2"/>
    <dgm:cxn modelId="{92FAA7DB-946E-43DE-A76B-7031CFE3DA5D}" type="presParOf" srcId="{1059C799-11FA-446A-AA8F-7A510CB02E6B}" destId="{3A9C825D-6F52-4905-A1B7-2E7674900A57}" srcOrd="2" destOrd="0" presId="urn:microsoft.com/office/officeart/2005/8/layout/hierarchy2"/>
    <dgm:cxn modelId="{103B7808-28C8-4FE4-A0E0-26C7C2423847}" type="presParOf" srcId="{3A9C825D-6F52-4905-A1B7-2E7674900A57}" destId="{2C73CB4B-1C2E-4227-ADE7-90C26CD06E00}" srcOrd="0" destOrd="0" presId="urn:microsoft.com/office/officeart/2005/8/layout/hierarchy2"/>
    <dgm:cxn modelId="{49384006-81ED-4AA0-BC3E-916AD07AB32D}" type="presParOf" srcId="{1059C799-11FA-446A-AA8F-7A510CB02E6B}" destId="{537D3095-EB19-4B7B-92B7-F93CEEF4D25E}" srcOrd="3" destOrd="0" presId="urn:microsoft.com/office/officeart/2005/8/layout/hierarchy2"/>
    <dgm:cxn modelId="{F60BA82B-CBAF-4938-91C2-F0A5A0F2ACEB}" type="presParOf" srcId="{537D3095-EB19-4B7B-92B7-F93CEEF4D25E}" destId="{FAB3F2F3-A22D-4F60-907A-79706B28F899}" srcOrd="0" destOrd="0" presId="urn:microsoft.com/office/officeart/2005/8/layout/hierarchy2"/>
    <dgm:cxn modelId="{10DF5D08-79BA-4D16-8E2E-32E198250F98}" type="presParOf" srcId="{537D3095-EB19-4B7B-92B7-F93CEEF4D25E}" destId="{366D1780-15A7-4975-9365-60A467348736}" srcOrd="1" destOrd="0" presId="urn:microsoft.com/office/officeart/2005/8/layout/hierarchy2"/>
    <dgm:cxn modelId="{39A8569E-52D1-42B4-9B7B-590D99C80B96}" type="presParOf" srcId="{E41D8735-0EE7-4160-8A97-42C9111447F0}" destId="{0E1EDBA8-3AF8-4AAF-82FF-9ECE17308C01}" srcOrd="4" destOrd="0" presId="urn:microsoft.com/office/officeart/2005/8/layout/hierarchy2"/>
    <dgm:cxn modelId="{5F130705-5EF6-4B84-BBA2-3D5C7935966F}" type="presParOf" srcId="{0E1EDBA8-3AF8-4AAF-82FF-9ECE17308C01}" destId="{97FC4FAC-CC50-495F-A6BF-DC3E04BC4135}" srcOrd="0" destOrd="0" presId="urn:microsoft.com/office/officeart/2005/8/layout/hierarchy2"/>
    <dgm:cxn modelId="{DAE7FDA1-8070-471F-9B1C-56E50556C8AB}" type="presParOf" srcId="{E41D8735-0EE7-4160-8A97-42C9111447F0}" destId="{9E720486-9F66-4DDC-840E-D7C92A7D8F5E}" srcOrd="5" destOrd="0" presId="urn:microsoft.com/office/officeart/2005/8/layout/hierarchy2"/>
    <dgm:cxn modelId="{105BE1D5-E377-4B9A-A16F-99E92B98BA11}" type="presParOf" srcId="{9E720486-9F66-4DDC-840E-D7C92A7D8F5E}" destId="{13E8129F-6066-4759-AFFB-929B4D07DD02}" srcOrd="0" destOrd="0" presId="urn:microsoft.com/office/officeart/2005/8/layout/hierarchy2"/>
    <dgm:cxn modelId="{9DFC590E-5435-4813-BA8B-0ACC31E57DF3}" type="presParOf" srcId="{9E720486-9F66-4DDC-840E-D7C92A7D8F5E}" destId="{39081B95-F28B-4E89-84B7-F1194F3CF9B8}" srcOrd="1" destOrd="0" presId="urn:microsoft.com/office/officeart/2005/8/layout/hierarchy2"/>
    <dgm:cxn modelId="{6FB39FBE-CD99-40F9-80F1-F48652F37686}" type="presParOf" srcId="{39081B95-F28B-4E89-84B7-F1194F3CF9B8}" destId="{0D69D73B-FB16-4CB1-B945-C7D041FF9B1B}" srcOrd="0" destOrd="0" presId="urn:microsoft.com/office/officeart/2005/8/layout/hierarchy2"/>
    <dgm:cxn modelId="{DB21EA15-F80F-4053-9B2F-24C9C2A2467B}" type="presParOf" srcId="{0D69D73B-FB16-4CB1-B945-C7D041FF9B1B}" destId="{AB3E0DDC-D55C-41FD-9C37-D1D0B0E7FA3D}" srcOrd="0" destOrd="0" presId="urn:microsoft.com/office/officeart/2005/8/layout/hierarchy2"/>
    <dgm:cxn modelId="{7153DF36-D4FF-4388-9116-DE0F31397446}" type="presParOf" srcId="{39081B95-F28B-4E89-84B7-F1194F3CF9B8}" destId="{46F8926E-8587-45DE-8AFE-CB7F99113EE2}" srcOrd="1" destOrd="0" presId="urn:microsoft.com/office/officeart/2005/8/layout/hierarchy2"/>
    <dgm:cxn modelId="{D8A97756-5A5D-4992-A092-2933BBAE3D9B}" type="presParOf" srcId="{46F8926E-8587-45DE-8AFE-CB7F99113EE2}" destId="{05160B31-B941-4E60-BB2B-D0BB187B86A2}" srcOrd="0" destOrd="0" presId="urn:microsoft.com/office/officeart/2005/8/layout/hierarchy2"/>
    <dgm:cxn modelId="{2670E9F9-FEA8-4578-8089-A6395E99B34F}" type="presParOf" srcId="{46F8926E-8587-45DE-8AFE-CB7F99113EE2}" destId="{699A9EA7-5F3D-4DAF-93C5-5D52AFBE8FE2}" srcOrd="1" destOrd="0" presId="urn:microsoft.com/office/officeart/2005/8/layout/hierarchy2"/>
    <dgm:cxn modelId="{B3A629E6-5C68-42CD-A29E-249F73FCDE1F}" type="presParOf" srcId="{39081B95-F28B-4E89-84B7-F1194F3CF9B8}" destId="{2D4FEA76-23B8-48BC-88DD-6E98C92A504B}" srcOrd="2" destOrd="0" presId="urn:microsoft.com/office/officeart/2005/8/layout/hierarchy2"/>
    <dgm:cxn modelId="{6A3A0AB3-105B-4DF2-8440-75962686C871}" type="presParOf" srcId="{2D4FEA76-23B8-48BC-88DD-6E98C92A504B}" destId="{DB25946B-8775-4D16-B3DE-709AB18BF6B1}" srcOrd="0" destOrd="0" presId="urn:microsoft.com/office/officeart/2005/8/layout/hierarchy2"/>
    <dgm:cxn modelId="{3B03E7F8-8F08-4C04-9FB1-13804CF6F1A5}" type="presParOf" srcId="{39081B95-F28B-4E89-84B7-F1194F3CF9B8}" destId="{C64CAFDC-2A7C-4A70-B2BC-F48B119370CB}" srcOrd="3" destOrd="0" presId="urn:microsoft.com/office/officeart/2005/8/layout/hierarchy2"/>
    <dgm:cxn modelId="{0F8729B3-DCFD-4F5C-91D1-6B6B085975D2}" type="presParOf" srcId="{C64CAFDC-2A7C-4A70-B2BC-F48B119370CB}" destId="{92C44918-D5E2-4848-BEBE-67EE60F3CAD1}" srcOrd="0" destOrd="0" presId="urn:microsoft.com/office/officeart/2005/8/layout/hierarchy2"/>
    <dgm:cxn modelId="{6E679291-C3B8-4A95-8B5C-2A66A1FBC10B}" type="presParOf" srcId="{C64CAFDC-2A7C-4A70-B2BC-F48B119370CB}" destId="{C9CB2E09-C6CF-4C01-908E-37A879404DE0}" srcOrd="1" destOrd="0" presId="urn:microsoft.com/office/officeart/2005/8/layout/hierarchy2"/>
    <dgm:cxn modelId="{79CBB731-8771-4AF4-861F-D9BADF74B48B}" type="presParOf" srcId="{39081B95-F28B-4E89-84B7-F1194F3CF9B8}" destId="{01F296E4-73C2-489F-A14C-C7114922F029}" srcOrd="4" destOrd="0" presId="urn:microsoft.com/office/officeart/2005/8/layout/hierarchy2"/>
    <dgm:cxn modelId="{A387DBF8-8539-486A-A8B3-C3CB240BB7B9}" type="presParOf" srcId="{01F296E4-73C2-489F-A14C-C7114922F029}" destId="{2C2886B3-9E2F-4135-9AB5-BF269D548210}" srcOrd="0" destOrd="0" presId="urn:microsoft.com/office/officeart/2005/8/layout/hierarchy2"/>
    <dgm:cxn modelId="{88D3F7DF-F84F-4FA5-AB8D-E7E70D184527}" type="presParOf" srcId="{39081B95-F28B-4E89-84B7-F1194F3CF9B8}" destId="{4279679A-7389-46EE-954A-2A74D8164127}" srcOrd="5" destOrd="0" presId="urn:microsoft.com/office/officeart/2005/8/layout/hierarchy2"/>
    <dgm:cxn modelId="{C00BEAC0-C512-487C-B434-7ACEF5D54358}" type="presParOf" srcId="{4279679A-7389-46EE-954A-2A74D8164127}" destId="{BD87D35B-6EBA-464E-96AC-7E17D2590043}" srcOrd="0" destOrd="0" presId="urn:microsoft.com/office/officeart/2005/8/layout/hierarchy2"/>
    <dgm:cxn modelId="{0D9D62F5-64A1-4DAE-A729-C5E9809FDA10}" type="presParOf" srcId="{4279679A-7389-46EE-954A-2A74D8164127}" destId="{748D2EC4-7114-4CF2-A16A-507F075743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56FD4B-6201-4D3B-8C99-D004B2069BF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0867722-E02E-465C-88EB-F92F1E22320C}">
      <dgm:prSet phldrT="[Texto]"/>
      <dgm:spPr/>
      <dgm:t>
        <a:bodyPr/>
        <a:lstStyle/>
        <a:p>
          <a:r>
            <a:rPr lang="en-US"/>
            <a:t>Preparar los datos</a:t>
          </a:r>
        </a:p>
      </dgm:t>
    </dgm:pt>
    <dgm:pt modelId="{59BE023C-30AC-446D-9315-EB216215A7D8}" type="parTrans" cxnId="{F7DFA140-FB7C-4199-9842-CA25938A3EB7}">
      <dgm:prSet/>
      <dgm:spPr/>
      <dgm:t>
        <a:bodyPr/>
        <a:lstStyle/>
        <a:p>
          <a:endParaRPr lang="en-US"/>
        </a:p>
      </dgm:t>
    </dgm:pt>
    <dgm:pt modelId="{10BE53A3-86F4-42F4-BF17-D51635605EF3}" type="sibTrans" cxnId="{F7DFA140-FB7C-4199-9842-CA25938A3EB7}">
      <dgm:prSet/>
      <dgm:spPr/>
      <dgm:t>
        <a:bodyPr/>
        <a:lstStyle/>
        <a:p>
          <a:endParaRPr lang="en-US"/>
        </a:p>
      </dgm:t>
    </dgm:pt>
    <dgm:pt modelId="{2A3F290D-9D35-46BB-9405-C89441DF5C5A}">
      <dgm:prSet phldrT="[Texto]"/>
      <dgm:spPr/>
      <dgm:t>
        <a:bodyPr/>
        <a:lstStyle/>
        <a:p>
          <a:r>
            <a:rPr lang="en-US"/>
            <a:t>analisis grafico de cada variable</a:t>
          </a:r>
        </a:p>
      </dgm:t>
    </dgm:pt>
    <dgm:pt modelId="{0C152011-45C2-4900-AE90-04254EE92CC3}" type="parTrans" cxnId="{0145B8A6-C938-41BE-8177-83CB2CAD2260}">
      <dgm:prSet/>
      <dgm:spPr/>
      <dgm:t>
        <a:bodyPr/>
        <a:lstStyle/>
        <a:p>
          <a:endParaRPr lang="en-US"/>
        </a:p>
      </dgm:t>
    </dgm:pt>
    <dgm:pt modelId="{BD1A0225-B658-48A5-A5AC-5A340C58177F}" type="sibTrans" cxnId="{0145B8A6-C938-41BE-8177-83CB2CAD2260}">
      <dgm:prSet/>
      <dgm:spPr/>
      <dgm:t>
        <a:bodyPr/>
        <a:lstStyle/>
        <a:p>
          <a:endParaRPr lang="en-US"/>
        </a:p>
      </dgm:t>
    </dgm:pt>
    <dgm:pt modelId="{E46193B3-9E81-4B20-B32B-A7A9BF167F1A}">
      <dgm:prSet phldrT="[Texto]"/>
      <dgm:spPr/>
      <dgm:t>
        <a:bodyPr/>
        <a:lstStyle/>
        <a:p>
          <a:r>
            <a:rPr lang="en-US"/>
            <a:t>analisis grafico de las relaciones entre las variables.</a:t>
          </a:r>
        </a:p>
      </dgm:t>
    </dgm:pt>
    <dgm:pt modelId="{0E9CD9AD-5A99-4688-8551-3A64651AE238}" type="parTrans" cxnId="{B2A3BEBE-07F1-4886-96E4-9325FEBD1F2F}">
      <dgm:prSet/>
      <dgm:spPr/>
      <dgm:t>
        <a:bodyPr/>
        <a:lstStyle/>
        <a:p>
          <a:endParaRPr lang="en-US"/>
        </a:p>
      </dgm:t>
    </dgm:pt>
    <dgm:pt modelId="{27CD6730-F9BB-4B99-9388-57DA95126EB4}" type="sibTrans" cxnId="{B2A3BEBE-07F1-4886-96E4-9325FEBD1F2F}">
      <dgm:prSet/>
      <dgm:spPr/>
      <dgm:t>
        <a:bodyPr/>
        <a:lstStyle/>
        <a:p>
          <a:endParaRPr lang="en-US"/>
        </a:p>
      </dgm:t>
    </dgm:pt>
    <dgm:pt modelId="{550EAF06-0115-4A4C-BEAE-0C632A3E99C3}">
      <dgm:prSet phldrT="[Texto]"/>
      <dgm:spPr/>
      <dgm:t>
        <a:bodyPr/>
        <a:lstStyle/>
        <a:p>
          <a:r>
            <a:rPr lang="en-US"/>
            <a:t>Evaluar la normalidad y linealidad</a:t>
          </a:r>
        </a:p>
      </dgm:t>
    </dgm:pt>
    <dgm:pt modelId="{8F3FE212-79AA-418E-8232-7B300259857E}" type="parTrans" cxnId="{F79CBE66-DEFE-4E04-AAFA-E5669D2384BB}">
      <dgm:prSet/>
      <dgm:spPr/>
      <dgm:t>
        <a:bodyPr/>
        <a:lstStyle/>
        <a:p>
          <a:endParaRPr lang="en-US"/>
        </a:p>
      </dgm:t>
    </dgm:pt>
    <dgm:pt modelId="{8109DE34-97B6-4DC8-BCF7-923F54B216BF}" type="sibTrans" cxnId="{F79CBE66-DEFE-4E04-AAFA-E5669D2384BB}">
      <dgm:prSet/>
      <dgm:spPr/>
      <dgm:t>
        <a:bodyPr/>
        <a:lstStyle/>
        <a:p>
          <a:endParaRPr lang="en-US"/>
        </a:p>
      </dgm:t>
    </dgm:pt>
    <dgm:pt modelId="{66B9357F-34CC-4542-996F-FB1B55F0148F}">
      <dgm:prSet phldrT="[Texto]"/>
      <dgm:spPr/>
      <dgm:t>
        <a:bodyPr/>
        <a:lstStyle/>
        <a:p>
          <a:r>
            <a:rPr lang="en-US"/>
            <a:t>Identificar los casos atipicos</a:t>
          </a:r>
        </a:p>
      </dgm:t>
    </dgm:pt>
    <dgm:pt modelId="{89211754-D412-4725-A3A9-21AC4EF2D511}" type="parTrans" cxnId="{FD90F02D-935C-4392-B8D1-752D90E8900A}">
      <dgm:prSet/>
      <dgm:spPr/>
      <dgm:t>
        <a:bodyPr/>
        <a:lstStyle/>
        <a:p>
          <a:endParaRPr lang="en-US"/>
        </a:p>
      </dgm:t>
    </dgm:pt>
    <dgm:pt modelId="{0C781DF6-D33B-424A-89FF-878155FEA67C}" type="sibTrans" cxnId="{FD90F02D-935C-4392-B8D1-752D90E8900A}">
      <dgm:prSet/>
      <dgm:spPr/>
      <dgm:t>
        <a:bodyPr/>
        <a:lstStyle/>
        <a:p>
          <a:endParaRPr lang="en-US"/>
        </a:p>
      </dgm:t>
    </dgm:pt>
    <dgm:pt modelId="{2CF2222B-C196-426D-A9EF-C105E801E082}">
      <dgm:prSet phldrT="[Texto]"/>
      <dgm:spPr/>
      <dgm:t>
        <a:bodyPr/>
        <a:lstStyle/>
        <a:p>
          <a:r>
            <a:rPr lang="en-US"/>
            <a:t>Evaluar impacto potencial de los datos faltantes</a:t>
          </a:r>
        </a:p>
      </dgm:t>
    </dgm:pt>
    <dgm:pt modelId="{85192560-2D8F-4CC4-9B0D-35B790D546F1}" type="parTrans" cxnId="{D4992D0C-6D9C-42B1-BBDF-29FDC192F993}">
      <dgm:prSet/>
      <dgm:spPr/>
      <dgm:t>
        <a:bodyPr/>
        <a:lstStyle/>
        <a:p>
          <a:endParaRPr lang="en-US"/>
        </a:p>
      </dgm:t>
    </dgm:pt>
    <dgm:pt modelId="{0BEAC3E7-DFF7-4605-B784-3CF7A9F734EE}" type="sibTrans" cxnId="{D4992D0C-6D9C-42B1-BBDF-29FDC192F993}">
      <dgm:prSet/>
      <dgm:spPr/>
      <dgm:t>
        <a:bodyPr/>
        <a:lstStyle/>
        <a:p>
          <a:endParaRPr lang="en-US"/>
        </a:p>
      </dgm:t>
    </dgm:pt>
    <dgm:pt modelId="{DA84E8DB-0685-49B9-8CD0-C773F24097F2}" type="pres">
      <dgm:prSet presAssocID="{DD56FD4B-6201-4D3B-8C99-D004B2069BFB}" presName="rootnode" presStyleCnt="0">
        <dgm:presLayoutVars>
          <dgm:chMax/>
          <dgm:chPref/>
          <dgm:dir/>
          <dgm:animLvl val="lvl"/>
        </dgm:presLayoutVars>
      </dgm:prSet>
      <dgm:spPr/>
      <dgm:t>
        <a:bodyPr/>
        <a:lstStyle/>
        <a:p>
          <a:endParaRPr lang="en-US"/>
        </a:p>
      </dgm:t>
    </dgm:pt>
    <dgm:pt modelId="{DA4FA596-F104-4CAA-AF02-82143037D7FB}" type="pres">
      <dgm:prSet presAssocID="{D0867722-E02E-465C-88EB-F92F1E22320C}" presName="composite" presStyleCnt="0"/>
      <dgm:spPr/>
    </dgm:pt>
    <dgm:pt modelId="{7A11F21F-ED44-48A8-9AF4-F790AC9427C3}" type="pres">
      <dgm:prSet presAssocID="{D0867722-E02E-465C-88EB-F92F1E22320C}" presName="bentUpArrow1" presStyleLbl="alignImgPlace1" presStyleIdx="0" presStyleCnt="5"/>
      <dgm:spPr/>
    </dgm:pt>
    <dgm:pt modelId="{37B6B0C5-41AA-4F63-92D2-B36BAD4FED9A}" type="pres">
      <dgm:prSet presAssocID="{D0867722-E02E-465C-88EB-F92F1E22320C}" presName="ParentText" presStyleLbl="node1" presStyleIdx="0" presStyleCnt="6">
        <dgm:presLayoutVars>
          <dgm:chMax val="1"/>
          <dgm:chPref val="1"/>
          <dgm:bulletEnabled val="1"/>
        </dgm:presLayoutVars>
      </dgm:prSet>
      <dgm:spPr/>
      <dgm:t>
        <a:bodyPr/>
        <a:lstStyle/>
        <a:p>
          <a:endParaRPr lang="en-US"/>
        </a:p>
      </dgm:t>
    </dgm:pt>
    <dgm:pt modelId="{AE479337-D84A-4120-BE5B-6A2A0B513FC0}" type="pres">
      <dgm:prSet presAssocID="{D0867722-E02E-465C-88EB-F92F1E22320C}" presName="ChildText" presStyleLbl="revTx" presStyleIdx="0" presStyleCnt="5">
        <dgm:presLayoutVars>
          <dgm:chMax val="0"/>
          <dgm:chPref val="0"/>
          <dgm:bulletEnabled val="1"/>
        </dgm:presLayoutVars>
      </dgm:prSet>
      <dgm:spPr/>
      <dgm:t>
        <a:bodyPr/>
        <a:lstStyle/>
        <a:p>
          <a:endParaRPr lang="en-US"/>
        </a:p>
      </dgm:t>
    </dgm:pt>
    <dgm:pt modelId="{87786368-3156-4B78-806A-409EEEEBADB4}" type="pres">
      <dgm:prSet presAssocID="{10BE53A3-86F4-42F4-BF17-D51635605EF3}" presName="sibTrans" presStyleCnt="0"/>
      <dgm:spPr/>
    </dgm:pt>
    <dgm:pt modelId="{9B0F89E6-DD4E-4A91-BAC3-BE7D9C6432BE}" type="pres">
      <dgm:prSet presAssocID="{2A3F290D-9D35-46BB-9405-C89441DF5C5A}" presName="composite" presStyleCnt="0"/>
      <dgm:spPr/>
    </dgm:pt>
    <dgm:pt modelId="{58AEEF16-D2D6-4114-9CDD-5F5C454C6B75}" type="pres">
      <dgm:prSet presAssocID="{2A3F290D-9D35-46BB-9405-C89441DF5C5A}" presName="bentUpArrow1" presStyleLbl="alignImgPlace1" presStyleIdx="1" presStyleCnt="5"/>
      <dgm:spPr/>
    </dgm:pt>
    <dgm:pt modelId="{1617DA07-3F83-4F42-9F40-68AF3C582241}" type="pres">
      <dgm:prSet presAssocID="{2A3F290D-9D35-46BB-9405-C89441DF5C5A}" presName="ParentText" presStyleLbl="node1" presStyleIdx="1" presStyleCnt="6">
        <dgm:presLayoutVars>
          <dgm:chMax val="1"/>
          <dgm:chPref val="1"/>
          <dgm:bulletEnabled val="1"/>
        </dgm:presLayoutVars>
      </dgm:prSet>
      <dgm:spPr/>
      <dgm:t>
        <a:bodyPr/>
        <a:lstStyle/>
        <a:p>
          <a:endParaRPr lang="en-US"/>
        </a:p>
      </dgm:t>
    </dgm:pt>
    <dgm:pt modelId="{B1E9E335-00A1-4984-8612-7F51FB8AD1D5}" type="pres">
      <dgm:prSet presAssocID="{2A3F290D-9D35-46BB-9405-C89441DF5C5A}" presName="ChildText" presStyleLbl="revTx" presStyleIdx="1" presStyleCnt="5">
        <dgm:presLayoutVars>
          <dgm:chMax val="0"/>
          <dgm:chPref val="0"/>
          <dgm:bulletEnabled val="1"/>
        </dgm:presLayoutVars>
      </dgm:prSet>
      <dgm:spPr/>
      <dgm:t>
        <a:bodyPr/>
        <a:lstStyle/>
        <a:p>
          <a:endParaRPr lang="en-US"/>
        </a:p>
      </dgm:t>
    </dgm:pt>
    <dgm:pt modelId="{9DC04ABD-1088-456F-A949-292F5C1872FB}" type="pres">
      <dgm:prSet presAssocID="{BD1A0225-B658-48A5-A5AC-5A340C58177F}" presName="sibTrans" presStyleCnt="0"/>
      <dgm:spPr/>
    </dgm:pt>
    <dgm:pt modelId="{839210DC-4B28-4C28-842F-26B08C39D9B7}" type="pres">
      <dgm:prSet presAssocID="{E46193B3-9E81-4B20-B32B-A7A9BF167F1A}" presName="composite" presStyleCnt="0"/>
      <dgm:spPr/>
    </dgm:pt>
    <dgm:pt modelId="{C0647215-D41F-44AF-9DA1-F13A798E7E51}" type="pres">
      <dgm:prSet presAssocID="{E46193B3-9E81-4B20-B32B-A7A9BF167F1A}" presName="bentUpArrow1" presStyleLbl="alignImgPlace1" presStyleIdx="2" presStyleCnt="5"/>
      <dgm:spPr/>
    </dgm:pt>
    <dgm:pt modelId="{3ACE1227-2108-433A-B711-6EB287348D93}" type="pres">
      <dgm:prSet presAssocID="{E46193B3-9E81-4B20-B32B-A7A9BF167F1A}" presName="ParentText" presStyleLbl="node1" presStyleIdx="2" presStyleCnt="6">
        <dgm:presLayoutVars>
          <dgm:chMax val="1"/>
          <dgm:chPref val="1"/>
          <dgm:bulletEnabled val="1"/>
        </dgm:presLayoutVars>
      </dgm:prSet>
      <dgm:spPr/>
      <dgm:t>
        <a:bodyPr/>
        <a:lstStyle/>
        <a:p>
          <a:endParaRPr lang="en-US"/>
        </a:p>
      </dgm:t>
    </dgm:pt>
    <dgm:pt modelId="{E09D8F15-267C-4460-8E1D-FD852742C8CF}" type="pres">
      <dgm:prSet presAssocID="{E46193B3-9E81-4B20-B32B-A7A9BF167F1A}" presName="ChildText" presStyleLbl="revTx" presStyleIdx="2" presStyleCnt="5">
        <dgm:presLayoutVars>
          <dgm:chMax val="0"/>
          <dgm:chPref val="0"/>
          <dgm:bulletEnabled val="1"/>
        </dgm:presLayoutVars>
      </dgm:prSet>
      <dgm:spPr/>
    </dgm:pt>
    <dgm:pt modelId="{7387C72A-C465-407F-BB5E-9742E748E466}" type="pres">
      <dgm:prSet presAssocID="{27CD6730-F9BB-4B99-9388-57DA95126EB4}" presName="sibTrans" presStyleCnt="0"/>
      <dgm:spPr/>
    </dgm:pt>
    <dgm:pt modelId="{40F0DC9F-1835-42D5-A996-4CEB31DCED09}" type="pres">
      <dgm:prSet presAssocID="{550EAF06-0115-4A4C-BEAE-0C632A3E99C3}" presName="composite" presStyleCnt="0"/>
      <dgm:spPr/>
    </dgm:pt>
    <dgm:pt modelId="{072E4C40-FFE5-4F79-8536-0514EDA787B1}" type="pres">
      <dgm:prSet presAssocID="{550EAF06-0115-4A4C-BEAE-0C632A3E99C3}" presName="bentUpArrow1" presStyleLbl="alignImgPlace1" presStyleIdx="3" presStyleCnt="5"/>
      <dgm:spPr/>
    </dgm:pt>
    <dgm:pt modelId="{6546461A-253B-4483-856D-7115D186FACA}" type="pres">
      <dgm:prSet presAssocID="{550EAF06-0115-4A4C-BEAE-0C632A3E99C3}" presName="ParentText" presStyleLbl="node1" presStyleIdx="3" presStyleCnt="6">
        <dgm:presLayoutVars>
          <dgm:chMax val="1"/>
          <dgm:chPref val="1"/>
          <dgm:bulletEnabled val="1"/>
        </dgm:presLayoutVars>
      </dgm:prSet>
      <dgm:spPr/>
      <dgm:t>
        <a:bodyPr/>
        <a:lstStyle/>
        <a:p>
          <a:endParaRPr lang="en-US"/>
        </a:p>
      </dgm:t>
    </dgm:pt>
    <dgm:pt modelId="{7685EEE1-E7BB-4147-A5A9-0F2BB438AA6A}" type="pres">
      <dgm:prSet presAssocID="{550EAF06-0115-4A4C-BEAE-0C632A3E99C3}" presName="ChildText" presStyleLbl="revTx" presStyleIdx="3" presStyleCnt="5">
        <dgm:presLayoutVars>
          <dgm:chMax val="0"/>
          <dgm:chPref val="0"/>
          <dgm:bulletEnabled val="1"/>
        </dgm:presLayoutVars>
      </dgm:prSet>
      <dgm:spPr/>
    </dgm:pt>
    <dgm:pt modelId="{46202E89-262E-4401-AD0E-2B20756326D6}" type="pres">
      <dgm:prSet presAssocID="{8109DE34-97B6-4DC8-BCF7-923F54B216BF}" presName="sibTrans" presStyleCnt="0"/>
      <dgm:spPr/>
    </dgm:pt>
    <dgm:pt modelId="{E13DB275-1166-47FA-875A-3628F9121A35}" type="pres">
      <dgm:prSet presAssocID="{66B9357F-34CC-4542-996F-FB1B55F0148F}" presName="composite" presStyleCnt="0"/>
      <dgm:spPr/>
    </dgm:pt>
    <dgm:pt modelId="{CA47F7C6-2167-4A5B-A054-9B5F6A3C00B0}" type="pres">
      <dgm:prSet presAssocID="{66B9357F-34CC-4542-996F-FB1B55F0148F}" presName="bentUpArrow1" presStyleLbl="alignImgPlace1" presStyleIdx="4" presStyleCnt="5"/>
      <dgm:spPr/>
    </dgm:pt>
    <dgm:pt modelId="{E16318D1-1861-41FB-9C4E-679C6767C053}" type="pres">
      <dgm:prSet presAssocID="{66B9357F-34CC-4542-996F-FB1B55F0148F}" presName="ParentText" presStyleLbl="node1" presStyleIdx="4" presStyleCnt="6">
        <dgm:presLayoutVars>
          <dgm:chMax val="1"/>
          <dgm:chPref val="1"/>
          <dgm:bulletEnabled val="1"/>
        </dgm:presLayoutVars>
      </dgm:prSet>
      <dgm:spPr/>
      <dgm:t>
        <a:bodyPr/>
        <a:lstStyle/>
        <a:p>
          <a:endParaRPr lang="en-US"/>
        </a:p>
      </dgm:t>
    </dgm:pt>
    <dgm:pt modelId="{9FF23691-9FD5-430D-8EB0-3CE93BACDDE7}" type="pres">
      <dgm:prSet presAssocID="{66B9357F-34CC-4542-996F-FB1B55F0148F}" presName="ChildText" presStyleLbl="revTx" presStyleIdx="4" presStyleCnt="5">
        <dgm:presLayoutVars>
          <dgm:chMax val="0"/>
          <dgm:chPref val="0"/>
          <dgm:bulletEnabled val="1"/>
        </dgm:presLayoutVars>
      </dgm:prSet>
      <dgm:spPr/>
    </dgm:pt>
    <dgm:pt modelId="{4CF675F2-2202-4301-99D7-D6AC7AC47B92}" type="pres">
      <dgm:prSet presAssocID="{0C781DF6-D33B-424A-89FF-878155FEA67C}" presName="sibTrans" presStyleCnt="0"/>
      <dgm:spPr/>
    </dgm:pt>
    <dgm:pt modelId="{29654985-5055-4520-807C-FE2E07CBBA0B}" type="pres">
      <dgm:prSet presAssocID="{2CF2222B-C196-426D-A9EF-C105E801E082}" presName="composite" presStyleCnt="0"/>
      <dgm:spPr/>
    </dgm:pt>
    <dgm:pt modelId="{33E096C0-E0F1-41D8-AC0E-94F0BBE356DE}" type="pres">
      <dgm:prSet presAssocID="{2CF2222B-C196-426D-A9EF-C105E801E082}" presName="ParentText" presStyleLbl="node1" presStyleIdx="5" presStyleCnt="6">
        <dgm:presLayoutVars>
          <dgm:chMax val="1"/>
          <dgm:chPref val="1"/>
          <dgm:bulletEnabled val="1"/>
        </dgm:presLayoutVars>
      </dgm:prSet>
      <dgm:spPr/>
      <dgm:t>
        <a:bodyPr/>
        <a:lstStyle/>
        <a:p>
          <a:endParaRPr lang="en-US"/>
        </a:p>
      </dgm:t>
    </dgm:pt>
  </dgm:ptLst>
  <dgm:cxnLst>
    <dgm:cxn modelId="{16B51791-8192-4FA7-970E-3117696D8723}" type="presOf" srcId="{66B9357F-34CC-4542-996F-FB1B55F0148F}" destId="{E16318D1-1861-41FB-9C4E-679C6767C053}" srcOrd="0" destOrd="0" presId="urn:microsoft.com/office/officeart/2005/8/layout/StepDownProcess"/>
    <dgm:cxn modelId="{F79CBE66-DEFE-4E04-AAFA-E5669D2384BB}" srcId="{DD56FD4B-6201-4D3B-8C99-D004B2069BFB}" destId="{550EAF06-0115-4A4C-BEAE-0C632A3E99C3}" srcOrd="3" destOrd="0" parTransId="{8F3FE212-79AA-418E-8232-7B300259857E}" sibTransId="{8109DE34-97B6-4DC8-BCF7-923F54B216BF}"/>
    <dgm:cxn modelId="{F93A1280-DB81-4664-89E7-2A620C5715FA}" type="presOf" srcId="{2A3F290D-9D35-46BB-9405-C89441DF5C5A}" destId="{1617DA07-3F83-4F42-9F40-68AF3C582241}" srcOrd="0" destOrd="0" presId="urn:microsoft.com/office/officeart/2005/8/layout/StepDownProcess"/>
    <dgm:cxn modelId="{FD90F02D-935C-4392-B8D1-752D90E8900A}" srcId="{DD56FD4B-6201-4D3B-8C99-D004B2069BFB}" destId="{66B9357F-34CC-4542-996F-FB1B55F0148F}" srcOrd="4" destOrd="0" parTransId="{89211754-D412-4725-A3A9-21AC4EF2D511}" sibTransId="{0C781DF6-D33B-424A-89FF-878155FEA67C}"/>
    <dgm:cxn modelId="{A27426BF-0836-4B72-AB59-AA21C185D761}" type="presOf" srcId="{D0867722-E02E-465C-88EB-F92F1E22320C}" destId="{37B6B0C5-41AA-4F63-92D2-B36BAD4FED9A}" srcOrd="0" destOrd="0" presId="urn:microsoft.com/office/officeart/2005/8/layout/StepDownProcess"/>
    <dgm:cxn modelId="{23D1989D-992B-4EF3-9716-EA523D17FFC4}" type="presOf" srcId="{E46193B3-9E81-4B20-B32B-A7A9BF167F1A}" destId="{3ACE1227-2108-433A-B711-6EB287348D93}" srcOrd="0" destOrd="0" presId="urn:microsoft.com/office/officeart/2005/8/layout/StepDownProcess"/>
    <dgm:cxn modelId="{0145B8A6-C938-41BE-8177-83CB2CAD2260}" srcId="{DD56FD4B-6201-4D3B-8C99-D004B2069BFB}" destId="{2A3F290D-9D35-46BB-9405-C89441DF5C5A}" srcOrd="1" destOrd="0" parTransId="{0C152011-45C2-4900-AE90-04254EE92CC3}" sibTransId="{BD1A0225-B658-48A5-A5AC-5A340C58177F}"/>
    <dgm:cxn modelId="{B2A3BEBE-07F1-4886-96E4-9325FEBD1F2F}" srcId="{DD56FD4B-6201-4D3B-8C99-D004B2069BFB}" destId="{E46193B3-9E81-4B20-B32B-A7A9BF167F1A}" srcOrd="2" destOrd="0" parTransId="{0E9CD9AD-5A99-4688-8551-3A64651AE238}" sibTransId="{27CD6730-F9BB-4B99-9388-57DA95126EB4}"/>
    <dgm:cxn modelId="{7EBEDDCE-F6A8-4115-8158-5A18D79A2222}" type="presOf" srcId="{DD56FD4B-6201-4D3B-8C99-D004B2069BFB}" destId="{DA84E8DB-0685-49B9-8CD0-C773F24097F2}" srcOrd="0" destOrd="0" presId="urn:microsoft.com/office/officeart/2005/8/layout/StepDownProcess"/>
    <dgm:cxn modelId="{8D11D25D-A942-4FEB-B011-1DE985E3F030}" type="presOf" srcId="{2CF2222B-C196-426D-A9EF-C105E801E082}" destId="{33E096C0-E0F1-41D8-AC0E-94F0BBE356DE}" srcOrd="0" destOrd="0" presId="urn:microsoft.com/office/officeart/2005/8/layout/StepDownProcess"/>
    <dgm:cxn modelId="{F7DFA140-FB7C-4199-9842-CA25938A3EB7}" srcId="{DD56FD4B-6201-4D3B-8C99-D004B2069BFB}" destId="{D0867722-E02E-465C-88EB-F92F1E22320C}" srcOrd="0" destOrd="0" parTransId="{59BE023C-30AC-446D-9315-EB216215A7D8}" sibTransId="{10BE53A3-86F4-42F4-BF17-D51635605EF3}"/>
    <dgm:cxn modelId="{F9DDDD2A-51E4-4092-89CB-F3D5DF292F05}" type="presOf" srcId="{550EAF06-0115-4A4C-BEAE-0C632A3E99C3}" destId="{6546461A-253B-4483-856D-7115D186FACA}" srcOrd="0" destOrd="0" presId="urn:microsoft.com/office/officeart/2005/8/layout/StepDownProcess"/>
    <dgm:cxn modelId="{D4992D0C-6D9C-42B1-BBDF-29FDC192F993}" srcId="{DD56FD4B-6201-4D3B-8C99-D004B2069BFB}" destId="{2CF2222B-C196-426D-A9EF-C105E801E082}" srcOrd="5" destOrd="0" parTransId="{85192560-2D8F-4CC4-9B0D-35B790D546F1}" sibTransId="{0BEAC3E7-DFF7-4605-B784-3CF7A9F734EE}"/>
    <dgm:cxn modelId="{3988DA99-CD5F-49BB-9B25-4C8123D63F1F}" type="presParOf" srcId="{DA84E8DB-0685-49B9-8CD0-C773F24097F2}" destId="{DA4FA596-F104-4CAA-AF02-82143037D7FB}" srcOrd="0" destOrd="0" presId="urn:microsoft.com/office/officeart/2005/8/layout/StepDownProcess"/>
    <dgm:cxn modelId="{D1C679BA-0997-4C34-8731-ED951DC3FBCD}" type="presParOf" srcId="{DA4FA596-F104-4CAA-AF02-82143037D7FB}" destId="{7A11F21F-ED44-48A8-9AF4-F790AC9427C3}" srcOrd="0" destOrd="0" presId="urn:microsoft.com/office/officeart/2005/8/layout/StepDownProcess"/>
    <dgm:cxn modelId="{208DD1B5-F5E8-4F41-8779-11924326E80C}" type="presParOf" srcId="{DA4FA596-F104-4CAA-AF02-82143037D7FB}" destId="{37B6B0C5-41AA-4F63-92D2-B36BAD4FED9A}" srcOrd="1" destOrd="0" presId="urn:microsoft.com/office/officeart/2005/8/layout/StepDownProcess"/>
    <dgm:cxn modelId="{74760DDA-921F-494F-9063-8E8420FF636D}" type="presParOf" srcId="{DA4FA596-F104-4CAA-AF02-82143037D7FB}" destId="{AE479337-D84A-4120-BE5B-6A2A0B513FC0}" srcOrd="2" destOrd="0" presId="urn:microsoft.com/office/officeart/2005/8/layout/StepDownProcess"/>
    <dgm:cxn modelId="{596C234D-B675-45A1-8714-3383494DB8F2}" type="presParOf" srcId="{DA84E8DB-0685-49B9-8CD0-C773F24097F2}" destId="{87786368-3156-4B78-806A-409EEEEBADB4}" srcOrd="1" destOrd="0" presId="urn:microsoft.com/office/officeart/2005/8/layout/StepDownProcess"/>
    <dgm:cxn modelId="{08AE305C-3B06-4428-BC83-8C35D7D132C4}" type="presParOf" srcId="{DA84E8DB-0685-49B9-8CD0-C773F24097F2}" destId="{9B0F89E6-DD4E-4A91-BAC3-BE7D9C6432BE}" srcOrd="2" destOrd="0" presId="urn:microsoft.com/office/officeart/2005/8/layout/StepDownProcess"/>
    <dgm:cxn modelId="{424702B4-2226-48BE-9978-9F5A19F7E224}" type="presParOf" srcId="{9B0F89E6-DD4E-4A91-BAC3-BE7D9C6432BE}" destId="{58AEEF16-D2D6-4114-9CDD-5F5C454C6B75}" srcOrd="0" destOrd="0" presId="urn:microsoft.com/office/officeart/2005/8/layout/StepDownProcess"/>
    <dgm:cxn modelId="{EA062443-55AA-4B56-84CF-A5BF53AA6D68}" type="presParOf" srcId="{9B0F89E6-DD4E-4A91-BAC3-BE7D9C6432BE}" destId="{1617DA07-3F83-4F42-9F40-68AF3C582241}" srcOrd="1" destOrd="0" presId="urn:microsoft.com/office/officeart/2005/8/layout/StepDownProcess"/>
    <dgm:cxn modelId="{78D39AB4-88DD-4F4F-B31E-B71935930046}" type="presParOf" srcId="{9B0F89E6-DD4E-4A91-BAC3-BE7D9C6432BE}" destId="{B1E9E335-00A1-4984-8612-7F51FB8AD1D5}" srcOrd="2" destOrd="0" presId="urn:microsoft.com/office/officeart/2005/8/layout/StepDownProcess"/>
    <dgm:cxn modelId="{49FE4A73-52C0-433B-9F0F-495E47E27541}" type="presParOf" srcId="{DA84E8DB-0685-49B9-8CD0-C773F24097F2}" destId="{9DC04ABD-1088-456F-A949-292F5C1872FB}" srcOrd="3" destOrd="0" presId="urn:microsoft.com/office/officeart/2005/8/layout/StepDownProcess"/>
    <dgm:cxn modelId="{5F998BAB-63E4-4E1B-91FF-3855D3223772}" type="presParOf" srcId="{DA84E8DB-0685-49B9-8CD0-C773F24097F2}" destId="{839210DC-4B28-4C28-842F-26B08C39D9B7}" srcOrd="4" destOrd="0" presId="urn:microsoft.com/office/officeart/2005/8/layout/StepDownProcess"/>
    <dgm:cxn modelId="{4D238BE0-2EEE-4300-AD95-569CB869B4C1}" type="presParOf" srcId="{839210DC-4B28-4C28-842F-26B08C39D9B7}" destId="{C0647215-D41F-44AF-9DA1-F13A798E7E51}" srcOrd="0" destOrd="0" presId="urn:microsoft.com/office/officeart/2005/8/layout/StepDownProcess"/>
    <dgm:cxn modelId="{ADAFE845-1C0E-4873-9E82-D130F840DBB6}" type="presParOf" srcId="{839210DC-4B28-4C28-842F-26B08C39D9B7}" destId="{3ACE1227-2108-433A-B711-6EB287348D93}" srcOrd="1" destOrd="0" presId="urn:microsoft.com/office/officeart/2005/8/layout/StepDownProcess"/>
    <dgm:cxn modelId="{E8C5F113-73B4-46E3-B7D1-30907C63AC7D}" type="presParOf" srcId="{839210DC-4B28-4C28-842F-26B08C39D9B7}" destId="{E09D8F15-267C-4460-8E1D-FD852742C8CF}" srcOrd="2" destOrd="0" presId="urn:microsoft.com/office/officeart/2005/8/layout/StepDownProcess"/>
    <dgm:cxn modelId="{611DE4EF-B5BE-4258-8F7D-B3CA0DBD8AE9}" type="presParOf" srcId="{DA84E8DB-0685-49B9-8CD0-C773F24097F2}" destId="{7387C72A-C465-407F-BB5E-9742E748E466}" srcOrd="5" destOrd="0" presId="urn:microsoft.com/office/officeart/2005/8/layout/StepDownProcess"/>
    <dgm:cxn modelId="{22E36DFE-904C-435D-A69E-26DF96800968}" type="presParOf" srcId="{DA84E8DB-0685-49B9-8CD0-C773F24097F2}" destId="{40F0DC9F-1835-42D5-A996-4CEB31DCED09}" srcOrd="6" destOrd="0" presId="urn:microsoft.com/office/officeart/2005/8/layout/StepDownProcess"/>
    <dgm:cxn modelId="{63480701-3C01-4919-810F-B228675A6C51}" type="presParOf" srcId="{40F0DC9F-1835-42D5-A996-4CEB31DCED09}" destId="{072E4C40-FFE5-4F79-8536-0514EDA787B1}" srcOrd="0" destOrd="0" presId="urn:microsoft.com/office/officeart/2005/8/layout/StepDownProcess"/>
    <dgm:cxn modelId="{72BF73B5-0341-4EF3-A553-FD2D3E5A35EF}" type="presParOf" srcId="{40F0DC9F-1835-42D5-A996-4CEB31DCED09}" destId="{6546461A-253B-4483-856D-7115D186FACA}" srcOrd="1" destOrd="0" presId="urn:microsoft.com/office/officeart/2005/8/layout/StepDownProcess"/>
    <dgm:cxn modelId="{54A95A3D-26D5-4635-9E94-F234D5C57CD1}" type="presParOf" srcId="{40F0DC9F-1835-42D5-A996-4CEB31DCED09}" destId="{7685EEE1-E7BB-4147-A5A9-0F2BB438AA6A}" srcOrd="2" destOrd="0" presId="urn:microsoft.com/office/officeart/2005/8/layout/StepDownProcess"/>
    <dgm:cxn modelId="{F0CC2639-1356-4018-B265-C9217F79D968}" type="presParOf" srcId="{DA84E8DB-0685-49B9-8CD0-C773F24097F2}" destId="{46202E89-262E-4401-AD0E-2B20756326D6}" srcOrd="7" destOrd="0" presId="urn:microsoft.com/office/officeart/2005/8/layout/StepDownProcess"/>
    <dgm:cxn modelId="{A7A3A47C-1FEA-496A-8CBF-47AC46AFCA1F}" type="presParOf" srcId="{DA84E8DB-0685-49B9-8CD0-C773F24097F2}" destId="{E13DB275-1166-47FA-875A-3628F9121A35}" srcOrd="8" destOrd="0" presId="urn:microsoft.com/office/officeart/2005/8/layout/StepDownProcess"/>
    <dgm:cxn modelId="{266F8EC3-2598-485C-A07B-BAFED346587B}" type="presParOf" srcId="{E13DB275-1166-47FA-875A-3628F9121A35}" destId="{CA47F7C6-2167-4A5B-A054-9B5F6A3C00B0}" srcOrd="0" destOrd="0" presId="urn:microsoft.com/office/officeart/2005/8/layout/StepDownProcess"/>
    <dgm:cxn modelId="{8C996F26-B444-434B-AE32-CCCBF110AC50}" type="presParOf" srcId="{E13DB275-1166-47FA-875A-3628F9121A35}" destId="{E16318D1-1861-41FB-9C4E-679C6767C053}" srcOrd="1" destOrd="0" presId="urn:microsoft.com/office/officeart/2005/8/layout/StepDownProcess"/>
    <dgm:cxn modelId="{33A99E73-E797-48D9-9F2D-97C1A682AE0F}" type="presParOf" srcId="{E13DB275-1166-47FA-875A-3628F9121A35}" destId="{9FF23691-9FD5-430D-8EB0-3CE93BACDDE7}" srcOrd="2" destOrd="0" presId="urn:microsoft.com/office/officeart/2005/8/layout/StepDownProcess"/>
    <dgm:cxn modelId="{5CBF09BF-C951-4609-94A6-0AE99900EBBC}" type="presParOf" srcId="{DA84E8DB-0685-49B9-8CD0-C773F24097F2}" destId="{4CF675F2-2202-4301-99D7-D6AC7AC47B92}" srcOrd="9" destOrd="0" presId="urn:microsoft.com/office/officeart/2005/8/layout/StepDownProcess"/>
    <dgm:cxn modelId="{D2C021B8-71FB-4EF2-9052-5F7D6C174FD6}" type="presParOf" srcId="{DA84E8DB-0685-49B9-8CD0-C773F24097F2}" destId="{29654985-5055-4520-807C-FE2E07CBBA0B}" srcOrd="10" destOrd="0" presId="urn:microsoft.com/office/officeart/2005/8/layout/StepDownProcess"/>
    <dgm:cxn modelId="{43D82B0C-134B-43D0-810C-A44B97565F36}" type="presParOf" srcId="{29654985-5055-4520-807C-FE2E07CBBA0B}" destId="{33E096C0-E0F1-41D8-AC0E-94F0BBE356D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F66815-0EE1-4C7E-8189-4CAC541FCB2C}" type="doc">
      <dgm:prSet loTypeId="urn:microsoft.com/office/officeart/2005/8/layout/hProcess9" loCatId="process" qsTypeId="urn:microsoft.com/office/officeart/2005/8/quickstyle/simple4" qsCatId="simple" csTypeId="urn:microsoft.com/office/officeart/2005/8/colors/accent1_2" csCatId="accent1" phldr="1"/>
      <dgm:spPr/>
    </dgm:pt>
    <dgm:pt modelId="{9EDA6A58-F9F2-451D-A421-47C8C9CD2E7E}">
      <dgm:prSet phldrT="[Texto]"/>
      <dgm:spPr/>
      <dgm:t>
        <a:bodyPr/>
        <a:lstStyle/>
        <a:p>
          <a:r>
            <a:rPr lang="en-US"/>
            <a:t>Definicion: Se debe definir los Data Owners, Stakeholders, procesos de negocio impactados y las reglas</a:t>
          </a:r>
        </a:p>
      </dgm:t>
    </dgm:pt>
    <dgm:pt modelId="{BA63B84C-B376-45B0-9D28-98BA239416FD}" type="parTrans" cxnId="{4D107662-5343-4661-B4E0-45148CAFB485}">
      <dgm:prSet/>
      <dgm:spPr/>
      <dgm:t>
        <a:bodyPr/>
        <a:lstStyle/>
        <a:p>
          <a:endParaRPr lang="en-US"/>
        </a:p>
      </dgm:t>
    </dgm:pt>
    <dgm:pt modelId="{3866CC50-FF7D-4D29-8409-B17DF5645CDD}" type="sibTrans" cxnId="{4D107662-5343-4661-B4E0-45148CAFB485}">
      <dgm:prSet/>
      <dgm:spPr/>
      <dgm:t>
        <a:bodyPr/>
        <a:lstStyle/>
        <a:p>
          <a:endParaRPr lang="en-US"/>
        </a:p>
      </dgm:t>
    </dgm:pt>
    <dgm:pt modelId="{22FD05F7-8264-496F-A1EB-664AAF5BBD94}">
      <dgm:prSet phldrT="[Texto]"/>
      <dgm:spPr/>
      <dgm:t>
        <a:bodyPr/>
        <a:lstStyle/>
        <a:p>
          <a:r>
            <a:rPr lang="en-US"/>
            <a:t>Assessment (Evaluación): Evaluar la data tomando en cuenta las diferentes variables como exactitud, completitud, actualización</a:t>
          </a:r>
        </a:p>
      </dgm:t>
    </dgm:pt>
    <dgm:pt modelId="{8F72765D-6350-463B-B44F-F82026B7DF41}" type="parTrans" cxnId="{3B378472-D8B5-4D48-B5D6-4703E9C525C8}">
      <dgm:prSet/>
      <dgm:spPr/>
      <dgm:t>
        <a:bodyPr/>
        <a:lstStyle/>
        <a:p>
          <a:endParaRPr lang="en-US"/>
        </a:p>
      </dgm:t>
    </dgm:pt>
    <dgm:pt modelId="{3461A9B8-3DB3-4F1F-A5F0-61A2A4BAEE1F}" type="sibTrans" cxnId="{3B378472-D8B5-4D48-B5D6-4703E9C525C8}">
      <dgm:prSet/>
      <dgm:spPr/>
      <dgm:t>
        <a:bodyPr/>
        <a:lstStyle/>
        <a:p>
          <a:endParaRPr lang="en-US"/>
        </a:p>
      </dgm:t>
    </dgm:pt>
    <dgm:pt modelId="{959DA029-AE3E-49FB-B34B-C748905B0EB2}">
      <dgm:prSet phldrT="[Texto]"/>
      <dgm:spPr/>
      <dgm:t>
        <a:bodyPr/>
        <a:lstStyle/>
        <a:p>
          <a:r>
            <a:rPr lang="en-US"/>
            <a:t>Analizar los resultados de la evaluación y establecer si se cumplen con los requisitos mínimos </a:t>
          </a:r>
        </a:p>
      </dgm:t>
    </dgm:pt>
    <dgm:pt modelId="{3D1B2A43-F4DE-4EF0-943A-E9F1384789E6}" type="parTrans" cxnId="{B5ADFA13-73B9-4A36-B90D-86E45DCB3D3B}">
      <dgm:prSet/>
      <dgm:spPr/>
      <dgm:t>
        <a:bodyPr/>
        <a:lstStyle/>
        <a:p>
          <a:endParaRPr lang="en-US"/>
        </a:p>
      </dgm:t>
    </dgm:pt>
    <dgm:pt modelId="{6CC462BB-776B-4DD5-9BCE-6EBFBBBD18E6}" type="sibTrans" cxnId="{B5ADFA13-73B9-4A36-B90D-86E45DCB3D3B}">
      <dgm:prSet/>
      <dgm:spPr/>
      <dgm:t>
        <a:bodyPr/>
        <a:lstStyle/>
        <a:p>
          <a:endParaRPr lang="en-US"/>
        </a:p>
      </dgm:t>
    </dgm:pt>
    <dgm:pt modelId="{C25642BE-1C99-445C-B5F7-8F12E6CF3DCB}">
      <dgm:prSet phldrT="[Texto]"/>
      <dgm:spPr/>
      <dgm:t>
        <a:bodyPr/>
        <a:lstStyle/>
        <a:p>
          <a:r>
            <a:rPr lang="en-US"/>
            <a:t>Mejorar: Diseñar planes para superar cualquier problema detectado en la etapa anterior</a:t>
          </a:r>
        </a:p>
      </dgm:t>
    </dgm:pt>
    <dgm:pt modelId="{3EBA8D9C-6936-48A0-B92B-E791AC4C86F3}" type="parTrans" cxnId="{069A38F0-74D3-41ED-945E-CB7F6C0B5B4A}">
      <dgm:prSet/>
      <dgm:spPr/>
      <dgm:t>
        <a:bodyPr/>
        <a:lstStyle/>
        <a:p>
          <a:endParaRPr lang="en-US"/>
        </a:p>
      </dgm:t>
    </dgm:pt>
    <dgm:pt modelId="{5DFDB9D9-4E47-47D8-8B0F-642C5051BBA1}" type="sibTrans" cxnId="{069A38F0-74D3-41ED-945E-CB7F6C0B5B4A}">
      <dgm:prSet/>
      <dgm:spPr/>
      <dgm:t>
        <a:bodyPr/>
        <a:lstStyle/>
        <a:p>
          <a:endParaRPr lang="en-US"/>
        </a:p>
      </dgm:t>
    </dgm:pt>
    <dgm:pt modelId="{3CB097AC-0292-4E2B-BB08-8745FB145778}">
      <dgm:prSet phldrT="[Texto]"/>
      <dgm:spPr/>
      <dgm:t>
        <a:bodyPr/>
        <a:lstStyle/>
        <a:p>
          <a:r>
            <a:rPr lang="en-US"/>
            <a:t>Control: Verificar periodicamente que la data este conforme los objetivos y definiciones de negocio</a:t>
          </a:r>
        </a:p>
      </dgm:t>
    </dgm:pt>
    <dgm:pt modelId="{870BC432-C2CD-48AC-B5B4-0848F1F73BC0}" type="parTrans" cxnId="{2B9E1130-7287-40D3-B455-4169DC12F1F6}">
      <dgm:prSet/>
      <dgm:spPr/>
      <dgm:t>
        <a:bodyPr/>
        <a:lstStyle/>
        <a:p>
          <a:endParaRPr lang="en-US"/>
        </a:p>
      </dgm:t>
    </dgm:pt>
    <dgm:pt modelId="{6C250FEC-D7E0-4B72-87E4-B32ECBF3F436}" type="sibTrans" cxnId="{2B9E1130-7287-40D3-B455-4169DC12F1F6}">
      <dgm:prSet/>
      <dgm:spPr/>
      <dgm:t>
        <a:bodyPr/>
        <a:lstStyle/>
        <a:p>
          <a:endParaRPr lang="en-US"/>
        </a:p>
      </dgm:t>
    </dgm:pt>
    <dgm:pt modelId="{27B9F91F-5DD9-433F-89CE-E9D3214DF70C}" type="pres">
      <dgm:prSet presAssocID="{79F66815-0EE1-4C7E-8189-4CAC541FCB2C}" presName="CompostProcess" presStyleCnt="0">
        <dgm:presLayoutVars>
          <dgm:dir/>
          <dgm:resizeHandles val="exact"/>
        </dgm:presLayoutVars>
      </dgm:prSet>
      <dgm:spPr/>
    </dgm:pt>
    <dgm:pt modelId="{BACC2352-0A32-486C-86BE-CE4DA8B8F3D7}" type="pres">
      <dgm:prSet presAssocID="{79F66815-0EE1-4C7E-8189-4CAC541FCB2C}" presName="arrow" presStyleLbl="bgShp" presStyleIdx="0" presStyleCnt="1"/>
      <dgm:spPr/>
    </dgm:pt>
    <dgm:pt modelId="{1829289D-2762-44B8-B606-DA70CD7033EE}" type="pres">
      <dgm:prSet presAssocID="{79F66815-0EE1-4C7E-8189-4CAC541FCB2C}" presName="linearProcess" presStyleCnt="0"/>
      <dgm:spPr/>
    </dgm:pt>
    <dgm:pt modelId="{611E4F34-1F5C-456E-BF95-0025B39DCE69}" type="pres">
      <dgm:prSet presAssocID="{9EDA6A58-F9F2-451D-A421-47C8C9CD2E7E}" presName="textNode" presStyleLbl="node1" presStyleIdx="0" presStyleCnt="5">
        <dgm:presLayoutVars>
          <dgm:bulletEnabled val="1"/>
        </dgm:presLayoutVars>
      </dgm:prSet>
      <dgm:spPr/>
      <dgm:t>
        <a:bodyPr/>
        <a:lstStyle/>
        <a:p>
          <a:endParaRPr lang="en-US"/>
        </a:p>
      </dgm:t>
    </dgm:pt>
    <dgm:pt modelId="{5B6FD6E9-1A2E-4CE8-AD88-5863B3C967B7}" type="pres">
      <dgm:prSet presAssocID="{3866CC50-FF7D-4D29-8409-B17DF5645CDD}" presName="sibTrans" presStyleCnt="0"/>
      <dgm:spPr/>
    </dgm:pt>
    <dgm:pt modelId="{12FC5F09-9829-4EC4-8C6D-EB6C2AFDD0D6}" type="pres">
      <dgm:prSet presAssocID="{22FD05F7-8264-496F-A1EB-664AAF5BBD94}" presName="textNode" presStyleLbl="node1" presStyleIdx="1" presStyleCnt="5">
        <dgm:presLayoutVars>
          <dgm:bulletEnabled val="1"/>
        </dgm:presLayoutVars>
      </dgm:prSet>
      <dgm:spPr/>
      <dgm:t>
        <a:bodyPr/>
        <a:lstStyle/>
        <a:p>
          <a:endParaRPr lang="en-US"/>
        </a:p>
      </dgm:t>
    </dgm:pt>
    <dgm:pt modelId="{184E1271-AF8E-483A-9C89-293980117121}" type="pres">
      <dgm:prSet presAssocID="{3461A9B8-3DB3-4F1F-A5F0-61A2A4BAEE1F}" presName="sibTrans" presStyleCnt="0"/>
      <dgm:spPr/>
    </dgm:pt>
    <dgm:pt modelId="{F92D3664-1175-4278-B142-DC2F7A9B9B52}" type="pres">
      <dgm:prSet presAssocID="{959DA029-AE3E-49FB-B34B-C748905B0EB2}" presName="textNode" presStyleLbl="node1" presStyleIdx="2" presStyleCnt="5">
        <dgm:presLayoutVars>
          <dgm:bulletEnabled val="1"/>
        </dgm:presLayoutVars>
      </dgm:prSet>
      <dgm:spPr/>
      <dgm:t>
        <a:bodyPr/>
        <a:lstStyle/>
        <a:p>
          <a:endParaRPr lang="en-US"/>
        </a:p>
      </dgm:t>
    </dgm:pt>
    <dgm:pt modelId="{238E767E-0075-44E6-9B6A-0F8D5BC48F66}" type="pres">
      <dgm:prSet presAssocID="{6CC462BB-776B-4DD5-9BCE-6EBFBBBD18E6}" presName="sibTrans" presStyleCnt="0"/>
      <dgm:spPr/>
    </dgm:pt>
    <dgm:pt modelId="{A17B455D-16E4-4048-9810-A396A7C4804A}" type="pres">
      <dgm:prSet presAssocID="{C25642BE-1C99-445C-B5F7-8F12E6CF3DCB}" presName="textNode" presStyleLbl="node1" presStyleIdx="3" presStyleCnt="5">
        <dgm:presLayoutVars>
          <dgm:bulletEnabled val="1"/>
        </dgm:presLayoutVars>
      </dgm:prSet>
      <dgm:spPr/>
      <dgm:t>
        <a:bodyPr/>
        <a:lstStyle/>
        <a:p>
          <a:endParaRPr lang="en-US"/>
        </a:p>
      </dgm:t>
    </dgm:pt>
    <dgm:pt modelId="{C23634F9-077E-45BC-94B0-FD5C8D797B1F}" type="pres">
      <dgm:prSet presAssocID="{5DFDB9D9-4E47-47D8-8B0F-642C5051BBA1}" presName="sibTrans" presStyleCnt="0"/>
      <dgm:spPr/>
    </dgm:pt>
    <dgm:pt modelId="{653F37FE-FE07-4D28-AD3E-1B485B9DD4FD}" type="pres">
      <dgm:prSet presAssocID="{3CB097AC-0292-4E2B-BB08-8745FB145778}" presName="textNode" presStyleLbl="node1" presStyleIdx="4" presStyleCnt="5">
        <dgm:presLayoutVars>
          <dgm:bulletEnabled val="1"/>
        </dgm:presLayoutVars>
      </dgm:prSet>
      <dgm:spPr/>
      <dgm:t>
        <a:bodyPr/>
        <a:lstStyle/>
        <a:p>
          <a:endParaRPr lang="en-US"/>
        </a:p>
      </dgm:t>
    </dgm:pt>
  </dgm:ptLst>
  <dgm:cxnLst>
    <dgm:cxn modelId="{2B9E1130-7287-40D3-B455-4169DC12F1F6}" srcId="{79F66815-0EE1-4C7E-8189-4CAC541FCB2C}" destId="{3CB097AC-0292-4E2B-BB08-8745FB145778}" srcOrd="4" destOrd="0" parTransId="{870BC432-C2CD-48AC-B5B4-0848F1F73BC0}" sibTransId="{6C250FEC-D7E0-4B72-87E4-B32ECBF3F436}"/>
    <dgm:cxn modelId="{1DED98BF-C783-4E9B-87A4-BA4C565BC5BD}" type="presOf" srcId="{79F66815-0EE1-4C7E-8189-4CAC541FCB2C}" destId="{27B9F91F-5DD9-433F-89CE-E9D3214DF70C}" srcOrd="0" destOrd="0" presId="urn:microsoft.com/office/officeart/2005/8/layout/hProcess9"/>
    <dgm:cxn modelId="{4D107662-5343-4661-B4E0-45148CAFB485}" srcId="{79F66815-0EE1-4C7E-8189-4CAC541FCB2C}" destId="{9EDA6A58-F9F2-451D-A421-47C8C9CD2E7E}" srcOrd="0" destOrd="0" parTransId="{BA63B84C-B376-45B0-9D28-98BA239416FD}" sibTransId="{3866CC50-FF7D-4D29-8409-B17DF5645CDD}"/>
    <dgm:cxn modelId="{B72BC14B-0E5E-4008-B12C-D794A5D26792}" type="presOf" srcId="{C25642BE-1C99-445C-B5F7-8F12E6CF3DCB}" destId="{A17B455D-16E4-4048-9810-A396A7C4804A}" srcOrd="0" destOrd="0" presId="urn:microsoft.com/office/officeart/2005/8/layout/hProcess9"/>
    <dgm:cxn modelId="{3B378472-D8B5-4D48-B5D6-4703E9C525C8}" srcId="{79F66815-0EE1-4C7E-8189-4CAC541FCB2C}" destId="{22FD05F7-8264-496F-A1EB-664AAF5BBD94}" srcOrd="1" destOrd="0" parTransId="{8F72765D-6350-463B-B44F-F82026B7DF41}" sibTransId="{3461A9B8-3DB3-4F1F-A5F0-61A2A4BAEE1F}"/>
    <dgm:cxn modelId="{8025BEF7-E061-4994-ADA2-1A8EDFDC5B70}" type="presOf" srcId="{9EDA6A58-F9F2-451D-A421-47C8C9CD2E7E}" destId="{611E4F34-1F5C-456E-BF95-0025B39DCE69}" srcOrd="0" destOrd="0" presId="urn:microsoft.com/office/officeart/2005/8/layout/hProcess9"/>
    <dgm:cxn modelId="{B5ADFA13-73B9-4A36-B90D-86E45DCB3D3B}" srcId="{79F66815-0EE1-4C7E-8189-4CAC541FCB2C}" destId="{959DA029-AE3E-49FB-B34B-C748905B0EB2}" srcOrd="2" destOrd="0" parTransId="{3D1B2A43-F4DE-4EF0-943A-E9F1384789E6}" sibTransId="{6CC462BB-776B-4DD5-9BCE-6EBFBBBD18E6}"/>
    <dgm:cxn modelId="{069A38F0-74D3-41ED-945E-CB7F6C0B5B4A}" srcId="{79F66815-0EE1-4C7E-8189-4CAC541FCB2C}" destId="{C25642BE-1C99-445C-B5F7-8F12E6CF3DCB}" srcOrd="3" destOrd="0" parTransId="{3EBA8D9C-6936-48A0-B92B-E791AC4C86F3}" sibTransId="{5DFDB9D9-4E47-47D8-8B0F-642C5051BBA1}"/>
    <dgm:cxn modelId="{9CDE4C0E-6A95-4AB0-9D9B-10551D3DE69F}" type="presOf" srcId="{22FD05F7-8264-496F-A1EB-664AAF5BBD94}" destId="{12FC5F09-9829-4EC4-8C6D-EB6C2AFDD0D6}" srcOrd="0" destOrd="0" presId="urn:microsoft.com/office/officeart/2005/8/layout/hProcess9"/>
    <dgm:cxn modelId="{920BFA2A-CFBC-49EF-A840-5824DA8EF31A}" type="presOf" srcId="{3CB097AC-0292-4E2B-BB08-8745FB145778}" destId="{653F37FE-FE07-4D28-AD3E-1B485B9DD4FD}" srcOrd="0" destOrd="0" presId="urn:microsoft.com/office/officeart/2005/8/layout/hProcess9"/>
    <dgm:cxn modelId="{8A4E1C23-5569-45D4-9460-7BCC699ADDD4}" type="presOf" srcId="{959DA029-AE3E-49FB-B34B-C748905B0EB2}" destId="{F92D3664-1175-4278-B142-DC2F7A9B9B52}" srcOrd="0" destOrd="0" presId="urn:microsoft.com/office/officeart/2005/8/layout/hProcess9"/>
    <dgm:cxn modelId="{B1C6590E-FA04-480C-A211-6B857682DB90}" type="presParOf" srcId="{27B9F91F-5DD9-433F-89CE-E9D3214DF70C}" destId="{BACC2352-0A32-486C-86BE-CE4DA8B8F3D7}" srcOrd="0" destOrd="0" presId="urn:microsoft.com/office/officeart/2005/8/layout/hProcess9"/>
    <dgm:cxn modelId="{F7EBBC40-A844-4551-9A85-181767BAF634}" type="presParOf" srcId="{27B9F91F-5DD9-433F-89CE-E9D3214DF70C}" destId="{1829289D-2762-44B8-B606-DA70CD7033EE}" srcOrd="1" destOrd="0" presId="urn:microsoft.com/office/officeart/2005/8/layout/hProcess9"/>
    <dgm:cxn modelId="{D41420A6-47A3-4CA7-905E-5D4D15EC4AA1}" type="presParOf" srcId="{1829289D-2762-44B8-B606-DA70CD7033EE}" destId="{611E4F34-1F5C-456E-BF95-0025B39DCE69}" srcOrd="0" destOrd="0" presId="urn:microsoft.com/office/officeart/2005/8/layout/hProcess9"/>
    <dgm:cxn modelId="{34FE02F9-0381-4BC3-9260-491A0D630291}" type="presParOf" srcId="{1829289D-2762-44B8-B606-DA70CD7033EE}" destId="{5B6FD6E9-1A2E-4CE8-AD88-5863B3C967B7}" srcOrd="1" destOrd="0" presId="urn:microsoft.com/office/officeart/2005/8/layout/hProcess9"/>
    <dgm:cxn modelId="{C8E0606C-80FE-40D4-AF15-81AD03D40094}" type="presParOf" srcId="{1829289D-2762-44B8-B606-DA70CD7033EE}" destId="{12FC5F09-9829-4EC4-8C6D-EB6C2AFDD0D6}" srcOrd="2" destOrd="0" presId="urn:microsoft.com/office/officeart/2005/8/layout/hProcess9"/>
    <dgm:cxn modelId="{F125334C-39B9-4F57-8B50-A63FF3F4614A}" type="presParOf" srcId="{1829289D-2762-44B8-B606-DA70CD7033EE}" destId="{184E1271-AF8E-483A-9C89-293980117121}" srcOrd="3" destOrd="0" presId="urn:microsoft.com/office/officeart/2005/8/layout/hProcess9"/>
    <dgm:cxn modelId="{8EE27226-B273-4F91-A89C-39EF7DA577BF}" type="presParOf" srcId="{1829289D-2762-44B8-B606-DA70CD7033EE}" destId="{F92D3664-1175-4278-B142-DC2F7A9B9B52}" srcOrd="4" destOrd="0" presId="urn:microsoft.com/office/officeart/2005/8/layout/hProcess9"/>
    <dgm:cxn modelId="{61FC10E5-2C87-49DC-B264-29D89215FB7A}" type="presParOf" srcId="{1829289D-2762-44B8-B606-DA70CD7033EE}" destId="{238E767E-0075-44E6-9B6A-0F8D5BC48F66}" srcOrd="5" destOrd="0" presId="urn:microsoft.com/office/officeart/2005/8/layout/hProcess9"/>
    <dgm:cxn modelId="{D9A15F42-12E5-4D0D-8CE0-9F0A1E605F03}" type="presParOf" srcId="{1829289D-2762-44B8-B606-DA70CD7033EE}" destId="{A17B455D-16E4-4048-9810-A396A7C4804A}" srcOrd="6" destOrd="0" presId="urn:microsoft.com/office/officeart/2005/8/layout/hProcess9"/>
    <dgm:cxn modelId="{CD9FB920-31A2-4E70-8DA8-E3EBF611BEC9}" type="presParOf" srcId="{1829289D-2762-44B8-B606-DA70CD7033EE}" destId="{C23634F9-077E-45BC-94B0-FD5C8D797B1F}" srcOrd="7" destOrd="0" presId="urn:microsoft.com/office/officeart/2005/8/layout/hProcess9"/>
    <dgm:cxn modelId="{73D1AA78-A15C-4831-8837-EEAC6CB6D04F}" type="presParOf" srcId="{1829289D-2762-44B8-B606-DA70CD7033EE}" destId="{653F37FE-FE07-4D28-AD3E-1B485B9DD4F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B3572A-95FA-4508-9923-FCDCC2F13CE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s-ES"/>
        </a:p>
      </dgm:t>
    </dgm:pt>
    <dgm:pt modelId="{EF8DC53A-202D-4AD2-A509-5F9DCEDE1315}">
      <dgm:prSet phldrT="[Texto]"/>
      <dgm:spPr/>
      <dgm:t>
        <a:bodyPr/>
        <a:lstStyle/>
        <a:p>
          <a:r>
            <a:rPr lang="es-ES" dirty="0" smtClean="0"/>
            <a:t>Valores Especiales</a:t>
          </a:r>
          <a:endParaRPr lang="es-ES" dirty="0"/>
        </a:p>
      </dgm:t>
    </dgm:pt>
    <dgm:pt modelId="{AED821D2-E3A5-4E23-878D-BBBD5425428B}" type="parTrans" cxnId="{AC9E5795-FAA3-4259-8B8C-4EF99804AE3B}">
      <dgm:prSet/>
      <dgm:spPr/>
      <dgm:t>
        <a:bodyPr/>
        <a:lstStyle/>
        <a:p>
          <a:endParaRPr lang="es-ES"/>
        </a:p>
      </dgm:t>
    </dgm:pt>
    <dgm:pt modelId="{DA677E6D-5AEE-4E59-B146-0FC5D138F251}" type="sibTrans" cxnId="{AC9E5795-FAA3-4259-8B8C-4EF99804AE3B}">
      <dgm:prSet/>
      <dgm:spPr/>
      <dgm:t>
        <a:bodyPr/>
        <a:lstStyle/>
        <a:p>
          <a:endParaRPr lang="es-ES"/>
        </a:p>
      </dgm:t>
    </dgm:pt>
    <dgm:pt modelId="{632C2D17-9B94-49D8-BD73-0995EB2B224B}">
      <dgm:prSet phldrT="[Texto]"/>
      <dgm:spPr/>
      <dgm:t>
        <a:bodyPr/>
        <a:lstStyle/>
        <a:p>
          <a:r>
            <a:rPr lang="es-ES" dirty="0" err="1" smtClean="0"/>
            <a:t>Outliers</a:t>
          </a:r>
          <a:endParaRPr lang="es-ES" dirty="0"/>
        </a:p>
      </dgm:t>
    </dgm:pt>
    <dgm:pt modelId="{B585F454-0A56-4D47-8A50-1428B581C9FE}" type="parTrans" cxnId="{41E304DA-B755-453A-85E0-5815487D9B9E}">
      <dgm:prSet/>
      <dgm:spPr/>
      <dgm:t>
        <a:bodyPr/>
        <a:lstStyle/>
        <a:p>
          <a:endParaRPr lang="es-ES"/>
        </a:p>
      </dgm:t>
    </dgm:pt>
    <dgm:pt modelId="{0E79A5E1-674F-41A6-A9B6-B1443F9ED6AF}" type="sibTrans" cxnId="{41E304DA-B755-453A-85E0-5815487D9B9E}">
      <dgm:prSet/>
      <dgm:spPr/>
      <dgm:t>
        <a:bodyPr/>
        <a:lstStyle/>
        <a:p>
          <a:endParaRPr lang="es-ES"/>
        </a:p>
      </dgm:t>
    </dgm:pt>
    <dgm:pt modelId="{5FF25D58-2B8A-4238-9120-DA2A8F5DF5D3}">
      <dgm:prSet phldrT="[Texto]"/>
      <dgm:spPr/>
      <dgm:t>
        <a:bodyPr/>
        <a:lstStyle/>
        <a:p>
          <a:r>
            <a:rPr lang="es-ES" dirty="0" smtClean="0"/>
            <a:t>Valores Faltantes</a:t>
          </a:r>
          <a:endParaRPr lang="es-ES" dirty="0"/>
        </a:p>
      </dgm:t>
    </dgm:pt>
    <dgm:pt modelId="{34AF9A15-5ED1-49A2-8274-C6AF0E475B77}" type="parTrans" cxnId="{A8FCEDEF-9322-4A16-A852-AB109EFDD06D}">
      <dgm:prSet/>
      <dgm:spPr/>
      <dgm:t>
        <a:bodyPr/>
        <a:lstStyle/>
        <a:p>
          <a:endParaRPr lang="es-ES"/>
        </a:p>
      </dgm:t>
    </dgm:pt>
    <dgm:pt modelId="{887AC095-E83F-4CCA-9888-4050F1AF8283}" type="sibTrans" cxnId="{A8FCEDEF-9322-4A16-A852-AB109EFDD06D}">
      <dgm:prSet/>
      <dgm:spPr/>
      <dgm:t>
        <a:bodyPr/>
        <a:lstStyle/>
        <a:p>
          <a:endParaRPr lang="es-ES"/>
        </a:p>
      </dgm:t>
    </dgm:pt>
    <dgm:pt modelId="{97BE5876-D1B7-4B41-A370-4BB2409DB368}">
      <dgm:prSet phldrT="[Texto]"/>
      <dgm:spPr/>
      <dgm:t>
        <a:bodyPr/>
        <a:lstStyle/>
        <a:p>
          <a:r>
            <a:rPr lang="es-ES" dirty="0" smtClean="0"/>
            <a:t>Inconsistencias Obvias</a:t>
          </a:r>
          <a:endParaRPr lang="es-ES" dirty="0"/>
        </a:p>
      </dgm:t>
    </dgm:pt>
    <dgm:pt modelId="{A61860C9-B593-421F-A052-9C3F944A818D}" type="parTrans" cxnId="{4501EC20-8DC1-44E1-BF06-BBC077B71580}">
      <dgm:prSet/>
      <dgm:spPr/>
      <dgm:t>
        <a:bodyPr/>
        <a:lstStyle/>
        <a:p>
          <a:endParaRPr lang="es-ES"/>
        </a:p>
      </dgm:t>
    </dgm:pt>
    <dgm:pt modelId="{026C80DD-A757-41BA-82B4-28158BCA8DDB}" type="sibTrans" cxnId="{4501EC20-8DC1-44E1-BF06-BBC077B71580}">
      <dgm:prSet/>
      <dgm:spPr/>
      <dgm:t>
        <a:bodyPr/>
        <a:lstStyle/>
        <a:p>
          <a:endParaRPr lang="es-ES"/>
        </a:p>
      </dgm:t>
    </dgm:pt>
    <dgm:pt modelId="{E6BAA03A-DEF6-48A6-A8D1-A259A0E385D5}">
      <dgm:prSet phldrT="[Texto]"/>
      <dgm:spPr/>
      <dgm:t>
        <a:bodyPr/>
        <a:lstStyle/>
        <a:p>
          <a:r>
            <a:rPr lang="es-ES" dirty="0" smtClean="0"/>
            <a:t>Tipos </a:t>
          </a:r>
          <a:endParaRPr lang="es-ES" dirty="0"/>
        </a:p>
      </dgm:t>
    </dgm:pt>
    <dgm:pt modelId="{EAF3A823-380C-48A2-8BC2-FC9F3063F4ED}" type="sibTrans" cxnId="{8803E07A-FCC9-4D0B-B40A-2962BDB592CF}">
      <dgm:prSet/>
      <dgm:spPr/>
      <dgm:t>
        <a:bodyPr/>
        <a:lstStyle/>
        <a:p>
          <a:endParaRPr lang="es-ES"/>
        </a:p>
      </dgm:t>
    </dgm:pt>
    <dgm:pt modelId="{06628018-B57C-4338-8A5F-5F24C04BE273}" type="parTrans" cxnId="{8803E07A-FCC9-4D0B-B40A-2962BDB592CF}">
      <dgm:prSet/>
      <dgm:spPr/>
      <dgm:t>
        <a:bodyPr/>
        <a:lstStyle/>
        <a:p>
          <a:endParaRPr lang="es-ES"/>
        </a:p>
      </dgm:t>
    </dgm:pt>
    <dgm:pt modelId="{B7189C2B-F062-40AB-BA26-62E17A41A06A}" type="pres">
      <dgm:prSet presAssocID="{62B3572A-95FA-4508-9923-FCDCC2F13CE3}" presName="composite" presStyleCnt="0">
        <dgm:presLayoutVars>
          <dgm:chMax val="1"/>
          <dgm:dir/>
          <dgm:resizeHandles val="exact"/>
        </dgm:presLayoutVars>
      </dgm:prSet>
      <dgm:spPr/>
      <dgm:t>
        <a:bodyPr/>
        <a:lstStyle/>
        <a:p>
          <a:endParaRPr lang="es-ES"/>
        </a:p>
      </dgm:t>
    </dgm:pt>
    <dgm:pt modelId="{0F7B6483-92AC-4EA0-8474-B76A0A74D489}" type="pres">
      <dgm:prSet presAssocID="{E6BAA03A-DEF6-48A6-A8D1-A259A0E385D5}" presName="roof" presStyleLbl="dkBgShp" presStyleIdx="0" presStyleCnt="2" custLinFactNeighborX="16699" custLinFactNeighborY="-7005"/>
      <dgm:spPr/>
      <dgm:t>
        <a:bodyPr/>
        <a:lstStyle/>
        <a:p>
          <a:endParaRPr lang="es-ES"/>
        </a:p>
      </dgm:t>
    </dgm:pt>
    <dgm:pt modelId="{8B961C89-2C7D-40C6-8F3D-95607B8280FC}" type="pres">
      <dgm:prSet presAssocID="{E6BAA03A-DEF6-48A6-A8D1-A259A0E385D5}" presName="pillars" presStyleCnt="0"/>
      <dgm:spPr/>
    </dgm:pt>
    <dgm:pt modelId="{FA99166D-621B-4A8E-A76E-8D1004133174}" type="pres">
      <dgm:prSet presAssocID="{E6BAA03A-DEF6-48A6-A8D1-A259A0E385D5}" presName="pillar1" presStyleLbl="node1" presStyleIdx="0" presStyleCnt="4">
        <dgm:presLayoutVars>
          <dgm:bulletEnabled val="1"/>
        </dgm:presLayoutVars>
      </dgm:prSet>
      <dgm:spPr/>
      <dgm:t>
        <a:bodyPr/>
        <a:lstStyle/>
        <a:p>
          <a:endParaRPr lang="es-ES"/>
        </a:p>
      </dgm:t>
    </dgm:pt>
    <dgm:pt modelId="{A0A2B125-1F29-48FA-A654-097893CE80E8}" type="pres">
      <dgm:prSet presAssocID="{632C2D17-9B94-49D8-BD73-0995EB2B224B}" presName="pillarX" presStyleLbl="node1" presStyleIdx="1" presStyleCnt="4">
        <dgm:presLayoutVars>
          <dgm:bulletEnabled val="1"/>
        </dgm:presLayoutVars>
      </dgm:prSet>
      <dgm:spPr/>
      <dgm:t>
        <a:bodyPr/>
        <a:lstStyle/>
        <a:p>
          <a:endParaRPr lang="es-ES"/>
        </a:p>
      </dgm:t>
    </dgm:pt>
    <dgm:pt modelId="{E06C75CA-25B5-4EA0-ACC6-B3777EB1996B}" type="pres">
      <dgm:prSet presAssocID="{5FF25D58-2B8A-4238-9120-DA2A8F5DF5D3}" presName="pillarX" presStyleLbl="node1" presStyleIdx="2" presStyleCnt="4">
        <dgm:presLayoutVars>
          <dgm:bulletEnabled val="1"/>
        </dgm:presLayoutVars>
      </dgm:prSet>
      <dgm:spPr/>
      <dgm:t>
        <a:bodyPr/>
        <a:lstStyle/>
        <a:p>
          <a:endParaRPr lang="es-ES"/>
        </a:p>
      </dgm:t>
    </dgm:pt>
    <dgm:pt modelId="{82460768-B1D2-4D24-9E51-046E5B563F0C}" type="pres">
      <dgm:prSet presAssocID="{97BE5876-D1B7-4B41-A370-4BB2409DB368}" presName="pillarX" presStyleLbl="node1" presStyleIdx="3" presStyleCnt="4">
        <dgm:presLayoutVars>
          <dgm:bulletEnabled val="1"/>
        </dgm:presLayoutVars>
      </dgm:prSet>
      <dgm:spPr/>
      <dgm:t>
        <a:bodyPr/>
        <a:lstStyle/>
        <a:p>
          <a:endParaRPr lang="es-ES"/>
        </a:p>
      </dgm:t>
    </dgm:pt>
    <dgm:pt modelId="{09925ED1-5331-419E-9C46-7407792E681F}" type="pres">
      <dgm:prSet presAssocID="{E6BAA03A-DEF6-48A6-A8D1-A259A0E385D5}" presName="base" presStyleLbl="dkBgShp" presStyleIdx="1" presStyleCnt="2"/>
      <dgm:spPr/>
    </dgm:pt>
  </dgm:ptLst>
  <dgm:cxnLst>
    <dgm:cxn modelId="{E8717263-2978-4981-B9C9-E38176E16AC8}" type="presOf" srcId="{E6BAA03A-DEF6-48A6-A8D1-A259A0E385D5}" destId="{0F7B6483-92AC-4EA0-8474-B76A0A74D489}" srcOrd="0" destOrd="0" presId="urn:microsoft.com/office/officeart/2005/8/layout/hList3"/>
    <dgm:cxn modelId="{41E304DA-B755-453A-85E0-5815487D9B9E}" srcId="{E6BAA03A-DEF6-48A6-A8D1-A259A0E385D5}" destId="{632C2D17-9B94-49D8-BD73-0995EB2B224B}" srcOrd="1" destOrd="0" parTransId="{B585F454-0A56-4D47-8A50-1428B581C9FE}" sibTransId="{0E79A5E1-674F-41A6-A9B6-B1443F9ED6AF}"/>
    <dgm:cxn modelId="{87F0E881-AD43-4987-BAC0-A9FA0892D1AE}" type="presOf" srcId="{62B3572A-95FA-4508-9923-FCDCC2F13CE3}" destId="{B7189C2B-F062-40AB-BA26-62E17A41A06A}" srcOrd="0" destOrd="0" presId="urn:microsoft.com/office/officeart/2005/8/layout/hList3"/>
    <dgm:cxn modelId="{A8FCEDEF-9322-4A16-A852-AB109EFDD06D}" srcId="{E6BAA03A-DEF6-48A6-A8D1-A259A0E385D5}" destId="{5FF25D58-2B8A-4238-9120-DA2A8F5DF5D3}" srcOrd="2" destOrd="0" parTransId="{34AF9A15-5ED1-49A2-8274-C6AF0E475B77}" sibTransId="{887AC095-E83F-4CCA-9888-4050F1AF8283}"/>
    <dgm:cxn modelId="{2056FCA8-6ADF-4295-84BB-19F64C93FF6E}" type="presOf" srcId="{5FF25D58-2B8A-4238-9120-DA2A8F5DF5D3}" destId="{E06C75CA-25B5-4EA0-ACC6-B3777EB1996B}" srcOrd="0" destOrd="0" presId="urn:microsoft.com/office/officeart/2005/8/layout/hList3"/>
    <dgm:cxn modelId="{B24F3DF0-90C9-442C-802F-F79A39EEFBF3}" type="presOf" srcId="{EF8DC53A-202D-4AD2-A509-5F9DCEDE1315}" destId="{FA99166D-621B-4A8E-A76E-8D1004133174}" srcOrd="0" destOrd="0" presId="urn:microsoft.com/office/officeart/2005/8/layout/hList3"/>
    <dgm:cxn modelId="{EE76DDE5-947B-4801-A60B-358FB325CF05}" type="presOf" srcId="{97BE5876-D1B7-4B41-A370-4BB2409DB368}" destId="{82460768-B1D2-4D24-9E51-046E5B563F0C}" srcOrd="0" destOrd="0" presId="urn:microsoft.com/office/officeart/2005/8/layout/hList3"/>
    <dgm:cxn modelId="{4501EC20-8DC1-44E1-BF06-BBC077B71580}" srcId="{E6BAA03A-DEF6-48A6-A8D1-A259A0E385D5}" destId="{97BE5876-D1B7-4B41-A370-4BB2409DB368}" srcOrd="3" destOrd="0" parTransId="{A61860C9-B593-421F-A052-9C3F944A818D}" sibTransId="{026C80DD-A757-41BA-82B4-28158BCA8DDB}"/>
    <dgm:cxn modelId="{19270417-BAE4-46BD-9E6E-CA24E0A0DFB5}" type="presOf" srcId="{632C2D17-9B94-49D8-BD73-0995EB2B224B}" destId="{A0A2B125-1F29-48FA-A654-097893CE80E8}" srcOrd="0" destOrd="0" presId="urn:microsoft.com/office/officeart/2005/8/layout/hList3"/>
    <dgm:cxn modelId="{8803E07A-FCC9-4D0B-B40A-2962BDB592CF}" srcId="{62B3572A-95FA-4508-9923-FCDCC2F13CE3}" destId="{E6BAA03A-DEF6-48A6-A8D1-A259A0E385D5}" srcOrd="0" destOrd="0" parTransId="{06628018-B57C-4338-8A5F-5F24C04BE273}" sibTransId="{EAF3A823-380C-48A2-8BC2-FC9F3063F4ED}"/>
    <dgm:cxn modelId="{AC9E5795-FAA3-4259-8B8C-4EF99804AE3B}" srcId="{E6BAA03A-DEF6-48A6-A8D1-A259A0E385D5}" destId="{EF8DC53A-202D-4AD2-A509-5F9DCEDE1315}" srcOrd="0" destOrd="0" parTransId="{AED821D2-E3A5-4E23-878D-BBBD5425428B}" sibTransId="{DA677E6D-5AEE-4E59-B146-0FC5D138F251}"/>
    <dgm:cxn modelId="{2A10A375-D78E-472E-A4AA-EDFA4CE0F4CB}" type="presParOf" srcId="{B7189C2B-F062-40AB-BA26-62E17A41A06A}" destId="{0F7B6483-92AC-4EA0-8474-B76A0A74D489}" srcOrd="0" destOrd="0" presId="urn:microsoft.com/office/officeart/2005/8/layout/hList3"/>
    <dgm:cxn modelId="{A1F7D7AF-046F-4D84-A369-021B30A90DAA}" type="presParOf" srcId="{B7189C2B-F062-40AB-BA26-62E17A41A06A}" destId="{8B961C89-2C7D-40C6-8F3D-95607B8280FC}" srcOrd="1" destOrd="0" presId="urn:microsoft.com/office/officeart/2005/8/layout/hList3"/>
    <dgm:cxn modelId="{E63ECC19-2513-4BE6-9E2D-EA31CB8A8CD4}" type="presParOf" srcId="{8B961C89-2C7D-40C6-8F3D-95607B8280FC}" destId="{FA99166D-621B-4A8E-A76E-8D1004133174}" srcOrd="0" destOrd="0" presId="urn:microsoft.com/office/officeart/2005/8/layout/hList3"/>
    <dgm:cxn modelId="{A1B0936C-DE18-41A2-9E20-2560E1ECD3F1}" type="presParOf" srcId="{8B961C89-2C7D-40C6-8F3D-95607B8280FC}" destId="{A0A2B125-1F29-48FA-A654-097893CE80E8}" srcOrd="1" destOrd="0" presId="urn:microsoft.com/office/officeart/2005/8/layout/hList3"/>
    <dgm:cxn modelId="{0314C352-EFC1-492D-9144-A94EF991839C}" type="presParOf" srcId="{8B961C89-2C7D-40C6-8F3D-95607B8280FC}" destId="{E06C75CA-25B5-4EA0-ACC6-B3777EB1996B}" srcOrd="2" destOrd="0" presId="urn:microsoft.com/office/officeart/2005/8/layout/hList3"/>
    <dgm:cxn modelId="{87EFB6B0-CAB7-440C-8DCE-017995405322}" type="presParOf" srcId="{8B961C89-2C7D-40C6-8F3D-95607B8280FC}" destId="{82460768-B1D2-4D24-9E51-046E5B563F0C}" srcOrd="3" destOrd="0" presId="urn:microsoft.com/office/officeart/2005/8/layout/hList3"/>
    <dgm:cxn modelId="{5F7E8D3C-1EB9-455C-88D4-B16BE78344BD}" type="presParOf" srcId="{B7189C2B-F062-40AB-BA26-62E17A41A06A}" destId="{09925ED1-5331-419E-9C46-7407792E681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B7EC7-B35E-40A1-9E20-F4B13BE1A22E}">
      <dsp:nvSpPr>
        <dsp:cNvPr id="0" name=""/>
        <dsp:cNvSpPr/>
      </dsp:nvSpPr>
      <dsp:spPr>
        <a:xfrm>
          <a:off x="986939" y="2312330"/>
          <a:ext cx="1148708" cy="5743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Variables</a:t>
          </a:r>
        </a:p>
      </dsp:txBody>
      <dsp:txXfrm>
        <a:off x="1003761" y="2329152"/>
        <a:ext cx="1115064" cy="540710"/>
      </dsp:txXfrm>
    </dsp:sp>
    <dsp:sp modelId="{514DB495-47DA-4883-9FFE-399FE34E9E95}">
      <dsp:nvSpPr>
        <dsp:cNvPr id="0" name=""/>
        <dsp:cNvSpPr/>
      </dsp:nvSpPr>
      <dsp:spPr>
        <a:xfrm rot="17350740">
          <a:off x="1666067" y="1929058"/>
          <a:ext cx="1398643" cy="19885"/>
        </a:xfrm>
        <a:custGeom>
          <a:avLst/>
          <a:gdLst/>
          <a:ahLst/>
          <a:cxnLst/>
          <a:rect l="0" t="0" r="0" b="0"/>
          <a:pathLst>
            <a:path>
              <a:moveTo>
                <a:pt x="0" y="9942"/>
              </a:moveTo>
              <a:lnTo>
                <a:pt x="1398643" y="994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30423" y="1904034"/>
        <a:ext cx="69932" cy="69932"/>
      </dsp:txXfrm>
    </dsp:sp>
    <dsp:sp modelId="{EFEF30BE-B226-4E85-A486-3B271FB72FF2}">
      <dsp:nvSpPr>
        <dsp:cNvPr id="0" name=""/>
        <dsp:cNvSpPr/>
      </dsp:nvSpPr>
      <dsp:spPr>
        <a:xfrm>
          <a:off x="2595130" y="991316"/>
          <a:ext cx="1148708" cy="5743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Cualitativas: Describen cualidades, categorías</a:t>
          </a:r>
        </a:p>
      </dsp:txBody>
      <dsp:txXfrm>
        <a:off x="2611952" y="1008138"/>
        <a:ext cx="1115064" cy="540710"/>
      </dsp:txXfrm>
    </dsp:sp>
    <dsp:sp modelId="{DC67BD50-101C-479F-B6DB-1EA2E900377A}">
      <dsp:nvSpPr>
        <dsp:cNvPr id="0" name=""/>
        <dsp:cNvSpPr/>
      </dsp:nvSpPr>
      <dsp:spPr>
        <a:xfrm rot="18289469">
          <a:off x="3571276" y="938297"/>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928124"/>
        <a:ext cx="40230" cy="40230"/>
      </dsp:txXfrm>
    </dsp:sp>
    <dsp:sp modelId="{73065AB9-B30D-4D9A-8691-8B5D09C3FB2A}">
      <dsp:nvSpPr>
        <dsp:cNvPr id="0" name=""/>
        <dsp:cNvSpPr/>
      </dsp:nvSpPr>
      <dsp:spPr>
        <a:xfrm>
          <a:off x="4203322" y="330808"/>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Ordinales: </a:t>
          </a:r>
        </a:p>
      </dsp:txBody>
      <dsp:txXfrm>
        <a:off x="4220144" y="347630"/>
        <a:ext cx="1115064" cy="540710"/>
      </dsp:txXfrm>
    </dsp:sp>
    <dsp:sp modelId="{F0D7D856-1A0C-490F-94B0-F0A456D7AEDD}">
      <dsp:nvSpPr>
        <dsp:cNvPr id="0" name=""/>
        <dsp:cNvSpPr/>
      </dsp:nvSpPr>
      <dsp:spPr>
        <a:xfrm rot="19457599">
          <a:off x="5298844" y="442916"/>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438712"/>
        <a:ext cx="28292" cy="28292"/>
      </dsp:txXfrm>
    </dsp:sp>
    <dsp:sp modelId="{2FE277D0-9710-428D-ABD0-788CBC4E3D38}">
      <dsp:nvSpPr>
        <dsp:cNvPr id="0" name=""/>
        <dsp:cNvSpPr/>
      </dsp:nvSpPr>
      <dsp:spPr>
        <a:xfrm>
          <a:off x="5811514" y="555"/>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Escalas</a:t>
          </a:r>
        </a:p>
      </dsp:txBody>
      <dsp:txXfrm>
        <a:off x="5828336" y="17377"/>
        <a:ext cx="1115064" cy="540710"/>
      </dsp:txXfrm>
    </dsp:sp>
    <dsp:sp modelId="{962866A5-1C6A-4A9B-80F1-F21ACEFC4ADB}">
      <dsp:nvSpPr>
        <dsp:cNvPr id="0" name=""/>
        <dsp:cNvSpPr/>
      </dsp:nvSpPr>
      <dsp:spPr>
        <a:xfrm rot="2142401">
          <a:off x="5298844" y="773170"/>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768966"/>
        <a:ext cx="28292" cy="28292"/>
      </dsp:txXfrm>
    </dsp:sp>
    <dsp:sp modelId="{16E8F7A9-84B3-4799-835A-8B1B0F6DF3B8}">
      <dsp:nvSpPr>
        <dsp:cNvPr id="0" name=""/>
        <dsp:cNvSpPr/>
      </dsp:nvSpPr>
      <dsp:spPr>
        <a:xfrm>
          <a:off x="5811514" y="661062"/>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Etapas</a:t>
          </a:r>
        </a:p>
      </dsp:txBody>
      <dsp:txXfrm>
        <a:off x="5828336" y="677884"/>
        <a:ext cx="1115064" cy="540710"/>
      </dsp:txXfrm>
    </dsp:sp>
    <dsp:sp modelId="{8B46DE35-3748-4DBC-917D-6B0EE2F515CD}">
      <dsp:nvSpPr>
        <dsp:cNvPr id="0" name=""/>
        <dsp:cNvSpPr/>
      </dsp:nvSpPr>
      <dsp:spPr>
        <a:xfrm rot="3310531">
          <a:off x="3571276" y="1598804"/>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1588631"/>
        <a:ext cx="40230" cy="40230"/>
      </dsp:txXfrm>
    </dsp:sp>
    <dsp:sp modelId="{138A72B8-EF20-40DA-ACF9-86E4DCFE0106}">
      <dsp:nvSpPr>
        <dsp:cNvPr id="0" name=""/>
        <dsp:cNvSpPr/>
      </dsp:nvSpPr>
      <dsp:spPr>
        <a:xfrm>
          <a:off x="4203322" y="1651823"/>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Nominales</a:t>
          </a:r>
        </a:p>
      </dsp:txBody>
      <dsp:txXfrm>
        <a:off x="4220144" y="1668645"/>
        <a:ext cx="1115064" cy="540710"/>
      </dsp:txXfrm>
    </dsp:sp>
    <dsp:sp modelId="{8F5B86D4-906E-4A07-9BC1-354DE0EEA5E2}">
      <dsp:nvSpPr>
        <dsp:cNvPr id="0" name=""/>
        <dsp:cNvSpPr/>
      </dsp:nvSpPr>
      <dsp:spPr>
        <a:xfrm rot="19457599">
          <a:off x="5298844" y="1763931"/>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1759727"/>
        <a:ext cx="28292" cy="28292"/>
      </dsp:txXfrm>
    </dsp:sp>
    <dsp:sp modelId="{2F15435B-237F-4643-A088-9DA31C5CDC97}">
      <dsp:nvSpPr>
        <dsp:cNvPr id="0" name=""/>
        <dsp:cNvSpPr/>
      </dsp:nvSpPr>
      <dsp:spPr>
        <a:xfrm>
          <a:off x="5811514" y="1321569"/>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Colores</a:t>
          </a:r>
        </a:p>
      </dsp:txBody>
      <dsp:txXfrm>
        <a:off x="5828336" y="1338391"/>
        <a:ext cx="1115064" cy="540710"/>
      </dsp:txXfrm>
    </dsp:sp>
    <dsp:sp modelId="{3E28CD1A-DABF-4997-AEE8-EA052ACAEF78}">
      <dsp:nvSpPr>
        <dsp:cNvPr id="0" name=""/>
        <dsp:cNvSpPr/>
      </dsp:nvSpPr>
      <dsp:spPr>
        <a:xfrm rot="2142401">
          <a:off x="5298844" y="2094184"/>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2089981"/>
        <a:ext cx="28292" cy="28292"/>
      </dsp:txXfrm>
    </dsp:sp>
    <dsp:sp modelId="{6CEB9E12-B2DB-432E-B758-CA5C969B5BC7}">
      <dsp:nvSpPr>
        <dsp:cNvPr id="0" name=""/>
        <dsp:cNvSpPr/>
      </dsp:nvSpPr>
      <dsp:spPr>
        <a:xfrm>
          <a:off x="5811514" y="1982077"/>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Profesiones</a:t>
          </a:r>
        </a:p>
      </dsp:txBody>
      <dsp:txXfrm>
        <a:off x="5828336" y="1998899"/>
        <a:ext cx="1115064" cy="540710"/>
      </dsp:txXfrm>
    </dsp:sp>
    <dsp:sp modelId="{3A9F88CB-29F1-49D7-8EE5-29DAA5A2EADF}">
      <dsp:nvSpPr>
        <dsp:cNvPr id="0" name=""/>
        <dsp:cNvSpPr/>
      </dsp:nvSpPr>
      <dsp:spPr>
        <a:xfrm rot="4249260">
          <a:off x="1666067" y="3250072"/>
          <a:ext cx="1398643" cy="19885"/>
        </a:xfrm>
        <a:custGeom>
          <a:avLst/>
          <a:gdLst/>
          <a:ahLst/>
          <a:cxnLst/>
          <a:rect l="0" t="0" r="0" b="0"/>
          <a:pathLst>
            <a:path>
              <a:moveTo>
                <a:pt x="0" y="9942"/>
              </a:moveTo>
              <a:lnTo>
                <a:pt x="1398643" y="994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30423" y="3225049"/>
        <a:ext cx="69932" cy="69932"/>
      </dsp:txXfrm>
    </dsp:sp>
    <dsp:sp modelId="{B1F3B66C-9049-4EC1-8B70-7AF12912FF9C}">
      <dsp:nvSpPr>
        <dsp:cNvPr id="0" name=""/>
        <dsp:cNvSpPr/>
      </dsp:nvSpPr>
      <dsp:spPr>
        <a:xfrm>
          <a:off x="2595130" y="3633345"/>
          <a:ext cx="1148708" cy="5743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Cuantitativas: Medibles numéricamente</a:t>
          </a:r>
        </a:p>
      </dsp:txBody>
      <dsp:txXfrm>
        <a:off x="2611952" y="3650167"/>
        <a:ext cx="1115064" cy="540710"/>
      </dsp:txXfrm>
    </dsp:sp>
    <dsp:sp modelId="{270092E2-3754-4574-AA81-B66C55A2EF08}">
      <dsp:nvSpPr>
        <dsp:cNvPr id="0" name=""/>
        <dsp:cNvSpPr/>
      </dsp:nvSpPr>
      <dsp:spPr>
        <a:xfrm rot="18289469">
          <a:off x="3571276" y="3580326"/>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3570153"/>
        <a:ext cx="40230" cy="40230"/>
      </dsp:txXfrm>
    </dsp:sp>
    <dsp:sp modelId="{CD2062F3-6F74-4426-A231-E620458D6042}">
      <dsp:nvSpPr>
        <dsp:cNvPr id="0" name=""/>
        <dsp:cNvSpPr/>
      </dsp:nvSpPr>
      <dsp:spPr>
        <a:xfrm>
          <a:off x="4203322" y="2972838"/>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Discretas: Unidades completas</a:t>
          </a:r>
        </a:p>
      </dsp:txBody>
      <dsp:txXfrm>
        <a:off x="4220144" y="2989660"/>
        <a:ext cx="1115064" cy="540710"/>
      </dsp:txXfrm>
    </dsp:sp>
    <dsp:sp modelId="{7EBEA168-6189-46C7-870D-39CA076C3CB1}">
      <dsp:nvSpPr>
        <dsp:cNvPr id="0" name=""/>
        <dsp:cNvSpPr/>
      </dsp:nvSpPr>
      <dsp:spPr>
        <a:xfrm rot="19457599">
          <a:off x="5298844" y="3084945"/>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3080742"/>
        <a:ext cx="28292" cy="28292"/>
      </dsp:txXfrm>
    </dsp:sp>
    <dsp:sp modelId="{A715EDF9-287F-4D28-A6D9-19AE09FC18A3}">
      <dsp:nvSpPr>
        <dsp:cNvPr id="0" name=""/>
        <dsp:cNvSpPr/>
      </dsp:nvSpPr>
      <dsp:spPr>
        <a:xfrm>
          <a:off x="5811514" y="2642584"/>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Núm. de hijos</a:t>
          </a:r>
        </a:p>
      </dsp:txBody>
      <dsp:txXfrm>
        <a:off x="5828336" y="2659406"/>
        <a:ext cx="1115064" cy="540710"/>
      </dsp:txXfrm>
    </dsp:sp>
    <dsp:sp modelId="{156765B3-C620-460D-9695-8C4B2745D00A}">
      <dsp:nvSpPr>
        <dsp:cNvPr id="0" name=""/>
        <dsp:cNvSpPr/>
      </dsp:nvSpPr>
      <dsp:spPr>
        <a:xfrm rot="2142401">
          <a:off x="5298844" y="3415199"/>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3410995"/>
        <a:ext cx="28292" cy="28292"/>
      </dsp:txXfrm>
    </dsp:sp>
    <dsp:sp modelId="{8E3DECDF-47B3-4B7D-A3BE-44AA10607FEE}">
      <dsp:nvSpPr>
        <dsp:cNvPr id="0" name=""/>
        <dsp:cNvSpPr/>
      </dsp:nvSpPr>
      <dsp:spPr>
        <a:xfrm>
          <a:off x="5811514" y="3303091"/>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Pág. de un libro</a:t>
          </a:r>
        </a:p>
      </dsp:txBody>
      <dsp:txXfrm>
        <a:off x="5828336" y="3319913"/>
        <a:ext cx="1115064" cy="540710"/>
      </dsp:txXfrm>
    </dsp:sp>
    <dsp:sp modelId="{F6E02126-80BD-44DC-A4CC-0026853EA466}">
      <dsp:nvSpPr>
        <dsp:cNvPr id="0" name=""/>
        <dsp:cNvSpPr/>
      </dsp:nvSpPr>
      <dsp:spPr>
        <a:xfrm rot="3310531">
          <a:off x="3571276" y="4240833"/>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4230661"/>
        <a:ext cx="40230" cy="40230"/>
      </dsp:txXfrm>
    </dsp:sp>
    <dsp:sp modelId="{268C4F87-BD02-42A3-B3E2-6A271FE44BA5}">
      <dsp:nvSpPr>
        <dsp:cNvPr id="0" name=""/>
        <dsp:cNvSpPr/>
      </dsp:nvSpPr>
      <dsp:spPr>
        <a:xfrm>
          <a:off x="4203322" y="4293852"/>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Continuas: Puede incluir fracciones</a:t>
          </a:r>
        </a:p>
      </dsp:txBody>
      <dsp:txXfrm>
        <a:off x="4220144" y="4310674"/>
        <a:ext cx="1115064" cy="540710"/>
      </dsp:txXfrm>
    </dsp:sp>
    <dsp:sp modelId="{B414629D-98BE-447B-B758-6F8FBC7C4351}">
      <dsp:nvSpPr>
        <dsp:cNvPr id="0" name=""/>
        <dsp:cNvSpPr/>
      </dsp:nvSpPr>
      <dsp:spPr>
        <a:xfrm rot="19457599">
          <a:off x="5298844" y="4405960"/>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4401756"/>
        <a:ext cx="28292" cy="28292"/>
      </dsp:txXfrm>
    </dsp:sp>
    <dsp:sp modelId="{0E59BD95-A2AF-4D8A-BC17-B34C1704C057}">
      <dsp:nvSpPr>
        <dsp:cNvPr id="0" name=""/>
        <dsp:cNvSpPr/>
      </dsp:nvSpPr>
      <dsp:spPr>
        <a:xfrm>
          <a:off x="5811514" y="3963599"/>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Peso</a:t>
          </a:r>
        </a:p>
      </dsp:txBody>
      <dsp:txXfrm>
        <a:off x="5828336" y="3980421"/>
        <a:ext cx="1115064" cy="540710"/>
      </dsp:txXfrm>
    </dsp:sp>
    <dsp:sp modelId="{F47E1A43-A1D1-4EA3-9DE1-B453C90BF6F8}">
      <dsp:nvSpPr>
        <dsp:cNvPr id="0" name=""/>
        <dsp:cNvSpPr/>
      </dsp:nvSpPr>
      <dsp:spPr>
        <a:xfrm rot="2142401">
          <a:off x="5298844" y="4736214"/>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4732010"/>
        <a:ext cx="28292" cy="28292"/>
      </dsp:txXfrm>
    </dsp:sp>
    <dsp:sp modelId="{9FE97984-20EB-4E7A-B971-FEFFB20FD272}">
      <dsp:nvSpPr>
        <dsp:cNvPr id="0" name=""/>
        <dsp:cNvSpPr/>
      </dsp:nvSpPr>
      <dsp:spPr>
        <a:xfrm>
          <a:off x="5811514" y="4624106"/>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Duración</a:t>
          </a:r>
        </a:p>
      </dsp:txBody>
      <dsp:txXfrm>
        <a:off x="5828336" y="4640928"/>
        <a:ext cx="1115064" cy="540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A740-BF82-49BB-8782-976696E32215}">
      <dsp:nvSpPr>
        <dsp:cNvPr id="0" name=""/>
        <dsp:cNvSpPr/>
      </dsp:nvSpPr>
      <dsp:spPr>
        <a:xfrm>
          <a:off x="3590196" y="2644357"/>
          <a:ext cx="1021801" cy="5109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Medidas</a:t>
          </a:r>
        </a:p>
      </dsp:txBody>
      <dsp:txXfrm>
        <a:off x="3605160" y="2659321"/>
        <a:ext cx="991873" cy="480972"/>
      </dsp:txXfrm>
    </dsp:sp>
    <dsp:sp modelId="{630EDAC7-C81A-4917-A5B0-222D517C309E}">
      <dsp:nvSpPr>
        <dsp:cNvPr id="0" name=""/>
        <dsp:cNvSpPr/>
      </dsp:nvSpPr>
      <dsp:spPr>
        <a:xfrm rot="17132988">
          <a:off x="4054035" y="2156565"/>
          <a:ext cx="1524645" cy="17644"/>
        </a:xfrm>
        <a:custGeom>
          <a:avLst/>
          <a:gdLst/>
          <a:ahLst/>
          <a:cxnLst/>
          <a:rect l="0" t="0" r="0" b="0"/>
          <a:pathLst>
            <a:path>
              <a:moveTo>
                <a:pt x="0" y="8822"/>
              </a:moveTo>
              <a:lnTo>
                <a:pt x="1524645" y="88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78242" y="2127271"/>
        <a:ext cx="76232" cy="76232"/>
      </dsp:txXfrm>
    </dsp:sp>
    <dsp:sp modelId="{77BB60B3-2C6C-4870-9C24-435F7E6A2635}">
      <dsp:nvSpPr>
        <dsp:cNvPr id="0" name=""/>
        <dsp:cNvSpPr/>
      </dsp:nvSpPr>
      <dsp:spPr>
        <a:xfrm>
          <a:off x="5020718" y="1175517"/>
          <a:ext cx="1021801" cy="51090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Tendencia Central</a:t>
          </a:r>
        </a:p>
      </dsp:txBody>
      <dsp:txXfrm>
        <a:off x="5035682" y="1190481"/>
        <a:ext cx="991873" cy="480972"/>
      </dsp:txXfrm>
    </dsp:sp>
    <dsp:sp modelId="{E7902B2D-2FDD-4490-818B-08033257ECEE}">
      <dsp:nvSpPr>
        <dsp:cNvPr id="0" name=""/>
        <dsp:cNvSpPr/>
      </dsp:nvSpPr>
      <dsp:spPr>
        <a:xfrm rot="18289469">
          <a:off x="5889022" y="1128377"/>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1119306"/>
        <a:ext cx="35785" cy="35785"/>
      </dsp:txXfrm>
    </dsp:sp>
    <dsp:sp modelId="{7BA5CB59-CF49-4243-B64D-E8D3322ACAD8}">
      <dsp:nvSpPr>
        <dsp:cNvPr id="0" name=""/>
        <dsp:cNvSpPr/>
      </dsp:nvSpPr>
      <dsp:spPr>
        <a:xfrm>
          <a:off x="6451241" y="587981"/>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Media</a:t>
          </a:r>
        </a:p>
      </dsp:txBody>
      <dsp:txXfrm>
        <a:off x="6466205" y="602945"/>
        <a:ext cx="991873" cy="480972"/>
      </dsp:txXfrm>
    </dsp:sp>
    <dsp:sp modelId="{C089A2D4-1357-4198-86F1-F5A37AB7617C}">
      <dsp:nvSpPr>
        <dsp:cNvPr id="0" name=""/>
        <dsp:cNvSpPr/>
      </dsp:nvSpPr>
      <dsp:spPr>
        <a:xfrm rot="18289469">
          <a:off x="7319544" y="540841"/>
          <a:ext cx="715717" cy="17644"/>
        </a:xfrm>
        <a:custGeom>
          <a:avLst/>
          <a:gdLst/>
          <a:ahLst/>
          <a:cxnLst/>
          <a:rect l="0" t="0" r="0" b="0"/>
          <a:pathLst>
            <a:path>
              <a:moveTo>
                <a:pt x="0" y="8822"/>
              </a:moveTo>
              <a:lnTo>
                <a:pt x="715717" y="882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59510" y="531770"/>
        <a:ext cx="35785" cy="35785"/>
      </dsp:txXfrm>
    </dsp:sp>
    <dsp:sp modelId="{A14DC695-2B47-4B83-97B9-E2B0D3342C48}">
      <dsp:nvSpPr>
        <dsp:cNvPr id="0" name=""/>
        <dsp:cNvSpPr/>
      </dsp:nvSpPr>
      <dsp:spPr>
        <a:xfrm>
          <a:off x="7881763" y="445"/>
          <a:ext cx="1021801" cy="5109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Simple</a:t>
          </a:r>
        </a:p>
      </dsp:txBody>
      <dsp:txXfrm>
        <a:off x="7896727" y="15409"/>
        <a:ext cx="991873" cy="480972"/>
      </dsp:txXfrm>
    </dsp:sp>
    <dsp:sp modelId="{016FF691-4DB1-48B4-B0CD-D6041A0EB04E}">
      <dsp:nvSpPr>
        <dsp:cNvPr id="0" name=""/>
        <dsp:cNvSpPr/>
      </dsp:nvSpPr>
      <dsp:spPr>
        <a:xfrm>
          <a:off x="7473043" y="834609"/>
          <a:ext cx="408720" cy="17644"/>
        </a:xfrm>
        <a:custGeom>
          <a:avLst/>
          <a:gdLst/>
          <a:ahLst/>
          <a:cxnLst/>
          <a:rect l="0" t="0" r="0" b="0"/>
          <a:pathLst>
            <a:path>
              <a:moveTo>
                <a:pt x="0" y="8822"/>
              </a:moveTo>
              <a:lnTo>
                <a:pt x="408720" y="882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67185" y="833213"/>
        <a:ext cx="20436" cy="20436"/>
      </dsp:txXfrm>
    </dsp:sp>
    <dsp:sp modelId="{160A0307-BB06-4CB4-9057-FEAEBFB89801}">
      <dsp:nvSpPr>
        <dsp:cNvPr id="0" name=""/>
        <dsp:cNvSpPr/>
      </dsp:nvSpPr>
      <dsp:spPr>
        <a:xfrm>
          <a:off x="7881763" y="587981"/>
          <a:ext cx="1021801" cy="5109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Ponderada</a:t>
          </a:r>
        </a:p>
      </dsp:txBody>
      <dsp:txXfrm>
        <a:off x="7896727" y="602945"/>
        <a:ext cx="991873" cy="480972"/>
      </dsp:txXfrm>
    </dsp:sp>
    <dsp:sp modelId="{7D652C51-567B-4DEE-8A9F-A66E85C71255}">
      <dsp:nvSpPr>
        <dsp:cNvPr id="0" name=""/>
        <dsp:cNvSpPr/>
      </dsp:nvSpPr>
      <dsp:spPr>
        <a:xfrm rot="3310531">
          <a:off x="7319544" y="1128377"/>
          <a:ext cx="715717" cy="17644"/>
        </a:xfrm>
        <a:custGeom>
          <a:avLst/>
          <a:gdLst/>
          <a:ahLst/>
          <a:cxnLst/>
          <a:rect l="0" t="0" r="0" b="0"/>
          <a:pathLst>
            <a:path>
              <a:moveTo>
                <a:pt x="0" y="8822"/>
              </a:moveTo>
              <a:lnTo>
                <a:pt x="715717" y="882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59510" y="1119306"/>
        <a:ext cx="35785" cy="35785"/>
      </dsp:txXfrm>
    </dsp:sp>
    <dsp:sp modelId="{892B2AB6-0586-4D6D-ADB1-6ABB2E560E52}">
      <dsp:nvSpPr>
        <dsp:cNvPr id="0" name=""/>
        <dsp:cNvSpPr/>
      </dsp:nvSpPr>
      <dsp:spPr>
        <a:xfrm>
          <a:off x="7881763" y="1175517"/>
          <a:ext cx="1021801" cy="5109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Geometrica</a:t>
          </a:r>
        </a:p>
      </dsp:txBody>
      <dsp:txXfrm>
        <a:off x="7896727" y="1190481"/>
        <a:ext cx="991873" cy="480972"/>
      </dsp:txXfrm>
    </dsp:sp>
    <dsp:sp modelId="{869E9E2C-E295-42D5-8B4A-C0E53ABBE1F1}">
      <dsp:nvSpPr>
        <dsp:cNvPr id="0" name=""/>
        <dsp:cNvSpPr/>
      </dsp:nvSpPr>
      <dsp:spPr>
        <a:xfrm>
          <a:off x="6042520" y="1422145"/>
          <a:ext cx="408720" cy="17644"/>
        </a:xfrm>
        <a:custGeom>
          <a:avLst/>
          <a:gdLst/>
          <a:ahLst/>
          <a:cxnLst/>
          <a:rect l="0" t="0" r="0" b="0"/>
          <a:pathLst>
            <a:path>
              <a:moveTo>
                <a:pt x="0" y="8822"/>
              </a:moveTo>
              <a:lnTo>
                <a:pt x="408720"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6662" y="1420749"/>
        <a:ext cx="20436" cy="20436"/>
      </dsp:txXfrm>
    </dsp:sp>
    <dsp:sp modelId="{A8FE504A-B8CA-4621-9CCB-66E40C22E370}">
      <dsp:nvSpPr>
        <dsp:cNvPr id="0" name=""/>
        <dsp:cNvSpPr/>
      </dsp:nvSpPr>
      <dsp:spPr>
        <a:xfrm>
          <a:off x="6451241" y="1175517"/>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Mediana</a:t>
          </a:r>
        </a:p>
      </dsp:txBody>
      <dsp:txXfrm>
        <a:off x="6466205" y="1190481"/>
        <a:ext cx="991873" cy="480972"/>
      </dsp:txXfrm>
    </dsp:sp>
    <dsp:sp modelId="{C42515AF-4466-46C5-9564-08A2C11292F8}">
      <dsp:nvSpPr>
        <dsp:cNvPr id="0" name=""/>
        <dsp:cNvSpPr/>
      </dsp:nvSpPr>
      <dsp:spPr>
        <a:xfrm rot="3310531">
          <a:off x="5889022" y="1715913"/>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1706843"/>
        <a:ext cx="35785" cy="35785"/>
      </dsp:txXfrm>
    </dsp:sp>
    <dsp:sp modelId="{DD0EA55F-1C77-4C48-B331-653E4544A9D9}">
      <dsp:nvSpPr>
        <dsp:cNvPr id="0" name=""/>
        <dsp:cNvSpPr/>
      </dsp:nvSpPr>
      <dsp:spPr>
        <a:xfrm>
          <a:off x="6451241" y="1763053"/>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Moda</a:t>
          </a:r>
        </a:p>
      </dsp:txBody>
      <dsp:txXfrm>
        <a:off x="6466205" y="1778017"/>
        <a:ext cx="991873" cy="480972"/>
      </dsp:txXfrm>
    </dsp:sp>
    <dsp:sp modelId="{1412F5EB-0E68-416B-AF61-244EC95BF246}">
      <dsp:nvSpPr>
        <dsp:cNvPr id="0" name=""/>
        <dsp:cNvSpPr/>
      </dsp:nvSpPr>
      <dsp:spPr>
        <a:xfrm>
          <a:off x="4611998" y="2890986"/>
          <a:ext cx="408720" cy="17644"/>
        </a:xfrm>
        <a:custGeom>
          <a:avLst/>
          <a:gdLst/>
          <a:ahLst/>
          <a:cxnLst/>
          <a:rect l="0" t="0" r="0" b="0"/>
          <a:pathLst>
            <a:path>
              <a:moveTo>
                <a:pt x="0" y="8822"/>
              </a:moveTo>
              <a:lnTo>
                <a:pt x="408720" y="88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06140" y="2889590"/>
        <a:ext cx="20436" cy="20436"/>
      </dsp:txXfrm>
    </dsp:sp>
    <dsp:sp modelId="{6EF496E6-4E75-4D51-AA3B-966106620EAB}">
      <dsp:nvSpPr>
        <dsp:cNvPr id="0" name=""/>
        <dsp:cNvSpPr/>
      </dsp:nvSpPr>
      <dsp:spPr>
        <a:xfrm>
          <a:off x="5020718" y="2644357"/>
          <a:ext cx="1021801" cy="51090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Tendencia no central</a:t>
          </a:r>
        </a:p>
      </dsp:txBody>
      <dsp:txXfrm>
        <a:off x="5035682" y="2659321"/>
        <a:ext cx="991873" cy="480972"/>
      </dsp:txXfrm>
    </dsp:sp>
    <dsp:sp modelId="{BED20860-680F-48F8-A8C1-A08150C0562A}">
      <dsp:nvSpPr>
        <dsp:cNvPr id="0" name=""/>
        <dsp:cNvSpPr/>
      </dsp:nvSpPr>
      <dsp:spPr>
        <a:xfrm rot="19457599">
          <a:off x="5995210" y="2744101"/>
          <a:ext cx="503341" cy="17644"/>
        </a:xfrm>
        <a:custGeom>
          <a:avLst/>
          <a:gdLst/>
          <a:ahLst/>
          <a:cxnLst/>
          <a:rect l="0" t="0" r="0" b="0"/>
          <a:pathLst>
            <a:path>
              <a:moveTo>
                <a:pt x="0" y="8822"/>
              </a:moveTo>
              <a:lnTo>
                <a:pt x="503341"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4297" y="2740340"/>
        <a:ext cx="25167" cy="25167"/>
      </dsp:txXfrm>
    </dsp:sp>
    <dsp:sp modelId="{D8A12FA8-B96B-4A9F-A54B-A623BC34D36B}">
      <dsp:nvSpPr>
        <dsp:cNvPr id="0" name=""/>
        <dsp:cNvSpPr/>
      </dsp:nvSpPr>
      <dsp:spPr>
        <a:xfrm>
          <a:off x="6451241" y="2350589"/>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Cuartiles</a:t>
          </a:r>
        </a:p>
      </dsp:txBody>
      <dsp:txXfrm>
        <a:off x="6466205" y="2365553"/>
        <a:ext cx="991873" cy="480972"/>
      </dsp:txXfrm>
    </dsp:sp>
    <dsp:sp modelId="{3A9C825D-6F52-4905-A1B7-2E7674900A57}">
      <dsp:nvSpPr>
        <dsp:cNvPr id="0" name=""/>
        <dsp:cNvSpPr/>
      </dsp:nvSpPr>
      <dsp:spPr>
        <a:xfrm rot="2142401">
          <a:off x="5995210" y="3037870"/>
          <a:ext cx="503341" cy="17644"/>
        </a:xfrm>
        <a:custGeom>
          <a:avLst/>
          <a:gdLst/>
          <a:ahLst/>
          <a:cxnLst/>
          <a:rect l="0" t="0" r="0" b="0"/>
          <a:pathLst>
            <a:path>
              <a:moveTo>
                <a:pt x="0" y="8822"/>
              </a:moveTo>
              <a:lnTo>
                <a:pt x="503341"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4297" y="3034108"/>
        <a:ext cx="25167" cy="25167"/>
      </dsp:txXfrm>
    </dsp:sp>
    <dsp:sp modelId="{FAB3F2F3-A22D-4F60-907A-79706B28F899}">
      <dsp:nvSpPr>
        <dsp:cNvPr id="0" name=""/>
        <dsp:cNvSpPr/>
      </dsp:nvSpPr>
      <dsp:spPr>
        <a:xfrm>
          <a:off x="6451241" y="2938125"/>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Percentiles</a:t>
          </a:r>
        </a:p>
      </dsp:txBody>
      <dsp:txXfrm>
        <a:off x="6466205" y="2953089"/>
        <a:ext cx="991873" cy="480972"/>
      </dsp:txXfrm>
    </dsp:sp>
    <dsp:sp modelId="{0E1EDBA8-3AF8-4AAF-82FF-9ECE17308C01}">
      <dsp:nvSpPr>
        <dsp:cNvPr id="0" name=""/>
        <dsp:cNvSpPr/>
      </dsp:nvSpPr>
      <dsp:spPr>
        <a:xfrm rot="4467012">
          <a:off x="4054035" y="3625406"/>
          <a:ext cx="1524645" cy="17644"/>
        </a:xfrm>
        <a:custGeom>
          <a:avLst/>
          <a:gdLst/>
          <a:ahLst/>
          <a:cxnLst/>
          <a:rect l="0" t="0" r="0" b="0"/>
          <a:pathLst>
            <a:path>
              <a:moveTo>
                <a:pt x="0" y="8822"/>
              </a:moveTo>
              <a:lnTo>
                <a:pt x="1524645" y="88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78242" y="3596111"/>
        <a:ext cx="76232" cy="76232"/>
      </dsp:txXfrm>
    </dsp:sp>
    <dsp:sp modelId="{13E8129F-6066-4759-AFFB-929B4D07DD02}">
      <dsp:nvSpPr>
        <dsp:cNvPr id="0" name=""/>
        <dsp:cNvSpPr/>
      </dsp:nvSpPr>
      <dsp:spPr>
        <a:xfrm>
          <a:off x="5020718" y="4113197"/>
          <a:ext cx="1021801" cy="51090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Dispersion</a:t>
          </a:r>
        </a:p>
      </dsp:txBody>
      <dsp:txXfrm>
        <a:off x="5035682" y="4128161"/>
        <a:ext cx="991873" cy="480972"/>
      </dsp:txXfrm>
    </dsp:sp>
    <dsp:sp modelId="{0D69D73B-FB16-4CB1-B945-C7D041FF9B1B}">
      <dsp:nvSpPr>
        <dsp:cNvPr id="0" name=""/>
        <dsp:cNvSpPr/>
      </dsp:nvSpPr>
      <dsp:spPr>
        <a:xfrm rot="18289469">
          <a:off x="5889022" y="4066058"/>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4056987"/>
        <a:ext cx="35785" cy="35785"/>
      </dsp:txXfrm>
    </dsp:sp>
    <dsp:sp modelId="{05160B31-B941-4E60-BB2B-D0BB187B86A2}">
      <dsp:nvSpPr>
        <dsp:cNvPr id="0" name=""/>
        <dsp:cNvSpPr/>
      </dsp:nvSpPr>
      <dsp:spPr>
        <a:xfrm>
          <a:off x="6451241" y="3525661"/>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Varianza</a:t>
          </a:r>
        </a:p>
      </dsp:txBody>
      <dsp:txXfrm>
        <a:off x="6466205" y="3540625"/>
        <a:ext cx="991873" cy="480972"/>
      </dsp:txXfrm>
    </dsp:sp>
    <dsp:sp modelId="{2D4FEA76-23B8-48BC-88DD-6E98C92A504B}">
      <dsp:nvSpPr>
        <dsp:cNvPr id="0" name=""/>
        <dsp:cNvSpPr/>
      </dsp:nvSpPr>
      <dsp:spPr>
        <a:xfrm>
          <a:off x="6042520" y="4359826"/>
          <a:ext cx="408720" cy="17644"/>
        </a:xfrm>
        <a:custGeom>
          <a:avLst/>
          <a:gdLst/>
          <a:ahLst/>
          <a:cxnLst/>
          <a:rect l="0" t="0" r="0" b="0"/>
          <a:pathLst>
            <a:path>
              <a:moveTo>
                <a:pt x="0" y="8822"/>
              </a:moveTo>
              <a:lnTo>
                <a:pt x="408720"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6662" y="4358430"/>
        <a:ext cx="20436" cy="20436"/>
      </dsp:txXfrm>
    </dsp:sp>
    <dsp:sp modelId="{92C44918-D5E2-4848-BEBE-67EE60F3CAD1}">
      <dsp:nvSpPr>
        <dsp:cNvPr id="0" name=""/>
        <dsp:cNvSpPr/>
      </dsp:nvSpPr>
      <dsp:spPr>
        <a:xfrm>
          <a:off x="6451241" y="4113197"/>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Desviación std</a:t>
          </a:r>
        </a:p>
      </dsp:txBody>
      <dsp:txXfrm>
        <a:off x="6466205" y="4128161"/>
        <a:ext cx="991873" cy="480972"/>
      </dsp:txXfrm>
    </dsp:sp>
    <dsp:sp modelId="{01F296E4-73C2-489F-A14C-C7114922F029}">
      <dsp:nvSpPr>
        <dsp:cNvPr id="0" name=""/>
        <dsp:cNvSpPr/>
      </dsp:nvSpPr>
      <dsp:spPr>
        <a:xfrm rot="3310531">
          <a:off x="5889022" y="4653594"/>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4644523"/>
        <a:ext cx="35785" cy="35785"/>
      </dsp:txXfrm>
    </dsp:sp>
    <dsp:sp modelId="{BD87D35B-6EBA-464E-96AC-7E17D2590043}">
      <dsp:nvSpPr>
        <dsp:cNvPr id="0" name=""/>
        <dsp:cNvSpPr/>
      </dsp:nvSpPr>
      <dsp:spPr>
        <a:xfrm>
          <a:off x="6451241" y="4700733"/>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Rango</a:t>
          </a:r>
        </a:p>
      </dsp:txBody>
      <dsp:txXfrm>
        <a:off x="6466205" y="4715697"/>
        <a:ext cx="991873" cy="480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1F21F-ED44-48A8-9AF4-F790AC9427C3}">
      <dsp:nvSpPr>
        <dsp:cNvPr id="0" name=""/>
        <dsp:cNvSpPr/>
      </dsp:nvSpPr>
      <dsp:spPr>
        <a:xfrm rot="5400000">
          <a:off x="2563023" y="756876"/>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B6B0C5-41AA-4F63-92D2-B36BAD4FED9A}">
      <dsp:nvSpPr>
        <dsp:cNvPr id="0" name=""/>
        <dsp:cNvSpPr/>
      </dsp:nvSpPr>
      <dsp:spPr>
        <a:xfrm>
          <a:off x="2390415" y="34674"/>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Preparar los datos</a:t>
          </a:r>
        </a:p>
      </dsp:txBody>
      <dsp:txXfrm>
        <a:off x="2427897" y="72156"/>
        <a:ext cx="1021779" cy="692721"/>
      </dsp:txXfrm>
    </dsp:sp>
    <dsp:sp modelId="{AE479337-D84A-4120-BE5B-6A2A0B513FC0}">
      <dsp:nvSpPr>
        <dsp:cNvPr id="0" name=""/>
        <dsp:cNvSpPr/>
      </dsp:nvSpPr>
      <dsp:spPr>
        <a:xfrm>
          <a:off x="3487159" y="107890"/>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58AEEF16-D2D6-4114-9CDD-5F5C454C6B75}">
      <dsp:nvSpPr>
        <dsp:cNvPr id="0" name=""/>
        <dsp:cNvSpPr/>
      </dsp:nvSpPr>
      <dsp:spPr>
        <a:xfrm rot="5400000">
          <a:off x="3472340" y="1619239"/>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7DA07-3F83-4F42-9F40-68AF3C582241}">
      <dsp:nvSpPr>
        <dsp:cNvPr id="0" name=""/>
        <dsp:cNvSpPr/>
      </dsp:nvSpPr>
      <dsp:spPr>
        <a:xfrm>
          <a:off x="3299732" y="897038"/>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analisis grafico de cada variable</a:t>
          </a:r>
        </a:p>
      </dsp:txBody>
      <dsp:txXfrm>
        <a:off x="3337214" y="934520"/>
        <a:ext cx="1021779" cy="692721"/>
      </dsp:txXfrm>
    </dsp:sp>
    <dsp:sp modelId="{B1E9E335-00A1-4984-8612-7F51FB8AD1D5}">
      <dsp:nvSpPr>
        <dsp:cNvPr id="0" name=""/>
        <dsp:cNvSpPr/>
      </dsp:nvSpPr>
      <dsp:spPr>
        <a:xfrm>
          <a:off x="4396476" y="970254"/>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C0647215-D41F-44AF-9DA1-F13A798E7E51}">
      <dsp:nvSpPr>
        <dsp:cNvPr id="0" name=""/>
        <dsp:cNvSpPr/>
      </dsp:nvSpPr>
      <dsp:spPr>
        <a:xfrm rot="5400000">
          <a:off x="4381657" y="2481603"/>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CE1227-2108-433A-B711-6EB287348D93}">
      <dsp:nvSpPr>
        <dsp:cNvPr id="0" name=""/>
        <dsp:cNvSpPr/>
      </dsp:nvSpPr>
      <dsp:spPr>
        <a:xfrm>
          <a:off x="4209049" y="1759401"/>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analisis grafico de las relaciones entre las variables.</a:t>
          </a:r>
        </a:p>
      </dsp:txBody>
      <dsp:txXfrm>
        <a:off x="4246531" y="1796883"/>
        <a:ext cx="1021779" cy="692721"/>
      </dsp:txXfrm>
    </dsp:sp>
    <dsp:sp modelId="{E09D8F15-267C-4460-8E1D-FD852742C8CF}">
      <dsp:nvSpPr>
        <dsp:cNvPr id="0" name=""/>
        <dsp:cNvSpPr/>
      </dsp:nvSpPr>
      <dsp:spPr>
        <a:xfrm>
          <a:off x="5305793" y="1832617"/>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072E4C40-FFE5-4F79-8536-0514EDA787B1}">
      <dsp:nvSpPr>
        <dsp:cNvPr id="0" name=""/>
        <dsp:cNvSpPr/>
      </dsp:nvSpPr>
      <dsp:spPr>
        <a:xfrm rot="5400000">
          <a:off x="5290974" y="3343966"/>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46461A-253B-4483-856D-7115D186FACA}">
      <dsp:nvSpPr>
        <dsp:cNvPr id="0" name=""/>
        <dsp:cNvSpPr/>
      </dsp:nvSpPr>
      <dsp:spPr>
        <a:xfrm>
          <a:off x="5118366" y="2621765"/>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Evaluar la normalidad y linealidad</a:t>
          </a:r>
        </a:p>
      </dsp:txBody>
      <dsp:txXfrm>
        <a:off x="5155848" y="2659247"/>
        <a:ext cx="1021779" cy="692721"/>
      </dsp:txXfrm>
    </dsp:sp>
    <dsp:sp modelId="{7685EEE1-E7BB-4147-A5A9-0F2BB438AA6A}">
      <dsp:nvSpPr>
        <dsp:cNvPr id="0" name=""/>
        <dsp:cNvSpPr/>
      </dsp:nvSpPr>
      <dsp:spPr>
        <a:xfrm>
          <a:off x="6215110" y="2694981"/>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CA47F7C6-2167-4A5B-A054-9B5F6A3C00B0}">
      <dsp:nvSpPr>
        <dsp:cNvPr id="0" name=""/>
        <dsp:cNvSpPr/>
      </dsp:nvSpPr>
      <dsp:spPr>
        <a:xfrm rot="5400000">
          <a:off x="6200291" y="4206330"/>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6318D1-1861-41FB-9C4E-679C6767C053}">
      <dsp:nvSpPr>
        <dsp:cNvPr id="0" name=""/>
        <dsp:cNvSpPr/>
      </dsp:nvSpPr>
      <dsp:spPr>
        <a:xfrm>
          <a:off x="6027683" y="3484128"/>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Identificar los casos atipicos</a:t>
          </a:r>
        </a:p>
      </dsp:txBody>
      <dsp:txXfrm>
        <a:off x="6065165" y="3521610"/>
        <a:ext cx="1021779" cy="692721"/>
      </dsp:txXfrm>
    </dsp:sp>
    <dsp:sp modelId="{9FF23691-9FD5-430D-8EB0-3CE93BACDDE7}">
      <dsp:nvSpPr>
        <dsp:cNvPr id="0" name=""/>
        <dsp:cNvSpPr/>
      </dsp:nvSpPr>
      <dsp:spPr>
        <a:xfrm>
          <a:off x="7124427" y="3557345"/>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33E096C0-E0F1-41D8-AC0E-94F0BBE356DE}">
      <dsp:nvSpPr>
        <dsp:cNvPr id="0" name=""/>
        <dsp:cNvSpPr/>
      </dsp:nvSpPr>
      <dsp:spPr>
        <a:xfrm>
          <a:off x="6937000" y="4346492"/>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Evaluar impacto potencial de los datos faltantes</a:t>
          </a:r>
        </a:p>
      </dsp:txBody>
      <dsp:txXfrm>
        <a:off x="6974482" y="4383974"/>
        <a:ext cx="1021779" cy="69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C2352-0A32-486C-86BE-CE4DA8B8F3D7}">
      <dsp:nvSpPr>
        <dsp:cNvPr id="0" name=""/>
        <dsp:cNvSpPr/>
      </dsp:nvSpPr>
      <dsp:spPr>
        <a:xfrm>
          <a:off x="817245" y="0"/>
          <a:ext cx="9262110" cy="47418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11E4F34-1F5C-456E-BF95-0025B39DCE69}">
      <dsp:nvSpPr>
        <dsp:cNvPr id="0" name=""/>
        <dsp:cNvSpPr/>
      </dsp:nvSpPr>
      <dsp:spPr>
        <a:xfrm>
          <a:off x="4788"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Definicion: Se debe definir los Data Owners, Stakeholders, procesos de negocio impactados y las reglas</a:t>
          </a:r>
        </a:p>
      </dsp:txBody>
      <dsp:txXfrm>
        <a:off x="97379" y="1515136"/>
        <a:ext cx="1908476" cy="1711545"/>
      </dsp:txXfrm>
    </dsp:sp>
    <dsp:sp modelId="{12FC5F09-9829-4EC4-8C6D-EB6C2AFDD0D6}">
      <dsp:nvSpPr>
        <dsp:cNvPr id="0" name=""/>
        <dsp:cNvSpPr/>
      </dsp:nvSpPr>
      <dsp:spPr>
        <a:xfrm>
          <a:off x="2203129"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Assessment (Evaluación): Evaluar la data tomando en cuenta las diferentes variables como exactitud, completitud, actualización</a:t>
          </a:r>
        </a:p>
      </dsp:txBody>
      <dsp:txXfrm>
        <a:off x="2295720" y="1515136"/>
        <a:ext cx="1908476" cy="1711545"/>
      </dsp:txXfrm>
    </dsp:sp>
    <dsp:sp modelId="{F92D3664-1175-4278-B142-DC2F7A9B9B52}">
      <dsp:nvSpPr>
        <dsp:cNvPr id="0" name=""/>
        <dsp:cNvSpPr/>
      </dsp:nvSpPr>
      <dsp:spPr>
        <a:xfrm>
          <a:off x="4401471"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Analizar los resultados de la evaluación y establecer si se cumplen con los requisitos mínimos </a:t>
          </a:r>
        </a:p>
      </dsp:txBody>
      <dsp:txXfrm>
        <a:off x="4494062" y="1515136"/>
        <a:ext cx="1908476" cy="1711545"/>
      </dsp:txXfrm>
    </dsp:sp>
    <dsp:sp modelId="{A17B455D-16E4-4048-9810-A396A7C4804A}">
      <dsp:nvSpPr>
        <dsp:cNvPr id="0" name=""/>
        <dsp:cNvSpPr/>
      </dsp:nvSpPr>
      <dsp:spPr>
        <a:xfrm>
          <a:off x="6599812"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Mejorar: Diseñar planes para superar cualquier problema detectado en la etapa anterior</a:t>
          </a:r>
        </a:p>
      </dsp:txBody>
      <dsp:txXfrm>
        <a:off x="6692403" y="1515136"/>
        <a:ext cx="1908476" cy="1711545"/>
      </dsp:txXfrm>
    </dsp:sp>
    <dsp:sp modelId="{653F37FE-FE07-4D28-AD3E-1B485B9DD4FD}">
      <dsp:nvSpPr>
        <dsp:cNvPr id="0" name=""/>
        <dsp:cNvSpPr/>
      </dsp:nvSpPr>
      <dsp:spPr>
        <a:xfrm>
          <a:off x="8798154"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Control: Verificar periodicamente que la data este conforme los objetivos y definiciones de negocio</a:t>
          </a:r>
        </a:p>
      </dsp:txBody>
      <dsp:txXfrm>
        <a:off x="8890745" y="1515136"/>
        <a:ext cx="1908476" cy="1711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B6483-92AC-4EA0-8474-B76A0A74D489}">
      <dsp:nvSpPr>
        <dsp:cNvPr id="0" name=""/>
        <dsp:cNvSpPr/>
      </dsp:nvSpPr>
      <dsp:spPr>
        <a:xfrm>
          <a:off x="0" y="0"/>
          <a:ext cx="7900852" cy="130540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s-ES" sz="5700" kern="1200" dirty="0" smtClean="0"/>
            <a:t>Tipos </a:t>
          </a:r>
          <a:endParaRPr lang="es-ES" sz="5700" kern="1200" dirty="0"/>
        </a:p>
      </dsp:txBody>
      <dsp:txXfrm>
        <a:off x="0" y="0"/>
        <a:ext cx="7900852" cy="1305401"/>
      </dsp:txXfrm>
    </dsp:sp>
    <dsp:sp modelId="{FA99166D-621B-4A8E-A76E-8D1004133174}">
      <dsp:nvSpPr>
        <dsp:cNvPr id="0" name=""/>
        <dsp:cNvSpPr/>
      </dsp:nvSpPr>
      <dsp:spPr>
        <a:xfrm>
          <a:off x="0"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Valores Especiales</a:t>
          </a:r>
          <a:endParaRPr lang="es-ES" sz="2100" kern="1200" dirty="0"/>
        </a:p>
      </dsp:txBody>
      <dsp:txXfrm>
        <a:off x="0" y="1305401"/>
        <a:ext cx="1975212" cy="2741342"/>
      </dsp:txXfrm>
    </dsp:sp>
    <dsp:sp modelId="{A0A2B125-1F29-48FA-A654-097893CE80E8}">
      <dsp:nvSpPr>
        <dsp:cNvPr id="0" name=""/>
        <dsp:cNvSpPr/>
      </dsp:nvSpPr>
      <dsp:spPr>
        <a:xfrm>
          <a:off x="1975212"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err="1" smtClean="0"/>
            <a:t>Outliers</a:t>
          </a:r>
          <a:endParaRPr lang="es-ES" sz="2100" kern="1200" dirty="0"/>
        </a:p>
      </dsp:txBody>
      <dsp:txXfrm>
        <a:off x="1975212" y="1305401"/>
        <a:ext cx="1975212" cy="2741342"/>
      </dsp:txXfrm>
    </dsp:sp>
    <dsp:sp modelId="{E06C75CA-25B5-4EA0-ACC6-B3777EB1996B}">
      <dsp:nvSpPr>
        <dsp:cNvPr id="0" name=""/>
        <dsp:cNvSpPr/>
      </dsp:nvSpPr>
      <dsp:spPr>
        <a:xfrm>
          <a:off x="3950425"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Valores Faltantes</a:t>
          </a:r>
          <a:endParaRPr lang="es-ES" sz="2100" kern="1200" dirty="0"/>
        </a:p>
      </dsp:txBody>
      <dsp:txXfrm>
        <a:off x="3950425" y="1305401"/>
        <a:ext cx="1975212" cy="2741342"/>
      </dsp:txXfrm>
    </dsp:sp>
    <dsp:sp modelId="{82460768-B1D2-4D24-9E51-046E5B563F0C}">
      <dsp:nvSpPr>
        <dsp:cNvPr id="0" name=""/>
        <dsp:cNvSpPr/>
      </dsp:nvSpPr>
      <dsp:spPr>
        <a:xfrm>
          <a:off x="5925639"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Inconsistencias Obvias</a:t>
          </a:r>
          <a:endParaRPr lang="es-ES" sz="2100" kern="1200" dirty="0"/>
        </a:p>
      </dsp:txBody>
      <dsp:txXfrm>
        <a:off x="5925639" y="1305401"/>
        <a:ext cx="1975212" cy="2741342"/>
      </dsp:txXfrm>
    </dsp:sp>
    <dsp:sp modelId="{09925ED1-5331-419E-9C46-7407792E681F}">
      <dsp:nvSpPr>
        <dsp:cNvPr id="0" name=""/>
        <dsp:cNvSpPr/>
      </dsp:nvSpPr>
      <dsp:spPr>
        <a:xfrm>
          <a:off x="0" y="4046744"/>
          <a:ext cx="7900852" cy="304593"/>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36</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10/20/2018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10/20/2018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think-machine-learning/"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blogs.teradata.com/data-points/todays-machine-learning-ai-no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iot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es.wikipedia.org/wiki/Estad%C3%ADstica" TargetMode="External"/><Relationship Id="rId7" Type="http://schemas.openxmlformats.org/officeDocument/2006/relationships/hyperlink" Target="https://es.wikipedia.org/wiki/Probabilidad" TargetMode="External"/><Relationship Id="rId2" Type="http://schemas.openxmlformats.org/officeDocument/2006/relationships/hyperlink" Target="https://es.wikipedia.org/wiki/Teor%C3%ADa_de_la_probabilidad" TargetMode="External"/><Relationship Id="rId1" Type="http://schemas.openxmlformats.org/officeDocument/2006/relationships/slideLayout" Target="../slideLayouts/slideLayout2.xml"/><Relationship Id="rId6" Type="http://schemas.openxmlformats.org/officeDocument/2006/relationships/hyperlink" Target="https://es.wikipedia.org/wiki/Variable_estad%C3%ADstica" TargetMode="External"/><Relationship Id="rId5" Type="http://schemas.openxmlformats.org/officeDocument/2006/relationships/hyperlink" Target="https://es.wikipedia.org/wiki/Funci%C3%B3n_matem%C3%A1tica" TargetMode="External"/><Relationship Id="rId4" Type="http://schemas.openxmlformats.org/officeDocument/2006/relationships/hyperlink" Target="https://es.wikipedia.org/wiki/Variable_aleatoria"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jbkSRLYSojo" TargetMode="Externa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a:t>learning</a:t>
            </a:r>
            <a:r>
              <a:rPr lang="es-MX" cap="all" dirty="0"/>
              <a:t> &amp; </a:t>
            </a:r>
            <a:r>
              <a:rPr lang="es-MX" cap="all" dirty="0" err="1"/>
              <a:t>big</a:t>
            </a:r>
            <a:r>
              <a:rPr lang="es-MX" cap="all" dirty="0"/>
              <a:t> data</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a:t>Conceptos básicos, Estadística, Exploración y Data </a:t>
            </a:r>
            <a:r>
              <a:rPr lang="es-MX" sz="2400" dirty="0" err="1"/>
              <a:t>Quality</a:t>
            </a:r>
            <a:r>
              <a:rPr lang="es-MX" sz="2400" dirty="0"/>
              <a:t> </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octubre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no es Machine Learning</a:t>
            </a:r>
            <a:endParaRPr lang="en-US" dirty="0"/>
          </a:p>
        </p:txBody>
      </p:sp>
      <p:sp>
        <p:nvSpPr>
          <p:cNvPr id="4" name="Marcador de contenido 1"/>
          <p:cNvSpPr>
            <a:spLocks noGrp="1"/>
          </p:cNvSpPr>
          <p:nvPr>
            <p:ph idx="1"/>
          </p:nvPr>
        </p:nvSpPr>
        <p:spPr>
          <a:xfrm>
            <a:off x="245555" y="1770468"/>
            <a:ext cx="8208758" cy="4114801"/>
          </a:xfrm>
        </p:spPr>
        <p:txBody>
          <a:bodyPr>
            <a:normAutofit/>
          </a:bodyPr>
          <a:lstStyle/>
          <a:p>
            <a:pPr marL="0" indent="0" algn="just" fontAlgn="base">
              <a:buNone/>
            </a:pPr>
            <a:r>
              <a:rPr lang="en-US" dirty="0" err="1" smtClean="0">
                <a:solidFill>
                  <a:schemeClr val="tx1"/>
                </a:solidFill>
              </a:rPr>
              <a:t>Supongamos</a:t>
            </a:r>
            <a:r>
              <a:rPr lang="en-US" dirty="0" smtClean="0">
                <a:solidFill>
                  <a:schemeClr val="tx1"/>
                </a:solidFill>
              </a:rPr>
              <a:t> que </a:t>
            </a:r>
            <a:r>
              <a:rPr lang="en-US" dirty="0" err="1" smtClean="0">
                <a:solidFill>
                  <a:schemeClr val="tx1"/>
                </a:solidFill>
              </a:rPr>
              <a:t>tienes</a:t>
            </a:r>
            <a:r>
              <a:rPr lang="en-US" dirty="0" smtClean="0">
                <a:solidFill>
                  <a:schemeClr val="tx1"/>
                </a:solidFill>
              </a:rPr>
              <a:t> un </a:t>
            </a:r>
            <a:r>
              <a:rPr lang="en-US" dirty="0" err="1" smtClean="0">
                <a:solidFill>
                  <a:schemeClr val="tx1"/>
                </a:solidFill>
              </a:rPr>
              <a:t>problema</a:t>
            </a:r>
            <a:r>
              <a:rPr lang="en-US" dirty="0" smtClean="0">
                <a:solidFill>
                  <a:schemeClr val="tx1"/>
                </a:solidFill>
              </a:rPr>
              <a:t> de Machine Learning que </a:t>
            </a:r>
            <a:r>
              <a:rPr lang="en-US" dirty="0" err="1" smtClean="0">
                <a:solidFill>
                  <a:schemeClr val="tx1"/>
                </a:solidFill>
              </a:rPr>
              <a:t>debes</a:t>
            </a:r>
            <a:r>
              <a:rPr lang="en-US" dirty="0" smtClean="0">
                <a:solidFill>
                  <a:schemeClr val="tx1"/>
                </a:solidFill>
              </a:rPr>
              <a:t> resolver, sin embargo, no </a:t>
            </a:r>
            <a:r>
              <a:rPr lang="en-US" dirty="0" err="1" smtClean="0">
                <a:solidFill>
                  <a:schemeClr val="tx1"/>
                </a:solidFill>
              </a:rPr>
              <a:t>conoces</a:t>
            </a:r>
            <a:r>
              <a:rPr lang="en-US" dirty="0" smtClean="0">
                <a:solidFill>
                  <a:schemeClr val="tx1"/>
                </a:solidFill>
              </a:rPr>
              <a:t> que </a:t>
            </a:r>
            <a:r>
              <a:rPr lang="en-US" dirty="0" err="1" smtClean="0">
                <a:solidFill>
                  <a:schemeClr val="tx1"/>
                </a:solidFill>
              </a:rPr>
              <a:t>es</a:t>
            </a:r>
            <a:r>
              <a:rPr lang="en-US" dirty="0" smtClean="0">
                <a:solidFill>
                  <a:schemeClr val="tx1"/>
                </a:solidFill>
              </a:rPr>
              <a:t> Machine Learning. </a:t>
            </a:r>
            <a:r>
              <a:rPr lang="en-US" dirty="0" err="1" smtClean="0">
                <a:solidFill>
                  <a:schemeClr val="tx1"/>
                </a:solidFill>
              </a:rPr>
              <a:t>Empezaremos</a:t>
            </a:r>
            <a:r>
              <a:rPr lang="en-US" dirty="0" smtClean="0">
                <a:solidFill>
                  <a:schemeClr val="tx1"/>
                </a:solidFill>
              </a:rPr>
              <a:t> </a:t>
            </a:r>
            <a:r>
              <a:rPr lang="en-US" dirty="0" err="1" smtClean="0">
                <a:solidFill>
                  <a:schemeClr val="tx1"/>
                </a:solidFill>
              </a:rPr>
              <a:t>por</a:t>
            </a:r>
            <a:r>
              <a:rPr lang="en-US" dirty="0" smtClean="0">
                <a:solidFill>
                  <a:schemeClr val="tx1"/>
                </a:solidFill>
              </a:rPr>
              <a:t> </a:t>
            </a:r>
            <a:r>
              <a:rPr lang="en-US" dirty="0" err="1" smtClean="0">
                <a:solidFill>
                  <a:schemeClr val="tx1"/>
                </a:solidFill>
              </a:rPr>
              <a:t>decirte</a:t>
            </a:r>
            <a:r>
              <a:rPr lang="en-US" dirty="0" smtClean="0">
                <a:solidFill>
                  <a:schemeClr val="tx1"/>
                </a:solidFill>
              </a:rPr>
              <a:t> lo que no </a:t>
            </a:r>
            <a:r>
              <a:rPr lang="en-US" dirty="0" err="1" smtClean="0">
                <a:solidFill>
                  <a:schemeClr val="tx1"/>
                </a:solidFill>
              </a:rPr>
              <a:t>es</a:t>
            </a:r>
            <a:r>
              <a:rPr lang="en-US" dirty="0" smtClean="0">
                <a:solidFill>
                  <a:schemeClr val="tx1"/>
                </a:solidFill>
              </a:rPr>
              <a:t>:</a:t>
            </a:r>
          </a:p>
          <a:p>
            <a:pPr algn="just" fontAlgn="base"/>
            <a:r>
              <a:rPr lang="en-US" dirty="0" smtClean="0">
                <a:solidFill>
                  <a:schemeClr val="tx1"/>
                </a:solidFill>
              </a:rPr>
              <a:t>No </a:t>
            </a:r>
            <a:r>
              <a:rPr lang="en-US" dirty="0" err="1" smtClean="0">
                <a:solidFill>
                  <a:schemeClr val="tx1"/>
                </a:solidFill>
              </a:rPr>
              <a:t>es</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investigación</a:t>
            </a:r>
            <a:r>
              <a:rPr lang="en-US" dirty="0" smtClean="0">
                <a:solidFill>
                  <a:schemeClr val="tx1"/>
                </a:solidFill>
              </a:rPr>
              <a:t> </a:t>
            </a:r>
            <a:r>
              <a:rPr lang="en-US" dirty="0" err="1" smtClean="0">
                <a:solidFill>
                  <a:schemeClr val="tx1"/>
                </a:solidFill>
              </a:rPr>
              <a:t>sobre</a:t>
            </a:r>
            <a:r>
              <a:rPr lang="en-US" dirty="0" smtClean="0">
                <a:solidFill>
                  <a:schemeClr val="tx1"/>
                </a:solidFill>
              </a:rPr>
              <a:t> las </a:t>
            </a:r>
            <a:r>
              <a:rPr lang="en-US" dirty="0" err="1" smtClean="0">
                <a:solidFill>
                  <a:schemeClr val="tx1"/>
                </a:solidFill>
              </a:rPr>
              <a:t>capacidades</a:t>
            </a:r>
            <a:r>
              <a:rPr lang="en-US" dirty="0" smtClean="0">
                <a:solidFill>
                  <a:schemeClr val="tx1"/>
                </a:solidFill>
              </a:rPr>
              <a:t> de un </a:t>
            </a:r>
            <a:r>
              <a:rPr lang="en-US" dirty="0" err="1" smtClean="0">
                <a:solidFill>
                  <a:schemeClr val="tx1"/>
                </a:solidFill>
              </a:rPr>
              <a:t>algoritmo</a:t>
            </a:r>
            <a:r>
              <a:rPr lang="en-US" dirty="0" smtClean="0">
                <a:solidFill>
                  <a:schemeClr val="tx1"/>
                </a:solidFill>
              </a:rPr>
              <a:t>.</a:t>
            </a:r>
            <a:endParaRPr lang="en-US" dirty="0">
              <a:solidFill>
                <a:schemeClr val="tx1"/>
              </a:solidFill>
            </a:endParaRPr>
          </a:p>
          <a:p>
            <a:pPr algn="just" fontAlgn="base"/>
            <a:r>
              <a:rPr lang="en-US" dirty="0" smtClean="0">
                <a:solidFill>
                  <a:schemeClr val="tx1"/>
                </a:solidFill>
              </a:rPr>
              <a:t>No </a:t>
            </a:r>
            <a:r>
              <a:rPr lang="en-US" dirty="0" err="1" smtClean="0">
                <a:solidFill>
                  <a:schemeClr val="tx1"/>
                </a:solidFill>
              </a:rPr>
              <a:t>es</a:t>
            </a:r>
            <a:r>
              <a:rPr lang="en-US" dirty="0" smtClean="0">
                <a:solidFill>
                  <a:schemeClr val="tx1"/>
                </a:solidFill>
              </a:rPr>
              <a:t> el </a:t>
            </a:r>
            <a:r>
              <a:rPr lang="en-US" dirty="0" err="1" smtClean="0">
                <a:solidFill>
                  <a:schemeClr val="tx1"/>
                </a:solidFill>
              </a:rPr>
              <a:t>desarrollo</a:t>
            </a:r>
            <a:r>
              <a:rPr lang="en-US" dirty="0" smtClean="0">
                <a:solidFill>
                  <a:schemeClr val="tx1"/>
                </a:solidFill>
              </a:rPr>
              <a:t> de un </a:t>
            </a:r>
            <a:r>
              <a:rPr lang="en-US" dirty="0" err="1" smtClean="0">
                <a:solidFill>
                  <a:schemeClr val="tx1"/>
                </a:solidFill>
              </a:rPr>
              <a:t>algoritmo</a:t>
            </a:r>
            <a:r>
              <a:rPr lang="en-US" dirty="0" smtClean="0">
                <a:solidFill>
                  <a:schemeClr val="tx1"/>
                </a:solidFill>
              </a:rPr>
              <a:t> o de </a:t>
            </a:r>
            <a:r>
              <a:rPr lang="en-US" dirty="0" err="1" smtClean="0">
                <a:solidFill>
                  <a:schemeClr val="tx1"/>
                </a:solidFill>
              </a:rPr>
              <a:t>alguna</a:t>
            </a:r>
            <a:r>
              <a:rPr lang="en-US" dirty="0" smtClean="0">
                <a:solidFill>
                  <a:schemeClr val="tx1"/>
                </a:solidFill>
              </a:rPr>
              <a:t> </a:t>
            </a:r>
            <a:r>
              <a:rPr lang="en-US" dirty="0" err="1" smtClean="0">
                <a:solidFill>
                  <a:schemeClr val="tx1"/>
                </a:solidFill>
              </a:rPr>
              <a:t>teoria</a:t>
            </a:r>
            <a:r>
              <a:rPr lang="en-US" dirty="0" smtClean="0">
                <a:solidFill>
                  <a:schemeClr val="tx1"/>
                </a:solidFill>
              </a:rPr>
              <a:t>.</a:t>
            </a:r>
            <a:endParaRPr lang="en-US" dirty="0">
              <a:solidFill>
                <a:schemeClr val="tx1"/>
              </a:solidFill>
            </a:endParaRPr>
          </a:p>
          <a:p>
            <a:pPr algn="just" fontAlgn="base"/>
            <a:r>
              <a:rPr lang="en-US" dirty="0" smtClean="0">
                <a:solidFill>
                  <a:schemeClr val="tx1"/>
                </a:solidFill>
              </a:rPr>
              <a:t>No </a:t>
            </a:r>
            <a:r>
              <a:rPr lang="en-US" dirty="0" err="1" smtClean="0">
                <a:solidFill>
                  <a:schemeClr val="tx1"/>
                </a:solidFill>
              </a:rPr>
              <a:t>es</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investigación</a:t>
            </a:r>
            <a:r>
              <a:rPr lang="en-US" dirty="0" smtClean="0">
                <a:solidFill>
                  <a:schemeClr val="tx1"/>
                </a:solidFill>
              </a:rPr>
              <a:t> esoterica de </a:t>
            </a:r>
            <a:r>
              <a:rPr lang="en-US" dirty="0" err="1" smtClean="0">
                <a:solidFill>
                  <a:schemeClr val="tx1"/>
                </a:solidFill>
              </a:rPr>
              <a:t>algun</a:t>
            </a:r>
            <a:r>
              <a:rPr lang="en-US" dirty="0" smtClean="0">
                <a:solidFill>
                  <a:schemeClr val="tx1"/>
                </a:solidFill>
              </a:rPr>
              <a:t> </a:t>
            </a:r>
            <a:r>
              <a:rPr lang="en-US" dirty="0" err="1" smtClean="0">
                <a:solidFill>
                  <a:schemeClr val="tx1"/>
                </a:solidFill>
              </a:rPr>
              <a:t>tipo</a:t>
            </a:r>
            <a:r>
              <a:rPr lang="en-US" dirty="0" smtClean="0">
                <a:solidFill>
                  <a:schemeClr val="tx1"/>
                </a:solidFill>
              </a:rPr>
              <a:t> de </a:t>
            </a:r>
            <a:r>
              <a:rPr lang="en-US" dirty="0" err="1" smtClean="0">
                <a:solidFill>
                  <a:schemeClr val="tx1"/>
                </a:solidFill>
              </a:rPr>
              <a:t>aprendizaje</a:t>
            </a:r>
            <a:r>
              <a:rPr lang="en-US" dirty="0" smtClean="0">
                <a:solidFill>
                  <a:schemeClr val="tx1"/>
                </a:solidFill>
              </a:rPr>
              <a:t>.</a:t>
            </a:r>
          </a:p>
          <a:p>
            <a:pPr algn="just" fontAlgn="base"/>
            <a:r>
              <a:rPr lang="es-MX" dirty="0" smtClean="0">
                <a:solidFill>
                  <a:schemeClr val="tx1"/>
                </a:solidFill>
              </a:rPr>
              <a:t>No es la construcción de un agente de inteligencia artificial</a:t>
            </a:r>
            <a:endParaRPr lang="en-US" dirty="0">
              <a:solidFill>
                <a:schemeClr val="tx1"/>
              </a:solidFill>
            </a:endParaRPr>
          </a:p>
          <a:p>
            <a:pPr algn="just"/>
            <a:r>
              <a:rPr lang="es-MX" dirty="0" smtClean="0">
                <a:solidFill>
                  <a:schemeClr val="tx1"/>
                </a:solidFill>
              </a:rPr>
              <a:t>No es la construcción de un circuito que emita señales</a:t>
            </a:r>
            <a:endParaRPr lang="en-US" dirty="0">
              <a:solidFill>
                <a:schemeClr val="tx1"/>
              </a:solidFill>
            </a:endParaRPr>
          </a:p>
        </p:txBody>
      </p:sp>
      <p:pic>
        <p:nvPicPr>
          <p:cNvPr id="5" name="Imagen 4"/>
          <p:cNvPicPr>
            <a:picLocks noChangeAspect="1"/>
          </p:cNvPicPr>
          <p:nvPr/>
        </p:nvPicPr>
        <p:blipFill>
          <a:blip r:embed="rId2"/>
          <a:stretch>
            <a:fillRect/>
          </a:stretch>
        </p:blipFill>
        <p:spPr>
          <a:xfrm>
            <a:off x="9394356" y="1770468"/>
            <a:ext cx="2088233" cy="1220034"/>
          </a:xfrm>
          <a:prstGeom prst="rect">
            <a:avLst/>
          </a:prstGeom>
        </p:spPr>
      </p:pic>
      <p:sp>
        <p:nvSpPr>
          <p:cNvPr id="6" name="CuadroTexto 5"/>
          <p:cNvSpPr txBox="1"/>
          <p:nvPr/>
        </p:nvSpPr>
        <p:spPr>
          <a:xfrm>
            <a:off x="7371768" y="6146787"/>
            <a:ext cx="4333238" cy="600164"/>
          </a:xfrm>
          <a:prstGeom prst="rect">
            <a:avLst/>
          </a:prstGeom>
          <a:noFill/>
        </p:spPr>
        <p:txBody>
          <a:bodyPr wrap="none" rtlCol="0">
            <a:spAutoFit/>
          </a:bodyPr>
          <a:lstStyle/>
          <a:p>
            <a:r>
              <a:rPr lang="en-US" sz="1100" dirty="0" smtClean="0">
                <a:hlinkClick r:id="rId3"/>
              </a:rPr>
              <a:t>https</a:t>
            </a:r>
            <a:r>
              <a:rPr lang="en-US" sz="1100" dirty="0">
                <a:hlinkClick r:id="rId3"/>
              </a:rPr>
              <a:t>://machinelearningmastery.com/think-machine-learning</a:t>
            </a:r>
            <a:r>
              <a:rPr lang="en-US" sz="1100" dirty="0" smtClean="0">
                <a:hlinkClick r:id="rId3"/>
              </a:rPr>
              <a:t>/</a:t>
            </a:r>
            <a:endParaRPr lang="en-US" sz="1100" dirty="0" smtClean="0"/>
          </a:p>
          <a:p>
            <a:r>
              <a:rPr lang="en-US" sz="1100" dirty="0">
                <a:hlinkClick r:id="rId4"/>
              </a:rPr>
              <a:t>http://blogs.teradata.com/data-points/todays-machine-learning-ai-not</a:t>
            </a:r>
            <a:r>
              <a:rPr lang="en-US" sz="1100" dirty="0" smtClean="0">
                <a:hlinkClick r:id="rId4"/>
              </a:rPr>
              <a:t>/</a:t>
            </a:r>
            <a:endParaRPr lang="en-US" sz="1100" dirty="0" smtClean="0"/>
          </a:p>
          <a:p>
            <a:endParaRPr lang="en-US" sz="1100" dirty="0"/>
          </a:p>
        </p:txBody>
      </p:sp>
      <p:pic>
        <p:nvPicPr>
          <p:cNvPr id="7" name="Imagen 6"/>
          <p:cNvPicPr>
            <a:picLocks noChangeAspect="1"/>
          </p:cNvPicPr>
          <p:nvPr/>
        </p:nvPicPr>
        <p:blipFill>
          <a:blip r:embed="rId5"/>
          <a:stretch>
            <a:fillRect/>
          </a:stretch>
        </p:blipFill>
        <p:spPr>
          <a:xfrm>
            <a:off x="9394357" y="3252020"/>
            <a:ext cx="2088232" cy="1416097"/>
          </a:xfrm>
          <a:prstGeom prst="rect">
            <a:avLst/>
          </a:prstGeom>
        </p:spPr>
      </p:pic>
    </p:spTree>
    <p:extLst>
      <p:ext uri="{BB962C8B-B14F-4D97-AF65-F5344CB8AC3E}">
        <p14:creationId xmlns:p14="http://schemas.microsoft.com/office/powerpoint/2010/main" val="3271279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a:t>
            </a:r>
            <a:endParaRPr lang="en-US" dirty="0"/>
          </a:p>
        </p:txBody>
      </p:sp>
      <p:sp>
        <p:nvSpPr>
          <p:cNvPr id="4" name="Rectángulo 3"/>
          <p:cNvSpPr/>
          <p:nvPr/>
        </p:nvSpPr>
        <p:spPr>
          <a:xfrm>
            <a:off x="604434" y="1798526"/>
            <a:ext cx="5770608" cy="1200329"/>
          </a:xfrm>
          <a:prstGeom prst="rect">
            <a:avLst/>
          </a:prstGeom>
        </p:spPr>
        <p:txBody>
          <a:bodyPr wrap="square">
            <a:spAutoFit/>
          </a:bodyPr>
          <a:lstStyle/>
          <a:p>
            <a:pPr indent="457200"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Machine Learning son un conjunto de métodos/algoritmos diseñados para encontrar patrones y tendencias en los datos. Se encuentra en la intersección entre las matemáticas y estadística con la ingeniería de software y ciencias de la computación.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7099550" y="1646750"/>
            <a:ext cx="4200525" cy="5166176"/>
          </a:xfrm>
          <a:prstGeom prst="rect">
            <a:avLst/>
          </a:prstGeom>
        </p:spPr>
      </p:pic>
      <p:sp>
        <p:nvSpPr>
          <p:cNvPr id="6" name="Rectángulo 5"/>
          <p:cNvSpPr/>
          <p:nvPr/>
        </p:nvSpPr>
        <p:spPr>
          <a:xfrm>
            <a:off x="604434" y="3689004"/>
            <a:ext cx="6096000" cy="233910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Familias de técnicas de ML</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Supervisado: En este proceso de aprendizaje la variable de salida está bien definida (variable objetivo), es decir estas técnicas nos son útiles cuando nos interesa hacer predicciones sobre una variable objetivo.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No Supervisado: Este proceso de aprendizaje no implica tener una variable objetivo bien identificada, su objetivo no es hacer predicciones.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06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Ciclo Vida Machine Learning</a:t>
            </a:r>
            <a:endParaRPr lang="en-US" dirty="0"/>
          </a:p>
        </p:txBody>
      </p:sp>
      <p:pic>
        <p:nvPicPr>
          <p:cNvPr id="4" name="Imagen 3"/>
          <p:cNvPicPr/>
          <p:nvPr/>
        </p:nvPicPr>
        <p:blipFill>
          <a:blip r:embed="rId2"/>
          <a:stretch>
            <a:fillRect/>
          </a:stretch>
        </p:blipFill>
        <p:spPr>
          <a:xfrm>
            <a:off x="1505933" y="2286603"/>
            <a:ext cx="3194855" cy="3058129"/>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310649" y="1609859"/>
            <a:ext cx="4876800" cy="4776653"/>
          </a:xfrm>
          <a:prstGeom prst="rect">
            <a:avLst/>
          </a:prstGeom>
          <a:noFill/>
          <a:ln>
            <a:noFill/>
          </a:ln>
        </p:spPr>
      </p:pic>
    </p:spTree>
    <p:extLst>
      <p:ext uri="{BB962C8B-B14F-4D97-AF65-F5344CB8AC3E}">
        <p14:creationId xmlns:p14="http://schemas.microsoft.com/office/powerpoint/2010/main" val="264379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Herramientas para Machine Learning</a:t>
            </a:r>
            <a:endParaRPr lang="en-US" dirty="0"/>
          </a:p>
        </p:txBody>
      </p:sp>
      <p:sp>
        <p:nvSpPr>
          <p:cNvPr id="3" name="Rectángulo 2"/>
          <p:cNvSpPr/>
          <p:nvPr/>
        </p:nvSpPr>
        <p:spPr>
          <a:xfrm>
            <a:off x="665410" y="1386888"/>
            <a:ext cx="6096000" cy="5324535"/>
          </a:xfrm>
          <a:prstGeom prst="rect">
            <a:avLst/>
          </a:prstGeom>
        </p:spPr>
        <p:txBody>
          <a:bodyPr>
            <a:spAutoFit/>
          </a:bodyPr>
          <a:lstStyle/>
          <a:p>
            <a:pPr algn="just">
              <a:spcAft>
                <a:spcPts val="1200"/>
              </a:spcAft>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Las herramientas para soportar las actividades de ML son una gran cantidad, entre las más populares destacan:</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Lenguaje R</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Python</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Weka</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Knime</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RapidMiner</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Azure</a:t>
            </a:r>
            <a:r>
              <a:rPr lang="es-SV" sz="1400" spc="-25" dirty="0">
                <a:latin typeface="Garamond" panose="02020404030301010803" pitchFamily="18" charset="0"/>
                <a:ea typeface="Times New Roman" panose="02020603050405020304" pitchFamily="18" charset="0"/>
                <a:cs typeface="Times New Roman" panose="02020603050405020304" pitchFamily="18" charset="0"/>
              </a:rPr>
              <a:t> ML Studio</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TensorFlow</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BigML</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SkyTree</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IBM Watson</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MLIB </a:t>
            </a: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Spark</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Julia</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Jupyter</a:t>
            </a:r>
            <a:endParaRPr lang="en-US" sz="14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descr="https://upload.wikimedia.org/wikipedia/commons/thumb/f/fe/Regresi%C3%B3n_en_R_y_Windows.PNG/370px-Regresi%C3%B3n_en_R_y_Windows.PNG"/>
          <p:cNvPicPr/>
          <p:nvPr/>
        </p:nvPicPr>
        <p:blipFill>
          <a:blip r:embed="rId2">
            <a:extLst>
              <a:ext uri="{28A0092B-C50C-407E-A947-70E740481C1C}">
                <a14:useLocalDpi xmlns:a14="http://schemas.microsoft.com/office/drawing/2010/main" val="0"/>
              </a:ext>
            </a:extLst>
          </a:blip>
          <a:srcRect/>
          <a:stretch>
            <a:fillRect/>
          </a:stretch>
        </p:blipFill>
        <p:spPr bwMode="auto">
          <a:xfrm>
            <a:off x="7695596" y="1790700"/>
            <a:ext cx="3343275" cy="1447800"/>
          </a:xfrm>
          <a:prstGeom prst="rect">
            <a:avLst/>
          </a:prstGeom>
          <a:noFill/>
          <a:ln>
            <a:noFill/>
          </a:ln>
        </p:spPr>
      </p:pic>
      <p:pic>
        <p:nvPicPr>
          <p:cNvPr id="7" name="Imagen 6" descr="Weka GUI Chooser.png"/>
          <p:cNvPicPr/>
          <p:nvPr/>
        </p:nvPicPr>
        <p:blipFill>
          <a:blip r:embed="rId3">
            <a:extLst>
              <a:ext uri="{28A0092B-C50C-407E-A947-70E740481C1C}">
                <a14:useLocalDpi xmlns:a14="http://schemas.microsoft.com/office/drawing/2010/main" val="0"/>
              </a:ext>
            </a:extLst>
          </a:blip>
          <a:srcRect/>
          <a:stretch>
            <a:fillRect/>
          </a:stretch>
        </p:blipFill>
        <p:spPr bwMode="auto">
          <a:xfrm>
            <a:off x="5266353" y="2151911"/>
            <a:ext cx="1962150" cy="4048125"/>
          </a:xfrm>
          <a:prstGeom prst="rect">
            <a:avLst/>
          </a:prstGeom>
          <a:noFill/>
          <a:ln>
            <a:noFill/>
          </a:ln>
        </p:spPr>
      </p:pic>
    </p:spTree>
    <p:extLst>
      <p:ext uri="{BB962C8B-B14F-4D97-AF65-F5344CB8AC3E}">
        <p14:creationId xmlns:p14="http://schemas.microsoft.com/office/powerpoint/2010/main" val="114647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AI vs ML vs DL</a:t>
            </a:r>
            <a:endParaRPr lang="en-US" dirty="0"/>
          </a:p>
        </p:txBody>
      </p:sp>
      <p:sp>
        <p:nvSpPr>
          <p:cNvPr id="4" name="Elipse 3"/>
          <p:cNvSpPr/>
          <p:nvPr/>
        </p:nvSpPr>
        <p:spPr>
          <a:xfrm>
            <a:off x="1125860" y="1844824"/>
            <a:ext cx="6120680" cy="482453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2800" dirty="0" smtClean="0">
                <a:solidFill>
                  <a:schemeClr val="tx1"/>
                </a:solidFill>
              </a:rPr>
              <a:t>Artificial </a:t>
            </a:r>
            <a:r>
              <a:rPr lang="es-MX" sz="2800" dirty="0" err="1" smtClean="0">
                <a:solidFill>
                  <a:schemeClr val="tx1"/>
                </a:solidFill>
              </a:rPr>
              <a:t>Intelligence</a:t>
            </a:r>
            <a:endParaRPr lang="en-US" sz="2800" dirty="0">
              <a:solidFill>
                <a:schemeClr val="tx1"/>
              </a:solidFill>
            </a:endParaRPr>
          </a:p>
        </p:txBody>
      </p:sp>
      <p:sp>
        <p:nvSpPr>
          <p:cNvPr id="5" name="Elipse 4"/>
          <p:cNvSpPr/>
          <p:nvPr/>
        </p:nvSpPr>
        <p:spPr>
          <a:xfrm>
            <a:off x="3358108" y="3861048"/>
            <a:ext cx="3384376" cy="209409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2000" dirty="0" smtClean="0">
                <a:solidFill>
                  <a:schemeClr val="tx1"/>
                </a:solidFill>
              </a:rPr>
              <a:t>Machine Learning</a:t>
            </a:r>
            <a:endParaRPr lang="en-US" sz="1200" dirty="0">
              <a:solidFill>
                <a:schemeClr val="tx1"/>
              </a:solidFill>
            </a:endParaRPr>
          </a:p>
        </p:txBody>
      </p:sp>
      <p:sp>
        <p:nvSpPr>
          <p:cNvPr id="6" name="Elipse 5"/>
          <p:cNvSpPr/>
          <p:nvPr/>
        </p:nvSpPr>
        <p:spPr>
          <a:xfrm>
            <a:off x="4654252" y="4941168"/>
            <a:ext cx="172819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200" dirty="0" smtClean="0">
                <a:solidFill>
                  <a:schemeClr val="tx1"/>
                </a:solidFill>
              </a:rPr>
              <a:t>Deep Learning</a:t>
            </a:r>
            <a:endParaRPr lang="en-US" sz="1200" dirty="0">
              <a:solidFill>
                <a:schemeClr val="tx1"/>
              </a:solidFill>
            </a:endParaRPr>
          </a:p>
        </p:txBody>
      </p:sp>
      <p:sp>
        <p:nvSpPr>
          <p:cNvPr id="7" name="Rectángulo 6"/>
          <p:cNvSpPr/>
          <p:nvPr/>
        </p:nvSpPr>
        <p:spPr>
          <a:xfrm>
            <a:off x="7606580" y="2780928"/>
            <a:ext cx="3960440" cy="2000548"/>
          </a:xfrm>
          <a:prstGeom prst="rect">
            <a:avLst/>
          </a:prstGeom>
        </p:spPr>
        <p:txBody>
          <a:bodyPr wrap="square">
            <a:spAutoFit/>
          </a:bodyPr>
          <a:lstStyle/>
          <a:p>
            <a:r>
              <a:rPr lang="en-US" sz="1200" i="1" dirty="0" smtClean="0">
                <a:latin typeface="medium-content-serif-font"/>
              </a:rPr>
              <a:t>Machine </a:t>
            </a:r>
            <a:r>
              <a:rPr lang="en-US" sz="1200" i="1" dirty="0">
                <a:latin typeface="medium-content-serif-font"/>
              </a:rPr>
              <a:t>Learning is a </a:t>
            </a:r>
            <a:r>
              <a:rPr lang="en-US" sz="1400" b="1" i="1" dirty="0">
                <a:latin typeface="medium-content-serif-font"/>
              </a:rPr>
              <a:t>current application of AI </a:t>
            </a:r>
            <a:r>
              <a:rPr lang="en-US" sz="1200" i="1" dirty="0">
                <a:latin typeface="medium-content-serif-font"/>
              </a:rPr>
              <a:t>based around the idea that we should really just be able to give machines access to data and let them learn for </a:t>
            </a:r>
            <a:r>
              <a:rPr lang="en-US" sz="1200" i="1" dirty="0" smtClean="0">
                <a:latin typeface="medium-content-serif-font"/>
              </a:rPr>
              <a:t>themselves</a:t>
            </a:r>
          </a:p>
          <a:p>
            <a:endParaRPr lang="es-MX" sz="1200" i="1" dirty="0">
              <a:latin typeface="medium-content-serif-font"/>
            </a:endParaRPr>
          </a:p>
          <a:p>
            <a:r>
              <a:rPr lang="en-US" sz="1200" i="1" dirty="0">
                <a:latin typeface="medium-content-serif-font"/>
              </a:rPr>
              <a:t>Deep Learning — A Technique for Implementing Machine Learning</a:t>
            </a:r>
          </a:p>
          <a:p>
            <a:endParaRPr lang="en-US" sz="1200" i="1" dirty="0">
              <a:latin typeface="medium-content-serif-font"/>
            </a:endParaRPr>
          </a:p>
          <a:p>
            <a:endParaRPr lang="en-US" sz="1200" i="1" dirty="0" smtClean="0">
              <a:latin typeface="medium-content-serif-font"/>
              <a:hlinkClick r:id="rId2"/>
            </a:endParaRPr>
          </a:p>
          <a:p>
            <a:endParaRPr lang="en-US" sz="1200" i="1" dirty="0"/>
          </a:p>
        </p:txBody>
      </p:sp>
    </p:spTree>
    <p:extLst>
      <p:ext uri="{BB962C8B-B14F-4D97-AF65-F5344CB8AC3E}">
        <p14:creationId xmlns:p14="http://schemas.microsoft.com/office/powerpoint/2010/main" val="397909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Científico de Datos</a:t>
            </a:r>
            <a:endParaRPr lang="en-US" dirty="0"/>
          </a:p>
        </p:txBody>
      </p:sp>
      <p:pic>
        <p:nvPicPr>
          <p:cNvPr id="4" name="Imagen 3"/>
          <p:cNvPicPr>
            <a:picLocks noChangeAspect="1"/>
          </p:cNvPicPr>
          <p:nvPr/>
        </p:nvPicPr>
        <p:blipFill>
          <a:blip r:embed="rId2"/>
          <a:stretch>
            <a:fillRect/>
          </a:stretch>
        </p:blipFill>
        <p:spPr>
          <a:xfrm>
            <a:off x="405780" y="2038288"/>
            <a:ext cx="2581275" cy="2495550"/>
          </a:xfrm>
          <a:prstGeom prst="rect">
            <a:avLst/>
          </a:prstGeom>
        </p:spPr>
      </p:pic>
      <p:pic>
        <p:nvPicPr>
          <p:cNvPr id="5" name="Picture 2" descr="Image21328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964" y="2038288"/>
            <a:ext cx="5792897" cy="38830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9205211" y="2038288"/>
            <a:ext cx="2762250" cy="3838575"/>
          </a:xfrm>
          <a:prstGeom prst="rect">
            <a:avLst/>
          </a:prstGeom>
        </p:spPr>
      </p:pic>
    </p:spTree>
    <p:extLst>
      <p:ext uri="{BB962C8B-B14F-4D97-AF65-F5344CB8AC3E}">
        <p14:creationId xmlns:p14="http://schemas.microsoft.com/office/powerpoint/2010/main" val="406152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Estadística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35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Estadística</a:t>
            </a:r>
            <a:r>
              <a:rPr lang="en-US" dirty="0" smtClean="0"/>
              <a:t>: </a:t>
            </a:r>
            <a:r>
              <a:rPr lang="en-US" dirty="0" err="1" smtClean="0"/>
              <a:t>Concepto</a:t>
            </a:r>
            <a:endParaRPr lang="en-US" dirty="0"/>
          </a:p>
        </p:txBody>
      </p:sp>
      <p:sp>
        <p:nvSpPr>
          <p:cNvPr id="3" name="Marcador de contenido 2"/>
          <p:cNvSpPr>
            <a:spLocks noGrp="1"/>
          </p:cNvSpPr>
          <p:nvPr>
            <p:ph idx="1"/>
          </p:nvPr>
        </p:nvSpPr>
        <p:spPr>
          <a:xfrm>
            <a:off x="838201" y="1825625"/>
            <a:ext cx="11048999" cy="4351338"/>
          </a:xfrm>
        </p:spPr>
        <p:txBody>
          <a:bodyPr>
            <a:noAutofit/>
          </a:bodyPr>
          <a:lstStyle/>
          <a:p>
            <a:r>
              <a:rPr lang="es-SV" sz="1400" b="1" dirty="0">
                <a:solidFill>
                  <a:schemeClr val="tx1"/>
                </a:solidFill>
              </a:rPr>
              <a:t>Estadística</a:t>
            </a:r>
          </a:p>
          <a:p>
            <a:r>
              <a:rPr lang="es-SV" sz="1400" dirty="0">
                <a:solidFill>
                  <a:schemeClr val="tx1"/>
                </a:solidFill>
              </a:rPr>
              <a:t>La estadística es la parte de las matemáticas que se encarga del estudio de una determinada característica de una población, recogiendo los datos, organizándolos en tablas, representándolos gráficamente y analizándolos para sacar conclusiones.</a:t>
            </a:r>
          </a:p>
          <a:p>
            <a:r>
              <a:rPr lang="es-SV" sz="1400" dirty="0">
                <a:solidFill>
                  <a:schemeClr val="tx1"/>
                </a:solidFill>
              </a:rPr>
              <a:t>Existen dos tipos de estadística:</a:t>
            </a:r>
          </a:p>
          <a:p>
            <a:pPr lvl="0"/>
            <a:r>
              <a:rPr lang="es-SV" sz="1400" dirty="0">
                <a:solidFill>
                  <a:schemeClr val="tx1"/>
                </a:solidFill>
              </a:rPr>
              <a:t>Estadística Descriptiva: Realiza estudios sobre los datos, para resumir la información de la forma más sencilla y presentable posible obteniendo así los parámetros que distinguen las características de un conjunto de observaciones, es decir, trata del recuento, ordenación, clasificación y presentación de los datos.</a:t>
            </a:r>
          </a:p>
          <a:p>
            <a:pPr lvl="0"/>
            <a:r>
              <a:rPr lang="es-SV" sz="1400" dirty="0">
                <a:solidFill>
                  <a:schemeClr val="tx1"/>
                </a:solidFill>
              </a:rPr>
              <a:t>Estadística Inferencial: Realiza el estudio sobre un subconjunto de la población llamado muestra y, posteriormente, extiende/infiere los resultados obtenidos a toda la población. En otras palabras, la estadística inferencial utiliza los resultados de la estadística descriptiva y se apoya en el cálculo de probabilidades para la obtención de conclusiones sobre una población a partir de los resultados obtenidos de una muestra</a:t>
            </a:r>
            <a:r>
              <a:rPr lang="es-SV" sz="1400" dirty="0" smtClean="0">
                <a:solidFill>
                  <a:schemeClr val="tx1"/>
                </a:solidFill>
              </a:rPr>
              <a:t>.</a:t>
            </a:r>
            <a:endParaRPr lang="es-SV" sz="1400" dirty="0">
              <a:solidFill>
                <a:schemeClr val="tx1"/>
              </a:solidFill>
            </a:endParaRPr>
          </a:p>
        </p:txBody>
      </p:sp>
    </p:spTree>
    <p:extLst>
      <p:ext uri="{BB962C8B-B14F-4D97-AF65-F5344CB8AC3E}">
        <p14:creationId xmlns:p14="http://schemas.microsoft.com/office/powerpoint/2010/main" val="2380331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Estadística: Tipos de Variables</a:t>
            </a:r>
            <a:endParaRPr lang="es-SV" dirty="0"/>
          </a:p>
        </p:txBody>
      </p:sp>
      <p:graphicFrame>
        <p:nvGraphicFramePr>
          <p:cNvPr id="4" name="Diagrama 3"/>
          <p:cNvGraphicFramePr/>
          <p:nvPr>
            <p:extLst>
              <p:ext uri="{D42A27DB-BD31-4B8C-83A1-F6EECF244321}">
                <p14:modId xmlns:p14="http://schemas.microsoft.com/office/powerpoint/2010/main" val="3528816532"/>
              </p:ext>
            </p:extLst>
          </p:nvPr>
        </p:nvGraphicFramePr>
        <p:xfrm>
          <a:off x="2490061" y="1384664"/>
          <a:ext cx="7947162" cy="5199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26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Estadística: Medidas de Tendencia Central</a:t>
            </a:r>
            <a:endParaRPr lang="es-SV" dirty="0"/>
          </a:p>
        </p:txBody>
      </p:sp>
      <p:pic>
        <p:nvPicPr>
          <p:cNvPr id="4" name="Imagen 3" descr="Resultado de imagen para medidas de tendencia central"/>
          <p:cNvPicPr/>
          <p:nvPr/>
        </p:nvPicPr>
        <p:blipFill>
          <a:blip r:embed="rId2">
            <a:extLst>
              <a:ext uri="{28A0092B-C50C-407E-A947-70E740481C1C}">
                <a14:useLocalDpi xmlns:a14="http://schemas.microsoft.com/office/drawing/2010/main" val="0"/>
              </a:ext>
            </a:extLst>
          </a:blip>
          <a:srcRect/>
          <a:stretch>
            <a:fillRect/>
          </a:stretch>
        </p:blipFill>
        <p:spPr bwMode="auto">
          <a:xfrm>
            <a:off x="3735977" y="1951898"/>
            <a:ext cx="5222103" cy="3874135"/>
          </a:xfrm>
          <a:prstGeom prst="rect">
            <a:avLst/>
          </a:prstGeom>
          <a:noFill/>
          <a:ln>
            <a:noFill/>
          </a:ln>
        </p:spPr>
      </p:pic>
    </p:spTree>
    <p:extLst>
      <p:ext uri="{BB962C8B-B14F-4D97-AF65-F5344CB8AC3E}">
        <p14:creationId xmlns:p14="http://schemas.microsoft.com/office/powerpoint/2010/main" val="6559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Fundamentos Machine Learning</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Conceptos Básicos</a:t>
            </a:r>
          </a:p>
          <a:p>
            <a:r>
              <a:rPr lang="es-ES" sz="2400" noProof="1" smtClean="0"/>
              <a:t>Estadística Básica</a:t>
            </a:r>
          </a:p>
          <a:p>
            <a:r>
              <a:rPr lang="es-ES" sz="2400" noProof="1" smtClean="0"/>
              <a:t>Análisis Exploratorio</a:t>
            </a:r>
          </a:p>
          <a:p>
            <a:r>
              <a:rPr lang="es-ES" sz="2400" noProof="1" smtClean="0"/>
              <a:t>Data Quality</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Estadística: Familias de Medidas</a:t>
            </a:r>
            <a:endParaRPr lang="es-SV" dirty="0"/>
          </a:p>
        </p:txBody>
      </p:sp>
      <p:graphicFrame>
        <p:nvGraphicFramePr>
          <p:cNvPr id="4" name="Diagrama 3"/>
          <p:cNvGraphicFramePr/>
          <p:nvPr>
            <p:extLst>
              <p:ext uri="{D42A27DB-BD31-4B8C-83A1-F6EECF244321}">
                <p14:modId xmlns:p14="http://schemas.microsoft.com/office/powerpoint/2010/main" val="1070833898"/>
              </p:ext>
            </p:extLst>
          </p:nvPr>
        </p:nvGraphicFramePr>
        <p:xfrm>
          <a:off x="-345304" y="1541417"/>
          <a:ext cx="12493762" cy="521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5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¿Qué es una Distribución de Probabilidad?</a:t>
            </a:r>
            <a:endParaRPr lang="es-SV" dirty="0"/>
          </a:p>
        </p:txBody>
      </p:sp>
      <p:sp>
        <p:nvSpPr>
          <p:cNvPr id="3" name="Marcador de contenido 2"/>
          <p:cNvSpPr>
            <a:spLocks noGrp="1"/>
          </p:cNvSpPr>
          <p:nvPr>
            <p:ph idx="1"/>
          </p:nvPr>
        </p:nvSpPr>
        <p:spPr>
          <a:xfrm>
            <a:off x="838202" y="1825625"/>
            <a:ext cx="2871650" cy="4351338"/>
          </a:xfrm>
        </p:spPr>
        <p:txBody>
          <a:bodyPr>
            <a:normAutofit fontScale="85000" lnSpcReduction="10000"/>
          </a:bodyPr>
          <a:lstStyle/>
          <a:p>
            <a:r>
              <a:rPr lang="es-SV" dirty="0"/>
              <a:t>En </a:t>
            </a:r>
            <a:r>
              <a:rPr lang="es-SV" dirty="0">
                <a:hlinkClick r:id="rId2" tooltip="Teoría de la probabilidad"/>
              </a:rPr>
              <a:t>teoría de la probabilidad</a:t>
            </a:r>
            <a:r>
              <a:rPr lang="es-SV" dirty="0"/>
              <a:t> y </a:t>
            </a:r>
            <a:r>
              <a:rPr lang="es-SV" dirty="0">
                <a:hlinkClick r:id="rId3" tooltip="Estadística"/>
              </a:rPr>
              <a:t>estadística</a:t>
            </a:r>
            <a:r>
              <a:rPr lang="es-SV" dirty="0"/>
              <a:t>, la </a:t>
            </a:r>
            <a:r>
              <a:rPr lang="es-SV" b="1" dirty="0"/>
              <a:t>distribución de probabilidad</a:t>
            </a:r>
            <a:r>
              <a:rPr lang="es-SV" dirty="0"/>
              <a:t> de una </a:t>
            </a:r>
            <a:r>
              <a:rPr lang="es-SV" dirty="0">
                <a:hlinkClick r:id="rId4" tooltip="Variable aleatoria"/>
              </a:rPr>
              <a:t>variable aleatoria</a:t>
            </a:r>
            <a:r>
              <a:rPr lang="es-SV" dirty="0"/>
              <a:t> es una </a:t>
            </a:r>
            <a:r>
              <a:rPr lang="es-SV" dirty="0">
                <a:hlinkClick r:id="rId5" tooltip="Función matemática"/>
              </a:rPr>
              <a:t>función</a:t>
            </a:r>
            <a:r>
              <a:rPr lang="es-SV" dirty="0"/>
              <a:t> que asigna a cada suceso definido sobre la </a:t>
            </a:r>
            <a:r>
              <a:rPr lang="es-SV" dirty="0">
                <a:hlinkClick r:id="rId6" tooltip="Variable estadística"/>
              </a:rPr>
              <a:t>variable</a:t>
            </a:r>
            <a:r>
              <a:rPr lang="es-SV" dirty="0"/>
              <a:t> la </a:t>
            </a:r>
            <a:r>
              <a:rPr lang="es-SV" dirty="0">
                <a:hlinkClick r:id="rId7" tooltip="Probabilidad"/>
              </a:rPr>
              <a:t>probabilidad</a:t>
            </a:r>
            <a:r>
              <a:rPr lang="es-SV" dirty="0"/>
              <a:t> de que dicho suceso ocurra. La distribución de probabilidad está definida sobre el conjunto de todos los sucesos y cada uno de los sucesos es el rango de valores de la variable aleatoria.</a:t>
            </a:r>
          </a:p>
        </p:txBody>
      </p:sp>
      <p:pic>
        <p:nvPicPr>
          <p:cNvPr id="1026" name="Picture 2" descr="Distribuciones estadÃ­stica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129" y="1399904"/>
            <a:ext cx="7620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4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La distribución Normal</a:t>
            </a:r>
            <a:endParaRPr lang="es-SV" dirty="0"/>
          </a:p>
        </p:txBody>
      </p:sp>
      <p:sp>
        <p:nvSpPr>
          <p:cNvPr id="3" name="Marcador de contenido 2"/>
          <p:cNvSpPr>
            <a:spLocks noGrp="1"/>
          </p:cNvSpPr>
          <p:nvPr>
            <p:ph idx="1"/>
          </p:nvPr>
        </p:nvSpPr>
        <p:spPr/>
        <p:txBody>
          <a:bodyPr>
            <a:noAutofit/>
          </a:bodyPr>
          <a:lstStyle/>
          <a:p>
            <a:r>
              <a:rPr lang="es-SV" sz="1200" dirty="0">
                <a:solidFill>
                  <a:schemeClr val="tx1"/>
                </a:solidFill>
              </a:rPr>
              <a:t>La distribución normal es la más importante de todas las distribuciones de probabilidad. Es una distribución de </a:t>
            </a:r>
            <a:r>
              <a:rPr lang="es-SV" sz="1200" b="1" dirty="0">
                <a:solidFill>
                  <a:schemeClr val="tx1"/>
                </a:solidFill>
              </a:rPr>
              <a:t>variable continua</a:t>
            </a:r>
            <a:r>
              <a:rPr lang="es-SV" sz="1200" dirty="0">
                <a:solidFill>
                  <a:schemeClr val="tx1"/>
                </a:solidFill>
              </a:rPr>
              <a:t> cuyo rango es del menos infinito al más </a:t>
            </a:r>
            <a:r>
              <a:rPr lang="es-SV" sz="1200" dirty="0" smtClean="0">
                <a:solidFill>
                  <a:schemeClr val="tx1"/>
                </a:solidFill>
              </a:rPr>
              <a:t>infinito. La </a:t>
            </a:r>
            <a:r>
              <a:rPr lang="es-SV" sz="1200" dirty="0">
                <a:solidFill>
                  <a:schemeClr val="tx1"/>
                </a:solidFill>
              </a:rPr>
              <a:t>popularidad se debe a tres razones principales:</a:t>
            </a:r>
          </a:p>
          <a:p>
            <a:pPr lvl="0"/>
            <a:r>
              <a:rPr lang="es-SV" sz="1200" dirty="0" smtClean="0">
                <a:solidFill>
                  <a:schemeClr val="tx1"/>
                </a:solidFill>
              </a:rPr>
              <a:t>-La </a:t>
            </a:r>
            <a:r>
              <a:rPr lang="es-SV" sz="1200" b="1" dirty="0">
                <a:solidFill>
                  <a:schemeClr val="tx1"/>
                </a:solidFill>
              </a:rPr>
              <a:t>gran cantidad de fenómenos reales</a:t>
            </a:r>
            <a:r>
              <a:rPr lang="es-SV" sz="1200" dirty="0">
                <a:solidFill>
                  <a:schemeClr val="tx1"/>
                </a:solidFill>
              </a:rPr>
              <a:t> que se pueden modelizar con esta distribución.</a:t>
            </a:r>
          </a:p>
          <a:p>
            <a:pPr lvl="0"/>
            <a:r>
              <a:rPr lang="es-SV" sz="1200" dirty="0" smtClean="0">
                <a:solidFill>
                  <a:schemeClr val="tx1"/>
                </a:solidFill>
              </a:rPr>
              <a:t>-Muchas </a:t>
            </a:r>
            <a:r>
              <a:rPr lang="es-SV" sz="1200" dirty="0">
                <a:solidFill>
                  <a:schemeClr val="tx1"/>
                </a:solidFill>
              </a:rPr>
              <a:t>de las distribuciones de uso frecuente </a:t>
            </a:r>
            <a:r>
              <a:rPr lang="es-SV" sz="1200" b="1" dirty="0">
                <a:solidFill>
                  <a:schemeClr val="tx1"/>
                </a:solidFill>
              </a:rPr>
              <a:t>tienden a aproximarse a la distribución normal bajo</a:t>
            </a:r>
            <a:r>
              <a:rPr lang="es-SV" sz="1200" dirty="0">
                <a:solidFill>
                  <a:schemeClr val="tx1"/>
                </a:solidFill>
              </a:rPr>
              <a:t> ciertas condiciones.</a:t>
            </a:r>
          </a:p>
          <a:p>
            <a:r>
              <a:rPr lang="es-SV" sz="1200" dirty="0" smtClean="0">
                <a:solidFill>
                  <a:schemeClr val="tx1"/>
                </a:solidFill>
              </a:rPr>
              <a:t>-En </a:t>
            </a:r>
            <a:r>
              <a:rPr lang="es-SV" sz="1200" dirty="0">
                <a:solidFill>
                  <a:schemeClr val="tx1"/>
                </a:solidFill>
              </a:rPr>
              <a:t>virtud del teorema central del límite, todas aquellas variables que puedan considerarse causadas por</a:t>
            </a:r>
            <a:r>
              <a:rPr lang="es-SV" sz="1200" b="1" dirty="0">
                <a:solidFill>
                  <a:schemeClr val="tx1"/>
                </a:solidFill>
              </a:rPr>
              <a:t> un gran número de pequeños efectos tienden a distribuirse con una distribución normal</a:t>
            </a:r>
            <a:r>
              <a:rPr lang="es-SV" sz="1200" dirty="0">
                <a:solidFill>
                  <a:schemeClr val="tx1"/>
                </a:solidFill>
              </a:rPr>
              <a:t>.</a:t>
            </a:r>
          </a:p>
        </p:txBody>
      </p:sp>
      <p:pic>
        <p:nvPicPr>
          <p:cNvPr id="5" name="Imagen 4"/>
          <p:cNvPicPr/>
          <p:nvPr/>
        </p:nvPicPr>
        <p:blipFill rotWithShape="1">
          <a:blip r:embed="rId2"/>
          <a:srcRect t="4023"/>
          <a:stretch/>
        </p:blipFill>
        <p:spPr bwMode="auto">
          <a:xfrm>
            <a:off x="5830253" y="1825625"/>
            <a:ext cx="5588863" cy="3412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0891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Otros Coeficientes</a:t>
            </a:r>
            <a:endParaRPr lang="es-SV" dirty="0"/>
          </a:p>
        </p:txBody>
      </p:sp>
      <p:sp>
        <p:nvSpPr>
          <p:cNvPr id="3" name="Marcador de contenido 2"/>
          <p:cNvSpPr>
            <a:spLocks noGrp="1"/>
          </p:cNvSpPr>
          <p:nvPr>
            <p:ph idx="1"/>
          </p:nvPr>
        </p:nvSpPr>
        <p:spPr/>
        <p:txBody>
          <a:bodyPr>
            <a:noAutofit/>
          </a:bodyPr>
          <a:lstStyle/>
          <a:p>
            <a:pPr lvl="0"/>
            <a:r>
              <a:rPr lang="es-SV" sz="1200" b="1" dirty="0">
                <a:solidFill>
                  <a:schemeClr val="tx1"/>
                </a:solidFill>
              </a:rPr>
              <a:t>Valor P</a:t>
            </a:r>
            <a:r>
              <a:rPr lang="es-SV" sz="1200" dirty="0">
                <a:solidFill>
                  <a:schemeClr val="tx1"/>
                </a:solidFill>
              </a:rPr>
              <a:t>: El valor P es una medida de la fuerza de la evidencia en sus datos en contra de la hipótesis nula. Por lo general mientras más pequeño sea el valor P, más fuerte será la evidencia para rechazar la hipótesis nula. Tradicionalmente el valor P se compara con valores menores que </a:t>
            </a:r>
            <a:r>
              <a:rPr lang="es-SV" sz="1200" b="1" dirty="0">
                <a:solidFill>
                  <a:schemeClr val="tx1"/>
                </a:solidFill>
              </a:rPr>
              <a:t>0.05 o 0.01</a:t>
            </a:r>
            <a:r>
              <a:rPr lang="es-SV" sz="1200" dirty="0">
                <a:solidFill>
                  <a:schemeClr val="tx1"/>
                </a:solidFill>
              </a:rPr>
              <a:t>, dependiendo del campo de estudio.</a:t>
            </a:r>
          </a:p>
          <a:p>
            <a:pPr lvl="0"/>
            <a:r>
              <a:rPr lang="es-SV" sz="1200" b="1" dirty="0">
                <a:solidFill>
                  <a:schemeClr val="tx1"/>
                </a:solidFill>
              </a:rPr>
              <a:t>Valor T</a:t>
            </a:r>
            <a:r>
              <a:rPr lang="es-SV" sz="1200" dirty="0">
                <a:solidFill>
                  <a:schemeClr val="tx1"/>
                </a:solidFill>
              </a:rPr>
              <a:t>: Un valor t es el resultado de una prueba estadística. El valor se encuentra en la distribución t de </a:t>
            </a:r>
            <a:r>
              <a:rPr lang="es-SV" sz="1200" dirty="0" err="1">
                <a:solidFill>
                  <a:schemeClr val="tx1"/>
                </a:solidFill>
              </a:rPr>
              <a:t>Student</a:t>
            </a:r>
            <a:r>
              <a:rPr lang="es-SV" sz="1200" dirty="0">
                <a:solidFill>
                  <a:schemeClr val="tx1"/>
                </a:solidFill>
              </a:rPr>
              <a:t> que es apropiado para los grados de libertad. La ubicación especifica la probabilidad de obtener el valor t por casualidad. Si la probabilidad es menor que el nivel de significación, el resultado se juzga que es estadísticamente significativo</a:t>
            </a:r>
            <a:r>
              <a:rPr lang="es-SV" sz="1200" dirty="0" smtClean="0">
                <a:solidFill>
                  <a:schemeClr val="tx1"/>
                </a:solidFill>
              </a:rPr>
              <a:t>. </a:t>
            </a:r>
            <a:r>
              <a:rPr lang="es-SV" sz="1200" dirty="0">
                <a:solidFill>
                  <a:schemeClr val="tx1"/>
                </a:solidFill>
              </a:rPr>
              <a:t>es aceptable si es </a:t>
            </a:r>
            <a:r>
              <a:rPr lang="es-SV" sz="1200" b="1" dirty="0">
                <a:solidFill>
                  <a:schemeClr val="tx1"/>
                </a:solidFill>
              </a:rPr>
              <a:t>mayor que +2 y menor que -2.</a:t>
            </a:r>
            <a:endParaRPr lang="es-SV" sz="1050" b="1" dirty="0">
              <a:solidFill>
                <a:schemeClr val="tx1"/>
              </a:solidFill>
            </a:endParaRPr>
          </a:p>
        </p:txBody>
      </p:sp>
      <p:pic>
        <p:nvPicPr>
          <p:cNvPr id="5" name="Imagen 4"/>
          <p:cNvPicPr>
            <a:picLocks noChangeAspect="1"/>
          </p:cNvPicPr>
          <p:nvPr/>
        </p:nvPicPr>
        <p:blipFill>
          <a:blip r:embed="rId2"/>
          <a:stretch>
            <a:fillRect/>
          </a:stretch>
        </p:blipFill>
        <p:spPr>
          <a:xfrm>
            <a:off x="6427062" y="1825625"/>
            <a:ext cx="4284481" cy="2260098"/>
          </a:xfrm>
          <a:prstGeom prst="rect">
            <a:avLst/>
          </a:prstGeom>
        </p:spPr>
      </p:pic>
      <p:pic>
        <p:nvPicPr>
          <p:cNvPr id="2052" name="Picture 4" descr="Resultado de imagen para t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52" y="4085723"/>
            <a:ext cx="3390900" cy="244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74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Estandarización</a:t>
            </a:r>
            <a:endParaRPr lang="es-SV" dirty="0"/>
          </a:p>
        </p:txBody>
      </p:sp>
      <p:sp>
        <p:nvSpPr>
          <p:cNvPr id="3" name="Marcador de contenido 2"/>
          <p:cNvSpPr>
            <a:spLocks noGrp="1"/>
          </p:cNvSpPr>
          <p:nvPr>
            <p:ph idx="1"/>
          </p:nvPr>
        </p:nvSpPr>
        <p:spPr/>
        <p:txBody>
          <a:bodyPr>
            <a:normAutofit/>
          </a:bodyPr>
          <a:lstStyle/>
          <a:p>
            <a:pPr algn="just"/>
            <a:r>
              <a:rPr lang="es-SV" sz="1400" dirty="0">
                <a:solidFill>
                  <a:schemeClr val="tx1"/>
                </a:solidFill>
              </a:rPr>
              <a:t>La estandarización de datos es importante ya que en la mayoría de casos nos encontraremos que dentro de un mismo set de datos, </a:t>
            </a:r>
            <a:r>
              <a:rPr lang="es-SV" sz="1400" b="1" dirty="0">
                <a:solidFill>
                  <a:schemeClr val="tx1"/>
                </a:solidFill>
              </a:rPr>
              <a:t>los atributos tienen diferente naturaleza</a:t>
            </a:r>
            <a:r>
              <a:rPr lang="es-SV" sz="1400" dirty="0">
                <a:solidFill>
                  <a:schemeClr val="tx1"/>
                </a:solidFill>
              </a:rPr>
              <a:t>, origen y forma de medición, en otras palabras, si los datos no son estandarizados estos no serían comparables</a:t>
            </a:r>
          </a:p>
        </p:txBody>
      </p:sp>
      <p:pic>
        <p:nvPicPr>
          <p:cNvPr id="3074" name="Picture 2" descr="https://qph.fs.quoracdn.net/main-qimg-08e4231c9506c617e9fb5e60c8f296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1518557"/>
            <a:ext cx="57340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720634" y="4001294"/>
            <a:ext cx="6391275" cy="2466975"/>
          </a:xfrm>
          <a:prstGeom prst="rect">
            <a:avLst/>
          </a:prstGeom>
        </p:spPr>
      </p:pic>
    </p:spTree>
    <p:extLst>
      <p:ext uri="{BB962C8B-B14F-4D97-AF65-F5344CB8AC3E}">
        <p14:creationId xmlns:p14="http://schemas.microsoft.com/office/powerpoint/2010/main" val="256996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Análisis Exploratorio</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765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Análisis</a:t>
            </a:r>
            <a:r>
              <a:rPr lang="en-US" dirty="0" smtClean="0"/>
              <a:t> </a:t>
            </a:r>
            <a:r>
              <a:rPr lang="en-US" dirty="0" err="1" smtClean="0"/>
              <a:t>Exploratorio</a:t>
            </a:r>
            <a:r>
              <a:rPr lang="en-US" dirty="0" smtClean="0"/>
              <a:t> de </a:t>
            </a:r>
            <a:r>
              <a:rPr lang="en-US" dirty="0" err="1" smtClean="0"/>
              <a:t>Datos</a:t>
            </a:r>
            <a:endParaRPr lang="en-US" dirty="0"/>
          </a:p>
        </p:txBody>
      </p:sp>
      <p:sp>
        <p:nvSpPr>
          <p:cNvPr id="3" name="Marcador de contenido 2"/>
          <p:cNvSpPr>
            <a:spLocks noGrp="1"/>
          </p:cNvSpPr>
          <p:nvPr>
            <p:ph idx="1"/>
          </p:nvPr>
        </p:nvSpPr>
        <p:spPr>
          <a:xfrm>
            <a:off x="472441" y="1734185"/>
            <a:ext cx="4674325" cy="4351338"/>
          </a:xfrm>
        </p:spPr>
        <p:txBody>
          <a:bodyPr>
            <a:noAutofit/>
          </a:bodyPr>
          <a:lstStyle/>
          <a:p>
            <a:r>
              <a:rPr lang="es-SV" sz="1200" dirty="0">
                <a:solidFill>
                  <a:schemeClr val="tx1"/>
                </a:solidFill>
              </a:rPr>
              <a:t>Independientemente de la complejidad de los datos disponibles y del procedimiento estadístico que se tenga intención de utilizar, una exploración minuciosa de los datos previa al inicio de cualquier análisis posee importantes ventajas que un analista no puede pasar por alto.</a:t>
            </a:r>
          </a:p>
          <a:p>
            <a:r>
              <a:rPr lang="es-SV" sz="1200" dirty="0">
                <a:solidFill>
                  <a:schemeClr val="tx1"/>
                </a:solidFill>
              </a:rPr>
              <a:t>Una exploración minuciosa de los datos permite identificar entre otras cosas:</a:t>
            </a:r>
          </a:p>
          <a:p>
            <a:pPr lvl="0"/>
            <a:r>
              <a:rPr lang="es-SV" sz="1200" dirty="0">
                <a:solidFill>
                  <a:schemeClr val="tx1"/>
                </a:solidFill>
              </a:rPr>
              <a:t>Posibles errores (datos mal introducidos, respuestas mal codificadas, etc.)</a:t>
            </a:r>
          </a:p>
          <a:p>
            <a:pPr lvl="0"/>
            <a:r>
              <a:rPr lang="es-SV" sz="1200" dirty="0">
                <a:solidFill>
                  <a:schemeClr val="tx1"/>
                </a:solidFill>
              </a:rPr>
              <a:t>Valores extremos (valores que se alejan demasiado del centro)</a:t>
            </a:r>
          </a:p>
          <a:p>
            <a:pPr lvl="0"/>
            <a:r>
              <a:rPr lang="es-SV" sz="1200" dirty="0">
                <a:solidFill>
                  <a:schemeClr val="tx1"/>
                </a:solidFill>
              </a:rPr>
              <a:t>Pautas extrañas en los datos (valores que se repiten demasiado o que no aparecen nunca, etc.)</a:t>
            </a:r>
          </a:p>
          <a:p>
            <a:pPr lvl="0"/>
            <a:r>
              <a:rPr lang="es-SV" sz="1200" dirty="0">
                <a:solidFill>
                  <a:schemeClr val="tx1"/>
                </a:solidFill>
              </a:rPr>
              <a:t>Variabilidad no </a:t>
            </a:r>
            <a:r>
              <a:rPr lang="es-SV" sz="1200" dirty="0" smtClean="0">
                <a:solidFill>
                  <a:schemeClr val="tx1"/>
                </a:solidFill>
              </a:rPr>
              <a:t>esperada</a:t>
            </a:r>
            <a:endParaRPr lang="es-SV" sz="1200" dirty="0">
              <a:solidFill>
                <a:schemeClr val="tx1"/>
              </a:solidFill>
            </a:endParaRPr>
          </a:p>
        </p:txBody>
      </p:sp>
      <p:pic>
        <p:nvPicPr>
          <p:cNvPr id="4098" name="Picture 2" descr="Resultado de imagen para analisis exploratorio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326" y="1789748"/>
            <a:ext cx="60864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152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AED</a:t>
            </a:r>
            <a:endParaRPr lang="es-SV" dirty="0"/>
          </a:p>
        </p:txBody>
      </p:sp>
      <p:graphicFrame>
        <p:nvGraphicFramePr>
          <p:cNvPr id="4" name="Diagrama 3"/>
          <p:cNvGraphicFramePr/>
          <p:nvPr>
            <p:extLst>
              <p:ext uri="{D42A27DB-BD31-4B8C-83A1-F6EECF244321}">
                <p14:modId xmlns:p14="http://schemas.microsoft.com/office/powerpoint/2010/main" val="1304837514"/>
              </p:ext>
            </p:extLst>
          </p:nvPr>
        </p:nvGraphicFramePr>
        <p:xfrm>
          <a:off x="483326" y="1826713"/>
          <a:ext cx="10424160" cy="5148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82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AED</a:t>
            </a:r>
            <a:endParaRPr lang="es-SV" dirty="0"/>
          </a:p>
        </p:txBody>
      </p:sp>
      <p:graphicFrame>
        <p:nvGraphicFramePr>
          <p:cNvPr id="4" name="Tabla 3"/>
          <p:cNvGraphicFramePr>
            <a:graphicFrameLocks noGrp="1"/>
          </p:cNvGraphicFramePr>
          <p:nvPr>
            <p:extLst>
              <p:ext uri="{D42A27DB-BD31-4B8C-83A1-F6EECF244321}">
                <p14:modId xmlns:p14="http://schemas.microsoft.com/office/powerpoint/2010/main" val="3929260358"/>
              </p:ext>
            </p:extLst>
          </p:nvPr>
        </p:nvGraphicFramePr>
        <p:xfrm>
          <a:off x="1854927" y="2142308"/>
          <a:ext cx="8647610" cy="3905794"/>
        </p:xfrm>
        <a:graphic>
          <a:graphicData uri="http://schemas.openxmlformats.org/drawingml/2006/table">
            <a:tbl>
              <a:tblPr firstRow="1" firstCol="1" bandRow="1">
                <a:tableStyleId>{5C22544A-7EE6-4342-B048-85BDC9FD1C3A}</a:tableStyleId>
              </a:tblPr>
              <a:tblGrid>
                <a:gridCol w="1766231">
                  <a:extLst>
                    <a:ext uri="{9D8B030D-6E8A-4147-A177-3AD203B41FA5}">
                      <a16:colId xmlns:a16="http://schemas.microsoft.com/office/drawing/2014/main" val="2363248425"/>
                    </a:ext>
                  </a:extLst>
                </a:gridCol>
                <a:gridCol w="2587845">
                  <a:extLst>
                    <a:ext uri="{9D8B030D-6E8A-4147-A177-3AD203B41FA5}">
                      <a16:colId xmlns:a16="http://schemas.microsoft.com/office/drawing/2014/main" val="588499851"/>
                    </a:ext>
                  </a:extLst>
                </a:gridCol>
                <a:gridCol w="2405263">
                  <a:extLst>
                    <a:ext uri="{9D8B030D-6E8A-4147-A177-3AD203B41FA5}">
                      <a16:colId xmlns:a16="http://schemas.microsoft.com/office/drawing/2014/main" val="1157592679"/>
                    </a:ext>
                  </a:extLst>
                </a:gridCol>
                <a:gridCol w="1888271">
                  <a:extLst>
                    <a:ext uri="{9D8B030D-6E8A-4147-A177-3AD203B41FA5}">
                      <a16:colId xmlns:a16="http://schemas.microsoft.com/office/drawing/2014/main" val="1988316008"/>
                    </a:ext>
                  </a:extLst>
                </a:gridCol>
              </a:tblGrid>
              <a:tr h="669565">
                <a:tc>
                  <a:txBody>
                    <a:bodyPr/>
                    <a:lstStyle/>
                    <a:p>
                      <a:pPr algn="ctr">
                        <a:spcAft>
                          <a:spcPts val="1200"/>
                        </a:spcAft>
                      </a:pPr>
                      <a:r>
                        <a:rPr lang="es-SV" sz="1200" spc="-25">
                          <a:effectLst/>
                        </a:rPr>
                        <a:t>Escala de Medida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Tipo de Gráfica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Medidas Tendencia Central</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Medidas de Dispersión</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404513"/>
                  </a:ext>
                </a:extLst>
              </a:tr>
              <a:tr h="1562317">
                <a:tc>
                  <a:txBody>
                    <a:bodyPr/>
                    <a:lstStyle/>
                    <a:p>
                      <a:pPr algn="ctr">
                        <a:spcAft>
                          <a:spcPts val="1200"/>
                        </a:spcAft>
                      </a:pPr>
                      <a:r>
                        <a:rPr lang="es-SV" sz="1200" spc="-25">
                          <a:effectLst/>
                        </a:rPr>
                        <a:t>Nominal</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Diagrama de barras</a:t>
                      </a:r>
                    </a:p>
                    <a:p>
                      <a:pPr algn="ctr">
                        <a:spcAft>
                          <a:spcPts val="1200"/>
                        </a:spcAft>
                      </a:pPr>
                      <a:r>
                        <a:rPr lang="es-SV" sz="1200" spc="-25">
                          <a:effectLst/>
                        </a:rPr>
                        <a:t>Diagrama de líneas</a:t>
                      </a:r>
                    </a:p>
                    <a:p>
                      <a:pPr algn="ctr">
                        <a:spcAft>
                          <a:spcPts val="1200"/>
                        </a:spcAft>
                      </a:pPr>
                      <a:r>
                        <a:rPr lang="es-SV" sz="1200" spc="-25">
                          <a:effectLst/>
                        </a:rPr>
                        <a:t>Diagrama de sectores</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Moda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 </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9091437"/>
                  </a:ext>
                </a:extLst>
              </a:tr>
              <a:tr h="669565">
                <a:tc>
                  <a:txBody>
                    <a:bodyPr/>
                    <a:lstStyle/>
                    <a:p>
                      <a:pPr algn="ctr">
                        <a:spcAft>
                          <a:spcPts val="1200"/>
                        </a:spcAft>
                      </a:pPr>
                      <a:r>
                        <a:rPr lang="es-SV" sz="1200" spc="-25">
                          <a:effectLst/>
                        </a:rPr>
                        <a:t>Ordinal</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Boxplot</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Mediana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Rango Intercuartilico</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8311011"/>
                  </a:ext>
                </a:extLst>
              </a:tr>
              <a:tr h="334782">
                <a:tc>
                  <a:txBody>
                    <a:bodyPr/>
                    <a:lstStyle/>
                    <a:p>
                      <a:pPr algn="ctr">
                        <a:spcAft>
                          <a:spcPts val="1200"/>
                        </a:spcAft>
                      </a:pPr>
                      <a:r>
                        <a:rPr lang="es-SV" sz="1200" spc="-25">
                          <a:effectLst/>
                        </a:rPr>
                        <a:t>Intervalo</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Histograma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Desviación</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9968185"/>
                  </a:ext>
                </a:extLst>
              </a:tr>
              <a:tr h="669565">
                <a:tc>
                  <a:txBody>
                    <a:bodyPr/>
                    <a:lstStyle/>
                    <a:p>
                      <a:pPr algn="ctr">
                        <a:spcAft>
                          <a:spcPts val="1200"/>
                        </a:spcAft>
                      </a:pPr>
                      <a:r>
                        <a:rPr lang="es-SV" sz="1200" spc="-25">
                          <a:effectLst/>
                        </a:rPr>
                        <a:t>Razón</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 </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Media Geométrica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err="1">
                          <a:effectLst/>
                        </a:rPr>
                        <a:t>Coefic</a:t>
                      </a:r>
                      <a:r>
                        <a:rPr lang="es-SV" sz="1200" spc="-25" dirty="0">
                          <a:effectLst/>
                        </a:rPr>
                        <a:t>. De Variación.</a:t>
                      </a:r>
                      <a:endParaRPr lang="es-SV"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4803417"/>
                  </a:ext>
                </a:extLst>
              </a:tr>
            </a:tbl>
          </a:graphicData>
        </a:graphic>
      </p:graphicFrame>
    </p:spTree>
    <p:extLst>
      <p:ext uri="{BB962C8B-B14F-4D97-AF65-F5344CB8AC3E}">
        <p14:creationId xmlns:p14="http://schemas.microsoft.com/office/powerpoint/2010/main" val="3552675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QQ </a:t>
            </a:r>
            <a:r>
              <a:rPr lang="es-SV" dirty="0" err="1" smtClean="0"/>
              <a:t>Plot</a:t>
            </a:r>
            <a:endParaRPr lang="es-SV" dirty="0"/>
          </a:p>
        </p:txBody>
      </p:sp>
      <p:pic>
        <p:nvPicPr>
          <p:cNvPr id="4" name="Imagen 3" descr="curva_sesgada"/>
          <p:cNvPicPr/>
          <p:nvPr/>
        </p:nvPicPr>
        <p:blipFill>
          <a:blip r:embed="rId2">
            <a:extLst>
              <a:ext uri="{28A0092B-C50C-407E-A947-70E740481C1C}">
                <a14:useLocalDpi xmlns:a14="http://schemas.microsoft.com/office/drawing/2010/main" val="0"/>
              </a:ext>
            </a:extLst>
          </a:blip>
          <a:srcRect/>
          <a:stretch>
            <a:fillRect/>
          </a:stretch>
        </p:blipFill>
        <p:spPr bwMode="auto">
          <a:xfrm>
            <a:off x="1502229" y="1685110"/>
            <a:ext cx="8307977" cy="2651760"/>
          </a:xfrm>
          <a:prstGeom prst="rect">
            <a:avLst/>
          </a:prstGeom>
          <a:noFill/>
          <a:ln>
            <a:noFill/>
          </a:ln>
        </p:spPr>
      </p:pic>
      <p:pic>
        <p:nvPicPr>
          <p:cNvPr id="5" name="Imagen 4" descr="curva_normal"/>
          <p:cNvPicPr/>
          <p:nvPr/>
        </p:nvPicPr>
        <p:blipFill>
          <a:blip r:embed="rId3">
            <a:extLst>
              <a:ext uri="{28A0092B-C50C-407E-A947-70E740481C1C}">
                <a14:useLocalDpi xmlns:a14="http://schemas.microsoft.com/office/drawing/2010/main" val="0"/>
              </a:ext>
            </a:extLst>
          </a:blip>
          <a:srcRect/>
          <a:stretch>
            <a:fillRect/>
          </a:stretch>
        </p:blipFill>
        <p:spPr bwMode="auto">
          <a:xfrm>
            <a:off x="1502228" y="4813112"/>
            <a:ext cx="8216537" cy="2042795"/>
          </a:xfrm>
          <a:prstGeom prst="rect">
            <a:avLst/>
          </a:prstGeom>
          <a:noFill/>
          <a:ln>
            <a:noFill/>
          </a:ln>
        </p:spPr>
      </p:pic>
    </p:spTree>
    <p:extLst>
      <p:ext uri="{BB962C8B-B14F-4D97-AF65-F5344CB8AC3E}">
        <p14:creationId xmlns:p14="http://schemas.microsoft.com/office/powerpoint/2010/main" val="300642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Data </a:t>
            </a:r>
            <a:r>
              <a:rPr lang="es-MX" dirty="0" err="1" smtClean="0"/>
              <a:t>Quality</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113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Data </a:t>
            </a:r>
            <a:r>
              <a:rPr lang="es-SV" dirty="0" err="1" smtClean="0"/>
              <a:t>Quality</a:t>
            </a:r>
            <a:r>
              <a:rPr lang="es-SV" dirty="0" smtClean="0"/>
              <a:t>: Definición</a:t>
            </a:r>
            <a:endParaRPr lang="es-SV" dirty="0"/>
          </a:p>
        </p:txBody>
      </p:sp>
      <p:sp>
        <p:nvSpPr>
          <p:cNvPr id="3" name="Marcador de contenido 2"/>
          <p:cNvSpPr>
            <a:spLocks noGrp="1"/>
          </p:cNvSpPr>
          <p:nvPr>
            <p:ph idx="1"/>
          </p:nvPr>
        </p:nvSpPr>
        <p:spPr>
          <a:xfrm>
            <a:off x="838201" y="1825625"/>
            <a:ext cx="4167753" cy="2249986"/>
          </a:xfrm>
        </p:spPr>
        <p:txBody>
          <a:bodyPr/>
          <a:lstStyle/>
          <a:p>
            <a:r>
              <a:rPr lang="es-SV" dirty="0" smtClean="0">
                <a:solidFill>
                  <a:schemeClr val="tx1"/>
                </a:solidFill>
              </a:rPr>
              <a:t>Se </a:t>
            </a:r>
            <a:r>
              <a:rPr lang="es-SV" dirty="0">
                <a:solidFill>
                  <a:schemeClr val="tx1"/>
                </a:solidFill>
              </a:rPr>
              <a:t>puede definir como el conjunto de técnicas/metodologías para mantener la información de las organizaciones, completa, precisa, consistente, actualizada, única y valida</a:t>
            </a:r>
          </a:p>
        </p:txBody>
      </p:sp>
      <p:pic>
        <p:nvPicPr>
          <p:cNvPr id="4" name="Imagen 3"/>
          <p:cNvPicPr/>
          <p:nvPr/>
        </p:nvPicPr>
        <p:blipFill>
          <a:blip r:embed="rId2"/>
          <a:stretch>
            <a:fillRect/>
          </a:stretch>
        </p:blipFill>
        <p:spPr>
          <a:xfrm>
            <a:off x="1153831" y="4075611"/>
            <a:ext cx="3536492" cy="2132420"/>
          </a:xfrm>
          <a:prstGeom prst="rect">
            <a:avLst/>
          </a:prstGeom>
        </p:spPr>
      </p:pic>
      <p:pic>
        <p:nvPicPr>
          <p:cNvPr id="5" name="Imagen 4"/>
          <p:cNvPicPr/>
          <p:nvPr/>
        </p:nvPicPr>
        <p:blipFill>
          <a:blip r:embed="rId3"/>
          <a:stretch>
            <a:fillRect/>
          </a:stretch>
        </p:blipFill>
        <p:spPr>
          <a:xfrm>
            <a:off x="6816226" y="1825625"/>
            <a:ext cx="4124325" cy="3009900"/>
          </a:xfrm>
          <a:prstGeom prst="rect">
            <a:avLst/>
          </a:prstGeom>
        </p:spPr>
      </p:pic>
    </p:spTree>
    <p:extLst>
      <p:ext uri="{BB962C8B-B14F-4D97-AF65-F5344CB8AC3E}">
        <p14:creationId xmlns:p14="http://schemas.microsoft.com/office/powerpoint/2010/main" val="308669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Data </a:t>
            </a:r>
            <a:r>
              <a:rPr lang="es-SV" dirty="0" err="1" smtClean="0"/>
              <a:t>Quality</a:t>
            </a:r>
            <a:r>
              <a:rPr lang="es-SV" dirty="0" smtClean="0"/>
              <a:t>: Proceso</a:t>
            </a:r>
            <a:endParaRPr lang="es-SV" dirty="0"/>
          </a:p>
        </p:txBody>
      </p:sp>
      <p:graphicFrame>
        <p:nvGraphicFramePr>
          <p:cNvPr id="4" name="Diagrama 3"/>
          <p:cNvGraphicFramePr/>
          <p:nvPr>
            <p:extLst>
              <p:ext uri="{D42A27DB-BD31-4B8C-83A1-F6EECF244321}">
                <p14:modId xmlns:p14="http://schemas.microsoft.com/office/powerpoint/2010/main" val="431042035"/>
              </p:ext>
            </p:extLst>
          </p:nvPr>
        </p:nvGraphicFramePr>
        <p:xfrm>
          <a:off x="457200" y="1828799"/>
          <a:ext cx="10896601" cy="4741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946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Data </a:t>
            </a:r>
            <a:r>
              <a:rPr lang="es-SV" dirty="0" err="1" smtClean="0"/>
              <a:t>Quality</a:t>
            </a:r>
            <a:r>
              <a:rPr lang="es-SV" dirty="0" smtClean="0"/>
              <a:t>: Dimensiones</a:t>
            </a:r>
            <a:endParaRPr lang="es-SV" dirty="0"/>
          </a:p>
        </p:txBody>
      </p:sp>
      <p:pic>
        <p:nvPicPr>
          <p:cNvPr id="4" name="Marcador de contenido 3"/>
          <p:cNvPicPr>
            <a:picLocks noGrp="1"/>
          </p:cNvPicPr>
          <p:nvPr>
            <p:ph idx="1"/>
          </p:nvPr>
        </p:nvPicPr>
        <p:blipFill>
          <a:blip r:embed="rId2"/>
          <a:stretch>
            <a:fillRect/>
          </a:stretch>
        </p:blipFill>
        <p:spPr>
          <a:xfrm>
            <a:off x="604434" y="1779914"/>
            <a:ext cx="4167188" cy="2509458"/>
          </a:xfrm>
          <a:prstGeom prst="rect">
            <a:avLst/>
          </a:prstGeom>
        </p:spPr>
      </p:pic>
      <p:pic>
        <p:nvPicPr>
          <p:cNvPr id="5" name="Imagen 4"/>
          <p:cNvPicPr/>
          <p:nvPr/>
        </p:nvPicPr>
        <p:blipFill>
          <a:blip r:embed="rId3"/>
          <a:stretch>
            <a:fillRect/>
          </a:stretch>
        </p:blipFill>
        <p:spPr>
          <a:xfrm>
            <a:off x="6878002" y="1744786"/>
            <a:ext cx="4105275" cy="2971800"/>
          </a:xfrm>
          <a:prstGeom prst="rect">
            <a:avLst/>
          </a:prstGeom>
        </p:spPr>
      </p:pic>
    </p:spTree>
    <p:extLst>
      <p:ext uri="{BB962C8B-B14F-4D97-AF65-F5344CB8AC3E}">
        <p14:creationId xmlns:p14="http://schemas.microsoft.com/office/powerpoint/2010/main" val="251416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Tipos de Errores</a:t>
            </a:r>
            <a:endParaRPr lang="es-SV"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04132642"/>
              </p:ext>
            </p:extLst>
          </p:nvPr>
        </p:nvGraphicFramePr>
        <p:xfrm>
          <a:off x="2314302" y="1812562"/>
          <a:ext cx="790085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83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Q &amp; 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327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3" name="Marcador de posición de texto 2"/>
          <p:cNvSpPr>
            <a:spLocks noGrp="1"/>
          </p:cNvSpPr>
          <p:nvPr>
            <p:ph type="body" idx="1"/>
          </p:nvPr>
        </p:nvSpPr>
        <p:spPr>
          <a:xfrm>
            <a:off x="5897638" y="3495851"/>
            <a:ext cx="5859506" cy="683669"/>
          </a:xfrm>
        </p:spPr>
        <p:txBody>
          <a:bodyPr>
            <a:noAutofit/>
          </a:bodyPr>
          <a:lstStyle/>
          <a:p>
            <a:pPr lvl="0"/>
            <a:r>
              <a:rPr lang="en-US" sz="1100" dirty="0"/>
              <a:t>Big Data Analytics: Turning Big Data into Big Money</a:t>
            </a:r>
            <a:endParaRPr lang="es-SV" sz="1100" dirty="0"/>
          </a:p>
          <a:p>
            <a:r>
              <a:rPr lang="en-US" sz="1100" dirty="0"/>
              <a:t>by Frank J. </a:t>
            </a:r>
            <a:r>
              <a:rPr lang="en-US" sz="1100" dirty="0" err="1"/>
              <a:t>Ohlhorst</a:t>
            </a:r>
            <a:r>
              <a:rPr lang="en-US" sz="1100" dirty="0"/>
              <a:t>, November 2012</a:t>
            </a:r>
            <a:endParaRPr lang="es-SV" sz="1100" dirty="0"/>
          </a:p>
          <a:p>
            <a:endParaRPr lang="es-SV" sz="1100" dirty="0"/>
          </a:p>
          <a:p>
            <a:pPr lvl="0"/>
            <a:r>
              <a:rPr lang="en-US" sz="1100" dirty="0"/>
              <a:t>Hadoop Essentials</a:t>
            </a:r>
            <a:endParaRPr lang="es-SV" sz="1100" dirty="0"/>
          </a:p>
          <a:p>
            <a:r>
              <a:rPr lang="en-US" sz="1100" dirty="0"/>
              <a:t>by </a:t>
            </a:r>
            <a:r>
              <a:rPr lang="en-US" sz="1100" dirty="0" err="1"/>
              <a:t>Swizec</a:t>
            </a:r>
            <a:r>
              <a:rPr lang="en-US" sz="1100" dirty="0"/>
              <a:t> Teller, April 2015</a:t>
            </a:r>
            <a:endParaRPr lang="es-SV" sz="1100" dirty="0"/>
          </a:p>
          <a:p>
            <a:r>
              <a:rPr lang="en-US" sz="1100" dirty="0"/>
              <a:t> </a:t>
            </a:r>
            <a:endParaRPr lang="es-SV" sz="1100" dirty="0"/>
          </a:p>
          <a:p>
            <a:pPr lvl="0"/>
            <a:r>
              <a:rPr lang="en-US" sz="1100" dirty="0"/>
              <a:t>Scalable Big Data Architecture: A Practitioner’s Guide to Choosing Relevant Big Data Architecture</a:t>
            </a:r>
            <a:endParaRPr lang="es-SV" sz="1100" dirty="0"/>
          </a:p>
          <a:p>
            <a:r>
              <a:rPr lang="en-US" sz="1100" dirty="0"/>
              <a:t>by </a:t>
            </a:r>
            <a:r>
              <a:rPr lang="en-US" sz="1100" dirty="0" err="1"/>
              <a:t>Bahaaldine</a:t>
            </a:r>
            <a:r>
              <a:rPr lang="en-US" sz="1100" dirty="0"/>
              <a:t> Azarmi,2016</a:t>
            </a:r>
            <a:endParaRPr lang="es-SV" sz="1100" dirty="0"/>
          </a:p>
          <a:p>
            <a:r>
              <a:rPr lang="en-US" sz="1100" dirty="0"/>
              <a:t> </a:t>
            </a:r>
            <a:endParaRPr lang="es-SV" sz="1100" dirty="0"/>
          </a:p>
          <a:p>
            <a:pPr lvl="0"/>
            <a:r>
              <a:rPr lang="en-US" sz="1100" dirty="0"/>
              <a:t>Regression Analysis by Example, 4th Edition</a:t>
            </a:r>
            <a:endParaRPr lang="es-SV" sz="1100" dirty="0"/>
          </a:p>
          <a:p>
            <a:r>
              <a:rPr lang="en-US" sz="1100" dirty="0"/>
              <a:t>by Ali S. </a:t>
            </a:r>
            <a:r>
              <a:rPr lang="en-US" sz="1100" dirty="0" err="1"/>
              <a:t>Hadi</a:t>
            </a:r>
            <a:r>
              <a:rPr lang="en-US" sz="1100" dirty="0"/>
              <a:t>; </a:t>
            </a:r>
            <a:r>
              <a:rPr lang="en-US" sz="1100" dirty="0" err="1"/>
              <a:t>Samprit</a:t>
            </a:r>
            <a:r>
              <a:rPr lang="en-US" sz="1100" dirty="0"/>
              <a:t> Chatterjee,2006</a:t>
            </a:r>
            <a:endParaRPr lang="es-SV" sz="1100" dirty="0"/>
          </a:p>
          <a:p>
            <a:r>
              <a:rPr lang="en-US" sz="1100" dirty="0"/>
              <a:t> </a:t>
            </a:r>
            <a:endParaRPr lang="es-SV" sz="1100" dirty="0"/>
          </a:p>
          <a:p>
            <a:pPr lvl="0"/>
            <a:r>
              <a:rPr lang="en-US" sz="1100" dirty="0"/>
              <a:t>Basic Statistics for Trainers</a:t>
            </a:r>
            <a:endParaRPr lang="es-SV" sz="1100" dirty="0"/>
          </a:p>
          <a:p>
            <a:r>
              <a:rPr lang="en-US" sz="1100" dirty="0"/>
              <a:t>by Jean Houston Shore,2006</a:t>
            </a:r>
            <a:endParaRPr lang="es-SV" sz="1100" dirty="0"/>
          </a:p>
          <a:p>
            <a:r>
              <a:rPr lang="en-US" sz="1100" dirty="0"/>
              <a:t> </a:t>
            </a:r>
            <a:endParaRPr lang="es-SV" sz="1100" dirty="0"/>
          </a:p>
          <a:p>
            <a:r>
              <a:rPr lang="en-US" sz="1100" dirty="0"/>
              <a:t> </a:t>
            </a:r>
            <a:r>
              <a:rPr lang="en-US" sz="1100" dirty="0" smtClean="0"/>
              <a:t>A </a:t>
            </a:r>
            <a:r>
              <a:rPr lang="en-US" sz="1100" dirty="0"/>
              <a:t>Framework for Analysis of Data Quality Research</a:t>
            </a:r>
            <a:endParaRPr lang="es-SV" sz="1100" dirty="0"/>
          </a:p>
          <a:p>
            <a:r>
              <a:rPr lang="en-US" sz="1100" dirty="0"/>
              <a:t>by Richard Y. Wang,1995</a:t>
            </a:r>
            <a:endParaRPr lang="es-SV" sz="1100" dirty="0"/>
          </a:p>
          <a:p>
            <a:r>
              <a:rPr lang="en-US" sz="1100" dirty="0"/>
              <a:t> </a:t>
            </a:r>
            <a:endParaRPr lang="en-US" sz="1100" dirty="0" smtClean="0"/>
          </a:p>
          <a:p>
            <a:r>
              <a:rPr lang="en-US" sz="1100" dirty="0" smtClean="0"/>
              <a:t>An </a:t>
            </a:r>
            <a:r>
              <a:rPr lang="en-US" sz="1100" dirty="0"/>
              <a:t>Introduction to Data Cleaning with R</a:t>
            </a:r>
            <a:endParaRPr lang="es-SV" sz="1100" dirty="0"/>
          </a:p>
          <a:p>
            <a:r>
              <a:rPr lang="en-US" sz="1100" dirty="0"/>
              <a:t>by Edwin de </a:t>
            </a:r>
            <a:r>
              <a:rPr lang="en-US" sz="1100" dirty="0" err="1"/>
              <a:t>Jonge</a:t>
            </a:r>
            <a:r>
              <a:rPr lang="en-US" sz="1100" dirty="0"/>
              <a:t> &amp; Mark van der Loo,2013</a:t>
            </a:r>
            <a:endParaRPr lang="es-SV" sz="1100" dirty="0"/>
          </a:p>
          <a:p>
            <a:endParaRPr lang="es-ES" sz="2400" noProof="1"/>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Data?</a:t>
            </a:r>
            <a:endParaRPr lang="es-ES" noProof="1"/>
          </a:p>
        </p:txBody>
      </p:sp>
      <p:sp>
        <p:nvSpPr>
          <p:cNvPr id="3" name="Marcador de posición de contenido 2"/>
          <p:cNvSpPr>
            <a:spLocks noGrp="1"/>
          </p:cNvSpPr>
          <p:nvPr>
            <p:ph idx="1"/>
          </p:nvPr>
        </p:nvSpPr>
        <p:spPr>
          <a:xfrm>
            <a:off x="5610596" y="1323350"/>
            <a:ext cx="6473092" cy="1870612"/>
          </a:xfrm>
        </p:spPr>
        <p:txBody>
          <a:bodyPr>
            <a:noAutofit/>
          </a:bodyPr>
          <a:lstStyle/>
          <a:p>
            <a:pPr>
              <a:spcBef>
                <a:spcPts val="0"/>
              </a:spcBef>
            </a:pPr>
            <a:r>
              <a:rPr lang="en-US" sz="1200" dirty="0">
                <a:latin typeface="medium-content-serif-font"/>
              </a:rPr>
              <a:t>Data is the </a:t>
            </a:r>
            <a:r>
              <a:rPr lang="en-US" sz="1400" b="1" dirty="0">
                <a:latin typeface="medium-content-serif-font"/>
              </a:rPr>
              <a:t>seed</a:t>
            </a:r>
            <a:r>
              <a:rPr lang="en-US" sz="1400" dirty="0">
                <a:latin typeface="medium-content-serif-font"/>
              </a:rPr>
              <a:t> </a:t>
            </a:r>
            <a:r>
              <a:rPr lang="en-US" sz="1200" dirty="0">
                <a:latin typeface="medium-content-serif-font"/>
              </a:rPr>
              <a:t>from which information, knowledge and wisdom sprouts and blossoms. </a:t>
            </a:r>
          </a:p>
          <a:p>
            <a:pPr>
              <a:spcBef>
                <a:spcPts val="0"/>
              </a:spcBef>
            </a:pPr>
            <a:r>
              <a:rPr lang="en-US" sz="1200" dirty="0">
                <a:latin typeface="medium-content-serif-font"/>
              </a:rPr>
              <a:t>Data is the </a:t>
            </a:r>
            <a:r>
              <a:rPr lang="en-US" sz="1400" b="1" dirty="0">
                <a:latin typeface="medium-content-serif-font"/>
              </a:rPr>
              <a:t>key</a:t>
            </a:r>
            <a:r>
              <a:rPr lang="en-US" sz="1400" dirty="0">
                <a:latin typeface="medium-content-serif-font"/>
              </a:rPr>
              <a:t> </a:t>
            </a:r>
            <a:r>
              <a:rPr lang="en-US" sz="1200" dirty="0">
                <a:latin typeface="medium-content-serif-font"/>
              </a:rPr>
              <a:t>to answer the right question</a:t>
            </a:r>
          </a:p>
          <a:p>
            <a:pPr>
              <a:spcBef>
                <a:spcPts val="0"/>
              </a:spcBef>
            </a:pPr>
            <a:r>
              <a:rPr lang="en-US" sz="1200" dirty="0">
                <a:latin typeface="medium-content-serif-font"/>
              </a:rPr>
              <a:t>Data is a </a:t>
            </a:r>
            <a:r>
              <a:rPr lang="en-US" sz="1400" b="1" dirty="0">
                <a:latin typeface="medium-content-serif-font"/>
              </a:rPr>
              <a:t>set of values </a:t>
            </a:r>
            <a:r>
              <a:rPr lang="en-US" sz="1200" dirty="0">
                <a:latin typeface="medium-content-serif-font"/>
              </a:rPr>
              <a:t>of qualitative or quantitative variables. </a:t>
            </a:r>
          </a:p>
        </p:txBody>
      </p:sp>
      <p:pic>
        <p:nvPicPr>
          <p:cNvPr id="8" name="Imagen 7"/>
          <p:cNvPicPr>
            <a:picLocks noChangeAspect="1"/>
          </p:cNvPicPr>
          <p:nvPr/>
        </p:nvPicPr>
        <p:blipFill>
          <a:blip r:embed="rId3"/>
          <a:stretch>
            <a:fillRect/>
          </a:stretch>
        </p:blipFill>
        <p:spPr>
          <a:xfrm>
            <a:off x="326231" y="1508193"/>
            <a:ext cx="4752528" cy="2979078"/>
          </a:xfrm>
          <a:prstGeom prst="rect">
            <a:avLst/>
          </a:prstGeom>
        </p:spPr>
      </p:pic>
      <p:pic>
        <p:nvPicPr>
          <p:cNvPr id="10" name="Imagen 9"/>
          <p:cNvPicPr>
            <a:picLocks noChangeAspect="1"/>
          </p:cNvPicPr>
          <p:nvPr/>
        </p:nvPicPr>
        <p:blipFill>
          <a:blip r:embed="rId4"/>
          <a:stretch>
            <a:fillRect/>
          </a:stretch>
        </p:blipFill>
        <p:spPr>
          <a:xfrm>
            <a:off x="326231" y="4730977"/>
            <a:ext cx="4752528" cy="1001043"/>
          </a:xfrm>
          <a:prstGeom prst="rect">
            <a:avLst/>
          </a:prstGeom>
        </p:spPr>
      </p:pic>
      <p:pic>
        <p:nvPicPr>
          <p:cNvPr id="12" name="Imagen 11"/>
          <p:cNvPicPr>
            <a:picLocks noChangeAspect="1"/>
          </p:cNvPicPr>
          <p:nvPr/>
        </p:nvPicPr>
        <p:blipFill>
          <a:blip r:embed="rId5"/>
          <a:stretch>
            <a:fillRect/>
          </a:stretch>
        </p:blipFill>
        <p:spPr>
          <a:xfrm>
            <a:off x="6414395" y="2699452"/>
            <a:ext cx="4633671" cy="2211823"/>
          </a:xfrm>
          <a:prstGeom prst="rect">
            <a:avLst/>
          </a:prstGeom>
        </p:spPr>
      </p:pic>
      <p:pic>
        <p:nvPicPr>
          <p:cNvPr id="13" name="jbkSRLYSojo"/>
          <p:cNvPicPr>
            <a:picLocks noRot="1" noChangeAspect="1"/>
          </p:cNvPicPr>
          <p:nvPr>
            <a:videoFile r:link="rId1"/>
          </p:nvPr>
        </p:nvPicPr>
        <p:blipFill>
          <a:blip r:embed="rId6"/>
          <a:stretch>
            <a:fillRect/>
          </a:stretch>
        </p:blipFill>
        <p:spPr>
          <a:xfrm>
            <a:off x="7205078" y="5000259"/>
            <a:ext cx="3052304" cy="1373668"/>
          </a:xfrm>
          <a:prstGeom prst="rect">
            <a:avLst/>
          </a:prstGeom>
        </p:spPr>
      </p:pic>
      <p:sp>
        <p:nvSpPr>
          <p:cNvPr id="4" name="Rectángulo 3"/>
          <p:cNvSpPr/>
          <p:nvPr/>
        </p:nvSpPr>
        <p:spPr>
          <a:xfrm>
            <a:off x="5858264" y="6462912"/>
            <a:ext cx="5745932" cy="369332"/>
          </a:xfrm>
          <a:prstGeom prst="rect">
            <a:avLst/>
          </a:prstGeom>
        </p:spPr>
        <p:txBody>
          <a:bodyPr wrap="none">
            <a:spAutoFit/>
          </a:bodyPr>
          <a:lstStyle/>
          <a:p>
            <a:r>
              <a:rPr lang="en-US" dirty="0"/>
              <a:t>https://www.youtube.com/watch?v=jbkSRLYSojo&amp;t=2s</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p:cMediaNode>
                <p:cTn id="7" fill="hold" display="0">
                  <p:stCondLst>
                    <p:cond delay="indefinite"/>
                  </p:stCondLst>
                </p:cTn>
                <p:tgtEl>
                  <p:spTgt spid="1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Big Data?</a:t>
            </a:r>
            <a:endParaRPr lang="en-US" dirty="0"/>
          </a:p>
        </p:txBody>
      </p:sp>
      <p:sp>
        <p:nvSpPr>
          <p:cNvPr id="4" name="Rectángulo 3"/>
          <p:cNvSpPr/>
          <p:nvPr/>
        </p:nvSpPr>
        <p:spPr>
          <a:xfrm>
            <a:off x="477788" y="1768624"/>
            <a:ext cx="11409411" cy="800219"/>
          </a:xfrm>
          <a:prstGeom prst="rect">
            <a:avLst/>
          </a:prstGeom>
        </p:spPr>
        <p:txBody>
          <a:bodyPr wrap="square">
            <a:spAutoFit/>
          </a:bodyPr>
          <a:lstStyle/>
          <a:p>
            <a:endParaRPr lang="en-US" sz="1000" dirty="0">
              <a:solidFill>
                <a:srgbClr val="000000"/>
              </a:solidFill>
              <a:latin typeface="EYInterstate Light"/>
            </a:endParaRPr>
          </a:p>
          <a:p>
            <a:pPr marR="63730"/>
            <a:r>
              <a:rPr lang="en-US" i="1" dirty="0">
                <a:latin typeface="EYInterstate Light"/>
              </a:rPr>
              <a:t>“Big data is like teenage sex: everyone talks about it, nobody really knows how to do it, everyone thinks everyone else is doing it, so everyone claims they are doing it...” </a:t>
            </a:r>
            <a:endParaRPr lang="en-US" dirty="0"/>
          </a:p>
        </p:txBody>
      </p:sp>
      <p:sp>
        <p:nvSpPr>
          <p:cNvPr id="5" name="Rectángulo 4"/>
          <p:cNvSpPr/>
          <p:nvPr/>
        </p:nvSpPr>
        <p:spPr>
          <a:xfrm>
            <a:off x="506553" y="2383025"/>
            <a:ext cx="6092825" cy="384721"/>
          </a:xfrm>
          <a:prstGeom prst="rect">
            <a:avLst/>
          </a:prstGeom>
        </p:spPr>
        <p:txBody>
          <a:bodyPr>
            <a:spAutoFit/>
          </a:bodyPr>
          <a:lstStyle/>
          <a:p>
            <a:endParaRPr lang="en-US" sz="800" dirty="0">
              <a:solidFill>
                <a:srgbClr val="000000"/>
              </a:solidFill>
              <a:latin typeface="EYInterstate Light"/>
            </a:endParaRPr>
          </a:p>
          <a:p>
            <a:pPr marR="131410"/>
            <a:r>
              <a:rPr lang="en-US" sz="1050" i="1" dirty="0">
                <a:latin typeface="EYInterstate Light"/>
              </a:rPr>
              <a:t>Dan </a:t>
            </a:r>
            <a:r>
              <a:rPr lang="en-US" sz="1050" i="1" dirty="0" err="1">
                <a:latin typeface="EYInterstate Light"/>
              </a:rPr>
              <a:t>Ariely</a:t>
            </a:r>
            <a:r>
              <a:rPr lang="en-US" sz="1050" i="1" dirty="0">
                <a:latin typeface="EYInterstate Light"/>
              </a:rPr>
              <a:t>, Duke University</a:t>
            </a:r>
            <a:endParaRPr lang="en-US" sz="1050" dirty="0"/>
          </a:p>
        </p:txBody>
      </p:sp>
      <p:pic>
        <p:nvPicPr>
          <p:cNvPr id="6" name="Imagen 5"/>
          <p:cNvPicPr>
            <a:picLocks noChangeAspect="1"/>
          </p:cNvPicPr>
          <p:nvPr/>
        </p:nvPicPr>
        <p:blipFill>
          <a:blip r:embed="rId2"/>
          <a:stretch>
            <a:fillRect/>
          </a:stretch>
        </p:blipFill>
        <p:spPr>
          <a:xfrm>
            <a:off x="477788" y="3356992"/>
            <a:ext cx="7468477" cy="3096344"/>
          </a:xfrm>
          <a:prstGeom prst="rect">
            <a:avLst/>
          </a:prstGeom>
        </p:spPr>
      </p:pic>
      <p:pic>
        <p:nvPicPr>
          <p:cNvPr id="7" name="Imagen 6"/>
          <p:cNvPicPr/>
          <p:nvPr/>
        </p:nvPicPr>
        <p:blipFill>
          <a:blip r:embed="rId3"/>
          <a:stretch>
            <a:fillRect/>
          </a:stretch>
        </p:blipFill>
        <p:spPr>
          <a:xfrm>
            <a:off x="8229600" y="3356992"/>
            <a:ext cx="3773509" cy="3096344"/>
          </a:xfrm>
          <a:prstGeom prst="rect">
            <a:avLst/>
          </a:prstGeom>
        </p:spPr>
      </p:pic>
    </p:spTree>
    <p:extLst>
      <p:ext uri="{BB962C8B-B14F-4D97-AF65-F5344CB8AC3E}">
        <p14:creationId xmlns:p14="http://schemas.microsoft.com/office/powerpoint/2010/main" val="428175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Casos de Uso de Big Data</a:t>
            </a:r>
            <a:endParaRPr lang="en-US" dirty="0"/>
          </a:p>
        </p:txBody>
      </p:sp>
      <p:pic>
        <p:nvPicPr>
          <p:cNvPr id="8" name="Imagen 7"/>
          <p:cNvPicPr/>
          <p:nvPr/>
        </p:nvPicPr>
        <p:blipFill>
          <a:blip r:embed="rId2"/>
          <a:stretch>
            <a:fillRect/>
          </a:stretch>
        </p:blipFill>
        <p:spPr>
          <a:xfrm>
            <a:off x="6736913" y="2326325"/>
            <a:ext cx="4883150" cy="3417650"/>
          </a:xfrm>
          <a:prstGeom prst="rect">
            <a:avLst/>
          </a:prstGeom>
        </p:spPr>
      </p:pic>
      <p:pic>
        <p:nvPicPr>
          <p:cNvPr id="9" name="Imagen 8"/>
          <p:cNvPicPr/>
          <p:nvPr/>
        </p:nvPicPr>
        <p:blipFill>
          <a:blip r:embed="rId3"/>
          <a:stretch>
            <a:fillRect/>
          </a:stretch>
        </p:blipFill>
        <p:spPr>
          <a:xfrm>
            <a:off x="399246" y="2047742"/>
            <a:ext cx="5962918" cy="4185634"/>
          </a:xfrm>
          <a:prstGeom prst="rect">
            <a:avLst/>
          </a:prstGeom>
        </p:spPr>
      </p:pic>
    </p:spTree>
    <p:extLst>
      <p:ext uri="{BB962C8B-B14F-4D97-AF65-F5344CB8AC3E}">
        <p14:creationId xmlns:p14="http://schemas.microsoft.com/office/powerpoint/2010/main" val="275980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Diferencias entre DWH/BI y Big Data</a:t>
            </a:r>
            <a:endParaRPr lang="en-US" dirty="0"/>
          </a:p>
        </p:txBody>
      </p:sp>
      <p:sp>
        <p:nvSpPr>
          <p:cNvPr id="4" name="Rectángulo 3"/>
          <p:cNvSpPr/>
          <p:nvPr/>
        </p:nvSpPr>
        <p:spPr>
          <a:xfrm>
            <a:off x="103032" y="2150450"/>
            <a:ext cx="6096000" cy="3170099"/>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escalabilidad del almacenamiento y el poder de procesamiento son diferentes.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 el enfoque tradicional, la data proviene de sistemas relacionales y estructurados, en la nueva era del Big Data la data puede provenir de todo tipo de fuentes incluyendo las no estructuradas.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velocidad de procesamiento de los sistemas tradicionales es menor.</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complejidad de los algoritmos que se pueden aplicar sobre la data.</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El enfoque tradicional ofrece </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reporteria</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y cubos con drill-</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downs</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el nuevo enfoque es mucho más visual incluyendo mapas de calor, graficas de N dimensiones, etc. El </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Story</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teller</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es una realidad y una necesidad</a:t>
            </a:r>
            <a:r>
              <a:rPr lang="es-SV" sz="1600"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p:nvPr/>
        </p:nvPicPr>
        <p:blipFill>
          <a:blip r:embed="rId2"/>
          <a:stretch>
            <a:fillRect/>
          </a:stretch>
        </p:blipFill>
        <p:spPr>
          <a:xfrm>
            <a:off x="6394993" y="2057015"/>
            <a:ext cx="5377815" cy="3877310"/>
          </a:xfrm>
          <a:prstGeom prst="rect">
            <a:avLst/>
          </a:prstGeom>
        </p:spPr>
      </p:pic>
    </p:spTree>
    <p:extLst>
      <p:ext uri="{BB962C8B-B14F-4D97-AF65-F5344CB8AC3E}">
        <p14:creationId xmlns:p14="http://schemas.microsoft.com/office/powerpoint/2010/main" val="143843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es un </a:t>
            </a:r>
            <a:r>
              <a:rPr lang="es-MX" dirty="0" err="1" smtClean="0"/>
              <a:t>Datalake</a:t>
            </a:r>
            <a:endParaRPr lang="en-US" dirty="0"/>
          </a:p>
        </p:txBody>
      </p:sp>
      <p:sp>
        <p:nvSpPr>
          <p:cNvPr id="3" name="Rectángulo 2"/>
          <p:cNvSpPr/>
          <p:nvPr/>
        </p:nvSpPr>
        <p:spPr>
          <a:xfrm>
            <a:off x="604434" y="1740468"/>
            <a:ext cx="11372918" cy="923330"/>
          </a:xfrm>
          <a:prstGeom prst="rect">
            <a:avLst/>
          </a:prstGeom>
        </p:spPr>
        <p:txBody>
          <a:bodyPr wrap="square">
            <a:spAutoFit/>
          </a:bodyPr>
          <a:lstStyle/>
          <a:p>
            <a:r>
              <a:rPr lang="es-SV" i="1" dirty="0">
                <a:latin typeface="Garamond" panose="02020404030301010803" pitchFamily="18" charset="0"/>
                <a:ea typeface="Times New Roman" panose="02020603050405020304" pitchFamily="18" charset="0"/>
                <a:cs typeface="Times New Roman" panose="02020603050405020304" pitchFamily="18" charset="0"/>
              </a:rPr>
              <a:t>Un Data Lake, es un repositorio que almacena una gran cantidad de datos estructurados, </a:t>
            </a:r>
            <a:r>
              <a:rPr lang="es-SV" i="1" dirty="0" err="1">
                <a:latin typeface="Garamond" panose="02020404030301010803" pitchFamily="18" charset="0"/>
                <a:ea typeface="Times New Roman" panose="02020603050405020304" pitchFamily="18" charset="0"/>
                <a:cs typeface="Times New Roman" panose="02020603050405020304" pitchFamily="18" charset="0"/>
              </a:rPr>
              <a:t>semi</a:t>
            </a:r>
            <a:r>
              <a:rPr lang="es-SV" i="1" dirty="0">
                <a:latin typeface="Garamond" panose="02020404030301010803" pitchFamily="18" charset="0"/>
                <a:ea typeface="Times New Roman" panose="02020603050405020304" pitchFamily="18" charset="0"/>
                <a:cs typeface="Times New Roman" panose="02020603050405020304" pitchFamily="18" charset="0"/>
              </a:rPr>
              <a:t>-estructurados y no estructurados en su formato natural, es decir todo está almacenado de forma plana y los datos se van procesando/preparando según sea necesario. Debe ser reconocido como un punto de integración de la data para propósitos de análisis, no como un puente o colaboración entre los sistemas operacionales</a:t>
            </a:r>
            <a:endParaRPr lang="en-US" dirty="0"/>
          </a:p>
        </p:txBody>
      </p:sp>
      <p:pic>
        <p:nvPicPr>
          <p:cNvPr id="6" name="Imagen 5"/>
          <p:cNvPicPr/>
          <p:nvPr/>
        </p:nvPicPr>
        <p:blipFill>
          <a:blip r:embed="rId2"/>
          <a:stretch>
            <a:fillRect/>
          </a:stretch>
        </p:blipFill>
        <p:spPr>
          <a:xfrm>
            <a:off x="6108030" y="3300005"/>
            <a:ext cx="3994150" cy="3000375"/>
          </a:xfrm>
          <a:prstGeom prst="rect">
            <a:avLst/>
          </a:prstGeom>
        </p:spPr>
      </p:pic>
      <p:pic>
        <p:nvPicPr>
          <p:cNvPr id="4" name="Imagen 3"/>
          <p:cNvPicPr>
            <a:picLocks noChangeAspect="1"/>
          </p:cNvPicPr>
          <p:nvPr/>
        </p:nvPicPr>
        <p:blipFill>
          <a:blip r:embed="rId3"/>
          <a:stretch>
            <a:fillRect/>
          </a:stretch>
        </p:blipFill>
        <p:spPr>
          <a:xfrm>
            <a:off x="771257" y="3263012"/>
            <a:ext cx="3581802" cy="3037368"/>
          </a:xfrm>
          <a:prstGeom prst="rect">
            <a:avLst/>
          </a:prstGeom>
        </p:spPr>
      </p:pic>
    </p:spTree>
    <p:extLst>
      <p:ext uri="{BB962C8B-B14F-4D97-AF65-F5344CB8AC3E}">
        <p14:creationId xmlns:p14="http://schemas.microsoft.com/office/powerpoint/2010/main" val="241990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Ecosistema en el </a:t>
            </a:r>
            <a:r>
              <a:rPr lang="es-MX" dirty="0" err="1" smtClean="0"/>
              <a:t>Datalake</a:t>
            </a:r>
            <a:r>
              <a:rPr lang="es-MX" dirty="0" smtClean="0"/>
              <a:t> (</a:t>
            </a:r>
            <a:r>
              <a:rPr lang="es-MX" dirty="0" err="1" smtClean="0"/>
              <a:t>Hadoop</a:t>
            </a:r>
            <a:r>
              <a:rPr lang="es-MX" dirty="0" smtClean="0"/>
              <a:t>)</a:t>
            </a:r>
            <a:endParaRPr lang="en-US" dirty="0"/>
          </a:p>
        </p:txBody>
      </p:sp>
      <p:pic>
        <p:nvPicPr>
          <p:cNvPr id="4" name="Imagen 3"/>
          <p:cNvPicPr/>
          <p:nvPr/>
        </p:nvPicPr>
        <p:blipFill>
          <a:blip r:embed="rId2"/>
          <a:stretch>
            <a:fillRect/>
          </a:stretch>
        </p:blipFill>
        <p:spPr>
          <a:xfrm>
            <a:off x="604434" y="2412204"/>
            <a:ext cx="4883150" cy="3656330"/>
          </a:xfrm>
          <a:prstGeom prst="rect">
            <a:avLst/>
          </a:prstGeom>
        </p:spPr>
      </p:pic>
      <p:pic>
        <p:nvPicPr>
          <p:cNvPr id="5" name="Imagen 4"/>
          <p:cNvPicPr/>
          <p:nvPr/>
        </p:nvPicPr>
        <p:blipFill>
          <a:blip r:embed="rId3"/>
          <a:stretch>
            <a:fillRect/>
          </a:stretch>
        </p:blipFill>
        <p:spPr>
          <a:xfrm>
            <a:off x="6680960" y="2412203"/>
            <a:ext cx="4883150" cy="3537835"/>
          </a:xfrm>
          <a:prstGeom prst="rect">
            <a:avLst/>
          </a:prstGeom>
        </p:spPr>
      </p:pic>
    </p:spTree>
    <p:extLst>
      <p:ext uri="{BB962C8B-B14F-4D97-AF65-F5344CB8AC3E}">
        <p14:creationId xmlns:p14="http://schemas.microsoft.com/office/powerpoint/2010/main" val="205543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1542</Words>
  <Application>Microsoft Office PowerPoint</Application>
  <PresentationFormat>Panorámica</PresentationFormat>
  <Paragraphs>203</Paragraphs>
  <Slides>36</Slides>
  <Notes>3</Notes>
  <HiddenSlides>0</HiddenSlides>
  <MMClips>1</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36</vt:i4>
      </vt:variant>
    </vt:vector>
  </HeadingPairs>
  <TitlesOfParts>
    <vt:vector size="47" baseType="lpstr">
      <vt:lpstr>Arial</vt:lpstr>
      <vt:lpstr>Arial Black</vt:lpstr>
      <vt:lpstr>Calibri</vt:lpstr>
      <vt:lpstr>EYInterstate Light</vt:lpstr>
      <vt:lpstr>Garamond</vt:lpstr>
      <vt:lpstr>medium-content-serif-font</vt:lpstr>
      <vt:lpstr>Segoe UI</vt:lpstr>
      <vt:lpstr>Segoe UI Light</vt:lpstr>
      <vt:lpstr>Symbol</vt:lpstr>
      <vt:lpstr>Times New Roman</vt:lpstr>
      <vt:lpstr>WelcomeDoc</vt:lpstr>
      <vt:lpstr>Machine learning &amp; big data</vt:lpstr>
      <vt:lpstr>Fundamentos Machine Learning</vt:lpstr>
      <vt:lpstr>Conceptos Básicos</vt:lpstr>
      <vt:lpstr>¿Qué es Data?</vt:lpstr>
      <vt:lpstr>¿Qué es Big Data?</vt:lpstr>
      <vt:lpstr>Casos de Uso de Big Data</vt:lpstr>
      <vt:lpstr>Diferencias entre DWH/BI y Big Data</vt:lpstr>
      <vt:lpstr>Que es un Datalake</vt:lpstr>
      <vt:lpstr>Ecosistema en el Datalake (Hadoop)</vt:lpstr>
      <vt:lpstr>Que no es Machine Learning</vt:lpstr>
      <vt:lpstr>Machine Learning</vt:lpstr>
      <vt:lpstr>Ciclo Vida Machine Learning</vt:lpstr>
      <vt:lpstr>Herramientas para Machine Learning</vt:lpstr>
      <vt:lpstr>AI vs ML vs DL</vt:lpstr>
      <vt:lpstr>El Científico de Datos</vt:lpstr>
      <vt:lpstr>Estadística</vt:lpstr>
      <vt:lpstr>Estadística: Concepto</vt:lpstr>
      <vt:lpstr>Estadística: Tipos de Variables</vt:lpstr>
      <vt:lpstr>Estadística: Medidas de Tendencia Central</vt:lpstr>
      <vt:lpstr>Estadística: Familias de Medidas</vt:lpstr>
      <vt:lpstr>¿Qué es una Distribución de Probabilidad?</vt:lpstr>
      <vt:lpstr>La distribución Normal</vt:lpstr>
      <vt:lpstr>Otros Coeficientes</vt:lpstr>
      <vt:lpstr>Estandarización</vt:lpstr>
      <vt:lpstr>Análisis Exploratorio</vt:lpstr>
      <vt:lpstr>Análisis Exploratorio de Datos</vt:lpstr>
      <vt:lpstr>AED</vt:lpstr>
      <vt:lpstr>AED</vt:lpstr>
      <vt:lpstr>QQ Plot</vt:lpstr>
      <vt:lpstr>Data Quality</vt:lpstr>
      <vt:lpstr>Data Quality: Definición</vt:lpstr>
      <vt:lpstr>Data Quality: Proceso</vt:lpstr>
      <vt:lpstr>Data Quality: Dimensiones</vt:lpstr>
      <vt:lpstr>Tipos de Errores</vt:lpstr>
      <vt:lpstr>Q &amp; A</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2018-10-20T16:14:48Z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