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3"/>
  </p:notesMasterIdLst>
  <p:sldIdLst>
    <p:sldId id="256" r:id="rId3"/>
    <p:sldId id="265" r:id="rId4"/>
    <p:sldId id="266" r:id="rId5"/>
    <p:sldId id="257" r:id="rId6"/>
    <p:sldId id="289" r:id="rId7"/>
    <p:sldId id="290" r:id="rId8"/>
    <p:sldId id="291" r:id="rId9"/>
    <p:sldId id="292" r:id="rId10"/>
    <p:sldId id="293"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89"/>
            <p14:sldId id="290"/>
            <p14:sldId id="291"/>
            <p14:sldId id="292"/>
            <p14:sldId id="293"/>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69A83-3EB3-4290-B126-AA19C584648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F8861FF-A1D6-49C6-8302-302A0EA58A7B}">
      <dgm:prSet phldrT="[Texto]"/>
      <dgm:spPr/>
      <dgm:t>
        <a:bodyPr/>
        <a:lstStyle/>
        <a:p>
          <a:r>
            <a:rPr lang="en-US"/>
            <a:t>Análisis de Interdepencias</a:t>
          </a:r>
        </a:p>
      </dgm:t>
    </dgm:pt>
    <dgm:pt modelId="{7D511E86-C6AC-4AF2-B732-D64C7FE63ABC}" type="parTrans" cxnId="{CFEBA673-7630-493D-A748-0BCE5E0A39C4}">
      <dgm:prSet/>
      <dgm:spPr/>
      <dgm:t>
        <a:bodyPr/>
        <a:lstStyle/>
        <a:p>
          <a:endParaRPr lang="en-US"/>
        </a:p>
      </dgm:t>
    </dgm:pt>
    <dgm:pt modelId="{3C7A0A23-116B-45FA-939B-005C6C630187}" type="sibTrans" cxnId="{CFEBA673-7630-493D-A748-0BCE5E0A39C4}">
      <dgm:prSet/>
      <dgm:spPr/>
      <dgm:t>
        <a:bodyPr/>
        <a:lstStyle/>
        <a:p>
          <a:endParaRPr lang="en-US"/>
        </a:p>
      </dgm:t>
    </dgm:pt>
    <dgm:pt modelId="{F4EED2AD-CA46-4321-BCD3-F1C6580CF1E5}">
      <dgm:prSet phldrT="[Texto]"/>
      <dgm:spPr/>
      <dgm:t>
        <a:bodyPr/>
        <a:lstStyle/>
        <a:p>
          <a:r>
            <a:rPr lang="en-US"/>
            <a:t>Relación entre las observaciones</a:t>
          </a:r>
        </a:p>
      </dgm:t>
    </dgm:pt>
    <dgm:pt modelId="{775F3D6D-335C-4B93-8F73-20BB187EA248}" type="parTrans" cxnId="{48A04EF6-E495-4309-BB2C-4BFFDB2E68B7}">
      <dgm:prSet/>
      <dgm:spPr/>
      <dgm:t>
        <a:bodyPr/>
        <a:lstStyle/>
        <a:p>
          <a:endParaRPr lang="en-US"/>
        </a:p>
      </dgm:t>
    </dgm:pt>
    <dgm:pt modelId="{132A8471-9311-438B-B467-EFCE5F2030E5}" type="sibTrans" cxnId="{48A04EF6-E495-4309-BB2C-4BFFDB2E68B7}">
      <dgm:prSet/>
      <dgm:spPr/>
      <dgm:t>
        <a:bodyPr/>
        <a:lstStyle/>
        <a:p>
          <a:endParaRPr lang="en-US"/>
        </a:p>
      </dgm:t>
    </dgm:pt>
    <dgm:pt modelId="{DFE3DD59-C3E5-4829-9703-C2E4AF702272}">
      <dgm:prSet phldrT="[Texto]"/>
      <dgm:spPr/>
      <dgm:t>
        <a:bodyPr/>
        <a:lstStyle/>
        <a:p>
          <a:r>
            <a:rPr lang="en-US"/>
            <a:t>Análisis Cluster</a:t>
          </a:r>
        </a:p>
      </dgm:t>
    </dgm:pt>
    <dgm:pt modelId="{FC14E03B-B877-492F-A728-66267568607D}" type="parTrans" cxnId="{07953724-B4BC-4B07-9A81-6C95DD080CB7}">
      <dgm:prSet/>
      <dgm:spPr/>
      <dgm:t>
        <a:bodyPr/>
        <a:lstStyle/>
        <a:p>
          <a:endParaRPr lang="en-US"/>
        </a:p>
      </dgm:t>
    </dgm:pt>
    <dgm:pt modelId="{B2664FD3-2A42-4CA7-8076-FB58D82282D6}" type="sibTrans" cxnId="{07953724-B4BC-4B07-9A81-6C95DD080CB7}">
      <dgm:prSet/>
      <dgm:spPr/>
      <dgm:t>
        <a:bodyPr/>
        <a:lstStyle/>
        <a:p>
          <a:endParaRPr lang="en-US"/>
        </a:p>
      </dgm:t>
    </dgm:pt>
    <dgm:pt modelId="{143193D8-2630-4F23-B7CF-140F391E402B}">
      <dgm:prSet phldrT="[Texto]"/>
      <dgm:spPr/>
      <dgm:t>
        <a:bodyPr/>
        <a:lstStyle/>
        <a:p>
          <a:r>
            <a:rPr lang="en-US"/>
            <a:t>Relación entre las variables</a:t>
          </a:r>
        </a:p>
      </dgm:t>
    </dgm:pt>
    <dgm:pt modelId="{90102803-5CCD-412D-B182-F3D1E81D4361}" type="parTrans" cxnId="{E21412DA-88E3-4CE9-A545-56CC38F12446}">
      <dgm:prSet/>
      <dgm:spPr/>
      <dgm:t>
        <a:bodyPr/>
        <a:lstStyle/>
        <a:p>
          <a:endParaRPr lang="en-US"/>
        </a:p>
      </dgm:t>
    </dgm:pt>
    <dgm:pt modelId="{40B1D58B-08B3-45F2-9820-4D7544FBA4A8}" type="sibTrans" cxnId="{E21412DA-88E3-4CE9-A545-56CC38F12446}">
      <dgm:prSet/>
      <dgm:spPr/>
      <dgm:t>
        <a:bodyPr/>
        <a:lstStyle/>
        <a:p>
          <a:endParaRPr lang="en-US"/>
        </a:p>
      </dgm:t>
    </dgm:pt>
    <dgm:pt modelId="{7318A63C-3C23-4B2A-AC81-2AF0ABFC26B0}">
      <dgm:prSet phldrT="[Texto]"/>
      <dgm:spPr/>
      <dgm:t>
        <a:bodyPr/>
        <a:lstStyle/>
        <a:p>
          <a:r>
            <a:rPr lang="en-US"/>
            <a:t>ACP</a:t>
          </a:r>
        </a:p>
      </dgm:t>
    </dgm:pt>
    <dgm:pt modelId="{1AF516C9-2B5D-4D3D-820D-98D8D70137D6}" type="parTrans" cxnId="{7BFCBBC3-E9FF-499D-B0D8-79D1D472682E}">
      <dgm:prSet/>
      <dgm:spPr/>
      <dgm:t>
        <a:bodyPr/>
        <a:lstStyle/>
        <a:p>
          <a:endParaRPr lang="en-US"/>
        </a:p>
      </dgm:t>
    </dgm:pt>
    <dgm:pt modelId="{3EF41E7E-D18E-424F-879E-BE3A424B703D}" type="sibTrans" cxnId="{7BFCBBC3-E9FF-499D-B0D8-79D1D472682E}">
      <dgm:prSet/>
      <dgm:spPr/>
      <dgm:t>
        <a:bodyPr/>
        <a:lstStyle/>
        <a:p>
          <a:endParaRPr lang="en-US"/>
        </a:p>
      </dgm:t>
    </dgm:pt>
    <dgm:pt modelId="{ABE7A22B-835E-4A75-8954-941A5ED7F65C}" type="pres">
      <dgm:prSet presAssocID="{8E969A83-3EB3-4290-B126-AA19C584648D}" presName="diagram" presStyleCnt="0">
        <dgm:presLayoutVars>
          <dgm:chPref val="1"/>
          <dgm:dir/>
          <dgm:animOne val="branch"/>
          <dgm:animLvl val="lvl"/>
          <dgm:resizeHandles val="exact"/>
        </dgm:presLayoutVars>
      </dgm:prSet>
      <dgm:spPr/>
      <dgm:t>
        <a:bodyPr/>
        <a:lstStyle/>
        <a:p>
          <a:endParaRPr lang="en-US"/>
        </a:p>
      </dgm:t>
    </dgm:pt>
    <dgm:pt modelId="{B1AF119A-D5F3-41CD-A1E5-8E4A5F59E035}" type="pres">
      <dgm:prSet presAssocID="{FF8861FF-A1D6-49C6-8302-302A0EA58A7B}" presName="root1" presStyleCnt="0"/>
      <dgm:spPr/>
    </dgm:pt>
    <dgm:pt modelId="{B8859670-0D45-4847-A544-E7C59EE408D0}" type="pres">
      <dgm:prSet presAssocID="{FF8861FF-A1D6-49C6-8302-302A0EA58A7B}" presName="LevelOneTextNode" presStyleLbl="node0" presStyleIdx="0" presStyleCnt="1">
        <dgm:presLayoutVars>
          <dgm:chPref val="3"/>
        </dgm:presLayoutVars>
      </dgm:prSet>
      <dgm:spPr/>
      <dgm:t>
        <a:bodyPr/>
        <a:lstStyle/>
        <a:p>
          <a:endParaRPr lang="en-US"/>
        </a:p>
      </dgm:t>
    </dgm:pt>
    <dgm:pt modelId="{0B0FDBBF-C993-4E89-AE45-4B5301596AB3}" type="pres">
      <dgm:prSet presAssocID="{FF8861FF-A1D6-49C6-8302-302A0EA58A7B}" presName="level2hierChild" presStyleCnt="0"/>
      <dgm:spPr/>
    </dgm:pt>
    <dgm:pt modelId="{3C01EC60-97D8-458E-9F08-B9BC1984C973}" type="pres">
      <dgm:prSet presAssocID="{775F3D6D-335C-4B93-8F73-20BB187EA248}" presName="conn2-1" presStyleLbl="parChTrans1D2" presStyleIdx="0" presStyleCnt="2"/>
      <dgm:spPr/>
      <dgm:t>
        <a:bodyPr/>
        <a:lstStyle/>
        <a:p>
          <a:endParaRPr lang="en-US"/>
        </a:p>
      </dgm:t>
    </dgm:pt>
    <dgm:pt modelId="{5D15D103-5F8E-4224-AD67-2FFCBFFB5A76}" type="pres">
      <dgm:prSet presAssocID="{775F3D6D-335C-4B93-8F73-20BB187EA248}" presName="connTx" presStyleLbl="parChTrans1D2" presStyleIdx="0" presStyleCnt="2"/>
      <dgm:spPr/>
      <dgm:t>
        <a:bodyPr/>
        <a:lstStyle/>
        <a:p>
          <a:endParaRPr lang="en-US"/>
        </a:p>
      </dgm:t>
    </dgm:pt>
    <dgm:pt modelId="{018FDA9E-229D-43FD-92E7-2873A295054C}" type="pres">
      <dgm:prSet presAssocID="{F4EED2AD-CA46-4321-BCD3-F1C6580CF1E5}" presName="root2" presStyleCnt="0"/>
      <dgm:spPr/>
    </dgm:pt>
    <dgm:pt modelId="{45DF0B73-E748-4A1C-9831-04C2682D708F}" type="pres">
      <dgm:prSet presAssocID="{F4EED2AD-CA46-4321-BCD3-F1C6580CF1E5}" presName="LevelTwoTextNode" presStyleLbl="node2" presStyleIdx="0" presStyleCnt="2">
        <dgm:presLayoutVars>
          <dgm:chPref val="3"/>
        </dgm:presLayoutVars>
      </dgm:prSet>
      <dgm:spPr/>
      <dgm:t>
        <a:bodyPr/>
        <a:lstStyle/>
        <a:p>
          <a:endParaRPr lang="en-US"/>
        </a:p>
      </dgm:t>
    </dgm:pt>
    <dgm:pt modelId="{116DBC4F-0352-4382-8411-50E4E4A7D944}" type="pres">
      <dgm:prSet presAssocID="{F4EED2AD-CA46-4321-BCD3-F1C6580CF1E5}" presName="level3hierChild" presStyleCnt="0"/>
      <dgm:spPr/>
    </dgm:pt>
    <dgm:pt modelId="{EC0F3DE8-AAE7-4A07-B606-BA8FE16E6028}" type="pres">
      <dgm:prSet presAssocID="{FC14E03B-B877-492F-A728-66267568607D}" presName="conn2-1" presStyleLbl="parChTrans1D3" presStyleIdx="0" presStyleCnt="2"/>
      <dgm:spPr/>
      <dgm:t>
        <a:bodyPr/>
        <a:lstStyle/>
        <a:p>
          <a:endParaRPr lang="en-US"/>
        </a:p>
      </dgm:t>
    </dgm:pt>
    <dgm:pt modelId="{BDD0F222-9909-4579-9A4D-1BD87D035F54}" type="pres">
      <dgm:prSet presAssocID="{FC14E03B-B877-492F-A728-66267568607D}" presName="connTx" presStyleLbl="parChTrans1D3" presStyleIdx="0" presStyleCnt="2"/>
      <dgm:spPr/>
      <dgm:t>
        <a:bodyPr/>
        <a:lstStyle/>
        <a:p>
          <a:endParaRPr lang="en-US"/>
        </a:p>
      </dgm:t>
    </dgm:pt>
    <dgm:pt modelId="{6080A1C0-2505-46BF-A1B0-EE14D4249F15}" type="pres">
      <dgm:prSet presAssocID="{DFE3DD59-C3E5-4829-9703-C2E4AF702272}" presName="root2" presStyleCnt="0"/>
      <dgm:spPr/>
    </dgm:pt>
    <dgm:pt modelId="{570427AC-3539-4597-8F95-8EFD9430EFA9}" type="pres">
      <dgm:prSet presAssocID="{DFE3DD59-C3E5-4829-9703-C2E4AF702272}" presName="LevelTwoTextNode" presStyleLbl="node3" presStyleIdx="0" presStyleCnt="2">
        <dgm:presLayoutVars>
          <dgm:chPref val="3"/>
        </dgm:presLayoutVars>
      </dgm:prSet>
      <dgm:spPr/>
      <dgm:t>
        <a:bodyPr/>
        <a:lstStyle/>
        <a:p>
          <a:endParaRPr lang="en-US"/>
        </a:p>
      </dgm:t>
    </dgm:pt>
    <dgm:pt modelId="{6433B907-02FF-4838-A311-1A7AFCD1FDD7}" type="pres">
      <dgm:prSet presAssocID="{DFE3DD59-C3E5-4829-9703-C2E4AF702272}" presName="level3hierChild" presStyleCnt="0"/>
      <dgm:spPr/>
    </dgm:pt>
    <dgm:pt modelId="{5B7CCDCA-49DB-4ADC-B4D5-3B55F0ACB7E4}" type="pres">
      <dgm:prSet presAssocID="{90102803-5CCD-412D-B182-F3D1E81D4361}" presName="conn2-1" presStyleLbl="parChTrans1D2" presStyleIdx="1" presStyleCnt="2"/>
      <dgm:spPr/>
      <dgm:t>
        <a:bodyPr/>
        <a:lstStyle/>
        <a:p>
          <a:endParaRPr lang="en-US"/>
        </a:p>
      </dgm:t>
    </dgm:pt>
    <dgm:pt modelId="{720901C8-9719-4731-B6E0-6AA1AB2B5000}" type="pres">
      <dgm:prSet presAssocID="{90102803-5CCD-412D-B182-F3D1E81D4361}" presName="connTx" presStyleLbl="parChTrans1D2" presStyleIdx="1" presStyleCnt="2"/>
      <dgm:spPr/>
      <dgm:t>
        <a:bodyPr/>
        <a:lstStyle/>
        <a:p>
          <a:endParaRPr lang="en-US"/>
        </a:p>
      </dgm:t>
    </dgm:pt>
    <dgm:pt modelId="{80990B78-6670-41B4-8757-40373114EF3E}" type="pres">
      <dgm:prSet presAssocID="{143193D8-2630-4F23-B7CF-140F391E402B}" presName="root2" presStyleCnt="0"/>
      <dgm:spPr/>
    </dgm:pt>
    <dgm:pt modelId="{721D4ED6-CB38-4710-A870-6080776872FE}" type="pres">
      <dgm:prSet presAssocID="{143193D8-2630-4F23-B7CF-140F391E402B}" presName="LevelTwoTextNode" presStyleLbl="node2" presStyleIdx="1" presStyleCnt="2">
        <dgm:presLayoutVars>
          <dgm:chPref val="3"/>
        </dgm:presLayoutVars>
      </dgm:prSet>
      <dgm:spPr/>
      <dgm:t>
        <a:bodyPr/>
        <a:lstStyle/>
        <a:p>
          <a:endParaRPr lang="en-US"/>
        </a:p>
      </dgm:t>
    </dgm:pt>
    <dgm:pt modelId="{40F80EEC-2809-4562-BF64-9C316299256E}" type="pres">
      <dgm:prSet presAssocID="{143193D8-2630-4F23-B7CF-140F391E402B}" presName="level3hierChild" presStyleCnt="0"/>
      <dgm:spPr/>
    </dgm:pt>
    <dgm:pt modelId="{82B2163A-4C9D-422D-8DC0-7B670957A7E1}" type="pres">
      <dgm:prSet presAssocID="{1AF516C9-2B5D-4D3D-820D-98D8D70137D6}" presName="conn2-1" presStyleLbl="parChTrans1D3" presStyleIdx="1" presStyleCnt="2"/>
      <dgm:spPr/>
      <dgm:t>
        <a:bodyPr/>
        <a:lstStyle/>
        <a:p>
          <a:endParaRPr lang="en-US"/>
        </a:p>
      </dgm:t>
    </dgm:pt>
    <dgm:pt modelId="{3372C0A4-25F3-4769-819A-19EF45B347D4}" type="pres">
      <dgm:prSet presAssocID="{1AF516C9-2B5D-4D3D-820D-98D8D70137D6}" presName="connTx" presStyleLbl="parChTrans1D3" presStyleIdx="1" presStyleCnt="2"/>
      <dgm:spPr/>
      <dgm:t>
        <a:bodyPr/>
        <a:lstStyle/>
        <a:p>
          <a:endParaRPr lang="en-US"/>
        </a:p>
      </dgm:t>
    </dgm:pt>
    <dgm:pt modelId="{A56D1848-6714-4B87-A92B-3CA6DEDF2EC3}" type="pres">
      <dgm:prSet presAssocID="{7318A63C-3C23-4B2A-AC81-2AF0ABFC26B0}" presName="root2" presStyleCnt="0"/>
      <dgm:spPr/>
    </dgm:pt>
    <dgm:pt modelId="{C6CD0BAE-2C8D-4C81-84F3-5C306FCB729E}" type="pres">
      <dgm:prSet presAssocID="{7318A63C-3C23-4B2A-AC81-2AF0ABFC26B0}" presName="LevelTwoTextNode" presStyleLbl="node3" presStyleIdx="1" presStyleCnt="2">
        <dgm:presLayoutVars>
          <dgm:chPref val="3"/>
        </dgm:presLayoutVars>
      </dgm:prSet>
      <dgm:spPr/>
      <dgm:t>
        <a:bodyPr/>
        <a:lstStyle/>
        <a:p>
          <a:endParaRPr lang="en-US"/>
        </a:p>
      </dgm:t>
    </dgm:pt>
    <dgm:pt modelId="{92239AA9-3821-48FE-9577-8606D7007E80}" type="pres">
      <dgm:prSet presAssocID="{7318A63C-3C23-4B2A-AC81-2AF0ABFC26B0}" presName="level3hierChild" presStyleCnt="0"/>
      <dgm:spPr/>
    </dgm:pt>
  </dgm:ptLst>
  <dgm:cxnLst>
    <dgm:cxn modelId="{F8DA7874-C431-472A-8CD3-B30A7077505C}" type="presOf" srcId="{FC14E03B-B877-492F-A728-66267568607D}" destId="{EC0F3DE8-AAE7-4A07-B606-BA8FE16E6028}" srcOrd="0" destOrd="0" presId="urn:microsoft.com/office/officeart/2005/8/layout/hierarchy2"/>
    <dgm:cxn modelId="{29144FD0-AD6A-4FFD-B9F1-7A9A24AE327B}" type="presOf" srcId="{F4EED2AD-CA46-4321-BCD3-F1C6580CF1E5}" destId="{45DF0B73-E748-4A1C-9831-04C2682D708F}" srcOrd="0" destOrd="0" presId="urn:microsoft.com/office/officeart/2005/8/layout/hierarchy2"/>
    <dgm:cxn modelId="{7BFCBBC3-E9FF-499D-B0D8-79D1D472682E}" srcId="{143193D8-2630-4F23-B7CF-140F391E402B}" destId="{7318A63C-3C23-4B2A-AC81-2AF0ABFC26B0}" srcOrd="0" destOrd="0" parTransId="{1AF516C9-2B5D-4D3D-820D-98D8D70137D6}" sibTransId="{3EF41E7E-D18E-424F-879E-BE3A424B703D}"/>
    <dgm:cxn modelId="{CFEBA673-7630-493D-A748-0BCE5E0A39C4}" srcId="{8E969A83-3EB3-4290-B126-AA19C584648D}" destId="{FF8861FF-A1D6-49C6-8302-302A0EA58A7B}" srcOrd="0" destOrd="0" parTransId="{7D511E86-C6AC-4AF2-B732-D64C7FE63ABC}" sibTransId="{3C7A0A23-116B-45FA-939B-005C6C630187}"/>
    <dgm:cxn modelId="{90CA5834-3006-4841-9A66-9FCA2D5587D5}" type="presOf" srcId="{1AF516C9-2B5D-4D3D-820D-98D8D70137D6}" destId="{82B2163A-4C9D-422D-8DC0-7B670957A7E1}" srcOrd="0" destOrd="0" presId="urn:microsoft.com/office/officeart/2005/8/layout/hierarchy2"/>
    <dgm:cxn modelId="{F68C63AA-6105-4F91-8107-2F2EA77AB106}" type="presOf" srcId="{8E969A83-3EB3-4290-B126-AA19C584648D}" destId="{ABE7A22B-835E-4A75-8954-941A5ED7F65C}" srcOrd="0" destOrd="0" presId="urn:microsoft.com/office/officeart/2005/8/layout/hierarchy2"/>
    <dgm:cxn modelId="{48A04EF6-E495-4309-BB2C-4BFFDB2E68B7}" srcId="{FF8861FF-A1D6-49C6-8302-302A0EA58A7B}" destId="{F4EED2AD-CA46-4321-BCD3-F1C6580CF1E5}" srcOrd="0" destOrd="0" parTransId="{775F3D6D-335C-4B93-8F73-20BB187EA248}" sibTransId="{132A8471-9311-438B-B467-EFCE5F2030E5}"/>
    <dgm:cxn modelId="{3DABF96D-C102-4F5A-A184-B4D657EDF1EF}" type="presOf" srcId="{7318A63C-3C23-4B2A-AC81-2AF0ABFC26B0}" destId="{C6CD0BAE-2C8D-4C81-84F3-5C306FCB729E}" srcOrd="0" destOrd="0" presId="urn:microsoft.com/office/officeart/2005/8/layout/hierarchy2"/>
    <dgm:cxn modelId="{38BE682F-7254-46EE-9181-BF384F7C1338}" type="presOf" srcId="{DFE3DD59-C3E5-4829-9703-C2E4AF702272}" destId="{570427AC-3539-4597-8F95-8EFD9430EFA9}" srcOrd="0" destOrd="0" presId="urn:microsoft.com/office/officeart/2005/8/layout/hierarchy2"/>
    <dgm:cxn modelId="{E21412DA-88E3-4CE9-A545-56CC38F12446}" srcId="{FF8861FF-A1D6-49C6-8302-302A0EA58A7B}" destId="{143193D8-2630-4F23-B7CF-140F391E402B}" srcOrd="1" destOrd="0" parTransId="{90102803-5CCD-412D-B182-F3D1E81D4361}" sibTransId="{40B1D58B-08B3-45F2-9820-4D7544FBA4A8}"/>
    <dgm:cxn modelId="{A985D8D3-AD33-4D34-8D9F-306DA2E0310F}" type="presOf" srcId="{FF8861FF-A1D6-49C6-8302-302A0EA58A7B}" destId="{B8859670-0D45-4847-A544-E7C59EE408D0}" srcOrd="0" destOrd="0" presId="urn:microsoft.com/office/officeart/2005/8/layout/hierarchy2"/>
    <dgm:cxn modelId="{5CE139A7-6F4C-4D77-A278-BA9C61573E5D}" type="presOf" srcId="{90102803-5CCD-412D-B182-F3D1E81D4361}" destId="{5B7CCDCA-49DB-4ADC-B4D5-3B55F0ACB7E4}" srcOrd="0" destOrd="0" presId="urn:microsoft.com/office/officeart/2005/8/layout/hierarchy2"/>
    <dgm:cxn modelId="{FD654773-D90D-48BD-91AD-1998FE8E3722}" type="presOf" srcId="{143193D8-2630-4F23-B7CF-140F391E402B}" destId="{721D4ED6-CB38-4710-A870-6080776872FE}" srcOrd="0" destOrd="0" presId="urn:microsoft.com/office/officeart/2005/8/layout/hierarchy2"/>
    <dgm:cxn modelId="{6B4DE0E8-4143-4919-9C03-6667A21A611A}" type="presOf" srcId="{1AF516C9-2B5D-4D3D-820D-98D8D70137D6}" destId="{3372C0A4-25F3-4769-819A-19EF45B347D4}" srcOrd="1" destOrd="0" presId="urn:microsoft.com/office/officeart/2005/8/layout/hierarchy2"/>
    <dgm:cxn modelId="{7F9D9819-A519-4C78-B8C9-B3BEB0F45F67}" type="presOf" srcId="{775F3D6D-335C-4B93-8F73-20BB187EA248}" destId="{3C01EC60-97D8-458E-9F08-B9BC1984C973}" srcOrd="0" destOrd="0" presId="urn:microsoft.com/office/officeart/2005/8/layout/hierarchy2"/>
    <dgm:cxn modelId="{52A23585-58C6-47FE-B769-54AB64DD1F05}" type="presOf" srcId="{FC14E03B-B877-492F-A728-66267568607D}" destId="{BDD0F222-9909-4579-9A4D-1BD87D035F54}" srcOrd="1" destOrd="0" presId="urn:microsoft.com/office/officeart/2005/8/layout/hierarchy2"/>
    <dgm:cxn modelId="{07953724-B4BC-4B07-9A81-6C95DD080CB7}" srcId="{F4EED2AD-CA46-4321-BCD3-F1C6580CF1E5}" destId="{DFE3DD59-C3E5-4829-9703-C2E4AF702272}" srcOrd="0" destOrd="0" parTransId="{FC14E03B-B877-492F-A728-66267568607D}" sibTransId="{B2664FD3-2A42-4CA7-8076-FB58D82282D6}"/>
    <dgm:cxn modelId="{AE254AA5-C382-4B0E-9120-610EBE7212DD}" type="presOf" srcId="{775F3D6D-335C-4B93-8F73-20BB187EA248}" destId="{5D15D103-5F8E-4224-AD67-2FFCBFFB5A76}" srcOrd="1" destOrd="0" presId="urn:microsoft.com/office/officeart/2005/8/layout/hierarchy2"/>
    <dgm:cxn modelId="{28765EAA-74D7-431A-B9DB-DFDECBB62F6A}" type="presOf" srcId="{90102803-5CCD-412D-B182-F3D1E81D4361}" destId="{720901C8-9719-4731-B6E0-6AA1AB2B5000}" srcOrd="1" destOrd="0" presId="urn:microsoft.com/office/officeart/2005/8/layout/hierarchy2"/>
    <dgm:cxn modelId="{9D3ABD97-D500-4817-A094-F7D61F28A404}" type="presParOf" srcId="{ABE7A22B-835E-4A75-8954-941A5ED7F65C}" destId="{B1AF119A-D5F3-41CD-A1E5-8E4A5F59E035}" srcOrd="0" destOrd="0" presId="urn:microsoft.com/office/officeart/2005/8/layout/hierarchy2"/>
    <dgm:cxn modelId="{D2697E04-71BD-4EAF-915D-F7E174973963}" type="presParOf" srcId="{B1AF119A-D5F3-41CD-A1E5-8E4A5F59E035}" destId="{B8859670-0D45-4847-A544-E7C59EE408D0}" srcOrd="0" destOrd="0" presId="urn:microsoft.com/office/officeart/2005/8/layout/hierarchy2"/>
    <dgm:cxn modelId="{AE23F786-90E2-4630-A112-4E0F19AB1E5A}" type="presParOf" srcId="{B1AF119A-D5F3-41CD-A1E5-8E4A5F59E035}" destId="{0B0FDBBF-C993-4E89-AE45-4B5301596AB3}" srcOrd="1" destOrd="0" presId="urn:microsoft.com/office/officeart/2005/8/layout/hierarchy2"/>
    <dgm:cxn modelId="{8F001DA7-A61B-43AB-9181-9234078D14E0}" type="presParOf" srcId="{0B0FDBBF-C993-4E89-AE45-4B5301596AB3}" destId="{3C01EC60-97D8-458E-9F08-B9BC1984C973}" srcOrd="0" destOrd="0" presId="urn:microsoft.com/office/officeart/2005/8/layout/hierarchy2"/>
    <dgm:cxn modelId="{7FCA9AF0-9F60-4562-9FFB-EA17F0794119}" type="presParOf" srcId="{3C01EC60-97D8-458E-9F08-B9BC1984C973}" destId="{5D15D103-5F8E-4224-AD67-2FFCBFFB5A76}" srcOrd="0" destOrd="0" presId="urn:microsoft.com/office/officeart/2005/8/layout/hierarchy2"/>
    <dgm:cxn modelId="{C9359529-410E-4AB1-B400-1B60E956FE36}" type="presParOf" srcId="{0B0FDBBF-C993-4E89-AE45-4B5301596AB3}" destId="{018FDA9E-229D-43FD-92E7-2873A295054C}" srcOrd="1" destOrd="0" presId="urn:microsoft.com/office/officeart/2005/8/layout/hierarchy2"/>
    <dgm:cxn modelId="{686B5556-398C-4EDE-8C72-A609F0AFCB8F}" type="presParOf" srcId="{018FDA9E-229D-43FD-92E7-2873A295054C}" destId="{45DF0B73-E748-4A1C-9831-04C2682D708F}" srcOrd="0" destOrd="0" presId="urn:microsoft.com/office/officeart/2005/8/layout/hierarchy2"/>
    <dgm:cxn modelId="{B68D5A37-BE07-47A8-B824-6A91369B6D29}" type="presParOf" srcId="{018FDA9E-229D-43FD-92E7-2873A295054C}" destId="{116DBC4F-0352-4382-8411-50E4E4A7D944}" srcOrd="1" destOrd="0" presId="urn:microsoft.com/office/officeart/2005/8/layout/hierarchy2"/>
    <dgm:cxn modelId="{F9D2F1FF-207D-4E4E-91A6-EAF75BAD8834}" type="presParOf" srcId="{116DBC4F-0352-4382-8411-50E4E4A7D944}" destId="{EC0F3DE8-AAE7-4A07-B606-BA8FE16E6028}" srcOrd="0" destOrd="0" presId="urn:microsoft.com/office/officeart/2005/8/layout/hierarchy2"/>
    <dgm:cxn modelId="{A7A3650D-18FA-4340-84D3-DEE4136DBC9F}" type="presParOf" srcId="{EC0F3DE8-AAE7-4A07-B606-BA8FE16E6028}" destId="{BDD0F222-9909-4579-9A4D-1BD87D035F54}" srcOrd="0" destOrd="0" presId="urn:microsoft.com/office/officeart/2005/8/layout/hierarchy2"/>
    <dgm:cxn modelId="{60178D3F-C475-455A-B96A-9A99F5019178}" type="presParOf" srcId="{116DBC4F-0352-4382-8411-50E4E4A7D944}" destId="{6080A1C0-2505-46BF-A1B0-EE14D4249F15}" srcOrd="1" destOrd="0" presId="urn:microsoft.com/office/officeart/2005/8/layout/hierarchy2"/>
    <dgm:cxn modelId="{6A15D75A-86D6-4A14-BBA3-AE27633E6A08}" type="presParOf" srcId="{6080A1C0-2505-46BF-A1B0-EE14D4249F15}" destId="{570427AC-3539-4597-8F95-8EFD9430EFA9}" srcOrd="0" destOrd="0" presId="urn:microsoft.com/office/officeart/2005/8/layout/hierarchy2"/>
    <dgm:cxn modelId="{548177D8-7D65-497F-9F83-42E5E288FE8B}" type="presParOf" srcId="{6080A1C0-2505-46BF-A1B0-EE14D4249F15}" destId="{6433B907-02FF-4838-A311-1A7AFCD1FDD7}" srcOrd="1" destOrd="0" presId="urn:microsoft.com/office/officeart/2005/8/layout/hierarchy2"/>
    <dgm:cxn modelId="{CE06ABA5-F5F2-4584-AA3A-23446156EDFF}" type="presParOf" srcId="{0B0FDBBF-C993-4E89-AE45-4B5301596AB3}" destId="{5B7CCDCA-49DB-4ADC-B4D5-3B55F0ACB7E4}" srcOrd="2" destOrd="0" presId="urn:microsoft.com/office/officeart/2005/8/layout/hierarchy2"/>
    <dgm:cxn modelId="{E25F23F4-87E5-479B-A756-F5AF85D286AE}" type="presParOf" srcId="{5B7CCDCA-49DB-4ADC-B4D5-3B55F0ACB7E4}" destId="{720901C8-9719-4731-B6E0-6AA1AB2B5000}" srcOrd="0" destOrd="0" presId="urn:microsoft.com/office/officeart/2005/8/layout/hierarchy2"/>
    <dgm:cxn modelId="{806A479B-FBDF-45CA-B75F-1D409E20F740}" type="presParOf" srcId="{0B0FDBBF-C993-4E89-AE45-4B5301596AB3}" destId="{80990B78-6670-41B4-8757-40373114EF3E}" srcOrd="3" destOrd="0" presId="urn:microsoft.com/office/officeart/2005/8/layout/hierarchy2"/>
    <dgm:cxn modelId="{A4C44019-F31B-4AAB-9CEF-1F23277DD738}" type="presParOf" srcId="{80990B78-6670-41B4-8757-40373114EF3E}" destId="{721D4ED6-CB38-4710-A870-6080776872FE}" srcOrd="0" destOrd="0" presId="urn:microsoft.com/office/officeart/2005/8/layout/hierarchy2"/>
    <dgm:cxn modelId="{31B6793A-6907-4805-A984-FDC616778FB6}" type="presParOf" srcId="{80990B78-6670-41B4-8757-40373114EF3E}" destId="{40F80EEC-2809-4562-BF64-9C316299256E}" srcOrd="1" destOrd="0" presId="urn:microsoft.com/office/officeart/2005/8/layout/hierarchy2"/>
    <dgm:cxn modelId="{3D8F386E-F29D-4C62-A0A7-E8E7BCDC79AD}" type="presParOf" srcId="{40F80EEC-2809-4562-BF64-9C316299256E}" destId="{82B2163A-4C9D-422D-8DC0-7B670957A7E1}" srcOrd="0" destOrd="0" presId="urn:microsoft.com/office/officeart/2005/8/layout/hierarchy2"/>
    <dgm:cxn modelId="{0EA2D5FC-A1FC-464E-9CC3-0A0013741DCE}" type="presParOf" srcId="{82B2163A-4C9D-422D-8DC0-7B670957A7E1}" destId="{3372C0A4-25F3-4769-819A-19EF45B347D4}" srcOrd="0" destOrd="0" presId="urn:microsoft.com/office/officeart/2005/8/layout/hierarchy2"/>
    <dgm:cxn modelId="{2473963D-0DD0-427E-938C-0C3AE68DF52F}" type="presParOf" srcId="{40F80EEC-2809-4562-BF64-9C316299256E}" destId="{A56D1848-6714-4B87-A92B-3CA6DEDF2EC3}" srcOrd="1" destOrd="0" presId="urn:microsoft.com/office/officeart/2005/8/layout/hierarchy2"/>
    <dgm:cxn modelId="{3BFA71B8-034A-45E6-B1A0-CFCF05E1B48E}" type="presParOf" srcId="{A56D1848-6714-4B87-A92B-3CA6DEDF2EC3}" destId="{C6CD0BAE-2C8D-4C81-84F3-5C306FCB729E}" srcOrd="0" destOrd="0" presId="urn:microsoft.com/office/officeart/2005/8/layout/hierarchy2"/>
    <dgm:cxn modelId="{48036D70-81CB-4393-968E-2F5C633A0AD4}" type="presParOf" srcId="{A56D1848-6714-4B87-A92B-3CA6DEDF2EC3}" destId="{92239AA9-3821-48FE-9577-8606D7007E8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59670-0D45-4847-A544-E7C59EE408D0}">
      <dsp:nvSpPr>
        <dsp:cNvPr id="0" name=""/>
        <dsp:cNvSpPr/>
      </dsp:nvSpPr>
      <dsp:spPr>
        <a:xfrm>
          <a:off x="234743" y="590602"/>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de Interdepencias</a:t>
          </a:r>
        </a:p>
      </dsp:txBody>
      <dsp:txXfrm>
        <a:off x="264794" y="620653"/>
        <a:ext cx="1991918" cy="965908"/>
      </dsp:txXfrm>
    </dsp:sp>
    <dsp:sp modelId="{3C01EC60-97D8-458E-9F08-B9BC1984C973}">
      <dsp:nvSpPr>
        <dsp:cNvPr id="0" name=""/>
        <dsp:cNvSpPr/>
      </dsp:nvSpPr>
      <dsp:spPr>
        <a:xfrm rot="19457599">
          <a:off x="2191753" y="766793"/>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783358"/>
        <a:ext cx="50541" cy="50541"/>
      </dsp:txXfrm>
    </dsp:sp>
    <dsp:sp modelId="{45DF0B73-E748-4A1C-9831-04C2682D708F}">
      <dsp:nvSpPr>
        <dsp:cNvPr id="0" name=""/>
        <dsp:cNvSpPr/>
      </dsp:nvSpPr>
      <dsp:spPr>
        <a:xfrm>
          <a:off x="3107571"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observaciones</a:t>
          </a:r>
        </a:p>
      </dsp:txBody>
      <dsp:txXfrm>
        <a:off x="3137622" y="30697"/>
        <a:ext cx="1991918" cy="965908"/>
      </dsp:txXfrm>
    </dsp:sp>
    <dsp:sp modelId="{EC0F3DE8-AAE7-4A07-B606-BA8FE16E6028}">
      <dsp:nvSpPr>
        <dsp:cNvPr id="0" name=""/>
        <dsp:cNvSpPr/>
      </dsp:nvSpPr>
      <dsp:spPr>
        <a:xfrm>
          <a:off x="5159591" y="471815"/>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493131"/>
        <a:ext cx="41040" cy="41040"/>
      </dsp:txXfrm>
    </dsp:sp>
    <dsp:sp modelId="{570427AC-3539-4597-8F95-8EFD9430EFA9}">
      <dsp:nvSpPr>
        <dsp:cNvPr id="0" name=""/>
        <dsp:cNvSpPr/>
      </dsp:nvSpPr>
      <dsp:spPr>
        <a:xfrm>
          <a:off x="5980399"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Cluster</a:t>
          </a:r>
        </a:p>
      </dsp:txBody>
      <dsp:txXfrm>
        <a:off x="6010450" y="30697"/>
        <a:ext cx="1991918" cy="965908"/>
      </dsp:txXfrm>
    </dsp:sp>
    <dsp:sp modelId="{5B7CCDCA-49DB-4ADC-B4D5-3B55F0ACB7E4}">
      <dsp:nvSpPr>
        <dsp:cNvPr id="0" name=""/>
        <dsp:cNvSpPr/>
      </dsp:nvSpPr>
      <dsp:spPr>
        <a:xfrm rot="2142401">
          <a:off x="2191753" y="1356749"/>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1373314"/>
        <a:ext cx="50541" cy="50541"/>
      </dsp:txXfrm>
    </dsp:sp>
    <dsp:sp modelId="{721D4ED6-CB38-4710-A870-6080776872FE}">
      <dsp:nvSpPr>
        <dsp:cNvPr id="0" name=""/>
        <dsp:cNvSpPr/>
      </dsp:nvSpPr>
      <dsp:spPr>
        <a:xfrm>
          <a:off x="3107571"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variables</a:t>
          </a:r>
        </a:p>
      </dsp:txBody>
      <dsp:txXfrm>
        <a:off x="3137622" y="1210609"/>
        <a:ext cx="1991918" cy="965908"/>
      </dsp:txXfrm>
    </dsp:sp>
    <dsp:sp modelId="{82B2163A-4C9D-422D-8DC0-7B670957A7E1}">
      <dsp:nvSpPr>
        <dsp:cNvPr id="0" name=""/>
        <dsp:cNvSpPr/>
      </dsp:nvSpPr>
      <dsp:spPr>
        <a:xfrm>
          <a:off x="5159591" y="1651727"/>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1673043"/>
        <a:ext cx="41040" cy="41040"/>
      </dsp:txXfrm>
    </dsp:sp>
    <dsp:sp modelId="{C6CD0BAE-2C8D-4C81-84F3-5C306FCB729E}">
      <dsp:nvSpPr>
        <dsp:cNvPr id="0" name=""/>
        <dsp:cNvSpPr/>
      </dsp:nvSpPr>
      <dsp:spPr>
        <a:xfrm>
          <a:off x="5980399"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ACP</a:t>
          </a:r>
        </a:p>
      </dsp:txBody>
      <dsp:txXfrm>
        <a:off x="6010450" y="1210609"/>
        <a:ext cx="1991918" cy="9659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10</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12/8/2018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Componentes Principales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Diciembre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a:t>A Tutorial on Principal Component Analysis</a:t>
            </a:r>
          </a:p>
          <a:p>
            <a:r>
              <a:rPr lang="en-US" sz="1800" dirty="0"/>
              <a:t>By Lindsay I Smith, 2002</a:t>
            </a:r>
          </a:p>
          <a:p>
            <a:r>
              <a:rPr lang="en-US" sz="1800" dirty="0"/>
              <a:t/>
            </a:r>
            <a:br>
              <a:rPr lang="en-US" sz="1800" dirty="0"/>
            </a:br>
            <a:endParaRPr lang="en-US" sz="1800" dirty="0"/>
          </a:p>
          <a:p>
            <a:pPr lvl="0"/>
            <a:r>
              <a:rPr lang="en-US" sz="1800" dirty="0" err="1"/>
              <a:t>Componentes</a:t>
            </a:r>
            <a:r>
              <a:rPr lang="en-US" sz="1800" dirty="0"/>
              <a:t> </a:t>
            </a:r>
            <a:r>
              <a:rPr lang="en-US" sz="1800" dirty="0" err="1"/>
              <a:t>Principales</a:t>
            </a:r>
            <a:endParaRPr lang="en-US" sz="1800" dirty="0"/>
          </a:p>
          <a:p>
            <a:r>
              <a:rPr lang="es-MX" sz="1800" dirty="0" err="1"/>
              <a:t>By</a:t>
            </a:r>
            <a:r>
              <a:rPr lang="es-MX" sz="1800" dirty="0"/>
              <a:t> Santiago de la Fuente Fernández, 2011</a:t>
            </a:r>
            <a:endParaRPr lang="en-US" sz="1800" dirty="0"/>
          </a:p>
          <a:p>
            <a:r>
              <a:rPr lang="es-MX" sz="1800" dirty="0"/>
              <a:t> </a:t>
            </a:r>
            <a:endParaRPr lang="en-US" sz="1800" dirty="0"/>
          </a:p>
          <a:p>
            <a:r>
              <a:rPr lang="es-MX" sz="1800" dirty="0"/>
              <a:t> </a:t>
            </a:r>
            <a:endParaRPr lang="en-US" sz="1800" dirty="0"/>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ACP</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Gráfica de Sedimentación</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ACP?</a:t>
            </a:r>
            <a:endParaRPr lang="es-ES" noProof="1"/>
          </a:p>
        </p:txBody>
      </p:sp>
      <p:sp>
        <p:nvSpPr>
          <p:cNvPr id="3" name="Rectángulo 2"/>
          <p:cNvSpPr/>
          <p:nvPr/>
        </p:nvSpPr>
        <p:spPr>
          <a:xfrm>
            <a:off x="604433" y="1763846"/>
            <a:ext cx="11076705" cy="923330"/>
          </a:xfrm>
          <a:prstGeom prst="rect">
            <a:avLst/>
          </a:prstGeom>
        </p:spPr>
        <p:txBody>
          <a:bodyPr wrap="square">
            <a:spAutoFit/>
          </a:bodyPr>
          <a:lstStyle/>
          <a:p>
            <a:pPr algn="just"/>
            <a:r>
              <a:rPr lang="es-SV" spc="-25" dirty="0">
                <a:latin typeface="Garamond" panose="02020404030301010803" pitchFamily="18" charset="0"/>
                <a:ea typeface="Times New Roman" panose="02020603050405020304" pitchFamily="18" charset="0"/>
                <a:cs typeface="Times New Roman" panose="02020603050405020304" pitchFamily="18" charset="0"/>
              </a:rPr>
              <a:t>El análisis de componentes principales se ha convertido en una poderosa herramienta para la investigación científica, construcción de modelos, revisión de escenarios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sintetización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debido a que permite analizar conjuntamente un número grande de variables.</a:t>
            </a:r>
            <a:endParaRPr lang="en-US" dirty="0"/>
          </a:p>
        </p:txBody>
      </p:sp>
      <p:graphicFrame>
        <p:nvGraphicFramePr>
          <p:cNvPr id="8" name="Diagrama 7"/>
          <p:cNvGraphicFramePr/>
          <p:nvPr>
            <p:extLst>
              <p:ext uri="{D42A27DB-BD31-4B8C-83A1-F6EECF244321}">
                <p14:modId xmlns:p14="http://schemas.microsoft.com/office/powerpoint/2010/main" val="913150317"/>
              </p:ext>
            </p:extLst>
          </p:nvPr>
        </p:nvGraphicFramePr>
        <p:xfrm>
          <a:off x="1572295" y="3519153"/>
          <a:ext cx="8267163" cy="2207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Objetivo del ACP</a:t>
            </a:r>
            <a:endParaRPr lang="es-ES" noProof="1"/>
          </a:p>
        </p:txBody>
      </p:sp>
      <p:sp>
        <p:nvSpPr>
          <p:cNvPr id="4" name="Rectángulo 3"/>
          <p:cNvSpPr/>
          <p:nvPr/>
        </p:nvSpPr>
        <p:spPr>
          <a:xfrm>
            <a:off x="604434" y="1671381"/>
            <a:ext cx="10960794" cy="4370427"/>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objetivo del ACP  es transformar un conjunto de variables (variables originales) en un nuevo conjunto de variables (componentes principales), in-correlacionadas entre sí.</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ventaja principal de este tipo de análisis es su capacidad de "acomodar" las variables utilizadas en una investigación, con el fin de comprender las relaciones complejas.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spc="-25" dirty="0">
                <a:latin typeface="Garamond" panose="02020404030301010803" pitchFamily="18" charset="0"/>
                <a:ea typeface="Times New Roman" panose="02020603050405020304" pitchFamily="18" charset="0"/>
                <a:cs typeface="Times New Roman" panose="02020603050405020304" pitchFamily="18" charset="0"/>
              </a:rPr>
              <a:t>explicación de fenómenos cuya información se cifra en muchas variables más o menos correlacionadas.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Reducir la dimensión del número de variables inicialmente consideradas en el análisis.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pueden ordenar las nuevas variables de acuerdo a la información que llevan.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Existen </a:t>
            </a:r>
            <a:r>
              <a:rPr lang="es-SV" spc="-25" dirty="0">
                <a:latin typeface="Garamond" panose="02020404030301010803" pitchFamily="18" charset="0"/>
                <a:ea typeface="Times New Roman" panose="02020603050405020304" pitchFamily="18" charset="0"/>
                <a:cs typeface="Times New Roman" panose="02020603050405020304" pitchFamily="18" charset="0"/>
              </a:rPr>
              <a:t>2 principios fundamentales para el análisis PCA: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ACP es para datos cuantitativos y no es necesario establecer jerarquías ni comprobar la normalidad.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originales no están correlacionadas, el análisis tendrá muy poco valor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descr="Resultado de imagen para pca analysis"/>
          <p:cNvPicPr/>
          <p:nvPr/>
        </p:nvPicPr>
        <p:blipFill>
          <a:blip r:embed="rId2">
            <a:extLst>
              <a:ext uri="{28A0092B-C50C-407E-A947-70E740481C1C}">
                <a14:useLocalDpi xmlns:a14="http://schemas.microsoft.com/office/drawing/2010/main" val="0"/>
              </a:ext>
            </a:extLst>
          </a:blip>
          <a:srcRect/>
          <a:stretch>
            <a:fillRect/>
          </a:stretch>
        </p:blipFill>
        <p:spPr bwMode="auto">
          <a:xfrm>
            <a:off x="9668157" y="3697948"/>
            <a:ext cx="2360295" cy="1934845"/>
          </a:xfrm>
          <a:prstGeom prst="rect">
            <a:avLst/>
          </a:prstGeom>
          <a:noFill/>
          <a:ln>
            <a:noFill/>
          </a:ln>
        </p:spPr>
      </p:pic>
    </p:spTree>
    <p:extLst>
      <p:ext uri="{BB962C8B-B14F-4D97-AF65-F5344CB8AC3E}">
        <p14:creationId xmlns:p14="http://schemas.microsoft.com/office/powerpoint/2010/main" val="304023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Metodología del ACP</a:t>
            </a:r>
            <a:endParaRPr lang="es-ES" noProof="1"/>
          </a:p>
        </p:txBody>
      </p:sp>
      <p:sp>
        <p:nvSpPr>
          <p:cNvPr id="3" name="Rectángulo 2"/>
          <p:cNvSpPr/>
          <p:nvPr/>
        </p:nvSpPr>
        <p:spPr>
          <a:xfrm>
            <a:off x="604434" y="1464528"/>
            <a:ext cx="11063825" cy="646331"/>
          </a:xfrm>
          <a:prstGeom prst="rect">
            <a:avLst/>
          </a:prstGeom>
        </p:spPr>
        <p:txBody>
          <a:bodyPr wrap="square">
            <a:spAutoFit/>
          </a:bodyPr>
          <a:lstStyle/>
          <a:p>
            <a:pPr algn="just">
              <a:spcAft>
                <a:spcPts val="1200"/>
              </a:spcAft>
            </a:pPr>
            <a:r>
              <a:rPr lang="es-SV" i="1" spc="-25" dirty="0">
                <a:latin typeface="Garamond" panose="02020404030301010803" pitchFamily="18" charset="0"/>
                <a:ea typeface="Times New Roman" panose="02020603050405020304" pitchFamily="18" charset="0"/>
                <a:cs typeface="Times New Roman" panose="02020603050405020304" pitchFamily="18" charset="0"/>
              </a:rPr>
              <a:t>La metodología de los Componentes Principales busca unas pocas combinaciones lineales de las variables observables, que puedan utilizarse para resumir los datos, perdiendo la menor cantidad de información </a:t>
            </a:r>
            <a:r>
              <a:rPr lang="es-SV" i="1" spc="-25" dirty="0" smtClean="0">
                <a:latin typeface="Garamond" panose="02020404030301010803" pitchFamily="18" charset="0"/>
                <a:ea typeface="Times New Roman" panose="02020603050405020304" pitchFamily="18" charset="0"/>
                <a:cs typeface="Times New Roman" panose="02020603050405020304" pitchFamily="18" charset="0"/>
              </a:rPr>
              <a:t>posible</a:t>
            </a:r>
            <a:r>
              <a:rPr lang="es-SV" i="1"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604434" y="2384399"/>
            <a:ext cx="5219700" cy="1790700"/>
          </a:xfrm>
          <a:prstGeom prst="rect">
            <a:avLst/>
          </a:prstGeom>
        </p:spPr>
      </p:pic>
      <p:pic>
        <p:nvPicPr>
          <p:cNvPr id="6" name="Imagen 5"/>
          <p:cNvPicPr>
            <a:picLocks noChangeAspect="1"/>
          </p:cNvPicPr>
          <p:nvPr/>
        </p:nvPicPr>
        <p:blipFill>
          <a:blip r:embed="rId3"/>
          <a:stretch>
            <a:fillRect/>
          </a:stretch>
        </p:blipFill>
        <p:spPr>
          <a:xfrm>
            <a:off x="5824134" y="2361439"/>
            <a:ext cx="4438650" cy="1771650"/>
          </a:xfrm>
          <a:prstGeom prst="rect">
            <a:avLst/>
          </a:prstGeom>
        </p:spPr>
      </p:pic>
      <p:pic>
        <p:nvPicPr>
          <p:cNvPr id="7" name="Imagen 6"/>
          <p:cNvPicPr>
            <a:picLocks noChangeAspect="1"/>
          </p:cNvPicPr>
          <p:nvPr/>
        </p:nvPicPr>
        <p:blipFill>
          <a:blip r:embed="rId4"/>
          <a:stretch>
            <a:fillRect/>
          </a:stretch>
        </p:blipFill>
        <p:spPr>
          <a:xfrm>
            <a:off x="604434" y="4511662"/>
            <a:ext cx="4705350" cy="847725"/>
          </a:xfrm>
          <a:prstGeom prst="rect">
            <a:avLst/>
          </a:prstGeom>
        </p:spPr>
      </p:pic>
      <p:sp>
        <p:nvSpPr>
          <p:cNvPr id="8" name="Rectángulo 7"/>
          <p:cNvSpPr/>
          <p:nvPr/>
        </p:nvSpPr>
        <p:spPr>
          <a:xfrm>
            <a:off x="5824134" y="4448640"/>
            <a:ext cx="6096000" cy="2031325"/>
          </a:xfrm>
          <a:prstGeom prst="rect">
            <a:avLst/>
          </a:prstGeom>
        </p:spPr>
        <p:txBody>
          <a:bodyPr>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el (ACP) presenta múltiples ventajas pues es una técnica que reduce la dimensionalidad de un conjunto de datos multivariados, remueve las interrelaciones existentes entre variables y organiza los datos en forma de vectores ortogonales en donde cada una de las variables dentro del vector se comporta en forma similar en base a sus correlaciones; a cada uno de estos vectores se le llama </a:t>
            </a:r>
            <a:r>
              <a:rPr lang="es-SV" b="1" dirty="0">
                <a:latin typeface="Garamond" panose="02020404030301010803" pitchFamily="18" charset="0"/>
                <a:ea typeface="Times New Roman" panose="02020603050405020304" pitchFamily="18" charset="0"/>
                <a:cs typeface="Times New Roman" panose="02020603050405020304" pitchFamily="18" charset="0"/>
              </a:rPr>
              <a:t>componente principal</a:t>
            </a:r>
            <a:r>
              <a:rPr lang="es-SV"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p>
        </p:txBody>
      </p:sp>
      <p:pic>
        <p:nvPicPr>
          <p:cNvPr id="9" name="Imagen 8"/>
          <p:cNvPicPr>
            <a:picLocks noChangeAspect="1"/>
          </p:cNvPicPr>
          <p:nvPr/>
        </p:nvPicPr>
        <p:blipFill>
          <a:blip r:embed="rId5"/>
          <a:stretch>
            <a:fillRect/>
          </a:stretch>
        </p:blipFill>
        <p:spPr>
          <a:xfrm>
            <a:off x="1080550" y="2778240"/>
            <a:ext cx="1143000" cy="1133475"/>
          </a:xfrm>
          <a:prstGeom prst="rect">
            <a:avLst/>
          </a:prstGeom>
        </p:spPr>
      </p:pic>
      <p:pic>
        <p:nvPicPr>
          <p:cNvPr id="10" name="Imagen 9"/>
          <p:cNvPicPr>
            <a:picLocks noChangeAspect="1"/>
          </p:cNvPicPr>
          <p:nvPr/>
        </p:nvPicPr>
        <p:blipFill>
          <a:blip r:embed="rId6"/>
          <a:stretch>
            <a:fillRect/>
          </a:stretch>
        </p:blipFill>
        <p:spPr>
          <a:xfrm>
            <a:off x="6328959" y="2690051"/>
            <a:ext cx="1143000" cy="1114425"/>
          </a:xfrm>
          <a:prstGeom prst="rect">
            <a:avLst/>
          </a:prstGeom>
        </p:spPr>
      </p:pic>
      <p:pic>
        <p:nvPicPr>
          <p:cNvPr id="11" name="Imagen 10"/>
          <p:cNvPicPr>
            <a:picLocks noChangeAspect="1"/>
          </p:cNvPicPr>
          <p:nvPr/>
        </p:nvPicPr>
        <p:blipFill>
          <a:blip r:embed="rId7"/>
          <a:stretch>
            <a:fillRect/>
          </a:stretch>
        </p:blipFill>
        <p:spPr>
          <a:xfrm>
            <a:off x="1080550" y="4883277"/>
            <a:ext cx="1171575" cy="1162050"/>
          </a:xfrm>
          <a:prstGeom prst="rect">
            <a:avLst/>
          </a:prstGeom>
        </p:spPr>
      </p:pic>
    </p:spTree>
    <p:extLst>
      <p:ext uri="{BB962C8B-B14F-4D97-AF65-F5344CB8AC3E}">
        <p14:creationId xmlns:p14="http://schemas.microsoft.com/office/powerpoint/2010/main" val="4224423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Grado de Correlación</a:t>
            </a:r>
            <a:endParaRPr lang="es-ES" noProof="1"/>
          </a:p>
        </p:txBody>
      </p:sp>
      <p:sp>
        <p:nvSpPr>
          <p:cNvPr id="3" name="Rectángulo 2"/>
          <p:cNvSpPr/>
          <p:nvPr/>
        </p:nvSpPr>
        <p:spPr>
          <a:xfrm>
            <a:off x="604434" y="2101528"/>
            <a:ext cx="5989549" cy="3170099"/>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Para identificar el grado de correlación entre variables es posible utilizar el Test de Esfericidad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Barlett</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En este test, para comprobar que las correlaciones entre las variables son distintas de cero de modo significativo, se comprueba si el determinante de la matriz es distinto de 1, es decir si la matriz de correlaciones es distinta de la matriz unidad.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están correlacionadas, habrán muchos valores altos en valor absoluto fuera de la diagonal principal de la matriz de correlaciones, además, el determinante será menor que 1 (El valor máximo del determinante es 1 si las variables están incorreladas).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7508383" y="2504136"/>
            <a:ext cx="4198513" cy="1359526"/>
          </a:xfrm>
          <a:prstGeom prst="rect">
            <a:avLst/>
          </a:prstGeom>
        </p:spPr>
      </p:pic>
    </p:spTree>
    <p:extLst>
      <p:ext uri="{BB962C8B-B14F-4D97-AF65-F5344CB8AC3E}">
        <p14:creationId xmlns:p14="http://schemas.microsoft.com/office/powerpoint/2010/main" val="153331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pic>
        <p:nvPicPr>
          <p:cNvPr id="1025" name="Imagen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52" y="2171286"/>
            <a:ext cx="3762375" cy="48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04434" y="1762432"/>
            <a:ext cx="105421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s-SV" altLang="en-US" dirty="0">
                <a:latin typeface="Garamond" panose="02020404030301010803" pitchFamily="18" charset="0"/>
                <a:ea typeface="Times New Roman" panose="02020603050405020304" pitchFamily="18" charset="0"/>
                <a:cs typeface="Times New Roman" panose="02020603050405020304" pitchFamily="18" charset="0"/>
              </a:rPr>
              <a:t>Comunalidad: Es la cantidad de varianza que una variable comparte con las demás variables consideradas</a:t>
            </a:r>
            <a:r>
              <a:rPr lang="es-SV" altLang="en-US" dirty="0" smtClean="0">
                <a:latin typeface="Garamond" panose="02020404030301010803" pitchFamily="18" charset="0"/>
                <a:ea typeface="Times New Roman" panose="02020603050405020304" pitchFamily="18" charset="0"/>
                <a:cs typeface="Times New Roman" panose="02020603050405020304" pitchFamily="18" charset="0"/>
              </a:rPr>
              <a:t>.</a:t>
            </a:r>
          </a:p>
          <a:p>
            <a:pPr>
              <a:buFontTx/>
              <a:buChar char="•"/>
            </a:pPr>
            <a:endParaRPr lang="es-SV" altLang="en-US" dirty="0" smtClean="0">
              <a:latin typeface="Garamond" panose="02020404030301010803" pitchFamily="18" charset="0"/>
              <a:ea typeface="Times New Roman" panose="02020603050405020304" pitchFamily="18" charset="0"/>
              <a:cs typeface="Times New Roman" panose="02020603050405020304" pitchFamily="18" charset="0"/>
            </a:endParaRPr>
          </a:p>
          <a:p>
            <a:pPr>
              <a:buFontTx/>
              <a:buChar char="•"/>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Eigenvalores: Indican la proporción de la varianza total de una variable explicada por ese factor.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Factor: combinación lineal de las variables originales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Loadings: Correlación entre las variables originales y los factores.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Rotación de Factores: proceso de ajuste de los ejes de los factores con el fin de obtener un factor de mayor significancia.</a:t>
            </a:r>
            <a:endParaRPr kumimoji="0" lang="es-SV" altLang="en-US" b="0" i="0" u="none" strike="noStrike" cap="none" normalizeH="0" baseline="0" dirty="0" smtClean="0">
              <a:ln>
                <a:noFill/>
              </a:ln>
              <a:solidFill>
                <a:schemeClr val="tx1"/>
              </a:solidFill>
              <a:effectLst/>
            </a:endParaRPr>
          </a:p>
        </p:txBody>
      </p:sp>
      <p:pic>
        <p:nvPicPr>
          <p:cNvPr id="8" name="Imagen 7"/>
          <p:cNvPicPr/>
          <p:nvPr/>
        </p:nvPicPr>
        <p:blipFill>
          <a:blip r:embed="rId3"/>
          <a:stretch>
            <a:fillRect/>
          </a:stretch>
        </p:blipFill>
        <p:spPr>
          <a:xfrm>
            <a:off x="3602947" y="5532282"/>
            <a:ext cx="4752340" cy="1158875"/>
          </a:xfrm>
          <a:prstGeom prst="rect">
            <a:avLst/>
          </a:prstGeom>
        </p:spPr>
      </p:pic>
    </p:spTree>
    <p:extLst>
      <p:ext uri="{BB962C8B-B14F-4D97-AF65-F5344CB8AC3E}">
        <p14:creationId xmlns:p14="http://schemas.microsoft.com/office/powerpoint/2010/main" val="162036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sp>
        <p:nvSpPr>
          <p:cNvPr id="3" name="Rectángulo 2"/>
          <p:cNvSpPr/>
          <p:nvPr/>
        </p:nvSpPr>
        <p:spPr>
          <a:xfrm>
            <a:off x="604434" y="1709022"/>
            <a:ext cx="6221370" cy="4770537"/>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variables que tiene saturaciones altas en cada factor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factores necesarios para explicar cada variable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Equamax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que combina el método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s-SV" spc="-25"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dirty="0">
                <a:latin typeface="Garamond" panose="02020404030301010803" pitchFamily="18" charset="0"/>
              </a:rPr>
              <a:t>Gráfico de sedimentación: Muestra la representación gráfica de la tendencia que sirve de regla para la determinación del número de factores óptimos.</a:t>
            </a:r>
            <a:endParaRPr lang="en-US" dirty="0">
              <a:latin typeface="Garamond" panose="02020404030301010803"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6994301" y="1889327"/>
            <a:ext cx="5029200" cy="3441065"/>
          </a:xfrm>
          <a:prstGeom prst="rect">
            <a:avLst/>
          </a:prstGeom>
        </p:spPr>
      </p:pic>
    </p:spTree>
    <p:extLst>
      <p:ext uri="{BB962C8B-B14F-4D97-AF65-F5344CB8AC3E}">
        <p14:creationId xmlns:p14="http://schemas.microsoft.com/office/powerpoint/2010/main" val="405489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656</Words>
  <Application>Microsoft Office PowerPoint</Application>
  <PresentationFormat>Panorámica</PresentationFormat>
  <Paragraphs>72</Paragraphs>
  <Slides>10</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Garamond</vt:lpstr>
      <vt:lpstr>Segoe UI</vt:lpstr>
      <vt:lpstr>Segoe UI Light</vt:lpstr>
      <vt:lpstr>Symbol</vt:lpstr>
      <vt:lpstr>Times New Roman</vt:lpstr>
      <vt:lpstr>WelcomeDoc</vt:lpstr>
      <vt:lpstr>Machine learning: ALGORITMOS NO SUPERVISADOS</vt:lpstr>
      <vt:lpstr>ACP</vt:lpstr>
      <vt:lpstr>Conceptos Básicos</vt:lpstr>
      <vt:lpstr>¿Qué es ACP?</vt:lpstr>
      <vt:lpstr>Objetivo del ACP</vt:lpstr>
      <vt:lpstr>Metodología del ACP</vt:lpstr>
      <vt:lpstr>Grado de Correlación</vt:lpstr>
      <vt:lpstr>Conceptos Adicionales</vt:lpstr>
      <vt:lpstr>Conceptos Adicionales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2018-12-08T21:13:18Z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