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Corbel" panose="020B0503020204020204" pitchFamily="34" charset="0"/>
      <p:regular r:id="rId38"/>
      <p:bold r:id="rId39"/>
      <p:italic r:id="rId40"/>
      <p:boldItalic r:id="rId41"/>
    </p:embeddedFont>
    <p:embeddedFont>
      <p:font typeface="Roboto"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gn3t3YdrEaf40SHEuSDAqYu+d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forms.gle/W5pW1rv5X2Eqcc3u8"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4ff7f87f5_1_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84ff7f87f5_1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84ff7f87f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g84ff7f87f5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85297e0203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g85297e0203_1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84ff7f87f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0" name="Google Shape;440;g84ff7f87f5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8538e1362b_4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g8538e1362b_4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8538e1362b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3" name="Google Shape;453;g8538e1362b_4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538e1362b_4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0" name="Google Shape;460;g8538e1362b_4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8538e1362b_4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7" name="Google Shape;467;g8538e1362b_4_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8538e1362b_4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g8538e1362b_4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8538e1362b_4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1" name="Google Shape;481;g8538e1362b_4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85297e0203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7" name="Google Shape;487;g85297e0203_1_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8538e1362b_4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4" name="Google Shape;494;g8538e1362b_4_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80d5cad03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780d5cad03_7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8538e1362b_4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1" name="Google Shape;501;g8538e1362b_4_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8538e1362b_4_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8" name="Google Shape;508;g8538e1362b_4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5297e0203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85297e0203_1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https://forms.gle/W5pW1rv5X2Eqcc3u8</a:t>
            </a:r>
            <a:endParaRPr/>
          </a:p>
        </p:txBody>
      </p:sp>
      <p:sp>
        <p:nvSpPr>
          <p:cNvPr id="189" name="Google Shape;18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538e1362b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8538e1362b_4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g84ff7f87f5_1_559"/>
          <p:cNvGrpSpPr/>
          <p:nvPr/>
        </p:nvGrpSpPr>
        <p:grpSpPr>
          <a:xfrm>
            <a:off x="8130968" y="7"/>
            <a:ext cx="4060732" cy="2707359"/>
            <a:chOff x="6098378" y="5"/>
            <a:chExt cx="3045625" cy="2030570"/>
          </a:xfrm>
        </p:grpSpPr>
        <p:sp>
          <p:nvSpPr>
            <p:cNvPr id="11" name="Google Shape;11;g84ff7f87f5_1_559"/>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 name="Google Shape;12;g84ff7f87f5_1_559"/>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g84ff7f87f5_1_559"/>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 name="Google Shape;14;g84ff7f87f5_1_559"/>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g84ff7f87f5_1_559"/>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 name="Google Shape;16;g84ff7f87f5_1_559"/>
          <p:cNvSpPr txBox="1">
            <a:spLocks noGrp="1"/>
          </p:cNvSpPr>
          <p:nvPr>
            <p:ph type="ctrTitle"/>
          </p:nvPr>
        </p:nvSpPr>
        <p:spPr>
          <a:xfrm>
            <a:off x="797467" y="2366963"/>
            <a:ext cx="10962900" cy="1118400"/>
          </a:xfrm>
          <a:prstGeom prst="rect">
            <a:avLst/>
          </a:prstGeom>
        </p:spPr>
        <p:txBody>
          <a:bodyPr spcFirstLastPara="1" wrap="square" lIns="121900" tIns="121900" rIns="121900" bIns="121900" anchor="b" anchorCtr="0">
            <a:no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a:endParaRPr/>
          </a:p>
        </p:txBody>
      </p:sp>
      <p:sp>
        <p:nvSpPr>
          <p:cNvPr id="17" name="Google Shape;17;g84ff7f87f5_1_559"/>
          <p:cNvSpPr txBox="1">
            <a:spLocks noGrp="1"/>
          </p:cNvSpPr>
          <p:nvPr>
            <p:ph type="subTitle" idx="1"/>
          </p:nvPr>
        </p:nvSpPr>
        <p:spPr>
          <a:xfrm>
            <a:off x="797451" y="3621217"/>
            <a:ext cx="10962900" cy="5772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8" name="Google Shape;18;g84ff7f87f5_1_559"/>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grpSp>
        <p:nvGrpSpPr>
          <p:cNvPr id="70" name="Google Shape;70;g84ff7f87f5_1_619"/>
          <p:cNvGrpSpPr/>
          <p:nvPr/>
        </p:nvGrpSpPr>
        <p:grpSpPr>
          <a:xfrm>
            <a:off x="8130968" y="7"/>
            <a:ext cx="4060732" cy="2707359"/>
            <a:chOff x="6098378" y="5"/>
            <a:chExt cx="3045625" cy="2030570"/>
          </a:xfrm>
        </p:grpSpPr>
        <p:sp>
          <p:nvSpPr>
            <p:cNvPr id="71" name="Google Shape;71;g84ff7f87f5_1_619"/>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g84ff7f87f5_1_619"/>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g84ff7f87f5_1_619"/>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g84ff7f87f5_1_619"/>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g84ff7f87f5_1_619"/>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6" name="Google Shape;76;g84ff7f87f5_1_619"/>
          <p:cNvSpPr txBox="1">
            <a:spLocks noGrp="1"/>
          </p:cNvSpPr>
          <p:nvPr>
            <p:ph type="title" hasCustomPrompt="1"/>
          </p:nvPr>
        </p:nvSpPr>
        <p:spPr>
          <a:xfrm>
            <a:off x="415600" y="1674733"/>
            <a:ext cx="11360700" cy="2707500"/>
          </a:xfrm>
          <a:prstGeom prst="rect">
            <a:avLst/>
          </a:prstGeom>
        </p:spPr>
        <p:txBody>
          <a:bodyPr spcFirstLastPara="1" wrap="square" lIns="121900" tIns="121900" rIns="121900" bIns="121900" anchor="b" anchorCtr="0">
            <a:no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77" name="Google Shape;77;g84ff7f87f5_1_619"/>
          <p:cNvSpPr txBox="1">
            <a:spLocks noGrp="1"/>
          </p:cNvSpPr>
          <p:nvPr>
            <p:ph type="body" idx="1"/>
          </p:nvPr>
        </p:nvSpPr>
        <p:spPr>
          <a:xfrm>
            <a:off x="415600" y="4492300"/>
            <a:ext cx="11360700" cy="17091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Clr>
                <a:schemeClr val="lt1"/>
              </a:buClr>
              <a:buSzPts val="2400"/>
              <a:buChar char="●"/>
              <a:defRPr>
                <a:solidFill>
                  <a:schemeClr val="lt1"/>
                </a:solidFill>
              </a:defRPr>
            </a:lvl1pPr>
            <a:lvl2pPr marL="914400" lvl="1" indent="-349250" algn="ctr">
              <a:spcBef>
                <a:spcPts val="2100"/>
              </a:spcBef>
              <a:spcAft>
                <a:spcPts val="0"/>
              </a:spcAft>
              <a:buClr>
                <a:schemeClr val="lt1"/>
              </a:buClr>
              <a:buSzPts val="1900"/>
              <a:buChar char="○"/>
              <a:defRPr>
                <a:solidFill>
                  <a:schemeClr val="lt1"/>
                </a:solidFill>
              </a:defRPr>
            </a:lvl2pPr>
            <a:lvl3pPr marL="1371600" lvl="2" indent="-349250" algn="ctr">
              <a:spcBef>
                <a:spcPts val="2100"/>
              </a:spcBef>
              <a:spcAft>
                <a:spcPts val="0"/>
              </a:spcAft>
              <a:buClr>
                <a:schemeClr val="lt1"/>
              </a:buClr>
              <a:buSzPts val="1900"/>
              <a:buChar char="■"/>
              <a:defRPr>
                <a:solidFill>
                  <a:schemeClr val="lt1"/>
                </a:solidFill>
              </a:defRPr>
            </a:lvl3pPr>
            <a:lvl4pPr marL="1828800" lvl="3" indent="-349250" algn="ctr">
              <a:spcBef>
                <a:spcPts val="2100"/>
              </a:spcBef>
              <a:spcAft>
                <a:spcPts val="0"/>
              </a:spcAft>
              <a:buClr>
                <a:schemeClr val="lt1"/>
              </a:buClr>
              <a:buSzPts val="1900"/>
              <a:buChar char="●"/>
              <a:defRPr>
                <a:solidFill>
                  <a:schemeClr val="lt1"/>
                </a:solidFill>
              </a:defRPr>
            </a:lvl4pPr>
            <a:lvl5pPr marL="2286000" lvl="4" indent="-349250" algn="ctr">
              <a:spcBef>
                <a:spcPts val="2100"/>
              </a:spcBef>
              <a:spcAft>
                <a:spcPts val="0"/>
              </a:spcAft>
              <a:buClr>
                <a:schemeClr val="lt1"/>
              </a:buClr>
              <a:buSzPts val="1900"/>
              <a:buChar char="○"/>
              <a:defRPr>
                <a:solidFill>
                  <a:schemeClr val="lt1"/>
                </a:solidFill>
              </a:defRPr>
            </a:lvl5pPr>
            <a:lvl6pPr marL="2743200" lvl="5" indent="-349250" algn="ctr">
              <a:spcBef>
                <a:spcPts val="2100"/>
              </a:spcBef>
              <a:spcAft>
                <a:spcPts val="0"/>
              </a:spcAft>
              <a:buClr>
                <a:schemeClr val="lt1"/>
              </a:buClr>
              <a:buSzPts val="1900"/>
              <a:buChar char="■"/>
              <a:defRPr>
                <a:solidFill>
                  <a:schemeClr val="lt1"/>
                </a:solidFill>
              </a:defRPr>
            </a:lvl6pPr>
            <a:lvl7pPr marL="3200400" lvl="6" indent="-349250" algn="ctr">
              <a:spcBef>
                <a:spcPts val="2100"/>
              </a:spcBef>
              <a:spcAft>
                <a:spcPts val="0"/>
              </a:spcAft>
              <a:buClr>
                <a:schemeClr val="lt1"/>
              </a:buClr>
              <a:buSzPts val="1900"/>
              <a:buChar char="●"/>
              <a:defRPr>
                <a:solidFill>
                  <a:schemeClr val="lt1"/>
                </a:solidFill>
              </a:defRPr>
            </a:lvl7pPr>
            <a:lvl8pPr marL="3657600" lvl="7" indent="-349250" algn="ctr">
              <a:spcBef>
                <a:spcPts val="2100"/>
              </a:spcBef>
              <a:spcAft>
                <a:spcPts val="0"/>
              </a:spcAft>
              <a:buClr>
                <a:schemeClr val="lt1"/>
              </a:buClr>
              <a:buSzPts val="1900"/>
              <a:buChar char="○"/>
              <a:defRPr>
                <a:solidFill>
                  <a:schemeClr val="lt1"/>
                </a:solidFill>
              </a:defRPr>
            </a:lvl8pPr>
            <a:lvl9pPr marL="4114800" lvl="8" indent="-349250" algn="ctr">
              <a:spcBef>
                <a:spcPts val="2100"/>
              </a:spcBef>
              <a:spcAft>
                <a:spcPts val="2100"/>
              </a:spcAft>
              <a:buClr>
                <a:schemeClr val="lt1"/>
              </a:buClr>
              <a:buSzPts val="1900"/>
              <a:buChar char="■"/>
              <a:defRPr>
                <a:solidFill>
                  <a:schemeClr val="lt1"/>
                </a:solidFill>
              </a:defRPr>
            </a:lvl9pPr>
          </a:lstStyle>
          <a:p>
            <a:endParaRPr/>
          </a:p>
        </p:txBody>
      </p:sp>
      <p:sp>
        <p:nvSpPr>
          <p:cNvPr id="78" name="Google Shape;78;g84ff7f87f5_1_619"/>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g84ff7f87f5_1_629"/>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81"/>
        <p:cNvGrpSpPr/>
        <p:nvPr/>
      </p:nvGrpSpPr>
      <p:grpSpPr>
        <a:xfrm>
          <a:off x="0" y="0"/>
          <a:ext cx="0" cy="0"/>
          <a:chOff x="0" y="0"/>
          <a:chExt cx="0" cy="0"/>
        </a:xfrm>
      </p:grpSpPr>
      <p:sp>
        <p:nvSpPr>
          <p:cNvPr id="82" name="Google Shape;82;g84ff7f87f5_1_631"/>
          <p:cNvSpPr txBox="1">
            <a:spLocks noGrp="1"/>
          </p:cNvSpPr>
          <p:nvPr>
            <p:ph type="title"/>
          </p:nvPr>
        </p:nvSpPr>
        <p:spPr>
          <a:xfrm>
            <a:off x="3867912" y="1298448"/>
            <a:ext cx="7315200" cy="32553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rgbClr val="595959"/>
              </a:buClr>
              <a:buSzPts val="5900"/>
              <a:buFont typeface="Corbel"/>
              <a:buNone/>
              <a:defRPr sz="5900" b="0">
                <a:solidFill>
                  <a:srgbClr val="595959"/>
                </a:solidFil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83" name="Google Shape;83;g84ff7f87f5_1_631"/>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200"/>
              </a:spcBef>
              <a:spcAft>
                <a:spcPts val="0"/>
              </a:spcAft>
              <a:buSzPts val="2200"/>
              <a:buNone/>
              <a:defRPr sz="2200" cap="none">
                <a:solidFill>
                  <a:srgbClr val="595959"/>
                </a:solidFill>
              </a:defRPr>
            </a:lvl1pPr>
            <a:lvl2pPr marL="914400" lvl="1" indent="-228600" algn="l" rtl="0">
              <a:lnSpc>
                <a:spcPct val="90000"/>
              </a:lnSpc>
              <a:spcBef>
                <a:spcPts val="2100"/>
              </a:spcBef>
              <a:spcAft>
                <a:spcPts val="0"/>
              </a:spcAft>
              <a:buSzPts val="1800"/>
              <a:buNone/>
              <a:defRPr sz="1800">
                <a:solidFill>
                  <a:srgbClr val="888888"/>
                </a:solidFill>
              </a:defRPr>
            </a:lvl2pPr>
            <a:lvl3pPr marL="1371600" lvl="2" indent="-228600" algn="l" rtl="0">
              <a:lnSpc>
                <a:spcPct val="90000"/>
              </a:lnSpc>
              <a:spcBef>
                <a:spcPts val="250"/>
              </a:spcBef>
              <a:spcAft>
                <a:spcPts val="0"/>
              </a:spcAft>
              <a:buSzPts val="1600"/>
              <a:buNone/>
              <a:defRPr sz="1600">
                <a:solidFill>
                  <a:srgbClr val="888888"/>
                </a:solidFill>
              </a:defRPr>
            </a:lvl3pPr>
            <a:lvl4pPr marL="1828800" lvl="3" indent="-228600" algn="l" rtl="0">
              <a:lnSpc>
                <a:spcPct val="90000"/>
              </a:lnSpc>
              <a:spcBef>
                <a:spcPts val="250"/>
              </a:spcBef>
              <a:spcAft>
                <a:spcPts val="0"/>
              </a:spcAft>
              <a:buSzPts val="1400"/>
              <a:buNone/>
              <a:defRPr sz="1400">
                <a:solidFill>
                  <a:srgbClr val="888888"/>
                </a:solidFill>
              </a:defRPr>
            </a:lvl4pPr>
            <a:lvl5pPr marL="2286000" lvl="4" indent="-228600" algn="l" rtl="0">
              <a:lnSpc>
                <a:spcPct val="90000"/>
              </a:lnSpc>
              <a:spcBef>
                <a:spcPts val="250"/>
              </a:spcBef>
              <a:spcAft>
                <a:spcPts val="0"/>
              </a:spcAft>
              <a:buSzPts val="1400"/>
              <a:buNone/>
              <a:defRPr sz="1400">
                <a:solidFill>
                  <a:srgbClr val="888888"/>
                </a:solidFill>
              </a:defRPr>
            </a:lvl5pPr>
            <a:lvl6pPr marL="2743200" lvl="5" indent="-228600" algn="l" rtl="0">
              <a:lnSpc>
                <a:spcPct val="90000"/>
              </a:lnSpc>
              <a:spcBef>
                <a:spcPts val="250"/>
              </a:spcBef>
              <a:spcAft>
                <a:spcPts val="0"/>
              </a:spcAft>
              <a:buSzPts val="1400"/>
              <a:buNone/>
              <a:defRPr sz="1400">
                <a:solidFill>
                  <a:srgbClr val="888888"/>
                </a:solidFill>
              </a:defRPr>
            </a:lvl6pPr>
            <a:lvl7pPr marL="3200400" lvl="6" indent="-228600" algn="l" rtl="0">
              <a:lnSpc>
                <a:spcPct val="90000"/>
              </a:lnSpc>
              <a:spcBef>
                <a:spcPts val="250"/>
              </a:spcBef>
              <a:spcAft>
                <a:spcPts val="0"/>
              </a:spcAft>
              <a:buSzPts val="1400"/>
              <a:buNone/>
              <a:defRPr sz="1400">
                <a:solidFill>
                  <a:srgbClr val="888888"/>
                </a:solidFill>
              </a:defRPr>
            </a:lvl7pPr>
            <a:lvl8pPr marL="3657600" lvl="7" indent="-228600" algn="l" rtl="0">
              <a:lnSpc>
                <a:spcPct val="90000"/>
              </a:lnSpc>
              <a:spcBef>
                <a:spcPts val="250"/>
              </a:spcBef>
              <a:spcAft>
                <a:spcPts val="0"/>
              </a:spcAft>
              <a:buSzPts val="1400"/>
              <a:buNone/>
              <a:defRPr sz="1400">
                <a:solidFill>
                  <a:srgbClr val="888888"/>
                </a:solidFill>
              </a:defRPr>
            </a:lvl8pPr>
            <a:lvl9pPr marL="4114800" lvl="8" indent="-228600" algn="l" rtl="0">
              <a:lnSpc>
                <a:spcPct val="90000"/>
              </a:lnSpc>
              <a:spcBef>
                <a:spcPts val="250"/>
              </a:spcBef>
              <a:spcAft>
                <a:spcPts val="250"/>
              </a:spcAft>
              <a:buSzPts val="1400"/>
              <a:buNone/>
              <a:defRPr sz="1400">
                <a:solidFill>
                  <a:srgbClr val="888888"/>
                </a:solidFill>
              </a:defRPr>
            </a:lvl9pPr>
          </a:lstStyle>
          <a:p>
            <a:endParaRPr/>
          </a:p>
        </p:txBody>
      </p:sp>
      <p:sp>
        <p:nvSpPr>
          <p:cNvPr id="84" name="Google Shape;84;g84ff7f87f5_1_631"/>
          <p:cNvSpPr txBox="1">
            <a:spLocks noGrp="1"/>
          </p:cNvSpPr>
          <p:nvPr>
            <p:ph type="dt" idx="10"/>
          </p:nvPr>
        </p:nvSpPr>
        <p:spPr>
          <a:xfrm>
            <a:off x="262465"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g84ff7f87f5_1_631"/>
          <p:cNvSpPr txBox="1">
            <a:spLocks noGrp="1"/>
          </p:cNvSpPr>
          <p:nvPr>
            <p:ph type="ftr" idx="11"/>
          </p:nvPr>
        </p:nvSpPr>
        <p:spPr>
          <a:xfrm>
            <a:off x="3869268" y="6356350"/>
            <a:ext cx="59115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g84ff7f87f5_1_631"/>
          <p:cNvSpPr txBox="1">
            <a:spLocks noGrp="1"/>
          </p:cNvSpPr>
          <p:nvPr>
            <p:ph type="sldNum" idx="12"/>
          </p:nvPr>
        </p:nvSpPr>
        <p:spPr>
          <a:xfrm>
            <a:off x="10634135" y="6356350"/>
            <a:ext cx="1530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g84ff7f87f5_1_637"/>
          <p:cNvSpPr txBox="1">
            <a:spLocks noGrp="1"/>
          </p:cNvSpPr>
          <p:nvPr>
            <p:ph type="title"/>
          </p:nvPr>
        </p:nvSpPr>
        <p:spPr>
          <a:xfrm>
            <a:off x="252919" y="1123837"/>
            <a:ext cx="2947500" cy="46011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rgbClr val="FFFFFF"/>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89" name="Google Shape;89;g84ff7f87f5_1_637"/>
          <p:cNvSpPr txBox="1">
            <a:spLocks noGrp="1"/>
          </p:cNvSpPr>
          <p:nvPr>
            <p:ph type="body" idx="1"/>
          </p:nvPr>
        </p:nvSpPr>
        <p:spPr>
          <a:xfrm>
            <a:off x="3867912" y="868680"/>
            <a:ext cx="3474600" cy="5120700"/>
          </a:xfrm>
          <a:prstGeom prst="rect">
            <a:avLst/>
          </a:prstGeom>
          <a:noFill/>
          <a:ln>
            <a:noFill/>
          </a:ln>
        </p:spPr>
        <p:txBody>
          <a:bodyPr spcFirstLastPara="1" wrap="square" lIns="91425" tIns="45700" rIns="91425" bIns="45700" anchor="ctr" anchorCtr="0">
            <a:noAutofit/>
          </a:bodyPr>
          <a:lstStyle>
            <a:lvl1pPr marL="457200" lvl="0" indent="-355600" algn="l" rtl="0">
              <a:lnSpc>
                <a:spcPct val="90000"/>
              </a:lnSpc>
              <a:spcBef>
                <a:spcPts val="1200"/>
              </a:spcBef>
              <a:spcAft>
                <a:spcPts val="0"/>
              </a:spcAft>
              <a:buSzPts val="2000"/>
              <a:buChar char="●"/>
              <a:defRPr sz="2000"/>
            </a:lvl1pPr>
            <a:lvl2pPr marL="914400" lvl="1" indent="-342900" algn="l" rtl="0">
              <a:lnSpc>
                <a:spcPct val="90000"/>
              </a:lnSpc>
              <a:spcBef>
                <a:spcPts val="2100"/>
              </a:spcBef>
              <a:spcAft>
                <a:spcPts val="0"/>
              </a:spcAft>
              <a:buSzPts val="1800"/>
              <a:buChar char="○"/>
              <a:defRPr sz="1800"/>
            </a:lvl2pPr>
            <a:lvl3pPr marL="1371600" lvl="2" indent="-330200" algn="l" rtl="0">
              <a:lnSpc>
                <a:spcPct val="90000"/>
              </a:lnSpc>
              <a:spcBef>
                <a:spcPts val="250"/>
              </a:spcBef>
              <a:spcAft>
                <a:spcPts val="0"/>
              </a:spcAft>
              <a:buSzPts val="1600"/>
              <a:buChar char="■"/>
              <a:defRPr sz="1600"/>
            </a:lvl3pPr>
            <a:lvl4pPr marL="1828800" lvl="3" indent="-317500" algn="l" rtl="0">
              <a:lnSpc>
                <a:spcPct val="90000"/>
              </a:lnSpc>
              <a:spcBef>
                <a:spcPts val="250"/>
              </a:spcBef>
              <a:spcAft>
                <a:spcPts val="0"/>
              </a:spcAft>
              <a:buSzPts val="1400"/>
              <a:buChar char="●"/>
              <a:defRPr sz="1400"/>
            </a:lvl4pPr>
            <a:lvl5pPr marL="2286000" lvl="4" indent="-317500" algn="l" rtl="0">
              <a:lnSpc>
                <a:spcPct val="90000"/>
              </a:lnSpc>
              <a:spcBef>
                <a:spcPts val="250"/>
              </a:spcBef>
              <a:spcAft>
                <a:spcPts val="0"/>
              </a:spcAft>
              <a:buSzPts val="1400"/>
              <a:buChar char="○"/>
              <a:defRPr sz="1400"/>
            </a:lvl5pPr>
            <a:lvl6pPr marL="2743200" lvl="5" indent="-317500" algn="l" rtl="0">
              <a:lnSpc>
                <a:spcPct val="90000"/>
              </a:lnSpc>
              <a:spcBef>
                <a:spcPts val="250"/>
              </a:spcBef>
              <a:spcAft>
                <a:spcPts val="0"/>
              </a:spcAft>
              <a:buSzPts val="1400"/>
              <a:buChar char="■"/>
              <a:defRPr sz="1400"/>
            </a:lvl6pPr>
            <a:lvl7pPr marL="3200400" lvl="6" indent="-317500" algn="l" rtl="0">
              <a:lnSpc>
                <a:spcPct val="90000"/>
              </a:lnSpc>
              <a:spcBef>
                <a:spcPts val="250"/>
              </a:spcBef>
              <a:spcAft>
                <a:spcPts val="0"/>
              </a:spcAft>
              <a:buSzPts val="1400"/>
              <a:buChar char="●"/>
              <a:defRPr sz="1400"/>
            </a:lvl7pPr>
            <a:lvl8pPr marL="3657600" lvl="7" indent="-317500" algn="l" rtl="0">
              <a:lnSpc>
                <a:spcPct val="90000"/>
              </a:lnSpc>
              <a:spcBef>
                <a:spcPts val="250"/>
              </a:spcBef>
              <a:spcAft>
                <a:spcPts val="0"/>
              </a:spcAft>
              <a:buSzPts val="1400"/>
              <a:buChar char="○"/>
              <a:defRPr sz="1400"/>
            </a:lvl8pPr>
            <a:lvl9pPr marL="4114800" lvl="8" indent="-317500" algn="l" rtl="0">
              <a:lnSpc>
                <a:spcPct val="90000"/>
              </a:lnSpc>
              <a:spcBef>
                <a:spcPts val="250"/>
              </a:spcBef>
              <a:spcAft>
                <a:spcPts val="250"/>
              </a:spcAft>
              <a:buSzPts val="1400"/>
              <a:buChar char="■"/>
              <a:defRPr sz="1400"/>
            </a:lvl9pPr>
          </a:lstStyle>
          <a:p>
            <a:endParaRPr/>
          </a:p>
        </p:txBody>
      </p:sp>
      <p:sp>
        <p:nvSpPr>
          <p:cNvPr id="90" name="Google Shape;90;g84ff7f87f5_1_637"/>
          <p:cNvSpPr txBox="1">
            <a:spLocks noGrp="1"/>
          </p:cNvSpPr>
          <p:nvPr>
            <p:ph type="body" idx="2"/>
          </p:nvPr>
        </p:nvSpPr>
        <p:spPr>
          <a:xfrm>
            <a:off x="7818120" y="868680"/>
            <a:ext cx="3474600" cy="5120700"/>
          </a:xfrm>
          <a:prstGeom prst="rect">
            <a:avLst/>
          </a:prstGeom>
          <a:noFill/>
          <a:ln>
            <a:noFill/>
          </a:ln>
        </p:spPr>
        <p:txBody>
          <a:bodyPr spcFirstLastPara="1" wrap="square" lIns="91425" tIns="45700" rIns="91425" bIns="45700" anchor="ctr" anchorCtr="0">
            <a:noAutofit/>
          </a:bodyPr>
          <a:lstStyle>
            <a:lvl1pPr marL="457200" lvl="0" indent="-355600" algn="l" rtl="0">
              <a:lnSpc>
                <a:spcPct val="90000"/>
              </a:lnSpc>
              <a:spcBef>
                <a:spcPts val="1200"/>
              </a:spcBef>
              <a:spcAft>
                <a:spcPts val="0"/>
              </a:spcAft>
              <a:buSzPts val="2000"/>
              <a:buChar char="●"/>
              <a:defRPr sz="2000"/>
            </a:lvl1pPr>
            <a:lvl2pPr marL="914400" lvl="1" indent="-342900" algn="l" rtl="0">
              <a:lnSpc>
                <a:spcPct val="90000"/>
              </a:lnSpc>
              <a:spcBef>
                <a:spcPts val="2100"/>
              </a:spcBef>
              <a:spcAft>
                <a:spcPts val="0"/>
              </a:spcAft>
              <a:buSzPts val="1800"/>
              <a:buChar char="○"/>
              <a:defRPr sz="1800"/>
            </a:lvl2pPr>
            <a:lvl3pPr marL="1371600" lvl="2" indent="-330200" algn="l" rtl="0">
              <a:lnSpc>
                <a:spcPct val="90000"/>
              </a:lnSpc>
              <a:spcBef>
                <a:spcPts val="250"/>
              </a:spcBef>
              <a:spcAft>
                <a:spcPts val="0"/>
              </a:spcAft>
              <a:buSzPts val="1600"/>
              <a:buChar char="■"/>
              <a:defRPr sz="1600"/>
            </a:lvl3pPr>
            <a:lvl4pPr marL="1828800" lvl="3" indent="-317500" algn="l" rtl="0">
              <a:lnSpc>
                <a:spcPct val="90000"/>
              </a:lnSpc>
              <a:spcBef>
                <a:spcPts val="250"/>
              </a:spcBef>
              <a:spcAft>
                <a:spcPts val="0"/>
              </a:spcAft>
              <a:buSzPts val="1400"/>
              <a:buChar char="●"/>
              <a:defRPr sz="1400"/>
            </a:lvl4pPr>
            <a:lvl5pPr marL="2286000" lvl="4" indent="-317500" algn="l" rtl="0">
              <a:lnSpc>
                <a:spcPct val="90000"/>
              </a:lnSpc>
              <a:spcBef>
                <a:spcPts val="250"/>
              </a:spcBef>
              <a:spcAft>
                <a:spcPts val="0"/>
              </a:spcAft>
              <a:buSzPts val="1400"/>
              <a:buChar char="○"/>
              <a:defRPr sz="1400"/>
            </a:lvl5pPr>
            <a:lvl6pPr marL="2743200" lvl="5" indent="-317500" algn="l" rtl="0">
              <a:lnSpc>
                <a:spcPct val="90000"/>
              </a:lnSpc>
              <a:spcBef>
                <a:spcPts val="250"/>
              </a:spcBef>
              <a:spcAft>
                <a:spcPts val="0"/>
              </a:spcAft>
              <a:buSzPts val="1400"/>
              <a:buChar char="■"/>
              <a:defRPr sz="1400"/>
            </a:lvl6pPr>
            <a:lvl7pPr marL="3200400" lvl="6" indent="-317500" algn="l" rtl="0">
              <a:lnSpc>
                <a:spcPct val="90000"/>
              </a:lnSpc>
              <a:spcBef>
                <a:spcPts val="250"/>
              </a:spcBef>
              <a:spcAft>
                <a:spcPts val="0"/>
              </a:spcAft>
              <a:buSzPts val="1400"/>
              <a:buChar char="●"/>
              <a:defRPr sz="1400"/>
            </a:lvl7pPr>
            <a:lvl8pPr marL="3657600" lvl="7" indent="-317500" algn="l" rtl="0">
              <a:lnSpc>
                <a:spcPct val="90000"/>
              </a:lnSpc>
              <a:spcBef>
                <a:spcPts val="250"/>
              </a:spcBef>
              <a:spcAft>
                <a:spcPts val="0"/>
              </a:spcAft>
              <a:buSzPts val="1400"/>
              <a:buChar char="○"/>
              <a:defRPr sz="1400"/>
            </a:lvl8pPr>
            <a:lvl9pPr marL="4114800" lvl="8" indent="-317500" algn="l" rtl="0">
              <a:lnSpc>
                <a:spcPct val="90000"/>
              </a:lnSpc>
              <a:spcBef>
                <a:spcPts val="250"/>
              </a:spcBef>
              <a:spcAft>
                <a:spcPts val="250"/>
              </a:spcAft>
              <a:buSzPts val="1400"/>
              <a:buChar char="■"/>
              <a:defRPr sz="1400"/>
            </a:lvl9pPr>
          </a:lstStyle>
          <a:p>
            <a:endParaRPr/>
          </a:p>
        </p:txBody>
      </p:sp>
      <p:sp>
        <p:nvSpPr>
          <p:cNvPr id="91" name="Google Shape;91;g84ff7f87f5_1_637"/>
          <p:cNvSpPr txBox="1">
            <a:spLocks noGrp="1"/>
          </p:cNvSpPr>
          <p:nvPr>
            <p:ph type="dt" idx="10"/>
          </p:nvPr>
        </p:nvSpPr>
        <p:spPr>
          <a:xfrm>
            <a:off x="262465"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2" name="Google Shape;92;g84ff7f87f5_1_637"/>
          <p:cNvSpPr txBox="1">
            <a:spLocks noGrp="1"/>
          </p:cNvSpPr>
          <p:nvPr>
            <p:ph type="ftr" idx="11"/>
          </p:nvPr>
        </p:nvSpPr>
        <p:spPr>
          <a:xfrm>
            <a:off x="3869268" y="6356350"/>
            <a:ext cx="59115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g84ff7f87f5_1_637"/>
          <p:cNvSpPr txBox="1">
            <a:spLocks noGrp="1"/>
          </p:cNvSpPr>
          <p:nvPr>
            <p:ph type="sldNum" idx="12"/>
          </p:nvPr>
        </p:nvSpPr>
        <p:spPr>
          <a:xfrm>
            <a:off x="10634135" y="6356350"/>
            <a:ext cx="1530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4"/>
        <p:cNvGrpSpPr/>
        <p:nvPr/>
      </p:nvGrpSpPr>
      <p:grpSpPr>
        <a:xfrm>
          <a:off x="0" y="0"/>
          <a:ext cx="0" cy="0"/>
          <a:chOff x="0" y="0"/>
          <a:chExt cx="0" cy="0"/>
        </a:xfrm>
      </p:grpSpPr>
      <p:sp>
        <p:nvSpPr>
          <p:cNvPr id="95" name="Google Shape;95;g84ff7f87f5_1_644"/>
          <p:cNvSpPr txBox="1">
            <a:spLocks noGrp="1"/>
          </p:cNvSpPr>
          <p:nvPr>
            <p:ph type="title"/>
          </p:nvPr>
        </p:nvSpPr>
        <p:spPr>
          <a:xfrm>
            <a:off x="256032" y="1143000"/>
            <a:ext cx="2834700" cy="23775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rgbClr val="FFFFFF"/>
              </a:buClr>
              <a:buSzPts val="3200"/>
              <a:buFont typeface="Corbel"/>
              <a:buNone/>
              <a:defRPr sz="3200" b="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96" name="Google Shape;96;g84ff7f87f5_1_644"/>
          <p:cNvSpPr>
            <a:spLocks noGrp="1"/>
          </p:cNvSpPr>
          <p:nvPr>
            <p:ph type="pic" idx="2"/>
          </p:nvPr>
        </p:nvSpPr>
        <p:spPr>
          <a:xfrm>
            <a:off x="3570644" y="767419"/>
            <a:ext cx="8115300" cy="5331000"/>
          </a:xfrm>
          <a:prstGeom prst="rect">
            <a:avLst/>
          </a:prstGeom>
          <a:solidFill>
            <a:srgbClr val="BFBFBF"/>
          </a:solidFill>
          <a:ln>
            <a:noFill/>
          </a:ln>
        </p:spPr>
        <p:txBody>
          <a:bodyPr spcFirstLastPara="1" wrap="square" lIns="91425" tIns="45700" rIns="91425" bIns="45700" anchor="t" anchorCtr="0">
            <a:noAutofit/>
          </a:bodyPr>
          <a:lstStyle>
            <a:lvl1pPr marR="0" lvl="0" algn="l" rtl="0">
              <a:lnSpc>
                <a:spcPct val="90000"/>
              </a:lnSpc>
              <a:spcBef>
                <a:spcPts val="1200"/>
              </a:spcBef>
              <a:spcAft>
                <a:spcPts val="0"/>
              </a:spcAft>
              <a:buClr>
                <a:schemeClr val="accent1"/>
              </a:buClr>
              <a:buSzPts val="3200"/>
              <a:buFont typeface="Noto Sans Symbols"/>
              <a:buNone/>
              <a:defRPr sz="3200" b="0" i="0" u="none" strike="noStrike" cap="none">
                <a:solidFill>
                  <a:srgbClr val="595959"/>
                </a:solidFill>
                <a:latin typeface="Corbel"/>
                <a:ea typeface="Corbel"/>
                <a:cs typeface="Corbel"/>
                <a:sym typeface="Corbel"/>
              </a:defRPr>
            </a:lvl1pPr>
            <a:lvl2pPr marR="0" lvl="1" algn="l" rtl="0">
              <a:lnSpc>
                <a:spcPct val="90000"/>
              </a:lnSpc>
              <a:spcBef>
                <a:spcPts val="250"/>
              </a:spcBef>
              <a:spcAft>
                <a:spcPts val="0"/>
              </a:spcAft>
              <a:buClr>
                <a:schemeClr val="accent1"/>
              </a:buClr>
              <a:buSzPts val="2800"/>
              <a:buFont typeface="Noto Sans Symbols"/>
              <a:buNone/>
              <a:defRPr sz="2800" b="0" i="0" u="none" strike="noStrike" cap="none">
                <a:solidFill>
                  <a:srgbClr val="595959"/>
                </a:solidFill>
                <a:latin typeface="Corbel"/>
                <a:ea typeface="Corbel"/>
                <a:cs typeface="Corbel"/>
                <a:sym typeface="Corbel"/>
              </a:defRPr>
            </a:lvl2pPr>
            <a:lvl3pPr marR="0" lvl="2" algn="l" rtl="0">
              <a:lnSpc>
                <a:spcPct val="90000"/>
              </a:lnSpc>
              <a:spcBef>
                <a:spcPts val="250"/>
              </a:spcBef>
              <a:spcAft>
                <a:spcPts val="0"/>
              </a:spcAft>
              <a:buClr>
                <a:schemeClr val="accent1"/>
              </a:buClr>
              <a:buSzPts val="2400"/>
              <a:buFont typeface="Noto Sans Symbols"/>
              <a:buNone/>
              <a:defRPr sz="2400" b="0" i="0" u="none" strike="noStrike" cap="none">
                <a:solidFill>
                  <a:srgbClr val="595959"/>
                </a:solidFill>
                <a:latin typeface="Corbel"/>
                <a:ea typeface="Corbel"/>
                <a:cs typeface="Corbel"/>
                <a:sym typeface="Corbel"/>
              </a:defRPr>
            </a:lvl3pPr>
            <a:lvl4pPr marR="0" lvl="3"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4pPr>
            <a:lvl5pPr marR="0" lvl="4"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5pPr>
            <a:lvl6pPr marR="0" lvl="5"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6pPr>
            <a:lvl7pPr marR="0" lvl="6"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7pPr>
            <a:lvl8pPr marR="0" lvl="7"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8pPr>
            <a:lvl9pPr marR="0" lvl="8"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9pPr>
          </a:lstStyle>
          <a:p>
            <a:endParaRPr/>
          </a:p>
        </p:txBody>
      </p:sp>
      <p:sp>
        <p:nvSpPr>
          <p:cNvPr id="97" name="Google Shape;97;g84ff7f87f5_1_644"/>
          <p:cNvSpPr txBox="1">
            <a:spLocks noGrp="1"/>
          </p:cNvSpPr>
          <p:nvPr>
            <p:ph type="body" idx="1"/>
          </p:nvPr>
        </p:nvSpPr>
        <p:spPr>
          <a:xfrm>
            <a:off x="256032" y="3493008"/>
            <a:ext cx="2834700" cy="23226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1200"/>
              </a:spcBef>
              <a:spcAft>
                <a:spcPts val="0"/>
              </a:spcAft>
              <a:buSzPts val="1400"/>
              <a:buNone/>
              <a:defRPr sz="1400">
                <a:solidFill>
                  <a:srgbClr val="FFFFFF"/>
                </a:solidFill>
              </a:defRPr>
            </a:lvl1pPr>
            <a:lvl2pPr marL="914400" lvl="1" indent="-228600" algn="l" rtl="0">
              <a:lnSpc>
                <a:spcPct val="90000"/>
              </a:lnSpc>
              <a:spcBef>
                <a:spcPts val="2100"/>
              </a:spcBef>
              <a:spcAft>
                <a:spcPts val="0"/>
              </a:spcAft>
              <a:buSzPts val="1200"/>
              <a:buNone/>
              <a:defRPr sz="1200"/>
            </a:lvl2pPr>
            <a:lvl3pPr marL="1371600" lvl="2" indent="-228600" algn="l" rtl="0">
              <a:lnSpc>
                <a:spcPct val="90000"/>
              </a:lnSpc>
              <a:spcBef>
                <a:spcPts val="250"/>
              </a:spcBef>
              <a:spcAft>
                <a:spcPts val="0"/>
              </a:spcAft>
              <a:buSzPts val="1000"/>
              <a:buNone/>
              <a:defRPr sz="1000"/>
            </a:lvl3pPr>
            <a:lvl4pPr marL="1828800" lvl="3" indent="-228600" algn="l" rtl="0">
              <a:lnSpc>
                <a:spcPct val="90000"/>
              </a:lnSpc>
              <a:spcBef>
                <a:spcPts val="250"/>
              </a:spcBef>
              <a:spcAft>
                <a:spcPts val="0"/>
              </a:spcAft>
              <a:buSzPts val="900"/>
              <a:buNone/>
              <a:defRPr sz="900"/>
            </a:lvl4pPr>
            <a:lvl5pPr marL="2286000" lvl="4" indent="-228600" algn="l" rtl="0">
              <a:lnSpc>
                <a:spcPct val="90000"/>
              </a:lnSpc>
              <a:spcBef>
                <a:spcPts val="250"/>
              </a:spcBef>
              <a:spcAft>
                <a:spcPts val="0"/>
              </a:spcAft>
              <a:buSzPts val="900"/>
              <a:buNone/>
              <a:defRPr sz="900"/>
            </a:lvl5pPr>
            <a:lvl6pPr marL="2743200" lvl="5" indent="-228600" algn="l" rtl="0">
              <a:lnSpc>
                <a:spcPct val="90000"/>
              </a:lnSpc>
              <a:spcBef>
                <a:spcPts val="250"/>
              </a:spcBef>
              <a:spcAft>
                <a:spcPts val="0"/>
              </a:spcAft>
              <a:buSzPts val="900"/>
              <a:buNone/>
              <a:defRPr sz="900"/>
            </a:lvl6pPr>
            <a:lvl7pPr marL="3200400" lvl="6" indent="-228600" algn="l" rtl="0">
              <a:lnSpc>
                <a:spcPct val="90000"/>
              </a:lnSpc>
              <a:spcBef>
                <a:spcPts val="250"/>
              </a:spcBef>
              <a:spcAft>
                <a:spcPts val="0"/>
              </a:spcAft>
              <a:buSzPts val="900"/>
              <a:buNone/>
              <a:defRPr sz="900"/>
            </a:lvl7pPr>
            <a:lvl8pPr marL="3657600" lvl="7" indent="-228600" algn="l" rtl="0">
              <a:lnSpc>
                <a:spcPct val="90000"/>
              </a:lnSpc>
              <a:spcBef>
                <a:spcPts val="250"/>
              </a:spcBef>
              <a:spcAft>
                <a:spcPts val="0"/>
              </a:spcAft>
              <a:buSzPts val="900"/>
              <a:buNone/>
              <a:defRPr sz="900"/>
            </a:lvl8pPr>
            <a:lvl9pPr marL="4114800" lvl="8" indent="-228600" algn="l" rtl="0">
              <a:lnSpc>
                <a:spcPct val="90000"/>
              </a:lnSpc>
              <a:spcBef>
                <a:spcPts val="250"/>
              </a:spcBef>
              <a:spcAft>
                <a:spcPts val="250"/>
              </a:spcAft>
              <a:buSzPts val="900"/>
              <a:buNone/>
              <a:defRPr sz="900"/>
            </a:lvl9pPr>
          </a:lstStyle>
          <a:p>
            <a:endParaRPr/>
          </a:p>
        </p:txBody>
      </p:sp>
      <p:sp>
        <p:nvSpPr>
          <p:cNvPr id="98" name="Google Shape;98;g84ff7f87f5_1_644"/>
          <p:cNvSpPr txBox="1">
            <a:spLocks noGrp="1"/>
          </p:cNvSpPr>
          <p:nvPr>
            <p:ph type="dt" idx="10"/>
          </p:nvPr>
        </p:nvSpPr>
        <p:spPr>
          <a:xfrm>
            <a:off x="262465"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9" name="Google Shape;99;g84ff7f87f5_1_644"/>
          <p:cNvSpPr txBox="1">
            <a:spLocks noGrp="1"/>
          </p:cNvSpPr>
          <p:nvPr>
            <p:ph type="ftr" idx="11"/>
          </p:nvPr>
        </p:nvSpPr>
        <p:spPr>
          <a:xfrm>
            <a:off x="3499101" y="6356350"/>
            <a:ext cx="59115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0" name="Google Shape;100;g84ff7f87f5_1_644"/>
          <p:cNvSpPr txBox="1">
            <a:spLocks noGrp="1"/>
          </p:cNvSpPr>
          <p:nvPr>
            <p:ph type="sldNum" idx="12"/>
          </p:nvPr>
        </p:nvSpPr>
        <p:spPr>
          <a:xfrm>
            <a:off x="10634135" y="6356350"/>
            <a:ext cx="1530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1"/>
        <p:cNvGrpSpPr/>
        <p:nvPr/>
      </p:nvGrpSpPr>
      <p:grpSpPr>
        <a:xfrm>
          <a:off x="0" y="0"/>
          <a:ext cx="0" cy="0"/>
          <a:chOff x="0" y="0"/>
          <a:chExt cx="0" cy="0"/>
        </a:xfrm>
      </p:grpSpPr>
      <p:sp>
        <p:nvSpPr>
          <p:cNvPr id="102" name="Google Shape;102;g84ff7f87f5_1_651"/>
          <p:cNvSpPr txBox="1">
            <a:spLocks noGrp="1"/>
          </p:cNvSpPr>
          <p:nvPr>
            <p:ph type="title"/>
          </p:nvPr>
        </p:nvSpPr>
        <p:spPr>
          <a:xfrm>
            <a:off x="252919" y="1123837"/>
            <a:ext cx="2947500" cy="46011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rgbClr val="FFFFFF"/>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03" name="Google Shape;103;g84ff7f87f5_1_651"/>
          <p:cNvSpPr txBox="1">
            <a:spLocks noGrp="1"/>
          </p:cNvSpPr>
          <p:nvPr>
            <p:ph type="body" idx="1"/>
          </p:nvPr>
        </p:nvSpPr>
        <p:spPr>
          <a:xfrm>
            <a:off x="3867912" y="1023586"/>
            <a:ext cx="3474600" cy="8076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0"/>
              </a:spcBef>
              <a:spcAft>
                <a:spcPts val="0"/>
              </a:spcAft>
              <a:buSzPts val="2000"/>
              <a:buNone/>
              <a:defRPr sz="2000" b="1">
                <a:solidFill>
                  <a:srgbClr val="595959"/>
                </a:solidFill>
              </a:defRPr>
            </a:lvl1pPr>
            <a:lvl2pPr marL="914400" lvl="1" indent="-228600" algn="l" rtl="0">
              <a:lnSpc>
                <a:spcPct val="90000"/>
              </a:lnSpc>
              <a:spcBef>
                <a:spcPts val="2100"/>
              </a:spcBef>
              <a:spcAft>
                <a:spcPts val="0"/>
              </a:spcAft>
              <a:buSzPts val="2000"/>
              <a:buNone/>
              <a:defRPr sz="2000" b="1"/>
            </a:lvl2pPr>
            <a:lvl3pPr marL="1371600" lvl="2" indent="-228600" algn="l" rtl="0">
              <a:lnSpc>
                <a:spcPct val="90000"/>
              </a:lnSpc>
              <a:spcBef>
                <a:spcPts val="250"/>
              </a:spcBef>
              <a:spcAft>
                <a:spcPts val="0"/>
              </a:spcAft>
              <a:buSzPts val="1800"/>
              <a:buNone/>
              <a:defRPr sz="1800" b="1"/>
            </a:lvl3pPr>
            <a:lvl4pPr marL="1828800" lvl="3" indent="-228600" algn="l" rtl="0">
              <a:lnSpc>
                <a:spcPct val="90000"/>
              </a:lnSpc>
              <a:spcBef>
                <a:spcPts val="250"/>
              </a:spcBef>
              <a:spcAft>
                <a:spcPts val="0"/>
              </a:spcAft>
              <a:buSzPts val="1600"/>
              <a:buNone/>
              <a:defRPr sz="1600" b="1"/>
            </a:lvl4pPr>
            <a:lvl5pPr marL="2286000" lvl="4" indent="-228600" algn="l" rtl="0">
              <a:lnSpc>
                <a:spcPct val="90000"/>
              </a:lnSpc>
              <a:spcBef>
                <a:spcPts val="250"/>
              </a:spcBef>
              <a:spcAft>
                <a:spcPts val="0"/>
              </a:spcAft>
              <a:buSzPts val="1600"/>
              <a:buNone/>
              <a:defRPr sz="1600" b="1"/>
            </a:lvl5pPr>
            <a:lvl6pPr marL="2743200" lvl="5" indent="-228600" algn="l" rtl="0">
              <a:lnSpc>
                <a:spcPct val="90000"/>
              </a:lnSpc>
              <a:spcBef>
                <a:spcPts val="250"/>
              </a:spcBef>
              <a:spcAft>
                <a:spcPts val="0"/>
              </a:spcAft>
              <a:buSzPts val="1600"/>
              <a:buNone/>
              <a:defRPr sz="1600" b="1"/>
            </a:lvl6pPr>
            <a:lvl7pPr marL="3200400" lvl="6" indent="-228600" algn="l" rtl="0">
              <a:lnSpc>
                <a:spcPct val="90000"/>
              </a:lnSpc>
              <a:spcBef>
                <a:spcPts val="250"/>
              </a:spcBef>
              <a:spcAft>
                <a:spcPts val="0"/>
              </a:spcAft>
              <a:buSzPts val="1600"/>
              <a:buNone/>
              <a:defRPr sz="1600" b="1"/>
            </a:lvl7pPr>
            <a:lvl8pPr marL="3657600" lvl="7" indent="-228600" algn="l" rtl="0">
              <a:lnSpc>
                <a:spcPct val="90000"/>
              </a:lnSpc>
              <a:spcBef>
                <a:spcPts val="250"/>
              </a:spcBef>
              <a:spcAft>
                <a:spcPts val="0"/>
              </a:spcAft>
              <a:buSzPts val="1600"/>
              <a:buNone/>
              <a:defRPr sz="1600" b="1"/>
            </a:lvl8pPr>
            <a:lvl9pPr marL="4114800" lvl="8" indent="-228600" algn="l" rtl="0">
              <a:lnSpc>
                <a:spcPct val="90000"/>
              </a:lnSpc>
              <a:spcBef>
                <a:spcPts val="250"/>
              </a:spcBef>
              <a:spcAft>
                <a:spcPts val="250"/>
              </a:spcAft>
              <a:buSzPts val="1600"/>
              <a:buNone/>
              <a:defRPr sz="1600" b="1"/>
            </a:lvl9pPr>
          </a:lstStyle>
          <a:p>
            <a:endParaRPr/>
          </a:p>
        </p:txBody>
      </p:sp>
      <p:sp>
        <p:nvSpPr>
          <p:cNvPr id="104" name="Google Shape;104;g84ff7f87f5_1_651"/>
          <p:cNvSpPr txBox="1">
            <a:spLocks noGrp="1"/>
          </p:cNvSpPr>
          <p:nvPr>
            <p:ph type="body" idx="2"/>
          </p:nvPr>
        </p:nvSpPr>
        <p:spPr>
          <a:xfrm>
            <a:off x="3867912" y="1930936"/>
            <a:ext cx="3474600" cy="4023300"/>
          </a:xfrm>
          <a:prstGeom prst="rect">
            <a:avLst/>
          </a:prstGeom>
          <a:noFill/>
          <a:ln>
            <a:noFill/>
          </a:ln>
        </p:spPr>
        <p:txBody>
          <a:bodyPr spcFirstLastPara="1" wrap="square" lIns="91425" tIns="45700" rIns="91425" bIns="45700" anchor="ctr" anchorCtr="0">
            <a:noAutofit/>
          </a:bodyPr>
          <a:lstStyle>
            <a:lvl1pPr marL="457200" lvl="0" indent="-355600" algn="l" rtl="0">
              <a:lnSpc>
                <a:spcPct val="90000"/>
              </a:lnSpc>
              <a:spcBef>
                <a:spcPts val="1200"/>
              </a:spcBef>
              <a:spcAft>
                <a:spcPts val="0"/>
              </a:spcAft>
              <a:buSzPts val="2000"/>
              <a:buChar char="●"/>
              <a:defRPr sz="2000"/>
            </a:lvl1pPr>
            <a:lvl2pPr marL="914400" lvl="1" indent="-342900" algn="l" rtl="0">
              <a:lnSpc>
                <a:spcPct val="90000"/>
              </a:lnSpc>
              <a:spcBef>
                <a:spcPts val="2100"/>
              </a:spcBef>
              <a:spcAft>
                <a:spcPts val="0"/>
              </a:spcAft>
              <a:buSzPts val="1800"/>
              <a:buChar char="○"/>
              <a:defRPr sz="1800"/>
            </a:lvl2pPr>
            <a:lvl3pPr marL="1371600" lvl="2" indent="-330200" algn="l" rtl="0">
              <a:lnSpc>
                <a:spcPct val="90000"/>
              </a:lnSpc>
              <a:spcBef>
                <a:spcPts val="250"/>
              </a:spcBef>
              <a:spcAft>
                <a:spcPts val="0"/>
              </a:spcAft>
              <a:buSzPts val="1600"/>
              <a:buChar char="■"/>
              <a:defRPr sz="1600"/>
            </a:lvl3pPr>
            <a:lvl4pPr marL="1828800" lvl="3" indent="-317500" algn="l" rtl="0">
              <a:lnSpc>
                <a:spcPct val="90000"/>
              </a:lnSpc>
              <a:spcBef>
                <a:spcPts val="250"/>
              </a:spcBef>
              <a:spcAft>
                <a:spcPts val="0"/>
              </a:spcAft>
              <a:buSzPts val="1400"/>
              <a:buChar char="●"/>
              <a:defRPr sz="1400"/>
            </a:lvl4pPr>
            <a:lvl5pPr marL="2286000" lvl="4" indent="-317500" algn="l" rtl="0">
              <a:lnSpc>
                <a:spcPct val="90000"/>
              </a:lnSpc>
              <a:spcBef>
                <a:spcPts val="250"/>
              </a:spcBef>
              <a:spcAft>
                <a:spcPts val="0"/>
              </a:spcAft>
              <a:buSzPts val="1400"/>
              <a:buChar char="○"/>
              <a:defRPr sz="1400"/>
            </a:lvl5pPr>
            <a:lvl6pPr marL="2743200" lvl="5" indent="-317500" algn="l" rtl="0">
              <a:lnSpc>
                <a:spcPct val="90000"/>
              </a:lnSpc>
              <a:spcBef>
                <a:spcPts val="250"/>
              </a:spcBef>
              <a:spcAft>
                <a:spcPts val="0"/>
              </a:spcAft>
              <a:buSzPts val="1400"/>
              <a:buChar char="■"/>
              <a:defRPr sz="1400"/>
            </a:lvl6pPr>
            <a:lvl7pPr marL="3200400" lvl="6" indent="-317500" algn="l" rtl="0">
              <a:lnSpc>
                <a:spcPct val="90000"/>
              </a:lnSpc>
              <a:spcBef>
                <a:spcPts val="250"/>
              </a:spcBef>
              <a:spcAft>
                <a:spcPts val="0"/>
              </a:spcAft>
              <a:buSzPts val="1400"/>
              <a:buChar char="●"/>
              <a:defRPr sz="1400"/>
            </a:lvl7pPr>
            <a:lvl8pPr marL="3657600" lvl="7" indent="-317500" algn="l" rtl="0">
              <a:lnSpc>
                <a:spcPct val="90000"/>
              </a:lnSpc>
              <a:spcBef>
                <a:spcPts val="250"/>
              </a:spcBef>
              <a:spcAft>
                <a:spcPts val="0"/>
              </a:spcAft>
              <a:buSzPts val="1400"/>
              <a:buChar char="○"/>
              <a:defRPr sz="1400"/>
            </a:lvl8pPr>
            <a:lvl9pPr marL="4114800" lvl="8" indent="-317500" algn="l" rtl="0">
              <a:lnSpc>
                <a:spcPct val="90000"/>
              </a:lnSpc>
              <a:spcBef>
                <a:spcPts val="250"/>
              </a:spcBef>
              <a:spcAft>
                <a:spcPts val="250"/>
              </a:spcAft>
              <a:buSzPts val="1400"/>
              <a:buChar char="■"/>
              <a:defRPr sz="1400"/>
            </a:lvl9pPr>
          </a:lstStyle>
          <a:p>
            <a:endParaRPr/>
          </a:p>
        </p:txBody>
      </p:sp>
      <p:sp>
        <p:nvSpPr>
          <p:cNvPr id="105" name="Google Shape;105;g84ff7f87f5_1_651"/>
          <p:cNvSpPr txBox="1">
            <a:spLocks noGrp="1"/>
          </p:cNvSpPr>
          <p:nvPr>
            <p:ph type="body" idx="3"/>
          </p:nvPr>
        </p:nvSpPr>
        <p:spPr>
          <a:xfrm>
            <a:off x="7818463" y="1023586"/>
            <a:ext cx="3474600" cy="8133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0"/>
              </a:spcBef>
              <a:spcAft>
                <a:spcPts val="0"/>
              </a:spcAft>
              <a:buSzPts val="2000"/>
              <a:buNone/>
              <a:defRPr sz="2000" b="1">
                <a:solidFill>
                  <a:srgbClr val="595959"/>
                </a:solidFill>
              </a:defRPr>
            </a:lvl1pPr>
            <a:lvl2pPr marL="914400" lvl="1" indent="-228600" algn="l" rtl="0">
              <a:lnSpc>
                <a:spcPct val="90000"/>
              </a:lnSpc>
              <a:spcBef>
                <a:spcPts val="2100"/>
              </a:spcBef>
              <a:spcAft>
                <a:spcPts val="0"/>
              </a:spcAft>
              <a:buSzPts val="2000"/>
              <a:buNone/>
              <a:defRPr sz="2000" b="1"/>
            </a:lvl2pPr>
            <a:lvl3pPr marL="1371600" lvl="2" indent="-228600" algn="l" rtl="0">
              <a:lnSpc>
                <a:spcPct val="90000"/>
              </a:lnSpc>
              <a:spcBef>
                <a:spcPts val="250"/>
              </a:spcBef>
              <a:spcAft>
                <a:spcPts val="0"/>
              </a:spcAft>
              <a:buSzPts val="1800"/>
              <a:buNone/>
              <a:defRPr sz="1800" b="1"/>
            </a:lvl3pPr>
            <a:lvl4pPr marL="1828800" lvl="3" indent="-228600" algn="l" rtl="0">
              <a:lnSpc>
                <a:spcPct val="90000"/>
              </a:lnSpc>
              <a:spcBef>
                <a:spcPts val="250"/>
              </a:spcBef>
              <a:spcAft>
                <a:spcPts val="0"/>
              </a:spcAft>
              <a:buSzPts val="1600"/>
              <a:buNone/>
              <a:defRPr sz="1600" b="1"/>
            </a:lvl4pPr>
            <a:lvl5pPr marL="2286000" lvl="4" indent="-228600" algn="l" rtl="0">
              <a:lnSpc>
                <a:spcPct val="90000"/>
              </a:lnSpc>
              <a:spcBef>
                <a:spcPts val="250"/>
              </a:spcBef>
              <a:spcAft>
                <a:spcPts val="0"/>
              </a:spcAft>
              <a:buSzPts val="1600"/>
              <a:buNone/>
              <a:defRPr sz="1600" b="1"/>
            </a:lvl5pPr>
            <a:lvl6pPr marL="2743200" lvl="5" indent="-228600" algn="l" rtl="0">
              <a:lnSpc>
                <a:spcPct val="90000"/>
              </a:lnSpc>
              <a:spcBef>
                <a:spcPts val="250"/>
              </a:spcBef>
              <a:spcAft>
                <a:spcPts val="0"/>
              </a:spcAft>
              <a:buSzPts val="1600"/>
              <a:buNone/>
              <a:defRPr sz="1600" b="1"/>
            </a:lvl6pPr>
            <a:lvl7pPr marL="3200400" lvl="6" indent="-228600" algn="l" rtl="0">
              <a:lnSpc>
                <a:spcPct val="90000"/>
              </a:lnSpc>
              <a:spcBef>
                <a:spcPts val="250"/>
              </a:spcBef>
              <a:spcAft>
                <a:spcPts val="0"/>
              </a:spcAft>
              <a:buSzPts val="1600"/>
              <a:buNone/>
              <a:defRPr sz="1600" b="1"/>
            </a:lvl7pPr>
            <a:lvl8pPr marL="3657600" lvl="7" indent="-228600" algn="l" rtl="0">
              <a:lnSpc>
                <a:spcPct val="90000"/>
              </a:lnSpc>
              <a:spcBef>
                <a:spcPts val="250"/>
              </a:spcBef>
              <a:spcAft>
                <a:spcPts val="0"/>
              </a:spcAft>
              <a:buSzPts val="1600"/>
              <a:buNone/>
              <a:defRPr sz="1600" b="1"/>
            </a:lvl8pPr>
            <a:lvl9pPr marL="4114800" lvl="8" indent="-228600" algn="l" rtl="0">
              <a:lnSpc>
                <a:spcPct val="90000"/>
              </a:lnSpc>
              <a:spcBef>
                <a:spcPts val="250"/>
              </a:spcBef>
              <a:spcAft>
                <a:spcPts val="250"/>
              </a:spcAft>
              <a:buSzPts val="1600"/>
              <a:buNone/>
              <a:defRPr sz="1600" b="1"/>
            </a:lvl9pPr>
          </a:lstStyle>
          <a:p>
            <a:endParaRPr/>
          </a:p>
        </p:txBody>
      </p:sp>
      <p:sp>
        <p:nvSpPr>
          <p:cNvPr id="106" name="Google Shape;106;g84ff7f87f5_1_651"/>
          <p:cNvSpPr txBox="1">
            <a:spLocks noGrp="1"/>
          </p:cNvSpPr>
          <p:nvPr>
            <p:ph type="body" idx="4"/>
          </p:nvPr>
        </p:nvSpPr>
        <p:spPr>
          <a:xfrm>
            <a:off x="7818463" y="1930936"/>
            <a:ext cx="3474600" cy="4023300"/>
          </a:xfrm>
          <a:prstGeom prst="rect">
            <a:avLst/>
          </a:prstGeom>
          <a:noFill/>
          <a:ln>
            <a:noFill/>
          </a:ln>
        </p:spPr>
        <p:txBody>
          <a:bodyPr spcFirstLastPara="1" wrap="square" lIns="91425" tIns="45700" rIns="91425" bIns="45700" anchor="ctr" anchorCtr="0">
            <a:noAutofit/>
          </a:bodyPr>
          <a:lstStyle>
            <a:lvl1pPr marL="457200" lvl="0" indent="-355600" algn="l" rtl="0">
              <a:lnSpc>
                <a:spcPct val="90000"/>
              </a:lnSpc>
              <a:spcBef>
                <a:spcPts val="1200"/>
              </a:spcBef>
              <a:spcAft>
                <a:spcPts val="0"/>
              </a:spcAft>
              <a:buSzPts val="2000"/>
              <a:buChar char="●"/>
              <a:defRPr sz="2000"/>
            </a:lvl1pPr>
            <a:lvl2pPr marL="914400" lvl="1" indent="-342900" algn="l" rtl="0">
              <a:lnSpc>
                <a:spcPct val="90000"/>
              </a:lnSpc>
              <a:spcBef>
                <a:spcPts val="2100"/>
              </a:spcBef>
              <a:spcAft>
                <a:spcPts val="0"/>
              </a:spcAft>
              <a:buSzPts val="1800"/>
              <a:buChar char="○"/>
              <a:defRPr sz="1800"/>
            </a:lvl2pPr>
            <a:lvl3pPr marL="1371600" lvl="2" indent="-330200" algn="l" rtl="0">
              <a:lnSpc>
                <a:spcPct val="90000"/>
              </a:lnSpc>
              <a:spcBef>
                <a:spcPts val="250"/>
              </a:spcBef>
              <a:spcAft>
                <a:spcPts val="0"/>
              </a:spcAft>
              <a:buSzPts val="1600"/>
              <a:buChar char="■"/>
              <a:defRPr sz="1600"/>
            </a:lvl3pPr>
            <a:lvl4pPr marL="1828800" lvl="3" indent="-317500" algn="l" rtl="0">
              <a:lnSpc>
                <a:spcPct val="90000"/>
              </a:lnSpc>
              <a:spcBef>
                <a:spcPts val="250"/>
              </a:spcBef>
              <a:spcAft>
                <a:spcPts val="0"/>
              </a:spcAft>
              <a:buSzPts val="1400"/>
              <a:buChar char="●"/>
              <a:defRPr sz="1400"/>
            </a:lvl4pPr>
            <a:lvl5pPr marL="2286000" lvl="4" indent="-317500" algn="l" rtl="0">
              <a:lnSpc>
                <a:spcPct val="90000"/>
              </a:lnSpc>
              <a:spcBef>
                <a:spcPts val="250"/>
              </a:spcBef>
              <a:spcAft>
                <a:spcPts val="0"/>
              </a:spcAft>
              <a:buSzPts val="1400"/>
              <a:buChar char="○"/>
              <a:defRPr sz="1400"/>
            </a:lvl5pPr>
            <a:lvl6pPr marL="2743200" lvl="5" indent="-317500" algn="l" rtl="0">
              <a:lnSpc>
                <a:spcPct val="90000"/>
              </a:lnSpc>
              <a:spcBef>
                <a:spcPts val="250"/>
              </a:spcBef>
              <a:spcAft>
                <a:spcPts val="0"/>
              </a:spcAft>
              <a:buSzPts val="1400"/>
              <a:buChar char="■"/>
              <a:defRPr sz="1400"/>
            </a:lvl6pPr>
            <a:lvl7pPr marL="3200400" lvl="6" indent="-317500" algn="l" rtl="0">
              <a:lnSpc>
                <a:spcPct val="90000"/>
              </a:lnSpc>
              <a:spcBef>
                <a:spcPts val="250"/>
              </a:spcBef>
              <a:spcAft>
                <a:spcPts val="0"/>
              </a:spcAft>
              <a:buSzPts val="1400"/>
              <a:buChar char="●"/>
              <a:defRPr sz="1400"/>
            </a:lvl7pPr>
            <a:lvl8pPr marL="3657600" lvl="7" indent="-317500" algn="l" rtl="0">
              <a:lnSpc>
                <a:spcPct val="90000"/>
              </a:lnSpc>
              <a:spcBef>
                <a:spcPts val="250"/>
              </a:spcBef>
              <a:spcAft>
                <a:spcPts val="0"/>
              </a:spcAft>
              <a:buSzPts val="1400"/>
              <a:buChar char="○"/>
              <a:defRPr sz="1400"/>
            </a:lvl8pPr>
            <a:lvl9pPr marL="4114800" lvl="8" indent="-317500" algn="l" rtl="0">
              <a:lnSpc>
                <a:spcPct val="90000"/>
              </a:lnSpc>
              <a:spcBef>
                <a:spcPts val="250"/>
              </a:spcBef>
              <a:spcAft>
                <a:spcPts val="250"/>
              </a:spcAft>
              <a:buSzPts val="1400"/>
              <a:buChar char="■"/>
              <a:defRPr sz="1400"/>
            </a:lvl9pPr>
          </a:lstStyle>
          <a:p>
            <a:endParaRPr/>
          </a:p>
        </p:txBody>
      </p:sp>
      <p:sp>
        <p:nvSpPr>
          <p:cNvPr id="107" name="Google Shape;107;g84ff7f87f5_1_651"/>
          <p:cNvSpPr txBox="1">
            <a:spLocks noGrp="1"/>
          </p:cNvSpPr>
          <p:nvPr>
            <p:ph type="dt" idx="10"/>
          </p:nvPr>
        </p:nvSpPr>
        <p:spPr>
          <a:xfrm>
            <a:off x="262465"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8" name="Google Shape;108;g84ff7f87f5_1_651"/>
          <p:cNvSpPr txBox="1">
            <a:spLocks noGrp="1"/>
          </p:cNvSpPr>
          <p:nvPr>
            <p:ph type="ftr" idx="11"/>
          </p:nvPr>
        </p:nvSpPr>
        <p:spPr>
          <a:xfrm>
            <a:off x="3869268" y="6356350"/>
            <a:ext cx="59115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9" name="Google Shape;109;g84ff7f87f5_1_651"/>
          <p:cNvSpPr txBox="1">
            <a:spLocks noGrp="1"/>
          </p:cNvSpPr>
          <p:nvPr>
            <p:ph type="sldNum" idx="12"/>
          </p:nvPr>
        </p:nvSpPr>
        <p:spPr>
          <a:xfrm>
            <a:off x="10634135" y="6356350"/>
            <a:ext cx="1530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0"/>
        <p:cNvGrpSpPr/>
        <p:nvPr/>
      </p:nvGrpSpPr>
      <p:grpSpPr>
        <a:xfrm>
          <a:off x="0" y="0"/>
          <a:ext cx="0" cy="0"/>
          <a:chOff x="0" y="0"/>
          <a:chExt cx="0" cy="0"/>
        </a:xfrm>
      </p:grpSpPr>
      <p:sp>
        <p:nvSpPr>
          <p:cNvPr id="111" name="Google Shape;111;g84ff7f87f5_1_660"/>
          <p:cNvSpPr txBox="1">
            <a:spLocks noGrp="1"/>
          </p:cNvSpPr>
          <p:nvPr>
            <p:ph type="title"/>
          </p:nvPr>
        </p:nvSpPr>
        <p:spPr>
          <a:xfrm>
            <a:off x="256032" y="1143000"/>
            <a:ext cx="2834700" cy="23775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rgbClr val="FFFFFF"/>
              </a:buClr>
              <a:buSzPts val="3200"/>
              <a:buFont typeface="Corbel"/>
              <a:buNone/>
              <a:defRPr sz="3200" b="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12" name="Google Shape;112;g84ff7f87f5_1_660"/>
          <p:cNvSpPr txBox="1">
            <a:spLocks noGrp="1"/>
          </p:cNvSpPr>
          <p:nvPr>
            <p:ph type="body" idx="1"/>
          </p:nvPr>
        </p:nvSpPr>
        <p:spPr>
          <a:xfrm>
            <a:off x="3867912" y="868680"/>
            <a:ext cx="7315200" cy="5120700"/>
          </a:xfrm>
          <a:prstGeom prst="rect">
            <a:avLst/>
          </a:prstGeom>
          <a:noFill/>
          <a:ln>
            <a:noFill/>
          </a:ln>
        </p:spPr>
        <p:txBody>
          <a:bodyPr spcFirstLastPara="1" wrap="square" lIns="91425" tIns="45700" rIns="91425" bIns="45700" anchor="ctr" anchorCtr="0">
            <a:noAutofit/>
          </a:bodyPr>
          <a:lstStyle>
            <a:lvl1pPr marL="457200" lvl="0" indent="-355600" algn="l" rtl="0">
              <a:lnSpc>
                <a:spcPct val="90000"/>
              </a:lnSpc>
              <a:spcBef>
                <a:spcPts val="1200"/>
              </a:spcBef>
              <a:spcAft>
                <a:spcPts val="0"/>
              </a:spcAft>
              <a:buSzPts val="2000"/>
              <a:buChar char="●"/>
              <a:defRPr sz="2000"/>
            </a:lvl1pPr>
            <a:lvl2pPr marL="914400" lvl="1" indent="-342900" algn="l" rtl="0">
              <a:lnSpc>
                <a:spcPct val="90000"/>
              </a:lnSpc>
              <a:spcBef>
                <a:spcPts val="2100"/>
              </a:spcBef>
              <a:spcAft>
                <a:spcPts val="0"/>
              </a:spcAft>
              <a:buSzPts val="1800"/>
              <a:buChar char="○"/>
              <a:defRPr sz="1800"/>
            </a:lvl2pPr>
            <a:lvl3pPr marL="1371600" lvl="2" indent="-330200" algn="l" rtl="0">
              <a:lnSpc>
                <a:spcPct val="90000"/>
              </a:lnSpc>
              <a:spcBef>
                <a:spcPts val="250"/>
              </a:spcBef>
              <a:spcAft>
                <a:spcPts val="0"/>
              </a:spcAft>
              <a:buSzPts val="1600"/>
              <a:buChar char="■"/>
              <a:defRPr sz="1600"/>
            </a:lvl3pPr>
            <a:lvl4pPr marL="1828800" lvl="3" indent="-317500" algn="l" rtl="0">
              <a:lnSpc>
                <a:spcPct val="90000"/>
              </a:lnSpc>
              <a:spcBef>
                <a:spcPts val="250"/>
              </a:spcBef>
              <a:spcAft>
                <a:spcPts val="0"/>
              </a:spcAft>
              <a:buSzPts val="1400"/>
              <a:buChar char="●"/>
              <a:defRPr sz="1400"/>
            </a:lvl4pPr>
            <a:lvl5pPr marL="2286000" lvl="4" indent="-317500" algn="l" rtl="0">
              <a:lnSpc>
                <a:spcPct val="90000"/>
              </a:lnSpc>
              <a:spcBef>
                <a:spcPts val="250"/>
              </a:spcBef>
              <a:spcAft>
                <a:spcPts val="0"/>
              </a:spcAft>
              <a:buSzPts val="1400"/>
              <a:buChar char="○"/>
              <a:defRPr sz="1400"/>
            </a:lvl5pPr>
            <a:lvl6pPr marL="2743200" lvl="5" indent="-317500" algn="l" rtl="0">
              <a:lnSpc>
                <a:spcPct val="90000"/>
              </a:lnSpc>
              <a:spcBef>
                <a:spcPts val="250"/>
              </a:spcBef>
              <a:spcAft>
                <a:spcPts val="0"/>
              </a:spcAft>
              <a:buSzPts val="1400"/>
              <a:buChar char="■"/>
              <a:defRPr sz="1400"/>
            </a:lvl6pPr>
            <a:lvl7pPr marL="3200400" lvl="6" indent="-317500" algn="l" rtl="0">
              <a:lnSpc>
                <a:spcPct val="90000"/>
              </a:lnSpc>
              <a:spcBef>
                <a:spcPts val="250"/>
              </a:spcBef>
              <a:spcAft>
                <a:spcPts val="0"/>
              </a:spcAft>
              <a:buSzPts val="1400"/>
              <a:buChar char="●"/>
              <a:defRPr sz="1400"/>
            </a:lvl7pPr>
            <a:lvl8pPr marL="3657600" lvl="7" indent="-317500" algn="l" rtl="0">
              <a:lnSpc>
                <a:spcPct val="90000"/>
              </a:lnSpc>
              <a:spcBef>
                <a:spcPts val="250"/>
              </a:spcBef>
              <a:spcAft>
                <a:spcPts val="0"/>
              </a:spcAft>
              <a:buSzPts val="1400"/>
              <a:buChar char="○"/>
              <a:defRPr sz="1400"/>
            </a:lvl8pPr>
            <a:lvl9pPr marL="4114800" lvl="8" indent="-317500" algn="l" rtl="0">
              <a:lnSpc>
                <a:spcPct val="90000"/>
              </a:lnSpc>
              <a:spcBef>
                <a:spcPts val="250"/>
              </a:spcBef>
              <a:spcAft>
                <a:spcPts val="250"/>
              </a:spcAft>
              <a:buSzPts val="1400"/>
              <a:buChar char="■"/>
              <a:defRPr sz="1400"/>
            </a:lvl9pPr>
          </a:lstStyle>
          <a:p>
            <a:endParaRPr/>
          </a:p>
        </p:txBody>
      </p:sp>
      <p:sp>
        <p:nvSpPr>
          <p:cNvPr id="113" name="Google Shape;113;g84ff7f87f5_1_660"/>
          <p:cNvSpPr txBox="1">
            <a:spLocks noGrp="1"/>
          </p:cNvSpPr>
          <p:nvPr>
            <p:ph type="body" idx="2"/>
          </p:nvPr>
        </p:nvSpPr>
        <p:spPr>
          <a:xfrm>
            <a:off x="256032" y="3494176"/>
            <a:ext cx="2834700" cy="23220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1200"/>
              </a:spcBef>
              <a:spcAft>
                <a:spcPts val="0"/>
              </a:spcAft>
              <a:buSzPts val="1400"/>
              <a:buNone/>
              <a:defRPr sz="1400">
                <a:solidFill>
                  <a:srgbClr val="FFFFFF"/>
                </a:solidFill>
              </a:defRPr>
            </a:lvl1pPr>
            <a:lvl2pPr marL="914400" lvl="1" indent="-228600" algn="l" rtl="0">
              <a:lnSpc>
                <a:spcPct val="90000"/>
              </a:lnSpc>
              <a:spcBef>
                <a:spcPts val="2100"/>
              </a:spcBef>
              <a:spcAft>
                <a:spcPts val="0"/>
              </a:spcAft>
              <a:buSzPts val="1200"/>
              <a:buNone/>
              <a:defRPr sz="1200"/>
            </a:lvl2pPr>
            <a:lvl3pPr marL="1371600" lvl="2" indent="-228600" algn="l" rtl="0">
              <a:lnSpc>
                <a:spcPct val="90000"/>
              </a:lnSpc>
              <a:spcBef>
                <a:spcPts val="250"/>
              </a:spcBef>
              <a:spcAft>
                <a:spcPts val="0"/>
              </a:spcAft>
              <a:buSzPts val="1000"/>
              <a:buNone/>
              <a:defRPr sz="1000"/>
            </a:lvl3pPr>
            <a:lvl4pPr marL="1828800" lvl="3" indent="-228600" algn="l" rtl="0">
              <a:lnSpc>
                <a:spcPct val="90000"/>
              </a:lnSpc>
              <a:spcBef>
                <a:spcPts val="250"/>
              </a:spcBef>
              <a:spcAft>
                <a:spcPts val="0"/>
              </a:spcAft>
              <a:buSzPts val="900"/>
              <a:buNone/>
              <a:defRPr sz="900"/>
            </a:lvl4pPr>
            <a:lvl5pPr marL="2286000" lvl="4" indent="-228600" algn="l" rtl="0">
              <a:lnSpc>
                <a:spcPct val="90000"/>
              </a:lnSpc>
              <a:spcBef>
                <a:spcPts val="250"/>
              </a:spcBef>
              <a:spcAft>
                <a:spcPts val="0"/>
              </a:spcAft>
              <a:buSzPts val="900"/>
              <a:buNone/>
              <a:defRPr sz="900"/>
            </a:lvl5pPr>
            <a:lvl6pPr marL="2743200" lvl="5" indent="-228600" algn="l" rtl="0">
              <a:lnSpc>
                <a:spcPct val="90000"/>
              </a:lnSpc>
              <a:spcBef>
                <a:spcPts val="250"/>
              </a:spcBef>
              <a:spcAft>
                <a:spcPts val="0"/>
              </a:spcAft>
              <a:buSzPts val="900"/>
              <a:buNone/>
              <a:defRPr sz="900"/>
            </a:lvl6pPr>
            <a:lvl7pPr marL="3200400" lvl="6" indent="-228600" algn="l" rtl="0">
              <a:lnSpc>
                <a:spcPct val="90000"/>
              </a:lnSpc>
              <a:spcBef>
                <a:spcPts val="250"/>
              </a:spcBef>
              <a:spcAft>
                <a:spcPts val="0"/>
              </a:spcAft>
              <a:buSzPts val="900"/>
              <a:buNone/>
              <a:defRPr sz="900"/>
            </a:lvl7pPr>
            <a:lvl8pPr marL="3657600" lvl="7" indent="-228600" algn="l" rtl="0">
              <a:lnSpc>
                <a:spcPct val="90000"/>
              </a:lnSpc>
              <a:spcBef>
                <a:spcPts val="250"/>
              </a:spcBef>
              <a:spcAft>
                <a:spcPts val="0"/>
              </a:spcAft>
              <a:buSzPts val="900"/>
              <a:buNone/>
              <a:defRPr sz="900"/>
            </a:lvl8pPr>
            <a:lvl9pPr marL="4114800" lvl="8" indent="-228600" algn="l" rtl="0">
              <a:lnSpc>
                <a:spcPct val="90000"/>
              </a:lnSpc>
              <a:spcBef>
                <a:spcPts val="250"/>
              </a:spcBef>
              <a:spcAft>
                <a:spcPts val="250"/>
              </a:spcAft>
              <a:buSzPts val="900"/>
              <a:buNone/>
              <a:defRPr sz="900"/>
            </a:lvl9pPr>
          </a:lstStyle>
          <a:p>
            <a:endParaRPr/>
          </a:p>
        </p:txBody>
      </p:sp>
      <p:sp>
        <p:nvSpPr>
          <p:cNvPr id="114" name="Google Shape;114;g84ff7f87f5_1_660"/>
          <p:cNvSpPr txBox="1">
            <a:spLocks noGrp="1"/>
          </p:cNvSpPr>
          <p:nvPr>
            <p:ph type="dt" idx="10"/>
          </p:nvPr>
        </p:nvSpPr>
        <p:spPr>
          <a:xfrm>
            <a:off x="262465"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5" name="Google Shape;115;g84ff7f87f5_1_660"/>
          <p:cNvSpPr txBox="1">
            <a:spLocks noGrp="1"/>
          </p:cNvSpPr>
          <p:nvPr>
            <p:ph type="ftr" idx="11"/>
          </p:nvPr>
        </p:nvSpPr>
        <p:spPr>
          <a:xfrm>
            <a:off x="3869268" y="6356350"/>
            <a:ext cx="59115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6" name="Google Shape;116;g84ff7f87f5_1_660"/>
          <p:cNvSpPr txBox="1">
            <a:spLocks noGrp="1"/>
          </p:cNvSpPr>
          <p:nvPr>
            <p:ph type="sldNum" idx="12"/>
          </p:nvPr>
        </p:nvSpPr>
        <p:spPr>
          <a:xfrm>
            <a:off x="10634135" y="6356350"/>
            <a:ext cx="1530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7"/>
        <p:cNvGrpSpPr/>
        <p:nvPr/>
      </p:nvGrpSpPr>
      <p:grpSpPr>
        <a:xfrm>
          <a:off x="0" y="0"/>
          <a:ext cx="0" cy="0"/>
          <a:chOff x="0" y="0"/>
          <a:chExt cx="0" cy="0"/>
        </a:xfrm>
      </p:grpSpPr>
      <p:sp>
        <p:nvSpPr>
          <p:cNvPr id="118" name="Google Shape;118;g84ff7f87f5_1_667"/>
          <p:cNvSpPr txBox="1">
            <a:spLocks noGrp="1"/>
          </p:cNvSpPr>
          <p:nvPr>
            <p:ph type="title"/>
          </p:nvPr>
        </p:nvSpPr>
        <p:spPr>
          <a:xfrm>
            <a:off x="252919" y="1123837"/>
            <a:ext cx="2947500" cy="46011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rgbClr val="FFFFFF"/>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19" name="Google Shape;119;g84ff7f87f5_1_667"/>
          <p:cNvSpPr txBox="1">
            <a:spLocks noGrp="1"/>
          </p:cNvSpPr>
          <p:nvPr>
            <p:ph type="body" idx="1"/>
          </p:nvPr>
        </p:nvSpPr>
        <p:spPr>
          <a:xfrm>
            <a:off x="3258583" y="864108"/>
            <a:ext cx="7926000" cy="5120700"/>
          </a:xfrm>
          <a:prstGeom prst="rect">
            <a:avLst/>
          </a:prstGeom>
          <a:noFill/>
          <a:ln>
            <a:noFill/>
          </a:ln>
        </p:spPr>
        <p:txBody>
          <a:bodyPr spcFirstLastPara="1" wrap="square" lIns="91425" tIns="45700" rIns="91425" bIns="45700" anchor="ctr" anchorCtr="0">
            <a:noAutofit/>
          </a:bodyPr>
          <a:lstStyle>
            <a:lvl1pPr marL="457200" lvl="0" indent="-342900" algn="l" rtl="0">
              <a:lnSpc>
                <a:spcPct val="90000"/>
              </a:lnSpc>
              <a:spcBef>
                <a:spcPts val="1200"/>
              </a:spcBef>
              <a:spcAft>
                <a:spcPts val="0"/>
              </a:spcAft>
              <a:buSzPts val="1800"/>
              <a:buChar char="●"/>
              <a:defRPr/>
            </a:lvl1pPr>
            <a:lvl2pPr marL="914400" lvl="1" indent="-342900" algn="l" rtl="0">
              <a:lnSpc>
                <a:spcPct val="90000"/>
              </a:lnSpc>
              <a:spcBef>
                <a:spcPts val="2100"/>
              </a:spcBef>
              <a:spcAft>
                <a:spcPts val="0"/>
              </a:spcAft>
              <a:buSzPts val="1800"/>
              <a:buChar char="○"/>
              <a:defRPr/>
            </a:lvl2pPr>
            <a:lvl3pPr marL="1371600" lvl="2" indent="-342900" algn="l" rtl="0">
              <a:lnSpc>
                <a:spcPct val="90000"/>
              </a:lnSpc>
              <a:spcBef>
                <a:spcPts val="250"/>
              </a:spcBef>
              <a:spcAft>
                <a:spcPts val="0"/>
              </a:spcAft>
              <a:buSzPts val="1800"/>
              <a:buChar char="■"/>
              <a:defRPr/>
            </a:lvl3pPr>
            <a:lvl4pPr marL="1828800" lvl="3" indent="-342900" algn="l" rtl="0">
              <a:lnSpc>
                <a:spcPct val="90000"/>
              </a:lnSpc>
              <a:spcBef>
                <a:spcPts val="250"/>
              </a:spcBef>
              <a:spcAft>
                <a:spcPts val="0"/>
              </a:spcAft>
              <a:buSzPts val="1800"/>
              <a:buChar char="●"/>
              <a:defRPr/>
            </a:lvl4pPr>
            <a:lvl5pPr marL="2286000" lvl="4" indent="-342900" algn="l" rtl="0">
              <a:lnSpc>
                <a:spcPct val="90000"/>
              </a:lnSpc>
              <a:spcBef>
                <a:spcPts val="250"/>
              </a:spcBef>
              <a:spcAft>
                <a:spcPts val="0"/>
              </a:spcAft>
              <a:buSzPts val="1800"/>
              <a:buChar char="○"/>
              <a:defRPr/>
            </a:lvl5pPr>
            <a:lvl6pPr marL="2743200" lvl="5" indent="-342900" algn="l" rtl="0">
              <a:lnSpc>
                <a:spcPct val="90000"/>
              </a:lnSpc>
              <a:spcBef>
                <a:spcPts val="250"/>
              </a:spcBef>
              <a:spcAft>
                <a:spcPts val="0"/>
              </a:spcAft>
              <a:buSzPts val="1800"/>
              <a:buChar char="■"/>
              <a:defRPr/>
            </a:lvl6pPr>
            <a:lvl7pPr marL="3200400" lvl="6" indent="-342900" algn="l" rtl="0">
              <a:lnSpc>
                <a:spcPct val="90000"/>
              </a:lnSpc>
              <a:spcBef>
                <a:spcPts val="250"/>
              </a:spcBef>
              <a:spcAft>
                <a:spcPts val="0"/>
              </a:spcAft>
              <a:buSzPts val="1800"/>
              <a:buChar char="●"/>
              <a:defRPr/>
            </a:lvl7pPr>
            <a:lvl8pPr marL="3657600" lvl="7" indent="-342900" algn="l" rtl="0">
              <a:lnSpc>
                <a:spcPct val="90000"/>
              </a:lnSpc>
              <a:spcBef>
                <a:spcPts val="250"/>
              </a:spcBef>
              <a:spcAft>
                <a:spcPts val="0"/>
              </a:spcAft>
              <a:buSzPts val="1800"/>
              <a:buChar char="○"/>
              <a:defRPr/>
            </a:lvl8pPr>
            <a:lvl9pPr marL="4114800" lvl="8" indent="-342900" algn="l" rtl="0">
              <a:lnSpc>
                <a:spcPct val="90000"/>
              </a:lnSpc>
              <a:spcBef>
                <a:spcPts val="250"/>
              </a:spcBef>
              <a:spcAft>
                <a:spcPts val="250"/>
              </a:spcAft>
              <a:buSzPts val="1800"/>
              <a:buChar char="■"/>
              <a:defRPr/>
            </a:lvl9pPr>
          </a:lstStyle>
          <a:p>
            <a:endParaRPr/>
          </a:p>
        </p:txBody>
      </p:sp>
      <p:sp>
        <p:nvSpPr>
          <p:cNvPr id="120" name="Google Shape;120;g84ff7f87f5_1_667"/>
          <p:cNvSpPr txBox="1">
            <a:spLocks noGrp="1"/>
          </p:cNvSpPr>
          <p:nvPr>
            <p:ph type="dt" idx="10"/>
          </p:nvPr>
        </p:nvSpPr>
        <p:spPr>
          <a:xfrm>
            <a:off x="262465"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1" name="Google Shape;121;g84ff7f87f5_1_667"/>
          <p:cNvSpPr txBox="1">
            <a:spLocks noGrp="1"/>
          </p:cNvSpPr>
          <p:nvPr>
            <p:ph type="ftr" idx="11"/>
          </p:nvPr>
        </p:nvSpPr>
        <p:spPr>
          <a:xfrm>
            <a:off x="3869268" y="6356350"/>
            <a:ext cx="59115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 name="Google Shape;122;g84ff7f87f5_1_667"/>
          <p:cNvSpPr txBox="1">
            <a:spLocks noGrp="1"/>
          </p:cNvSpPr>
          <p:nvPr>
            <p:ph type="sldNum" idx="12"/>
          </p:nvPr>
        </p:nvSpPr>
        <p:spPr>
          <a:xfrm>
            <a:off x="10634135" y="6356350"/>
            <a:ext cx="1530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oster">
  <p:cSld name="Poster">
    <p:spTree>
      <p:nvGrpSpPr>
        <p:cNvPr id="1" name="Shape 123"/>
        <p:cNvGrpSpPr/>
        <p:nvPr/>
      </p:nvGrpSpPr>
      <p:grpSpPr>
        <a:xfrm>
          <a:off x="0" y="0"/>
          <a:ext cx="0" cy="0"/>
          <a:chOff x="0" y="0"/>
          <a:chExt cx="0" cy="0"/>
        </a:xfrm>
      </p:grpSpPr>
      <p:sp>
        <p:nvSpPr>
          <p:cNvPr id="124" name="Google Shape;124;g84ff7f87f5_1_743"/>
          <p:cNvSpPr/>
          <p:nvPr/>
        </p:nvSpPr>
        <p:spPr>
          <a:xfrm>
            <a:off x="12306300" y="0"/>
            <a:ext cx="3457500" cy="6858000"/>
          </a:xfrm>
          <a:prstGeom prst="rect">
            <a:avLst/>
          </a:prstGeom>
          <a:solidFill>
            <a:srgbClr val="D8D8D8"/>
          </a:solidFill>
          <a:ln>
            <a:noFill/>
          </a:ln>
        </p:spPr>
        <p:txBody>
          <a:bodyPr spcFirstLastPara="1" wrap="square" lIns="69850" tIns="11625" rIns="69850" bIns="11625" anchor="t" anchorCtr="0">
            <a:noAutofit/>
          </a:bodyPr>
          <a:lstStyle/>
          <a:p>
            <a:pPr marL="0" marR="0" lvl="0" indent="0" algn="l" rtl="0">
              <a:spcBef>
                <a:spcPts val="0"/>
              </a:spcBef>
              <a:spcAft>
                <a:spcPts val="0"/>
              </a:spcAft>
              <a:buNone/>
            </a:pPr>
            <a:r>
              <a:rPr lang="en-US" sz="2400" b="0" i="0" u="none" strike="noStrike" cap="none">
                <a:solidFill>
                  <a:srgbClr val="7F7F7F"/>
                </a:solidFill>
                <a:latin typeface="Calibri"/>
                <a:ea typeface="Calibri"/>
                <a:cs typeface="Calibri"/>
                <a:sym typeface="Calibri"/>
              </a:rPr>
              <a:t>Printing:</a:t>
            </a:r>
            <a:endParaRPr sz="400"/>
          </a:p>
          <a:p>
            <a:pPr marL="0" marR="0" lvl="0" indent="0" algn="l" rtl="0">
              <a:spcBef>
                <a:spcPts val="300"/>
              </a:spcBef>
              <a:spcAft>
                <a:spcPts val="0"/>
              </a:spcAft>
              <a:buNone/>
            </a:pPr>
            <a:r>
              <a:rPr lang="en-US" sz="1700" b="0" i="0" u="none" strike="noStrike" cap="none">
                <a:solidFill>
                  <a:srgbClr val="7F7F7F"/>
                </a:solidFill>
                <a:latin typeface="Calibri"/>
                <a:ea typeface="Calibri"/>
                <a:cs typeface="Calibri"/>
                <a:sym typeface="Calibri"/>
              </a:rPr>
              <a:t>This poster is 48” wide by 36” high. It’s designed to be printed on a large-format printer.</a:t>
            </a:r>
            <a:endParaRPr sz="400"/>
          </a:p>
          <a:p>
            <a:pPr marL="0" marR="0" lvl="0" indent="0" algn="l" rtl="0">
              <a:spcBef>
                <a:spcPts val="100"/>
              </a:spcBef>
              <a:spcAft>
                <a:spcPts val="0"/>
              </a:spcAft>
              <a:buNone/>
            </a:pPr>
            <a:endParaRPr sz="1500" b="0" i="0" u="none" strike="noStrike" cap="none">
              <a:solidFill>
                <a:srgbClr val="7F7F7F"/>
              </a:solidFill>
              <a:latin typeface="Calibri"/>
              <a:ea typeface="Calibri"/>
              <a:cs typeface="Calibri"/>
              <a:sym typeface="Calibri"/>
            </a:endParaRPr>
          </a:p>
          <a:p>
            <a:pPr marL="0" marR="0" lvl="0" indent="0" algn="l" rtl="0">
              <a:spcBef>
                <a:spcPts val="300"/>
              </a:spcBef>
              <a:spcAft>
                <a:spcPts val="0"/>
              </a:spcAft>
              <a:buNone/>
            </a:pPr>
            <a:r>
              <a:rPr lang="en-US" sz="2200" b="0" i="0" u="none" strike="noStrike" cap="none">
                <a:solidFill>
                  <a:srgbClr val="7F7F7F"/>
                </a:solidFill>
                <a:latin typeface="Calibri"/>
                <a:ea typeface="Calibri"/>
                <a:cs typeface="Calibri"/>
                <a:sym typeface="Calibri"/>
              </a:rPr>
              <a:t>Customizing the Content:</a:t>
            </a:r>
            <a:endParaRPr sz="400"/>
          </a:p>
          <a:p>
            <a:pPr marL="0" marR="0" lvl="0" indent="0" algn="l" rtl="0">
              <a:spcBef>
                <a:spcPts val="300"/>
              </a:spcBef>
              <a:spcAft>
                <a:spcPts val="0"/>
              </a:spcAft>
              <a:buNone/>
            </a:pPr>
            <a:r>
              <a:rPr lang="en-US" sz="1700" b="0" i="0" u="none" strike="noStrike" cap="none">
                <a:solidFill>
                  <a:srgbClr val="7F7F7F"/>
                </a:solidFill>
                <a:latin typeface="Calibri"/>
                <a:ea typeface="Calibri"/>
                <a:cs typeface="Calibri"/>
                <a:sym typeface="Calibri"/>
              </a:rPr>
              <a:t>The placeholders in this poster are formatted for you. Type in the placeholders to add text, or click an icon to add a table, chart, SmartArt graphic, picture or multimedia file.</a:t>
            </a:r>
            <a:endParaRPr sz="400"/>
          </a:p>
          <a:p>
            <a:pPr marL="0" marR="0" lvl="0" indent="0" algn="l" rtl="0">
              <a:spcBef>
                <a:spcPts val="600"/>
              </a:spcBef>
              <a:spcAft>
                <a:spcPts val="0"/>
              </a:spcAft>
              <a:buNone/>
            </a:pPr>
            <a:r>
              <a:rPr lang="en-US" sz="1700" b="0" i="0" u="none" strike="noStrike" cap="none">
                <a:solidFill>
                  <a:srgbClr val="7F7F7F"/>
                </a:solidFill>
                <a:latin typeface="Calibri"/>
                <a:ea typeface="Calibri"/>
                <a:cs typeface="Calibri"/>
                <a:sym typeface="Calibri"/>
              </a:rPr>
              <a:t>To add or remove bullet points from text, click the Bullets button on the Home tab.</a:t>
            </a:r>
            <a:endParaRPr sz="400"/>
          </a:p>
          <a:p>
            <a:pPr marL="0" marR="0" lvl="0" indent="0" algn="l" rtl="0">
              <a:spcBef>
                <a:spcPts val="600"/>
              </a:spcBef>
              <a:spcAft>
                <a:spcPts val="0"/>
              </a:spcAft>
              <a:buNone/>
            </a:pPr>
            <a:r>
              <a:rPr lang="en-US" sz="1700" b="0" i="0" u="none" strike="noStrike" cap="none">
                <a:solidFill>
                  <a:srgbClr val="7F7F7F"/>
                </a:solidFill>
                <a:latin typeface="Calibri"/>
                <a:ea typeface="Calibri"/>
                <a:cs typeface="Calibri"/>
                <a:sym typeface="Calibri"/>
              </a:rPr>
              <a:t>If you need more placeholders for titles, content or body text, make a copy of what you need and drag it into place. PowerPoint’s Smart Guides will help you align it with everything else.</a:t>
            </a:r>
            <a:endParaRPr sz="400"/>
          </a:p>
          <a:p>
            <a:pPr marL="0" marR="0" lvl="0" indent="0" algn="l" rtl="0">
              <a:spcBef>
                <a:spcPts val="600"/>
              </a:spcBef>
              <a:spcAft>
                <a:spcPts val="0"/>
              </a:spcAft>
              <a:buNone/>
            </a:pPr>
            <a:r>
              <a:rPr lang="en-US" sz="1700" b="0" i="0" u="none" strike="noStrike" cap="none">
                <a:solidFill>
                  <a:srgbClr val="7F7F7F"/>
                </a:solidFill>
                <a:latin typeface="Calibri"/>
                <a:ea typeface="Calibri"/>
                <a:cs typeface="Calibri"/>
                <a:sym typeface="Calibri"/>
              </a:rPr>
              <a:t>Want to use your own pictures instead of ours? No problem! Just click a picture, press the Delete key, then click the icon to add your picture.</a:t>
            </a:r>
            <a:endParaRPr sz="1700" b="0" i="0" u="none" strike="noStrike" cap="none">
              <a:solidFill>
                <a:srgbClr val="7F7F7F"/>
              </a:solidFill>
              <a:latin typeface="Calibri"/>
              <a:ea typeface="Calibri"/>
              <a:cs typeface="Calibri"/>
              <a:sym typeface="Calibri"/>
            </a:endParaRPr>
          </a:p>
        </p:txBody>
      </p:sp>
      <p:sp>
        <p:nvSpPr>
          <p:cNvPr id="125" name="Google Shape;125;g84ff7f87f5_1_743"/>
          <p:cNvSpPr txBox="1">
            <a:spLocks noGrp="1"/>
          </p:cNvSpPr>
          <p:nvPr>
            <p:ph type="title"/>
          </p:nvPr>
        </p:nvSpPr>
        <p:spPr>
          <a:xfrm>
            <a:off x="321733" y="142888"/>
            <a:ext cx="8382000" cy="619200"/>
          </a:xfrm>
          <a:prstGeom prst="rect">
            <a:avLst/>
          </a:prstGeom>
          <a:noFill/>
          <a:ln>
            <a:noFill/>
          </a:ln>
        </p:spPr>
        <p:txBody>
          <a:bodyPr spcFirstLastPara="1" wrap="square" lIns="23275" tIns="11625" rIns="23275" bIns="11625" anchor="b" anchorCtr="0">
            <a:noAutofit/>
          </a:bodyPr>
          <a:lstStyle>
            <a:lvl1pPr lvl="0" algn="l" rtl="0">
              <a:lnSpc>
                <a:spcPct val="90000"/>
              </a:lnSpc>
              <a:spcBef>
                <a:spcPts val="0"/>
              </a:spcBef>
              <a:spcAft>
                <a:spcPts val="0"/>
              </a:spcAft>
              <a:buClr>
                <a:schemeClr val="lt1"/>
              </a:buClr>
              <a:buSzPts val="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26" name="Google Shape;126;g84ff7f87f5_1_743"/>
          <p:cNvSpPr txBox="1">
            <a:spLocks noGrp="1"/>
          </p:cNvSpPr>
          <p:nvPr>
            <p:ph type="body" idx="1"/>
          </p:nvPr>
        </p:nvSpPr>
        <p:spPr>
          <a:xfrm>
            <a:off x="321733" y="852897"/>
            <a:ext cx="8381700" cy="134700"/>
          </a:xfrm>
          <a:prstGeom prst="rect">
            <a:avLst/>
          </a:prstGeom>
          <a:noFill/>
          <a:ln>
            <a:noFill/>
          </a:ln>
        </p:spPr>
        <p:txBody>
          <a:bodyPr spcFirstLastPara="1" wrap="square" lIns="23275" tIns="11625" rIns="23275" bIns="11625" anchor="ctr" anchorCtr="0">
            <a:noAutofit/>
          </a:bodyPr>
          <a:lstStyle>
            <a:lvl1pPr marL="457200" lvl="0" indent="-228600" algn="l" rtl="0">
              <a:lnSpc>
                <a:spcPct val="100000"/>
              </a:lnSpc>
              <a:spcBef>
                <a:spcPts val="0"/>
              </a:spcBef>
              <a:spcAft>
                <a:spcPts val="0"/>
              </a:spcAft>
              <a:buSzPts val="900"/>
              <a:buNone/>
              <a:defRPr sz="900">
                <a:solidFill>
                  <a:srgbClr val="BFBFBF"/>
                </a:solidFill>
              </a:defRPr>
            </a:lvl1pPr>
            <a:lvl2pPr marL="914400" lvl="1" indent="-228600" algn="l" rtl="0">
              <a:lnSpc>
                <a:spcPct val="100000"/>
              </a:lnSpc>
              <a:spcBef>
                <a:spcPts val="2100"/>
              </a:spcBef>
              <a:spcAft>
                <a:spcPts val="0"/>
              </a:spcAft>
              <a:buSzPts val="600"/>
              <a:buNone/>
              <a:defRPr sz="600">
                <a:solidFill>
                  <a:schemeClr val="lt1"/>
                </a:solidFill>
              </a:defRPr>
            </a:lvl2pPr>
            <a:lvl3pPr marL="1371600" lvl="2" indent="-228600" algn="l" rtl="0">
              <a:lnSpc>
                <a:spcPct val="100000"/>
              </a:lnSpc>
              <a:spcBef>
                <a:spcPts val="2100"/>
              </a:spcBef>
              <a:spcAft>
                <a:spcPts val="0"/>
              </a:spcAft>
              <a:buSzPts val="600"/>
              <a:buNone/>
              <a:defRPr sz="600">
                <a:solidFill>
                  <a:schemeClr val="lt1"/>
                </a:solidFill>
              </a:defRPr>
            </a:lvl3pPr>
            <a:lvl4pPr marL="1828800" lvl="3" indent="-228600" algn="l" rtl="0">
              <a:lnSpc>
                <a:spcPct val="100000"/>
              </a:lnSpc>
              <a:spcBef>
                <a:spcPts val="2100"/>
              </a:spcBef>
              <a:spcAft>
                <a:spcPts val="0"/>
              </a:spcAft>
              <a:buSzPts val="600"/>
              <a:buNone/>
              <a:defRPr sz="600">
                <a:solidFill>
                  <a:schemeClr val="lt1"/>
                </a:solidFill>
              </a:defRPr>
            </a:lvl4pPr>
            <a:lvl5pPr marL="2286000" lvl="4" indent="-228600" algn="l" rtl="0">
              <a:lnSpc>
                <a:spcPct val="100000"/>
              </a:lnSpc>
              <a:spcBef>
                <a:spcPts val="2100"/>
              </a:spcBef>
              <a:spcAft>
                <a:spcPts val="0"/>
              </a:spcAft>
              <a:buSzPts val="600"/>
              <a:buNone/>
              <a:defRPr sz="600">
                <a:solidFill>
                  <a:schemeClr val="lt1"/>
                </a:solidFill>
              </a:defRPr>
            </a:lvl5pPr>
            <a:lvl6pPr marL="2743200" lvl="5" indent="-228600" algn="l" rtl="0">
              <a:lnSpc>
                <a:spcPct val="100000"/>
              </a:lnSpc>
              <a:spcBef>
                <a:spcPts val="2100"/>
              </a:spcBef>
              <a:spcAft>
                <a:spcPts val="0"/>
              </a:spcAft>
              <a:buSzPts val="600"/>
              <a:buNone/>
              <a:defRPr sz="600">
                <a:solidFill>
                  <a:schemeClr val="lt1"/>
                </a:solidFill>
              </a:defRPr>
            </a:lvl6pPr>
            <a:lvl7pPr marL="3200400" lvl="6" indent="-228600" algn="l" rtl="0">
              <a:lnSpc>
                <a:spcPct val="100000"/>
              </a:lnSpc>
              <a:spcBef>
                <a:spcPts val="2100"/>
              </a:spcBef>
              <a:spcAft>
                <a:spcPts val="0"/>
              </a:spcAft>
              <a:buSzPts val="600"/>
              <a:buNone/>
              <a:defRPr sz="600">
                <a:solidFill>
                  <a:schemeClr val="lt1"/>
                </a:solidFill>
              </a:defRPr>
            </a:lvl7pPr>
            <a:lvl8pPr marL="3657600" lvl="7" indent="-228600" algn="l" rtl="0">
              <a:lnSpc>
                <a:spcPct val="100000"/>
              </a:lnSpc>
              <a:spcBef>
                <a:spcPts val="2100"/>
              </a:spcBef>
              <a:spcAft>
                <a:spcPts val="0"/>
              </a:spcAft>
              <a:buSzPts val="600"/>
              <a:buNone/>
              <a:defRPr sz="600">
                <a:solidFill>
                  <a:schemeClr val="lt1"/>
                </a:solidFill>
              </a:defRPr>
            </a:lvl8pPr>
            <a:lvl9pPr marL="4114800" lvl="8" indent="-228600" algn="l" rtl="0">
              <a:lnSpc>
                <a:spcPct val="100000"/>
              </a:lnSpc>
              <a:spcBef>
                <a:spcPts val="2100"/>
              </a:spcBef>
              <a:spcAft>
                <a:spcPts val="2100"/>
              </a:spcAft>
              <a:buSzPts val="600"/>
              <a:buNone/>
              <a:defRPr sz="600">
                <a:solidFill>
                  <a:schemeClr val="lt1"/>
                </a:solidFill>
              </a:defRPr>
            </a:lvl9pPr>
          </a:lstStyle>
          <a:p>
            <a:endParaRPr/>
          </a:p>
        </p:txBody>
      </p:sp>
      <p:sp>
        <p:nvSpPr>
          <p:cNvPr id="127" name="Google Shape;127;g84ff7f87f5_1_743"/>
          <p:cNvSpPr txBox="1">
            <a:spLocks noGrp="1"/>
          </p:cNvSpPr>
          <p:nvPr>
            <p:ph type="body" idx="2"/>
          </p:nvPr>
        </p:nvSpPr>
        <p:spPr>
          <a:xfrm>
            <a:off x="317500" y="1181100"/>
            <a:ext cx="3555900" cy="2667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spcFirstLastPara="1" wrap="square" lIns="93125" tIns="11625" rIns="23275" bIns="11625" anchor="ctr" anchorCtr="0">
            <a:noAutofit/>
          </a:bodyPr>
          <a:lstStyle>
            <a:lvl1pPr marL="457200" lvl="0" indent="-228600" algn="ctr" rtl="0">
              <a:lnSpc>
                <a:spcPct val="100000"/>
              </a:lnSpc>
              <a:spcBef>
                <a:spcPts val="0"/>
              </a:spcBef>
              <a:spcAft>
                <a:spcPts val="0"/>
              </a:spcAft>
              <a:buSzPts val="1400"/>
              <a:buNone/>
              <a:defRPr sz="1400" cap="none">
                <a:solidFill>
                  <a:schemeClr val="lt1"/>
                </a:solidFill>
                <a:latin typeface="Arial"/>
                <a:ea typeface="Arial"/>
                <a:cs typeface="Arial"/>
                <a:sym typeface="Arial"/>
              </a:defRPr>
            </a:lvl1pPr>
            <a:lvl2pPr marL="914400" lvl="1"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2pPr>
            <a:lvl3pPr marL="1371600" lvl="2"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3pPr>
            <a:lvl4pPr marL="1828800" lvl="3"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4pPr>
            <a:lvl5pPr marL="2286000" lvl="4"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5pPr>
            <a:lvl6pPr marL="2743200" lvl="5"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6pPr>
            <a:lvl7pPr marL="3200400" lvl="6"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7pPr>
            <a:lvl8pPr marL="3657600" lvl="7"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8pPr>
            <a:lvl9pPr marL="4114800" lvl="8" indent="-228600" algn="l" rtl="0">
              <a:lnSpc>
                <a:spcPct val="100000"/>
              </a:lnSpc>
              <a:spcBef>
                <a:spcPts val="2100"/>
              </a:spcBef>
              <a:spcAft>
                <a:spcPts val="2100"/>
              </a:spcAft>
              <a:buSzPts val="1500"/>
              <a:buNone/>
              <a:defRPr sz="1500" cap="none">
                <a:solidFill>
                  <a:schemeClr val="lt1"/>
                </a:solidFill>
                <a:latin typeface="Arial"/>
                <a:ea typeface="Arial"/>
                <a:cs typeface="Arial"/>
                <a:sym typeface="Arial"/>
              </a:defRPr>
            </a:lvl9pPr>
          </a:lstStyle>
          <a:p>
            <a:endParaRPr/>
          </a:p>
        </p:txBody>
      </p:sp>
      <p:sp>
        <p:nvSpPr>
          <p:cNvPr id="128" name="Google Shape;128;g84ff7f87f5_1_743"/>
          <p:cNvSpPr txBox="1">
            <a:spLocks noGrp="1"/>
          </p:cNvSpPr>
          <p:nvPr>
            <p:ph type="body" idx="3"/>
          </p:nvPr>
        </p:nvSpPr>
        <p:spPr>
          <a:xfrm>
            <a:off x="317500" y="1482090"/>
            <a:ext cx="3555900" cy="569400"/>
          </a:xfrm>
          <a:prstGeom prst="rect">
            <a:avLst/>
          </a:prstGeom>
          <a:solidFill>
            <a:srgbClr val="E7E7E7"/>
          </a:solidFill>
          <a:ln>
            <a:noFill/>
          </a:ln>
        </p:spPr>
        <p:txBody>
          <a:bodyPr spcFirstLastPara="1" wrap="square" lIns="93125" tIns="11625" rIns="93125" bIns="11625" anchor="ctr" anchorCtr="0">
            <a:noAutofit/>
          </a:bodyPr>
          <a:lstStyle>
            <a:lvl1pPr marL="457200" lvl="0" indent="-228600" algn="l" rtl="0">
              <a:lnSpc>
                <a:spcPct val="100000"/>
              </a:lnSpc>
              <a:spcBef>
                <a:spcPts val="300"/>
              </a:spcBef>
              <a:spcAft>
                <a:spcPts val="0"/>
              </a:spcAft>
              <a:buSzPts val="1100"/>
              <a:buFont typeface="Arial"/>
              <a:buNone/>
              <a:defRPr sz="1100"/>
            </a:lvl1pPr>
            <a:lvl2pPr marL="914400" lvl="1" indent="-298450" algn="l" rtl="0">
              <a:lnSpc>
                <a:spcPct val="100000"/>
              </a:lnSpc>
              <a:spcBef>
                <a:spcPts val="2100"/>
              </a:spcBef>
              <a:spcAft>
                <a:spcPts val="0"/>
              </a:spcAft>
              <a:buSzPts val="1100"/>
              <a:buFont typeface="Arial"/>
              <a:buChar char="•"/>
              <a:defRPr sz="1100"/>
            </a:lvl2pPr>
            <a:lvl3pPr marL="1371600" lvl="2" indent="-298450" algn="l" rtl="0">
              <a:lnSpc>
                <a:spcPct val="100000"/>
              </a:lnSpc>
              <a:spcBef>
                <a:spcPts val="2100"/>
              </a:spcBef>
              <a:spcAft>
                <a:spcPts val="0"/>
              </a:spcAft>
              <a:buSzPts val="1100"/>
              <a:buFont typeface="Arial"/>
              <a:buChar char="•"/>
              <a:defRPr sz="1100"/>
            </a:lvl3pPr>
            <a:lvl4pPr marL="1828800" lvl="3" indent="-228600" algn="l" rtl="0">
              <a:lnSpc>
                <a:spcPct val="100000"/>
              </a:lnSpc>
              <a:spcBef>
                <a:spcPts val="2100"/>
              </a:spcBef>
              <a:spcAft>
                <a:spcPts val="0"/>
              </a:spcAft>
              <a:buSzPts val="1100"/>
              <a:buNone/>
              <a:defRPr sz="1100"/>
            </a:lvl4pPr>
            <a:lvl5pPr marL="2286000" lvl="4" indent="-228600" algn="l" rtl="0">
              <a:lnSpc>
                <a:spcPct val="100000"/>
              </a:lnSpc>
              <a:spcBef>
                <a:spcPts val="2100"/>
              </a:spcBef>
              <a:spcAft>
                <a:spcPts val="0"/>
              </a:spcAft>
              <a:buSzPts val="1100"/>
              <a:buNone/>
              <a:defRPr sz="1100"/>
            </a:lvl5pPr>
            <a:lvl6pPr marL="2743200" lvl="5" indent="-228600" algn="l" rtl="0">
              <a:lnSpc>
                <a:spcPct val="100000"/>
              </a:lnSpc>
              <a:spcBef>
                <a:spcPts val="2100"/>
              </a:spcBef>
              <a:spcAft>
                <a:spcPts val="0"/>
              </a:spcAft>
              <a:buSzPts val="1100"/>
              <a:buNone/>
              <a:defRPr sz="1100"/>
            </a:lvl6pPr>
            <a:lvl7pPr marL="3200400" lvl="6" indent="-228600" algn="l" rtl="0">
              <a:lnSpc>
                <a:spcPct val="100000"/>
              </a:lnSpc>
              <a:spcBef>
                <a:spcPts val="2100"/>
              </a:spcBef>
              <a:spcAft>
                <a:spcPts val="0"/>
              </a:spcAft>
              <a:buSzPts val="1100"/>
              <a:buNone/>
              <a:defRPr sz="1100"/>
            </a:lvl7pPr>
            <a:lvl8pPr marL="3657600" lvl="7" indent="-228600" algn="l" rtl="0">
              <a:lnSpc>
                <a:spcPct val="100000"/>
              </a:lnSpc>
              <a:spcBef>
                <a:spcPts val="2100"/>
              </a:spcBef>
              <a:spcAft>
                <a:spcPts val="0"/>
              </a:spcAft>
              <a:buSzPts val="1100"/>
              <a:buNone/>
              <a:defRPr sz="1100"/>
            </a:lvl8pPr>
            <a:lvl9pPr marL="4114800" lvl="8" indent="-228600" algn="l" rtl="0">
              <a:lnSpc>
                <a:spcPct val="100000"/>
              </a:lnSpc>
              <a:spcBef>
                <a:spcPts val="2100"/>
              </a:spcBef>
              <a:spcAft>
                <a:spcPts val="2100"/>
              </a:spcAft>
              <a:buSzPts val="1100"/>
              <a:buNone/>
              <a:defRPr sz="1100"/>
            </a:lvl9pPr>
          </a:lstStyle>
          <a:p>
            <a:endParaRPr/>
          </a:p>
        </p:txBody>
      </p:sp>
      <p:sp>
        <p:nvSpPr>
          <p:cNvPr id="129" name="Google Shape;129;g84ff7f87f5_1_743"/>
          <p:cNvSpPr txBox="1">
            <a:spLocks noGrp="1"/>
          </p:cNvSpPr>
          <p:nvPr>
            <p:ph type="body" idx="4"/>
          </p:nvPr>
        </p:nvSpPr>
        <p:spPr>
          <a:xfrm>
            <a:off x="317500" y="2186940"/>
            <a:ext cx="3555900" cy="2667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spcFirstLastPara="1" wrap="square" lIns="93125" tIns="11625" rIns="23275" bIns="11625" anchor="ctr" anchorCtr="0">
            <a:noAutofit/>
          </a:bodyPr>
          <a:lstStyle>
            <a:lvl1pPr marL="457200" lvl="0" indent="-228600" algn="ctr" rtl="0">
              <a:lnSpc>
                <a:spcPct val="100000"/>
              </a:lnSpc>
              <a:spcBef>
                <a:spcPts val="0"/>
              </a:spcBef>
              <a:spcAft>
                <a:spcPts val="0"/>
              </a:spcAft>
              <a:buSzPts val="1400"/>
              <a:buNone/>
              <a:defRPr sz="1400" cap="none">
                <a:solidFill>
                  <a:schemeClr val="lt1"/>
                </a:solidFill>
                <a:latin typeface="Arial"/>
                <a:ea typeface="Arial"/>
                <a:cs typeface="Arial"/>
                <a:sym typeface="Arial"/>
              </a:defRPr>
            </a:lvl1pPr>
            <a:lvl2pPr marL="914400" lvl="1"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2pPr>
            <a:lvl3pPr marL="1371600" lvl="2"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3pPr>
            <a:lvl4pPr marL="1828800" lvl="3"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4pPr>
            <a:lvl5pPr marL="2286000" lvl="4"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5pPr>
            <a:lvl6pPr marL="2743200" lvl="5"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6pPr>
            <a:lvl7pPr marL="3200400" lvl="6"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7pPr>
            <a:lvl8pPr marL="3657600" lvl="7"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8pPr>
            <a:lvl9pPr marL="4114800" lvl="8" indent="-228600" algn="l" rtl="0">
              <a:lnSpc>
                <a:spcPct val="100000"/>
              </a:lnSpc>
              <a:spcBef>
                <a:spcPts val="2100"/>
              </a:spcBef>
              <a:spcAft>
                <a:spcPts val="2100"/>
              </a:spcAft>
              <a:buSzPts val="1500"/>
              <a:buNone/>
              <a:defRPr sz="1500" cap="none">
                <a:solidFill>
                  <a:schemeClr val="lt1"/>
                </a:solidFill>
                <a:latin typeface="Arial"/>
                <a:ea typeface="Arial"/>
                <a:cs typeface="Arial"/>
                <a:sym typeface="Arial"/>
              </a:defRPr>
            </a:lvl9pPr>
          </a:lstStyle>
          <a:p>
            <a:endParaRPr/>
          </a:p>
        </p:txBody>
      </p:sp>
      <p:sp>
        <p:nvSpPr>
          <p:cNvPr id="130" name="Google Shape;130;g84ff7f87f5_1_743"/>
          <p:cNvSpPr txBox="1">
            <a:spLocks noGrp="1"/>
          </p:cNvSpPr>
          <p:nvPr>
            <p:ph type="body" idx="5"/>
          </p:nvPr>
        </p:nvSpPr>
        <p:spPr>
          <a:xfrm>
            <a:off x="317500" y="2472690"/>
            <a:ext cx="3555900" cy="585000"/>
          </a:xfrm>
          <a:prstGeom prst="rect">
            <a:avLst/>
          </a:prstGeom>
          <a:noFill/>
          <a:ln>
            <a:noFill/>
          </a:ln>
        </p:spPr>
        <p:txBody>
          <a:bodyPr spcFirstLastPara="1" wrap="square" lIns="23275" tIns="46575" rIns="23275" bIns="11625" anchor="t" anchorCtr="0">
            <a:noAutofit/>
          </a:bodyPr>
          <a:lstStyle>
            <a:lvl1pPr marL="457200" lvl="0" indent="-279400" algn="l" rtl="0">
              <a:lnSpc>
                <a:spcPct val="100000"/>
              </a:lnSpc>
              <a:spcBef>
                <a:spcPts val="300"/>
              </a:spcBef>
              <a:spcAft>
                <a:spcPts val="0"/>
              </a:spcAft>
              <a:buSzPts val="800"/>
              <a:buChar char="●"/>
              <a:defRPr sz="800"/>
            </a:lvl1pPr>
            <a:lvl2pPr marL="914400" lvl="1" indent="-273050" algn="l" rtl="0">
              <a:lnSpc>
                <a:spcPct val="100000"/>
              </a:lnSpc>
              <a:spcBef>
                <a:spcPts val="2100"/>
              </a:spcBef>
              <a:spcAft>
                <a:spcPts val="0"/>
              </a:spcAft>
              <a:buSzPts val="700"/>
              <a:buChar char="○"/>
              <a:defRPr sz="700"/>
            </a:lvl2pPr>
            <a:lvl3pPr marL="1371600" lvl="2" indent="-273050" algn="l" rtl="0">
              <a:lnSpc>
                <a:spcPct val="100000"/>
              </a:lnSpc>
              <a:spcBef>
                <a:spcPts val="2100"/>
              </a:spcBef>
              <a:spcAft>
                <a:spcPts val="0"/>
              </a:spcAft>
              <a:buSzPts val="700"/>
              <a:buChar char="■"/>
              <a:defRPr sz="700"/>
            </a:lvl3pPr>
            <a:lvl4pPr marL="1828800" lvl="3" indent="-273050" algn="l" rtl="0">
              <a:lnSpc>
                <a:spcPct val="100000"/>
              </a:lnSpc>
              <a:spcBef>
                <a:spcPts val="2100"/>
              </a:spcBef>
              <a:spcAft>
                <a:spcPts val="0"/>
              </a:spcAft>
              <a:buSzPts val="700"/>
              <a:buChar char="●"/>
              <a:defRPr sz="700"/>
            </a:lvl4pPr>
            <a:lvl5pPr marL="2286000" lvl="4" indent="-273050" algn="l" rtl="0">
              <a:lnSpc>
                <a:spcPct val="100000"/>
              </a:lnSpc>
              <a:spcBef>
                <a:spcPts val="2100"/>
              </a:spcBef>
              <a:spcAft>
                <a:spcPts val="0"/>
              </a:spcAft>
              <a:buSzPts val="700"/>
              <a:buChar char="○"/>
              <a:defRPr sz="700"/>
            </a:lvl5pPr>
            <a:lvl6pPr marL="2743200" lvl="5" indent="-273050" algn="l" rtl="0">
              <a:lnSpc>
                <a:spcPct val="100000"/>
              </a:lnSpc>
              <a:spcBef>
                <a:spcPts val="2100"/>
              </a:spcBef>
              <a:spcAft>
                <a:spcPts val="0"/>
              </a:spcAft>
              <a:buSzPts val="700"/>
              <a:buChar char="■"/>
              <a:defRPr sz="700"/>
            </a:lvl6pPr>
            <a:lvl7pPr marL="3200400" lvl="6" indent="-273050" algn="l" rtl="0">
              <a:lnSpc>
                <a:spcPct val="100000"/>
              </a:lnSpc>
              <a:spcBef>
                <a:spcPts val="2100"/>
              </a:spcBef>
              <a:spcAft>
                <a:spcPts val="0"/>
              </a:spcAft>
              <a:buSzPts val="700"/>
              <a:buChar char="●"/>
              <a:defRPr sz="700"/>
            </a:lvl7pPr>
            <a:lvl8pPr marL="3657600" lvl="7" indent="-273050" algn="l" rtl="0">
              <a:lnSpc>
                <a:spcPct val="100000"/>
              </a:lnSpc>
              <a:spcBef>
                <a:spcPts val="2100"/>
              </a:spcBef>
              <a:spcAft>
                <a:spcPts val="0"/>
              </a:spcAft>
              <a:buSzPts val="700"/>
              <a:buChar char="○"/>
              <a:defRPr sz="700"/>
            </a:lvl8pPr>
            <a:lvl9pPr marL="4114800" lvl="8" indent="-273050" algn="l" rtl="0">
              <a:lnSpc>
                <a:spcPct val="100000"/>
              </a:lnSpc>
              <a:spcBef>
                <a:spcPts val="2100"/>
              </a:spcBef>
              <a:spcAft>
                <a:spcPts val="2100"/>
              </a:spcAft>
              <a:buSzPts val="700"/>
              <a:buChar char="■"/>
              <a:defRPr sz="700"/>
            </a:lvl9pPr>
          </a:lstStyle>
          <a:p>
            <a:endParaRPr/>
          </a:p>
        </p:txBody>
      </p:sp>
      <p:sp>
        <p:nvSpPr>
          <p:cNvPr id="131" name="Google Shape;131;g84ff7f87f5_1_743"/>
          <p:cNvSpPr txBox="1">
            <a:spLocks noGrp="1"/>
          </p:cNvSpPr>
          <p:nvPr>
            <p:ph type="body" idx="6"/>
          </p:nvPr>
        </p:nvSpPr>
        <p:spPr>
          <a:xfrm>
            <a:off x="317500" y="3114675"/>
            <a:ext cx="3555900" cy="2541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spcFirstLastPara="1" wrap="square" lIns="93125" tIns="11625" rIns="23275" bIns="11625" anchor="ctr" anchorCtr="0">
            <a:noAutofit/>
          </a:bodyPr>
          <a:lstStyle>
            <a:lvl1pPr marL="457200" lvl="0" indent="-228600" algn="ctr" rtl="0">
              <a:lnSpc>
                <a:spcPct val="100000"/>
              </a:lnSpc>
              <a:spcBef>
                <a:spcPts val="0"/>
              </a:spcBef>
              <a:spcAft>
                <a:spcPts val="0"/>
              </a:spcAft>
              <a:buSzPts val="1400"/>
              <a:buNone/>
              <a:defRPr sz="1400" cap="none">
                <a:solidFill>
                  <a:schemeClr val="lt1"/>
                </a:solidFill>
                <a:latin typeface="Arial"/>
                <a:ea typeface="Arial"/>
                <a:cs typeface="Arial"/>
                <a:sym typeface="Arial"/>
              </a:defRPr>
            </a:lvl1pPr>
            <a:lvl2pPr marL="914400" lvl="1"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2pPr>
            <a:lvl3pPr marL="1371600" lvl="2"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3pPr>
            <a:lvl4pPr marL="1828800" lvl="3"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4pPr>
            <a:lvl5pPr marL="2286000" lvl="4"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5pPr>
            <a:lvl6pPr marL="2743200" lvl="5"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6pPr>
            <a:lvl7pPr marL="3200400" lvl="6"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7pPr>
            <a:lvl8pPr marL="3657600" lvl="7"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8pPr>
            <a:lvl9pPr marL="4114800" lvl="8" indent="-228600" algn="l" rtl="0">
              <a:lnSpc>
                <a:spcPct val="100000"/>
              </a:lnSpc>
              <a:spcBef>
                <a:spcPts val="2100"/>
              </a:spcBef>
              <a:spcAft>
                <a:spcPts val="2100"/>
              </a:spcAft>
              <a:buSzPts val="1500"/>
              <a:buNone/>
              <a:defRPr sz="1500" cap="none">
                <a:solidFill>
                  <a:schemeClr val="lt1"/>
                </a:solidFill>
                <a:latin typeface="Arial"/>
                <a:ea typeface="Arial"/>
                <a:cs typeface="Arial"/>
                <a:sym typeface="Arial"/>
              </a:defRPr>
            </a:lvl9pPr>
          </a:lstStyle>
          <a:p>
            <a:endParaRPr/>
          </a:p>
        </p:txBody>
      </p:sp>
      <p:sp>
        <p:nvSpPr>
          <p:cNvPr id="132" name="Google Shape;132;g84ff7f87f5_1_743"/>
          <p:cNvSpPr txBox="1">
            <a:spLocks noGrp="1"/>
          </p:cNvSpPr>
          <p:nvPr>
            <p:ph type="body" idx="7"/>
          </p:nvPr>
        </p:nvSpPr>
        <p:spPr>
          <a:xfrm>
            <a:off x="317500" y="3425190"/>
            <a:ext cx="3555900" cy="1255800"/>
          </a:xfrm>
          <a:prstGeom prst="rect">
            <a:avLst/>
          </a:prstGeom>
          <a:noFill/>
          <a:ln>
            <a:noFill/>
          </a:ln>
        </p:spPr>
        <p:txBody>
          <a:bodyPr spcFirstLastPara="1" wrap="square" lIns="23275" tIns="46575" rIns="23275" bIns="11625" anchor="t" anchorCtr="0">
            <a:noAutofit/>
          </a:bodyPr>
          <a:lstStyle>
            <a:lvl1pPr marL="457200" lvl="0" indent="-279400" algn="l" rtl="0">
              <a:lnSpc>
                <a:spcPct val="100000"/>
              </a:lnSpc>
              <a:spcBef>
                <a:spcPts val="300"/>
              </a:spcBef>
              <a:spcAft>
                <a:spcPts val="0"/>
              </a:spcAft>
              <a:buSzPts val="800"/>
              <a:buChar char="●"/>
              <a:defRPr sz="800"/>
            </a:lvl1pPr>
            <a:lvl2pPr marL="914400" lvl="1" indent="-273050" algn="l" rtl="0">
              <a:lnSpc>
                <a:spcPct val="100000"/>
              </a:lnSpc>
              <a:spcBef>
                <a:spcPts val="2100"/>
              </a:spcBef>
              <a:spcAft>
                <a:spcPts val="0"/>
              </a:spcAft>
              <a:buSzPts val="700"/>
              <a:buChar char="○"/>
              <a:defRPr sz="700"/>
            </a:lvl2pPr>
            <a:lvl3pPr marL="1371600" lvl="2" indent="-273050" algn="l" rtl="0">
              <a:lnSpc>
                <a:spcPct val="100000"/>
              </a:lnSpc>
              <a:spcBef>
                <a:spcPts val="2100"/>
              </a:spcBef>
              <a:spcAft>
                <a:spcPts val="0"/>
              </a:spcAft>
              <a:buSzPts val="700"/>
              <a:buChar char="■"/>
              <a:defRPr sz="700"/>
            </a:lvl3pPr>
            <a:lvl4pPr marL="1828800" lvl="3" indent="-273050" algn="l" rtl="0">
              <a:lnSpc>
                <a:spcPct val="100000"/>
              </a:lnSpc>
              <a:spcBef>
                <a:spcPts val="2100"/>
              </a:spcBef>
              <a:spcAft>
                <a:spcPts val="0"/>
              </a:spcAft>
              <a:buSzPts val="700"/>
              <a:buChar char="●"/>
              <a:defRPr sz="700"/>
            </a:lvl4pPr>
            <a:lvl5pPr marL="2286000" lvl="4" indent="-273050" algn="l" rtl="0">
              <a:lnSpc>
                <a:spcPct val="100000"/>
              </a:lnSpc>
              <a:spcBef>
                <a:spcPts val="2100"/>
              </a:spcBef>
              <a:spcAft>
                <a:spcPts val="0"/>
              </a:spcAft>
              <a:buSzPts val="700"/>
              <a:buChar char="○"/>
              <a:defRPr sz="700"/>
            </a:lvl5pPr>
            <a:lvl6pPr marL="2743200" lvl="5" indent="-273050" algn="l" rtl="0">
              <a:lnSpc>
                <a:spcPct val="100000"/>
              </a:lnSpc>
              <a:spcBef>
                <a:spcPts val="2100"/>
              </a:spcBef>
              <a:spcAft>
                <a:spcPts val="0"/>
              </a:spcAft>
              <a:buSzPts val="700"/>
              <a:buChar char="■"/>
              <a:defRPr sz="700"/>
            </a:lvl6pPr>
            <a:lvl7pPr marL="3200400" lvl="6" indent="-273050" algn="l" rtl="0">
              <a:lnSpc>
                <a:spcPct val="100000"/>
              </a:lnSpc>
              <a:spcBef>
                <a:spcPts val="2100"/>
              </a:spcBef>
              <a:spcAft>
                <a:spcPts val="0"/>
              </a:spcAft>
              <a:buSzPts val="700"/>
              <a:buChar char="●"/>
              <a:defRPr sz="700"/>
            </a:lvl7pPr>
            <a:lvl8pPr marL="3657600" lvl="7" indent="-273050" algn="l" rtl="0">
              <a:lnSpc>
                <a:spcPct val="100000"/>
              </a:lnSpc>
              <a:spcBef>
                <a:spcPts val="2100"/>
              </a:spcBef>
              <a:spcAft>
                <a:spcPts val="0"/>
              </a:spcAft>
              <a:buSzPts val="700"/>
              <a:buChar char="○"/>
              <a:defRPr sz="700"/>
            </a:lvl8pPr>
            <a:lvl9pPr marL="4114800" lvl="8" indent="-273050" algn="l" rtl="0">
              <a:lnSpc>
                <a:spcPct val="100000"/>
              </a:lnSpc>
              <a:spcBef>
                <a:spcPts val="2100"/>
              </a:spcBef>
              <a:spcAft>
                <a:spcPts val="2100"/>
              </a:spcAft>
              <a:buSzPts val="700"/>
              <a:buChar char="■"/>
              <a:defRPr sz="700"/>
            </a:lvl9pPr>
          </a:lstStyle>
          <a:p>
            <a:endParaRPr/>
          </a:p>
        </p:txBody>
      </p:sp>
      <p:sp>
        <p:nvSpPr>
          <p:cNvPr id="133" name="Google Shape;133;g84ff7f87f5_1_743"/>
          <p:cNvSpPr txBox="1">
            <a:spLocks noGrp="1"/>
          </p:cNvSpPr>
          <p:nvPr>
            <p:ph type="body" idx="8"/>
          </p:nvPr>
        </p:nvSpPr>
        <p:spPr>
          <a:xfrm>
            <a:off x="317500" y="4768215"/>
            <a:ext cx="3555900" cy="2541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spcFirstLastPara="1" wrap="square" lIns="93125" tIns="11625" rIns="23275" bIns="11625" anchor="ctr" anchorCtr="0">
            <a:noAutofit/>
          </a:bodyPr>
          <a:lstStyle>
            <a:lvl1pPr marL="457200" lvl="0" indent="-228600" algn="ctr" rtl="0">
              <a:lnSpc>
                <a:spcPct val="100000"/>
              </a:lnSpc>
              <a:spcBef>
                <a:spcPts val="0"/>
              </a:spcBef>
              <a:spcAft>
                <a:spcPts val="0"/>
              </a:spcAft>
              <a:buSzPts val="1400"/>
              <a:buNone/>
              <a:defRPr sz="1400" cap="none">
                <a:solidFill>
                  <a:schemeClr val="lt1"/>
                </a:solidFill>
                <a:latin typeface="Arial"/>
                <a:ea typeface="Arial"/>
                <a:cs typeface="Arial"/>
                <a:sym typeface="Arial"/>
              </a:defRPr>
            </a:lvl1pPr>
            <a:lvl2pPr marL="914400" lvl="1"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2pPr>
            <a:lvl3pPr marL="1371600" lvl="2"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3pPr>
            <a:lvl4pPr marL="1828800" lvl="3"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4pPr>
            <a:lvl5pPr marL="2286000" lvl="4"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5pPr>
            <a:lvl6pPr marL="2743200" lvl="5"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6pPr>
            <a:lvl7pPr marL="3200400" lvl="6"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7pPr>
            <a:lvl8pPr marL="3657600" lvl="7"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8pPr>
            <a:lvl9pPr marL="4114800" lvl="8" indent="-228600" algn="l" rtl="0">
              <a:lnSpc>
                <a:spcPct val="100000"/>
              </a:lnSpc>
              <a:spcBef>
                <a:spcPts val="2100"/>
              </a:spcBef>
              <a:spcAft>
                <a:spcPts val="2100"/>
              </a:spcAft>
              <a:buSzPts val="1500"/>
              <a:buNone/>
              <a:defRPr sz="1500" cap="none">
                <a:solidFill>
                  <a:schemeClr val="lt1"/>
                </a:solidFill>
                <a:latin typeface="Arial"/>
                <a:ea typeface="Arial"/>
                <a:cs typeface="Arial"/>
                <a:sym typeface="Arial"/>
              </a:defRPr>
            </a:lvl9pPr>
          </a:lstStyle>
          <a:p>
            <a:endParaRPr/>
          </a:p>
        </p:txBody>
      </p:sp>
      <p:sp>
        <p:nvSpPr>
          <p:cNvPr id="134" name="Google Shape;134;g84ff7f87f5_1_743"/>
          <p:cNvSpPr txBox="1">
            <a:spLocks noGrp="1"/>
          </p:cNvSpPr>
          <p:nvPr>
            <p:ph type="body" idx="9"/>
          </p:nvPr>
        </p:nvSpPr>
        <p:spPr>
          <a:xfrm>
            <a:off x="317500" y="5069205"/>
            <a:ext cx="3555900" cy="1520100"/>
          </a:xfrm>
          <a:prstGeom prst="rect">
            <a:avLst/>
          </a:prstGeom>
          <a:noFill/>
          <a:ln>
            <a:noFill/>
          </a:ln>
        </p:spPr>
        <p:txBody>
          <a:bodyPr spcFirstLastPara="1" wrap="square" lIns="23275" tIns="46575" rIns="23275" bIns="11625" anchor="t" anchorCtr="0">
            <a:noAutofit/>
          </a:bodyPr>
          <a:lstStyle>
            <a:lvl1pPr marL="457200" lvl="0" indent="-279400" algn="l" rtl="0">
              <a:lnSpc>
                <a:spcPct val="100000"/>
              </a:lnSpc>
              <a:spcBef>
                <a:spcPts val="300"/>
              </a:spcBef>
              <a:spcAft>
                <a:spcPts val="0"/>
              </a:spcAft>
              <a:buSzPts val="800"/>
              <a:buChar char="●"/>
              <a:defRPr sz="800"/>
            </a:lvl1pPr>
            <a:lvl2pPr marL="914400" lvl="1" indent="-273050" algn="l" rtl="0">
              <a:lnSpc>
                <a:spcPct val="100000"/>
              </a:lnSpc>
              <a:spcBef>
                <a:spcPts val="2100"/>
              </a:spcBef>
              <a:spcAft>
                <a:spcPts val="0"/>
              </a:spcAft>
              <a:buSzPts val="700"/>
              <a:buChar char="○"/>
              <a:defRPr sz="700"/>
            </a:lvl2pPr>
            <a:lvl3pPr marL="1371600" lvl="2" indent="-273050" algn="l" rtl="0">
              <a:lnSpc>
                <a:spcPct val="100000"/>
              </a:lnSpc>
              <a:spcBef>
                <a:spcPts val="2100"/>
              </a:spcBef>
              <a:spcAft>
                <a:spcPts val="0"/>
              </a:spcAft>
              <a:buSzPts val="700"/>
              <a:buChar char="■"/>
              <a:defRPr sz="700"/>
            </a:lvl3pPr>
            <a:lvl4pPr marL="1828800" lvl="3" indent="-273050" algn="l" rtl="0">
              <a:lnSpc>
                <a:spcPct val="100000"/>
              </a:lnSpc>
              <a:spcBef>
                <a:spcPts val="2100"/>
              </a:spcBef>
              <a:spcAft>
                <a:spcPts val="0"/>
              </a:spcAft>
              <a:buSzPts val="700"/>
              <a:buChar char="●"/>
              <a:defRPr sz="700"/>
            </a:lvl4pPr>
            <a:lvl5pPr marL="2286000" lvl="4" indent="-273050" algn="l" rtl="0">
              <a:lnSpc>
                <a:spcPct val="100000"/>
              </a:lnSpc>
              <a:spcBef>
                <a:spcPts val="2100"/>
              </a:spcBef>
              <a:spcAft>
                <a:spcPts val="0"/>
              </a:spcAft>
              <a:buSzPts val="700"/>
              <a:buChar char="○"/>
              <a:defRPr sz="700"/>
            </a:lvl5pPr>
            <a:lvl6pPr marL="2743200" lvl="5" indent="-273050" algn="l" rtl="0">
              <a:lnSpc>
                <a:spcPct val="100000"/>
              </a:lnSpc>
              <a:spcBef>
                <a:spcPts val="2100"/>
              </a:spcBef>
              <a:spcAft>
                <a:spcPts val="0"/>
              </a:spcAft>
              <a:buSzPts val="700"/>
              <a:buChar char="■"/>
              <a:defRPr sz="700"/>
            </a:lvl6pPr>
            <a:lvl7pPr marL="3200400" lvl="6" indent="-273050" algn="l" rtl="0">
              <a:lnSpc>
                <a:spcPct val="100000"/>
              </a:lnSpc>
              <a:spcBef>
                <a:spcPts val="2100"/>
              </a:spcBef>
              <a:spcAft>
                <a:spcPts val="0"/>
              </a:spcAft>
              <a:buSzPts val="700"/>
              <a:buChar char="●"/>
              <a:defRPr sz="700"/>
            </a:lvl7pPr>
            <a:lvl8pPr marL="3657600" lvl="7" indent="-273050" algn="l" rtl="0">
              <a:lnSpc>
                <a:spcPct val="100000"/>
              </a:lnSpc>
              <a:spcBef>
                <a:spcPts val="2100"/>
              </a:spcBef>
              <a:spcAft>
                <a:spcPts val="0"/>
              </a:spcAft>
              <a:buSzPts val="700"/>
              <a:buChar char="○"/>
              <a:defRPr sz="700"/>
            </a:lvl8pPr>
            <a:lvl9pPr marL="4114800" lvl="8" indent="-273050" algn="l" rtl="0">
              <a:lnSpc>
                <a:spcPct val="100000"/>
              </a:lnSpc>
              <a:spcBef>
                <a:spcPts val="2100"/>
              </a:spcBef>
              <a:spcAft>
                <a:spcPts val="2100"/>
              </a:spcAft>
              <a:buSzPts val="700"/>
              <a:buChar char="■"/>
              <a:defRPr sz="700"/>
            </a:lvl9pPr>
          </a:lstStyle>
          <a:p>
            <a:endParaRPr/>
          </a:p>
        </p:txBody>
      </p:sp>
      <p:sp>
        <p:nvSpPr>
          <p:cNvPr id="135" name="Google Shape;135;g84ff7f87f5_1_743"/>
          <p:cNvSpPr txBox="1">
            <a:spLocks noGrp="1"/>
          </p:cNvSpPr>
          <p:nvPr>
            <p:ph type="body" idx="13"/>
          </p:nvPr>
        </p:nvSpPr>
        <p:spPr>
          <a:xfrm>
            <a:off x="4318000" y="1181100"/>
            <a:ext cx="3555900" cy="2541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spcFirstLastPara="1" wrap="square" lIns="93125" tIns="11625" rIns="23275" bIns="11625" anchor="ctr" anchorCtr="0">
            <a:noAutofit/>
          </a:bodyPr>
          <a:lstStyle>
            <a:lvl1pPr marL="457200" lvl="0" indent="-228600" algn="ctr" rtl="0">
              <a:lnSpc>
                <a:spcPct val="100000"/>
              </a:lnSpc>
              <a:spcBef>
                <a:spcPts val="0"/>
              </a:spcBef>
              <a:spcAft>
                <a:spcPts val="0"/>
              </a:spcAft>
              <a:buSzPts val="1400"/>
              <a:buNone/>
              <a:defRPr sz="1400" cap="none">
                <a:solidFill>
                  <a:schemeClr val="lt1"/>
                </a:solidFill>
                <a:latin typeface="Arial"/>
                <a:ea typeface="Arial"/>
                <a:cs typeface="Arial"/>
                <a:sym typeface="Arial"/>
              </a:defRPr>
            </a:lvl1pPr>
            <a:lvl2pPr marL="914400" lvl="1"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2pPr>
            <a:lvl3pPr marL="1371600" lvl="2"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3pPr>
            <a:lvl4pPr marL="1828800" lvl="3"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4pPr>
            <a:lvl5pPr marL="2286000" lvl="4"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5pPr>
            <a:lvl6pPr marL="2743200" lvl="5"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6pPr>
            <a:lvl7pPr marL="3200400" lvl="6"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7pPr>
            <a:lvl8pPr marL="3657600" lvl="7"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8pPr>
            <a:lvl9pPr marL="4114800" lvl="8" indent="-228600" algn="l" rtl="0">
              <a:lnSpc>
                <a:spcPct val="100000"/>
              </a:lnSpc>
              <a:spcBef>
                <a:spcPts val="2100"/>
              </a:spcBef>
              <a:spcAft>
                <a:spcPts val="2100"/>
              </a:spcAft>
              <a:buSzPts val="1500"/>
              <a:buNone/>
              <a:defRPr sz="1500" cap="none">
                <a:solidFill>
                  <a:schemeClr val="lt1"/>
                </a:solidFill>
                <a:latin typeface="Arial"/>
                <a:ea typeface="Arial"/>
                <a:cs typeface="Arial"/>
                <a:sym typeface="Arial"/>
              </a:defRPr>
            </a:lvl9pPr>
          </a:lstStyle>
          <a:p>
            <a:endParaRPr/>
          </a:p>
        </p:txBody>
      </p:sp>
      <p:sp>
        <p:nvSpPr>
          <p:cNvPr id="136" name="Google Shape;136;g84ff7f87f5_1_743"/>
          <p:cNvSpPr txBox="1">
            <a:spLocks noGrp="1"/>
          </p:cNvSpPr>
          <p:nvPr>
            <p:ph type="body" idx="14"/>
          </p:nvPr>
        </p:nvSpPr>
        <p:spPr>
          <a:xfrm>
            <a:off x="4318000" y="1482090"/>
            <a:ext cx="3555900" cy="1415700"/>
          </a:xfrm>
          <a:prstGeom prst="rect">
            <a:avLst/>
          </a:prstGeom>
          <a:noFill/>
          <a:ln>
            <a:noFill/>
          </a:ln>
        </p:spPr>
        <p:txBody>
          <a:bodyPr spcFirstLastPara="1" wrap="square" lIns="23275" tIns="46575" rIns="23275" bIns="11625" anchor="t" anchorCtr="0">
            <a:noAutofit/>
          </a:bodyPr>
          <a:lstStyle>
            <a:lvl1pPr marL="457200" lvl="0" indent="-279400" algn="l" rtl="0">
              <a:lnSpc>
                <a:spcPct val="100000"/>
              </a:lnSpc>
              <a:spcBef>
                <a:spcPts val="300"/>
              </a:spcBef>
              <a:spcAft>
                <a:spcPts val="0"/>
              </a:spcAft>
              <a:buSzPts val="800"/>
              <a:buChar char="●"/>
              <a:defRPr sz="800"/>
            </a:lvl1pPr>
            <a:lvl2pPr marL="914400" lvl="1" indent="-273050" algn="l" rtl="0">
              <a:lnSpc>
                <a:spcPct val="100000"/>
              </a:lnSpc>
              <a:spcBef>
                <a:spcPts val="2100"/>
              </a:spcBef>
              <a:spcAft>
                <a:spcPts val="0"/>
              </a:spcAft>
              <a:buSzPts val="700"/>
              <a:buChar char="○"/>
              <a:defRPr sz="700"/>
            </a:lvl2pPr>
            <a:lvl3pPr marL="1371600" lvl="2" indent="-273050" algn="l" rtl="0">
              <a:lnSpc>
                <a:spcPct val="100000"/>
              </a:lnSpc>
              <a:spcBef>
                <a:spcPts val="2100"/>
              </a:spcBef>
              <a:spcAft>
                <a:spcPts val="0"/>
              </a:spcAft>
              <a:buSzPts val="700"/>
              <a:buChar char="■"/>
              <a:defRPr sz="700"/>
            </a:lvl3pPr>
            <a:lvl4pPr marL="1828800" lvl="3" indent="-273050" algn="l" rtl="0">
              <a:lnSpc>
                <a:spcPct val="100000"/>
              </a:lnSpc>
              <a:spcBef>
                <a:spcPts val="2100"/>
              </a:spcBef>
              <a:spcAft>
                <a:spcPts val="0"/>
              </a:spcAft>
              <a:buSzPts val="700"/>
              <a:buChar char="●"/>
              <a:defRPr sz="700"/>
            </a:lvl4pPr>
            <a:lvl5pPr marL="2286000" lvl="4" indent="-273050" algn="l" rtl="0">
              <a:lnSpc>
                <a:spcPct val="100000"/>
              </a:lnSpc>
              <a:spcBef>
                <a:spcPts val="2100"/>
              </a:spcBef>
              <a:spcAft>
                <a:spcPts val="0"/>
              </a:spcAft>
              <a:buSzPts val="700"/>
              <a:buChar char="○"/>
              <a:defRPr sz="700"/>
            </a:lvl5pPr>
            <a:lvl6pPr marL="2743200" lvl="5" indent="-273050" algn="l" rtl="0">
              <a:lnSpc>
                <a:spcPct val="100000"/>
              </a:lnSpc>
              <a:spcBef>
                <a:spcPts val="2100"/>
              </a:spcBef>
              <a:spcAft>
                <a:spcPts val="0"/>
              </a:spcAft>
              <a:buSzPts val="700"/>
              <a:buChar char="■"/>
              <a:defRPr sz="700"/>
            </a:lvl6pPr>
            <a:lvl7pPr marL="3200400" lvl="6" indent="-273050" algn="l" rtl="0">
              <a:lnSpc>
                <a:spcPct val="100000"/>
              </a:lnSpc>
              <a:spcBef>
                <a:spcPts val="2100"/>
              </a:spcBef>
              <a:spcAft>
                <a:spcPts val="0"/>
              </a:spcAft>
              <a:buSzPts val="700"/>
              <a:buChar char="●"/>
              <a:defRPr sz="700"/>
            </a:lvl7pPr>
            <a:lvl8pPr marL="3657600" lvl="7" indent="-273050" algn="l" rtl="0">
              <a:lnSpc>
                <a:spcPct val="100000"/>
              </a:lnSpc>
              <a:spcBef>
                <a:spcPts val="2100"/>
              </a:spcBef>
              <a:spcAft>
                <a:spcPts val="0"/>
              </a:spcAft>
              <a:buSzPts val="700"/>
              <a:buChar char="○"/>
              <a:defRPr sz="700"/>
            </a:lvl8pPr>
            <a:lvl9pPr marL="4114800" lvl="8" indent="-273050" algn="l" rtl="0">
              <a:lnSpc>
                <a:spcPct val="100000"/>
              </a:lnSpc>
              <a:spcBef>
                <a:spcPts val="2100"/>
              </a:spcBef>
              <a:spcAft>
                <a:spcPts val="2100"/>
              </a:spcAft>
              <a:buSzPts val="700"/>
              <a:buChar char="■"/>
              <a:defRPr sz="700"/>
            </a:lvl9pPr>
          </a:lstStyle>
          <a:p>
            <a:endParaRPr/>
          </a:p>
        </p:txBody>
      </p:sp>
      <p:sp>
        <p:nvSpPr>
          <p:cNvPr id="137" name="Google Shape;137;g84ff7f87f5_1_743"/>
          <p:cNvSpPr txBox="1">
            <a:spLocks noGrp="1"/>
          </p:cNvSpPr>
          <p:nvPr>
            <p:ph type="body" idx="15"/>
          </p:nvPr>
        </p:nvSpPr>
        <p:spPr>
          <a:xfrm>
            <a:off x="4318000" y="2985135"/>
            <a:ext cx="3555900" cy="2541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spcFirstLastPara="1" wrap="square" lIns="93125" tIns="11625" rIns="23275" bIns="11625" anchor="ctr" anchorCtr="0">
            <a:noAutofit/>
          </a:bodyPr>
          <a:lstStyle>
            <a:lvl1pPr marL="457200" lvl="0" indent="-228600" algn="ctr" rtl="0">
              <a:lnSpc>
                <a:spcPct val="100000"/>
              </a:lnSpc>
              <a:spcBef>
                <a:spcPts val="0"/>
              </a:spcBef>
              <a:spcAft>
                <a:spcPts val="0"/>
              </a:spcAft>
              <a:buSzPts val="1400"/>
              <a:buNone/>
              <a:defRPr sz="1400" cap="none">
                <a:solidFill>
                  <a:schemeClr val="lt1"/>
                </a:solidFill>
                <a:latin typeface="Arial"/>
                <a:ea typeface="Arial"/>
                <a:cs typeface="Arial"/>
                <a:sym typeface="Arial"/>
              </a:defRPr>
            </a:lvl1pPr>
            <a:lvl2pPr marL="914400" lvl="1"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2pPr>
            <a:lvl3pPr marL="1371600" lvl="2"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3pPr>
            <a:lvl4pPr marL="1828800" lvl="3"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4pPr>
            <a:lvl5pPr marL="2286000" lvl="4"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5pPr>
            <a:lvl6pPr marL="2743200" lvl="5"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6pPr>
            <a:lvl7pPr marL="3200400" lvl="6"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7pPr>
            <a:lvl8pPr marL="3657600" lvl="7"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8pPr>
            <a:lvl9pPr marL="4114800" lvl="8" indent="-228600" algn="l" rtl="0">
              <a:lnSpc>
                <a:spcPct val="100000"/>
              </a:lnSpc>
              <a:spcBef>
                <a:spcPts val="2100"/>
              </a:spcBef>
              <a:spcAft>
                <a:spcPts val="2100"/>
              </a:spcAft>
              <a:buSzPts val="1500"/>
              <a:buNone/>
              <a:defRPr sz="1500" cap="none">
                <a:solidFill>
                  <a:schemeClr val="lt1"/>
                </a:solidFill>
                <a:latin typeface="Arial"/>
                <a:ea typeface="Arial"/>
                <a:cs typeface="Arial"/>
                <a:sym typeface="Arial"/>
              </a:defRPr>
            </a:lvl9pPr>
          </a:lstStyle>
          <a:p>
            <a:endParaRPr/>
          </a:p>
        </p:txBody>
      </p:sp>
      <p:sp>
        <p:nvSpPr>
          <p:cNvPr id="138" name="Google Shape;138;g84ff7f87f5_1_743"/>
          <p:cNvSpPr txBox="1">
            <a:spLocks noGrp="1"/>
          </p:cNvSpPr>
          <p:nvPr>
            <p:ph type="body" idx="16"/>
          </p:nvPr>
        </p:nvSpPr>
        <p:spPr>
          <a:xfrm>
            <a:off x="4318000" y="3286125"/>
            <a:ext cx="3555900" cy="1394700"/>
          </a:xfrm>
          <a:prstGeom prst="rect">
            <a:avLst/>
          </a:prstGeom>
          <a:noFill/>
          <a:ln>
            <a:noFill/>
          </a:ln>
        </p:spPr>
        <p:txBody>
          <a:bodyPr spcFirstLastPara="1" wrap="square" lIns="23275" tIns="46575" rIns="23275" bIns="11625" anchor="t" anchorCtr="0">
            <a:noAutofit/>
          </a:bodyPr>
          <a:lstStyle>
            <a:lvl1pPr marL="457200" lvl="0" indent="-279400" algn="l" rtl="0">
              <a:lnSpc>
                <a:spcPct val="100000"/>
              </a:lnSpc>
              <a:spcBef>
                <a:spcPts val="300"/>
              </a:spcBef>
              <a:spcAft>
                <a:spcPts val="0"/>
              </a:spcAft>
              <a:buSzPts val="800"/>
              <a:buChar char="●"/>
              <a:defRPr sz="800"/>
            </a:lvl1pPr>
            <a:lvl2pPr marL="914400" lvl="1" indent="-273050" algn="l" rtl="0">
              <a:lnSpc>
                <a:spcPct val="100000"/>
              </a:lnSpc>
              <a:spcBef>
                <a:spcPts val="2100"/>
              </a:spcBef>
              <a:spcAft>
                <a:spcPts val="0"/>
              </a:spcAft>
              <a:buSzPts val="700"/>
              <a:buChar char="○"/>
              <a:defRPr sz="700"/>
            </a:lvl2pPr>
            <a:lvl3pPr marL="1371600" lvl="2" indent="-273050" algn="l" rtl="0">
              <a:lnSpc>
                <a:spcPct val="100000"/>
              </a:lnSpc>
              <a:spcBef>
                <a:spcPts val="2100"/>
              </a:spcBef>
              <a:spcAft>
                <a:spcPts val="0"/>
              </a:spcAft>
              <a:buSzPts val="700"/>
              <a:buChar char="■"/>
              <a:defRPr sz="700"/>
            </a:lvl3pPr>
            <a:lvl4pPr marL="1828800" lvl="3" indent="-273050" algn="l" rtl="0">
              <a:lnSpc>
                <a:spcPct val="100000"/>
              </a:lnSpc>
              <a:spcBef>
                <a:spcPts val="2100"/>
              </a:spcBef>
              <a:spcAft>
                <a:spcPts val="0"/>
              </a:spcAft>
              <a:buSzPts val="700"/>
              <a:buChar char="●"/>
              <a:defRPr sz="700"/>
            </a:lvl4pPr>
            <a:lvl5pPr marL="2286000" lvl="4" indent="-273050" algn="l" rtl="0">
              <a:lnSpc>
                <a:spcPct val="100000"/>
              </a:lnSpc>
              <a:spcBef>
                <a:spcPts val="2100"/>
              </a:spcBef>
              <a:spcAft>
                <a:spcPts val="0"/>
              </a:spcAft>
              <a:buSzPts val="700"/>
              <a:buChar char="○"/>
              <a:defRPr sz="700"/>
            </a:lvl5pPr>
            <a:lvl6pPr marL="2743200" lvl="5" indent="-273050" algn="l" rtl="0">
              <a:lnSpc>
                <a:spcPct val="100000"/>
              </a:lnSpc>
              <a:spcBef>
                <a:spcPts val="2100"/>
              </a:spcBef>
              <a:spcAft>
                <a:spcPts val="0"/>
              </a:spcAft>
              <a:buSzPts val="700"/>
              <a:buChar char="■"/>
              <a:defRPr sz="700"/>
            </a:lvl6pPr>
            <a:lvl7pPr marL="3200400" lvl="6" indent="-273050" algn="l" rtl="0">
              <a:lnSpc>
                <a:spcPct val="100000"/>
              </a:lnSpc>
              <a:spcBef>
                <a:spcPts val="2100"/>
              </a:spcBef>
              <a:spcAft>
                <a:spcPts val="0"/>
              </a:spcAft>
              <a:buSzPts val="700"/>
              <a:buChar char="●"/>
              <a:defRPr sz="700"/>
            </a:lvl7pPr>
            <a:lvl8pPr marL="3657600" lvl="7" indent="-273050" algn="l" rtl="0">
              <a:lnSpc>
                <a:spcPct val="100000"/>
              </a:lnSpc>
              <a:spcBef>
                <a:spcPts val="2100"/>
              </a:spcBef>
              <a:spcAft>
                <a:spcPts val="0"/>
              </a:spcAft>
              <a:buSzPts val="700"/>
              <a:buChar char="○"/>
              <a:defRPr sz="700"/>
            </a:lvl8pPr>
            <a:lvl9pPr marL="4114800" lvl="8" indent="-273050" algn="l" rtl="0">
              <a:lnSpc>
                <a:spcPct val="100000"/>
              </a:lnSpc>
              <a:spcBef>
                <a:spcPts val="2100"/>
              </a:spcBef>
              <a:spcAft>
                <a:spcPts val="2100"/>
              </a:spcAft>
              <a:buSzPts val="700"/>
              <a:buChar char="■"/>
              <a:defRPr sz="700"/>
            </a:lvl9pPr>
          </a:lstStyle>
          <a:p>
            <a:endParaRPr/>
          </a:p>
        </p:txBody>
      </p:sp>
      <p:sp>
        <p:nvSpPr>
          <p:cNvPr id="139" name="Google Shape;139;g84ff7f87f5_1_743"/>
          <p:cNvSpPr txBox="1">
            <a:spLocks noGrp="1"/>
          </p:cNvSpPr>
          <p:nvPr>
            <p:ph type="body" idx="17"/>
          </p:nvPr>
        </p:nvSpPr>
        <p:spPr>
          <a:xfrm>
            <a:off x="4318000" y="4768215"/>
            <a:ext cx="3555900" cy="2541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spcFirstLastPara="1" wrap="square" lIns="93125" tIns="11625" rIns="23275" bIns="11625" anchor="ctr" anchorCtr="0">
            <a:noAutofit/>
          </a:bodyPr>
          <a:lstStyle>
            <a:lvl1pPr marL="457200" lvl="0" indent="-228600" algn="ctr" rtl="0">
              <a:lnSpc>
                <a:spcPct val="100000"/>
              </a:lnSpc>
              <a:spcBef>
                <a:spcPts val="0"/>
              </a:spcBef>
              <a:spcAft>
                <a:spcPts val="0"/>
              </a:spcAft>
              <a:buSzPts val="1400"/>
              <a:buNone/>
              <a:defRPr sz="1400" cap="none">
                <a:solidFill>
                  <a:schemeClr val="lt1"/>
                </a:solidFill>
                <a:latin typeface="Arial"/>
                <a:ea typeface="Arial"/>
                <a:cs typeface="Arial"/>
                <a:sym typeface="Arial"/>
              </a:defRPr>
            </a:lvl1pPr>
            <a:lvl2pPr marL="914400" lvl="1"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2pPr>
            <a:lvl3pPr marL="1371600" lvl="2"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3pPr>
            <a:lvl4pPr marL="1828800" lvl="3"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4pPr>
            <a:lvl5pPr marL="2286000" lvl="4"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5pPr>
            <a:lvl6pPr marL="2743200" lvl="5"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6pPr>
            <a:lvl7pPr marL="3200400" lvl="6"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7pPr>
            <a:lvl8pPr marL="3657600" lvl="7"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8pPr>
            <a:lvl9pPr marL="4114800" lvl="8" indent="-228600" algn="l" rtl="0">
              <a:lnSpc>
                <a:spcPct val="100000"/>
              </a:lnSpc>
              <a:spcBef>
                <a:spcPts val="2100"/>
              </a:spcBef>
              <a:spcAft>
                <a:spcPts val="2100"/>
              </a:spcAft>
              <a:buSzPts val="1500"/>
              <a:buNone/>
              <a:defRPr sz="1500" cap="none">
                <a:solidFill>
                  <a:schemeClr val="lt1"/>
                </a:solidFill>
                <a:latin typeface="Arial"/>
                <a:ea typeface="Arial"/>
                <a:cs typeface="Arial"/>
                <a:sym typeface="Arial"/>
              </a:defRPr>
            </a:lvl9pPr>
          </a:lstStyle>
          <a:p>
            <a:endParaRPr/>
          </a:p>
        </p:txBody>
      </p:sp>
      <p:sp>
        <p:nvSpPr>
          <p:cNvPr id="140" name="Google Shape;140;g84ff7f87f5_1_743"/>
          <p:cNvSpPr txBox="1">
            <a:spLocks noGrp="1"/>
          </p:cNvSpPr>
          <p:nvPr>
            <p:ph type="body" idx="18"/>
          </p:nvPr>
        </p:nvSpPr>
        <p:spPr>
          <a:xfrm>
            <a:off x="4318000" y="5069205"/>
            <a:ext cx="3555900" cy="1520100"/>
          </a:xfrm>
          <a:prstGeom prst="rect">
            <a:avLst/>
          </a:prstGeom>
          <a:noFill/>
          <a:ln>
            <a:noFill/>
          </a:ln>
        </p:spPr>
        <p:txBody>
          <a:bodyPr spcFirstLastPara="1" wrap="square" lIns="23275" tIns="46575" rIns="23275" bIns="11625" anchor="t" anchorCtr="0">
            <a:noAutofit/>
          </a:bodyPr>
          <a:lstStyle>
            <a:lvl1pPr marL="457200" lvl="0" indent="-279400" algn="l" rtl="0">
              <a:lnSpc>
                <a:spcPct val="100000"/>
              </a:lnSpc>
              <a:spcBef>
                <a:spcPts val="300"/>
              </a:spcBef>
              <a:spcAft>
                <a:spcPts val="0"/>
              </a:spcAft>
              <a:buSzPts val="800"/>
              <a:buChar char="●"/>
              <a:defRPr sz="800"/>
            </a:lvl1pPr>
            <a:lvl2pPr marL="914400" lvl="1" indent="-273050" algn="l" rtl="0">
              <a:lnSpc>
                <a:spcPct val="100000"/>
              </a:lnSpc>
              <a:spcBef>
                <a:spcPts val="2100"/>
              </a:spcBef>
              <a:spcAft>
                <a:spcPts val="0"/>
              </a:spcAft>
              <a:buSzPts val="700"/>
              <a:buChar char="○"/>
              <a:defRPr sz="700"/>
            </a:lvl2pPr>
            <a:lvl3pPr marL="1371600" lvl="2" indent="-273050" algn="l" rtl="0">
              <a:lnSpc>
                <a:spcPct val="100000"/>
              </a:lnSpc>
              <a:spcBef>
                <a:spcPts val="2100"/>
              </a:spcBef>
              <a:spcAft>
                <a:spcPts val="0"/>
              </a:spcAft>
              <a:buSzPts val="700"/>
              <a:buChar char="■"/>
              <a:defRPr sz="700"/>
            </a:lvl3pPr>
            <a:lvl4pPr marL="1828800" lvl="3" indent="-273050" algn="l" rtl="0">
              <a:lnSpc>
                <a:spcPct val="100000"/>
              </a:lnSpc>
              <a:spcBef>
                <a:spcPts val="2100"/>
              </a:spcBef>
              <a:spcAft>
                <a:spcPts val="0"/>
              </a:spcAft>
              <a:buSzPts val="700"/>
              <a:buChar char="●"/>
              <a:defRPr sz="700"/>
            </a:lvl4pPr>
            <a:lvl5pPr marL="2286000" lvl="4" indent="-273050" algn="l" rtl="0">
              <a:lnSpc>
                <a:spcPct val="100000"/>
              </a:lnSpc>
              <a:spcBef>
                <a:spcPts val="2100"/>
              </a:spcBef>
              <a:spcAft>
                <a:spcPts val="0"/>
              </a:spcAft>
              <a:buSzPts val="700"/>
              <a:buChar char="○"/>
              <a:defRPr sz="700"/>
            </a:lvl5pPr>
            <a:lvl6pPr marL="2743200" lvl="5" indent="-273050" algn="l" rtl="0">
              <a:lnSpc>
                <a:spcPct val="100000"/>
              </a:lnSpc>
              <a:spcBef>
                <a:spcPts val="2100"/>
              </a:spcBef>
              <a:spcAft>
                <a:spcPts val="0"/>
              </a:spcAft>
              <a:buSzPts val="700"/>
              <a:buChar char="■"/>
              <a:defRPr sz="700"/>
            </a:lvl6pPr>
            <a:lvl7pPr marL="3200400" lvl="6" indent="-273050" algn="l" rtl="0">
              <a:lnSpc>
                <a:spcPct val="100000"/>
              </a:lnSpc>
              <a:spcBef>
                <a:spcPts val="2100"/>
              </a:spcBef>
              <a:spcAft>
                <a:spcPts val="0"/>
              </a:spcAft>
              <a:buSzPts val="700"/>
              <a:buChar char="●"/>
              <a:defRPr sz="700"/>
            </a:lvl7pPr>
            <a:lvl8pPr marL="3657600" lvl="7" indent="-273050" algn="l" rtl="0">
              <a:lnSpc>
                <a:spcPct val="100000"/>
              </a:lnSpc>
              <a:spcBef>
                <a:spcPts val="2100"/>
              </a:spcBef>
              <a:spcAft>
                <a:spcPts val="0"/>
              </a:spcAft>
              <a:buSzPts val="700"/>
              <a:buChar char="○"/>
              <a:defRPr sz="700"/>
            </a:lvl8pPr>
            <a:lvl9pPr marL="4114800" lvl="8" indent="-273050" algn="l" rtl="0">
              <a:lnSpc>
                <a:spcPct val="100000"/>
              </a:lnSpc>
              <a:spcBef>
                <a:spcPts val="2100"/>
              </a:spcBef>
              <a:spcAft>
                <a:spcPts val="2100"/>
              </a:spcAft>
              <a:buSzPts val="700"/>
              <a:buChar char="■"/>
              <a:defRPr sz="700"/>
            </a:lvl9pPr>
          </a:lstStyle>
          <a:p>
            <a:endParaRPr/>
          </a:p>
        </p:txBody>
      </p:sp>
      <p:sp>
        <p:nvSpPr>
          <p:cNvPr id="141" name="Google Shape;141;g84ff7f87f5_1_743"/>
          <p:cNvSpPr txBox="1">
            <a:spLocks noGrp="1"/>
          </p:cNvSpPr>
          <p:nvPr>
            <p:ph type="body" idx="19"/>
          </p:nvPr>
        </p:nvSpPr>
        <p:spPr>
          <a:xfrm>
            <a:off x="8305800" y="1181100"/>
            <a:ext cx="3555900" cy="2541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spcFirstLastPara="1" wrap="square" lIns="93125" tIns="11625" rIns="23275" bIns="11625" anchor="ctr" anchorCtr="0">
            <a:noAutofit/>
          </a:bodyPr>
          <a:lstStyle>
            <a:lvl1pPr marL="457200" lvl="0" indent="-228600" algn="ctr" rtl="0">
              <a:lnSpc>
                <a:spcPct val="100000"/>
              </a:lnSpc>
              <a:spcBef>
                <a:spcPts val="0"/>
              </a:spcBef>
              <a:spcAft>
                <a:spcPts val="0"/>
              </a:spcAft>
              <a:buSzPts val="1400"/>
              <a:buNone/>
              <a:defRPr sz="1400" cap="none">
                <a:solidFill>
                  <a:schemeClr val="lt1"/>
                </a:solidFill>
                <a:latin typeface="Arial"/>
                <a:ea typeface="Arial"/>
                <a:cs typeface="Arial"/>
                <a:sym typeface="Arial"/>
              </a:defRPr>
            </a:lvl1pPr>
            <a:lvl2pPr marL="914400" lvl="1"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2pPr>
            <a:lvl3pPr marL="1371600" lvl="2"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3pPr>
            <a:lvl4pPr marL="1828800" lvl="3"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4pPr>
            <a:lvl5pPr marL="2286000" lvl="4"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5pPr>
            <a:lvl6pPr marL="2743200" lvl="5"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6pPr>
            <a:lvl7pPr marL="3200400" lvl="6"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7pPr>
            <a:lvl8pPr marL="3657600" lvl="7"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8pPr>
            <a:lvl9pPr marL="4114800" lvl="8" indent="-228600" algn="l" rtl="0">
              <a:lnSpc>
                <a:spcPct val="100000"/>
              </a:lnSpc>
              <a:spcBef>
                <a:spcPts val="2100"/>
              </a:spcBef>
              <a:spcAft>
                <a:spcPts val="2100"/>
              </a:spcAft>
              <a:buSzPts val="1500"/>
              <a:buNone/>
              <a:defRPr sz="1500" cap="none">
                <a:solidFill>
                  <a:schemeClr val="lt1"/>
                </a:solidFill>
                <a:latin typeface="Arial"/>
                <a:ea typeface="Arial"/>
                <a:cs typeface="Arial"/>
                <a:sym typeface="Arial"/>
              </a:defRPr>
            </a:lvl9pPr>
          </a:lstStyle>
          <a:p>
            <a:endParaRPr/>
          </a:p>
        </p:txBody>
      </p:sp>
      <p:sp>
        <p:nvSpPr>
          <p:cNvPr id="142" name="Google Shape;142;g84ff7f87f5_1_743"/>
          <p:cNvSpPr txBox="1">
            <a:spLocks noGrp="1"/>
          </p:cNvSpPr>
          <p:nvPr>
            <p:ph type="body" idx="20"/>
          </p:nvPr>
        </p:nvSpPr>
        <p:spPr>
          <a:xfrm>
            <a:off x="8305800" y="1482090"/>
            <a:ext cx="3555900" cy="1524000"/>
          </a:xfrm>
          <a:prstGeom prst="rect">
            <a:avLst/>
          </a:prstGeom>
          <a:noFill/>
          <a:ln>
            <a:noFill/>
          </a:ln>
        </p:spPr>
        <p:txBody>
          <a:bodyPr spcFirstLastPara="1" wrap="square" lIns="23275" tIns="46575" rIns="23275" bIns="11625" anchor="t" anchorCtr="0">
            <a:noAutofit/>
          </a:bodyPr>
          <a:lstStyle>
            <a:lvl1pPr marL="457200" lvl="0" indent="-279400" algn="l" rtl="0">
              <a:lnSpc>
                <a:spcPct val="100000"/>
              </a:lnSpc>
              <a:spcBef>
                <a:spcPts val="300"/>
              </a:spcBef>
              <a:spcAft>
                <a:spcPts val="0"/>
              </a:spcAft>
              <a:buSzPts val="800"/>
              <a:buChar char="●"/>
              <a:defRPr sz="800"/>
            </a:lvl1pPr>
            <a:lvl2pPr marL="914400" lvl="1" indent="-273050" algn="l" rtl="0">
              <a:lnSpc>
                <a:spcPct val="100000"/>
              </a:lnSpc>
              <a:spcBef>
                <a:spcPts val="2100"/>
              </a:spcBef>
              <a:spcAft>
                <a:spcPts val="0"/>
              </a:spcAft>
              <a:buSzPts val="700"/>
              <a:buChar char="○"/>
              <a:defRPr sz="700"/>
            </a:lvl2pPr>
            <a:lvl3pPr marL="1371600" lvl="2" indent="-273050" algn="l" rtl="0">
              <a:lnSpc>
                <a:spcPct val="100000"/>
              </a:lnSpc>
              <a:spcBef>
                <a:spcPts val="2100"/>
              </a:spcBef>
              <a:spcAft>
                <a:spcPts val="0"/>
              </a:spcAft>
              <a:buSzPts val="700"/>
              <a:buChar char="■"/>
              <a:defRPr sz="700"/>
            </a:lvl3pPr>
            <a:lvl4pPr marL="1828800" lvl="3" indent="-273050" algn="l" rtl="0">
              <a:lnSpc>
                <a:spcPct val="100000"/>
              </a:lnSpc>
              <a:spcBef>
                <a:spcPts val="2100"/>
              </a:spcBef>
              <a:spcAft>
                <a:spcPts val="0"/>
              </a:spcAft>
              <a:buSzPts val="700"/>
              <a:buChar char="●"/>
              <a:defRPr sz="700"/>
            </a:lvl4pPr>
            <a:lvl5pPr marL="2286000" lvl="4" indent="-273050" algn="l" rtl="0">
              <a:lnSpc>
                <a:spcPct val="100000"/>
              </a:lnSpc>
              <a:spcBef>
                <a:spcPts val="2100"/>
              </a:spcBef>
              <a:spcAft>
                <a:spcPts val="0"/>
              </a:spcAft>
              <a:buSzPts val="700"/>
              <a:buChar char="○"/>
              <a:defRPr sz="700"/>
            </a:lvl5pPr>
            <a:lvl6pPr marL="2743200" lvl="5" indent="-273050" algn="l" rtl="0">
              <a:lnSpc>
                <a:spcPct val="100000"/>
              </a:lnSpc>
              <a:spcBef>
                <a:spcPts val="2100"/>
              </a:spcBef>
              <a:spcAft>
                <a:spcPts val="0"/>
              </a:spcAft>
              <a:buSzPts val="700"/>
              <a:buChar char="■"/>
              <a:defRPr sz="700"/>
            </a:lvl6pPr>
            <a:lvl7pPr marL="3200400" lvl="6" indent="-273050" algn="l" rtl="0">
              <a:lnSpc>
                <a:spcPct val="100000"/>
              </a:lnSpc>
              <a:spcBef>
                <a:spcPts val="2100"/>
              </a:spcBef>
              <a:spcAft>
                <a:spcPts val="0"/>
              </a:spcAft>
              <a:buSzPts val="700"/>
              <a:buChar char="●"/>
              <a:defRPr sz="700"/>
            </a:lvl7pPr>
            <a:lvl8pPr marL="3657600" lvl="7" indent="-273050" algn="l" rtl="0">
              <a:lnSpc>
                <a:spcPct val="100000"/>
              </a:lnSpc>
              <a:spcBef>
                <a:spcPts val="2100"/>
              </a:spcBef>
              <a:spcAft>
                <a:spcPts val="0"/>
              </a:spcAft>
              <a:buSzPts val="700"/>
              <a:buChar char="○"/>
              <a:defRPr sz="700"/>
            </a:lvl8pPr>
            <a:lvl9pPr marL="4114800" lvl="8" indent="-273050" algn="l" rtl="0">
              <a:lnSpc>
                <a:spcPct val="100000"/>
              </a:lnSpc>
              <a:spcBef>
                <a:spcPts val="2100"/>
              </a:spcBef>
              <a:spcAft>
                <a:spcPts val="2100"/>
              </a:spcAft>
              <a:buSzPts val="700"/>
              <a:buChar char="■"/>
              <a:defRPr sz="700"/>
            </a:lvl9pPr>
          </a:lstStyle>
          <a:p>
            <a:endParaRPr/>
          </a:p>
        </p:txBody>
      </p:sp>
      <p:sp>
        <p:nvSpPr>
          <p:cNvPr id="143" name="Google Shape;143;g84ff7f87f5_1_743"/>
          <p:cNvSpPr txBox="1">
            <a:spLocks noGrp="1"/>
          </p:cNvSpPr>
          <p:nvPr>
            <p:ph type="body" idx="21"/>
          </p:nvPr>
        </p:nvSpPr>
        <p:spPr>
          <a:xfrm>
            <a:off x="8305800" y="3107257"/>
            <a:ext cx="3555900" cy="945600"/>
          </a:xfrm>
          <a:prstGeom prst="rect">
            <a:avLst/>
          </a:prstGeom>
          <a:noFill/>
          <a:ln>
            <a:noFill/>
          </a:ln>
        </p:spPr>
        <p:txBody>
          <a:bodyPr spcFirstLastPara="1" wrap="square" lIns="23275" tIns="46575" rIns="23275" bIns="11625" anchor="t" anchorCtr="0">
            <a:noAutofit/>
          </a:bodyPr>
          <a:lstStyle>
            <a:lvl1pPr marL="457200" lvl="0" indent="-279400" algn="l" rtl="0">
              <a:lnSpc>
                <a:spcPct val="100000"/>
              </a:lnSpc>
              <a:spcBef>
                <a:spcPts val="300"/>
              </a:spcBef>
              <a:spcAft>
                <a:spcPts val="0"/>
              </a:spcAft>
              <a:buSzPts val="800"/>
              <a:buChar char="●"/>
              <a:defRPr sz="800"/>
            </a:lvl1pPr>
            <a:lvl2pPr marL="914400" lvl="1" indent="-273050" algn="l" rtl="0">
              <a:lnSpc>
                <a:spcPct val="100000"/>
              </a:lnSpc>
              <a:spcBef>
                <a:spcPts val="2100"/>
              </a:spcBef>
              <a:spcAft>
                <a:spcPts val="0"/>
              </a:spcAft>
              <a:buSzPts val="700"/>
              <a:buChar char="○"/>
              <a:defRPr sz="700"/>
            </a:lvl2pPr>
            <a:lvl3pPr marL="1371600" lvl="2" indent="-273050" algn="l" rtl="0">
              <a:lnSpc>
                <a:spcPct val="100000"/>
              </a:lnSpc>
              <a:spcBef>
                <a:spcPts val="2100"/>
              </a:spcBef>
              <a:spcAft>
                <a:spcPts val="0"/>
              </a:spcAft>
              <a:buSzPts val="700"/>
              <a:buChar char="■"/>
              <a:defRPr sz="700"/>
            </a:lvl3pPr>
            <a:lvl4pPr marL="1828800" lvl="3" indent="-273050" algn="l" rtl="0">
              <a:lnSpc>
                <a:spcPct val="100000"/>
              </a:lnSpc>
              <a:spcBef>
                <a:spcPts val="2100"/>
              </a:spcBef>
              <a:spcAft>
                <a:spcPts val="0"/>
              </a:spcAft>
              <a:buSzPts val="700"/>
              <a:buChar char="●"/>
              <a:defRPr sz="700"/>
            </a:lvl4pPr>
            <a:lvl5pPr marL="2286000" lvl="4" indent="-273050" algn="l" rtl="0">
              <a:lnSpc>
                <a:spcPct val="100000"/>
              </a:lnSpc>
              <a:spcBef>
                <a:spcPts val="2100"/>
              </a:spcBef>
              <a:spcAft>
                <a:spcPts val="0"/>
              </a:spcAft>
              <a:buSzPts val="700"/>
              <a:buChar char="○"/>
              <a:defRPr sz="700"/>
            </a:lvl5pPr>
            <a:lvl6pPr marL="2743200" lvl="5" indent="-273050" algn="l" rtl="0">
              <a:lnSpc>
                <a:spcPct val="100000"/>
              </a:lnSpc>
              <a:spcBef>
                <a:spcPts val="2100"/>
              </a:spcBef>
              <a:spcAft>
                <a:spcPts val="0"/>
              </a:spcAft>
              <a:buSzPts val="700"/>
              <a:buChar char="■"/>
              <a:defRPr sz="700"/>
            </a:lvl6pPr>
            <a:lvl7pPr marL="3200400" lvl="6" indent="-273050" algn="l" rtl="0">
              <a:lnSpc>
                <a:spcPct val="100000"/>
              </a:lnSpc>
              <a:spcBef>
                <a:spcPts val="2100"/>
              </a:spcBef>
              <a:spcAft>
                <a:spcPts val="0"/>
              </a:spcAft>
              <a:buSzPts val="700"/>
              <a:buChar char="●"/>
              <a:defRPr sz="700"/>
            </a:lvl7pPr>
            <a:lvl8pPr marL="3657600" lvl="7" indent="-273050" algn="l" rtl="0">
              <a:lnSpc>
                <a:spcPct val="100000"/>
              </a:lnSpc>
              <a:spcBef>
                <a:spcPts val="2100"/>
              </a:spcBef>
              <a:spcAft>
                <a:spcPts val="0"/>
              </a:spcAft>
              <a:buSzPts val="700"/>
              <a:buChar char="○"/>
              <a:defRPr sz="700"/>
            </a:lvl8pPr>
            <a:lvl9pPr marL="4114800" lvl="8" indent="-273050" algn="l" rtl="0">
              <a:lnSpc>
                <a:spcPct val="100000"/>
              </a:lnSpc>
              <a:spcBef>
                <a:spcPts val="2100"/>
              </a:spcBef>
              <a:spcAft>
                <a:spcPts val="2100"/>
              </a:spcAft>
              <a:buSzPts val="700"/>
              <a:buChar char="■"/>
              <a:defRPr sz="700"/>
            </a:lvl9pPr>
          </a:lstStyle>
          <a:p>
            <a:endParaRPr/>
          </a:p>
        </p:txBody>
      </p:sp>
      <p:sp>
        <p:nvSpPr>
          <p:cNvPr id="144" name="Google Shape;144;g84ff7f87f5_1_743"/>
          <p:cNvSpPr txBox="1">
            <a:spLocks noGrp="1"/>
          </p:cNvSpPr>
          <p:nvPr>
            <p:ph type="body" idx="22"/>
          </p:nvPr>
        </p:nvSpPr>
        <p:spPr>
          <a:xfrm>
            <a:off x="8305800" y="4118249"/>
            <a:ext cx="3555900" cy="2541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spcFirstLastPara="1" wrap="square" lIns="93125" tIns="11625" rIns="23275" bIns="11625" anchor="ctr" anchorCtr="0">
            <a:noAutofit/>
          </a:bodyPr>
          <a:lstStyle>
            <a:lvl1pPr marL="457200" lvl="0" indent="-228600" algn="ctr" rtl="0">
              <a:lnSpc>
                <a:spcPct val="100000"/>
              </a:lnSpc>
              <a:spcBef>
                <a:spcPts val="0"/>
              </a:spcBef>
              <a:spcAft>
                <a:spcPts val="0"/>
              </a:spcAft>
              <a:buSzPts val="1400"/>
              <a:buNone/>
              <a:defRPr sz="1400" cap="none">
                <a:solidFill>
                  <a:schemeClr val="lt1"/>
                </a:solidFill>
                <a:latin typeface="Arial"/>
                <a:ea typeface="Arial"/>
                <a:cs typeface="Arial"/>
                <a:sym typeface="Arial"/>
              </a:defRPr>
            </a:lvl1pPr>
            <a:lvl2pPr marL="914400" lvl="1"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2pPr>
            <a:lvl3pPr marL="1371600" lvl="2"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3pPr>
            <a:lvl4pPr marL="1828800" lvl="3"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4pPr>
            <a:lvl5pPr marL="2286000" lvl="4"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5pPr>
            <a:lvl6pPr marL="2743200" lvl="5"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6pPr>
            <a:lvl7pPr marL="3200400" lvl="6"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7pPr>
            <a:lvl8pPr marL="3657600" lvl="7"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8pPr>
            <a:lvl9pPr marL="4114800" lvl="8" indent="-228600" algn="l" rtl="0">
              <a:lnSpc>
                <a:spcPct val="100000"/>
              </a:lnSpc>
              <a:spcBef>
                <a:spcPts val="2100"/>
              </a:spcBef>
              <a:spcAft>
                <a:spcPts val="2100"/>
              </a:spcAft>
              <a:buSzPts val="1500"/>
              <a:buNone/>
              <a:defRPr sz="1500" cap="none">
                <a:solidFill>
                  <a:schemeClr val="lt1"/>
                </a:solidFill>
                <a:latin typeface="Arial"/>
                <a:ea typeface="Arial"/>
                <a:cs typeface="Arial"/>
                <a:sym typeface="Arial"/>
              </a:defRPr>
            </a:lvl9pPr>
          </a:lstStyle>
          <a:p>
            <a:endParaRPr/>
          </a:p>
        </p:txBody>
      </p:sp>
      <p:sp>
        <p:nvSpPr>
          <p:cNvPr id="145" name="Google Shape;145;g84ff7f87f5_1_743"/>
          <p:cNvSpPr txBox="1">
            <a:spLocks noGrp="1"/>
          </p:cNvSpPr>
          <p:nvPr>
            <p:ph type="body" idx="23"/>
          </p:nvPr>
        </p:nvSpPr>
        <p:spPr>
          <a:xfrm>
            <a:off x="8305800" y="4419239"/>
            <a:ext cx="3555900" cy="905100"/>
          </a:xfrm>
          <a:prstGeom prst="rect">
            <a:avLst/>
          </a:prstGeom>
          <a:noFill/>
          <a:ln>
            <a:noFill/>
          </a:ln>
        </p:spPr>
        <p:txBody>
          <a:bodyPr spcFirstLastPara="1" wrap="square" lIns="23275" tIns="46575" rIns="23275" bIns="11625" anchor="t" anchorCtr="0">
            <a:noAutofit/>
          </a:bodyPr>
          <a:lstStyle>
            <a:lvl1pPr marL="457200" lvl="0" indent="-279400" algn="l" rtl="0">
              <a:lnSpc>
                <a:spcPct val="100000"/>
              </a:lnSpc>
              <a:spcBef>
                <a:spcPts val="300"/>
              </a:spcBef>
              <a:spcAft>
                <a:spcPts val="0"/>
              </a:spcAft>
              <a:buSzPts val="800"/>
              <a:buChar char="●"/>
              <a:defRPr sz="800"/>
            </a:lvl1pPr>
            <a:lvl2pPr marL="914400" lvl="1" indent="-273050" algn="l" rtl="0">
              <a:lnSpc>
                <a:spcPct val="100000"/>
              </a:lnSpc>
              <a:spcBef>
                <a:spcPts val="2100"/>
              </a:spcBef>
              <a:spcAft>
                <a:spcPts val="0"/>
              </a:spcAft>
              <a:buSzPts val="700"/>
              <a:buChar char="○"/>
              <a:defRPr sz="700"/>
            </a:lvl2pPr>
            <a:lvl3pPr marL="1371600" lvl="2" indent="-273050" algn="l" rtl="0">
              <a:lnSpc>
                <a:spcPct val="100000"/>
              </a:lnSpc>
              <a:spcBef>
                <a:spcPts val="2100"/>
              </a:spcBef>
              <a:spcAft>
                <a:spcPts val="0"/>
              </a:spcAft>
              <a:buSzPts val="700"/>
              <a:buChar char="■"/>
              <a:defRPr sz="700"/>
            </a:lvl3pPr>
            <a:lvl4pPr marL="1828800" lvl="3" indent="-273050" algn="l" rtl="0">
              <a:lnSpc>
                <a:spcPct val="100000"/>
              </a:lnSpc>
              <a:spcBef>
                <a:spcPts val="2100"/>
              </a:spcBef>
              <a:spcAft>
                <a:spcPts val="0"/>
              </a:spcAft>
              <a:buSzPts val="700"/>
              <a:buChar char="●"/>
              <a:defRPr sz="700"/>
            </a:lvl4pPr>
            <a:lvl5pPr marL="2286000" lvl="4" indent="-273050" algn="l" rtl="0">
              <a:lnSpc>
                <a:spcPct val="100000"/>
              </a:lnSpc>
              <a:spcBef>
                <a:spcPts val="2100"/>
              </a:spcBef>
              <a:spcAft>
                <a:spcPts val="0"/>
              </a:spcAft>
              <a:buSzPts val="700"/>
              <a:buChar char="○"/>
              <a:defRPr sz="700"/>
            </a:lvl5pPr>
            <a:lvl6pPr marL="2743200" lvl="5" indent="-273050" algn="l" rtl="0">
              <a:lnSpc>
                <a:spcPct val="100000"/>
              </a:lnSpc>
              <a:spcBef>
                <a:spcPts val="2100"/>
              </a:spcBef>
              <a:spcAft>
                <a:spcPts val="0"/>
              </a:spcAft>
              <a:buSzPts val="700"/>
              <a:buChar char="■"/>
              <a:defRPr sz="700"/>
            </a:lvl6pPr>
            <a:lvl7pPr marL="3200400" lvl="6" indent="-273050" algn="l" rtl="0">
              <a:lnSpc>
                <a:spcPct val="100000"/>
              </a:lnSpc>
              <a:spcBef>
                <a:spcPts val="2100"/>
              </a:spcBef>
              <a:spcAft>
                <a:spcPts val="0"/>
              </a:spcAft>
              <a:buSzPts val="700"/>
              <a:buChar char="●"/>
              <a:defRPr sz="700"/>
            </a:lvl7pPr>
            <a:lvl8pPr marL="3657600" lvl="7" indent="-273050" algn="l" rtl="0">
              <a:lnSpc>
                <a:spcPct val="100000"/>
              </a:lnSpc>
              <a:spcBef>
                <a:spcPts val="2100"/>
              </a:spcBef>
              <a:spcAft>
                <a:spcPts val="0"/>
              </a:spcAft>
              <a:buSzPts val="700"/>
              <a:buChar char="○"/>
              <a:defRPr sz="700"/>
            </a:lvl8pPr>
            <a:lvl9pPr marL="4114800" lvl="8" indent="-273050" algn="l" rtl="0">
              <a:lnSpc>
                <a:spcPct val="100000"/>
              </a:lnSpc>
              <a:spcBef>
                <a:spcPts val="2100"/>
              </a:spcBef>
              <a:spcAft>
                <a:spcPts val="2100"/>
              </a:spcAft>
              <a:buSzPts val="700"/>
              <a:buChar char="■"/>
              <a:defRPr sz="700"/>
            </a:lvl9pPr>
          </a:lstStyle>
          <a:p>
            <a:endParaRPr/>
          </a:p>
        </p:txBody>
      </p:sp>
      <p:sp>
        <p:nvSpPr>
          <p:cNvPr id="146" name="Google Shape;146;g84ff7f87f5_1_743"/>
          <p:cNvSpPr txBox="1">
            <a:spLocks noGrp="1"/>
          </p:cNvSpPr>
          <p:nvPr>
            <p:ph type="body" idx="24"/>
          </p:nvPr>
        </p:nvSpPr>
        <p:spPr>
          <a:xfrm>
            <a:off x="8305800" y="5358765"/>
            <a:ext cx="3555900" cy="2541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spcFirstLastPara="1" wrap="square" lIns="93125" tIns="11625" rIns="23275" bIns="11625" anchor="ctr" anchorCtr="0">
            <a:noAutofit/>
          </a:bodyPr>
          <a:lstStyle>
            <a:lvl1pPr marL="457200" lvl="0" indent="-228600" algn="ctr" rtl="0">
              <a:lnSpc>
                <a:spcPct val="100000"/>
              </a:lnSpc>
              <a:spcBef>
                <a:spcPts val="0"/>
              </a:spcBef>
              <a:spcAft>
                <a:spcPts val="0"/>
              </a:spcAft>
              <a:buSzPts val="1400"/>
              <a:buNone/>
              <a:defRPr sz="1400" cap="none">
                <a:solidFill>
                  <a:schemeClr val="lt1"/>
                </a:solidFill>
                <a:latin typeface="Arial"/>
                <a:ea typeface="Arial"/>
                <a:cs typeface="Arial"/>
                <a:sym typeface="Arial"/>
              </a:defRPr>
            </a:lvl1pPr>
            <a:lvl2pPr marL="914400" lvl="1"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2pPr>
            <a:lvl3pPr marL="1371600" lvl="2"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3pPr>
            <a:lvl4pPr marL="1828800" lvl="3"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4pPr>
            <a:lvl5pPr marL="2286000" lvl="4"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5pPr>
            <a:lvl6pPr marL="2743200" lvl="5"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6pPr>
            <a:lvl7pPr marL="3200400" lvl="6"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7pPr>
            <a:lvl8pPr marL="3657600" lvl="7" indent="-228600" algn="l" rtl="0">
              <a:lnSpc>
                <a:spcPct val="100000"/>
              </a:lnSpc>
              <a:spcBef>
                <a:spcPts val="2100"/>
              </a:spcBef>
              <a:spcAft>
                <a:spcPts val="0"/>
              </a:spcAft>
              <a:buSzPts val="1500"/>
              <a:buNone/>
              <a:defRPr sz="1500" cap="none">
                <a:solidFill>
                  <a:schemeClr val="lt1"/>
                </a:solidFill>
                <a:latin typeface="Arial"/>
                <a:ea typeface="Arial"/>
                <a:cs typeface="Arial"/>
                <a:sym typeface="Arial"/>
              </a:defRPr>
            </a:lvl8pPr>
            <a:lvl9pPr marL="4114800" lvl="8" indent="-228600" algn="l" rtl="0">
              <a:lnSpc>
                <a:spcPct val="100000"/>
              </a:lnSpc>
              <a:spcBef>
                <a:spcPts val="2100"/>
              </a:spcBef>
              <a:spcAft>
                <a:spcPts val="2100"/>
              </a:spcAft>
              <a:buSzPts val="1500"/>
              <a:buNone/>
              <a:defRPr sz="1500" cap="none">
                <a:solidFill>
                  <a:schemeClr val="lt1"/>
                </a:solidFill>
                <a:latin typeface="Arial"/>
                <a:ea typeface="Arial"/>
                <a:cs typeface="Arial"/>
                <a:sym typeface="Arial"/>
              </a:defRPr>
            </a:lvl9pPr>
          </a:lstStyle>
          <a:p>
            <a:endParaRPr/>
          </a:p>
        </p:txBody>
      </p:sp>
      <p:sp>
        <p:nvSpPr>
          <p:cNvPr id="147" name="Google Shape;147;g84ff7f87f5_1_743"/>
          <p:cNvSpPr txBox="1">
            <a:spLocks noGrp="1"/>
          </p:cNvSpPr>
          <p:nvPr>
            <p:ph type="body" idx="25"/>
          </p:nvPr>
        </p:nvSpPr>
        <p:spPr>
          <a:xfrm>
            <a:off x="8305800" y="5659755"/>
            <a:ext cx="3555900" cy="929700"/>
          </a:xfrm>
          <a:prstGeom prst="rect">
            <a:avLst/>
          </a:prstGeom>
          <a:noFill/>
          <a:ln>
            <a:noFill/>
          </a:ln>
        </p:spPr>
        <p:txBody>
          <a:bodyPr spcFirstLastPara="1" wrap="square" lIns="23275" tIns="46575" rIns="23275" bIns="11625" anchor="t" anchorCtr="0">
            <a:noAutofit/>
          </a:bodyPr>
          <a:lstStyle>
            <a:lvl1pPr marL="457200" lvl="0" indent="-279400" algn="l" rtl="0">
              <a:lnSpc>
                <a:spcPct val="100000"/>
              </a:lnSpc>
              <a:spcBef>
                <a:spcPts val="300"/>
              </a:spcBef>
              <a:spcAft>
                <a:spcPts val="0"/>
              </a:spcAft>
              <a:buSzPts val="800"/>
              <a:buChar char="●"/>
              <a:defRPr sz="800"/>
            </a:lvl1pPr>
            <a:lvl2pPr marL="914400" lvl="1" indent="-273050" algn="l" rtl="0">
              <a:lnSpc>
                <a:spcPct val="100000"/>
              </a:lnSpc>
              <a:spcBef>
                <a:spcPts val="2100"/>
              </a:spcBef>
              <a:spcAft>
                <a:spcPts val="0"/>
              </a:spcAft>
              <a:buSzPts val="700"/>
              <a:buChar char="○"/>
              <a:defRPr sz="700"/>
            </a:lvl2pPr>
            <a:lvl3pPr marL="1371600" lvl="2" indent="-273050" algn="l" rtl="0">
              <a:lnSpc>
                <a:spcPct val="100000"/>
              </a:lnSpc>
              <a:spcBef>
                <a:spcPts val="2100"/>
              </a:spcBef>
              <a:spcAft>
                <a:spcPts val="0"/>
              </a:spcAft>
              <a:buSzPts val="700"/>
              <a:buChar char="■"/>
              <a:defRPr sz="700"/>
            </a:lvl3pPr>
            <a:lvl4pPr marL="1828800" lvl="3" indent="-273050" algn="l" rtl="0">
              <a:lnSpc>
                <a:spcPct val="100000"/>
              </a:lnSpc>
              <a:spcBef>
                <a:spcPts val="2100"/>
              </a:spcBef>
              <a:spcAft>
                <a:spcPts val="0"/>
              </a:spcAft>
              <a:buSzPts val="700"/>
              <a:buChar char="●"/>
              <a:defRPr sz="700"/>
            </a:lvl4pPr>
            <a:lvl5pPr marL="2286000" lvl="4" indent="-273050" algn="l" rtl="0">
              <a:lnSpc>
                <a:spcPct val="100000"/>
              </a:lnSpc>
              <a:spcBef>
                <a:spcPts val="2100"/>
              </a:spcBef>
              <a:spcAft>
                <a:spcPts val="0"/>
              </a:spcAft>
              <a:buSzPts val="700"/>
              <a:buChar char="○"/>
              <a:defRPr sz="700"/>
            </a:lvl5pPr>
            <a:lvl6pPr marL="2743200" lvl="5" indent="-273050" algn="l" rtl="0">
              <a:lnSpc>
                <a:spcPct val="100000"/>
              </a:lnSpc>
              <a:spcBef>
                <a:spcPts val="2100"/>
              </a:spcBef>
              <a:spcAft>
                <a:spcPts val="0"/>
              </a:spcAft>
              <a:buSzPts val="700"/>
              <a:buChar char="■"/>
              <a:defRPr sz="700"/>
            </a:lvl6pPr>
            <a:lvl7pPr marL="3200400" lvl="6" indent="-273050" algn="l" rtl="0">
              <a:lnSpc>
                <a:spcPct val="100000"/>
              </a:lnSpc>
              <a:spcBef>
                <a:spcPts val="2100"/>
              </a:spcBef>
              <a:spcAft>
                <a:spcPts val="0"/>
              </a:spcAft>
              <a:buSzPts val="700"/>
              <a:buChar char="●"/>
              <a:defRPr sz="700"/>
            </a:lvl7pPr>
            <a:lvl8pPr marL="3657600" lvl="7" indent="-273050" algn="l" rtl="0">
              <a:lnSpc>
                <a:spcPct val="100000"/>
              </a:lnSpc>
              <a:spcBef>
                <a:spcPts val="2100"/>
              </a:spcBef>
              <a:spcAft>
                <a:spcPts val="0"/>
              </a:spcAft>
              <a:buSzPts val="700"/>
              <a:buChar char="○"/>
              <a:defRPr sz="700"/>
            </a:lvl8pPr>
            <a:lvl9pPr marL="4114800" lvl="8" indent="-273050" algn="l" rtl="0">
              <a:lnSpc>
                <a:spcPct val="100000"/>
              </a:lnSpc>
              <a:spcBef>
                <a:spcPts val="2100"/>
              </a:spcBef>
              <a:spcAft>
                <a:spcPts val="2100"/>
              </a:spcAft>
              <a:buSzPts val="700"/>
              <a:buChar char="■"/>
              <a:defRPr sz="700"/>
            </a:lvl9pPr>
          </a:lstStyle>
          <a:p>
            <a:endParaRPr/>
          </a:p>
        </p:txBody>
      </p:sp>
      <p:sp>
        <p:nvSpPr>
          <p:cNvPr id="148" name="Google Shape;148;g84ff7f87f5_1_743"/>
          <p:cNvSpPr txBox="1">
            <a:spLocks noGrp="1"/>
          </p:cNvSpPr>
          <p:nvPr>
            <p:ph type="dt" idx="10"/>
          </p:nvPr>
        </p:nvSpPr>
        <p:spPr>
          <a:xfrm>
            <a:off x="317500" y="6690562"/>
            <a:ext cx="2743200" cy="95400"/>
          </a:xfrm>
          <a:prstGeom prst="rect">
            <a:avLst/>
          </a:prstGeom>
          <a:noFill/>
          <a:ln>
            <a:noFill/>
          </a:ln>
        </p:spPr>
        <p:txBody>
          <a:bodyPr spcFirstLastPara="1" wrap="square" lIns="23275" tIns="11625" rIns="23275" bIns="11625" anchor="ctr" anchorCtr="0">
            <a:noAutofit/>
          </a:bodyPr>
          <a:lstStyle>
            <a:lvl1pPr lvl="0" algn="l" rtl="0">
              <a:spcBef>
                <a:spcPts val="0"/>
              </a:spcBef>
              <a:spcAft>
                <a:spcPts val="0"/>
              </a:spcAft>
              <a:buSzPts val="400"/>
              <a:buNone/>
              <a:defRPr sz="400"/>
            </a:lvl1pPr>
            <a:lvl2pPr lvl="1" algn="l" rtl="0">
              <a:spcBef>
                <a:spcPts val="0"/>
              </a:spcBef>
              <a:spcAft>
                <a:spcPts val="0"/>
              </a:spcAft>
              <a:buSzPts val="400"/>
              <a:buNone/>
              <a:defRPr sz="400"/>
            </a:lvl2pPr>
            <a:lvl3pPr lvl="2" algn="l" rtl="0">
              <a:spcBef>
                <a:spcPts val="0"/>
              </a:spcBef>
              <a:spcAft>
                <a:spcPts val="0"/>
              </a:spcAft>
              <a:buSzPts val="400"/>
              <a:buNone/>
              <a:defRPr sz="400"/>
            </a:lvl3pPr>
            <a:lvl4pPr lvl="3" algn="l" rtl="0">
              <a:spcBef>
                <a:spcPts val="0"/>
              </a:spcBef>
              <a:spcAft>
                <a:spcPts val="0"/>
              </a:spcAft>
              <a:buSzPts val="400"/>
              <a:buNone/>
              <a:defRPr sz="400"/>
            </a:lvl4pPr>
            <a:lvl5pPr lvl="4" algn="l" rtl="0">
              <a:spcBef>
                <a:spcPts val="0"/>
              </a:spcBef>
              <a:spcAft>
                <a:spcPts val="0"/>
              </a:spcAft>
              <a:buSzPts val="400"/>
              <a:buNone/>
              <a:defRPr sz="400"/>
            </a:lvl5pPr>
            <a:lvl6pPr lvl="5" algn="l" rtl="0">
              <a:spcBef>
                <a:spcPts val="0"/>
              </a:spcBef>
              <a:spcAft>
                <a:spcPts val="0"/>
              </a:spcAft>
              <a:buSzPts val="400"/>
              <a:buNone/>
              <a:defRPr sz="400"/>
            </a:lvl6pPr>
            <a:lvl7pPr lvl="6" algn="l" rtl="0">
              <a:spcBef>
                <a:spcPts val="0"/>
              </a:spcBef>
              <a:spcAft>
                <a:spcPts val="0"/>
              </a:spcAft>
              <a:buSzPts val="400"/>
              <a:buNone/>
              <a:defRPr sz="400"/>
            </a:lvl7pPr>
            <a:lvl8pPr lvl="7" algn="l" rtl="0">
              <a:spcBef>
                <a:spcPts val="0"/>
              </a:spcBef>
              <a:spcAft>
                <a:spcPts val="0"/>
              </a:spcAft>
              <a:buSzPts val="400"/>
              <a:buNone/>
              <a:defRPr sz="400"/>
            </a:lvl8pPr>
            <a:lvl9pPr lvl="8" algn="l" rtl="0">
              <a:spcBef>
                <a:spcPts val="0"/>
              </a:spcBef>
              <a:spcAft>
                <a:spcPts val="0"/>
              </a:spcAft>
              <a:buSzPts val="400"/>
              <a:buNone/>
              <a:defRPr sz="400"/>
            </a:lvl9pPr>
          </a:lstStyle>
          <a:p>
            <a:endParaRPr/>
          </a:p>
        </p:txBody>
      </p:sp>
      <p:sp>
        <p:nvSpPr>
          <p:cNvPr id="149" name="Google Shape;149;g84ff7f87f5_1_743"/>
          <p:cNvSpPr txBox="1">
            <a:spLocks noGrp="1"/>
          </p:cNvSpPr>
          <p:nvPr>
            <p:ph type="ftr" idx="11"/>
          </p:nvPr>
        </p:nvSpPr>
        <p:spPr>
          <a:xfrm>
            <a:off x="3060700" y="6690562"/>
            <a:ext cx="6070500" cy="95400"/>
          </a:xfrm>
          <a:prstGeom prst="rect">
            <a:avLst/>
          </a:prstGeom>
          <a:noFill/>
          <a:ln>
            <a:noFill/>
          </a:ln>
        </p:spPr>
        <p:txBody>
          <a:bodyPr spcFirstLastPara="1" wrap="square" lIns="23275" tIns="11625" rIns="23275" bIns="11625" anchor="ctr" anchorCtr="0">
            <a:noAutofit/>
          </a:bodyPr>
          <a:lstStyle>
            <a:lvl1pPr lvl="0" algn="ctr" rtl="0">
              <a:spcBef>
                <a:spcPts val="0"/>
              </a:spcBef>
              <a:spcAft>
                <a:spcPts val="0"/>
              </a:spcAft>
              <a:buSzPts val="400"/>
              <a:buNone/>
              <a:defRPr sz="400"/>
            </a:lvl1pPr>
            <a:lvl2pPr lvl="1" algn="l" rtl="0">
              <a:spcBef>
                <a:spcPts val="0"/>
              </a:spcBef>
              <a:spcAft>
                <a:spcPts val="0"/>
              </a:spcAft>
              <a:buSzPts val="400"/>
              <a:buNone/>
              <a:defRPr sz="400"/>
            </a:lvl2pPr>
            <a:lvl3pPr lvl="2" algn="l" rtl="0">
              <a:spcBef>
                <a:spcPts val="0"/>
              </a:spcBef>
              <a:spcAft>
                <a:spcPts val="0"/>
              </a:spcAft>
              <a:buSzPts val="400"/>
              <a:buNone/>
              <a:defRPr sz="400"/>
            </a:lvl3pPr>
            <a:lvl4pPr lvl="3" algn="l" rtl="0">
              <a:spcBef>
                <a:spcPts val="0"/>
              </a:spcBef>
              <a:spcAft>
                <a:spcPts val="0"/>
              </a:spcAft>
              <a:buSzPts val="400"/>
              <a:buNone/>
              <a:defRPr sz="400"/>
            </a:lvl4pPr>
            <a:lvl5pPr lvl="4" algn="l" rtl="0">
              <a:spcBef>
                <a:spcPts val="0"/>
              </a:spcBef>
              <a:spcAft>
                <a:spcPts val="0"/>
              </a:spcAft>
              <a:buSzPts val="400"/>
              <a:buNone/>
              <a:defRPr sz="400"/>
            </a:lvl5pPr>
            <a:lvl6pPr lvl="5" algn="l" rtl="0">
              <a:spcBef>
                <a:spcPts val="0"/>
              </a:spcBef>
              <a:spcAft>
                <a:spcPts val="0"/>
              </a:spcAft>
              <a:buSzPts val="400"/>
              <a:buNone/>
              <a:defRPr sz="400"/>
            </a:lvl6pPr>
            <a:lvl7pPr lvl="6" algn="l" rtl="0">
              <a:spcBef>
                <a:spcPts val="0"/>
              </a:spcBef>
              <a:spcAft>
                <a:spcPts val="0"/>
              </a:spcAft>
              <a:buSzPts val="400"/>
              <a:buNone/>
              <a:defRPr sz="400"/>
            </a:lvl7pPr>
            <a:lvl8pPr lvl="7" algn="l" rtl="0">
              <a:spcBef>
                <a:spcPts val="0"/>
              </a:spcBef>
              <a:spcAft>
                <a:spcPts val="0"/>
              </a:spcAft>
              <a:buSzPts val="400"/>
              <a:buNone/>
              <a:defRPr sz="400"/>
            </a:lvl8pPr>
            <a:lvl9pPr lvl="8" algn="l" rtl="0">
              <a:spcBef>
                <a:spcPts val="0"/>
              </a:spcBef>
              <a:spcAft>
                <a:spcPts val="0"/>
              </a:spcAft>
              <a:buSzPts val="400"/>
              <a:buNone/>
              <a:defRPr sz="400"/>
            </a:lvl9pPr>
          </a:lstStyle>
          <a:p>
            <a:endParaRPr/>
          </a:p>
        </p:txBody>
      </p:sp>
      <p:sp>
        <p:nvSpPr>
          <p:cNvPr id="150" name="Google Shape;150;g84ff7f87f5_1_743"/>
          <p:cNvSpPr txBox="1">
            <a:spLocks noGrp="1"/>
          </p:cNvSpPr>
          <p:nvPr>
            <p:ph type="sldNum" idx="12"/>
          </p:nvPr>
        </p:nvSpPr>
        <p:spPr>
          <a:xfrm>
            <a:off x="9131300" y="6690562"/>
            <a:ext cx="2743200" cy="95400"/>
          </a:xfrm>
          <a:prstGeom prst="rect">
            <a:avLst/>
          </a:prstGeom>
          <a:noFill/>
          <a:ln>
            <a:noFill/>
          </a:ln>
        </p:spPr>
        <p:txBody>
          <a:bodyPr spcFirstLastPara="1" wrap="square" lIns="23275" tIns="11625" rIns="23275" bIns="1162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1" name="Google Shape;151;g84ff7f87f5_1_743"/>
          <p:cNvSpPr>
            <a:spLocks noGrp="1"/>
          </p:cNvSpPr>
          <p:nvPr>
            <p:ph type="pic" idx="26"/>
          </p:nvPr>
        </p:nvSpPr>
        <p:spPr>
          <a:xfrm>
            <a:off x="8964083" y="0"/>
            <a:ext cx="3228000" cy="800400"/>
          </a:xfrm>
          <a:prstGeom prst="rect">
            <a:avLst/>
          </a:prstGeom>
          <a:noFill/>
          <a:ln>
            <a:noFill/>
          </a:ln>
        </p:spPr>
        <p:txBody>
          <a:bodyPr spcFirstLastPara="1" wrap="square" lIns="23275" tIns="116425" rIns="23275" bIns="11625" anchor="t" anchorCtr="0">
            <a:noAutofit/>
          </a:bodyPr>
          <a:lstStyle>
            <a:lvl1pPr marR="0" lvl="0" algn="ctr" rtl="0">
              <a:lnSpc>
                <a:spcPct val="100000"/>
              </a:lnSpc>
              <a:spcBef>
                <a:spcPts val="300"/>
              </a:spcBef>
              <a:spcAft>
                <a:spcPts val="0"/>
              </a:spcAft>
              <a:buClr>
                <a:srgbClr val="A5A5A5"/>
              </a:buClr>
              <a:buSzPts val="7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rgbClr val="A5A5A5"/>
              </a:buClr>
              <a:buSzPts val="600"/>
              <a:buFont typeface="Arial"/>
              <a:buChar char="•"/>
              <a:defRPr sz="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A5A5A5"/>
              </a:buClr>
              <a:buSzPts val="600"/>
              <a:buFont typeface="Arial"/>
              <a:buChar char="•"/>
              <a:defRPr sz="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rgbClr val="A5A5A5"/>
              </a:buClr>
              <a:buSzPts val="600"/>
              <a:buFont typeface="Arial"/>
              <a:buChar char="•"/>
              <a:defRPr sz="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rgbClr val="A5A5A5"/>
              </a:buClr>
              <a:buSzPts val="600"/>
              <a:buFont typeface="Arial"/>
              <a:buChar char="•"/>
              <a:defRPr sz="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A5A5A5"/>
              </a:buClr>
              <a:buSzPts val="600"/>
              <a:buFont typeface="Arial"/>
              <a:buChar char="•"/>
              <a:defRPr sz="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A5A5A5"/>
              </a:buClr>
              <a:buSzPts val="600"/>
              <a:buFont typeface="Arial"/>
              <a:buChar char="•"/>
              <a:defRPr sz="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A5A5A5"/>
              </a:buClr>
              <a:buSzPts val="600"/>
              <a:buFont typeface="Arial"/>
              <a:buChar char="•"/>
              <a:defRPr sz="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A5A5A5"/>
              </a:buClr>
              <a:buSzPts val="600"/>
              <a:buFont typeface="Arial"/>
              <a:buChar char="•"/>
              <a:defRPr sz="6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pos="2547">
          <p15:clr>
            <a:srgbClr val="A4A3A4"/>
          </p15:clr>
        </p15:guide>
        <p15:guide id="2" pos="5133">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g84ff7f87f5_1_569"/>
          <p:cNvGrpSpPr/>
          <p:nvPr/>
        </p:nvGrpSpPr>
        <p:grpSpPr>
          <a:xfrm>
            <a:off x="8130968" y="7"/>
            <a:ext cx="4060732" cy="2707359"/>
            <a:chOff x="6098378" y="5"/>
            <a:chExt cx="3045625" cy="2030570"/>
          </a:xfrm>
        </p:grpSpPr>
        <p:sp>
          <p:nvSpPr>
            <p:cNvPr id="21" name="Google Shape;21;g84ff7f87f5_1_569"/>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g84ff7f87f5_1_569"/>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g84ff7f87f5_1_569"/>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g84ff7f87f5_1_569"/>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g84ff7f87f5_1_569"/>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6" name="Google Shape;26;g84ff7f87f5_1_569"/>
          <p:cNvSpPr txBox="1">
            <a:spLocks noGrp="1"/>
          </p:cNvSpPr>
          <p:nvPr>
            <p:ph type="title"/>
          </p:nvPr>
        </p:nvSpPr>
        <p:spPr>
          <a:xfrm>
            <a:off x="797467" y="2869796"/>
            <a:ext cx="10962900" cy="11184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a:endParaRPr/>
          </a:p>
        </p:txBody>
      </p:sp>
      <p:sp>
        <p:nvSpPr>
          <p:cNvPr id="27" name="Google Shape;27;g84ff7f87f5_1_569"/>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g84ff7f87f5_1_578"/>
          <p:cNvGrpSpPr/>
          <p:nvPr/>
        </p:nvGrpSpPr>
        <p:grpSpPr>
          <a:xfrm>
            <a:off x="0" y="5204762"/>
            <a:ext cx="12191695" cy="1653192"/>
            <a:chOff x="0" y="3903669"/>
            <a:chExt cx="9144000" cy="1239925"/>
          </a:xfrm>
        </p:grpSpPr>
        <p:sp>
          <p:nvSpPr>
            <p:cNvPr id="30" name="Google Shape;30;g84ff7f87f5_1_578"/>
            <p:cNvSpPr/>
            <p:nvPr/>
          </p:nvSpPr>
          <p:spPr>
            <a:xfrm>
              <a:off x="8154895" y="3903669"/>
              <a:ext cx="989100" cy="9879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g84ff7f87f5_1_578"/>
            <p:cNvSpPr/>
            <p:nvPr/>
          </p:nvSpPr>
          <p:spPr>
            <a:xfrm flipH="1">
              <a:off x="6181163" y="3903669"/>
              <a:ext cx="989100" cy="9879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g84ff7f87f5_1_578"/>
            <p:cNvSpPr/>
            <p:nvPr/>
          </p:nvSpPr>
          <p:spPr>
            <a:xfrm>
              <a:off x="7170274" y="3903669"/>
              <a:ext cx="989100" cy="9879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g84ff7f87f5_1_578"/>
            <p:cNvSpPr/>
            <p:nvPr/>
          </p:nvSpPr>
          <p:spPr>
            <a:xfrm rot="10800000">
              <a:off x="8154757" y="3903682"/>
              <a:ext cx="989100" cy="9879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g84ff7f87f5_1_578"/>
            <p:cNvSpPr/>
            <p:nvPr/>
          </p:nvSpPr>
          <p:spPr>
            <a:xfrm>
              <a:off x="0" y="4891594"/>
              <a:ext cx="9144000" cy="252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5" name="Google Shape;35;g84ff7f87f5_1_578"/>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6" name="Google Shape;36;g84ff7f87f5_1_578"/>
          <p:cNvSpPr txBox="1">
            <a:spLocks noGrp="1"/>
          </p:cNvSpPr>
          <p:nvPr>
            <p:ph type="body" idx="1"/>
          </p:nvPr>
        </p:nvSpPr>
        <p:spPr>
          <a:xfrm>
            <a:off x="415600" y="1639833"/>
            <a:ext cx="11360700" cy="44520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37" name="Google Shape;37;g84ff7f87f5_1_578"/>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g84ff7f87f5_1_588"/>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0" name="Google Shape;40;g84ff7f87f5_1_588"/>
          <p:cNvSpPr txBox="1">
            <a:spLocks noGrp="1"/>
          </p:cNvSpPr>
          <p:nvPr>
            <p:ph type="body" idx="1"/>
          </p:nvPr>
        </p:nvSpPr>
        <p:spPr>
          <a:xfrm>
            <a:off x="415600" y="1639967"/>
            <a:ext cx="5333100" cy="4452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1" name="Google Shape;41;g84ff7f87f5_1_588"/>
          <p:cNvSpPr txBox="1">
            <a:spLocks noGrp="1"/>
          </p:cNvSpPr>
          <p:nvPr>
            <p:ph type="body" idx="2"/>
          </p:nvPr>
        </p:nvSpPr>
        <p:spPr>
          <a:xfrm>
            <a:off x="6443200" y="1639967"/>
            <a:ext cx="5333100" cy="4452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2" name="Google Shape;42;g84ff7f87f5_1_588"/>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g84ff7f87f5_1_593"/>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5" name="Google Shape;45;g84ff7f87f5_1_593"/>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g84ff7f87f5_1_596"/>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8" name="Google Shape;48;g84ff7f87f5_1_596"/>
          <p:cNvSpPr txBox="1">
            <a:spLocks noGrp="1"/>
          </p:cNvSpPr>
          <p:nvPr>
            <p:ph type="body" idx="1"/>
          </p:nvPr>
        </p:nvSpPr>
        <p:spPr>
          <a:xfrm>
            <a:off x="415600" y="1954405"/>
            <a:ext cx="3744000" cy="41376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9" name="Google Shape;49;g84ff7f87f5_1_596"/>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grpSp>
        <p:nvGrpSpPr>
          <p:cNvPr id="51" name="Google Shape;51;g84ff7f87f5_1_600"/>
          <p:cNvGrpSpPr/>
          <p:nvPr/>
        </p:nvGrpSpPr>
        <p:grpSpPr>
          <a:xfrm>
            <a:off x="8130968" y="7"/>
            <a:ext cx="4060732" cy="2707359"/>
            <a:chOff x="6098378" y="5"/>
            <a:chExt cx="3045625" cy="2030570"/>
          </a:xfrm>
        </p:grpSpPr>
        <p:sp>
          <p:nvSpPr>
            <p:cNvPr id="52" name="Google Shape;52;g84ff7f87f5_1_600"/>
            <p:cNvSpPr/>
            <p:nvPr/>
          </p:nvSpPr>
          <p:spPr>
            <a:xfrm>
              <a:off x="8128803" y="16"/>
              <a:ext cx="1015200" cy="1015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g84ff7f87f5_1_600"/>
            <p:cNvSpPr/>
            <p:nvPr/>
          </p:nvSpPr>
          <p:spPr>
            <a:xfrm flipH="1">
              <a:off x="7113463" y="5"/>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 name="Google Shape;54;g84ff7f87f5_1_600"/>
            <p:cNvSpPr/>
            <p:nvPr/>
          </p:nvSpPr>
          <p:spPr>
            <a:xfrm rot="10800000" flipH="1">
              <a:off x="7113588" y="107"/>
              <a:ext cx="1015200" cy="10152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g84ff7f87f5_1_600"/>
            <p:cNvSpPr/>
            <p:nvPr/>
          </p:nvSpPr>
          <p:spPr>
            <a:xfrm rot="10800000">
              <a:off x="6098378" y="97"/>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g84ff7f87f5_1_600"/>
            <p:cNvSpPr/>
            <p:nvPr/>
          </p:nvSpPr>
          <p:spPr>
            <a:xfrm rot="10800000">
              <a:off x="8128789" y="1015375"/>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7" name="Google Shape;57;g84ff7f87f5_1_600"/>
          <p:cNvSpPr txBox="1">
            <a:spLocks noGrp="1"/>
          </p:cNvSpPr>
          <p:nvPr>
            <p:ph type="title"/>
          </p:nvPr>
        </p:nvSpPr>
        <p:spPr>
          <a:xfrm>
            <a:off x="653667" y="701800"/>
            <a:ext cx="7491600" cy="54543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a:endParaRPr/>
          </a:p>
        </p:txBody>
      </p:sp>
      <p:sp>
        <p:nvSpPr>
          <p:cNvPr id="58" name="Google Shape;58;g84ff7f87f5_1_600"/>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g84ff7f87f5_1_609"/>
          <p:cNvSpPr/>
          <p:nvPr/>
        </p:nvSpPr>
        <p:spPr>
          <a:xfrm>
            <a:off x="6096000" y="-2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61" name="Google Shape;61;g84ff7f87f5_1_609"/>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g84ff7f87f5_1_609"/>
          <p:cNvSpPr txBox="1">
            <a:spLocks noGrp="1"/>
          </p:cNvSpPr>
          <p:nvPr>
            <p:ph type="title"/>
          </p:nvPr>
        </p:nvSpPr>
        <p:spPr>
          <a:xfrm>
            <a:off x="354000" y="1534800"/>
            <a:ext cx="5393700" cy="2085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63" name="Google Shape;63;g84ff7f87f5_1_609"/>
          <p:cNvSpPr txBox="1">
            <a:spLocks noGrp="1"/>
          </p:cNvSpPr>
          <p:nvPr>
            <p:ph type="subTitle" idx="1"/>
          </p:nvPr>
        </p:nvSpPr>
        <p:spPr>
          <a:xfrm>
            <a:off x="354000" y="3692002"/>
            <a:ext cx="5393700" cy="16923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4" name="Google Shape;64;g84ff7f87f5_1_60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2100"/>
              </a:spcBef>
              <a:spcAft>
                <a:spcPts val="0"/>
              </a:spcAft>
              <a:buClr>
                <a:schemeClr val="lt1"/>
              </a:buClr>
              <a:buSzPts val="1900"/>
              <a:buChar char="○"/>
              <a:defRPr>
                <a:solidFill>
                  <a:schemeClr val="lt1"/>
                </a:solidFill>
              </a:defRPr>
            </a:lvl2pPr>
            <a:lvl3pPr marL="1371600" lvl="2" indent="-349250">
              <a:spcBef>
                <a:spcPts val="2100"/>
              </a:spcBef>
              <a:spcAft>
                <a:spcPts val="0"/>
              </a:spcAft>
              <a:buClr>
                <a:schemeClr val="lt1"/>
              </a:buClr>
              <a:buSzPts val="1900"/>
              <a:buChar char="■"/>
              <a:defRPr>
                <a:solidFill>
                  <a:schemeClr val="lt1"/>
                </a:solidFill>
              </a:defRPr>
            </a:lvl3pPr>
            <a:lvl4pPr marL="1828800" lvl="3" indent="-349250">
              <a:spcBef>
                <a:spcPts val="2100"/>
              </a:spcBef>
              <a:spcAft>
                <a:spcPts val="0"/>
              </a:spcAft>
              <a:buClr>
                <a:schemeClr val="lt1"/>
              </a:buClr>
              <a:buSzPts val="1900"/>
              <a:buChar char="●"/>
              <a:defRPr>
                <a:solidFill>
                  <a:schemeClr val="lt1"/>
                </a:solidFill>
              </a:defRPr>
            </a:lvl4pPr>
            <a:lvl5pPr marL="2286000" lvl="4" indent="-349250">
              <a:spcBef>
                <a:spcPts val="2100"/>
              </a:spcBef>
              <a:spcAft>
                <a:spcPts val="0"/>
              </a:spcAft>
              <a:buClr>
                <a:schemeClr val="lt1"/>
              </a:buClr>
              <a:buSzPts val="1900"/>
              <a:buChar char="○"/>
              <a:defRPr>
                <a:solidFill>
                  <a:schemeClr val="lt1"/>
                </a:solidFill>
              </a:defRPr>
            </a:lvl5pPr>
            <a:lvl6pPr marL="2743200" lvl="5" indent="-349250">
              <a:spcBef>
                <a:spcPts val="2100"/>
              </a:spcBef>
              <a:spcAft>
                <a:spcPts val="0"/>
              </a:spcAft>
              <a:buClr>
                <a:schemeClr val="lt1"/>
              </a:buClr>
              <a:buSzPts val="1900"/>
              <a:buChar char="■"/>
              <a:defRPr>
                <a:solidFill>
                  <a:schemeClr val="lt1"/>
                </a:solidFill>
              </a:defRPr>
            </a:lvl6pPr>
            <a:lvl7pPr marL="3200400" lvl="6" indent="-349250">
              <a:spcBef>
                <a:spcPts val="2100"/>
              </a:spcBef>
              <a:spcAft>
                <a:spcPts val="0"/>
              </a:spcAft>
              <a:buClr>
                <a:schemeClr val="lt1"/>
              </a:buClr>
              <a:buSzPts val="1900"/>
              <a:buChar char="●"/>
              <a:defRPr>
                <a:solidFill>
                  <a:schemeClr val="lt1"/>
                </a:solidFill>
              </a:defRPr>
            </a:lvl7pPr>
            <a:lvl8pPr marL="3657600" lvl="7" indent="-349250">
              <a:spcBef>
                <a:spcPts val="2100"/>
              </a:spcBef>
              <a:spcAft>
                <a:spcPts val="0"/>
              </a:spcAft>
              <a:buClr>
                <a:schemeClr val="lt1"/>
              </a:buClr>
              <a:buSzPts val="1900"/>
              <a:buChar char="○"/>
              <a:defRPr>
                <a:solidFill>
                  <a:schemeClr val="lt1"/>
                </a:solidFill>
              </a:defRPr>
            </a:lvl8pPr>
            <a:lvl9pPr marL="4114800" lvl="8" indent="-349250">
              <a:spcBef>
                <a:spcPts val="2100"/>
              </a:spcBef>
              <a:spcAft>
                <a:spcPts val="2100"/>
              </a:spcAft>
              <a:buClr>
                <a:schemeClr val="lt1"/>
              </a:buClr>
              <a:buSzPts val="1900"/>
              <a:buChar char="■"/>
              <a:defRPr>
                <a:solidFill>
                  <a:schemeClr val="lt1"/>
                </a:solidFill>
              </a:defRPr>
            </a:lvl9pPr>
          </a:lstStyle>
          <a:p>
            <a:endParaRPr/>
          </a:p>
        </p:txBody>
      </p:sp>
      <p:sp>
        <p:nvSpPr>
          <p:cNvPr id="65" name="Google Shape;65;g84ff7f87f5_1_609"/>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g84ff7f87f5_1_616"/>
          <p:cNvSpPr txBox="1">
            <a:spLocks noGrp="1"/>
          </p:cNvSpPr>
          <p:nvPr>
            <p:ph type="body" idx="1"/>
          </p:nvPr>
        </p:nvSpPr>
        <p:spPr>
          <a:xfrm>
            <a:off x="426000" y="5640767"/>
            <a:ext cx="7998300" cy="7983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68" name="Google Shape;68;g84ff7f87f5_1_616"/>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rgbClr val="073763"/>
        </a:solidFill>
        <a:effectLst/>
      </p:bgPr>
    </p:bg>
    <p:spTree>
      <p:nvGrpSpPr>
        <p:cNvPr id="1" name="Shape 5"/>
        <p:cNvGrpSpPr/>
        <p:nvPr/>
      </p:nvGrpSpPr>
      <p:grpSpPr>
        <a:xfrm>
          <a:off x="0" y="0"/>
          <a:ext cx="0" cy="0"/>
          <a:chOff x="0" y="0"/>
          <a:chExt cx="0" cy="0"/>
        </a:xfrm>
      </p:grpSpPr>
      <p:sp>
        <p:nvSpPr>
          <p:cNvPr id="6" name="Google Shape;6;g84ff7f87f5_1_555"/>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a:endParaRPr/>
          </a:p>
        </p:txBody>
      </p:sp>
      <p:sp>
        <p:nvSpPr>
          <p:cNvPr id="7" name="Google Shape;7;g84ff7f87f5_1_555"/>
          <p:cNvSpPr txBox="1">
            <a:spLocks noGrp="1"/>
          </p:cNvSpPr>
          <p:nvPr>
            <p:ph type="body" idx="1"/>
          </p:nvPr>
        </p:nvSpPr>
        <p:spPr>
          <a:xfrm>
            <a:off x="415600" y="1639833"/>
            <a:ext cx="11360700" cy="44520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marL="914400" lvl="1"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a:endParaRPr/>
          </a:p>
        </p:txBody>
      </p:sp>
      <p:sp>
        <p:nvSpPr>
          <p:cNvPr id="8" name="Google Shape;8;g84ff7f87f5_1_555"/>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84ff7f87f5_1_5"/>
          <p:cNvSpPr txBox="1"/>
          <p:nvPr/>
        </p:nvSpPr>
        <p:spPr>
          <a:xfrm>
            <a:off x="0" y="588150"/>
            <a:ext cx="12192000" cy="5815800"/>
          </a:xfrm>
          <a:prstGeom prst="rect">
            <a:avLst/>
          </a:prstGeom>
          <a:noFill/>
          <a:ln>
            <a:noFill/>
          </a:ln>
        </p:spPr>
        <p:txBody>
          <a:bodyPr spcFirstLastPara="1" wrap="square" lIns="121900" tIns="121900" rIns="121900" bIns="121900" anchor="t" anchorCtr="0">
            <a:noAutofit/>
          </a:bodyPr>
          <a:lstStyle/>
          <a:p>
            <a:pPr marL="4114800" lvl="0" indent="0" algn="l" rtl="0">
              <a:lnSpc>
                <a:spcPct val="115000"/>
              </a:lnSpc>
              <a:spcBef>
                <a:spcPts val="1600"/>
              </a:spcBef>
              <a:spcAft>
                <a:spcPts val="0"/>
              </a:spcAft>
              <a:buNone/>
            </a:pPr>
            <a:r>
              <a:rPr lang="en-US" sz="4400" b="1">
                <a:solidFill>
                  <a:srgbClr val="FFFFFF"/>
                </a:solidFill>
                <a:latin typeface="Roboto"/>
                <a:ea typeface="Roboto"/>
                <a:cs typeface="Roboto"/>
                <a:sym typeface="Roboto"/>
              </a:rPr>
              <a:t>   </a:t>
            </a:r>
            <a:r>
              <a:rPr lang="en-US" sz="4500" b="1">
                <a:solidFill>
                  <a:srgbClr val="FFFFFF"/>
                </a:solidFill>
                <a:latin typeface="Calibri"/>
                <a:ea typeface="Calibri"/>
                <a:cs typeface="Calibri"/>
                <a:sym typeface="Calibri"/>
              </a:rPr>
              <a:t>iMatch-IT</a:t>
            </a:r>
            <a:br>
              <a:rPr lang="en-US" sz="4700" b="1">
                <a:solidFill>
                  <a:srgbClr val="FFFFFF"/>
                </a:solidFill>
                <a:latin typeface="Calibri"/>
                <a:ea typeface="Calibri"/>
                <a:cs typeface="Calibri"/>
                <a:sym typeface="Calibri"/>
              </a:rPr>
            </a:br>
            <a:endParaRPr sz="4700" b="1">
              <a:solidFill>
                <a:srgbClr val="FFFFFF"/>
              </a:solidFill>
              <a:latin typeface="Calibri"/>
              <a:ea typeface="Calibri"/>
              <a:cs typeface="Calibri"/>
              <a:sym typeface="Calibri"/>
            </a:endParaRPr>
          </a:p>
          <a:p>
            <a:pPr marL="3200400" lvl="0" indent="457200" algn="ctr" rtl="0">
              <a:lnSpc>
                <a:spcPct val="115000"/>
              </a:lnSpc>
              <a:spcBef>
                <a:spcPts val="1600"/>
              </a:spcBef>
              <a:spcAft>
                <a:spcPts val="0"/>
              </a:spcAft>
              <a:buNone/>
            </a:pPr>
            <a:endParaRPr sz="2500" b="1">
              <a:solidFill>
                <a:srgbClr val="FFFFFF"/>
              </a:solidFill>
              <a:latin typeface="Calibri"/>
              <a:ea typeface="Calibri"/>
              <a:cs typeface="Calibri"/>
              <a:sym typeface="Calibri"/>
            </a:endParaRPr>
          </a:p>
          <a:p>
            <a:pPr marL="4572000" lvl="0" indent="0" algn="l" rtl="0">
              <a:spcBef>
                <a:spcPts val="1600"/>
              </a:spcBef>
              <a:spcAft>
                <a:spcPts val="0"/>
              </a:spcAft>
              <a:buNone/>
            </a:pPr>
            <a:endParaRPr sz="2100" b="1">
              <a:solidFill>
                <a:schemeClr val="lt1"/>
              </a:solidFill>
              <a:latin typeface="Calibri"/>
              <a:ea typeface="Calibri"/>
              <a:cs typeface="Calibri"/>
              <a:sym typeface="Calibri"/>
            </a:endParaRPr>
          </a:p>
          <a:p>
            <a:pPr marL="4572000" lvl="0" indent="0" algn="l" rtl="0">
              <a:spcBef>
                <a:spcPts val="0"/>
              </a:spcBef>
              <a:spcAft>
                <a:spcPts val="0"/>
              </a:spcAft>
              <a:buNone/>
            </a:pPr>
            <a:endParaRPr sz="2100" b="1">
              <a:solidFill>
                <a:schemeClr val="lt1"/>
              </a:solidFill>
              <a:latin typeface="Calibri"/>
              <a:ea typeface="Calibri"/>
              <a:cs typeface="Calibri"/>
              <a:sym typeface="Calibri"/>
            </a:endParaRPr>
          </a:p>
          <a:p>
            <a:pPr marL="4572000" lvl="0" indent="0" algn="l" rtl="0">
              <a:lnSpc>
                <a:spcPct val="100000"/>
              </a:lnSpc>
              <a:spcBef>
                <a:spcPts val="0"/>
              </a:spcBef>
              <a:spcAft>
                <a:spcPts val="0"/>
              </a:spcAft>
              <a:buNone/>
            </a:pPr>
            <a:r>
              <a:rPr lang="en-US" sz="2100" b="1">
                <a:solidFill>
                  <a:schemeClr val="lt1"/>
                </a:solidFill>
                <a:latin typeface="Calibri"/>
                <a:ea typeface="Calibri"/>
                <a:cs typeface="Calibri"/>
                <a:sym typeface="Calibri"/>
              </a:rPr>
              <a:t>      </a:t>
            </a:r>
            <a:r>
              <a:rPr lang="en-US" sz="2200" b="1">
                <a:solidFill>
                  <a:schemeClr val="lt1"/>
                </a:solidFill>
                <a:latin typeface="Calibri"/>
                <a:ea typeface="Calibri"/>
                <a:cs typeface="Calibri"/>
                <a:sym typeface="Calibri"/>
              </a:rPr>
              <a:t>Dr. Arun Aryal</a:t>
            </a:r>
            <a:endParaRPr sz="2200" b="1">
              <a:solidFill>
                <a:schemeClr val="lt1"/>
              </a:solidFill>
              <a:latin typeface="Calibri"/>
              <a:ea typeface="Calibri"/>
              <a:cs typeface="Calibri"/>
              <a:sym typeface="Calibri"/>
            </a:endParaRPr>
          </a:p>
          <a:p>
            <a:pPr marL="3200400" lvl="0" indent="457200" algn="l" rtl="0">
              <a:lnSpc>
                <a:spcPct val="100000"/>
              </a:lnSpc>
              <a:spcBef>
                <a:spcPts val="1600"/>
              </a:spcBef>
              <a:spcAft>
                <a:spcPts val="0"/>
              </a:spcAft>
              <a:buNone/>
            </a:pPr>
            <a:r>
              <a:rPr lang="en-US" sz="1900" b="1">
                <a:solidFill>
                  <a:schemeClr val="lt1"/>
                </a:solidFill>
                <a:latin typeface="Calibri"/>
                <a:ea typeface="Calibri"/>
                <a:cs typeface="Calibri"/>
                <a:sym typeface="Calibri"/>
              </a:rPr>
              <a:t>                            </a:t>
            </a:r>
            <a:r>
              <a:rPr lang="en-US" sz="1900">
                <a:solidFill>
                  <a:schemeClr val="lt1"/>
                </a:solidFill>
                <a:latin typeface="Calibri"/>
                <a:ea typeface="Calibri"/>
                <a:cs typeface="Calibri"/>
                <a:sym typeface="Calibri"/>
              </a:rPr>
              <a:t>Spring 2020</a:t>
            </a:r>
            <a:endParaRPr sz="1000">
              <a:solidFill>
                <a:schemeClr val="lt1"/>
              </a:solidFill>
              <a:latin typeface="Calibri"/>
              <a:ea typeface="Calibri"/>
              <a:cs typeface="Calibri"/>
              <a:sym typeface="Calibri"/>
            </a:endParaRPr>
          </a:p>
          <a:p>
            <a:pPr marL="0" lvl="0" indent="0" algn="l" rtl="0">
              <a:lnSpc>
                <a:spcPct val="100000"/>
              </a:lnSpc>
              <a:spcBef>
                <a:spcPts val="1600"/>
              </a:spcBef>
              <a:spcAft>
                <a:spcPts val="0"/>
              </a:spcAft>
              <a:buNone/>
            </a:pPr>
            <a:r>
              <a:rPr lang="en-US" sz="1900">
                <a:solidFill>
                  <a:schemeClr val="lt1"/>
                </a:solidFill>
                <a:latin typeface="Calibri"/>
                <a:ea typeface="Calibri"/>
                <a:cs typeface="Calibri"/>
                <a:sym typeface="Calibri"/>
              </a:rPr>
              <a:t>                                                                              CIS 5040 - Information Systems</a:t>
            </a:r>
            <a:endParaRPr sz="1900" b="1">
              <a:solidFill>
                <a:schemeClr val="lt1"/>
              </a:solidFill>
              <a:latin typeface="Calibri"/>
              <a:ea typeface="Calibri"/>
              <a:cs typeface="Calibri"/>
              <a:sym typeface="Calibri"/>
            </a:endParaRPr>
          </a:p>
          <a:p>
            <a:pPr marL="0" lvl="0" indent="0" algn="ctr" rtl="0">
              <a:lnSpc>
                <a:spcPct val="100000"/>
              </a:lnSpc>
              <a:spcBef>
                <a:spcPts val="0"/>
              </a:spcBef>
              <a:spcAft>
                <a:spcPts val="0"/>
              </a:spcAft>
              <a:buNone/>
            </a:pPr>
            <a:r>
              <a:rPr lang="en-US" sz="1900" b="1">
                <a:solidFill>
                  <a:schemeClr val="lt1"/>
                </a:solidFill>
                <a:latin typeface="Calibri"/>
                <a:ea typeface="Calibri"/>
                <a:cs typeface="Calibri"/>
                <a:sym typeface="Calibri"/>
              </a:rPr>
              <a:t>                                                   		</a:t>
            </a:r>
            <a:endParaRPr sz="1900" b="1">
              <a:solidFill>
                <a:srgbClr val="FFFFFF"/>
              </a:solidFill>
              <a:latin typeface="Calibri"/>
              <a:ea typeface="Calibri"/>
              <a:cs typeface="Calibri"/>
              <a:sym typeface="Calibri"/>
            </a:endParaRPr>
          </a:p>
          <a:p>
            <a:pPr marL="1371600" lvl="0" indent="457200" algn="l" rtl="0">
              <a:lnSpc>
                <a:spcPct val="100000"/>
              </a:lnSpc>
              <a:spcBef>
                <a:spcPts val="0"/>
              </a:spcBef>
              <a:spcAft>
                <a:spcPts val="0"/>
              </a:spcAft>
              <a:buNone/>
            </a:pPr>
            <a:r>
              <a:rPr lang="en-US" sz="2000">
                <a:solidFill>
                  <a:schemeClr val="lt1"/>
                </a:solidFill>
                <a:latin typeface="Calibri"/>
                <a:ea typeface="Calibri"/>
                <a:cs typeface="Calibri"/>
                <a:sym typeface="Calibri"/>
              </a:rPr>
              <a:t>Ramella Talverdi | Ninilia Talverdi | David Gómez Tagle | Saba Rehman | Jhanavi Oza</a:t>
            </a:r>
            <a:endParaRPr sz="2000">
              <a:solidFill>
                <a:srgbClr val="FFFFFF"/>
              </a:solidFill>
              <a:latin typeface="Calibri"/>
              <a:ea typeface="Calibri"/>
              <a:cs typeface="Calibri"/>
              <a:sym typeface="Calibri"/>
            </a:endParaRPr>
          </a:p>
          <a:p>
            <a:pPr marL="0" lvl="0" indent="0" algn="ctr" rtl="0">
              <a:lnSpc>
                <a:spcPct val="100000"/>
              </a:lnSpc>
              <a:spcBef>
                <a:spcPts val="0"/>
              </a:spcBef>
              <a:spcAft>
                <a:spcPts val="0"/>
              </a:spcAft>
              <a:buNone/>
            </a:pPr>
            <a:r>
              <a:rPr lang="en-US" sz="1900" b="1">
                <a:solidFill>
                  <a:srgbClr val="FFFFFF"/>
                </a:solidFill>
                <a:latin typeface="Calibri"/>
                <a:ea typeface="Calibri"/>
                <a:cs typeface="Calibri"/>
                <a:sym typeface="Calibri"/>
              </a:rPr>
              <a:t>                                                   					</a:t>
            </a:r>
            <a:endParaRPr sz="1900">
              <a:solidFill>
                <a:srgbClr val="FFFFFF"/>
              </a:solidFill>
            </a:endParaRPr>
          </a:p>
        </p:txBody>
      </p:sp>
      <p:pic>
        <p:nvPicPr>
          <p:cNvPr id="157" name="Google Shape;157;g84ff7f87f5_1_5"/>
          <p:cNvPicPr preferRelativeResize="0"/>
          <p:nvPr/>
        </p:nvPicPr>
        <p:blipFill>
          <a:blip r:embed="rId3">
            <a:alphaModFix/>
          </a:blip>
          <a:stretch>
            <a:fillRect/>
          </a:stretch>
        </p:blipFill>
        <p:spPr>
          <a:xfrm>
            <a:off x="5082925" y="1950601"/>
            <a:ext cx="1545925" cy="1568175"/>
          </a:xfrm>
          <a:prstGeom prst="rect">
            <a:avLst/>
          </a:prstGeom>
          <a:noFill/>
          <a:ln>
            <a:noFill/>
          </a:ln>
        </p:spPr>
      </p:pic>
      <p:pic>
        <p:nvPicPr>
          <p:cNvPr id="158" name="Google Shape;158;g84ff7f87f5_1_5" descr="Google Shape;107;p25"/>
          <p:cNvPicPr preferRelativeResize="0"/>
          <p:nvPr/>
        </p:nvPicPr>
        <p:blipFill rotWithShape="1">
          <a:blip r:embed="rId4">
            <a:alphaModFix/>
          </a:blip>
          <a:srcRect b="7535"/>
          <a:stretch/>
        </p:blipFill>
        <p:spPr>
          <a:xfrm>
            <a:off x="0" y="0"/>
            <a:ext cx="2733325" cy="2303800"/>
          </a:xfrm>
          <a:prstGeom prst="rect">
            <a:avLst/>
          </a:prstGeom>
          <a:noFill/>
          <a:ln>
            <a:noFill/>
          </a:ln>
          <a:effectLst>
            <a:outerShdw blurRad="63500" dist="19050" dir="13260000" rotWithShape="0">
              <a:srgbClr val="000000">
                <a:alpha val="784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0"/>
          <p:cNvSpPr txBox="1">
            <a:spLocks noGrp="1"/>
          </p:cNvSpPr>
          <p:nvPr>
            <p:ph type="title"/>
          </p:nvPr>
        </p:nvSpPr>
        <p:spPr>
          <a:xfrm>
            <a:off x="351575" y="488350"/>
            <a:ext cx="2834700" cy="743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Corbel"/>
              <a:buNone/>
            </a:pPr>
            <a:r>
              <a:rPr lang="en-US" sz="4600" b="1">
                <a:solidFill>
                  <a:srgbClr val="FFFFFF"/>
                </a:solidFill>
              </a:rPr>
              <a:t>DEFINE</a:t>
            </a:r>
            <a:endParaRPr sz="4600" b="1">
              <a:solidFill>
                <a:srgbClr val="FFFFFF"/>
              </a:solidFill>
            </a:endParaRPr>
          </a:p>
        </p:txBody>
      </p:sp>
      <p:pic>
        <p:nvPicPr>
          <p:cNvPr id="224" name="Google Shape;224;p10"/>
          <p:cNvPicPr preferRelativeResize="0"/>
          <p:nvPr/>
        </p:nvPicPr>
        <p:blipFill>
          <a:blip r:embed="rId3">
            <a:alphaModFix/>
          </a:blip>
          <a:stretch>
            <a:fillRect/>
          </a:stretch>
        </p:blipFill>
        <p:spPr>
          <a:xfrm>
            <a:off x="4782449" y="1645500"/>
            <a:ext cx="5810400" cy="3393175"/>
          </a:xfrm>
          <a:prstGeom prst="rect">
            <a:avLst/>
          </a:prstGeom>
          <a:noFill/>
          <a:ln>
            <a:noFill/>
          </a:ln>
        </p:spPr>
      </p:pic>
      <p:sp>
        <p:nvSpPr>
          <p:cNvPr id="225" name="Google Shape;225;p10"/>
          <p:cNvSpPr txBox="1">
            <a:spLocks noGrp="1"/>
          </p:cNvSpPr>
          <p:nvPr>
            <p:ph type="body" idx="1"/>
          </p:nvPr>
        </p:nvSpPr>
        <p:spPr>
          <a:xfrm>
            <a:off x="351575" y="2760475"/>
            <a:ext cx="5264400" cy="23565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rgbClr val="93C47D"/>
              </a:buClr>
              <a:buSzPts val="2400"/>
              <a:buChar char="➔"/>
            </a:pPr>
            <a:r>
              <a:rPr lang="en-US" sz="2400" b="1">
                <a:solidFill>
                  <a:srgbClr val="93C47D"/>
                </a:solidFill>
              </a:rPr>
              <a:t>Analyze data</a:t>
            </a:r>
            <a:endParaRPr sz="2400" b="1">
              <a:solidFill>
                <a:srgbClr val="93C47D"/>
              </a:solidFill>
            </a:endParaRPr>
          </a:p>
          <a:p>
            <a:pPr marL="457200" lvl="0" indent="-381000" algn="l" rtl="0">
              <a:lnSpc>
                <a:spcPct val="115000"/>
              </a:lnSpc>
              <a:spcBef>
                <a:spcPts val="0"/>
              </a:spcBef>
              <a:spcAft>
                <a:spcPts val="0"/>
              </a:spcAft>
              <a:buClr>
                <a:srgbClr val="93C47D"/>
              </a:buClr>
              <a:buSzPts val="2400"/>
              <a:buChar char="➔"/>
            </a:pPr>
            <a:r>
              <a:rPr lang="en-US" sz="2400" b="1">
                <a:solidFill>
                  <a:srgbClr val="93C47D"/>
                </a:solidFill>
              </a:rPr>
              <a:t>Create personas</a:t>
            </a:r>
            <a:endParaRPr sz="2400" b="1">
              <a:solidFill>
                <a:srgbClr val="93C47D"/>
              </a:solidFill>
            </a:endParaRPr>
          </a:p>
          <a:p>
            <a:pPr marL="457200" lvl="0" indent="-381000" algn="l" rtl="0">
              <a:lnSpc>
                <a:spcPct val="115000"/>
              </a:lnSpc>
              <a:spcBef>
                <a:spcPts val="0"/>
              </a:spcBef>
              <a:spcAft>
                <a:spcPts val="0"/>
              </a:spcAft>
              <a:buClr>
                <a:srgbClr val="93C47D"/>
              </a:buClr>
              <a:buSzPts val="2400"/>
              <a:buChar char="➔"/>
            </a:pPr>
            <a:r>
              <a:rPr lang="en-US" sz="2400" b="1">
                <a:solidFill>
                  <a:srgbClr val="93C47D"/>
                </a:solidFill>
              </a:rPr>
              <a:t>Identify role objectives</a:t>
            </a:r>
            <a:endParaRPr sz="2400" b="1">
              <a:solidFill>
                <a:srgbClr val="93C47D"/>
              </a:solidFill>
            </a:endParaRPr>
          </a:p>
          <a:p>
            <a:pPr marL="457200" lvl="0" indent="-381000" algn="l" rtl="0">
              <a:lnSpc>
                <a:spcPct val="115000"/>
              </a:lnSpc>
              <a:spcBef>
                <a:spcPts val="0"/>
              </a:spcBef>
              <a:spcAft>
                <a:spcPts val="0"/>
              </a:spcAft>
              <a:buClr>
                <a:srgbClr val="93C47D"/>
              </a:buClr>
              <a:buSzPts val="2400"/>
              <a:buChar char="➔"/>
            </a:pPr>
            <a:r>
              <a:rPr lang="en-US" sz="2400" b="1">
                <a:solidFill>
                  <a:srgbClr val="93C47D"/>
                </a:solidFill>
              </a:rPr>
              <a:t>Understand pain points</a:t>
            </a:r>
            <a:endParaRPr sz="2400" b="1">
              <a:solidFill>
                <a:srgbClr val="93C47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1"/>
          <p:cNvSpPr txBox="1">
            <a:spLocks noGrp="1"/>
          </p:cNvSpPr>
          <p:nvPr>
            <p:ph type="title"/>
          </p:nvPr>
        </p:nvSpPr>
        <p:spPr>
          <a:xfrm>
            <a:off x="256032" y="1143000"/>
            <a:ext cx="2676354" cy="237744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Corbel"/>
              <a:buNone/>
            </a:pPr>
            <a:r>
              <a:rPr lang="en-US" sz="4000" b="1" i="1" dirty="0">
                <a:solidFill>
                  <a:srgbClr val="F3F3F3"/>
                </a:solidFill>
              </a:rPr>
              <a:t>Defining Our Users</a:t>
            </a:r>
            <a:r>
              <a:rPr lang="en-US" sz="4000" b="1" dirty="0">
                <a:solidFill>
                  <a:srgbClr val="F3F3F3"/>
                </a:solidFill>
              </a:rPr>
              <a:t> </a:t>
            </a:r>
            <a:endParaRPr b="1" dirty="0">
              <a:solidFill>
                <a:srgbClr val="F3F3F3"/>
              </a:solidFill>
            </a:endParaRPr>
          </a:p>
        </p:txBody>
      </p:sp>
      <p:sp>
        <p:nvSpPr>
          <p:cNvPr id="231" name="Google Shape;231;p11"/>
          <p:cNvSpPr txBox="1">
            <a:spLocks noGrp="1"/>
          </p:cNvSpPr>
          <p:nvPr>
            <p:ph type="body" idx="1"/>
          </p:nvPr>
        </p:nvSpPr>
        <p:spPr>
          <a:xfrm>
            <a:off x="3867899" y="868675"/>
            <a:ext cx="8054100" cy="5120700"/>
          </a:xfrm>
          <a:prstGeom prst="rect">
            <a:avLst/>
          </a:prstGeom>
          <a:noFill/>
          <a:ln>
            <a:noFill/>
          </a:ln>
        </p:spPr>
        <p:txBody>
          <a:bodyPr spcFirstLastPara="1" wrap="square" lIns="91425" tIns="45700" rIns="91425" bIns="45700" anchor="ctr" anchorCtr="0">
            <a:normAutofit/>
          </a:bodyPr>
          <a:lstStyle/>
          <a:p>
            <a:pPr marL="182880" lvl="0" indent="-182880" algn="l" rtl="0">
              <a:lnSpc>
                <a:spcPct val="90000"/>
              </a:lnSpc>
              <a:spcBef>
                <a:spcPts val="0"/>
              </a:spcBef>
              <a:spcAft>
                <a:spcPts val="0"/>
              </a:spcAft>
              <a:buClr>
                <a:srgbClr val="FFFFFF"/>
              </a:buClr>
              <a:buSzPts val="2400"/>
              <a:buChar char="●"/>
            </a:pPr>
            <a:r>
              <a:rPr lang="en-US" sz="2400" dirty="0">
                <a:solidFill>
                  <a:srgbClr val="FFFFFF"/>
                </a:solidFill>
              </a:rPr>
              <a:t>Understanding our users’ </a:t>
            </a:r>
            <a:r>
              <a:rPr lang="en-US" sz="2400" b="1" u="sng" dirty="0">
                <a:solidFill>
                  <a:srgbClr val="FFFFFF"/>
                </a:solidFill>
              </a:rPr>
              <a:t>needs</a:t>
            </a:r>
            <a:endParaRPr dirty="0">
              <a:solidFill>
                <a:srgbClr val="FFFFFF"/>
              </a:solidFill>
            </a:endParaRPr>
          </a:p>
          <a:p>
            <a:pPr marL="685800" lvl="1" indent="-182880" algn="l" rtl="0">
              <a:lnSpc>
                <a:spcPct val="90000"/>
              </a:lnSpc>
              <a:spcBef>
                <a:spcPts val="250"/>
              </a:spcBef>
              <a:spcAft>
                <a:spcPts val="0"/>
              </a:spcAft>
              <a:buClr>
                <a:srgbClr val="93C47D"/>
              </a:buClr>
              <a:buSzPts val="2400"/>
              <a:buFont typeface="Noto Sans Symbols"/>
              <a:buChar char="❖"/>
            </a:pPr>
            <a:r>
              <a:rPr lang="en-US" sz="2400" i="1" dirty="0">
                <a:solidFill>
                  <a:srgbClr val="93C47D"/>
                </a:solidFill>
              </a:rPr>
              <a:t>“What are your goals?  What are your plans?”</a:t>
            </a:r>
            <a:endParaRPr dirty="0">
              <a:solidFill>
                <a:srgbClr val="93C47D"/>
              </a:solidFill>
            </a:endParaRPr>
          </a:p>
          <a:p>
            <a:pPr marL="182880" lvl="0" indent="-30479" algn="l" rtl="0">
              <a:lnSpc>
                <a:spcPct val="90000"/>
              </a:lnSpc>
              <a:spcBef>
                <a:spcPts val="1450"/>
              </a:spcBef>
              <a:spcAft>
                <a:spcPts val="0"/>
              </a:spcAft>
              <a:buSzPts val="2400"/>
              <a:buNone/>
            </a:pPr>
            <a:endParaRPr sz="2400" dirty="0">
              <a:solidFill>
                <a:srgbClr val="FFFFFF"/>
              </a:solidFill>
            </a:endParaRPr>
          </a:p>
          <a:p>
            <a:pPr marL="182880" lvl="0" indent="-182880" algn="l" rtl="0">
              <a:lnSpc>
                <a:spcPct val="90000"/>
              </a:lnSpc>
              <a:spcBef>
                <a:spcPts val="1200"/>
              </a:spcBef>
              <a:spcAft>
                <a:spcPts val="0"/>
              </a:spcAft>
              <a:buClr>
                <a:srgbClr val="FFFFFF"/>
              </a:buClr>
              <a:buSzPts val="2400"/>
              <a:buChar char="●"/>
            </a:pPr>
            <a:r>
              <a:rPr lang="en-US" sz="2400" dirty="0">
                <a:solidFill>
                  <a:srgbClr val="FFFFFF"/>
                </a:solidFill>
              </a:rPr>
              <a:t>Learning from their </a:t>
            </a:r>
            <a:r>
              <a:rPr lang="en-US" sz="2400" b="1" u="sng" dirty="0">
                <a:solidFill>
                  <a:srgbClr val="FFFFFF"/>
                </a:solidFill>
              </a:rPr>
              <a:t>history</a:t>
            </a:r>
            <a:endParaRPr dirty="0">
              <a:solidFill>
                <a:srgbClr val="FFFFFF"/>
              </a:solidFill>
            </a:endParaRPr>
          </a:p>
          <a:p>
            <a:pPr marL="685800" lvl="1" indent="-182880" algn="l" rtl="0">
              <a:lnSpc>
                <a:spcPct val="90000"/>
              </a:lnSpc>
              <a:spcBef>
                <a:spcPts val="250"/>
              </a:spcBef>
              <a:spcAft>
                <a:spcPts val="0"/>
              </a:spcAft>
              <a:buClr>
                <a:srgbClr val="93C47D"/>
              </a:buClr>
              <a:buSzPts val="2400"/>
              <a:buFont typeface="Noto Sans Symbols"/>
              <a:buChar char="❖"/>
            </a:pPr>
            <a:r>
              <a:rPr lang="en-US" sz="2400" i="1" dirty="0">
                <a:solidFill>
                  <a:srgbClr val="93C47D"/>
                </a:solidFill>
              </a:rPr>
              <a:t>“How do you typically do your clothing </a:t>
            </a:r>
            <a:r>
              <a:rPr lang="en-US" sz="2400" i="1" dirty="0" err="1">
                <a:solidFill>
                  <a:srgbClr val="93C47D"/>
                </a:solidFill>
              </a:rPr>
              <a:t>shoppings</a:t>
            </a:r>
            <a:r>
              <a:rPr lang="en-US" sz="2400" i="1" dirty="0">
                <a:solidFill>
                  <a:srgbClr val="93C47D"/>
                </a:solidFill>
              </a:rPr>
              <a:t>?” </a:t>
            </a:r>
            <a:endParaRPr dirty="0">
              <a:solidFill>
                <a:srgbClr val="93C47D"/>
              </a:solidFill>
            </a:endParaRPr>
          </a:p>
          <a:p>
            <a:pPr marL="182880" lvl="0" indent="-30479" algn="l" rtl="0">
              <a:lnSpc>
                <a:spcPct val="90000"/>
              </a:lnSpc>
              <a:spcBef>
                <a:spcPts val="1450"/>
              </a:spcBef>
              <a:spcAft>
                <a:spcPts val="0"/>
              </a:spcAft>
              <a:buSzPts val="2400"/>
              <a:buNone/>
            </a:pPr>
            <a:endParaRPr sz="2400" dirty="0">
              <a:solidFill>
                <a:srgbClr val="FFFFFF"/>
              </a:solidFill>
            </a:endParaRPr>
          </a:p>
          <a:p>
            <a:pPr marL="182880" lvl="0" indent="-182880" algn="l" rtl="0">
              <a:lnSpc>
                <a:spcPct val="90000"/>
              </a:lnSpc>
              <a:spcBef>
                <a:spcPts val="1200"/>
              </a:spcBef>
              <a:spcAft>
                <a:spcPts val="0"/>
              </a:spcAft>
              <a:buClr>
                <a:srgbClr val="FFFFFF"/>
              </a:buClr>
              <a:buSzPts val="2400"/>
              <a:buChar char="●"/>
            </a:pPr>
            <a:r>
              <a:rPr lang="en-US" sz="2400" dirty="0">
                <a:solidFill>
                  <a:srgbClr val="FFFFFF"/>
                </a:solidFill>
              </a:rPr>
              <a:t>Looking at the </a:t>
            </a:r>
            <a:r>
              <a:rPr lang="en-US" sz="2400" b="1" u="sng" dirty="0">
                <a:solidFill>
                  <a:srgbClr val="FFFFFF"/>
                </a:solidFill>
              </a:rPr>
              <a:t>context</a:t>
            </a:r>
            <a:r>
              <a:rPr lang="en-US" sz="2400" u="sng" dirty="0">
                <a:solidFill>
                  <a:srgbClr val="FFFFFF"/>
                </a:solidFill>
              </a:rPr>
              <a:t> </a:t>
            </a:r>
            <a:endParaRPr dirty="0">
              <a:solidFill>
                <a:srgbClr val="FFFFFF"/>
              </a:solidFill>
            </a:endParaRPr>
          </a:p>
          <a:p>
            <a:pPr marL="685800" lvl="1" indent="-182880" algn="l" rtl="0">
              <a:lnSpc>
                <a:spcPct val="90000"/>
              </a:lnSpc>
              <a:spcBef>
                <a:spcPts val="250"/>
              </a:spcBef>
              <a:spcAft>
                <a:spcPts val="0"/>
              </a:spcAft>
              <a:buClr>
                <a:srgbClr val="93C47D"/>
              </a:buClr>
              <a:buSzPts val="2400"/>
              <a:buFont typeface="Noto Sans Symbols"/>
              <a:buChar char="❖"/>
            </a:pPr>
            <a:r>
              <a:rPr lang="en-US" sz="2400" i="1" dirty="0">
                <a:solidFill>
                  <a:srgbClr val="93C47D"/>
                </a:solidFill>
              </a:rPr>
              <a:t>“What are some things preventing you from successful shopping?”</a:t>
            </a:r>
            <a:endParaRPr dirty="0">
              <a:solidFill>
                <a:srgbClr val="93C47D"/>
              </a:solidFill>
            </a:endParaRPr>
          </a:p>
        </p:txBody>
      </p:sp>
      <p:sp>
        <p:nvSpPr>
          <p:cNvPr id="232" name="Google Shape;232;p11"/>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2100"/>
              </a:spcAft>
              <a:buSzPts val="2400"/>
              <a:buNone/>
            </a:pPr>
            <a:r>
              <a:rPr lang="en-US" sz="2400"/>
              <a:t>using Thick Data (Qualitative Data)</a:t>
            </a:r>
            <a:endParaRPr/>
          </a:p>
        </p:txBody>
      </p:sp>
      <p:grpSp>
        <p:nvGrpSpPr>
          <p:cNvPr id="233" name="Google Shape;233;p11"/>
          <p:cNvGrpSpPr/>
          <p:nvPr/>
        </p:nvGrpSpPr>
        <p:grpSpPr>
          <a:xfrm>
            <a:off x="1307272" y="1143000"/>
            <a:ext cx="1448014" cy="855328"/>
            <a:chOff x="4436344" y="2304009"/>
            <a:chExt cx="989013" cy="584200"/>
          </a:xfrm>
        </p:grpSpPr>
        <p:sp>
          <p:nvSpPr>
            <p:cNvPr id="234" name="Google Shape;234;p11"/>
            <p:cNvSpPr/>
            <p:nvPr/>
          </p:nvSpPr>
          <p:spPr>
            <a:xfrm>
              <a:off x="4622081" y="2304009"/>
              <a:ext cx="204788" cy="204788"/>
            </a:xfrm>
            <a:custGeom>
              <a:avLst/>
              <a:gdLst/>
              <a:ahLst/>
              <a:cxnLst/>
              <a:rect l="l" t="t" r="r" b="b"/>
              <a:pathLst>
                <a:path w="129" h="129" extrusionOk="0">
                  <a:moveTo>
                    <a:pt x="65" y="0"/>
                  </a:moveTo>
                  <a:lnTo>
                    <a:pt x="85" y="3"/>
                  </a:lnTo>
                  <a:lnTo>
                    <a:pt x="103" y="12"/>
                  </a:lnTo>
                  <a:lnTo>
                    <a:pt x="117" y="27"/>
                  </a:lnTo>
                  <a:lnTo>
                    <a:pt x="126" y="44"/>
                  </a:lnTo>
                  <a:lnTo>
                    <a:pt x="129" y="65"/>
                  </a:lnTo>
                  <a:lnTo>
                    <a:pt x="126" y="84"/>
                  </a:lnTo>
                  <a:lnTo>
                    <a:pt x="117" y="103"/>
                  </a:lnTo>
                  <a:lnTo>
                    <a:pt x="103" y="116"/>
                  </a:lnTo>
                  <a:lnTo>
                    <a:pt x="85" y="125"/>
                  </a:lnTo>
                  <a:lnTo>
                    <a:pt x="65" y="129"/>
                  </a:lnTo>
                  <a:lnTo>
                    <a:pt x="45" y="125"/>
                  </a:lnTo>
                  <a:lnTo>
                    <a:pt x="27" y="116"/>
                  </a:lnTo>
                  <a:lnTo>
                    <a:pt x="12" y="103"/>
                  </a:lnTo>
                  <a:lnTo>
                    <a:pt x="4" y="84"/>
                  </a:lnTo>
                  <a:lnTo>
                    <a:pt x="0" y="65"/>
                  </a:lnTo>
                  <a:lnTo>
                    <a:pt x="4" y="44"/>
                  </a:lnTo>
                  <a:lnTo>
                    <a:pt x="12" y="27"/>
                  </a:lnTo>
                  <a:lnTo>
                    <a:pt x="27" y="12"/>
                  </a:lnTo>
                  <a:lnTo>
                    <a:pt x="45" y="3"/>
                  </a:lnTo>
                  <a:lnTo>
                    <a:pt x="65" y="0"/>
                  </a:lnTo>
                  <a:close/>
                </a:path>
              </a:pathLst>
            </a:custGeom>
            <a:solidFill>
              <a:srgbClr val="333C4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35" name="Google Shape;235;p11"/>
            <p:cNvSpPr/>
            <p:nvPr/>
          </p:nvSpPr>
          <p:spPr>
            <a:xfrm>
              <a:off x="5034831" y="2304009"/>
              <a:ext cx="203200" cy="204788"/>
            </a:xfrm>
            <a:custGeom>
              <a:avLst/>
              <a:gdLst/>
              <a:ahLst/>
              <a:cxnLst/>
              <a:rect l="l" t="t" r="r" b="b"/>
              <a:pathLst>
                <a:path w="128" h="129" extrusionOk="0">
                  <a:moveTo>
                    <a:pt x="64" y="0"/>
                  </a:moveTo>
                  <a:lnTo>
                    <a:pt x="83" y="3"/>
                  </a:lnTo>
                  <a:lnTo>
                    <a:pt x="102" y="12"/>
                  </a:lnTo>
                  <a:lnTo>
                    <a:pt x="115" y="27"/>
                  </a:lnTo>
                  <a:lnTo>
                    <a:pt x="124" y="44"/>
                  </a:lnTo>
                  <a:lnTo>
                    <a:pt x="128" y="65"/>
                  </a:lnTo>
                  <a:lnTo>
                    <a:pt x="124" y="84"/>
                  </a:lnTo>
                  <a:lnTo>
                    <a:pt x="115" y="103"/>
                  </a:lnTo>
                  <a:lnTo>
                    <a:pt x="102" y="116"/>
                  </a:lnTo>
                  <a:lnTo>
                    <a:pt x="83" y="125"/>
                  </a:lnTo>
                  <a:lnTo>
                    <a:pt x="64" y="129"/>
                  </a:lnTo>
                  <a:lnTo>
                    <a:pt x="43" y="125"/>
                  </a:lnTo>
                  <a:lnTo>
                    <a:pt x="26" y="116"/>
                  </a:lnTo>
                  <a:lnTo>
                    <a:pt x="11" y="103"/>
                  </a:lnTo>
                  <a:lnTo>
                    <a:pt x="2" y="84"/>
                  </a:lnTo>
                  <a:lnTo>
                    <a:pt x="0" y="65"/>
                  </a:lnTo>
                  <a:lnTo>
                    <a:pt x="2" y="44"/>
                  </a:lnTo>
                  <a:lnTo>
                    <a:pt x="11" y="27"/>
                  </a:lnTo>
                  <a:lnTo>
                    <a:pt x="26" y="12"/>
                  </a:lnTo>
                  <a:lnTo>
                    <a:pt x="43" y="3"/>
                  </a:lnTo>
                  <a:lnTo>
                    <a:pt x="64" y="0"/>
                  </a:lnTo>
                  <a:close/>
                </a:path>
              </a:pathLst>
            </a:custGeom>
            <a:solidFill>
              <a:srgbClr val="333C4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36" name="Google Shape;236;p11"/>
            <p:cNvSpPr/>
            <p:nvPr/>
          </p:nvSpPr>
          <p:spPr>
            <a:xfrm>
              <a:off x="4523656" y="2373859"/>
              <a:ext cx="814388" cy="282575"/>
            </a:xfrm>
            <a:custGeom>
              <a:avLst/>
              <a:gdLst/>
              <a:ahLst/>
              <a:cxnLst/>
              <a:rect l="l" t="t" r="r" b="b"/>
              <a:pathLst>
                <a:path w="513" h="178" extrusionOk="0">
                  <a:moveTo>
                    <a:pt x="119" y="0"/>
                  </a:moveTo>
                  <a:lnTo>
                    <a:pt x="214" y="0"/>
                  </a:lnTo>
                  <a:lnTo>
                    <a:pt x="218" y="15"/>
                  </a:lnTo>
                  <a:lnTo>
                    <a:pt x="226" y="28"/>
                  </a:lnTo>
                  <a:lnTo>
                    <a:pt x="240" y="38"/>
                  </a:lnTo>
                  <a:lnTo>
                    <a:pt x="256" y="40"/>
                  </a:lnTo>
                  <a:lnTo>
                    <a:pt x="272" y="38"/>
                  </a:lnTo>
                  <a:lnTo>
                    <a:pt x="285" y="28"/>
                  </a:lnTo>
                  <a:lnTo>
                    <a:pt x="294" y="15"/>
                  </a:lnTo>
                  <a:lnTo>
                    <a:pt x="298" y="0"/>
                  </a:lnTo>
                  <a:lnTo>
                    <a:pt x="394" y="0"/>
                  </a:lnTo>
                  <a:lnTo>
                    <a:pt x="417" y="1"/>
                  </a:lnTo>
                  <a:lnTo>
                    <a:pt x="438" y="7"/>
                  </a:lnTo>
                  <a:lnTo>
                    <a:pt x="459" y="19"/>
                  </a:lnTo>
                  <a:lnTo>
                    <a:pt x="477" y="34"/>
                  </a:lnTo>
                  <a:lnTo>
                    <a:pt x="493" y="52"/>
                  </a:lnTo>
                  <a:lnTo>
                    <a:pt x="504" y="73"/>
                  </a:lnTo>
                  <a:lnTo>
                    <a:pt x="510" y="95"/>
                  </a:lnTo>
                  <a:lnTo>
                    <a:pt x="513" y="117"/>
                  </a:lnTo>
                  <a:lnTo>
                    <a:pt x="513" y="178"/>
                  </a:lnTo>
                  <a:lnTo>
                    <a:pt x="0" y="178"/>
                  </a:lnTo>
                  <a:lnTo>
                    <a:pt x="0" y="117"/>
                  </a:lnTo>
                  <a:lnTo>
                    <a:pt x="1" y="95"/>
                  </a:lnTo>
                  <a:lnTo>
                    <a:pt x="7" y="73"/>
                  </a:lnTo>
                  <a:lnTo>
                    <a:pt x="19" y="52"/>
                  </a:lnTo>
                  <a:lnTo>
                    <a:pt x="34" y="34"/>
                  </a:lnTo>
                  <a:lnTo>
                    <a:pt x="53" y="19"/>
                  </a:lnTo>
                  <a:lnTo>
                    <a:pt x="73" y="7"/>
                  </a:lnTo>
                  <a:lnTo>
                    <a:pt x="95" y="1"/>
                  </a:lnTo>
                  <a:lnTo>
                    <a:pt x="119"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37" name="Google Shape;237;p11"/>
            <p:cNvSpPr/>
            <p:nvPr/>
          </p:nvSpPr>
          <p:spPr>
            <a:xfrm>
              <a:off x="4790356" y="2604046"/>
              <a:ext cx="279400" cy="163513"/>
            </a:xfrm>
            <a:prstGeom prst="rect">
              <a:avLst/>
            </a:prstGeom>
            <a:solidFill>
              <a:srgbClr val="333C4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38" name="Google Shape;238;p11"/>
            <p:cNvSpPr/>
            <p:nvPr/>
          </p:nvSpPr>
          <p:spPr>
            <a:xfrm>
              <a:off x="4436344" y="2481809"/>
              <a:ext cx="406400" cy="406400"/>
            </a:xfrm>
            <a:custGeom>
              <a:avLst/>
              <a:gdLst/>
              <a:ahLst/>
              <a:cxnLst/>
              <a:rect l="l" t="t" r="r" b="b"/>
              <a:pathLst>
                <a:path w="256" h="256" extrusionOk="0">
                  <a:moveTo>
                    <a:pt x="128" y="0"/>
                  </a:moveTo>
                  <a:lnTo>
                    <a:pt x="157" y="4"/>
                  </a:lnTo>
                  <a:lnTo>
                    <a:pt x="184" y="13"/>
                  </a:lnTo>
                  <a:lnTo>
                    <a:pt x="208" y="29"/>
                  </a:lnTo>
                  <a:lnTo>
                    <a:pt x="227" y="48"/>
                  </a:lnTo>
                  <a:lnTo>
                    <a:pt x="243" y="72"/>
                  </a:lnTo>
                  <a:lnTo>
                    <a:pt x="252" y="99"/>
                  </a:lnTo>
                  <a:lnTo>
                    <a:pt x="256" y="128"/>
                  </a:lnTo>
                  <a:lnTo>
                    <a:pt x="252" y="158"/>
                  </a:lnTo>
                  <a:lnTo>
                    <a:pt x="243" y="184"/>
                  </a:lnTo>
                  <a:lnTo>
                    <a:pt x="227" y="209"/>
                  </a:lnTo>
                  <a:lnTo>
                    <a:pt x="208" y="229"/>
                  </a:lnTo>
                  <a:lnTo>
                    <a:pt x="184" y="243"/>
                  </a:lnTo>
                  <a:lnTo>
                    <a:pt x="157" y="254"/>
                  </a:lnTo>
                  <a:lnTo>
                    <a:pt x="128" y="256"/>
                  </a:lnTo>
                  <a:lnTo>
                    <a:pt x="98" y="254"/>
                  </a:lnTo>
                  <a:lnTo>
                    <a:pt x="72" y="243"/>
                  </a:lnTo>
                  <a:lnTo>
                    <a:pt x="47" y="229"/>
                  </a:lnTo>
                  <a:lnTo>
                    <a:pt x="27" y="209"/>
                  </a:lnTo>
                  <a:lnTo>
                    <a:pt x="13" y="184"/>
                  </a:lnTo>
                  <a:lnTo>
                    <a:pt x="2" y="158"/>
                  </a:lnTo>
                  <a:lnTo>
                    <a:pt x="0" y="128"/>
                  </a:lnTo>
                  <a:lnTo>
                    <a:pt x="2" y="99"/>
                  </a:lnTo>
                  <a:lnTo>
                    <a:pt x="13" y="72"/>
                  </a:lnTo>
                  <a:lnTo>
                    <a:pt x="27" y="48"/>
                  </a:lnTo>
                  <a:lnTo>
                    <a:pt x="47" y="29"/>
                  </a:lnTo>
                  <a:lnTo>
                    <a:pt x="72" y="13"/>
                  </a:lnTo>
                  <a:lnTo>
                    <a:pt x="98" y="4"/>
                  </a:lnTo>
                  <a:lnTo>
                    <a:pt x="128" y="0"/>
                  </a:lnTo>
                  <a:close/>
                </a:path>
              </a:pathLst>
            </a:custGeom>
            <a:solidFill>
              <a:srgbClr val="333C4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39" name="Google Shape;239;p11"/>
            <p:cNvSpPr/>
            <p:nvPr/>
          </p:nvSpPr>
          <p:spPr>
            <a:xfrm>
              <a:off x="4490319" y="2537371"/>
              <a:ext cx="296863" cy="296863"/>
            </a:xfrm>
            <a:custGeom>
              <a:avLst/>
              <a:gdLst/>
              <a:ahLst/>
              <a:cxnLst/>
              <a:rect l="l" t="t" r="r" b="b"/>
              <a:pathLst>
                <a:path w="187" h="187" extrusionOk="0">
                  <a:moveTo>
                    <a:pt x="94" y="0"/>
                  </a:moveTo>
                  <a:lnTo>
                    <a:pt x="119" y="3"/>
                  </a:lnTo>
                  <a:lnTo>
                    <a:pt x="141" y="13"/>
                  </a:lnTo>
                  <a:lnTo>
                    <a:pt x="159" y="28"/>
                  </a:lnTo>
                  <a:lnTo>
                    <a:pt x="175" y="46"/>
                  </a:lnTo>
                  <a:lnTo>
                    <a:pt x="184" y="68"/>
                  </a:lnTo>
                  <a:lnTo>
                    <a:pt x="187" y="93"/>
                  </a:lnTo>
                  <a:lnTo>
                    <a:pt x="184" y="118"/>
                  </a:lnTo>
                  <a:lnTo>
                    <a:pt x="175" y="140"/>
                  </a:lnTo>
                  <a:lnTo>
                    <a:pt x="159" y="160"/>
                  </a:lnTo>
                  <a:lnTo>
                    <a:pt x="141" y="174"/>
                  </a:lnTo>
                  <a:lnTo>
                    <a:pt x="119" y="183"/>
                  </a:lnTo>
                  <a:lnTo>
                    <a:pt x="94" y="187"/>
                  </a:lnTo>
                  <a:lnTo>
                    <a:pt x="69" y="183"/>
                  </a:lnTo>
                  <a:lnTo>
                    <a:pt x="47" y="174"/>
                  </a:lnTo>
                  <a:lnTo>
                    <a:pt x="27" y="160"/>
                  </a:lnTo>
                  <a:lnTo>
                    <a:pt x="13" y="140"/>
                  </a:lnTo>
                  <a:lnTo>
                    <a:pt x="4" y="118"/>
                  </a:lnTo>
                  <a:lnTo>
                    <a:pt x="0" y="93"/>
                  </a:lnTo>
                  <a:lnTo>
                    <a:pt x="4" y="68"/>
                  </a:lnTo>
                  <a:lnTo>
                    <a:pt x="13" y="46"/>
                  </a:lnTo>
                  <a:lnTo>
                    <a:pt x="27" y="28"/>
                  </a:lnTo>
                  <a:lnTo>
                    <a:pt x="47" y="13"/>
                  </a:lnTo>
                  <a:lnTo>
                    <a:pt x="69" y="3"/>
                  </a:lnTo>
                  <a:lnTo>
                    <a:pt x="94" y="0"/>
                  </a:lnTo>
                  <a:close/>
                </a:path>
              </a:pathLst>
            </a:custGeom>
            <a:solidFill>
              <a:srgbClr val="6BC7D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40" name="Google Shape;240;p11"/>
            <p:cNvSpPr/>
            <p:nvPr/>
          </p:nvSpPr>
          <p:spPr>
            <a:xfrm>
              <a:off x="4526831" y="2572296"/>
              <a:ext cx="225425" cy="225425"/>
            </a:xfrm>
            <a:custGeom>
              <a:avLst/>
              <a:gdLst/>
              <a:ahLst/>
              <a:cxnLst/>
              <a:rect l="l" t="t" r="r" b="b"/>
              <a:pathLst>
                <a:path w="142" h="142" extrusionOk="0">
                  <a:moveTo>
                    <a:pt x="71" y="0"/>
                  </a:moveTo>
                  <a:lnTo>
                    <a:pt x="93" y="4"/>
                  </a:lnTo>
                  <a:lnTo>
                    <a:pt x="113" y="15"/>
                  </a:lnTo>
                  <a:lnTo>
                    <a:pt x="127" y="29"/>
                  </a:lnTo>
                  <a:lnTo>
                    <a:pt x="138" y="49"/>
                  </a:lnTo>
                  <a:lnTo>
                    <a:pt x="142" y="71"/>
                  </a:lnTo>
                  <a:lnTo>
                    <a:pt x="138" y="93"/>
                  </a:lnTo>
                  <a:lnTo>
                    <a:pt x="127" y="113"/>
                  </a:lnTo>
                  <a:lnTo>
                    <a:pt x="113" y="129"/>
                  </a:lnTo>
                  <a:lnTo>
                    <a:pt x="93" y="139"/>
                  </a:lnTo>
                  <a:lnTo>
                    <a:pt x="71" y="142"/>
                  </a:lnTo>
                  <a:lnTo>
                    <a:pt x="49" y="139"/>
                  </a:lnTo>
                  <a:lnTo>
                    <a:pt x="29" y="129"/>
                  </a:lnTo>
                  <a:lnTo>
                    <a:pt x="13" y="113"/>
                  </a:lnTo>
                  <a:lnTo>
                    <a:pt x="3" y="93"/>
                  </a:lnTo>
                  <a:lnTo>
                    <a:pt x="0" y="71"/>
                  </a:lnTo>
                  <a:lnTo>
                    <a:pt x="3" y="49"/>
                  </a:lnTo>
                  <a:lnTo>
                    <a:pt x="13" y="29"/>
                  </a:lnTo>
                  <a:lnTo>
                    <a:pt x="29" y="15"/>
                  </a:lnTo>
                  <a:lnTo>
                    <a:pt x="49" y="4"/>
                  </a:lnTo>
                  <a:lnTo>
                    <a:pt x="71" y="0"/>
                  </a:lnTo>
                  <a:close/>
                </a:path>
              </a:pathLst>
            </a:custGeom>
            <a:solidFill>
              <a:srgbClr val="9DE8F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41" name="Google Shape;241;p11"/>
            <p:cNvSpPr/>
            <p:nvPr/>
          </p:nvSpPr>
          <p:spPr>
            <a:xfrm>
              <a:off x="4531594" y="2577059"/>
              <a:ext cx="93663" cy="93663"/>
            </a:xfrm>
            <a:custGeom>
              <a:avLst/>
              <a:gdLst/>
              <a:ahLst/>
              <a:cxnLst/>
              <a:rect l="l" t="t" r="r" b="b"/>
              <a:pathLst>
                <a:path w="59" h="59" extrusionOk="0">
                  <a:moveTo>
                    <a:pt x="29" y="0"/>
                  </a:moveTo>
                  <a:lnTo>
                    <a:pt x="40" y="3"/>
                  </a:lnTo>
                  <a:lnTo>
                    <a:pt x="50" y="9"/>
                  </a:lnTo>
                  <a:lnTo>
                    <a:pt x="56" y="18"/>
                  </a:lnTo>
                  <a:lnTo>
                    <a:pt x="59" y="30"/>
                  </a:lnTo>
                  <a:lnTo>
                    <a:pt x="56" y="42"/>
                  </a:lnTo>
                  <a:lnTo>
                    <a:pt x="50" y="51"/>
                  </a:lnTo>
                  <a:lnTo>
                    <a:pt x="40" y="58"/>
                  </a:lnTo>
                  <a:lnTo>
                    <a:pt x="29" y="59"/>
                  </a:lnTo>
                  <a:lnTo>
                    <a:pt x="17" y="58"/>
                  </a:lnTo>
                  <a:lnTo>
                    <a:pt x="8" y="51"/>
                  </a:lnTo>
                  <a:lnTo>
                    <a:pt x="1" y="42"/>
                  </a:lnTo>
                  <a:lnTo>
                    <a:pt x="0" y="30"/>
                  </a:lnTo>
                  <a:lnTo>
                    <a:pt x="1" y="18"/>
                  </a:lnTo>
                  <a:lnTo>
                    <a:pt x="8" y="9"/>
                  </a:lnTo>
                  <a:lnTo>
                    <a:pt x="17" y="3"/>
                  </a:lnTo>
                  <a:lnTo>
                    <a:pt x="2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42" name="Google Shape;242;p11"/>
            <p:cNvSpPr/>
            <p:nvPr/>
          </p:nvSpPr>
          <p:spPr>
            <a:xfrm>
              <a:off x="4620494" y="2669134"/>
              <a:ext cx="38100" cy="34925"/>
            </a:xfrm>
            <a:custGeom>
              <a:avLst/>
              <a:gdLst/>
              <a:ahLst/>
              <a:cxnLst/>
              <a:rect l="l" t="t" r="r" b="b"/>
              <a:pathLst>
                <a:path w="24" h="22" extrusionOk="0">
                  <a:moveTo>
                    <a:pt x="12" y="0"/>
                  </a:moveTo>
                  <a:lnTo>
                    <a:pt x="16" y="0"/>
                  </a:lnTo>
                  <a:lnTo>
                    <a:pt x="20" y="2"/>
                  </a:lnTo>
                  <a:lnTo>
                    <a:pt x="22" y="6"/>
                  </a:lnTo>
                  <a:lnTo>
                    <a:pt x="24" y="10"/>
                  </a:lnTo>
                  <a:lnTo>
                    <a:pt x="22" y="15"/>
                  </a:lnTo>
                  <a:lnTo>
                    <a:pt x="20" y="19"/>
                  </a:lnTo>
                  <a:lnTo>
                    <a:pt x="16" y="20"/>
                  </a:lnTo>
                  <a:lnTo>
                    <a:pt x="12" y="22"/>
                  </a:lnTo>
                  <a:lnTo>
                    <a:pt x="7" y="20"/>
                  </a:lnTo>
                  <a:lnTo>
                    <a:pt x="3" y="19"/>
                  </a:lnTo>
                  <a:lnTo>
                    <a:pt x="1" y="15"/>
                  </a:lnTo>
                  <a:lnTo>
                    <a:pt x="0" y="10"/>
                  </a:lnTo>
                  <a:lnTo>
                    <a:pt x="1" y="6"/>
                  </a:lnTo>
                  <a:lnTo>
                    <a:pt x="3" y="2"/>
                  </a:lnTo>
                  <a:lnTo>
                    <a:pt x="7" y="0"/>
                  </a:lnTo>
                  <a:lnTo>
                    <a:pt x="1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43" name="Google Shape;243;p11"/>
            <p:cNvSpPr/>
            <p:nvPr/>
          </p:nvSpPr>
          <p:spPr>
            <a:xfrm>
              <a:off x="5017369" y="2481809"/>
              <a:ext cx="407988" cy="406400"/>
            </a:xfrm>
            <a:custGeom>
              <a:avLst/>
              <a:gdLst/>
              <a:ahLst/>
              <a:cxnLst/>
              <a:rect l="l" t="t" r="r" b="b"/>
              <a:pathLst>
                <a:path w="257" h="256" extrusionOk="0">
                  <a:moveTo>
                    <a:pt x="128" y="0"/>
                  </a:moveTo>
                  <a:lnTo>
                    <a:pt x="159" y="4"/>
                  </a:lnTo>
                  <a:lnTo>
                    <a:pt x="185" y="13"/>
                  </a:lnTo>
                  <a:lnTo>
                    <a:pt x="210" y="29"/>
                  </a:lnTo>
                  <a:lnTo>
                    <a:pt x="229" y="48"/>
                  </a:lnTo>
                  <a:lnTo>
                    <a:pt x="244" y="72"/>
                  </a:lnTo>
                  <a:lnTo>
                    <a:pt x="254" y="99"/>
                  </a:lnTo>
                  <a:lnTo>
                    <a:pt x="257" y="128"/>
                  </a:lnTo>
                  <a:lnTo>
                    <a:pt x="254" y="158"/>
                  </a:lnTo>
                  <a:lnTo>
                    <a:pt x="244" y="184"/>
                  </a:lnTo>
                  <a:lnTo>
                    <a:pt x="229" y="209"/>
                  </a:lnTo>
                  <a:lnTo>
                    <a:pt x="210" y="229"/>
                  </a:lnTo>
                  <a:lnTo>
                    <a:pt x="185" y="243"/>
                  </a:lnTo>
                  <a:lnTo>
                    <a:pt x="159" y="254"/>
                  </a:lnTo>
                  <a:lnTo>
                    <a:pt x="128" y="256"/>
                  </a:lnTo>
                  <a:lnTo>
                    <a:pt x="100" y="254"/>
                  </a:lnTo>
                  <a:lnTo>
                    <a:pt x="72" y="243"/>
                  </a:lnTo>
                  <a:lnTo>
                    <a:pt x="49" y="229"/>
                  </a:lnTo>
                  <a:lnTo>
                    <a:pt x="29" y="209"/>
                  </a:lnTo>
                  <a:lnTo>
                    <a:pt x="13" y="184"/>
                  </a:lnTo>
                  <a:lnTo>
                    <a:pt x="4" y="158"/>
                  </a:lnTo>
                  <a:lnTo>
                    <a:pt x="0" y="128"/>
                  </a:lnTo>
                  <a:lnTo>
                    <a:pt x="4" y="99"/>
                  </a:lnTo>
                  <a:lnTo>
                    <a:pt x="13" y="72"/>
                  </a:lnTo>
                  <a:lnTo>
                    <a:pt x="29" y="48"/>
                  </a:lnTo>
                  <a:lnTo>
                    <a:pt x="49" y="29"/>
                  </a:lnTo>
                  <a:lnTo>
                    <a:pt x="72" y="13"/>
                  </a:lnTo>
                  <a:lnTo>
                    <a:pt x="100" y="4"/>
                  </a:lnTo>
                  <a:lnTo>
                    <a:pt x="128" y="0"/>
                  </a:lnTo>
                  <a:close/>
                </a:path>
              </a:pathLst>
            </a:custGeom>
            <a:solidFill>
              <a:srgbClr val="333C4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44" name="Google Shape;244;p11"/>
            <p:cNvSpPr/>
            <p:nvPr/>
          </p:nvSpPr>
          <p:spPr>
            <a:xfrm>
              <a:off x="5072931" y="2537371"/>
              <a:ext cx="298450" cy="296863"/>
            </a:xfrm>
            <a:custGeom>
              <a:avLst/>
              <a:gdLst/>
              <a:ahLst/>
              <a:cxnLst/>
              <a:rect l="l" t="t" r="r" b="b"/>
              <a:pathLst>
                <a:path w="188" h="187" extrusionOk="0">
                  <a:moveTo>
                    <a:pt x="93" y="0"/>
                  </a:moveTo>
                  <a:lnTo>
                    <a:pt x="118" y="3"/>
                  </a:lnTo>
                  <a:lnTo>
                    <a:pt x="141" y="13"/>
                  </a:lnTo>
                  <a:lnTo>
                    <a:pt x="160" y="28"/>
                  </a:lnTo>
                  <a:lnTo>
                    <a:pt x="175" y="46"/>
                  </a:lnTo>
                  <a:lnTo>
                    <a:pt x="184" y="68"/>
                  </a:lnTo>
                  <a:lnTo>
                    <a:pt x="188" y="93"/>
                  </a:lnTo>
                  <a:lnTo>
                    <a:pt x="184" y="118"/>
                  </a:lnTo>
                  <a:lnTo>
                    <a:pt x="175" y="140"/>
                  </a:lnTo>
                  <a:lnTo>
                    <a:pt x="160" y="160"/>
                  </a:lnTo>
                  <a:lnTo>
                    <a:pt x="141" y="174"/>
                  </a:lnTo>
                  <a:lnTo>
                    <a:pt x="118" y="183"/>
                  </a:lnTo>
                  <a:lnTo>
                    <a:pt x="93" y="187"/>
                  </a:lnTo>
                  <a:lnTo>
                    <a:pt x="69" y="183"/>
                  </a:lnTo>
                  <a:lnTo>
                    <a:pt x="46" y="174"/>
                  </a:lnTo>
                  <a:lnTo>
                    <a:pt x="28" y="160"/>
                  </a:lnTo>
                  <a:lnTo>
                    <a:pt x="12" y="140"/>
                  </a:lnTo>
                  <a:lnTo>
                    <a:pt x="3" y="118"/>
                  </a:lnTo>
                  <a:lnTo>
                    <a:pt x="0" y="93"/>
                  </a:lnTo>
                  <a:lnTo>
                    <a:pt x="3" y="68"/>
                  </a:lnTo>
                  <a:lnTo>
                    <a:pt x="12" y="46"/>
                  </a:lnTo>
                  <a:lnTo>
                    <a:pt x="28" y="28"/>
                  </a:lnTo>
                  <a:lnTo>
                    <a:pt x="46" y="13"/>
                  </a:lnTo>
                  <a:lnTo>
                    <a:pt x="69" y="3"/>
                  </a:lnTo>
                  <a:lnTo>
                    <a:pt x="93" y="0"/>
                  </a:lnTo>
                  <a:close/>
                </a:path>
              </a:pathLst>
            </a:custGeom>
            <a:solidFill>
              <a:srgbClr val="6BC7D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45" name="Google Shape;245;p11"/>
            <p:cNvSpPr/>
            <p:nvPr/>
          </p:nvSpPr>
          <p:spPr>
            <a:xfrm>
              <a:off x="5109444" y="2572296"/>
              <a:ext cx="223838" cy="225425"/>
            </a:xfrm>
            <a:custGeom>
              <a:avLst/>
              <a:gdLst/>
              <a:ahLst/>
              <a:cxnLst/>
              <a:rect l="l" t="t" r="r" b="b"/>
              <a:pathLst>
                <a:path w="141" h="142" extrusionOk="0">
                  <a:moveTo>
                    <a:pt x="70" y="0"/>
                  </a:moveTo>
                  <a:lnTo>
                    <a:pt x="93" y="4"/>
                  </a:lnTo>
                  <a:lnTo>
                    <a:pt x="112" y="15"/>
                  </a:lnTo>
                  <a:lnTo>
                    <a:pt x="128" y="29"/>
                  </a:lnTo>
                  <a:lnTo>
                    <a:pt x="137" y="49"/>
                  </a:lnTo>
                  <a:lnTo>
                    <a:pt x="141" y="71"/>
                  </a:lnTo>
                  <a:lnTo>
                    <a:pt x="137" y="93"/>
                  </a:lnTo>
                  <a:lnTo>
                    <a:pt x="128" y="113"/>
                  </a:lnTo>
                  <a:lnTo>
                    <a:pt x="112" y="129"/>
                  </a:lnTo>
                  <a:lnTo>
                    <a:pt x="93" y="139"/>
                  </a:lnTo>
                  <a:lnTo>
                    <a:pt x="70" y="142"/>
                  </a:lnTo>
                  <a:lnTo>
                    <a:pt x="48" y="139"/>
                  </a:lnTo>
                  <a:lnTo>
                    <a:pt x="29" y="129"/>
                  </a:lnTo>
                  <a:lnTo>
                    <a:pt x="14" y="113"/>
                  </a:lnTo>
                  <a:lnTo>
                    <a:pt x="4" y="93"/>
                  </a:lnTo>
                  <a:lnTo>
                    <a:pt x="0" y="71"/>
                  </a:lnTo>
                  <a:lnTo>
                    <a:pt x="4" y="49"/>
                  </a:lnTo>
                  <a:lnTo>
                    <a:pt x="14" y="29"/>
                  </a:lnTo>
                  <a:lnTo>
                    <a:pt x="29" y="15"/>
                  </a:lnTo>
                  <a:lnTo>
                    <a:pt x="48" y="4"/>
                  </a:lnTo>
                  <a:lnTo>
                    <a:pt x="70" y="0"/>
                  </a:lnTo>
                  <a:close/>
                </a:path>
              </a:pathLst>
            </a:custGeom>
            <a:solidFill>
              <a:srgbClr val="9DE8F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46" name="Google Shape;246;p11"/>
            <p:cNvSpPr/>
            <p:nvPr/>
          </p:nvSpPr>
          <p:spPr>
            <a:xfrm>
              <a:off x="5112619" y="2577059"/>
              <a:ext cx="93663" cy="93663"/>
            </a:xfrm>
            <a:custGeom>
              <a:avLst/>
              <a:gdLst/>
              <a:ahLst/>
              <a:cxnLst/>
              <a:rect l="l" t="t" r="r" b="b"/>
              <a:pathLst>
                <a:path w="59" h="59" extrusionOk="0">
                  <a:moveTo>
                    <a:pt x="30" y="0"/>
                  </a:moveTo>
                  <a:lnTo>
                    <a:pt x="41" y="3"/>
                  </a:lnTo>
                  <a:lnTo>
                    <a:pt x="51" y="9"/>
                  </a:lnTo>
                  <a:lnTo>
                    <a:pt x="57" y="18"/>
                  </a:lnTo>
                  <a:lnTo>
                    <a:pt x="59" y="30"/>
                  </a:lnTo>
                  <a:lnTo>
                    <a:pt x="57" y="42"/>
                  </a:lnTo>
                  <a:lnTo>
                    <a:pt x="51" y="51"/>
                  </a:lnTo>
                  <a:lnTo>
                    <a:pt x="41" y="58"/>
                  </a:lnTo>
                  <a:lnTo>
                    <a:pt x="30" y="59"/>
                  </a:lnTo>
                  <a:lnTo>
                    <a:pt x="19" y="58"/>
                  </a:lnTo>
                  <a:lnTo>
                    <a:pt x="10" y="51"/>
                  </a:lnTo>
                  <a:lnTo>
                    <a:pt x="3" y="42"/>
                  </a:lnTo>
                  <a:lnTo>
                    <a:pt x="0" y="30"/>
                  </a:lnTo>
                  <a:lnTo>
                    <a:pt x="3" y="18"/>
                  </a:lnTo>
                  <a:lnTo>
                    <a:pt x="10" y="9"/>
                  </a:lnTo>
                  <a:lnTo>
                    <a:pt x="19" y="3"/>
                  </a:lnTo>
                  <a:lnTo>
                    <a:pt x="3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47" name="Google Shape;247;p11"/>
            <p:cNvSpPr/>
            <p:nvPr/>
          </p:nvSpPr>
          <p:spPr>
            <a:xfrm>
              <a:off x="5203106" y="2669134"/>
              <a:ext cx="36513" cy="34925"/>
            </a:xfrm>
            <a:custGeom>
              <a:avLst/>
              <a:gdLst/>
              <a:ahLst/>
              <a:cxnLst/>
              <a:rect l="l" t="t" r="r" b="b"/>
              <a:pathLst>
                <a:path w="23" h="22" extrusionOk="0">
                  <a:moveTo>
                    <a:pt x="11" y="0"/>
                  </a:moveTo>
                  <a:lnTo>
                    <a:pt x="17" y="0"/>
                  </a:lnTo>
                  <a:lnTo>
                    <a:pt x="19" y="2"/>
                  </a:lnTo>
                  <a:lnTo>
                    <a:pt x="22" y="6"/>
                  </a:lnTo>
                  <a:lnTo>
                    <a:pt x="23" y="10"/>
                  </a:lnTo>
                  <a:lnTo>
                    <a:pt x="22" y="15"/>
                  </a:lnTo>
                  <a:lnTo>
                    <a:pt x="19" y="19"/>
                  </a:lnTo>
                  <a:lnTo>
                    <a:pt x="17" y="20"/>
                  </a:lnTo>
                  <a:lnTo>
                    <a:pt x="11" y="22"/>
                  </a:lnTo>
                  <a:lnTo>
                    <a:pt x="7" y="20"/>
                  </a:lnTo>
                  <a:lnTo>
                    <a:pt x="4" y="19"/>
                  </a:lnTo>
                  <a:lnTo>
                    <a:pt x="1" y="15"/>
                  </a:lnTo>
                  <a:lnTo>
                    <a:pt x="0" y="10"/>
                  </a:lnTo>
                  <a:lnTo>
                    <a:pt x="1" y="6"/>
                  </a:lnTo>
                  <a:lnTo>
                    <a:pt x="4" y="2"/>
                  </a:lnTo>
                  <a:lnTo>
                    <a:pt x="7" y="0"/>
                  </a:lnTo>
                  <a:lnTo>
                    <a:pt x="1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48" name="Google Shape;248;p11"/>
            <p:cNvSpPr/>
            <p:nvPr/>
          </p:nvSpPr>
          <p:spPr>
            <a:xfrm>
              <a:off x="4899894" y="2656434"/>
              <a:ext cx="61913" cy="60325"/>
            </a:xfrm>
            <a:custGeom>
              <a:avLst/>
              <a:gdLst/>
              <a:ahLst/>
              <a:cxnLst/>
              <a:rect l="l" t="t" r="r" b="b"/>
              <a:pathLst>
                <a:path w="39" h="38" extrusionOk="0">
                  <a:moveTo>
                    <a:pt x="19" y="0"/>
                  </a:moveTo>
                  <a:lnTo>
                    <a:pt x="26" y="0"/>
                  </a:lnTo>
                  <a:lnTo>
                    <a:pt x="31" y="2"/>
                  </a:lnTo>
                  <a:lnTo>
                    <a:pt x="35" y="8"/>
                  </a:lnTo>
                  <a:lnTo>
                    <a:pt x="37" y="13"/>
                  </a:lnTo>
                  <a:lnTo>
                    <a:pt x="39" y="18"/>
                  </a:lnTo>
                  <a:lnTo>
                    <a:pt x="37" y="25"/>
                  </a:lnTo>
                  <a:lnTo>
                    <a:pt x="35" y="30"/>
                  </a:lnTo>
                  <a:lnTo>
                    <a:pt x="31" y="34"/>
                  </a:lnTo>
                  <a:lnTo>
                    <a:pt x="26" y="36"/>
                  </a:lnTo>
                  <a:lnTo>
                    <a:pt x="19" y="38"/>
                  </a:lnTo>
                  <a:lnTo>
                    <a:pt x="13" y="36"/>
                  </a:lnTo>
                  <a:lnTo>
                    <a:pt x="7" y="34"/>
                  </a:lnTo>
                  <a:lnTo>
                    <a:pt x="3" y="30"/>
                  </a:lnTo>
                  <a:lnTo>
                    <a:pt x="1" y="25"/>
                  </a:lnTo>
                  <a:lnTo>
                    <a:pt x="0" y="18"/>
                  </a:lnTo>
                  <a:lnTo>
                    <a:pt x="1" y="13"/>
                  </a:lnTo>
                  <a:lnTo>
                    <a:pt x="3" y="8"/>
                  </a:lnTo>
                  <a:lnTo>
                    <a:pt x="7" y="2"/>
                  </a:lnTo>
                  <a:lnTo>
                    <a:pt x="13" y="0"/>
                  </a:lnTo>
                  <a:lnTo>
                    <a:pt x="1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2"/>
          <p:cNvSpPr txBox="1">
            <a:spLocks noGrp="1"/>
          </p:cNvSpPr>
          <p:nvPr>
            <p:ph type="title"/>
          </p:nvPr>
        </p:nvSpPr>
        <p:spPr>
          <a:xfrm>
            <a:off x="0" y="2723550"/>
            <a:ext cx="2176800" cy="810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000"/>
              <a:buFont typeface="Corbel"/>
              <a:buNone/>
            </a:pPr>
            <a:r>
              <a:rPr lang="en-US" sz="3500" b="1" i="1">
                <a:solidFill>
                  <a:srgbClr val="93C47D"/>
                </a:solidFill>
              </a:rPr>
              <a:t>User Personas</a:t>
            </a:r>
            <a:endParaRPr sz="3500" b="1" i="1">
              <a:solidFill>
                <a:srgbClr val="93C47D"/>
              </a:solidFill>
            </a:endParaRPr>
          </a:p>
        </p:txBody>
      </p:sp>
      <p:sp>
        <p:nvSpPr>
          <p:cNvPr id="254" name="Google Shape;254;p12"/>
          <p:cNvSpPr/>
          <p:nvPr/>
        </p:nvSpPr>
        <p:spPr>
          <a:xfrm>
            <a:off x="2422425" y="4697475"/>
            <a:ext cx="3800700" cy="178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2176875" y="204550"/>
            <a:ext cx="4648500" cy="64488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2"/>
          <p:cNvSpPr/>
          <p:nvPr/>
        </p:nvSpPr>
        <p:spPr>
          <a:xfrm>
            <a:off x="4635448" y="523775"/>
            <a:ext cx="1902000" cy="441900"/>
          </a:xfrm>
          <a:prstGeom prst="rect">
            <a:avLst/>
          </a:prstGeom>
          <a:solidFill>
            <a:srgbClr val="1C458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FFFFFF"/>
                </a:solidFill>
                <a:latin typeface="Calibri"/>
                <a:ea typeface="Calibri"/>
                <a:cs typeface="Calibri"/>
                <a:sym typeface="Calibri"/>
              </a:rPr>
              <a:t>Isabella James</a:t>
            </a:r>
            <a:endParaRPr sz="2000" b="1">
              <a:solidFill>
                <a:srgbClr val="FFFFFF"/>
              </a:solidFill>
              <a:latin typeface="Calibri"/>
              <a:ea typeface="Calibri"/>
              <a:cs typeface="Calibri"/>
              <a:sym typeface="Calibri"/>
            </a:endParaRPr>
          </a:p>
        </p:txBody>
      </p:sp>
      <p:pic>
        <p:nvPicPr>
          <p:cNvPr id="257" name="Google Shape;257;p12"/>
          <p:cNvPicPr preferRelativeResize="0"/>
          <p:nvPr/>
        </p:nvPicPr>
        <p:blipFill>
          <a:blip r:embed="rId3">
            <a:alphaModFix/>
          </a:blip>
          <a:stretch>
            <a:fillRect/>
          </a:stretch>
        </p:blipFill>
        <p:spPr>
          <a:xfrm>
            <a:off x="2422425" y="523775"/>
            <a:ext cx="1902025" cy="1784050"/>
          </a:xfrm>
          <a:prstGeom prst="rect">
            <a:avLst/>
          </a:prstGeom>
          <a:noFill/>
          <a:ln>
            <a:noFill/>
          </a:ln>
        </p:spPr>
      </p:pic>
      <p:sp>
        <p:nvSpPr>
          <p:cNvPr id="258" name="Google Shape;258;p12"/>
          <p:cNvSpPr/>
          <p:nvPr/>
        </p:nvSpPr>
        <p:spPr>
          <a:xfrm>
            <a:off x="4537225" y="1117850"/>
            <a:ext cx="2040600" cy="1978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500" b="1">
                <a:solidFill>
                  <a:srgbClr val="FFFFFF"/>
                </a:solidFill>
                <a:latin typeface="Calibri"/>
                <a:ea typeface="Calibri"/>
                <a:cs typeface="Calibri"/>
                <a:sym typeface="Calibri"/>
              </a:rPr>
              <a:t>Age: 32</a:t>
            </a:r>
            <a:endParaRPr sz="1500" b="1">
              <a:solidFill>
                <a:srgbClr val="FFFFFF"/>
              </a:solidFill>
              <a:latin typeface="Calibri"/>
              <a:ea typeface="Calibri"/>
              <a:cs typeface="Calibri"/>
              <a:sym typeface="Calibri"/>
            </a:endParaRPr>
          </a:p>
          <a:p>
            <a:pPr marL="0" lvl="0" indent="0" algn="l" rtl="0">
              <a:spcBef>
                <a:spcPts val="0"/>
              </a:spcBef>
              <a:spcAft>
                <a:spcPts val="0"/>
              </a:spcAft>
              <a:buNone/>
            </a:pPr>
            <a:r>
              <a:rPr lang="en-US" sz="1500" b="1">
                <a:solidFill>
                  <a:srgbClr val="FFFFFF"/>
                </a:solidFill>
                <a:latin typeface="Calibri"/>
                <a:ea typeface="Calibri"/>
                <a:cs typeface="Calibri"/>
                <a:sym typeface="Calibri"/>
              </a:rPr>
              <a:t>Work: Product Manager</a:t>
            </a:r>
            <a:endParaRPr sz="1500" b="1">
              <a:solidFill>
                <a:srgbClr val="FFFFFF"/>
              </a:solidFill>
              <a:latin typeface="Calibri"/>
              <a:ea typeface="Calibri"/>
              <a:cs typeface="Calibri"/>
              <a:sym typeface="Calibri"/>
            </a:endParaRPr>
          </a:p>
          <a:p>
            <a:pPr marL="0" lvl="0" indent="0" algn="l" rtl="0">
              <a:spcBef>
                <a:spcPts val="0"/>
              </a:spcBef>
              <a:spcAft>
                <a:spcPts val="0"/>
              </a:spcAft>
              <a:buNone/>
            </a:pPr>
            <a:r>
              <a:rPr lang="en-US" sz="1500" b="1">
                <a:solidFill>
                  <a:srgbClr val="FFFFFF"/>
                </a:solidFill>
                <a:latin typeface="Calibri"/>
                <a:ea typeface="Calibri"/>
                <a:cs typeface="Calibri"/>
                <a:sym typeface="Calibri"/>
              </a:rPr>
              <a:t>Family: Married, No kids</a:t>
            </a:r>
            <a:endParaRPr sz="1500" b="1">
              <a:solidFill>
                <a:srgbClr val="FFFFFF"/>
              </a:solidFill>
              <a:latin typeface="Calibri"/>
              <a:ea typeface="Calibri"/>
              <a:cs typeface="Calibri"/>
              <a:sym typeface="Calibri"/>
            </a:endParaRPr>
          </a:p>
          <a:p>
            <a:pPr marL="0" lvl="0" indent="0" algn="l" rtl="0">
              <a:spcBef>
                <a:spcPts val="0"/>
              </a:spcBef>
              <a:spcAft>
                <a:spcPts val="0"/>
              </a:spcAft>
              <a:buNone/>
            </a:pPr>
            <a:r>
              <a:rPr lang="en-US" sz="1500" b="1">
                <a:solidFill>
                  <a:srgbClr val="FFFFFF"/>
                </a:solidFill>
                <a:latin typeface="Calibri"/>
                <a:ea typeface="Calibri"/>
                <a:cs typeface="Calibri"/>
                <a:sym typeface="Calibri"/>
              </a:rPr>
              <a:t>Location: San Diego</a:t>
            </a:r>
            <a:endParaRPr sz="1500" b="1">
              <a:solidFill>
                <a:srgbClr val="FFFFFF"/>
              </a:solidFill>
              <a:latin typeface="Calibri"/>
              <a:ea typeface="Calibri"/>
              <a:cs typeface="Calibri"/>
              <a:sym typeface="Calibri"/>
            </a:endParaRPr>
          </a:p>
          <a:p>
            <a:pPr marL="0" lvl="0" indent="0" algn="l" rtl="0">
              <a:spcBef>
                <a:spcPts val="0"/>
              </a:spcBef>
              <a:spcAft>
                <a:spcPts val="0"/>
              </a:spcAft>
              <a:buNone/>
            </a:pPr>
            <a:r>
              <a:rPr lang="en-US" sz="1500" b="1">
                <a:solidFill>
                  <a:srgbClr val="FFFFFF"/>
                </a:solidFill>
                <a:latin typeface="Calibri"/>
                <a:ea typeface="Calibri"/>
                <a:cs typeface="Calibri"/>
                <a:sym typeface="Calibri"/>
              </a:rPr>
              <a:t>Character: Dynamic</a:t>
            </a:r>
            <a:endParaRPr sz="1500" b="1">
              <a:solidFill>
                <a:srgbClr val="FFFFFF"/>
              </a:solidFill>
              <a:latin typeface="Calibri"/>
              <a:ea typeface="Calibri"/>
              <a:cs typeface="Calibri"/>
              <a:sym typeface="Calibri"/>
            </a:endParaRPr>
          </a:p>
        </p:txBody>
      </p:sp>
      <p:sp>
        <p:nvSpPr>
          <p:cNvPr id="259" name="Google Shape;259;p12"/>
          <p:cNvSpPr/>
          <p:nvPr/>
        </p:nvSpPr>
        <p:spPr>
          <a:xfrm>
            <a:off x="2316225" y="3248825"/>
            <a:ext cx="4377000" cy="13746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endParaRPr sz="1500" b="1">
              <a:solidFill>
                <a:srgbClr val="FFFFFF"/>
              </a:solidFill>
            </a:endParaRPr>
          </a:p>
          <a:p>
            <a:pPr marL="457200" lvl="0" indent="0" algn="l" rtl="0">
              <a:spcBef>
                <a:spcPts val="0"/>
              </a:spcBef>
              <a:spcAft>
                <a:spcPts val="0"/>
              </a:spcAft>
              <a:buNone/>
            </a:pPr>
            <a:r>
              <a:rPr lang="en-US" sz="2000" b="1" u="sng">
                <a:solidFill>
                  <a:srgbClr val="1C4587"/>
                </a:solidFill>
                <a:latin typeface="Calibri"/>
                <a:ea typeface="Calibri"/>
                <a:cs typeface="Calibri"/>
                <a:sym typeface="Calibri"/>
              </a:rPr>
              <a:t>Goals:</a:t>
            </a:r>
            <a:endParaRPr sz="2000" b="1" u="sng">
              <a:solidFill>
                <a:srgbClr val="1C4587"/>
              </a:solidFill>
              <a:latin typeface="Calibri"/>
              <a:ea typeface="Calibri"/>
              <a:cs typeface="Calibri"/>
              <a:sym typeface="Calibri"/>
            </a:endParaRPr>
          </a:p>
          <a:p>
            <a:pPr marL="457200" lvl="0" indent="0" algn="l" rtl="0">
              <a:spcBef>
                <a:spcPts val="0"/>
              </a:spcBef>
              <a:spcAft>
                <a:spcPts val="0"/>
              </a:spcAft>
              <a:buNone/>
            </a:pPr>
            <a:endParaRPr sz="900" b="1">
              <a:solidFill>
                <a:srgbClr val="1C4587"/>
              </a:solidFill>
              <a:latin typeface="Calibri"/>
              <a:ea typeface="Calibri"/>
              <a:cs typeface="Calibri"/>
              <a:sym typeface="Calibri"/>
            </a:endParaRPr>
          </a:p>
          <a:p>
            <a:pPr marL="457200" lvl="0" indent="-323850" algn="l" rtl="0">
              <a:spcBef>
                <a:spcPts val="0"/>
              </a:spcBef>
              <a:spcAft>
                <a:spcPts val="0"/>
              </a:spcAft>
              <a:buClr>
                <a:srgbClr val="FFFFFF"/>
              </a:buClr>
              <a:buSzPts val="1500"/>
              <a:buFont typeface="Calibri"/>
              <a:buChar char="●"/>
            </a:pPr>
            <a:r>
              <a:rPr lang="en-US" sz="1500" b="1">
                <a:solidFill>
                  <a:srgbClr val="FFFFFF"/>
                </a:solidFill>
                <a:latin typeface="Calibri"/>
                <a:ea typeface="Calibri"/>
                <a:cs typeface="Calibri"/>
                <a:sym typeface="Calibri"/>
              </a:rPr>
              <a:t>Would like to purchase several suits to fit occasion, style and color</a:t>
            </a:r>
            <a:endParaRPr sz="1500" b="1">
              <a:solidFill>
                <a:srgbClr val="FFFFFF"/>
              </a:solidFill>
              <a:latin typeface="Calibri"/>
              <a:ea typeface="Calibri"/>
              <a:cs typeface="Calibri"/>
              <a:sym typeface="Calibri"/>
            </a:endParaRPr>
          </a:p>
          <a:p>
            <a:pPr marL="457200" lvl="0" indent="-323850" algn="l" rtl="0">
              <a:spcBef>
                <a:spcPts val="0"/>
              </a:spcBef>
              <a:spcAft>
                <a:spcPts val="0"/>
              </a:spcAft>
              <a:buClr>
                <a:srgbClr val="FFFFFF"/>
              </a:buClr>
              <a:buSzPts val="1500"/>
              <a:buFont typeface="Calibri"/>
              <a:buChar char="●"/>
            </a:pPr>
            <a:r>
              <a:rPr lang="en-US" sz="1500" b="1">
                <a:solidFill>
                  <a:srgbClr val="FFFFFF"/>
                </a:solidFill>
                <a:latin typeface="Calibri"/>
                <a:ea typeface="Calibri"/>
                <a:cs typeface="Calibri"/>
                <a:sym typeface="Calibri"/>
              </a:rPr>
              <a:t>Reduce the amount of time and money to dress up</a:t>
            </a:r>
            <a:endParaRPr sz="1500" b="1">
              <a:solidFill>
                <a:srgbClr val="FFFFFF"/>
              </a:solidFill>
              <a:latin typeface="Calibri"/>
              <a:ea typeface="Calibri"/>
              <a:cs typeface="Calibri"/>
              <a:sym typeface="Calibri"/>
            </a:endParaRPr>
          </a:p>
          <a:p>
            <a:pPr marL="457200" lvl="0" indent="0" algn="l" rtl="0">
              <a:spcBef>
                <a:spcPts val="0"/>
              </a:spcBef>
              <a:spcAft>
                <a:spcPts val="0"/>
              </a:spcAft>
              <a:buNone/>
            </a:pPr>
            <a:endParaRPr b="1">
              <a:solidFill>
                <a:srgbClr val="FFFFFF"/>
              </a:solidFill>
            </a:endParaRPr>
          </a:p>
        </p:txBody>
      </p:sp>
      <p:sp>
        <p:nvSpPr>
          <p:cNvPr id="260" name="Google Shape;260;p12"/>
          <p:cNvSpPr/>
          <p:nvPr/>
        </p:nvSpPr>
        <p:spPr>
          <a:xfrm>
            <a:off x="2316225" y="4796925"/>
            <a:ext cx="4377000" cy="15714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900" b="1">
                <a:solidFill>
                  <a:srgbClr val="1C4587"/>
                </a:solidFill>
              </a:rPr>
              <a:t>    </a:t>
            </a:r>
            <a:r>
              <a:rPr lang="en-US" sz="2000" b="1">
                <a:solidFill>
                  <a:srgbClr val="1C4587"/>
                </a:solidFill>
                <a:latin typeface="Calibri"/>
                <a:ea typeface="Calibri"/>
                <a:cs typeface="Calibri"/>
                <a:sym typeface="Calibri"/>
              </a:rPr>
              <a:t>  </a:t>
            </a:r>
            <a:r>
              <a:rPr lang="en-US" sz="2000" b="1" u="sng">
                <a:solidFill>
                  <a:srgbClr val="1C4587"/>
                </a:solidFill>
                <a:latin typeface="Calibri"/>
                <a:ea typeface="Calibri"/>
                <a:cs typeface="Calibri"/>
                <a:sym typeface="Calibri"/>
              </a:rPr>
              <a:t>Frustration:</a:t>
            </a:r>
            <a:endParaRPr sz="2000" b="1" u="sng">
              <a:solidFill>
                <a:srgbClr val="1C4587"/>
              </a:solidFill>
              <a:latin typeface="Calibri"/>
              <a:ea typeface="Calibri"/>
              <a:cs typeface="Calibri"/>
              <a:sym typeface="Calibri"/>
            </a:endParaRPr>
          </a:p>
          <a:p>
            <a:pPr marL="0" lvl="0" indent="0" algn="l" rtl="0">
              <a:spcBef>
                <a:spcPts val="0"/>
              </a:spcBef>
              <a:spcAft>
                <a:spcPts val="0"/>
              </a:spcAft>
              <a:buNone/>
            </a:pPr>
            <a:endParaRPr sz="900" b="1" u="sng">
              <a:solidFill>
                <a:srgbClr val="1C4587"/>
              </a:solidFill>
              <a:latin typeface="Calibri"/>
              <a:ea typeface="Calibri"/>
              <a:cs typeface="Calibri"/>
              <a:sym typeface="Calibri"/>
            </a:endParaRPr>
          </a:p>
          <a:p>
            <a:pPr marL="457200" lvl="0" indent="-323850" algn="l" rtl="0">
              <a:spcBef>
                <a:spcPts val="0"/>
              </a:spcBef>
              <a:spcAft>
                <a:spcPts val="0"/>
              </a:spcAft>
              <a:buClr>
                <a:srgbClr val="FFFFFF"/>
              </a:buClr>
              <a:buSzPts val="1500"/>
              <a:buFont typeface="Calibri"/>
              <a:buChar char="●"/>
            </a:pPr>
            <a:r>
              <a:rPr lang="en-US" sz="1500" b="1">
                <a:solidFill>
                  <a:srgbClr val="FFFFFF"/>
                </a:solidFill>
                <a:latin typeface="Calibri"/>
                <a:ea typeface="Calibri"/>
                <a:cs typeface="Calibri"/>
                <a:sym typeface="Calibri"/>
              </a:rPr>
              <a:t>Ability to find matching outfits for her meetings easier and faster</a:t>
            </a:r>
            <a:endParaRPr sz="1500" b="1">
              <a:solidFill>
                <a:srgbClr val="FFFFFF"/>
              </a:solidFill>
              <a:latin typeface="Calibri"/>
              <a:ea typeface="Calibri"/>
              <a:cs typeface="Calibri"/>
              <a:sym typeface="Calibri"/>
            </a:endParaRPr>
          </a:p>
          <a:p>
            <a:pPr marL="457200" lvl="0" indent="-323850" algn="l" rtl="0">
              <a:spcBef>
                <a:spcPts val="0"/>
              </a:spcBef>
              <a:spcAft>
                <a:spcPts val="0"/>
              </a:spcAft>
              <a:buClr>
                <a:srgbClr val="FFFFFF"/>
              </a:buClr>
              <a:buSzPts val="1500"/>
              <a:buFont typeface="Calibri"/>
              <a:buChar char="●"/>
            </a:pPr>
            <a:r>
              <a:rPr lang="en-US" sz="1500" b="1">
                <a:solidFill>
                  <a:srgbClr val="FFFFFF"/>
                </a:solidFill>
                <a:latin typeface="Calibri"/>
                <a:ea typeface="Calibri"/>
                <a:cs typeface="Calibri"/>
                <a:sym typeface="Calibri"/>
              </a:rPr>
              <a:t>The current online shopping solutions do not offer the way the item fits.</a:t>
            </a:r>
            <a:endParaRPr sz="1500" b="1">
              <a:solidFill>
                <a:srgbClr val="FFFFFF"/>
              </a:solidFill>
              <a:latin typeface="Calibri"/>
              <a:ea typeface="Calibri"/>
              <a:cs typeface="Calibri"/>
              <a:sym typeface="Calibri"/>
            </a:endParaRPr>
          </a:p>
        </p:txBody>
      </p:sp>
      <p:sp>
        <p:nvSpPr>
          <p:cNvPr id="261" name="Google Shape;261;p12"/>
          <p:cNvSpPr/>
          <p:nvPr/>
        </p:nvSpPr>
        <p:spPr>
          <a:xfrm>
            <a:off x="6939850" y="204600"/>
            <a:ext cx="4861200" cy="64488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2"/>
          <p:cNvSpPr/>
          <p:nvPr/>
        </p:nvSpPr>
        <p:spPr>
          <a:xfrm>
            <a:off x="2316225" y="2404225"/>
            <a:ext cx="2040600" cy="671100"/>
          </a:xfrm>
          <a:prstGeom prst="rect">
            <a:avLst/>
          </a:prstGeom>
          <a:solidFill>
            <a:srgbClr val="1C458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latin typeface="Calibri"/>
                <a:ea typeface="Calibri"/>
                <a:cs typeface="Calibri"/>
                <a:sym typeface="Calibri"/>
              </a:rPr>
              <a:t>“It’s SO difficult to find matching Outfits.”</a:t>
            </a:r>
            <a:endParaRPr b="1">
              <a:solidFill>
                <a:srgbClr val="FFFFFF"/>
              </a:solidFill>
              <a:latin typeface="Calibri"/>
              <a:ea typeface="Calibri"/>
              <a:cs typeface="Calibri"/>
              <a:sym typeface="Calibri"/>
            </a:endParaRPr>
          </a:p>
        </p:txBody>
      </p:sp>
      <p:pic>
        <p:nvPicPr>
          <p:cNvPr id="263" name="Google Shape;263;p12"/>
          <p:cNvPicPr preferRelativeResize="0"/>
          <p:nvPr/>
        </p:nvPicPr>
        <p:blipFill>
          <a:blip r:embed="rId4">
            <a:alphaModFix/>
          </a:blip>
          <a:stretch>
            <a:fillRect/>
          </a:stretch>
        </p:blipFill>
        <p:spPr>
          <a:xfrm flipH="1">
            <a:off x="7135700" y="523775"/>
            <a:ext cx="2390225" cy="1947724"/>
          </a:xfrm>
          <a:prstGeom prst="rect">
            <a:avLst/>
          </a:prstGeom>
          <a:noFill/>
          <a:ln>
            <a:noFill/>
          </a:ln>
        </p:spPr>
      </p:pic>
      <p:sp>
        <p:nvSpPr>
          <p:cNvPr id="264" name="Google Shape;264;p12"/>
          <p:cNvSpPr/>
          <p:nvPr/>
        </p:nvSpPr>
        <p:spPr>
          <a:xfrm>
            <a:off x="9700900" y="504100"/>
            <a:ext cx="1826400" cy="441900"/>
          </a:xfrm>
          <a:prstGeom prst="rect">
            <a:avLst/>
          </a:prstGeom>
          <a:solidFill>
            <a:srgbClr val="1C458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solidFill>
                  <a:srgbClr val="FFFFFF"/>
                </a:solidFill>
                <a:latin typeface="Calibri"/>
                <a:ea typeface="Calibri"/>
                <a:cs typeface="Calibri"/>
                <a:sym typeface="Calibri"/>
              </a:rPr>
              <a:t>Valentina Ricci</a:t>
            </a:r>
            <a:endParaRPr sz="2000" b="1">
              <a:solidFill>
                <a:srgbClr val="FFFFFF"/>
              </a:solidFill>
              <a:latin typeface="Calibri"/>
              <a:ea typeface="Calibri"/>
              <a:cs typeface="Calibri"/>
              <a:sym typeface="Calibri"/>
            </a:endParaRPr>
          </a:p>
        </p:txBody>
      </p:sp>
      <p:sp>
        <p:nvSpPr>
          <p:cNvPr id="265" name="Google Shape;265;p12"/>
          <p:cNvSpPr/>
          <p:nvPr/>
        </p:nvSpPr>
        <p:spPr>
          <a:xfrm>
            <a:off x="7095125" y="2622025"/>
            <a:ext cx="2471400" cy="585900"/>
          </a:xfrm>
          <a:prstGeom prst="rect">
            <a:avLst/>
          </a:prstGeom>
          <a:solidFill>
            <a:srgbClr val="1C458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FFFFFF"/>
                </a:solidFill>
              </a:rPr>
              <a:t>“Fashion is Everything.”</a:t>
            </a:r>
            <a:endParaRPr b="1">
              <a:solidFill>
                <a:srgbClr val="FFFFFF"/>
              </a:solidFill>
            </a:endParaRPr>
          </a:p>
        </p:txBody>
      </p:sp>
      <p:sp>
        <p:nvSpPr>
          <p:cNvPr id="266" name="Google Shape;266;p12"/>
          <p:cNvSpPr/>
          <p:nvPr/>
        </p:nvSpPr>
        <p:spPr>
          <a:xfrm>
            <a:off x="9700900" y="1096525"/>
            <a:ext cx="1826400" cy="21114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500" b="1">
                <a:solidFill>
                  <a:srgbClr val="FFFFFF"/>
                </a:solidFill>
                <a:latin typeface="Calibri"/>
                <a:ea typeface="Calibri"/>
                <a:cs typeface="Calibri"/>
                <a:sym typeface="Calibri"/>
              </a:rPr>
              <a:t>Age: 29</a:t>
            </a:r>
            <a:endParaRPr sz="1500" b="1">
              <a:solidFill>
                <a:srgbClr val="FFFFFF"/>
              </a:solidFill>
              <a:latin typeface="Calibri"/>
              <a:ea typeface="Calibri"/>
              <a:cs typeface="Calibri"/>
              <a:sym typeface="Calibri"/>
            </a:endParaRPr>
          </a:p>
          <a:p>
            <a:pPr marL="0" lvl="0" indent="0" algn="l" rtl="0">
              <a:spcBef>
                <a:spcPts val="0"/>
              </a:spcBef>
              <a:spcAft>
                <a:spcPts val="0"/>
              </a:spcAft>
              <a:buNone/>
            </a:pPr>
            <a:r>
              <a:rPr lang="en-US" sz="1500" b="1">
                <a:solidFill>
                  <a:srgbClr val="FFFFFF"/>
                </a:solidFill>
                <a:latin typeface="Calibri"/>
                <a:ea typeface="Calibri"/>
                <a:cs typeface="Calibri"/>
                <a:sym typeface="Calibri"/>
              </a:rPr>
              <a:t>Work: Fashion Designer</a:t>
            </a:r>
            <a:endParaRPr sz="1500" b="1">
              <a:solidFill>
                <a:srgbClr val="FFFFFF"/>
              </a:solidFill>
              <a:latin typeface="Calibri"/>
              <a:ea typeface="Calibri"/>
              <a:cs typeface="Calibri"/>
              <a:sym typeface="Calibri"/>
            </a:endParaRPr>
          </a:p>
          <a:p>
            <a:pPr marL="0" lvl="0" indent="0" algn="l" rtl="0">
              <a:spcBef>
                <a:spcPts val="0"/>
              </a:spcBef>
              <a:spcAft>
                <a:spcPts val="0"/>
              </a:spcAft>
              <a:buNone/>
            </a:pPr>
            <a:r>
              <a:rPr lang="en-US" sz="1500" b="1">
                <a:solidFill>
                  <a:srgbClr val="FFFFFF"/>
                </a:solidFill>
                <a:latin typeface="Calibri"/>
                <a:ea typeface="Calibri"/>
                <a:cs typeface="Calibri"/>
                <a:sym typeface="Calibri"/>
              </a:rPr>
              <a:t>Family: Single</a:t>
            </a:r>
            <a:endParaRPr sz="1500" b="1">
              <a:solidFill>
                <a:srgbClr val="FFFFFF"/>
              </a:solidFill>
              <a:latin typeface="Calibri"/>
              <a:ea typeface="Calibri"/>
              <a:cs typeface="Calibri"/>
              <a:sym typeface="Calibri"/>
            </a:endParaRPr>
          </a:p>
          <a:p>
            <a:pPr marL="0" lvl="0" indent="0" algn="l" rtl="0">
              <a:spcBef>
                <a:spcPts val="0"/>
              </a:spcBef>
              <a:spcAft>
                <a:spcPts val="0"/>
              </a:spcAft>
              <a:buNone/>
            </a:pPr>
            <a:r>
              <a:rPr lang="en-US" sz="1500" b="1">
                <a:solidFill>
                  <a:srgbClr val="FFFFFF"/>
                </a:solidFill>
                <a:latin typeface="Calibri"/>
                <a:ea typeface="Calibri"/>
                <a:cs typeface="Calibri"/>
                <a:sym typeface="Calibri"/>
              </a:rPr>
              <a:t>Location: Pasadena</a:t>
            </a:r>
            <a:endParaRPr sz="1500" b="1">
              <a:solidFill>
                <a:srgbClr val="FFFFFF"/>
              </a:solidFill>
              <a:latin typeface="Calibri"/>
              <a:ea typeface="Calibri"/>
              <a:cs typeface="Calibri"/>
              <a:sym typeface="Calibri"/>
            </a:endParaRPr>
          </a:p>
          <a:p>
            <a:pPr marL="0" lvl="0" indent="0" algn="l" rtl="0">
              <a:spcBef>
                <a:spcPts val="0"/>
              </a:spcBef>
              <a:spcAft>
                <a:spcPts val="0"/>
              </a:spcAft>
              <a:buNone/>
            </a:pPr>
            <a:r>
              <a:rPr lang="en-US" sz="1500" b="1">
                <a:solidFill>
                  <a:srgbClr val="FFFFFF"/>
                </a:solidFill>
                <a:latin typeface="Calibri"/>
                <a:ea typeface="Calibri"/>
                <a:cs typeface="Calibri"/>
                <a:sym typeface="Calibri"/>
              </a:rPr>
              <a:t>Character: Static</a:t>
            </a:r>
            <a:endParaRPr sz="1500" b="1">
              <a:solidFill>
                <a:srgbClr val="FFFFFF"/>
              </a:solidFill>
              <a:latin typeface="Calibri"/>
              <a:ea typeface="Calibri"/>
              <a:cs typeface="Calibri"/>
              <a:sym typeface="Calibri"/>
            </a:endParaRPr>
          </a:p>
        </p:txBody>
      </p:sp>
      <p:sp>
        <p:nvSpPr>
          <p:cNvPr id="267" name="Google Shape;267;p12"/>
          <p:cNvSpPr/>
          <p:nvPr/>
        </p:nvSpPr>
        <p:spPr>
          <a:xfrm>
            <a:off x="7150200" y="3358450"/>
            <a:ext cx="4377000" cy="13092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900" b="1">
                <a:solidFill>
                  <a:srgbClr val="1C4587"/>
                </a:solidFill>
              </a:rPr>
              <a:t>     </a:t>
            </a:r>
            <a:r>
              <a:rPr lang="en-US" sz="2000" b="1">
                <a:solidFill>
                  <a:srgbClr val="1C4587"/>
                </a:solidFill>
                <a:latin typeface="Calibri"/>
                <a:ea typeface="Calibri"/>
                <a:cs typeface="Calibri"/>
                <a:sym typeface="Calibri"/>
              </a:rPr>
              <a:t> </a:t>
            </a:r>
            <a:r>
              <a:rPr lang="en-US" sz="2000" b="1" u="sng">
                <a:solidFill>
                  <a:srgbClr val="1C4587"/>
                </a:solidFill>
                <a:latin typeface="Calibri"/>
                <a:ea typeface="Calibri"/>
                <a:cs typeface="Calibri"/>
                <a:sym typeface="Calibri"/>
              </a:rPr>
              <a:t>Goals:</a:t>
            </a:r>
            <a:endParaRPr sz="2000" b="1" u="sng">
              <a:solidFill>
                <a:srgbClr val="1C4587"/>
              </a:solidFill>
              <a:latin typeface="Calibri"/>
              <a:ea typeface="Calibri"/>
              <a:cs typeface="Calibri"/>
              <a:sym typeface="Calibri"/>
            </a:endParaRPr>
          </a:p>
          <a:p>
            <a:pPr marL="0" lvl="0" indent="0" algn="l" rtl="0">
              <a:spcBef>
                <a:spcPts val="0"/>
              </a:spcBef>
              <a:spcAft>
                <a:spcPts val="0"/>
              </a:spcAft>
              <a:buNone/>
            </a:pPr>
            <a:endParaRPr sz="900" b="1" u="sng">
              <a:solidFill>
                <a:srgbClr val="1C4587"/>
              </a:solidFill>
              <a:latin typeface="Calibri"/>
              <a:ea typeface="Calibri"/>
              <a:cs typeface="Calibri"/>
              <a:sym typeface="Calibri"/>
            </a:endParaRPr>
          </a:p>
          <a:p>
            <a:pPr marL="457200" lvl="0" indent="-323850" algn="l" rtl="0">
              <a:spcBef>
                <a:spcPts val="0"/>
              </a:spcBef>
              <a:spcAft>
                <a:spcPts val="0"/>
              </a:spcAft>
              <a:buClr>
                <a:srgbClr val="FFFFFF"/>
              </a:buClr>
              <a:buSzPts val="1500"/>
              <a:buFont typeface="Calibri"/>
              <a:buChar char="●"/>
            </a:pPr>
            <a:r>
              <a:rPr lang="en-US" sz="1500" b="1">
                <a:solidFill>
                  <a:srgbClr val="FFFFFF"/>
                </a:solidFill>
                <a:latin typeface="Calibri"/>
                <a:ea typeface="Calibri"/>
                <a:cs typeface="Calibri"/>
                <a:sym typeface="Calibri"/>
              </a:rPr>
              <a:t>Successful designers make predicting consumer trends a primary objective in their work.</a:t>
            </a:r>
            <a:endParaRPr sz="1500" b="1">
              <a:solidFill>
                <a:srgbClr val="FFFFFF"/>
              </a:solidFill>
              <a:latin typeface="Calibri"/>
              <a:ea typeface="Calibri"/>
              <a:cs typeface="Calibri"/>
              <a:sym typeface="Calibri"/>
            </a:endParaRPr>
          </a:p>
          <a:p>
            <a:pPr marL="457200" lvl="0" indent="0" algn="l" rtl="0">
              <a:spcBef>
                <a:spcPts val="0"/>
              </a:spcBef>
              <a:spcAft>
                <a:spcPts val="0"/>
              </a:spcAft>
              <a:buNone/>
            </a:pPr>
            <a:endParaRPr b="1">
              <a:solidFill>
                <a:srgbClr val="FFFFFF"/>
              </a:solidFill>
            </a:endParaRPr>
          </a:p>
        </p:txBody>
      </p:sp>
      <p:sp>
        <p:nvSpPr>
          <p:cNvPr id="268" name="Google Shape;268;p12"/>
          <p:cNvSpPr/>
          <p:nvPr/>
        </p:nvSpPr>
        <p:spPr>
          <a:xfrm>
            <a:off x="7150200" y="4796875"/>
            <a:ext cx="4377000" cy="15714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900" b="1">
                <a:solidFill>
                  <a:srgbClr val="1C4587"/>
                </a:solidFill>
              </a:rPr>
              <a:t>     </a:t>
            </a:r>
            <a:r>
              <a:rPr lang="en-US" sz="2000" b="1">
                <a:solidFill>
                  <a:srgbClr val="1C4587"/>
                </a:solidFill>
                <a:latin typeface="Calibri"/>
                <a:ea typeface="Calibri"/>
                <a:cs typeface="Calibri"/>
                <a:sym typeface="Calibri"/>
              </a:rPr>
              <a:t> </a:t>
            </a:r>
            <a:r>
              <a:rPr lang="en-US" sz="2000" b="1" u="sng">
                <a:solidFill>
                  <a:srgbClr val="1C4587"/>
                </a:solidFill>
                <a:latin typeface="Calibri"/>
                <a:ea typeface="Calibri"/>
                <a:cs typeface="Calibri"/>
                <a:sym typeface="Calibri"/>
              </a:rPr>
              <a:t>Frustration:</a:t>
            </a:r>
            <a:endParaRPr sz="2000" b="1" u="sng">
              <a:solidFill>
                <a:srgbClr val="1C4587"/>
              </a:solidFill>
              <a:latin typeface="Calibri"/>
              <a:ea typeface="Calibri"/>
              <a:cs typeface="Calibri"/>
              <a:sym typeface="Calibri"/>
            </a:endParaRPr>
          </a:p>
          <a:p>
            <a:pPr marL="0" lvl="0" indent="0" algn="l" rtl="0">
              <a:spcBef>
                <a:spcPts val="0"/>
              </a:spcBef>
              <a:spcAft>
                <a:spcPts val="0"/>
              </a:spcAft>
              <a:buNone/>
            </a:pPr>
            <a:endParaRPr sz="900" b="1" u="sng">
              <a:solidFill>
                <a:srgbClr val="1C4587"/>
              </a:solidFill>
              <a:latin typeface="Calibri"/>
              <a:ea typeface="Calibri"/>
              <a:cs typeface="Calibri"/>
              <a:sym typeface="Calibri"/>
            </a:endParaRPr>
          </a:p>
          <a:p>
            <a:pPr marL="457200" lvl="0" indent="-323850" algn="l" rtl="0">
              <a:spcBef>
                <a:spcPts val="0"/>
              </a:spcBef>
              <a:spcAft>
                <a:spcPts val="0"/>
              </a:spcAft>
              <a:buClr>
                <a:srgbClr val="FFFFFF"/>
              </a:buClr>
              <a:buSzPts val="1500"/>
              <a:buFont typeface="Calibri"/>
              <a:buChar char="●"/>
            </a:pPr>
            <a:r>
              <a:rPr lang="en-US" sz="1500" b="1">
                <a:solidFill>
                  <a:srgbClr val="FFFFFF"/>
                </a:solidFill>
                <a:latin typeface="Calibri"/>
                <a:ea typeface="Calibri"/>
                <a:cs typeface="Calibri"/>
                <a:sym typeface="Calibri"/>
              </a:rPr>
              <a:t>Providing quality fashion at an affordable price</a:t>
            </a:r>
            <a:endParaRPr sz="1500" b="1">
              <a:solidFill>
                <a:srgbClr val="FFFFFF"/>
              </a:solidFill>
              <a:latin typeface="Calibri"/>
              <a:ea typeface="Calibri"/>
              <a:cs typeface="Calibri"/>
              <a:sym typeface="Calibri"/>
            </a:endParaRPr>
          </a:p>
          <a:p>
            <a:pPr marL="457200" lvl="0" indent="-323850" algn="l" rtl="0">
              <a:spcBef>
                <a:spcPts val="0"/>
              </a:spcBef>
              <a:spcAft>
                <a:spcPts val="0"/>
              </a:spcAft>
              <a:buClr>
                <a:srgbClr val="FFFFFF"/>
              </a:buClr>
              <a:buSzPts val="1500"/>
              <a:buFont typeface="Calibri"/>
              <a:buChar char="●"/>
            </a:pPr>
            <a:r>
              <a:rPr lang="en-US" sz="1500" b="1">
                <a:solidFill>
                  <a:srgbClr val="FFFFFF"/>
                </a:solidFill>
                <a:latin typeface="Calibri"/>
                <a:ea typeface="Calibri"/>
                <a:cs typeface="Calibri"/>
                <a:sym typeface="Calibri"/>
              </a:rPr>
              <a:t>Providing different stream lines and platforms to market her designs</a:t>
            </a:r>
            <a:endParaRPr sz="1500" b="1">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3"/>
          <p:cNvSpPr txBox="1">
            <a:spLocks noGrp="1"/>
          </p:cNvSpPr>
          <p:nvPr>
            <p:ph type="title"/>
          </p:nvPr>
        </p:nvSpPr>
        <p:spPr>
          <a:xfrm>
            <a:off x="252925" y="1123825"/>
            <a:ext cx="2889600" cy="46011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Corbel"/>
              <a:buNone/>
            </a:pPr>
            <a:r>
              <a:rPr lang="en-US" b="1" i="1" dirty="0">
                <a:solidFill>
                  <a:srgbClr val="FFFFFF"/>
                </a:solidFill>
              </a:rPr>
              <a:t>What did we learn about our users?</a:t>
            </a:r>
            <a:r>
              <a:rPr lang="en-US" b="1" dirty="0">
                <a:solidFill>
                  <a:srgbClr val="FFFFFF"/>
                </a:solidFill>
              </a:rPr>
              <a:t> </a:t>
            </a:r>
            <a:endParaRPr b="1" dirty="0">
              <a:solidFill>
                <a:srgbClr val="FFFFFF"/>
              </a:solidFill>
            </a:endParaRPr>
          </a:p>
        </p:txBody>
      </p:sp>
      <p:sp>
        <p:nvSpPr>
          <p:cNvPr id="274" name="Google Shape;274;p13"/>
          <p:cNvSpPr txBox="1">
            <a:spLocks noGrp="1"/>
          </p:cNvSpPr>
          <p:nvPr>
            <p:ph type="body" idx="1"/>
          </p:nvPr>
        </p:nvSpPr>
        <p:spPr>
          <a:xfrm>
            <a:off x="3258583" y="864108"/>
            <a:ext cx="7925885" cy="5120640"/>
          </a:xfrm>
          <a:prstGeom prst="rect">
            <a:avLst/>
          </a:prstGeom>
          <a:noFill/>
          <a:ln>
            <a:noFill/>
          </a:ln>
        </p:spPr>
        <p:txBody>
          <a:bodyPr spcFirstLastPara="1" wrap="square" lIns="91425" tIns="45700" rIns="91425" bIns="45700" anchor="ctr" anchorCtr="0">
            <a:normAutofit/>
          </a:bodyPr>
          <a:lstStyle/>
          <a:p>
            <a:pPr marL="182880" lvl="0" indent="-182880" algn="l" rtl="0">
              <a:lnSpc>
                <a:spcPct val="90000"/>
              </a:lnSpc>
              <a:spcBef>
                <a:spcPts val="0"/>
              </a:spcBef>
              <a:spcAft>
                <a:spcPts val="0"/>
              </a:spcAft>
              <a:buClr>
                <a:srgbClr val="FFFFFF"/>
              </a:buClr>
              <a:buSzPts val="2400"/>
              <a:buChar char="●"/>
            </a:pPr>
            <a:r>
              <a:rPr lang="en-US" sz="2400" b="1" dirty="0">
                <a:solidFill>
                  <a:srgbClr val="FFFFFF"/>
                </a:solidFill>
              </a:rPr>
              <a:t>“What are your goals?  What is the plan?”</a:t>
            </a:r>
            <a:endParaRPr dirty="0">
              <a:solidFill>
                <a:srgbClr val="FFFFFF"/>
              </a:solidFill>
            </a:endParaRPr>
          </a:p>
          <a:p>
            <a:pPr marL="685800" lvl="1" indent="-182880" algn="l" rtl="0">
              <a:lnSpc>
                <a:spcPct val="90000"/>
              </a:lnSpc>
              <a:spcBef>
                <a:spcPts val="250"/>
              </a:spcBef>
              <a:spcAft>
                <a:spcPts val="0"/>
              </a:spcAft>
              <a:buClr>
                <a:srgbClr val="93C47D"/>
              </a:buClr>
              <a:buSzPts val="2400"/>
              <a:buFont typeface="Noto Sans Symbols"/>
              <a:buChar char="❖"/>
            </a:pPr>
            <a:r>
              <a:rPr lang="en-US" sz="2400" i="1" dirty="0">
                <a:solidFill>
                  <a:srgbClr val="93C47D"/>
                </a:solidFill>
              </a:rPr>
              <a:t>Reduce the amount of time and money spending on </a:t>
            </a:r>
            <a:r>
              <a:rPr lang="en-US" sz="2400" i="1" dirty="0" err="1">
                <a:solidFill>
                  <a:srgbClr val="93C47D"/>
                </a:solidFill>
              </a:rPr>
              <a:t>shoppings</a:t>
            </a:r>
            <a:r>
              <a:rPr lang="en-US" sz="2400" i="1" dirty="0">
                <a:solidFill>
                  <a:srgbClr val="93C47D"/>
                </a:solidFill>
              </a:rPr>
              <a:t>. </a:t>
            </a:r>
            <a:endParaRPr dirty="0">
              <a:solidFill>
                <a:srgbClr val="93C47D"/>
              </a:solidFill>
            </a:endParaRPr>
          </a:p>
          <a:p>
            <a:pPr marL="182880" lvl="0" indent="-30479" algn="l" rtl="0">
              <a:lnSpc>
                <a:spcPct val="90000"/>
              </a:lnSpc>
              <a:spcBef>
                <a:spcPts val="1450"/>
              </a:spcBef>
              <a:spcAft>
                <a:spcPts val="0"/>
              </a:spcAft>
              <a:buSzPts val="2400"/>
              <a:buNone/>
            </a:pPr>
            <a:endParaRPr sz="2400" dirty="0">
              <a:solidFill>
                <a:srgbClr val="93C47D"/>
              </a:solidFill>
            </a:endParaRPr>
          </a:p>
          <a:p>
            <a:pPr marL="182880" lvl="0" indent="-182880" algn="l" rtl="0">
              <a:lnSpc>
                <a:spcPct val="90000"/>
              </a:lnSpc>
              <a:spcBef>
                <a:spcPts val="1200"/>
              </a:spcBef>
              <a:spcAft>
                <a:spcPts val="0"/>
              </a:spcAft>
              <a:buClr>
                <a:srgbClr val="FFFFFF"/>
              </a:buClr>
              <a:buSzPts val="2400"/>
              <a:buChar char="●"/>
            </a:pPr>
            <a:r>
              <a:rPr lang="en-US" sz="2400" b="1" dirty="0">
                <a:solidFill>
                  <a:srgbClr val="FFFFFF"/>
                </a:solidFill>
              </a:rPr>
              <a:t>“How do you typically </a:t>
            </a:r>
            <a:r>
              <a:rPr lang="en-US" b="1" dirty="0">
                <a:solidFill>
                  <a:srgbClr val="FFFFFF"/>
                </a:solidFill>
              </a:rPr>
              <a:t>do your clothing </a:t>
            </a:r>
            <a:r>
              <a:rPr lang="en-US" b="1" dirty="0" err="1">
                <a:solidFill>
                  <a:srgbClr val="FFFFFF"/>
                </a:solidFill>
              </a:rPr>
              <a:t>shoppings</a:t>
            </a:r>
            <a:r>
              <a:rPr lang="en-US" sz="2400" b="1" dirty="0">
                <a:solidFill>
                  <a:srgbClr val="FFFFFF"/>
                </a:solidFill>
              </a:rPr>
              <a:t>?” </a:t>
            </a:r>
            <a:endParaRPr dirty="0">
              <a:solidFill>
                <a:srgbClr val="FFFFFF"/>
              </a:solidFill>
            </a:endParaRPr>
          </a:p>
          <a:p>
            <a:pPr marL="845820" lvl="1" algn="l" rtl="0">
              <a:lnSpc>
                <a:spcPct val="90000"/>
              </a:lnSpc>
              <a:spcBef>
                <a:spcPts val="250"/>
              </a:spcBef>
              <a:spcAft>
                <a:spcPts val="0"/>
              </a:spcAft>
              <a:buClr>
                <a:srgbClr val="93C47D"/>
              </a:buClr>
              <a:buSzPts val="2400"/>
              <a:buFont typeface="Wingdings" panose="05000000000000000000" pitchFamily="2" charset="2"/>
              <a:buChar char="Ø"/>
            </a:pPr>
            <a:r>
              <a:rPr lang="en-US" sz="2400" i="1" dirty="0">
                <a:solidFill>
                  <a:srgbClr val="93C47D"/>
                </a:solidFill>
              </a:rPr>
              <a:t>Usually doing online shopping.</a:t>
            </a:r>
            <a:endParaRPr dirty="0">
              <a:solidFill>
                <a:srgbClr val="93C47D"/>
              </a:solidFill>
            </a:endParaRPr>
          </a:p>
          <a:p>
            <a:pPr marL="182880" lvl="0" indent="-30479" algn="l" rtl="0">
              <a:lnSpc>
                <a:spcPct val="90000"/>
              </a:lnSpc>
              <a:spcBef>
                <a:spcPts val="1450"/>
              </a:spcBef>
              <a:spcAft>
                <a:spcPts val="0"/>
              </a:spcAft>
              <a:buSzPts val="2400"/>
              <a:buNone/>
            </a:pPr>
            <a:endParaRPr sz="2400" dirty="0">
              <a:solidFill>
                <a:srgbClr val="FFFFFF"/>
              </a:solidFill>
            </a:endParaRPr>
          </a:p>
          <a:p>
            <a:pPr marL="182880" lvl="0" indent="-182880" algn="l" rtl="0">
              <a:lnSpc>
                <a:spcPct val="90000"/>
              </a:lnSpc>
              <a:spcBef>
                <a:spcPts val="1200"/>
              </a:spcBef>
              <a:spcAft>
                <a:spcPts val="0"/>
              </a:spcAft>
              <a:buClr>
                <a:srgbClr val="FFFFFF"/>
              </a:buClr>
              <a:buSzPts val="2400"/>
              <a:buChar char="●"/>
            </a:pPr>
            <a:r>
              <a:rPr lang="en-US" sz="2400" b="1" dirty="0">
                <a:solidFill>
                  <a:srgbClr val="FFFFFF"/>
                </a:solidFill>
              </a:rPr>
              <a:t>“What are some things preventing you from </a:t>
            </a:r>
            <a:r>
              <a:rPr lang="en-US" b="1" dirty="0">
                <a:solidFill>
                  <a:srgbClr val="FFFFFF"/>
                </a:solidFill>
              </a:rPr>
              <a:t>successful </a:t>
            </a:r>
            <a:r>
              <a:rPr lang="en-US" b="1" dirty="0" err="1">
                <a:solidFill>
                  <a:srgbClr val="FFFFFF"/>
                </a:solidFill>
              </a:rPr>
              <a:t>shoppings</a:t>
            </a:r>
            <a:r>
              <a:rPr lang="en-US" sz="2400" b="1" dirty="0">
                <a:solidFill>
                  <a:srgbClr val="FFFFFF"/>
                </a:solidFill>
              </a:rPr>
              <a:t>?”</a:t>
            </a:r>
            <a:endParaRPr dirty="0">
              <a:solidFill>
                <a:srgbClr val="FFFFFF"/>
              </a:solidFill>
            </a:endParaRPr>
          </a:p>
          <a:p>
            <a:pPr marL="685800" lvl="1" indent="-182880" algn="l" rtl="0">
              <a:lnSpc>
                <a:spcPct val="90000"/>
              </a:lnSpc>
              <a:spcBef>
                <a:spcPts val="250"/>
              </a:spcBef>
              <a:spcAft>
                <a:spcPts val="0"/>
              </a:spcAft>
              <a:buClr>
                <a:srgbClr val="93C47D"/>
              </a:buClr>
              <a:buSzPts val="2400"/>
              <a:buFont typeface="Noto Sans Symbols"/>
              <a:buChar char="❖"/>
            </a:pPr>
            <a:r>
              <a:rPr lang="en-US" sz="2400" i="1" dirty="0">
                <a:solidFill>
                  <a:srgbClr val="93C47D"/>
                </a:solidFill>
              </a:rPr>
              <a:t>Unable to find matching outfits, as well as quality fashion at an affordable price</a:t>
            </a:r>
            <a:endParaRPr dirty="0">
              <a:solidFill>
                <a:srgbClr val="93C47D"/>
              </a:solidFill>
            </a:endParaRPr>
          </a:p>
          <a:p>
            <a:pPr marL="182880" lvl="0" indent="-30479" algn="l" rtl="0">
              <a:lnSpc>
                <a:spcPct val="90000"/>
              </a:lnSpc>
              <a:spcBef>
                <a:spcPts val="1450"/>
              </a:spcBef>
              <a:spcAft>
                <a:spcPts val="2100"/>
              </a:spcAft>
              <a:buSzPts val="2400"/>
              <a:buNone/>
            </a:pPr>
            <a:endParaRPr sz="2400" dirty="0">
              <a:solidFill>
                <a:srgbClr val="93C47D"/>
              </a:solidFill>
            </a:endParaRPr>
          </a:p>
        </p:txBody>
      </p:sp>
      <p:grpSp>
        <p:nvGrpSpPr>
          <p:cNvPr id="275" name="Google Shape;275;p13"/>
          <p:cNvGrpSpPr/>
          <p:nvPr/>
        </p:nvGrpSpPr>
        <p:grpSpPr>
          <a:xfrm>
            <a:off x="1600535" y="864108"/>
            <a:ext cx="1152526" cy="1158287"/>
            <a:chOff x="4597822" y="2971255"/>
            <a:chExt cx="952501" cy="957262"/>
          </a:xfrm>
        </p:grpSpPr>
        <p:sp>
          <p:nvSpPr>
            <p:cNvPr id="276" name="Google Shape;276;p13"/>
            <p:cNvSpPr/>
            <p:nvPr/>
          </p:nvSpPr>
          <p:spPr>
            <a:xfrm>
              <a:off x="4739110" y="3115717"/>
              <a:ext cx="669925" cy="668338"/>
            </a:xfrm>
            <a:custGeom>
              <a:avLst/>
              <a:gdLst/>
              <a:ahLst/>
              <a:cxnLst/>
              <a:rect l="l" t="t" r="r" b="b"/>
              <a:pathLst>
                <a:path w="422" h="421" extrusionOk="0">
                  <a:moveTo>
                    <a:pt x="211" y="0"/>
                  </a:moveTo>
                  <a:lnTo>
                    <a:pt x="249" y="4"/>
                  </a:lnTo>
                  <a:lnTo>
                    <a:pt x="284" y="13"/>
                  </a:lnTo>
                  <a:lnTo>
                    <a:pt x="317" y="29"/>
                  </a:lnTo>
                  <a:lnTo>
                    <a:pt x="347" y="50"/>
                  </a:lnTo>
                  <a:lnTo>
                    <a:pt x="372" y="74"/>
                  </a:lnTo>
                  <a:lnTo>
                    <a:pt x="393" y="105"/>
                  </a:lnTo>
                  <a:lnTo>
                    <a:pt x="409" y="137"/>
                  </a:lnTo>
                  <a:lnTo>
                    <a:pt x="418" y="173"/>
                  </a:lnTo>
                  <a:lnTo>
                    <a:pt x="422" y="211"/>
                  </a:lnTo>
                  <a:lnTo>
                    <a:pt x="418" y="249"/>
                  </a:lnTo>
                  <a:lnTo>
                    <a:pt x="409" y="284"/>
                  </a:lnTo>
                  <a:lnTo>
                    <a:pt x="393" y="317"/>
                  </a:lnTo>
                  <a:lnTo>
                    <a:pt x="372" y="345"/>
                  </a:lnTo>
                  <a:lnTo>
                    <a:pt x="347" y="372"/>
                  </a:lnTo>
                  <a:lnTo>
                    <a:pt x="317" y="393"/>
                  </a:lnTo>
                  <a:lnTo>
                    <a:pt x="284" y="408"/>
                  </a:lnTo>
                  <a:lnTo>
                    <a:pt x="249" y="417"/>
                  </a:lnTo>
                  <a:lnTo>
                    <a:pt x="211" y="421"/>
                  </a:lnTo>
                  <a:lnTo>
                    <a:pt x="173" y="417"/>
                  </a:lnTo>
                  <a:lnTo>
                    <a:pt x="138" y="408"/>
                  </a:lnTo>
                  <a:lnTo>
                    <a:pt x="105" y="393"/>
                  </a:lnTo>
                  <a:lnTo>
                    <a:pt x="75" y="372"/>
                  </a:lnTo>
                  <a:lnTo>
                    <a:pt x="50" y="345"/>
                  </a:lnTo>
                  <a:lnTo>
                    <a:pt x="29" y="317"/>
                  </a:lnTo>
                  <a:lnTo>
                    <a:pt x="13" y="284"/>
                  </a:lnTo>
                  <a:lnTo>
                    <a:pt x="4" y="249"/>
                  </a:lnTo>
                  <a:lnTo>
                    <a:pt x="0" y="211"/>
                  </a:lnTo>
                  <a:lnTo>
                    <a:pt x="4" y="173"/>
                  </a:lnTo>
                  <a:lnTo>
                    <a:pt x="13" y="137"/>
                  </a:lnTo>
                  <a:lnTo>
                    <a:pt x="29" y="105"/>
                  </a:lnTo>
                  <a:lnTo>
                    <a:pt x="50" y="74"/>
                  </a:lnTo>
                  <a:lnTo>
                    <a:pt x="75" y="50"/>
                  </a:lnTo>
                  <a:lnTo>
                    <a:pt x="105" y="29"/>
                  </a:lnTo>
                  <a:lnTo>
                    <a:pt x="138" y="13"/>
                  </a:lnTo>
                  <a:lnTo>
                    <a:pt x="173" y="4"/>
                  </a:lnTo>
                  <a:lnTo>
                    <a:pt x="211" y="0"/>
                  </a:lnTo>
                  <a:close/>
                </a:path>
              </a:pathLst>
            </a:custGeom>
            <a:solidFill>
              <a:srgbClr val="EFEF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77" name="Google Shape;277;p13"/>
            <p:cNvSpPr/>
            <p:nvPr/>
          </p:nvSpPr>
          <p:spPr>
            <a:xfrm>
              <a:off x="4858172" y="3233192"/>
              <a:ext cx="431800" cy="433388"/>
            </a:xfrm>
            <a:custGeom>
              <a:avLst/>
              <a:gdLst/>
              <a:ahLst/>
              <a:cxnLst/>
              <a:rect l="l" t="t" r="r" b="b"/>
              <a:pathLst>
                <a:path w="272" h="273" extrusionOk="0">
                  <a:moveTo>
                    <a:pt x="136" y="0"/>
                  </a:moveTo>
                  <a:lnTo>
                    <a:pt x="168" y="3"/>
                  </a:lnTo>
                  <a:lnTo>
                    <a:pt x="196" y="14"/>
                  </a:lnTo>
                  <a:lnTo>
                    <a:pt x="221" y="31"/>
                  </a:lnTo>
                  <a:lnTo>
                    <a:pt x="242" y="51"/>
                  </a:lnTo>
                  <a:lnTo>
                    <a:pt x="259" y="76"/>
                  </a:lnTo>
                  <a:lnTo>
                    <a:pt x="270" y="105"/>
                  </a:lnTo>
                  <a:lnTo>
                    <a:pt x="272" y="137"/>
                  </a:lnTo>
                  <a:lnTo>
                    <a:pt x="270" y="168"/>
                  </a:lnTo>
                  <a:lnTo>
                    <a:pt x="259" y="197"/>
                  </a:lnTo>
                  <a:lnTo>
                    <a:pt x="242" y="222"/>
                  </a:lnTo>
                  <a:lnTo>
                    <a:pt x="221" y="243"/>
                  </a:lnTo>
                  <a:lnTo>
                    <a:pt x="196" y="260"/>
                  </a:lnTo>
                  <a:lnTo>
                    <a:pt x="168" y="269"/>
                  </a:lnTo>
                  <a:lnTo>
                    <a:pt x="136" y="273"/>
                  </a:lnTo>
                  <a:lnTo>
                    <a:pt x="105" y="269"/>
                  </a:lnTo>
                  <a:lnTo>
                    <a:pt x="76" y="260"/>
                  </a:lnTo>
                  <a:lnTo>
                    <a:pt x="51" y="243"/>
                  </a:lnTo>
                  <a:lnTo>
                    <a:pt x="30" y="222"/>
                  </a:lnTo>
                  <a:lnTo>
                    <a:pt x="13" y="197"/>
                  </a:lnTo>
                  <a:lnTo>
                    <a:pt x="3" y="168"/>
                  </a:lnTo>
                  <a:lnTo>
                    <a:pt x="0" y="137"/>
                  </a:lnTo>
                  <a:lnTo>
                    <a:pt x="3" y="105"/>
                  </a:lnTo>
                  <a:lnTo>
                    <a:pt x="13" y="76"/>
                  </a:lnTo>
                  <a:lnTo>
                    <a:pt x="30" y="51"/>
                  </a:lnTo>
                  <a:lnTo>
                    <a:pt x="51" y="31"/>
                  </a:lnTo>
                  <a:lnTo>
                    <a:pt x="76" y="14"/>
                  </a:lnTo>
                  <a:lnTo>
                    <a:pt x="105" y="3"/>
                  </a:lnTo>
                  <a:lnTo>
                    <a:pt x="136" y="0"/>
                  </a:lnTo>
                  <a:close/>
                </a:path>
              </a:pathLst>
            </a:custGeom>
            <a:solidFill>
              <a:srgbClr val="84D7E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78" name="Google Shape;278;p13"/>
            <p:cNvSpPr/>
            <p:nvPr/>
          </p:nvSpPr>
          <p:spPr>
            <a:xfrm>
              <a:off x="4972472" y="3347492"/>
              <a:ext cx="203200" cy="204788"/>
            </a:xfrm>
            <a:custGeom>
              <a:avLst/>
              <a:gdLst/>
              <a:ahLst/>
              <a:cxnLst/>
              <a:rect l="l" t="t" r="r" b="b"/>
              <a:pathLst>
                <a:path w="128" h="129" extrusionOk="0">
                  <a:moveTo>
                    <a:pt x="64" y="0"/>
                  </a:moveTo>
                  <a:lnTo>
                    <a:pt x="85" y="3"/>
                  </a:lnTo>
                  <a:lnTo>
                    <a:pt x="102" y="12"/>
                  </a:lnTo>
                  <a:lnTo>
                    <a:pt x="117" y="27"/>
                  </a:lnTo>
                  <a:lnTo>
                    <a:pt x="126" y="44"/>
                  </a:lnTo>
                  <a:lnTo>
                    <a:pt x="128" y="65"/>
                  </a:lnTo>
                  <a:lnTo>
                    <a:pt x="126" y="84"/>
                  </a:lnTo>
                  <a:lnTo>
                    <a:pt x="117" y="103"/>
                  </a:lnTo>
                  <a:lnTo>
                    <a:pt x="102" y="117"/>
                  </a:lnTo>
                  <a:lnTo>
                    <a:pt x="85" y="126"/>
                  </a:lnTo>
                  <a:lnTo>
                    <a:pt x="64" y="129"/>
                  </a:lnTo>
                  <a:lnTo>
                    <a:pt x="43" y="126"/>
                  </a:lnTo>
                  <a:lnTo>
                    <a:pt x="26" y="117"/>
                  </a:lnTo>
                  <a:lnTo>
                    <a:pt x="12" y="103"/>
                  </a:lnTo>
                  <a:lnTo>
                    <a:pt x="3" y="84"/>
                  </a:lnTo>
                  <a:lnTo>
                    <a:pt x="0" y="65"/>
                  </a:lnTo>
                  <a:lnTo>
                    <a:pt x="3" y="44"/>
                  </a:lnTo>
                  <a:lnTo>
                    <a:pt x="12" y="27"/>
                  </a:lnTo>
                  <a:lnTo>
                    <a:pt x="26" y="12"/>
                  </a:lnTo>
                  <a:lnTo>
                    <a:pt x="43" y="3"/>
                  </a:lnTo>
                  <a:lnTo>
                    <a:pt x="64"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79" name="Google Shape;279;p13"/>
            <p:cNvSpPr/>
            <p:nvPr/>
          </p:nvSpPr>
          <p:spPr>
            <a:xfrm>
              <a:off x="4950247" y="3325267"/>
              <a:ext cx="104775" cy="106363"/>
            </a:xfrm>
            <a:custGeom>
              <a:avLst/>
              <a:gdLst/>
              <a:ahLst/>
              <a:cxnLst/>
              <a:rect l="l" t="t" r="r" b="b"/>
              <a:pathLst>
                <a:path w="66" h="67" extrusionOk="0">
                  <a:moveTo>
                    <a:pt x="32" y="0"/>
                  </a:moveTo>
                  <a:lnTo>
                    <a:pt x="45" y="3"/>
                  </a:lnTo>
                  <a:lnTo>
                    <a:pt x="56" y="9"/>
                  </a:lnTo>
                  <a:lnTo>
                    <a:pt x="64" y="20"/>
                  </a:lnTo>
                  <a:lnTo>
                    <a:pt x="66" y="33"/>
                  </a:lnTo>
                  <a:lnTo>
                    <a:pt x="64" y="46"/>
                  </a:lnTo>
                  <a:lnTo>
                    <a:pt x="56" y="56"/>
                  </a:lnTo>
                  <a:lnTo>
                    <a:pt x="45" y="64"/>
                  </a:lnTo>
                  <a:lnTo>
                    <a:pt x="32" y="67"/>
                  </a:lnTo>
                  <a:lnTo>
                    <a:pt x="19" y="64"/>
                  </a:lnTo>
                  <a:lnTo>
                    <a:pt x="9" y="56"/>
                  </a:lnTo>
                  <a:lnTo>
                    <a:pt x="2" y="46"/>
                  </a:lnTo>
                  <a:lnTo>
                    <a:pt x="0" y="33"/>
                  </a:lnTo>
                  <a:lnTo>
                    <a:pt x="2" y="20"/>
                  </a:lnTo>
                  <a:lnTo>
                    <a:pt x="9" y="9"/>
                  </a:lnTo>
                  <a:lnTo>
                    <a:pt x="19" y="3"/>
                  </a:lnTo>
                  <a:lnTo>
                    <a:pt x="3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80" name="Google Shape;280;p13"/>
            <p:cNvSpPr/>
            <p:nvPr/>
          </p:nvSpPr>
          <p:spPr>
            <a:xfrm>
              <a:off x="4983585" y="3452267"/>
              <a:ext cx="36513" cy="36513"/>
            </a:xfrm>
            <a:custGeom>
              <a:avLst/>
              <a:gdLst/>
              <a:ahLst/>
              <a:cxnLst/>
              <a:rect l="l" t="t" r="r" b="b"/>
              <a:pathLst>
                <a:path w="23" h="23" extrusionOk="0">
                  <a:moveTo>
                    <a:pt x="11" y="0"/>
                  </a:moveTo>
                  <a:lnTo>
                    <a:pt x="17" y="1"/>
                  </a:lnTo>
                  <a:lnTo>
                    <a:pt x="19" y="4"/>
                  </a:lnTo>
                  <a:lnTo>
                    <a:pt x="22" y="8"/>
                  </a:lnTo>
                  <a:lnTo>
                    <a:pt x="23" y="12"/>
                  </a:lnTo>
                  <a:lnTo>
                    <a:pt x="22" y="17"/>
                  </a:lnTo>
                  <a:lnTo>
                    <a:pt x="19" y="20"/>
                  </a:lnTo>
                  <a:lnTo>
                    <a:pt x="17" y="22"/>
                  </a:lnTo>
                  <a:lnTo>
                    <a:pt x="11" y="23"/>
                  </a:lnTo>
                  <a:lnTo>
                    <a:pt x="7" y="22"/>
                  </a:lnTo>
                  <a:lnTo>
                    <a:pt x="3" y="20"/>
                  </a:lnTo>
                  <a:lnTo>
                    <a:pt x="1" y="17"/>
                  </a:lnTo>
                  <a:lnTo>
                    <a:pt x="0" y="12"/>
                  </a:lnTo>
                  <a:lnTo>
                    <a:pt x="1" y="8"/>
                  </a:lnTo>
                  <a:lnTo>
                    <a:pt x="3" y="4"/>
                  </a:lnTo>
                  <a:lnTo>
                    <a:pt x="7" y="1"/>
                  </a:lnTo>
                  <a:lnTo>
                    <a:pt x="1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81" name="Google Shape;281;p13"/>
            <p:cNvSpPr/>
            <p:nvPr/>
          </p:nvSpPr>
          <p:spPr>
            <a:xfrm>
              <a:off x="5059785" y="2971255"/>
              <a:ext cx="26988" cy="66675"/>
            </a:xfrm>
            <a:prstGeom prst="rect">
              <a:avLst/>
            </a:pr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82" name="Google Shape;282;p13"/>
            <p:cNvSpPr/>
            <p:nvPr/>
          </p:nvSpPr>
          <p:spPr>
            <a:xfrm>
              <a:off x="4961360" y="2980780"/>
              <a:ext cx="39688" cy="69850"/>
            </a:xfrm>
            <a:custGeom>
              <a:avLst/>
              <a:gdLst/>
              <a:ahLst/>
              <a:cxnLst/>
              <a:rect l="l" t="t" r="r" b="b"/>
              <a:pathLst>
                <a:path w="25" h="44" extrusionOk="0">
                  <a:moveTo>
                    <a:pt x="16" y="0"/>
                  </a:moveTo>
                  <a:lnTo>
                    <a:pt x="25" y="40"/>
                  </a:lnTo>
                  <a:lnTo>
                    <a:pt x="10" y="44"/>
                  </a:lnTo>
                  <a:lnTo>
                    <a:pt x="0" y="4"/>
                  </a:lnTo>
                  <a:lnTo>
                    <a:pt x="16"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83" name="Google Shape;283;p13"/>
            <p:cNvSpPr/>
            <p:nvPr/>
          </p:nvSpPr>
          <p:spPr>
            <a:xfrm>
              <a:off x="4869285" y="3007767"/>
              <a:ext cx="49213" cy="73025"/>
            </a:xfrm>
            <a:custGeom>
              <a:avLst/>
              <a:gdLst/>
              <a:ahLst/>
              <a:cxnLst/>
              <a:rect l="l" t="t" r="r" b="b"/>
              <a:pathLst>
                <a:path w="31" h="46" extrusionOk="0">
                  <a:moveTo>
                    <a:pt x="14" y="0"/>
                  </a:moveTo>
                  <a:lnTo>
                    <a:pt x="31" y="39"/>
                  </a:lnTo>
                  <a:lnTo>
                    <a:pt x="17" y="46"/>
                  </a:lnTo>
                  <a:lnTo>
                    <a:pt x="0" y="8"/>
                  </a:lnTo>
                  <a:lnTo>
                    <a:pt x="14"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84" name="Google Shape;284;p13"/>
            <p:cNvSpPr/>
            <p:nvPr/>
          </p:nvSpPr>
          <p:spPr>
            <a:xfrm>
              <a:off x="4783560" y="3055392"/>
              <a:ext cx="60325" cy="69850"/>
            </a:xfrm>
            <a:custGeom>
              <a:avLst/>
              <a:gdLst/>
              <a:ahLst/>
              <a:cxnLst/>
              <a:rect l="l" t="t" r="r" b="b"/>
              <a:pathLst>
                <a:path w="38" h="44" extrusionOk="0">
                  <a:moveTo>
                    <a:pt x="13" y="0"/>
                  </a:moveTo>
                  <a:lnTo>
                    <a:pt x="38" y="34"/>
                  </a:lnTo>
                  <a:lnTo>
                    <a:pt x="25" y="44"/>
                  </a:lnTo>
                  <a:lnTo>
                    <a:pt x="0" y="10"/>
                  </a:lnTo>
                  <a:lnTo>
                    <a:pt x="13"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85" name="Google Shape;285;p13"/>
            <p:cNvSpPr/>
            <p:nvPr/>
          </p:nvSpPr>
          <p:spPr>
            <a:xfrm>
              <a:off x="4710535" y="3118892"/>
              <a:ext cx="66675" cy="65088"/>
            </a:xfrm>
            <a:custGeom>
              <a:avLst/>
              <a:gdLst/>
              <a:ahLst/>
              <a:cxnLst/>
              <a:rect l="l" t="t" r="r" b="b"/>
              <a:pathLst>
                <a:path w="42" h="41" extrusionOk="0">
                  <a:moveTo>
                    <a:pt x="11" y="0"/>
                  </a:moveTo>
                  <a:lnTo>
                    <a:pt x="42" y="29"/>
                  </a:lnTo>
                  <a:lnTo>
                    <a:pt x="31" y="41"/>
                  </a:lnTo>
                  <a:lnTo>
                    <a:pt x="0" y="14"/>
                  </a:lnTo>
                  <a:lnTo>
                    <a:pt x="11"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86" name="Google Shape;286;p13"/>
            <p:cNvSpPr/>
            <p:nvPr/>
          </p:nvSpPr>
          <p:spPr>
            <a:xfrm>
              <a:off x="4654972" y="3198267"/>
              <a:ext cx="69850" cy="58738"/>
            </a:xfrm>
            <a:custGeom>
              <a:avLst/>
              <a:gdLst/>
              <a:ahLst/>
              <a:cxnLst/>
              <a:rect l="l" t="t" r="r" b="b"/>
              <a:pathLst>
                <a:path w="44" h="37" extrusionOk="0">
                  <a:moveTo>
                    <a:pt x="8" y="0"/>
                  </a:moveTo>
                  <a:lnTo>
                    <a:pt x="44" y="22"/>
                  </a:lnTo>
                  <a:lnTo>
                    <a:pt x="36" y="37"/>
                  </a:lnTo>
                  <a:lnTo>
                    <a:pt x="0" y="16"/>
                  </a:lnTo>
                  <a:lnTo>
                    <a:pt x="8"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87" name="Google Shape;287;p13"/>
            <p:cNvSpPr/>
            <p:nvPr/>
          </p:nvSpPr>
          <p:spPr>
            <a:xfrm>
              <a:off x="4615285" y="3290342"/>
              <a:ext cx="73025" cy="46038"/>
            </a:xfrm>
            <a:custGeom>
              <a:avLst/>
              <a:gdLst/>
              <a:ahLst/>
              <a:cxnLst/>
              <a:rect l="l" t="t" r="r" b="b"/>
              <a:pathLst>
                <a:path w="46" h="29" extrusionOk="0">
                  <a:moveTo>
                    <a:pt x="5" y="0"/>
                  </a:moveTo>
                  <a:lnTo>
                    <a:pt x="46" y="13"/>
                  </a:lnTo>
                  <a:lnTo>
                    <a:pt x="40" y="29"/>
                  </a:lnTo>
                  <a:lnTo>
                    <a:pt x="0" y="15"/>
                  </a:lnTo>
                  <a:lnTo>
                    <a:pt x="5"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88" name="Google Shape;288;p13"/>
            <p:cNvSpPr/>
            <p:nvPr/>
          </p:nvSpPr>
          <p:spPr>
            <a:xfrm>
              <a:off x="4597822" y="3385592"/>
              <a:ext cx="69850" cy="34925"/>
            </a:xfrm>
            <a:custGeom>
              <a:avLst/>
              <a:gdLst/>
              <a:ahLst/>
              <a:cxnLst/>
              <a:rect l="l" t="t" r="r" b="b"/>
              <a:pathLst>
                <a:path w="44" h="22" extrusionOk="0">
                  <a:moveTo>
                    <a:pt x="2" y="0"/>
                  </a:moveTo>
                  <a:lnTo>
                    <a:pt x="44" y="5"/>
                  </a:lnTo>
                  <a:lnTo>
                    <a:pt x="42" y="22"/>
                  </a:lnTo>
                  <a:lnTo>
                    <a:pt x="0" y="17"/>
                  </a:lnTo>
                  <a:lnTo>
                    <a:pt x="2"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89" name="Google Shape;289;p13"/>
            <p:cNvSpPr/>
            <p:nvPr/>
          </p:nvSpPr>
          <p:spPr>
            <a:xfrm>
              <a:off x="4597822" y="3479255"/>
              <a:ext cx="69850" cy="33338"/>
            </a:xfrm>
            <a:custGeom>
              <a:avLst/>
              <a:gdLst/>
              <a:ahLst/>
              <a:cxnLst/>
              <a:rect l="l" t="t" r="r" b="b"/>
              <a:pathLst>
                <a:path w="44" h="21" extrusionOk="0">
                  <a:moveTo>
                    <a:pt x="42" y="0"/>
                  </a:moveTo>
                  <a:lnTo>
                    <a:pt x="44" y="17"/>
                  </a:lnTo>
                  <a:lnTo>
                    <a:pt x="2" y="21"/>
                  </a:lnTo>
                  <a:lnTo>
                    <a:pt x="0" y="5"/>
                  </a:lnTo>
                  <a:lnTo>
                    <a:pt x="42"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90" name="Google Shape;290;p13"/>
            <p:cNvSpPr/>
            <p:nvPr/>
          </p:nvSpPr>
          <p:spPr>
            <a:xfrm>
              <a:off x="4615285" y="3564980"/>
              <a:ext cx="73025" cy="44450"/>
            </a:xfrm>
            <a:custGeom>
              <a:avLst/>
              <a:gdLst/>
              <a:ahLst/>
              <a:cxnLst/>
              <a:rect l="l" t="t" r="r" b="b"/>
              <a:pathLst>
                <a:path w="46" h="28" extrusionOk="0">
                  <a:moveTo>
                    <a:pt x="40" y="0"/>
                  </a:moveTo>
                  <a:lnTo>
                    <a:pt x="46" y="15"/>
                  </a:lnTo>
                  <a:lnTo>
                    <a:pt x="5" y="28"/>
                  </a:lnTo>
                  <a:lnTo>
                    <a:pt x="0" y="13"/>
                  </a:lnTo>
                  <a:lnTo>
                    <a:pt x="40"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91" name="Google Shape;291;p13"/>
            <p:cNvSpPr/>
            <p:nvPr/>
          </p:nvSpPr>
          <p:spPr>
            <a:xfrm>
              <a:off x="4654972" y="3642767"/>
              <a:ext cx="69850" cy="57150"/>
            </a:xfrm>
            <a:custGeom>
              <a:avLst/>
              <a:gdLst/>
              <a:ahLst/>
              <a:cxnLst/>
              <a:rect l="l" t="t" r="r" b="b"/>
              <a:pathLst>
                <a:path w="44" h="36" extrusionOk="0">
                  <a:moveTo>
                    <a:pt x="36" y="0"/>
                  </a:moveTo>
                  <a:lnTo>
                    <a:pt x="44" y="15"/>
                  </a:lnTo>
                  <a:lnTo>
                    <a:pt x="8" y="36"/>
                  </a:lnTo>
                  <a:lnTo>
                    <a:pt x="0" y="21"/>
                  </a:lnTo>
                  <a:lnTo>
                    <a:pt x="36"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92" name="Google Shape;292;p13"/>
            <p:cNvSpPr/>
            <p:nvPr/>
          </p:nvSpPr>
          <p:spPr>
            <a:xfrm>
              <a:off x="4710535" y="3714205"/>
              <a:ext cx="66675" cy="63500"/>
            </a:xfrm>
            <a:custGeom>
              <a:avLst/>
              <a:gdLst/>
              <a:ahLst/>
              <a:cxnLst/>
              <a:rect l="l" t="t" r="r" b="b"/>
              <a:pathLst>
                <a:path w="42" h="40" extrusionOk="0">
                  <a:moveTo>
                    <a:pt x="31" y="0"/>
                  </a:moveTo>
                  <a:lnTo>
                    <a:pt x="42" y="13"/>
                  </a:lnTo>
                  <a:lnTo>
                    <a:pt x="11" y="40"/>
                  </a:lnTo>
                  <a:lnTo>
                    <a:pt x="0" y="29"/>
                  </a:lnTo>
                  <a:lnTo>
                    <a:pt x="31"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93" name="Google Shape;293;p13"/>
            <p:cNvSpPr/>
            <p:nvPr/>
          </p:nvSpPr>
          <p:spPr>
            <a:xfrm>
              <a:off x="4783560" y="3774530"/>
              <a:ext cx="60325" cy="69850"/>
            </a:xfrm>
            <a:custGeom>
              <a:avLst/>
              <a:gdLst/>
              <a:ahLst/>
              <a:cxnLst/>
              <a:rect l="l" t="t" r="r" b="b"/>
              <a:pathLst>
                <a:path w="38" h="44" extrusionOk="0">
                  <a:moveTo>
                    <a:pt x="25" y="0"/>
                  </a:moveTo>
                  <a:lnTo>
                    <a:pt x="38" y="10"/>
                  </a:lnTo>
                  <a:lnTo>
                    <a:pt x="13" y="44"/>
                  </a:lnTo>
                  <a:lnTo>
                    <a:pt x="0" y="34"/>
                  </a:lnTo>
                  <a:lnTo>
                    <a:pt x="25"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94" name="Google Shape;294;p13"/>
            <p:cNvSpPr/>
            <p:nvPr/>
          </p:nvSpPr>
          <p:spPr>
            <a:xfrm>
              <a:off x="4869285" y="3820567"/>
              <a:ext cx="49213" cy="69850"/>
            </a:xfrm>
            <a:custGeom>
              <a:avLst/>
              <a:gdLst/>
              <a:ahLst/>
              <a:cxnLst/>
              <a:rect l="l" t="t" r="r" b="b"/>
              <a:pathLst>
                <a:path w="31" h="44" extrusionOk="0">
                  <a:moveTo>
                    <a:pt x="17" y="0"/>
                  </a:moveTo>
                  <a:lnTo>
                    <a:pt x="31" y="6"/>
                  </a:lnTo>
                  <a:lnTo>
                    <a:pt x="14" y="44"/>
                  </a:lnTo>
                  <a:lnTo>
                    <a:pt x="0" y="38"/>
                  </a:lnTo>
                  <a:lnTo>
                    <a:pt x="17"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95" name="Google Shape;295;p13"/>
            <p:cNvSpPr/>
            <p:nvPr/>
          </p:nvSpPr>
          <p:spPr>
            <a:xfrm>
              <a:off x="4961360" y="3849142"/>
              <a:ext cx="39688" cy="69850"/>
            </a:xfrm>
            <a:custGeom>
              <a:avLst/>
              <a:gdLst/>
              <a:ahLst/>
              <a:cxnLst/>
              <a:rect l="l" t="t" r="r" b="b"/>
              <a:pathLst>
                <a:path w="25" h="44" extrusionOk="0">
                  <a:moveTo>
                    <a:pt x="10" y="0"/>
                  </a:moveTo>
                  <a:lnTo>
                    <a:pt x="25" y="4"/>
                  </a:lnTo>
                  <a:lnTo>
                    <a:pt x="16" y="44"/>
                  </a:lnTo>
                  <a:lnTo>
                    <a:pt x="0" y="41"/>
                  </a:lnTo>
                  <a:lnTo>
                    <a:pt x="10"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96" name="Google Shape;296;p13"/>
            <p:cNvSpPr/>
            <p:nvPr/>
          </p:nvSpPr>
          <p:spPr>
            <a:xfrm>
              <a:off x="5059785" y="3861842"/>
              <a:ext cx="26988" cy="66675"/>
            </a:xfrm>
            <a:prstGeom prst="rect">
              <a:avLst/>
            </a:pr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97" name="Google Shape;297;p13"/>
            <p:cNvSpPr/>
            <p:nvPr/>
          </p:nvSpPr>
          <p:spPr>
            <a:xfrm>
              <a:off x="5147097" y="3849142"/>
              <a:ext cx="39688" cy="69850"/>
            </a:xfrm>
            <a:custGeom>
              <a:avLst/>
              <a:gdLst/>
              <a:ahLst/>
              <a:cxnLst/>
              <a:rect l="l" t="t" r="r" b="b"/>
              <a:pathLst>
                <a:path w="25" h="44" extrusionOk="0">
                  <a:moveTo>
                    <a:pt x="16" y="0"/>
                  </a:moveTo>
                  <a:lnTo>
                    <a:pt x="25" y="41"/>
                  </a:lnTo>
                  <a:lnTo>
                    <a:pt x="8" y="44"/>
                  </a:lnTo>
                  <a:lnTo>
                    <a:pt x="0" y="4"/>
                  </a:lnTo>
                  <a:lnTo>
                    <a:pt x="16"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98" name="Google Shape;298;p13"/>
            <p:cNvSpPr/>
            <p:nvPr/>
          </p:nvSpPr>
          <p:spPr>
            <a:xfrm>
              <a:off x="5228060" y="3820567"/>
              <a:ext cx="52388" cy="69850"/>
            </a:xfrm>
            <a:custGeom>
              <a:avLst/>
              <a:gdLst/>
              <a:ahLst/>
              <a:cxnLst/>
              <a:rect l="l" t="t" r="r" b="b"/>
              <a:pathLst>
                <a:path w="33" h="44" extrusionOk="0">
                  <a:moveTo>
                    <a:pt x="16" y="0"/>
                  </a:moveTo>
                  <a:lnTo>
                    <a:pt x="33" y="38"/>
                  </a:lnTo>
                  <a:lnTo>
                    <a:pt x="17" y="44"/>
                  </a:lnTo>
                  <a:lnTo>
                    <a:pt x="0" y="6"/>
                  </a:lnTo>
                  <a:lnTo>
                    <a:pt x="16"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99" name="Google Shape;299;p13"/>
            <p:cNvSpPr/>
            <p:nvPr/>
          </p:nvSpPr>
          <p:spPr>
            <a:xfrm>
              <a:off x="5304260" y="3774530"/>
              <a:ext cx="60325" cy="69850"/>
            </a:xfrm>
            <a:custGeom>
              <a:avLst/>
              <a:gdLst/>
              <a:ahLst/>
              <a:cxnLst/>
              <a:rect l="l" t="t" r="r" b="b"/>
              <a:pathLst>
                <a:path w="38" h="44" extrusionOk="0">
                  <a:moveTo>
                    <a:pt x="14" y="0"/>
                  </a:moveTo>
                  <a:lnTo>
                    <a:pt x="38" y="34"/>
                  </a:lnTo>
                  <a:lnTo>
                    <a:pt x="25" y="44"/>
                  </a:lnTo>
                  <a:lnTo>
                    <a:pt x="0" y="10"/>
                  </a:lnTo>
                  <a:lnTo>
                    <a:pt x="14"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300" name="Google Shape;300;p13"/>
            <p:cNvSpPr/>
            <p:nvPr/>
          </p:nvSpPr>
          <p:spPr>
            <a:xfrm>
              <a:off x="5369347" y="3714205"/>
              <a:ext cx="68263" cy="63500"/>
            </a:xfrm>
            <a:custGeom>
              <a:avLst/>
              <a:gdLst/>
              <a:ahLst/>
              <a:cxnLst/>
              <a:rect l="l" t="t" r="r" b="b"/>
              <a:pathLst>
                <a:path w="43" h="40" extrusionOk="0">
                  <a:moveTo>
                    <a:pt x="12" y="0"/>
                  </a:moveTo>
                  <a:lnTo>
                    <a:pt x="43" y="29"/>
                  </a:lnTo>
                  <a:lnTo>
                    <a:pt x="31" y="40"/>
                  </a:lnTo>
                  <a:lnTo>
                    <a:pt x="0" y="13"/>
                  </a:lnTo>
                  <a:lnTo>
                    <a:pt x="12"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301" name="Google Shape;301;p13"/>
            <p:cNvSpPr/>
            <p:nvPr/>
          </p:nvSpPr>
          <p:spPr>
            <a:xfrm>
              <a:off x="5423322" y="3642767"/>
              <a:ext cx="71438" cy="57150"/>
            </a:xfrm>
            <a:custGeom>
              <a:avLst/>
              <a:gdLst/>
              <a:ahLst/>
              <a:cxnLst/>
              <a:rect l="l" t="t" r="r" b="b"/>
              <a:pathLst>
                <a:path w="45" h="36" extrusionOk="0">
                  <a:moveTo>
                    <a:pt x="8" y="0"/>
                  </a:moveTo>
                  <a:lnTo>
                    <a:pt x="45" y="21"/>
                  </a:lnTo>
                  <a:lnTo>
                    <a:pt x="37" y="36"/>
                  </a:lnTo>
                  <a:lnTo>
                    <a:pt x="0" y="15"/>
                  </a:lnTo>
                  <a:lnTo>
                    <a:pt x="8"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302" name="Google Shape;302;p13"/>
            <p:cNvSpPr/>
            <p:nvPr/>
          </p:nvSpPr>
          <p:spPr>
            <a:xfrm>
              <a:off x="5461422" y="3564980"/>
              <a:ext cx="69850" cy="44450"/>
            </a:xfrm>
            <a:custGeom>
              <a:avLst/>
              <a:gdLst/>
              <a:ahLst/>
              <a:cxnLst/>
              <a:rect l="l" t="t" r="r" b="b"/>
              <a:pathLst>
                <a:path w="44" h="28" extrusionOk="0">
                  <a:moveTo>
                    <a:pt x="5" y="0"/>
                  </a:moveTo>
                  <a:lnTo>
                    <a:pt x="44" y="13"/>
                  </a:lnTo>
                  <a:lnTo>
                    <a:pt x="39" y="28"/>
                  </a:lnTo>
                  <a:lnTo>
                    <a:pt x="0" y="15"/>
                  </a:lnTo>
                  <a:lnTo>
                    <a:pt x="5"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303" name="Google Shape;303;p13"/>
            <p:cNvSpPr/>
            <p:nvPr/>
          </p:nvSpPr>
          <p:spPr>
            <a:xfrm>
              <a:off x="5482060" y="3479255"/>
              <a:ext cx="68263" cy="33338"/>
            </a:xfrm>
            <a:custGeom>
              <a:avLst/>
              <a:gdLst/>
              <a:ahLst/>
              <a:cxnLst/>
              <a:rect l="l" t="t" r="r" b="b"/>
              <a:pathLst>
                <a:path w="43" h="21" extrusionOk="0">
                  <a:moveTo>
                    <a:pt x="1" y="0"/>
                  </a:moveTo>
                  <a:lnTo>
                    <a:pt x="43" y="5"/>
                  </a:lnTo>
                  <a:lnTo>
                    <a:pt x="42" y="21"/>
                  </a:lnTo>
                  <a:lnTo>
                    <a:pt x="0" y="17"/>
                  </a:lnTo>
                  <a:lnTo>
                    <a:pt x="1"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304" name="Google Shape;304;p13"/>
            <p:cNvSpPr/>
            <p:nvPr/>
          </p:nvSpPr>
          <p:spPr>
            <a:xfrm>
              <a:off x="5482060" y="3387180"/>
              <a:ext cx="68263" cy="33338"/>
            </a:xfrm>
            <a:custGeom>
              <a:avLst/>
              <a:gdLst/>
              <a:ahLst/>
              <a:cxnLst/>
              <a:rect l="l" t="t" r="r" b="b"/>
              <a:pathLst>
                <a:path w="43" h="21" extrusionOk="0">
                  <a:moveTo>
                    <a:pt x="42" y="0"/>
                  </a:moveTo>
                  <a:lnTo>
                    <a:pt x="43" y="16"/>
                  </a:lnTo>
                  <a:lnTo>
                    <a:pt x="1" y="21"/>
                  </a:lnTo>
                  <a:lnTo>
                    <a:pt x="0" y="4"/>
                  </a:lnTo>
                  <a:lnTo>
                    <a:pt x="42"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305" name="Google Shape;305;p13"/>
            <p:cNvSpPr/>
            <p:nvPr/>
          </p:nvSpPr>
          <p:spPr>
            <a:xfrm>
              <a:off x="5461422" y="3290342"/>
              <a:ext cx="69850" cy="46038"/>
            </a:xfrm>
            <a:custGeom>
              <a:avLst/>
              <a:gdLst/>
              <a:ahLst/>
              <a:cxnLst/>
              <a:rect l="l" t="t" r="r" b="b"/>
              <a:pathLst>
                <a:path w="44" h="29" extrusionOk="0">
                  <a:moveTo>
                    <a:pt x="39" y="0"/>
                  </a:moveTo>
                  <a:lnTo>
                    <a:pt x="44" y="15"/>
                  </a:lnTo>
                  <a:lnTo>
                    <a:pt x="5" y="29"/>
                  </a:lnTo>
                  <a:lnTo>
                    <a:pt x="0" y="13"/>
                  </a:lnTo>
                  <a:lnTo>
                    <a:pt x="39"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306" name="Google Shape;306;p13"/>
            <p:cNvSpPr/>
            <p:nvPr/>
          </p:nvSpPr>
          <p:spPr>
            <a:xfrm>
              <a:off x="5423322" y="3198267"/>
              <a:ext cx="71438" cy="58738"/>
            </a:xfrm>
            <a:custGeom>
              <a:avLst/>
              <a:gdLst/>
              <a:ahLst/>
              <a:cxnLst/>
              <a:rect l="l" t="t" r="r" b="b"/>
              <a:pathLst>
                <a:path w="45" h="37" extrusionOk="0">
                  <a:moveTo>
                    <a:pt x="37" y="0"/>
                  </a:moveTo>
                  <a:lnTo>
                    <a:pt x="45" y="16"/>
                  </a:lnTo>
                  <a:lnTo>
                    <a:pt x="8" y="37"/>
                  </a:lnTo>
                  <a:lnTo>
                    <a:pt x="0" y="22"/>
                  </a:lnTo>
                  <a:lnTo>
                    <a:pt x="37"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307" name="Google Shape;307;p13"/>
            <p:cNvSpPr/>
            <p:nvPr/>
          </p:nvSpPr>
          <p:spPr>
            <a:xfrm>
              <a:off x="5369347" y="3118892"/>
              <a:ext cx="68263" cy="65088"/>
            </a:xfrm>
            <a:custGeom>
              <a:avLst/>
              <a:gdLst/>
              <a:ahLst/>
              <a:cxnLst/>
              <a:rect l="l" t="t" r="r" b="b"/>
              <a:pathLst>
                <a:path w="43" h="41" extrusionOk="0">
                  <a:moveTo>
                    <a:pt x="31" y="0"/>
                  </a:moveTo>
                  <a:lnTo>
                    <a:pt x="43" y="14"/>
                  </a:lnTo>
                  <a:lnTo>
                    <a:pt x="12" y="41"/>
                  </a:lnTo>
                  <a:lnTo>
                    <a:pt x="0" y="29"/>
                  </a:lnTo>
                  <a:lnTo>
                    <a:pt x="31"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308" name="Google Shape;308;p13"/>
            <p:cNvSpPr/>
            <p:nvPr/>
          </p:nvSpPr>
          <p:spPr>
            <a:xfrm>
              <a:off x="5304260" y="3055392"/>
              <a:ext cx="60325" cy="69850"/>
            </a:xfrm>
            <a:custGeom>
              <a:avLst/>
              <a:gdLst/>
              <a:ahLst/>
              <a:cxnLst/>
              <a:rect l="l" t="t" r="r" b="b"/>
              <a:pathLst>
                <a:path w="38" h="44" extrusionOk="0">
                  <a:moveTo>
                    <a:pt x="25" y="0"/>
                  </a:moveTo>
                  <a:lnTo>
                    <a:pt x="38" y="10"/>
                  </a:lnTo>
                  <a:lnTo>
                    <a:pt x="14" y="44"/>
                  </a:lnTo>
                  <a:lnTo>
                    <a:pt x="0" y="34"/>
                  </a:lnTo>
                  <a:lnTo>
                    <a:pt x="25"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309" name="Google Shape;309;p13"/>
            <p:cNvSpPr/>
            <p:nvPr/>
          </p:nvSpPr>
          <p:spPr>
            <a:xfrm>
              <a:off x="5228060" y="3007767"/>
              <a:ext cx="52388" cy="73025"/>
            </a:xfrm>
            <a:custGeom>
              <a:avLst/>
              <a:gdLst/>
              <a:ahLst/>
              <a:cxnLst/>
              <a:rect l="l" t="t" r="r" b="b"/>
              <a:pathLst>
                <a:path w="33" h="46" extrusionOk="0">
                  <a:moveTo>
                    <a:pt x="18" y="0"/>
                  </a:moveTo>
                  <a:lnTo>
                    <a:pt x="33" y="8"/>
                  </a:lnTo>
                  <a:lnTo>
                    <a:pt x="16" y="46"/>
                  </a:lnTo>
                  <a:lnTo>
                    <a:pt x="0" y="39"/>
                  </a:lnTo>
                  <a:lnTo>
                    <a:pt x="18"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310" name="Google Shape;310;p13"/>
            <p:cNvSpPr/>
            <p:nvPr/>
          </p:nvSpPr>
          <p:spPr>
            <a:xfrm>
              <a:off x="5147097" y="2980780"/>
              <a:ext cx="39688" cy="69850"/>
            </a:xfrm>
            <a:custGeom>
              <a:avLst/>
              <a:gdLst/>
              <a:ahLst/>
              <a:cxnLst/>
              <a:rect l="l" t="t" r="r" b="b"/>
              <a:pathLst>
                <a:path w="25" h="44" extrusionOk="0">
                  <a:moveTo>
                    <a:pt x="8" y="0"/>
                  </a:moveTo>
                  <a:lnTo>
                    <a:pt x="25" y="4"/>
                  </a:lnTo>
                  <a:lnTo>
                    <a:pt x="16" y="44"/>
                  </a:lnTo>
                  <a:lnTo>
                    <a:pt x="0" y="40"/>
                  </a:lnTo>
                  <a:lnTo>
                    <a:pt x="8" y="0"/>
                  </a:lnTo>
                  <a:close/>
                </a:path>
              </a:pathLst>
            </a:custGeom>
            <a:solidFill>
              <a:srgbClr val="3F4A5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6"/>
          <p:cNvSpPr txBox="1">
            <a:spLocks noGrp="1"/>
          </p:cNvSpPr>
          <p:nvPr>
            <p:ph type="title"/>
          </p:nvPr>
        </p:nvSpPr>
        <p:spPr>
          <a:xfrm>
            <a:off x="340950" y="219400"/>
            <a:ext cx="3703800" cy="990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Corbel"/>
              <a:buNone/>
            </a:pPr>
            <a:r>
              <a:rPr lang="en-US" sz="5000" b="1">
                <a:solidFill>
                  <a:srgbClr val="FFFFFF"/>
                </a:solidFill>
              </a:rPr>
              <a:t>IDEATION</a:t>
            </a:r>
            <a:endParaRPr sz="4200" b="1">
              <a:solidFill>
                <a:srgbClr val="FFFFFF"/>
              </a:solidFill>
            </a:endParaRPr>
          </a:p>
        </p:txBody>
      </p:sp>
      <p:sp>
        <p:nvSpPr>
          <p:cNvPr id="316" name="Google Shape;316;p16"/>
          <p:cNvSpPr txBox="1">
            <a:spLocks noGrp="1"/>
          </p:cNvSpPr>
          <p:nvPr>
            <p:ph type="body" idx="1"/>
          </p:nvPr>
        </p:nvSpPr>
        <p:spPr>
          <a:xfrm>
            <a:off x="351575" y="2760475"/>
            <a:ext cx="3788700" cy="23565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rgbClr val="93C47D"/>
              </a:buClr>
              <a:buSzPts val="2400"/>
              <a:buChar char="➔"/>
            </a:pPr>
            <a:r>
              <a:rPr lang="en-US" sz="2400" b="1">
                <a:solidFill>
                  <a:srgbClr val="93C47D"/>
                </a:solidFill>
              </a:rPr>
              <a:t>Share ideas</a:t>
            </a:r>
            <a:endParaRPr sz="2400" b="1">
              <a:solidFill>
                <a:srgbClr val="93C47D"/>
              </a:solidFill>
            </a:endParaRPr>
          </a:p>
          <a:p>
            <a:pPr marL="457200" lvl="0" indent="-381000" algn="l" rtl="0">
              <a:lnSpc>
                <a:spcPct val="115000"/>
              </a:lnSpc>
              <a:spcBef>
                <a:spcPts val="0"/>
              </a:spcBef>
              <a:spcAft>
                <a:spcPts val="0"/>
              </a:spcAft>
              <a:buClr>
                <a:srgbClr val="93C47D"/>
              </a:buClr>
              <a:buSzPts val="2400"/>
              <a:buChar char="➔"/>
            </a:pPr>
            <a:r>
              <a:rPr lang="en-US" sz="2400" b="1">
                <a:solidFill>
                  <a:srgbClr val="93C47D"/>
                </a:solidFill>
              </a:rPr>
              <a:t>Brainstorming</a:t>
            </a:r>
            <a:endParaRPr sz="2400" b="1">
              <a:solidFill>
                <a:srgbClr val="93C47D"/>
              </a:solidFill>
            </a:endParaRPr>
          </a:p>
          <a:p>
            <a:pPr marL="457200" lvl="0" indent="-381000" algn="l" rtl="0">
              <a:lnSpc>
                <a:spcPct val="115000"/>
              </a:lnSpc>
              <a:spcBef>
                <a:spcPts val="0"/>
              </a:spcBef>
              <a:spcAft>
                <a:spcPts val="0"/>
              </a:spcAft>
              <a:buClr>
                <a:srgbClr val="93C47D"/>
              </a:buClr>
              <a:buSzPts val="2400"/>
              <a:buChar char="➔"/>
            </a:pPr>
            <a:r>
              <a:rPr lang="en-US" sz="2400" b="1">
                <a:solidFill>
                  <a:srgbClr val="93C47D"/>
                </a:solidFill>
              </a:rPr>
              <a:t>Prioritize</a:t>
            </a:r>
            <a:endParaRPr sz="2400" b="1">
              <a:solidFill>
                <a:srgbClr val="93C47D"/>
              </a:solidFill>
            </a:endParaRPr>
          </a:p>
          <a:p>
            <a:pPr marL="0" lvl="0" indent="0" algn="l" rtl="0">
              <a:lnSpc>
                <a:spcPct val="100000"/>
              </a:lnSpc>
              <a:spcBef>
                <a:spcPts val="2100"/>
              </a:spcBef>
              <a:spcAft>
                <a:spcPts val="2100"/>
              </a:spcAft>
              <a:buNone/>
            </a:pPr>
            <a:endParaRPr sz="2400" b="1">
              <a:solidFill>
                <a:srgbClr val="93C47D"/>
              </a:solidFill>
            </a:endParaRPr>
          </a:p>
        </p:txBody>
      </p:sp>
      <p:pic>
        <p:nvPicPr>
          <p:cNvPr id="317" name="Google Shape;317;p16"/>
          <p:cNvPicPr preferRelativeResize="0"/>
          <p:nvPr/>
        </p:nvPicPr>
        <p:blipFill>
          <a:blip r:embed="rId3">
            <a:alphaModFix/>
          </a:blip>
          <a:stretch>
            <a:fillRect/>
          </a:stretch>
        </p:blipFill>
        <p:spPr>
          <a:xfrm>
            <a:off x="5587850" y="1125375"/>
            <a:ext cx="4876800" cy="4876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7"/>
          <p:cNvSpPr txBox="1">
            <a:spLocks noGrp="1"/>
          </p:cNvSpPr>
          <p:nvPr>
            <p:ph type="title"/>
          </p:nvPr>
        </p:nvSpPr>
        <p:spPr>
          <a:xfrm>
            <a:off x="252925" y="1123825"/>
            <a:ext cx="2532300" cy="46011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000"/>
              <a:buFont typeface="Corbel"/>
              <a:buNone/>
            </a:pPr>
            <a:r>
              <a:rPr lang="en-US" sz="4000" b="1" i="1">
                <a:solidFill>
                  <a:srgbClr val="93C47D"/>
                </a:solidFill>
              </a:rPr>
              <a:t>“</a:t>
            </a:r>
            <a:r>
              <a:rPr lang="en-US" b="1" i="1">
                <a:solidFill>
                  <a:srgbClr val="93C47D"/>
                </a:solidFill>
              </a:rPr>
              <a:t>Come up with more creative </a:t>
            </a:r>
            <a:r>
              <a:rPr lang="en-US" sz="4000" b="1" i="1">
                <a:solidFill>
                  <a:srgbClr val="93C47D"/>
                </a:solidFill>
              </a:rPr>
              <a:t>ideas”</a:t>
            </a:r>
            <a:endParaRPr b="1" i="1">
              <a:solidFill>
                <a:srgbClr val="93C47D"/>
              </a:solidFill>
            </a:endParaRPr>
          </a:p>
        </p:txBody>
      </p:sp>
      <p:sp>
        <p:nvSpPr>
          <p:cNvPr id="323" name="Google Shape;323;p17"/>
          <p:cNvSpPr/>
          <p:nvPr/>
        </p:nvSpPr>
        <p:spPr>
          <a:xfrm>
            <a:off x="3195800" y="712650"/>
            <a:ext cx="3706800" cy="55887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t>I</a:t>
            </a:r>
            <a:endParaRPr sz="2000" b="1"/>
          </a:p>
          <a:p>
            <a:pPr marL="0" lvl="0" indent="0" algn="l" rtl="0">
              <a:spcBef>
                <a:spcPts val="0"/>
              </a:spcBef>
              <a:spcAft>
                <a:spcPts val="0"/>
              </a:spcAft>
              <a:buNone/>
            </a:pPr>
            <a:endParaRPr sz="2000" b="1"/>
          </a:p>
        </p:txBody>
      </p:sp>
      <p:sp>
        <p:nvSpPr>
          <p:cNvPr id="324" name="Google Shape;324;p17"/>
          <p:cNvSpPr/>
          <p:nvPr/>
        </p:nvSpPr>
        <p:spPr>
          <a:xfrm>
            <a:off x="3575450" y="4206650"/>
            <a:ext cx="3105300" cy="18783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b="1" dirty="0">
                <a:solidFill>
                  <a:srgbClr val="FFFFFF"/>
                </a:solidFill>
                <a:latin typeface="Calibri"/>
                <a:ea typeface="Calibri"/>
                <a:cs typeface="Calibri"/>
                <a:sym typeface="Calibri"/>
              </a:rPr>
              <a:t>Application, which will give the customer the “Free Try on” option, so that the customer could buy the item and return it for free in case she didn’t like the quality, the fabric,... or if it didn’t fit well.</a:t>
            </a:r>
            <a:endParaRPr sz="1500" b="1" dirty="0">
              <a:solidFill>
                <a:srgbClr val="FFFFFF"/>
              </a:solidFill>
              <a:latin typeface="Calibri"/>
              <a:ea typeface="Calibri"/>
              <a:cs typeface="Calibri"/>
              <a:sym typeface="Calibri"/>
            </a:endParaRPr>
          </a:p>
        </p:txBody>
      </p:sp>
      <p:sp>
        <p:nvSpPr>
          <p:cNvPr id="325" name="Google Shape;325;p17"/>
          <p:cNvSpPr/>
          <p:nvPr/>
        </p:nvSpPr>
        <p:spPr>
          <a:xfrm>
            <a:off x="3535400" y="1565750"/>
            <a:ext cx="3145200" cy="24771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b="1" dirty="0">
                <a:solidFill>
                  <a:srgbClr val="FFFFFF"/>
                </a:solidFill>
                <a:latin typeface="Calibri"/>
                <a:ea typeface="Calibri"/>
                <a:cs typeface="Calibri"/>
                <a:sym typeface="Calibri"/>
              </a:rPr>
              <a:t>Application that will help the customer to find a “hunt” item. For example, a customer sees a picture of a dress in the internet but she doesn’t know what brand it is. The app gives the option o the customer to post the picture and community members can help each other to find the brand. </a:t>
            </a:r>
            <a:r>
              <a:rPr lang="en-US" b="1" dirty="0">
                <a:solidFill>
                  <a:srgbClr val="FFFFFF"/>
                </a:solidFill>
              </a:rPr>
              <a:t> </a:t>
            </a:r>
            <a:endParaRPr b="1" dirty="0">
              <a:solidFill>
                <a:srgbClr val="FFFFFF"/>
              </a:solidFill>
            </a:endParaRPr>
          </a:p>
        </p:txBody>
      </p:sp>
      <p:sp>
        <p:nvSpPr>
          <p:cNvPr id="326" name="Google Shape;326;p17"/>
          <p:cNvSpPr/>
          <p:nvPr/>
        </p:nvSpPr>
        <p:spPr>
          <a:xfrm>
            <a:off x="7067400" y="712650"/>
            <a:ext cx="3706800" cy="55887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t>I</a:t>
            </a:r>
            <a:endParaRPr sz="2000" b="1"/>
          </a:p>
          <a:p>
            <a:pPr marL="0" lvl="0" indent="0" algn="l" rtl="0">
              <a:spcBef>
                <a:spcPts val="0"/>
              </a:spcBef>
              <a:spcAft>
                <a:spcPts val="0"/>
              </a:spcAft>
              <a:buNone/>
            </a:pPr>
            <a:endParaRPr sz="2000" b="1"/>
          </a:p>
        </p:txBody>
      </p:sp>
      <p:sp>
        <p:nvSpPr>
          <p:cNvPr id="327" name="Google Shape;327;p17"/>
          <p:cNvSpPr/>
          <p:nvPr/>
        </p:nvSpPr>
        <p:spPr>
          <a:xfrm>
            <a:off x="7430850" y="1565750"/>
            <a:ext cx="3027900" cy="1216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b="1" dirty="0">
                <a:solidFill>
                  <a:srgbClr val="FFFFFF"/>
                </a:solidFill>
                <a:latin typeface="Calibri"/>
                <a:ea typeface="Calibri"/>
                <a:cs typeface="Calibri"/>
                <a:sym typeface="Calibri"/>
              </a:rPr>
              <a:t>Application that shows customers pictures of different people wearing the same item with different accessories.</a:t>
            </a:r>
            <a:endParaRPr sz="1500" b="1" dirty="0">
              <a:solidFill>
                <a:srgbClr val="FFFFFF"/>
              </a:solidFill>
              <a:latin typeface="Calibri"/>
              <a:ea typeface="Calibri"/>
              <a:cs typeface="Calibri"/>
              <a:sym typeface="Calibri"/>
            </a:endParaRPr>
          </a:p>
        </p:txBody>
      </p:sp>
      <p:sp>
        <p:nvSpPr>
          <p:cNvPr id="328" name="Google Shape;328;p17"/>
          <p:cNvSpPr/>
          <p:nvPr/>
        </p:nvSpPr>
        <p:spPr>
          <a:xfrm>
            <a:off x="7430875" y="2938000"/>
            <a:ext cx="3027900" cy="16491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b="1" dirty="0">
                <a:solidFill>
                  <a:srgbClr val="FFFFFF"/>
                </a:solidFill>
                <a:latin typeface="Calibri"/>
                <a:ea typeface="Calibri"/>
                <a:cs typeface="Calibri"/>
                <a:sym typeface="Calibri"/>
              </a:rPr>
              <a:t>Application that gives the customers the option to design their favorite clothes. Based on those designs the app will suggest the customer similar items available.</a:t>
            </a:r>
            <a:endParaRPr sz="1500" b="1" dirty="0">
              <a:solidFill>
                <a:srgbClr val="FFFFFF"/>
              </a:solidFill>
              <a:latin typeface="Calibri"/>
              <a:ea typeface="Calibri"/>
              <a:cs typeface="Calibri"/>
              <a:sym typeface="Calibri"/>
            </a:endParaRPr>
          </a:p>
        </p:txBody>
      </p:sp>
      <p:sp>
        <p:nvSpPr>
          <p:cNvPr id="329" name="Google Shape;329;p17"/>
          <p:cNvSpPr/>
          <p:nvPr/>
        </p:nvSpPr>
        <p:spPr>
          <a:xfrm>
            <a:off x="7430850" y="4746575"/>
            <a:ext cx="3027900" cy="13386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b="1" dirty="0">
                <a:solidFill>
                  <a:srgbClr val="FFFFFF"/>
                </a:solidFill>
                <a:latin typeface="Calibri"/>
                <a:ea typeface="Calibri"/>
                <a:cs typeface="Calibri"/>
                <a:sym typeface="Calibri"/>
              </a:rPr>
              <a:t>Application, which shows customer what other people located at the same area the customer lives, wear in a certain temperature.</a:t>
            </a:r>
            <a:endParaRPr sz="1500" b="1" dirty="0">
              <a:solidFill>
                <a:srgbClr val="FFFFFF"/>
              </a:solidFill>
              <a:latin typeface="Calibri"/>
              <a:ea typeface="Calibri"/>
              <a:cs typeface="Calibri"/>
              <a:sym typeface="Calibri"/>
            </a:endParaRPr>
          </a:p>
        </p:txBody>
      </p:sp>
      <p:sp>
        <p:nvSpPr>
          <p:cNvPr id="330" name="Google Shape;330;p17"/>
          <p:cNvSpPr/>
          <p:nvPr/>
        </p:nvSpPr>
        <p:spPr>
          <a:xfrm>
            <a:off x="3704700" y="1031150"/>
            <a:ext cx="1107300" cy="370800"/>
          </a:xfrm>
          <a:prstGeom prst="homePlate">
            <a:avLst>
              <a:gd name="adj" fmla="val 50000"/>
            </a:avLst>
          </a:prstGeom>
          <a:solidFill>
            <a:srgbClr val="0B539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b="1">
                <a:solidFill>
                  <a:srgbClr val="FFFFFF"/>
                </a:solidFill>
                <a:latin typeface="Calibri"/>
                <a:ea typeface="Calibri"/>
                <a:cs typeface="Calibri"/>
                <a:sym typeface="Calibri"/>
              </a:rPr>
              <a:t>Ideas</a:t>
            </a:r>
            <a:endParaRPr sz="2100" b="1">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8"/>
          <p:cNvSpPr txBox="1">
            <a:spLocks noGrp="1"/>
          </p:cNvSpPr>
          <p:nvPr>
            <p:ph type="title"/>
          </p:nvPr>
        </p:nvSpPr>
        <p:spPr>
          <a:xfrm>
            <a:off x="252919" y="1123837"/>
            <a:ext cx="2528381"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orbel"/>
              <a:buNone/>
            </a:pPr>
            <a:r>
              <a:rPr lang="en-US" sz="4000" b="1" i="1" dirty="0">
                <a:solidFill>
                  <a:srgbClr val="FFFFFF"/>
                </a:solidFill>
              </a:rPr>
              <a:t>Clustering the ideas</a:t>
            </a:r>
            <a:endParaRPr b="1" i="1" dirty="0">
              <a:solidFill>
                <a:srgbClr val="FFFFFF"/>
              </a:solidFill>
            </a:endParaRPr>
          </a:p>
        </p:txBody>
      </p:sp>
      <p:sp>
        <p:nvSpPr>
          <p:cNvPr id="336" name="Google Shape;336;p18"/>
          <p:cNvSpPr/>
          <p:nvPr/>
        </p:nvSpPr>
        <p:spPr>
          <a:xfrm>
            <a:off x="6191388" y="1207075"/>
            <a:ext cx="2878200" cy="2551800"/>
          </a:xfrm>
          <a:prstGeom prst="roundRect">
            <a:avLst>
              <a:gd name="adj" fmla="val 16667"/>
            </a:avLst>
          </a:prstGeom>
          <a:solidFill>
            <a:srgbClr val="18C1D3"/>
          </a:solidFill>
          <a:ln>
            <a:noFill/>
          </a:ln>
        </p:spPr>
        <p:txBody>
          <a:bodyPr spcFirstLastPara="1" wrap="square" lIns="0" tIns="45700" rIns="0" bIns="45700" anchor="b" anchorCtr="1">
            <a:noAutofit/>
          </a:bodyPr>
          <a:lstStyle/>
          <a:p>
            <a:pPr marL="457200" marR="236853" lvl="0" indent="-336550" algn="l" rtl="0">
              <a:spcBef>
                <a:spcPts val="0"/>
              </a:spcBef>
              <a:spcAft>
                <a:spcPts val="0"/>
              </a:spcAft>
              <a:buClr>
                <a:srgbClr val="FFFFFF"/>
              </a:buClr>
              <a:buSzPts val="1700"/>
              <a:buFont typeface="Corbel"/>
              <a:buChar char="●"/>
            </a:pPr>
            <a:r>
              <a:rPr lang="en-US" sz="1700" b="1" dirty="0">
                <a:solidFill>
                  <a:srgbClr val="FFFFFF"/>
                </a:solidFill>
                <a:latin typeface="Corbel"/>
                <a:ea typeface="Corbel"/>
                <a:cs typeface="Corbel"/>
                <a:sym typeface="Corbel"/>
              </a:rPr>
              <a:t>Access to hundreds of items worldwide</a:t>
            </a:r>
            <a:endParaRPr sz="1700" b="1" dirty="0">
              <a:solidFill>
                <a:srgbClr val="FFFFFF"/>
              </a:solidFill>
              <a:latin typeface="Corbel"/>
              <a:ea typeface="Corbel"/>
              <a:cs typeface="Corbel"/>
              <a:sym typeface="Corbel"/>
            </a:endParaRPr>
          </a:p>
          <a:p>
            <a:pPr marL="457200" marR="236853" lvl="0" indent="-336550" algn="l" rtl="0">
              <a:spcBef>
                <a:spcPts val="0"/>
              </a:spcBef>
              <a:spcAft>
                <a:spcPts val="0"/>
              </a:spcAft>
              <a:buClr>
                <a:srgbClr val="FFFFFF"/>
              </a:buClr>
              <a:buSzPts val="1700"/>
              <a:buFont typeface="Corbel"/>
              <a:buChar char="●"/>
            </a:pPr>
            <a:r>
              <a:rPr lang="en-US" sz="1700" b="1" dirty="0">
                <a:solidFill>
                  <a:srgbClr val="FFFFFF"/>
                </a:solidFill>
                <a:latin typeface="Corbel"/>
                <a:ea typeface="Corbel"/>
                <a:cs typeface="Corbel"/>
                <a:sym typeface="Corbel"/>
              </a:rPr>
              <a:t>Access to affordable brands</a:t>
            </a:r>
            <a:endParaRPr sz="1700" b="1" dirty="0">
              <a:solidFill>
                <a:srgbClr val="FFFFFF"/>
              </a:solidFill>
              <a:latin typeface="Corbel"/>
              <a:ea typeface="Corbel"/>
              <a:cs typeface="Corbel"/>
              <a:sym typeface="Corbel"/>
            </a:endParaRPr>
          </a:p>
          <a:p>
            <a:pPr marL="457200" marR="236854" lvl="0" indent="-336550" algn="l" rtl="0">
              <a:spcBef>
                <a:spcPts val="0"/>
              </a:spcBef>
              <a:spcAft>
                <a:spcPts val="0"/>
              </a:spcAft>
              <a:buClr>
                <a:srgbClr val="FFFFFF"/>
              </a:buClr>
              <a:buSzPts val="1700"/>
              <a:buFont typeface="Corbel"/>
              <a:buChar char="●"/>
            </a:pPr>
            <a:r>
              <a:rPr lang="en-US" sz="1700" b="1" dirty="0">
                <a:solidFill>
                  <a:srgbClr val="FFFFFF"/>
                </a:solidFill>
                <a:latin typeface="Corbel"/>
                <a:ea typeface="Corbel"/>
                <a:cs typeface="Corbel"/>
                <a:sym typeface="Corbel"/>
              </a:rPr>
              <a:t>Access to selling second hand accessories</a:t>
            </a:r>
            <a:endParaRPr sz="1700" b="1" dirty="0">
              <a:solidFill>
                <a:srgbClr val="FFFFFF"/>
              </a:solidFill>
              <a:latin typeface="Corbel"/>
              <a:ea typeface="Corbel"/>
              <a:cs typeface="Corbel"/>
              <a:sym typeface="Corbel"/>
            </a:endParaRPr>
          </a:p>
        </p:txBody>
      </p:sp>
      <p:sp>
        <p:nvSpPr>
          <p:cNvPr id="337" name="Google Shape;337;p18"/>
          <p:cNvSpPr/>
          <p:nvPr/>
        </p:nvSpPr>
        <p:spPr>
          <a:xfrm>
            <a:off x="3084150" y="3551750"/>
            <a:ext cx="2611800" cy="2173500"/>
          </a:xfrm>
          <a:prstGeom prst="roundRect">
            <a:avLst>
              <a:gd name="adj" fmla="val 16667"/>
            </a:avLst>
          </a:prstGeom>
          <a:solidFill>
            <a:srgbClr val="1695A4"/>
          </a:solidFill>
          <a:ln>
            <a:noFill/>
          </a:ln>
        </p:spPr>
        <p:txBody>
          <a:bodyPr spcFirstLastPara="1" wrap="square" lIns="0" tIns="45700" rIns="0" bIns="45700" anchor="b" anchorCtr="1">
            <a:noAutofit/>
          </a:bodyPr>
          <a:lstStyle/>
          <a:p>
            <a:pPr marL="457200" marR="236853" lvl="0" indent="-336550" algn="l" rtl="0">
              <a:spcBef>
                <a:spcPts val="0"/>
              </a:spcBef>
              <a:spcAft>
                <a:spcPts val="0"/>
              </a:spcAft>
              <a:buClr>
                <a:srgbClr val="FFFFFF"/>
              </a:buClr>
              <a:buSzPts val="1700"/>
              <a:buFont typeface="Corbel"/>
              <a:buChar char="●"/>
            </a:pPr>
            <a:r>
              <a:rPr lang="en-US" sz="1700" b="1" dirty="0">
                <a:solidFill>
                  <a:schemeClr val="lt1"/>
                </a:solidFill>
                <a:latin typeface="Corbel"/>
                <a:ea typeface="Corbel"/>
                <a:cs typeface="Corbel"/>
                <a:sym typeface="Corbel"/>
              </a:rPr>
              <a:t>Community members</a:t>
            </a:r>
            <a:endParaRPr sz="1700" b="1" dirty="0">
              <a:solidFill>
                <a:schemeClr val="lt1"/>
              </a:solidFill>
              <a:latin typeface="Corbel"/>
              <a:ea typeface="Corbel"/>
              <a:cs typeface="Corbel"/>
              <a:sym typeface="Corbel"/>
            </a:endParaRPr>
          </a:p>
          <a:p>
            <a:pPr marL="457200" marR="236853" lvl="0" indent="-336550" algn="l" rtl="0">
              <a:spcBef>
                <a:spcPts val="0"/>
              </a:spcBef>
              <a:spcAft>
                <a:spcPts val="0"/>
              </a:spcAft>
              <a:buClr>
                <a:schemeClr val="lt1"/>
              </a:buClr>
              <a:buSzPts val="1700"/>
              <a:buFont typeface="Corbel"/>
              <a:buChar char="●"/>
            </a:pPr>
            <a:r>
              <a:rPr lang="en-US" sz="1700" b="1" dirty="0">
                <a:solidFill>
                  <a:schemeClr val="lt1"/>
                </a:solidFill>
                <a:latin typeface="Corbel"/>
                <a:ea typeface="Corbel"/>
                <a:cs typeface="Corbel"/>
                <a:sym typeface="Corbel"/>
              </a:rPr>
              <a:t>Personal fashion consultant</a:t>
            </a:r>
            <a:endParaRPr sz="1700" b="1" dirty="0">
              <a:solidFill>
                <a:schemeClr val="lt1"/>
              </a:solidFill>
              <a:latin typeface="Corbel"/>
              <a:ea typeface="Corbel"/>
              <a:cs typeface="Corbel"/>
              <a:sym typeface="Corbel"/>
            </a:endParaRPr>
          </a:p>
          <a:p>
            <a:pPr marL="457200" marR="236853" lvl="0" indent="-336550" algn="l" rtl="0">
              <a:spcBef>
                <a:spcPts val="0"/>
              </a:spcBef>
              <a:spcAft>
                <a:spcPts val="0"/>
              </a:spcAft>
              <a:buClr>
                <a:schemeClr val="lt1"/>
              </a:buClr>
              <a:buSzPts val="1700"/>
              <a:buFont typeface="Corbel"/>
              <a:buChar char="●"/>
            </a:pPr>
            <a:r>
              <a:rPr lang="en-US" sz="1700" b="1" dirty="0">
                <a:solidFill>
                  <a:schemeClr val="lt1"/>
                </a:solidFill>
                <a:latin typeface="Corbel"/>
                <a:ea typeface="Corbel"/>
                <a:cs typeface="Corbel"/>
                <a:sym typeface="Corbel"/>
              </a:rPr>
              <a:t>24/7 customer service</a:t>
            </a:r>
            <a:endParaRPr sz="1700" b="1" dirty="0">
              <a:solidFill>
                <a:schemeClr val="lt1"/>
              </a:solidFill>
              <a:latin typeface="Corbel"/>
              <a:ea typeface="Corbel"/>
              <a:cs typeface="Corbel"/>
              <a:sym typeface="Corbel"/>
            </a:endParaRPr>
          </a:p>
        </p:txBody>
      </p:sp>
      <p:sp>
        <p:nvSpPr>
          <p:cNvPr id="338" name="Google Shape;338;p18"/>
          <p:cNvSpPr/>
          <p:nvPr/>
        </p:nvSpPr>
        <p:spPr>
          <a:xfrm>
            <a:off x="9156000" y="1915000"/>
            <a:ext cx="2528400" cy="3810300"/>
          </a:xfrm>
          <a:prstGeom prst="roundRect">
            <a:avLst>
              <a:gd name="adj" fmla="val 16667"/>
            </a:avLst>
          </a:prstGeom>
          <a:solidFill>
            <a:srgbClr val="4A86E8"/>
          </a:solidFill>
          <a:ln>
            <a:noFill/>
          </a:ln>
        </p:spPr>
        <p:txBody>
          <a:bodyPr spcFirstLastPara="1" wrap="square" lIns="0" tIns="45700" rIns="0" bIns="45700" anchor="b" anchorCtr="1">
            <a:noAutofit/>
          </a:bodyPr>
          <a:lstStyle/>
          <a:p>
            <a:pPr marL="457200" marR="236853" lvl="0" indent="-355600" algn="l" rtl="0">
              <a:spcBef>
                <a:spcPts val="0"/>
              </a:spcBef>
              <a:spcAft>
                <a:spcPts val="0"/>
              </a:spcAft>
              <a:buClr>
                <a:srgbClr val="FFFFFF"/>
              </a:buClr>
              <a:buSzPts val="2000"/>
              <a:buChar char="●"/>
            </a:pPr>
            <a:r>
              <a:rPr lang="en-US" sz="1700" b="1" dirty="0">
                <a:solidFill>
                  <a:srgbClr val="FFFFFF"/>
                </a:solidFill>
                <a:latin typeface="Corbel"/>
                <a:ea typeface="Corbel"/>
                <a:cs typeface="Corbel"/>
                <a:sym typeface="Corbel"/>
              </a:rPr>
              <a:t>Ability to design your favorite item</a:t>
            </a:r>
            <a:endParaRPr sz="1700" b="1" dirty="0">
              <a:solidFill>
                <a:srgbClr val="FFFFFF"/>
              </a:solidFill>
              <a:latin typeface="Corbel"/>
              <a:ea typeface="Corbel"/>
              <a:cs typeface="Corbel"/>
              <a:sym typeface="Corbel"/>
            </a:endParaRPr>
          </a:p>
          <a:p>
            <a:pPr marL="457200" marR="236853" lvl="0" indent="-336550" algn="l" rtl="0">
              <a:spcBef>
                <a:spcPts val="0"/>
              </a:spcBef>
              <a:spcAft>
                <a:spcPts val="0"/>
              </a:spcAft>
              <a:buClr>
                <a:srgbClr val="FFFFFF"/>
              </a:buClr>
              <a:buSzPts val="1700"/>
              <a:buFont typeface="Corbel"/>
              <a:buChar char="●"/>
            </a:pPr>
            <a:r>
              <a:rPr lang="en-US" sz="1700" b="1" dirty="0">
                <a:solidFill>
                  <a:srgbClr val="FFFFFF"/>
                </a:solidFill>
                <a:latin typeface="Corbel"/>
                <a:ea typeface="Corbel"/>
                <a:cs typeface="Corbel"/>
                <a:sym typeface="Corbel"/>
              </a:rPr>
              <a:t>Ability to find your “Hunt” item</a:t>
            </a:r>
            <a:endParaRPr sz="1700" b="1" dirty="0">
              <a:solidFill>
                <a:srgbClr val="FFFFFF"/>
              </a:solidFill>
              <a:latin typeface="Corbel"/>
              <a:ea typeface="Corbel"/>
              <a:cs typeface="Corbel"/>
              <a:sym typeface="Corbel"/>
            </a:endParaRPr>
          </a:p>
          <a:p>
            <a:pPr marL="457200" marR="236853" lvl="0" indent="-336550" algn="l" rtl="0">
              <a:spcBef>
                <a:spcPts val="0"/>
              </a:spcBef>
              <a:spcAft>
                <a:spcPts val="0"/>
              </a:spcAft>
              <a:buClr>
                <a:srgbClr val="FFFFFF"/>
              </a:buClr>
              <a:buSzPts val="1700"/>
              <a:buFont typeface="Corbel"/>
              <a:buChar char="●"/>
            </a:pPr>
            <a:r>
              <a:rPr lang="en-US" sz="1700" b="1" dirty="0">
                <a:solidFill>
                  <a:srgbClr val="FFFFFF"/>
                </a:solidFill>
                <a:latin typeface="Corbel"/>
                <a:ea typeface="Corbel"/>
                <a:cs typeface="Corbel"/>
                <a:sym typeface="Corbel"/>
              </a:rPr>
              <a:t>Ability to match clothes for a particular occasion</a:t>
            </a:r>
            <a:endParaRPr sz="1700" b="1" dirty="0">
              <a:solidFill>
                <a:srgbClr val="FFFFFF"/>
              </a:solidFill>
              <a:latin typeface="Corbel"/>
              <a:ea typeface="Corbel"/>
              <a:cs typeface="Corbel"/>
              <a:sym typeface="Corbel"/>
            </a:endParaRPr>
          </a:p>
          <a:p>
            <a:pPr marL="457200" marR="236853" lvl="0" indent="-336550" algn="l" rtl="0">
              <a:spcBef>
                <a:spcPts val="0"/>
              </a:spcBef>
              <a:spcAft>
                <a:spcPts val="0"/>
              </a:spcAft>
              <a:buClr>
                <a:srgbClr val="FFFFFF"/>
              </a:buClr>
              <a:buSzPts val="1700"/>
              <a:buFont typeface="Corbel"/>
              <a:buChar char="●"/>
            </a:pPr>
            <a:r>
              <a:rPr lang="en-US" sz="1700" b="1" dirty="0">
                <a:solidFill>
                  <a:srgbClr val="FFFFFF"/>
                </a:solidFill>
                <a:latin typeface="Corbel"/>
                <a:ea typeface="Corbel"/>
                <a:cs typeface="Corbel"/>
                <a:sym typeface="Corbel"/>
              </a:rPr>
              <a:t>Ability to match accessories</a:t>
            </a:r>
            <a:endParaRPr sz="1700" b="1" dirty="0">
              <a:solidFill>
                <a:srgbClr val="FFFFFF"/>
              </a:solidFill>
              <a:latin typeface="Corbel"/>
              <a:ea typeface="Corbel"/>
              <a:cs typeface="Corbel"/>
              <a:sym typeface="Corbel"/>
            </a:endParaRPr>
          </a:p>
        </p:txBody>
      </p:sp>
      <p:sp>
        <p:nvSpPr>
          <p:cNvPr id="339" name="Google Shape;339;p18"/>
          <p:cNvSpPr/>
          <p:nvPr/>
        </p:nvSpPr>
        <p:spPr>
          <a:xfrm>
            <a:off x="6105000" y="4337400"/>
            <a:ext cx="2111400" cy="1931400"/>
          </a:xfrm>
          <a:prstGeom prst="roundRect">
            <a:avLst>
              <a:gd name="adj" fmla="val 16667"/>
            </a:avLst>
          </a:prstGeom>
          <a:solidFill>
            <a:srgbClr val="3D85C6"/>
          </a:solidFill>
          <a:ln>
            <a:noFill/>
          </a:ln>
        </p:spPr>
        <p:txBody>
          <a:bodyPr spcFirstLastPara="1" wrap="square" lIns="0" tIns="45700" rIns="0" bIns="45700" anchor="b" anchorCtr="1">
            <a:noAutofit/>
          </a:bodyPr>
          <a:lstStyle/>
          <a:p>
            <a:pPr marL="457200" marR="236853" lvl="0" indent="-336550" algn="l" rtl="0">
              <a:spcBef>
                <a:spcPts val="0"/>
              </a:spcBef>
              <a:spcAft>
                <a:spcPts val="0"/>
              </a:spcAft>
              <a:buClr>
                <a:schemeClr val="lt1"/>
              </a:buClr>
              <a:buSzPts val="1700"/>
              <a:buFont typeface="Corbel"/>
              <a:buChar char="●"/>
            </a:pPr>
            <a:r>
              <a:rPr lang="en-US" sz="1700" b="1">
                <a:solidFill>
                  <a:schemeClr val="lt1"/>
                </a:solidFill>
                <a:latin typeface="Corbel"/>
                <a:ea typeface="Corbel"/>
                <a:cs typeface="Corbel"/>
                <a:sym typeface="Corbel"/>
              </a:rPr>
              <a:t>Free “Try on” option</a:t>
            </a:r>
            <a:endParaRPr sz="1700" b="1">
              <a:solidFill>
                <a:schemeClr val="lt1"/>
              </a:solidFill>
              <a:latin typeface="Corbel"/>
              <a:ea typeface="Corbel"/>
              <a:cs typeface="Corbel"/>
              <a:sym typeface="Corbel"/>
            </a:endParaRPr>
          </a:p>
          <a:p>
            <a:pPr marL="457200" marR="236853" lvl="0" indent="-336550" algn="l" rtl="0">
              <a:spcBef>
                <a:spcPts val="0"/>
              </a:spcBef>
              <a:spcAft>
                <a:spcPts val="0"/>
              </a:spcAft>
              <a:buClr>
                <a:schemeClr val="lt1"/>
              </a:buClr>
              <a:buSzPts val="1700"/>
              <a:buFont typeface="Corbel"/>
              <a:buChar char="●"/>
            </a:pPr>
            <a:r>
              <a:rPr lang="en-US" sz="1700" b="1">
                <a:solidFill>
                  <a:schemeClr val="lt1"/>
                </a:solidFill>
                <a:latin typeface="Corbel"/>
                <a:ea typeface="Corbel"/>
                <a:cs typeface="Corbel"/>
                <a:sym typeface="Corbel"/>
              </a:rPr>
              <a:t>Free shipping</a:t>
            </a:r>
            <a:endParaRPr sz="1700" b="1">
              <a:solidFill>
                <a:schemeClr val="lt1"/>
              </a:solidFill>
              <a:latin typeface="Corbel"/>
              <a:ea typeface="Corbel"/>
              <a:cs typeface="Corbel"/>
              <a:sym typeface="Corbel"/>
            </a:endParaRPr>
          </a:p>
          <a:p>
            <a:pPr marL="457200" marR="236854" lvl="0" indent="-336550" algn="l" rtl="0">
              <a:spcBef>
                <a:spcPts val="0"/>
              </a:spcBef>
              <a:spcAft>
                <a:spcPts val="0"/>
              </a:spcAft>
              <a:buClr>
                <a:schemeClr val="lt1"/>
              </a:buClr>
              <a:buSzPts val="1700"/>
              <a:buFont typeface="Corbel"/>
              <a:buChar char="●"/>
            </a:pPr>
            <a:r>
              <a:rPr lang="en-US" sz="1700" b="1">
                <a:solidFill>
                  <a:schemeClr val="lt1"/>
                </a:solidFill>
                <a:latin typeface="Corbel"/>
                <a:ea typeface="Corbel"/>
                <a:cs typeface="Corbel"/>
                <a:sym typeface="Corbel"/>
              </a:rPr>
              <a:t>Free returns</a:t>
            </a:r>
            <a:endParaRPr sz="1700" b="1">
              <a:solidFill>
                <a:schemeClr val="lt1"/>
              </a:solidFill>
              <a:latin typeface="Corbel"/>
              <a:ea typeface="Corbel"/>
              <a:cs typeface="Corbel"/>
              <a:sym typeface="Corbel"/>
            </a:endParaRPr>
          </a:p>
        </p:txBody>
      </p:sp>
      <p:sp>
        <p:nvSpPr>
          <p:cNvPr id="340" name="Google Shape;340;p18"/>
          <p:cNvSpPr/>
          <p:nvPr/>
        </p:nvSpPr>
        <p:spPr>
          <a:xfrm>
            <a:off x="2755800" y="493725"/>
            <a:ext cx="3349200" cy="2635800"/>
          </a:xfrm>
          <a:prstGeom prst="roundRect">
            <a:avLst>
              <a:gd name="adj" fmla="val 16667"/>
            </a:avLst>
          </a:prstGeom>
          <a:solidFill>
            <a:srgbClr val="1C4587"/>
          </a:solidFill>
          <a:ln>
            <a:noFill/>
          </a:ln>
        </p:spPr>
        <p:txBody>
          <a:bodyPr spcFirstLastPara="1" wrap="square" lIns="0" tIns="45700" rIns="0" bIns="45700" anchor="b" anchorCtr="1">
            <a:noAutofit/>
          </a:bodyPr>
          <a:lstStyle/>
          <a:p>
            <a:pPr marL="457200" marR="236853" lvl="0" indent="-336550" algn="l" rtl="0">
              <a:spcBef>
                <a:spcPts val="0"/>
              </a:spcBef>
              <a:spcAft>
                <a:spcPts val="0"/>
              </a:spcAft>
              <a:buClr>
                <a:srgbClr val="FFFFFF"/>
              </a:buClr>
              <a:buSzPts val="1700"/>
              <a:buFont typeface="Calibri"/>
              <a:buChar char="●"/>
            </a:pPr>
            <a:r>
              <a:rPr lang="en-US" sz="1700" b="1" dirty="0">
                <a:solidFill>
                  <a:srgbClr val="FFFFFF"/>
                </a:solidFill>
                <a:latin typeface="Calibri"/>
                <a:ea typeface="Calibri"/>
                <a:cs typeface="Calibri"/>
                <a:sym typeface="Calibri"/>
              </a:rPr>
              <a:t>Pictures of different styles on different people</a:t>
            </a:r>
            <a:endParaRPr sz="1700" b="1" dirty="0">
              <a:solidFill>
                <a:srgbClr val="FFFFFF"/>
              </a:solidFill>
              <a:latin typeface="Calibri"/>
              <a:ea typeface="Calibri"/>
              <a:cs typeface="Calibri"/>
              <a:sym typeface="Calibri"/>
            </a:endParaRPr>
          </a:p>
          <a:p>
            <a:pPr marL="457200" marR="236853" lvl="0" indent="-336550" algn="l" rtl="0">
              <a:spcBef>
                <a:spcPts val="0"/>
              </a:spcBef>
              <a:spcAft>
                <a:spcPts val="0"/>
              </a:spcAft>
              <a:buClr>
                <a:srgbClr val="FFFFFF"/>
              </a:buClr>
              <a:buSzPts val="1700"/>
              <a:buFont typeface="Calibri"/>
              <a:buChar char="●"/>
            </a:pPr>
            <a:r>
              <a:rPr lang="en-US" sz="1700" b="1" dirty="0">
                <a:solidFill>
                  <a:srgbClr val="FFFFFF"/>
                </a:solidFill>
                <a:latin typeface="Calibri"/>
                <a:ea typeface="Calibri"/>
                <a:cs typeface="Calibri"/>
                <a:sym typeface="Calibri"/>
              </a:rPr>
              <a:t>Pictures of particular styles on different body figures</a:t>
            </a:r>
            <a:endParaRPr sz="1700" b="1" dirty="0">
              <a:solidFill>
                <a:srgbClr val="FFFFFF"/>
              </a:solidFill>
              <a:latin typeface="Calibri"/>
              <a:ea typeface="Calibri"/>
              <a:cs typeface="Calibri"/>
              <a:sym typeface="Calibri"/>
            </a:endParaRPr>
          </a:p>
          <a:p>
            <a:pPr marL="457200" marR="236853" lvl="0" indent="-336550" algn="l" rtl="0">
              <a:spcBef>
                <a:spcPts val="0"/>
              </a:spcBef>
              <a:spcAft>
                <a:spcPts val="0"/>
              </a:spcAft>
              <a:buClr>
                <a:srgbClr val="FFFFFF"/>
              </a:buClr>
              <a:buSzPts val="1700"/>
              <a:buFont typeface="Calibri"/>
              <a:buChar char="●"/>
            </a:pPr>
            <a:r>
              <a:rPr lang="en-US" sz="1700" b="1" dirty="0">
                <a:solidFill>
                  <a:srgbClr val="FFFFFF"/>
                </a:solidFill>
                <a:latin typeface="Calibri"/>
                <a:ea typeface="Calibri"/>
                <a:cs typeface="Calibri"/>
                <a:sym typeface="Calibri"/>
              </a:rPr>
              <a:t>Pictures of different accessories matched with clothes</a:t>
            </a:r>
            <a:endParaRPr sz="1700" b="1" dirty="0">
              <a:solidFill>
                <a:srgbClr val="FFFFFF"/>
              </a:solidFill>
              <a:latin typeface="Calibri"/>
              <a:ea typeface="Calibri"/>
              <a:cs typeface="Calibri"/>
              <a:sym typeface="Calibri"/>
            </a:endParaRPr>
          </a:p>
        </p:txBody>
      </p:sp>
      <p:grpSp>
        <p:nvGrpSpPr>
          <p:cNvPr id="341" name="Google Shape;341;p18"/>
          <p:cNvGrpSpPr/>
          <p:nvPr/>
        </p:nvGrpSpPr>
        <p:grpSpPr>
          <a:xfrm>
            <a:off x="4859252" y="3437177"/>
            <a:ext cx="712810" cy="744399"/>
            <a:chOff x="9005867" y="1638908"/>
            <a:chExt cx="879144" cy="879800"/>
          </a:xfrm>
        </p:grpSpPr>
        <p:sp>
          <p:nvSpPr>
            <p:cNvPr id="342" name="Google Shape;342;p18"/>
            <p:cNvSpPr/>
            <p:nvPr/>
          </p:nvSpPr>
          <p:spPr>
            <a:xfrm>
              <a:off x="9005867" y="1638908"/>
              <a:ext cx="879144" cy="879800"/>
            </a:xfrm>
            <a:prstGeom prst="ellipse">
              <a:avLst/>
            </a:prstGeom>
            <a:solidFill>
              <a:srgbClr val="35719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43" name="Google Shape;343;p18"/>
            <p:cNvSpPr/>
            <p:nvPr/>
          </p:nvSpPr>
          <p:spPr>
            <a:xfrm>
              <a:off x="9168453" y="1844763"/>
              <a:ext cx="710658" cy="669356"/>
            </a:xfrm>
            <a:custGeom>
              <a:avLst/>
              <a:gdLst/>
              <a:ahLst/>
              <a:cxnLst/>
              <a:rect l="l" t="t" r="r" b="b"/>
              <a:pathLst>
                <a:path w="459" h="432" extrusionOk="0">
                  <a:moveTo>
                    <a:pt x="459" y="180"/>
                  </a:moveTo>
                  <a:cubicBezTo>
                    <a:pt x="326" y="47"/>
                    <a:pt x="326" y="47"/>
                    <a:pt x="326" y="47"/>
                  </a:cubicBezTo>
                  <a:cubicBezTo>
                    <a:pt x="302" y="19"/>
                    <a:pt x="261" y="0"/>
                    <a:pt x="215" y="0"/>
                  </a:cubicBezTo>
                  <a:cubicBezTo>
                    <a:pt x="153" y="0"/>
                    <a:pt x="102" y="34"/>
                    <a:pt x="86" y="79"/>
                  </a:cubicBezTo>
                  <a:cubicBezTo>
                    <a:pt x="37" y="89"/>
                    <a:pt x="0" y="125"/>
                    <a:pt x="0" y="167"/>
                  </a:cubicBezTo>
                  <a:cubicBezTo>
                    <a:pt x="0" y="188"/>
                    <a:pt x="9" y="208"/>
                    <a:pt x="24" y="223"/>
                  </a:cubicBezTo>
                  <a:cubicBezTo>
                    <a:pt x="23" y="224"/>
                    <a:pt x="23" y="224"/>
                    <a:pt x="23" y="224"/>
                  </a:cubicBezTo>
                  <a:cubicBezTo>
                    <a:pt x="60" y="261"/>
                    <a:pt x="60" y="261"/>
                    <a:pt x="60" y="261"/>
                  </a:cubicBezTo>
                  <a:cubicBezTo>
                    <a:pt x="53" y="271"/>
                    <a:pt x="43" y="278"/>
                    <a:pt x="32" y="284"/>
                  </a:cubicBezTo>
                  <a:cubicBezTo>
                    <a:pt x="32" y="284"/>
                    <a:pt x="32" y="284"/>
                    <a:pt x="32" y="284"/>
                  </a:cubicBezTo>
                  <a:cubicBezTo>
                    <a:pt x="32" y="284"/>
                    <a:pt x="32" y="284"/>
                    <a:pt x="32" y="284"/>
                  </a:cubicBezTo>
                  <a:cubicBezTo>
                    <a:pt x="180" y="432"/>
                    <a:pt x="180" y="432"/>
                    <a:pt x="180" y="432"/>
                  </a:cubicBezTo>
                  <a:cubicBezTo>
                    <a:pt x="194" y="432"/>
                    <a:pt x="207" y="431"/>
                    <a:pt x="221" y="429"/>
                  </a:cubicBezTo>
                  <a:cubicBezTo>
                    <a:pt x="343" y="407"/>
                    <a:pt x="440" y="309"/>
                    <a:pt x="459" y="186"/>
                  </a:cubicBezTo>
                  <a:cubicBezTo>
                    <a:pt x="459" y="184"/>
                    <a:pt x="459" y="182"/>
                    <a:pt x="459" y="180"/>
                  </a:cubicBezTo>
                  <a:close/>
                </a:path>
              </a:pathLst>
            </a:custGeom>
            <a:solidFill>
              <a:srgbClr val="0E30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44" name="Google Shape;344;p18"/>
            <p:cNvSpPr/>
            <p:nvPr/>
          </p:nvSpPr>
          <p:spPr>
            <a:xfrm>
              <a:off x="9168453" y="1962769"/>
              <a:ext cx="359262" cy="325172"/>
            </a:xfrm>
            <a:custGeom>
              <a:avLst/>
              <a:gdLst/>
              <a:ahLst/>
              <a:cxnLst/>
              <a:rect l="l" t="t" r="r" b="b"/>
              <a:pathLst>
                <a:path w="232" h="210" extrusionOk="0">
                  <a:moveTo>
                    <a:pt x="116" y="0"/>
                  </a:moveTo>
                  <a:cubicBezTo>
                    <a:pt x="52" y="0"/>
                    <a:pt x="0" y="41"/>
                    <a:pt x="0" y="91"/>
                  </a:cubicBezTo>
                  <a:cubicBezTo>
                    <a:pt x="0" y="128"/>
                    <a:pt x="27" y="159"/>
                    <a:pt x="66" y="174"/>
                  </a:cubicBezTo>
                  <a:cubicBezTo>
                    <a:pt x="66" y="175"/>
                    <a:pt x="65" y="177"/>
                    <a:pt x="64" y="179"/>
                  </a:cubicBezTo>
                  <a:cubicBezTo>
                    <a:pt x="56" y="192"/>
                    <a:pt x="45" y="201"/>
                    <a:pt x="32" y="208"/>
                  </a:cubicBezTo>
                  <a:cubicBezTo>
                    <a:pt x="61" y="210"/>
                    <a:pt x="89" y="201"/>
                    <a:pt x="107" y="182"/>
                  </a:cubicBezTo>
                  <a:cubicBezTo>
                    <a:pt x="110" y="183"/>
                    <a:pt x="113" y="183"/>
                    <a:pt x="116" y="183"/>
                  </a:cubicBezTo>
                  <a:cubicBezTo>
                    <a:pt x="180" y="183"/>
                    <a:pt x="232" y="142"/>
                    <a:pt x="232" y="91"/>
                  </a:cubicBezTo>
                  <a:cubicBezTo>
                    <a:pt x="232" y="41"/>
                    <a:pt x="180" y="0"/>
                    <a:pt x="116" y="0"/>
                  </a:cubicBezTo>
                  <a:close/>
                </a:path>
              </a:pathLst>
            </a:custGeom>
            <a:solidFill>
              <a:srgbClr val="FEC00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45" name="Google Shape;345;p18"/>
            <p:cNvSpPr/>
            <p:nvPr/>
          </p:nvSpPr>
          <p:spPr>
            <a:xfrm>
              <a:off x="9272036" y="1962769"/>
              <a:ext cx="255679" cy="244534"/>
            </a:xfrm>
            <a:custGeom>
              <a:avLst/>
              <a:gdLst/>
              <a:ahLst/>
              <a:cxnLst/>
              <a:rect l="l" t="t" r="r" b="b"/>
              <a:pathLst>
                <a:path w="165" h="158" extrusionOk="0">
                  <a:moveTo>
                    <a:pt x="129" y="158"/>
                  </a:moveTo>
                  <a:cubicBezTo>
                    <a:pt x="57" y="156"/>
                    <a:pt x="0" y="110"/>
                    <a:pt x="0" y="53"/>
                  </a:cubicBezTo>
                  <a:cubicBezTo>
                    <a:pt x="0" y="35"/>
                    <a:pt x="5" y="18"/>
                    <a:pt x="15" y="4"/>
                  </a:cubicBezTo>
                  <a:cubicBezTo>
                    <a:pt x="26" y="1"/>
                    <a:pt x="37" y="0"/>
                    <a:pt x="49" y="0"/>
                  </a:cubicBezTo>
                  <a:cubicBezTo>
                    <a:pt x="113" y="0"/>
                    <a:pt x="165" y="41"/>
                    <a:pt x="165" y="91"/>
                  </a:cubicBezTo>
                  <a:cubicBezTo>
                    <a:pt x="165" y="117"/>
                    <a:pt x="151" y="141"/>
                    <a:pt x="129" y="158"/>
                  </a:cubicBezTo>
                  <a:close/>
                </a:path>
              </a:pathLst>
            </a:custGeom>
            <a:solidFill>
              <a:srgbClr val="F99B1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46" name="Google Shape;346;p18"/>
            <p:cNvSpPr/>
            <p:nvPr/>
          </p:nvSpPr>
          <p:spPr>
            <a:xfrm>
              <a:off x="9295637" y="1844763"/>
              <a:ext cx="413021" cy="374997"/>
            </a:xfrm>
            <a:custGeom>
              <a:avLst/>
              <a:gdLst/>
              <a:ahLst/>
              <a:cxnLst/>
              <a:rect l="l" t="t" r="r" b="b"/>
              <a:pathLst>
                <a:path w="267" h="242" extrusionOk="0">
                  <a:moveTo>
                    <a:pt x="133" y="0"/>
                  </a:moveTo>
                  <a:cubicBezTo>
                    <a:pt x="207" y="0"/>
                    <a:pt x="267" y="48"/>
                    <a:pt x="267" y="106"/>
                  </a:cubicBezTo>
                  <a:cubicBezTo>
                    <a:pt x="267" y="147"/>
                    <a:pt x="235" y="184"/>
                    <a:pt x="190" y="200"/>
                  </a:cubicBezTo>
                  <a:cubicBezTo>
                    <a:pt x="191" y="202"/>
                    <a:pt x="192" y="204"/>
                    <a:pt x="193" y="206"/>
                  </a:cubicBezTo>
                  <a:cubicBezTo>
                    <a:pt x="202" y="221"/>
                    <a:pt x="215" y="232"/>
                    <a:pt x="230" y="239"/>
                  </a:cubicBezTo>
                  <a:cubicBezTo>
                    <a:pt x="196" y="242"/>
                    <a:pt x="165" y="232"/>
                    <a:pt x="144" y="210"/>
                  </a:cubicBezTo>
                  <a:cubicBezTo>
                    <a:pt x="140" y="210"/>
                    <a:pt x="137" y="211"/>
                    <a:pt x="133" y="211"/>
                  </a:cubicBezTo>
                  <a:cubicBezTo>
                    <a:pt x="60" y="211"/>
                    <a:pt x="0" y="164"/>
                    <a:pt x="0" y="106"/>
                  </a:cubicBezTo>
                  <a:cubicBezTo>
                    <a:pt x="0" y="48"/>
                    <a:pt x="60" y="0"/>
                    <a:pt x="133"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47" name="Google Shape;347;p18"/>
            <p:cNvSpPr/>
            <p:nvPr/>
          </p:nvSpPr>
          <p:spPr>
            <a:xfrm>
              <a:off x="9295637" y="2008660"/>
              <a:ext cx="413021" cy="211099"/>
            </a:xfrm>
            <a:custGeom>
              <a:avLst/>
              <a:gdLst/>
              <a:ahLst/>
              <a:cxnLst/>
              <a:rect l="l" t="t" r="r" b="b"/>
              <a:pathLst>
                <a:path w="267" h="136" extrusionOk="0">
                  <a:moveTo>
                    <a:pt x="267" y="0"/>
                  </a:moveTo>
                  <a:cubicBezTo>
                    <a:pt x="266" y="42"/>
                    <a:pt x="235" y="78"/>
                    <a:pt x="190" y="94"/>
                  </a:cubicBezTo>
                  <a:cubicBezTo>
                    <a:pt x="191" y="96"/>
                    <a:pt x="192" y="98"/>
                    <a:pt x="193" y="100"/>
                  </a:cubicBezTo>
                  <a:cubicBezTo>
                    <a:pt x="202" y="115"/>
                    <a:pt x="215" y="126"/>
                    <a:pt x="230" y="133"/>
                  </a:cubicBezTo>
                  <a:cubicBezTo>
                    <a:pt x="196" y="136"/>
                    <a:pt x="165" y="126"/>
                    <a:pt x="144" y="104"/>
                  </a:cubicBezTo>
                  <a:cubicBezTo>
                    <a:pt x="140" y="104"/>
                    <a:pt x="137" y="105"/>
                    <a:pt x="133" y="105"/>
                  </a:cubicBezTo>
                  <a:cubicBezTo>
                    <a:pt x="60" y="105"/>
                    <a:pt x="0" y="58"/>
                    <a:pt x="0" y="0"/>
                  </a:cubicBezTo>
                  <a:lnTo>
                    <a:pt x="267" y="0"/>
                  </a:lnTo>
                  <a:close/>
                </a:path>
              </a:pathLst>
            </a:custGeom>
            <a:solidFill>
              <a:srgbClr val="D1ECF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48" name="Google Shape;348;p18"/>
            <p:cNvSpPr/>
            <p:nvPr/>
          </p:nvSpPr>
          <p:spPr>
            <a:xfrm>
              <a:off x="9561806" y="1982437"/>
              <a:ext cx="57036" cy="57692"/>
            </a:xfrm>
            <a:prstGeom prst="ellipse">
              <a:avLst/>
            </a:prstGeom>
            <a:solidFill>
              <a:srgbClr val="1695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49" name="Google Shape;349;p18"/>
            <p:cNvSpPr/>
            <p:nvPr/>
          </p:nvSpPr>
          <p:spPr>
            <a:xfrm>
              <a:off x="9471990" y="1982437"/>
              <a:ext cx="59003" cy="57692"/>
            </a:xfrm>
            <a:prstGeom prst="ellipse">
              <a:avLst/>
            </a:prstGeom>
            <a:solidFill>
              <a:srgbClr val="1695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50" name="Google Shape;350;p18"/>
            <p:cNvSpPr/>
            <p:nvPr/>
          </p:nvSpPr>
          <p:spPr>
            <a:xfrm>
              <a:off x="9383486" y="1982437"/>
              <a:ext cx="57692" cy="57692"/>
            </a:xfrm>
            <a:prstGeom prst="ellipse">
              <a:avLst/>
            </a:prstGeom>
            <a:solidFill>
              <a:srgbClr val="1695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51" name="Google Shape;351;p18"/>
            <p:cNvSpPr/>
            <p:nvPr/>
          </p:nvSpPr>
          <p:spPr>
            <a:xfrm>
              <a:off x="9561806" y="1982437"/>
              <a:ext cx="57036" cy="26224"/>
            </a:xfrm>
            <a:custGeom>
              <a:avLst/>
              <a:gdLst/>
              <a:ahLst/>
              <a:cxnLst/>
              <a:rect l="l" t="t" r="r" b="b"/>
              <a:pathLst>
                <a:path w="37" h="17" extrusionOk="0">
                  <a:moveTo>
                    <a:pt x="37" y="17"/>
                  </a:moveTo>
                  <a:cubicBezTo>
                    <a:pt x="0" y="17"/>
                    <a:pt x="0" y="17"/>
                    <a:pt x="0" y="17"/>
                  </a:cubicBezTo>
                  <a:cubicBezTo>
                    <a:pt x="1" y="7"/>
                    <a:pt x="8" y="0"/>
                    <a:pt x="18" y="0"/>
                  </a:cubicBezTo>
                  <a:cubicBezTo>
                    <a:pt x="28" y="0"/>
                    <a:pt x="36" y="7"/>
                    <a:pt x="37" y="17"/>
                  </a:cubicBezTo>
                  <a:close/>
                </a:path>
              </a:pathLst>
            </a:custGeom>
            <a:solidFill>
              <a:srgbClr val="15B0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52" name="Google Shape;352;p18"/>
            <p:cNvSpPr/>
            <p:nvPr/>
          </p:nvSpPr>
          <p:spPr>
            <a:xfrm>
              <a:off x="9471990" y="1982437"/>
              <a:ext cx="57036" cy="26224"/>
            </a:xfrm>
            <a:custGeom>
              <a:avLst/>
              <a:gdLst/>
              <a:ahLst/>
              <a:cxnLst/>
              <a:rect l="l" t="t" r="r" b="b"/>
              <a:pathLst>
                <a:path w="37" h="17" extrusionOk="0">
                  <a:moveTo>
                    <a:pt x="37" y="17"/>
                  </a:moveTo>
                  <a:cubicBezTo>
                    <a:pt x="0" y="17"/>
                    <a:pt x="0" y="17"/>
                    <a:pt x="0" y="17"/>
                  </a:cubicBezTo>
                  <a:cubicBezTo>
                    <a:pt x="1" y="7"/>
                    <a:pt x="9" y="0"/>
                    <a:pt x="19" y="0"/>
                  </a:cubicBezTo>
                  <a:cubicBezTo>
                    <a:pt x="29" y="0"/>
                    <a:pt x="37" y="7"/>
                    <a:pt x="37" y="17"/>
                  </a:cubicBezTo>
                  <a:close/>
                </a:path>
              </a:pathLst>
            </a:custGeom>
            <a:solidFill>
              <a:srgbClr val="15B0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53" name="Google Shape;353;p18"/>
            <p:cNvSpPr/>
            <p:nvPr/>
          </p:nvSpPr>
          <p:spPr>
            <a:xfrm>
              <a:off x="9383486" y="1982437"/>
              <a:ext cx="57692" cy="26224"/>
            </a:xfrm>
            <a:custGeom>
              <a:avLst/>
              <a:gdLst/>
              <a:ahLst/>
              <a:cxnLst/>
              <a:rect l="l" t="t" r="r" b="b"/>
              <a:pathLst>
                <a:path w="37" h="17" extrusionOk="0">
                  <a:moveTo>
                    <a:pt x="37" y="17"/>
                  </a:moveTo>
                  <a:cubicBezTo>
                    <a:pt x="0" y="17"/>
                    <a:pt x="0" y="17"/>
                    <a:pt x="0" y="17"/>
                  </a:cubicBezTo>
                  <a:cubicBezTo>
                    <a:pt x="1" y="7"/>
                    <a:pt x="9" y="0"/>
                    <a:pt x="19" y="0"/>
                  </a:cubicBezTo>
                  <a:cubicBezTo>
                    <a:pt x="28" y="0"/>
                    <a:pt x="36" y="7"/>
                    <a:pt x="37" y="17"/>
                  </a:cubicBezTo>
                  <a:close/>
                </a:path>
              </a:pathLst>
            </a:custGeom>
            <a:solidFill>
              <a:srgbClr val="15B0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grpSp>
      <p:grpSp>
        <p:nvGrpSpPr>
          <p:cNvPr id="354" name="Google Shape;354;p18"/>
          <p:cNvGrpSpPr/>
          <p:nvPr/>
        </p:nvGrpSpPr>
        <p:grpSpPr>
          <a:xfrm>
            <a:off x="8356257" y="1123825"/>
            <a:ext cx="713342" cy="713342"/>
            <a:chOff x="7870388" y="1638908"/>
            <a:chExt cx="879800" cy="879800"/>
          </a:xfrm>
        </p:grpSpPr>
        <p:sp>
          <p:nvSpPr>
            <p:cNvPr id="355" name="Google Shape;355;p18"/>
            <p:cNvSpPr/>
            <p:nvPr/>
          </p:nvSpPr>
          <p:spPr>
            <a:xfrm>
              <a:off x="7870388" y="1638908"/>
              <a:ext cx="879800" cy="879800"/>
            </a:xfrm>
            <a:prstGeom prst="ellipse">
              <a:avLst/>
            </a:prstGeom>
            <a:solidFill>
              <a:srgbClr val="A6DAE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56" name="Google Shape;356;p18"/>
            <p:cNvSpPr/>
            <p:nvPr/>
          </p:nvSpPr>
          <p:spPr>
            <a:xfrm>
              <a:off x="8070342" y="1775271"/>
              <a:ext cx="664111" cy="733603"/>
            </a:xfrm>
            <a:custGeom>
              <a:avLst/>
              <a:gdLst/>
              <a:ahLst/>
              <a:cxnLst/>
              <a:rect l="l" t="t" r="r" b="b"/>
              <a:pathLst>
                <a:path w="429" h="474" extrusionOk="0">
                  <a:moveTo>
                    <a:pt x="253" y="95"/>
                  </a:moveTo>
                  <a:cubicBezTo>
                    <a:pt x="237" y="79"/>
                    <a:pt x="218" y="67"/>
                    <a:pt x="196" y="59"/>
                  </a:cubicBezTo>
                  <a:cubicBezTo>
                    <a:pt x="160" y="23"/>
                    <a:pt x="160" y="23"/>
                    <a:pt x="160" y="23"/>
                  </a:cubicBezTo>
                  <a:cubicBezTo>
                    <a:pt x="160" y="23"/>
                    <a:pt x="160" y="23"/>
                    <a:pt x="160" y="23"/>
                  </a:cubicBezTo>
                  <a:cubicBezTo>
                    <a:pt x="146" y="9"/>
                    <a:pt x="126" y="0"/>
                    <a:pt x="104" y="0"/>
                  </a:cubicBezTo>
                  <a:cubicBezTo>
                    <a:pt x="61" y="0"/>
                    <a:pt x="26" y="36"/>
                    <a:pt x="26" y="79"/>
                  </a:cubicBezTo>
                  <a:cubicBezTo>
                    <a:pt x="26" y="87"/>
                    <a:pt x="28" y="97"/>
                    <a:pt x="33" y="106"/>
                  </a:cubicBezTo>
                  <a:cubicBezTo>
                    <a:pt x="16" y="127"/>
                    <a:pt x="5" y="152"/>
                    <a:pt x="1" y="179"/>
                  </a:cubicBezTo>
                  <a:cubicBezTo>
                    <a:pt x="1" y="179"/>
                    <a:pt x="1" y="180"/>
                    <a:pt x="1" y="180"/>
                  </a:cubicBezTo>
                  <a:cubicBezTo>
                    <a:pt x="1" y="182"/>
                    <a:pt x="1" y="184"/>
                    <a:pt x="1" y="186"/>
                  </a:cubicBezTo>
                  <a:cubicBezTo>
                    <a:pt x="1" y="186"/>
                    <a:pt x="0" y="187"/>
                    <a:pt x="0" y="188"/>
                  </a:cubicBezTo>
                  <a:cubicBezTo>
                    <a:pt x="0" y="190"/>
                    <a:pt x="0" y="191"/>
                    <a:pt x="0" y="192"/>
                  </a:cubicBezTo>
                  <a:cubicBezTo>
                    <a:pt x="0" y="195"/>
                    <a:pt x="0" y="197"/>
                    <a:pt x="0" y="199"/>
                  </a:cubicBezTo>
                  <a:cubicBezTo>
                    <a:pt x="0" y="202"/>
                    <a:pt x="0" y="204"/>
                    <a:pt x="0" y="206"/>
                  </a:cubicBezTo>
                  <a:cubicBezTo>
                    <a:pt x="0" y="208"/>
                    <a:pt x="0" y="209"/>
                    <a:pt x="0" y="210"/>
                  </a:cubicBezTo>
                  <a:cubicBezTo>
                    <a:pt x="0" y="211"/>
                    <a:pt x="1" y="212"/>
                    <a:pt x="1" y="213"/>
                  </a:cubicBezTo>
                  <a:cubicBezTo>
                    <a:pt x="1" y="215"/>
                    <a:pt x="1" y="217"/>
                    <a:pt x="1" y="219"/>
                  </a:cubicBezTo>
                  <a:cubicBezTo>
                    <a:pt x="1" y="219"/>
                    <a:pt x="1" y="219"/>
                    <a:pt x="1" y="219"/>
                  </a:cubicBezTo>
                  <a:cubicBezTo>
                    <a:pt x="6" y="251"/>
                    <a:pt x="20" y="280"/>
                    <a:pt x="41" y="302"/>
                  </a:cubicBezTo>
                  <a:cubicBezTo>
                    <a:pt x="41" y="302"/>
                    <a:pt x="41" y="302"/>
                    <a:pt x="41" y="302"/>
                  </a:cubicBezTo>
                  <a:cubicBezTo>
                    <a:pt x="213" y="474"/>
                    <a:pt x="213" y="474"/>
                    <a:pt x="213" y="474"/>
                  </a:cubicBezTo>
                  <a:cubicBezTo>
                    <a:pt x="317" y="452"/>
                    <a:pt x="401" y="373"/>
                    <a:pt x="429" y="271"/>
                  </a:cubicBezTo>
                  <a:cubicBezTo>
                    <a:pt x="253" y="95"/>
                    <a:pt x="253" y="95"/>
                    <a:pt x="253" y="95"/>
                  </a:cubicBezTo>
                  <a:close/>
                </a:path>
              </a:pathLst>
            </a:custGeom>
            <a:solidFill>
              <a:srgbClr val="8FC4D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57" name="Google Shape;357;p18"/>
            <p:cNvSpPr/>
            <p:nvPr/>
          </p:nvSpPr>
          <p:spPr>
            <a:xfrm>
              <a:off x="8070342" y="1853942"/>
              <a:ext cx="458256" cy="458256"/>
            </a:xfrm>
            <a:custGeom>
              <a:avLst/>
              <a:gdLst/>
              <a:ahLst/>
              <a:cxnLst/>
              <a:rect l="l" t="t" r="r" b="b"/>
              <a:pathLst>
                <a:path w="296" h="296" extrusionOk="0">
                  <a:moveTo>
                    <a:pt x="296" y="160"/>
                  </a:moveTo>
                  <a:cubicBezTo>
                    <a:pt x="296" y="158"/>
                    <a:pt x="296" y="157"/>
                    <a:pt x="296" y="155"/>
                  </a:cubicBezTo>
                  <a:cubicBezTo>
                    <a:pt x="296" y="153"/>
                    <a:pt x="296" y="151"/>
                    <a:pt x="296" y="148"/>
                  </a:cubicBezTo>
                  <a:cubicBezTo>
                    <a:pt x="296" y="146"/>
                    <a:pt x="296" y="144"/>
                    <a:pt x="296" y="141"/>
                  </a:cubicBezTo>
                  <a:cubicBezTo>
                    <a:pt x="296" y="140"/>
                    <a:pt x="296" y="138"/>
                    <a:pt x="296" y="137"/>
                  </a:cubicBezTo>
                  <a:cubicBezTo>
                    <a:pt x="296" y="136"/>
                    <a:pt x="296" y="135"/>
                    <a:pt x="296" y="135"/>
                  </a:cubicBezTo>
                  <a:cubicBezTo>
                    <a:pt x="289" y="59"/>
                    <a:pt x="225" y="0"/>
                    <a:pt x="148" y="0"/>
                  </a:cubicBezTo>
                  <a:cubicBezTo>
                    <a:pt x="73" y="0"/>
                    <a:pt x="11" y="56"/>
                    <a:pt x="1" y="128"/>
                  </a:cubicBezTo>
                  <a:cubicBezTo>
                    <a:pt x="1" y="128"/>
                    <a:pt x="1" y="129"/>
                    <a:pt x="1" y="129"/>
                  </a:cubicBezTo>
                  <a:cubicBezTo>
                    <a:pt x="1" y="131"/>
                    <a:pt x="1" y="133"/>
                    <a:pt x="1" y="135"/>
                  </a:cubicBezTo>
                  <a:cubicBezTo>
                    <a:pt x="1" y="135"/>
                    <a:pt x="0" y="136"/>
                    <a:pt x="0" y="137"/>
                  </a:cubicBezTo>
                  <a:cubicBezTo>
                    <a:pt x="0" y="139"/>
                    <a:pt x="0" y="140"/>
                    <a:pt x="0" y="141"/>
                  </a:cubicBezTo>
                  <a:cubicBezTo>
                    <a:pt x="0" y="144"/>
                    <a:pt x="0" y="146"/>
                    <a:pt x="0" y="148"/>
                  </a:cubicBezTo>
                  <a:cubicBezTo>
                    <a:pt x="0" y="151"/>
                    <a:pt x="0" y="153"/>
                    <a:pt x="0" y="155"/>
                  </a:cubicBezTo>
                  <a:cubicBezTo>
                    <a:pt x="0" y="157"/>
                    <a:pt x="0" y="158"/>
                    <a:pt x="0" y="159"/>
                  </a:cubicBezTo>
                  <a:cubicBezTo>
                    <a:pt x="0" y="160"/>
                    <a:pt x="1" y="161"/>
                    <a:pt x="1" y="162"/>
                  </a:cubicBezTo>
                  <a:cubicBezTo>
                    <a:pt x="1" y="164"/>
                    <a:pt x="1" y="166"/>
                    <a:pt x="1" y="168"/>
                  </a:cubicBezTo>
                  <a:cubicBezTo>
                    <a:pt x="1" y="168"/>
                    <a:pt x="1" y="168"/>
                    <a:pt x="1" y="168"/>
                  </a:cubicBezTo>
                  <a:cubicBezTo>
                    <a:pt x="11" y="240"/>
                    <a:pt x="73" y="296"/>
                    <a:pt x="148" y="296"/>
                  </a:cubicBezTo>
                  <a:cubicBezTo>
                    <a:pt x="225" y="296"/>
                    <a:pt x="289" y="237"/>
                    <a:pt x="296" y="162"/>
                  </a:cubicBezTo>
                  <a:cubicBezTo>
                    <a:pt x="296" y="161"/>
                    <a:pt x="296" y="160"/>
                    <a:pt x="296" y="160"/>
                  </a:cubicBezTo>
                  <a:close/>
                </a:path>
              </a:pathLst>
            </a:custGeom>
            <a:solidFill>
              <a:srgbClr val="1695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58" name="Google Shape;358;p18"/>
            <p:cNvSpPr/>
            <p:nvPr/>
          </p:nvSpPr>
          <p:spPr>
            <a:xfrm>
              <a:off x="8070342" y="1853942"/>
              <a:ext cx="229456" cy="458256"/>
            </a:xfrm>
            <a:custGeom>
              <a:avLst/>
              <a:gdLst/>
              <a:ahLst/>
              <a:cxnLst/>
              <a:rect l="l" t="t" r="r" b="b"/>
              <a:pathLst>
                <a:path w="148" h="296" extrusionOk="0">
                  <a:moveTo>
                    <a:pt x="148" y="0"/>
                  </a:moveTo>
                  <a:cubicBezTo>
                    <a:pt x="73" y="0"/>
                    <a:pt x="11" y="56"/>
                    <a:pt x="1" y="128"/>
                  </a:cubicBezTo>
                  <a:cubicBezTo>
                    <a:pt x="1" y="128"/>
                    <a:pt x="1" y="129"/>
                    <a:pt x="1" y="129"/>
                  </a:cubicBezTo>
                  <a:cubicBezTo>
                    <a:pt x="1" y="131"/>
                    <a:pt x="1" y="133"/>
                    <a:pt x="1" y="135"/>
                  </a:cubicBezTo>
                  <a:cubicBezTo>
                    <a:pt x="1" y="135"/>
                    <a:pt x="0" y="136"/>
                    <a:pt x="0" y="137"/>
                  </a:cubicBezTo>
                  <a:cubicBezTo>
                    <a:pt x="0" y="139"/>
                    <a:pt x="0" y="140"/>
                    <a:pt x="0" y="141"/>
                  </a:cubicBezTo>
                  <a:cubicBezTo>
                    <a:pt x="0" y="144"/>
                    <a:pt x="0" y="146"/>
                    <a:pt x="0" y="148"/>
                  </a:cubicBezTo>
                  <a:cubicBezTo>
                    <a:pt x="0" y="151"/>
                    <a:pt x="0" y="153"/>
                    <a:pt x="0" y="155"/>
                  </a:cubicBezTo>
                  <a:cubicBezTo>
                    <a:pt x="0" y="157"/>
                    <a:pt x="0" y="158"/>
                    <a:pt x="0" y="159"/>
                  </a:cubicBezTo>
                  <a:cubicBezTo>
                    <a:pt x="0" y="160"/>
                    <a:pt x="1" y="161"/>
                    <a:pt x="1" y="162"/>
                  </a:cubicBezTo>
                  <a:cubicBezTo>
                    <a:pt x="1" y="164"/>
                    <a:pt x="1" y="166"/>
                    <a:pt x="1" y="168"/>
                  </a:cubicBezTo>
                  <a:cubicBezTo>
                    <a:pt x="1" y="168"/>
                    <a:pt x="1" y="168"/>
                    <a:pt x="1" y="168"/>
                  </a:cubicBezTo>
                  <a:cubicBezTo>
                    <a:pt x="11" y="240"/>
                    <a:pt x="73" y="296"/>
                    <a:pt x="148" y="296"/>
                  </a:cubicBezTo>
                </a:path>
              </a:pathLst>
            </a:custGeom>
            <a:solidFill>
              <a:srgbClr val="15B0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59" name="Google Shape;359;p18"/>
            <p:cNvSpPr/>
            <p:nvPr/>
          </p:nvSpPr>
          <p:spPr>
            <a:xfrm>
              <a:off x="8369291" y="2171246"/>
              <a:ext cx="120628" cy="110139"/>
            </a:xfrm>
            <a:custGeom>
              <a:avLst/>
              <a:gdLst/>
              <a:ahLst/>
              <a:cxnLst/>
              <a:rect l="l" t="t" r="r" b="b"/>
              <a:pathLst>
                <a:path w="78" h="71" extrusionOk="0">
                  <a:moveTo>
                    <a:pt x="76" y="4"/>
                  </a:moveTo>
                  <a:cubicBezTo>
                    <a:pt x="75" y="5"/>
                    <a:pt x="75" y="6"/>
                    <a:pt x="74" y="7"/>
                  </a:cubicBezTo>
                  <a:cubicBezTo>
                    <a:pt x="74" y="8"/>
                    <a:pt x="73" y="9"/>
                    <a:pt x="73" y="9"/>
                  </a:cubicBezTo>
                  <a:cubicBezTo>
                    <a:pt x="72" y="10"/>
                    <a:pt x="72" y="11"/>
                    <a:pt x="71" y="12"/>
                  </a:cubicBezTo>
                  <a:cubicBezTo>
                    <a:pt x="71" y="13"/>
                    <a:pt x="70" y="14"/>
                    <a:pt x="69" y="15"/>
                  </a:cubicBezTo>
                  <a:cubicBezTo>
                    <a:pt x="69" y="16"/>
                    <a:pt x="68" y="17"/>
                    <a:pt x="68" y="18"/>
                  </a:cubicBezTo>
                  <a:cubicBezTo>
                    <a:pt x="67" y="19"/>
                    <a:pt x="67" y="19"/>
                    <a:pt x="66" y="20"/>
                  </a:cubicBezTo>
                  <a:cubicBezTo>
                    <a:pt x="65" y="21"/>
                    <a:pt x="65" y="22"/>
                    <a:pt x="64" y="23"/>
                  </a:cubicBezTo>
                  <a:cubicBezTo>
                    <a:pt x="63" y="24"/>
                    <a:pt x="63" y="25"/>
                    <a:pt x="62" y="25"/>
                  </a:cubicBezTo>
                  <a:cubicBezTo>
                    <a:pt x="61" y="26"/>
                    <a:pt x="61" y="27"/>
                    <a:pt x="60" y="28"/>
                  </a:cubicBezTo>
                  <a:cubicBezTo>
                    <a:pt x="59" y="29"/>
                    <a:pt x="59" y="30"/>
                    <a:pt x="58" y="30"/>
                  </a:cubicBezTo>
                  <a:cubicBezTo>
                    <a:pt x="57" y="31"/>
                    <a:pt x="57" y="32"/>
                    <a:pt x="56" y="33"/>
                  </a:cubicBezTo>
                  <a:cubicBezTo>
                    <a:pt x="55" y="34"/>
                    <a:pt x="55" y="34"/>
                    <a:pt x="54" y="35"/>
                  </a:cubicBezTo>
                  <a:cubicBezTo>
                    <a:pt x="53" y="36"/>
                    <a:pt x="52" y="37"/>
                    <a:pt x="52" y="38"/>
                  </a:cubicBezTo>
                  <a:cubicBezTo>
                    <a:pt x="51" y="38"/>
                    <a:pt x="50" y="39"/>
                    <a:pt x="49" y="40"/>
                  </a:cubicBezTo>
                  <a:cubicBezTo>
                    <a:pt x="49" y="41"/>
                    <a:pt x="48" y="41"/>
                    <a:pt x="47" y="42"/>
                  </a:cubicBezTo>
                  <a:cubicBezTo>
                    <a:pt x="46" y="43"/>
                    <a:pt x="46" y="43"/>
                    <a:pt x="45" y="44"/>
                  </a:cubicBezTo>
                  <a:cubicBezTo>
                    <a:pt x="44" y="45"/>
                    <a:pt x="43" y="46"/>
                    <a:pt x="42" y="46"/>
                  </a:cubicBezTo>
                  <a:cubicBezTo>
                    <a:pt x="41" y="47"/>
                    <a:pt x="41" y="48"/>
                    <a:pt x="40" y="48"/>
                  </a:cubicBezTo>
                  <a:cubicBezTo>
                    <a:pt x="39" y="49"/>
                    <a:pt x="38" y="50"/>
                    <a:pt x="37" y="50"/>
                  </a:cubicBezTo>
                  <a:cubicBezTo>
                    <a:pt x="36" y="51"/>
                    <a:pt x="36" y="52"/>
                    <a:pt x="35" y="52"/>
                  </a:cubicBezTo>
                  <a:cubicBezTo>
                    <a:pt x="34" y="53"/>
                    <a:pt x="33" y="54"/>
                    <a:pt x="32" y="54"/>
                  </a:cubicBezTo>
                  <a:cubicBezTo>
                    <a:pt x="31" y="55"/>
                    <a:pt x="30" y="55"/>
                    <a:pt x="30" y="56"/>
                  </a:cubicBezTo>
                  <a:cubicBezTo>
                    <a:pt x="29" y="57"/>
                    <a:pt x="28" y="57"/>
                    <a:pt x="27" y="58"/>
                  </a:cubicBezTo>
                  <a:cubicBezTo>
                    <a:pt x="26" y="58"/>
                    <a:pt x="25" y="59"/>
                    <a:pt x="24" y="59"/>
                  </a:cubicBezTo>
                  <a:cubicBezTo>
                    <a:pt x="23" y="60"/>
                    <a:pt x="22" y="60"/>
                    <a:pt x="21" y="61"/>
                  </a:cubicBezTo>
                  <a:cubicBezTo>
                    <a:pt x="20" y="62"/>
                    <a:pt x="19" y="62"/>
                    <a:pt x="19" y="62"/>
                  </a:cubicBezTo>
                  <a:cubicBezTo>
                    <a:pt x="17" y="63"/>
                    <a:pt x="16" y="64"/>
                    <a:pt x="15" y="64"/>
                  </a:cubicBezTo>
                  <a:cubicBezTo>
                    <a:pt x="15" y="65"/>
                    <a:pt x="14" y="65"/>
                    <a:pt x="13" y="65"/>
                  </a:cubicBezTo>
                  <a:cubicBezTo>
                    <a:pt x="12" y="66"/>
                    <a:pt x="11" y="66"/>
                    <a:pt x="9" y="67"/>
                  </a:cubicBezTo>
                  <a:cubicBezTo>
                    <a:pt x="9" y="67"/>
                    <a:pt x="8" y="68"/>
                    <a:pt x="7" y="68"/>
                  </a:cubicBezTo>
                  <a:cubicBezTo>
                    <a:pt x="6" y="68"/>
                    <a:pt x="5" y="69"/>
                    <a:pt x="3" y="69"/>
                  </a:cubicBezTo>
                  <a:cubicBezTo>
                    <a:pt x="3" y="70"/>
                    <a:pt x="2" y="70"/>
                    <a:pt x="1" y="70"/>
                  </a:cubicBezTo>
                  <a:cubicBezTo>
                    <a:pt x="1" y="70"/>
                    <a:pt x="0" y="71"/>
                    <a:pt x="0" y="71"/>
                  </a:cubicBezTo>
                  <a:cubicBezTo>
                    <a:pt x="17" y="54"/>
                    <a:pt x="29" y="29"/>
                    <a:pt x="37" y="0"/>
                  </a:cubicBezTo>
                  <a:cubicBezTo>
                    <a:pt x="78" y="0"/>
                    <a:pt x="78" y="0"/>
                    <a:pt x="78" y="0"/>
                  </a:cubicBezTo>
                  <a:cubicBezTo>
                    <a:pt x="78" y="0"/>
                    <a:pt x="77" y="1"/>
                    <a:pt x="77" y="1"/>
                  </a:cubicBezTo>
                  <a:cubicBezTo>
                    <a:pt x="77" y="2"/>
                    <a:pt x="76" y="3"/>
                    <a:pt x="76" y="4"/>
                  </a:cubicBezTo>
                  <a:close/>
                </a:path>
              </a:pathLst>
            </a:custGeom>
            <a:solidFill>
              <a:srgbClr val="D1ECF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60" name="Google Shape;360;p18"/>
            <p:cNvSpPr/>
            <p:nvPr/>
          </p:nvSpPr>
          <p:spPr>
            <a:xfrm>
              <a:off x="8369291" y="1886721"/>
              <a:ext cx="120628" cy="110139"/>
            </a:xfrm>
            <a:custGeom>
              <a:avLst/>
              <a:gdLst/>
              <a:ahLst/>
              <a:cxnLst/>
              <a:rect l="l" t="t" r="r" b="b"/>
              <a:pathLst>
                <a:path w="78" h="71" extrusionOk="0">
                  <a:moveTo>
                    <a:pt x="3" y="1"/>
                  </a:moveTo>
                  <a:cubicBezTo>
                    <a:pt x="5" y="2"/>
                    <a:pt x="6" y="2"/>
                    <a:pt x="7" y="2"/>
                  </a:cubicBezTo>
                  <a:cubicBezTo>
                    <a:pt x="8" y="3"/>
                    <a:pt x="9" y="3"/>
                    <a:pt x="9" y="4"/>
                  </a:cubicBezTo>
                  <a:cubicBezTo>
                    <a:pt x="11" y="4"/>
                    <a:pt x="12" y="5"/>
                    <a:pt x="13" y="5"/>
                  </a:cubicBezTo>
                  <a:cubicBezTo>
                    <a:pt x="14" y="6"/>
                    <a:pt x="15" y="6"/>
                    <a:pt x="15" y="6"/>
                  </a:cubicBezTo>
                  <a:cubicBezTo>
                    <a:pt x="16" y="7"/>
                    <a:pt x="17" y="7"/>
                    <a:pt x="19" y="8"/>
                  </a:cubicBezTo>
                  <a:cubicBezTo>
                    <a:pt x="19" y="8"/>
                    <a:pt x="20" y="9"/>
                    <a:pt x="21" y="9"/>
                  </a:cubicBezTo>
                  <a:cubicBezTo>
                    <a:pt x="22" y="10"/>
                    <a:pt x="23" y="11"/>
                    <a:pt x="24" y="11"/>
                  </a:cubicBezTo>
                  <a:cubicBezTo>
                    <a:pt x="25" y="12"/>
                    <a:pt x="26" y="12"/>
                    <a:pt x="27" y="13"/>
                  </a:cubicBezTo>
                  <a:cubicBezTo>
                    <a:pt x="28" y="13"/>
                    <a:pt x="29" y="14"/>
                    <a:pt x="30" y="15"/>
                  </a:cubicBezTo>
                  <a:cubicBezTo>
                    <a:pt x="30" y="15"/>
                    <a:pt x="31" y="16"/>
                    <a:pt x="32" y="16"/>
                  </a:cubicBezTo>
                  <a:cubicBezTo>
                    <a:pt x="33" y="17"/>
                    <a:pt x="34" y="18"/>
                    <a:pt x="35" y="18"/>
                  </a:cubicBezTo>
                  <a:cubicBezTo>
                    <a:pt x="36" y="19"/>
                    <a:pt x="36" y="19"/>
                    <a:pt x="37" y="20"/>
                  </a:cubicBezTo>
                  <a:cubicBezTo>
                    <a:pt x="38" y="21"/>
                    <a:pt x="39" y="21"/>
                    <a:pt x="40" y="22"/>
                  </a:cubicBezTo>
                  <a:cubicBezTo>
                    <a:pt x="41" y="23"/>
                    <a:pt x="41" y="23"/>
                    <a:pt x="42" y="24"/>
                  </a:cubicBezTo>
                  <a:cubicBezTo>
                    <a:pt x="43" y="25"/>
                    <a:pt x="44" y="26"/>
                    <a:pt x="45" y="26"/>
                  </a:cubicBezTo>
                  <a:cubicBezTo>
                    <a:pt x="46" y="27"/>
                    <a:pt x="46" y="28"/>
                    <a:pt x="47" y="28"/>
                  </a:cubicBezTo>
                  <a:cubicBezTo>
                    <a:pt x="48" y="29"/>
                    <a:pt x="49" y="30"/>
                    <a:pt x="49" y="31"/>
                  </a:cubicBezTo>
                  <a:cubicBezTo>
                    <a:pt x="50" y="31"/>
                    <a:pt x="51" y="32"/>
                    <a:pt x="52" y="33"/>
                  </a:cubicBezTo>
                  <a:cubicBezTo>
                    <a:pt x="52" y="34"/>
                    <a:pt x="53" y="34"/>
                    <a:pt x="54" y="35"/>
                  </a:cubicBezTo>
                  <a:cubicBezTo>
                    <a:pt x="55" y="36"/>
                    <a:pt x="55" y="37"/>
                    <a:pt x="56" y="38"/>
                  </a:cubicBezTo>
                  <a:cubicBezTo>
                    <a:pt x="57" y="38"/>
                    <a:pt x="57" y="39"/>
                    <a:pt x="58" y="40"/>
                  </a:cubicBezTo>
                  <a:cubicBezTo>
                    <a:pt x="59" y="41"/>
                    <a:pt x="59" y="42"/>
                    <a:pt x="60" y="42"/>
                  </a:cubicBezTo>
                  <a:cubicBezTo>
                    <a:pt x="61" y="43"/>
                    <a:pt x="61" y="44"/>
                    <a:pt x="62" y="45"/>
                  </a:cubicBezTo>
                  <a:cubicBezTo>
                    <a:pt x="63" y="46"/>
                    <a:pt x="63" y="47"/>
                    <a:pt x="64" y="47"/>
                  </a:cubicBezTo>
                  <a:cubicBezTo>
                    <a:pt x="65" y="48"/>
                    <a:pt x="65" y="49"/>
                    <a:pt x="66" y="50"/>
                  </a:cubicBezTo>
                  <a:cubicBezTo>
                    <a:pt x="67" y="51"/>
                    <a:pt x="67" y="52"/>
                    <a:pt x="68" y="53"/>
                  </a:cubicBezTo>
                  <a:cubicBezTo>
                    <a:pt x="68" y="54"/>
                    <a:pt x="69" y="55"/>
                    <a:pt x="69" y="56"/>
                  </a:cubicBezTo>
                  <a:cubicBezTo>
                    <a:pt x="70" y="56"/>
                    <a:pt x="71" y="57"/>
                    <a:pt x="71" y="58"/>
                  </a:cubicBezTo>
                  <a:cubicBezTo>
                    <a:pt x="72" y="59"/>
                    <a:pt x="72" y="60"/>
                    <a:pt x="73" y="61"/>
                  </a:cubicBezTo>
                  <a:cubicBezTo>
                    <a:pt x="73" y="62"/>
                    <a:pt x="74" y="63"/>
                    <a:pt x="74" y="64"/>
                  </a:cubicBezTo>
                  <a:cubicBezTo>
                    <a:pt x="75" y="65"/>
                    <a:pt x="75" y="66"/>
                    <a:pt x="76" y="67"/>
                  </a:cubicBezTo>
                  <a:cubicBezTo>
                    <a:pt x="76" y="68"/>
                    <a:pt x="77" y="69"/>
                    <a:pt x="77" y="70"/>
                  </a:cubicBezTo>
                  <a:cubicBezTo>
                    <a:pt x="77" y="70"/>
                    <a:pt x="78" y="70"/>
                    <a:pt x="78" y="71"/>
                  </a:cubicBezTo>
                  <a:cubicBezTo>
                    <a:pt x="37" y="71"/>
                    <a:pt x="37" y="71"/>
                    <a:pt x="37" y="71"/>
                  </a:cubicBezTo>
                  <a:cubicBezTo>
                    <a:pt x="29" y="41"/>
                    <a:pt x="16" y="16"/>
                    <a:pt x="0" y="0"/>
                  </a:cubicBezTo>
                  <a:cubicBezTo>
                    <a:pt x="0" y="0"/>
                    <a:pt x="1" y="0"/>
                    <a:pt x="1" y="0"/>
                  </a:cubicBezTo>
                  <a:cubicBezTo>
                    <a:pt x="2" y="0"/>
                    <a:pt x="3" y="1"/>
                    <a:pt x="3" y="1"/>
                  </a:cubicBezTo>
                  <a:close/>
                </a:path>
              </a:pathLst>
            </a:custGeom>
            <a:solidFill>
              <a:srgbClr val="D1ECF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61" name="Google Shape;361;p18"/>
            <p:cNvSpPr/>
            <p:nvPr/>
          </p:nvSpPr>
          <p:spPr>
            <a:xfrm>
              <a:off x="8310288" y="2016527"/>
              <a:ext cx="105550" cy="135051"/>
            </a:xfrm>
            <a:custGeom>
              <a:avLst/>
              <a:gdLst/>
              <a:ahLst/>
              <a:cxnLst/>
              <a:rect l="l" t="t" r="r" b="b"/>
              <a:pathLst>
                <a:path w="68" h="87" extrusionOk="0">
                  <a:moveTo>
                    <a:pt x="68" y="43"/>
                  </a:moveTo>
                  <a:cubicBezTo>
                    <a:pt x="68" y="58"/>
                    <a:pt x="67" y="73"/>
                    <a:pt x="64" y="87"/>
                  </a:cubicBezTo>
                  <a:cubicBezTo>
                    <a:pt x="0" y="87"/>
                    <a:pt x="0" y="87"/>
                    <a:pt x="0" y="87"/>
                  </a:cubicBezTo>
                  <a:cubicBezTo>
                    <a:pt x="0" y="0"/>
                    <a:pt x="0" y="0"/>
                    <a:pt x="0" y="0"/>
                  </a:cubicBezTo>
                  <a:cubicBezTo>
                    <a:pt x="64" y="0"/>
                    <a:pt x="64" y="0"/>
                    <a:pt x="64" y="0"/>
                  </a:cubicBezTo>
                  <a:cubicBezTo>
                    <a:pt x="67" y="13"/>
                    <a:pt x="68" y="28"/>
                    <a:pt x="68" y="43"/>
                  </a:cubicBezTo>
                  <a:close/>
                </a:path>
              </a:pathLst>
            </a:custGeom>
            <a:solidFill>
              <a:srgbClr val="D1ECF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62" name="Google Shape;362;p18"/>
            <p:cNvSpPr/>
            <p:nvPr/>
          </p:nvSpPr>
          <p:spPr>
            <a:xfrm>
              <a:off x="8310288" y="2171246"/>
              <a:ext cx="96371" cy="121284"/>
            </a:xfrm>
            <a:custGeom>
              <a:avLst/>
              <a:gdLst/>
              <a:ahLst/>
              <a:cxnLst/>
              <a:rect l="l" t="t" r="r" b="b"/>
              <a:pathLst>
                <a:path w="62" h="78" extrusionOk="0">
                  <a:moveTo>
                    <a:pt x="62" y="0"/>
                  </a:moveTo>
                  <a:cubicBezTo>
                    <a:pt x="50" y="43"/>
                    <a:pt x="27" y="74"/>
                    <a:pt x="0" y="78"/>
                  </a:cubicBezTo>
                  <a:cubicBezTo>
                    <a:pt x="0" y="0"/>
                    <a:pt x="0" y="0"/>
                    <a:pt x="0" y="0"/>
                  </a:cubicBezTo>
                  <a:lnTo>
                    <a:pt x="62" y="0"/>
                  </a:lnTo>
                  <a:close/>
                </a:path>
              </a:pathLst>
            </a:custGeom>
            <a:solidFill>
              <a:srgbClr val="D1ECF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63" name="Google Shape;363;p18"/>
            <p:cNvSpPr/>
            <p:nvPr/>
          </p:nvSpPr>
          <p:spPr>
            <a:xfrm>
              <a:off x="8310288" y="1875576"/>
              <a:ext cx="96371" cy="121284"/>
            </a:xfrm>
            <a:custGeom>
              <a:avLst/>
              <a:gdLst/>
              <a:ahLst/>
              <a:cxnLst/>
              <a:rect l="l" t="t" r="r" b="b"/>
              <a:pathLst>
                <a:path w="62" h="78" extrusionOk="0">
                  <a:moveTo>
                    <a:pt x="0" y="78"/>
                  </a:moveTo>
                  <a:cubicBezTo>
                    <a:pt x="0" y="0"/>
                    <a:pt x="0" y="0"/>
                    <a:pt x="0" y="0"/>
                  </a:cubicBezTo>
                  <a:cubicBezTo>
                    <a:pt x="27" y="4"/>
                    <a:pt x="50" y="35"/>
                    <a:pt x="62" y="78"/>
                  </a:cubicBezTo>
                  <a:lnTo>
                    <a:pt x="0" y="78"/>
                  </a:lnTo>
                  <a:close/>
                </a:path>
              </a:pathLst>
            </a:custGeom>
            <a:solidFill>
              <a:srgbClr val="D1ECF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64" name="Google Shape;364;p18"/>
            <p:cNvSpPr/>
            <p:nvPr/>
          </p:nvSpPr>
          <p:spPr>
            <a:xfrm>
              <a:off x="8430916" y="2016527"/>
              <a:ext cx="78015" cy="135051"/>
            </a:xfrm>
            <a:custGeom>
              <a:avLst/>
              <a:gdLst/>
              <a:ahLst/>
              <a:cxnLst/>
              <a:rect l="l" t="t" r="r" b="b"/>
              <a:pathLst>
                <a:path w="50" h="87" extrusionOk="0">
                  <a:moveTo>
                    <a:pt x="50" y="49"/>
                  </a:moveTo>
                  <a:cubicBezTo>
                    <a:pt x="50" y="50"/>
                    <a:pt x="50" y="51"/>
                    <a:pt x="50" y="52"/>
                  </a:cubicBezTo>
                  <a:cubicBezTo>
                    <a:pt x="50" y="53"/>
                    <a:pt x="50" y="54"/>
                    <a:pt x="50" y="55"/>
                  </a:cubicBezTo>
                  <a:cubicBezTo>
                    <a:pt x="49" y="57"/>
                    <a:pt x="49" y="58"/>
                    <a:pt x="49" y="60"/>
                  </a:cubicBezTo>
                  <a:cubicBezTo>
                    <a:pt x="49" y="60"/>
                    <a:pt x="49" y="60"/>
                    <a:pt x="49" y="60"/>
                  </a:cubicBezTo>
                  <a:cubicBezTo>
                    <a:pt x="48" y="69"/>
                    <a:pt x="46" y="78"/>
                    <a:pt x="43" y="87"/>
                  </a:cubicBezTo>
                  <a:cubicBezTo>
                    <a:pt x="0" y="87"/>
                    <a:pt x="0" y="87"/>
                    <a:pt x="0" y="87"/>
                  </a:cubicBezTo>
                  <a:cubicBezTo>
                    <a:pt x="2" y="73"/>
                    <a:pt x="3" y="58"/>
                    <a:pt x="3" y="43"/>
                  </a:cubicBezTo>
                  <a:cubicBezTo>
                    <a:pt x="3" y="28"/>
                    <a:pt x="2" y="14"/>
                    <a:pt x="0" y="0"/>
                  </a:cubicBezTo>
                  <a:cubicBezTo>
                    <a:pt x="43" y="0"/>
                    <a:pt x="43" y="0"/>
                    <a:pt x="43" y="0"/>
                  </a:cubicBezTo>
                  <a:cubicBezTo>
                    <a:pt x="46" y="9"/>
                    <a:pt x="48" y="18"/>
                    <a:pt x="49" y="27"/>
                  </a:cubicBezTo>
                  <a:cubicBezTo>
                    <a:pt x="49" y="27"/>
                    <a:pt x="49" y="27"/>
                    <a:pt x="49" y="27"/>
                  </a:cubicBezTo>
                  <a:cubicBezTo>
                    <a:pt x="49" y="28"/>
                    <a:pt x="49" y="30"/>
                    <a:pt x="50" y="31"/>
                  </a:cubicBezTo>
                  <a:cubicBezTo>
                    <a:pt x="50" y="32"/>
                    <a:pt x="50" y="33"/>
                    <a:pt x="50" y="34"/>
                  </a:cubicBezTo>
                  <a:cubicBezTo>
                    <a:pt x="50" y="35"/>
                    <a:pt x="50" y="36"/>
                    <a:pt x="50" y="37"/>
                  </a:cubicBezTo>
                  <a:cubicBezTo>
                    <a:pt x="50" y="39"/>
                    <a:pt x="50" y="41"/>
                    <a:pt x="50" y="43"/>
                  </a:cubicBezTo>
                  <a:cubicBezTo>
                    <a:pt x="50" y="45"/>
                    <a:pt x="50" y="47"/>
                    <a:pt x="50" y="49"/>
                  </a:cubicBezTo>
                  <a:close/>
                </a:path>
              </a:pathLst>
            </a:custGeom>
            <a:solidFill>
              <a:srgbClr val="D1ECF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65" name="Google Shape;365;p18"/>
            <p:cNvSpPr/>
            <p:nvPr/>
          </p:nvSpPr>
          <p:spPr>
            <a:xfrm>
              <a:off x="8090666" y="2016527"/>
              <a:ext cx="78671" cy="135051"/>
            </a:xfrm>
            <a:custGeom>
              <a:avLst/>
              <a:gdLst/>
              <a:ahLst/>
              <a:cxnLst/>
              <a:rect l="l" t="t" r="r" b="b"/>
              <a:pathLst>
                <a:path w="51" h="87" extrusionOk="0">
                  <a:moveTo>
                    <a:pt x="1" y="60"/>
                  </a:moveTo>
                  <a:cubicBezTo>
                    <a:pt x="1" y="60"/>
                    <a:pt x="1" y="60"/>
                    <a:pt x="1" y="59"/>
                  </a:cubicBezTo>
                  <a:cubicBezTo>
                    <a:pt x="1" y="58"/>
                    <a:pt x="1" y="57"/>
                    <a:pt x="1" y="55"/>
                  </a:cubicBezTo>
                  <a:cubicBezTo>
                    <a:pt x="0" y="54"/>
                    <a:pt x="0" y="53"/>
                    <a:pt x="0" y="52"/>
                  </a:cubicBezTo>
                  <a:cubicBezTo>
                    <a:pt x="0" y="51"/>
                    <a:pt x="0" y="50"/>
                    <a:pt x="0" y="49"/>
                  </a:cubicBezTo>
                  <a:cubicBezTo>
                    <a:pt x="0" y="47"/>
                    <a:pt x="0" y="45"/>
                    <a:pt x="0" y="43"/>
                  </a:cubicBezTo>
                  <a:cubicBezTo>
                    <a:pt x="0" y="41"/>
                    <a:pt x="0" y="39"/>
                    <a:pt x="0" y="37"/>
                  </a:cubicBezTo>
                  <a:cubicBezTo>
                    <a:pt x="0" y="36"/>
                    <a:pt x="0" y="35"/>
                    <a:pt x="0" y="34"/>
                  </a:cubicBezTo>
                  <a:cubicBezTo>
                    <a:pt x="0" y="33"/>
                    <a:pt x="0" y="32"/>
                    <a:pt x="1" y="31"/>
                  </a:cubicBezTo>
                  <a:cubicBezTo>
                    <a:pt x="1" y="30"/>
                    <a:pt x="1" y="29"/>
                    <a:pt x="1" y="27"/>
                  </a:cubicBezTo>
                  <a:cubicBezTo>
                    <a:pt x="1" y="27"/>
                    <a:pt x="1" y="27"/>
                    <a:pt x="1" y="26"/>
                  </a:cubicBezTo>
                  <a:cubicBezTo>
                    <a:pt x="2" y="17"/>
                    <a:pt x="4" y="9"/>
                    <a:pt x="7" y="0"/>
                  </a:cubicBezTo>
                  <a:cubicBezTo>
                    <a:pt x="51" y="0"/>
                    <a:pt x="51" y="0"/>
                    <a:pt x="51" y="0"/>
                  </a:cubicBezTo>
                  <a:cubicBezTo>
                    <a:pt x="48" y="14"/>
                    <a:pt x="47" y="28"/>
                    <a:pt x="47" y="43"/>
                  </a:cubicBezTo>
                  <a:cubicBezTo>
                    <a:pt x="47" y="58"/>
                    <a:pt x="48" y="73"/>
                    <a:pt x="51" y="87"/>
                  </a:cubicBezTo>
                  <a:cubicBezTo>
                    <a:pt x="7" y="87"/>
                    <a:pt x="7" y="87"/>
                    <a:pt x="7" y="87"/>
                  </a:cubicBezTo>
                  <a:cubicBezTo>
                    <a:pt x="4" y="78"/>
                    <a:pt x="2" y="69"/>
                    <a:pt x="1" y="6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66" name="Google Shape;366;p18"/>
            <p:cNvSpPr/>
            <p:nvPr/>
          </p:nvSpPr>
          <p:spPr>
            <a:xfrm>
              <a:off x="8183759" y="2016527"/>
              <a:ext cx="106861" cy="135051"/>
            </a:xfrm>
            <a:custGeom>
              <a:avLst/>
              <a:gdLst/>
              <a:ahLst/>
              <a:cxnLst/>
              <a:rect l="l" t="t" r="r" b="b"/>
              <a:pathLst>
                <a:path w="69" h="87" extrusionOk="0">
                  <a:moveTo>
                    <a:pt x="0" y="43"/>
                  </a:moveTo>
                  <a:cubicBezTo>
                    <a:pt x="0" y="28"/>
                    <a:pt x="1" y="13"/>
                    <a:pt x="4" y="0"/>
                  </a:cubicBezTo>
                  <a:cubicBezTo>
                    <a:pt x="69" y="0"/>
                    <a:pt x="69" y="0"/>
                    <a:pt x="69" y="0"/>
                  </a:cubicBezTo>
                  <a:cubicBezTo>
                    <a:pt x="69" y="87"/>
                    <a:pt x="69" y="87"/>
                    <a:pt x="69" y="87"/>
                  </a:cubicBezTo>
                  <a:cubicBezTo>
                    <a:pt x="4" y="87"/>
                    <a:pt x="4" y="87"/>
                    <a:pt x="4" y="87"/>
                  </a:cubicBezTo>
                  <a:cubicBezTo>
                    <a:pt x="1" y="73"/>
                    <a:pt x="0" y="58"/>
                    <a:pt x="0" y="4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67" name="Google Shape;367;p18"/>
            <p:cNvSpPr/>
            <p:nvPr/>
          </p:nvSpPr>
          <p:spPr>
            <a:xfrm>
              <a:off x="8194249" y="1875576"/>
              <a:ext cx="96371" cy="121284"/>
            </a:xfrm>
            <a:custGeom>
              <a:avLst/>
              <a:gdLst/>
              <a:ahLst/>
              <a:cxnLst/>
              <a:rect l="l" t="t" r="r" b="b"/>
              <a:pathLst>
                <a:path w="62" h="78" extrusionOk="0">
                  <a:moveTo>
                    <a:pt x="62" y="0"/>
                  </a:moveTo>
                  <a:cubicBezTo>
                    <a:pt x="62" y="78"/>
                    <a:pt x="62" y="78"/>
                    <a:pt x="62" y="78"/>
                  </a:cubicBezTo>
                  <a:cubicBezTo>
                    <a:pt x="0" y="78"/>
                    <a:pt x="0" y="78"/>
                    <a:pt x="0" y="78"/>
                  </a:cubicBezTo>
                  <a:cubicBezTo>
                    <a:pt x="11" y="35"/>
                    <a:pt x="34" y="4"/>
                    <a:pt x="6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68" name="Google Shape;368;p18"/>
            <p:cNvSpPr/>
            <p:nvPr/>
          </p:nvSpPr>
          <p:spPr>
            <a:xfrm>
              <a:off x="8194249" y="2171246"/>
              <a:ext cx="96371" cy="121284"/>
            </a:xfrm>
            <a:custGeom>
              <a:avLst/>
              <a:gdLst/>
              <a:ahLst/>
              <a:cxnLst/>
              <a:rect l="l" t="t" r="r" b="b"/>
              <a:pathLst>
                <a:path w="62" h="78" extrusionOk="0">
                  <a:moveTo>
                    <a:pt x="62" y="0"/>
                  </a:moveTo>
                  <a:cubicBezTo>
                    <a:pt x="62" y="78"/>
                    <a:pt x="62" y="78"/>
                    <a:pt x="62" y="78"/>
                  </a:cubicBezTo>
                  <a:cubicBezTo>
                    <a:pt x="34" y="74"/>
                    <a:pt x="11" y="43"/>
                    <a:pt x="0" y="0"/>
                  </a:cubicBezTo>
                  <a:lnTo>
                    <a:pt x="62"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69" name="Google Shape;369;p18"/>
            <p:cNvSpPr/>
            <p:nvPr/>
          </p:nvSpPr>
          <p:spPr>
            <a:xfrm>
              <a:off x="8109022" y="1886721"/>
              <a:ext cx="120628" cy="110139"/>
            </a:xfrm>
            <a:custGeom>
              <a:avLst/>
              <a:gdLst/>
              <a:ahLst/>
              <a:cxnLst/>
              <a:rect l="l" t="t" r="r" b="b"/>
              <a:pathLst>
                <a:path w="78" h="71" extrusionOk="0">
                  <a:moveTo>
                    <a:pt x="78" y="0"/>
                  </a:moveTo>
                  <a:cubicBezTo>
                    <a:pt x="62" y="16"/>
                    <a:pt x="49" y="41"/>
                    <a:pt x="41" y="71"/>
                  </a:cubicBezTo>
                  <a:cubicBezTo>
                    <a:pt x="0" y="71"/>
                    <a:pt x="0" y="71"/>
                    <a:pt x="0" y="71"/>
                  </a:cubicBezTo>
                  <a:cubicBezTo>
                    <a:pt x="16" y="38"/>
                    <a:pt x="44" y="12"/>
                    <a:pt x="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70" name="Google Shape;370;p18"/>
            <p:cNvSpPr/>
            <p:nvPr/>
          </p:nvSpPr>
          <p:spPr>
            <a:xfrm>
              <a:off x="8109022" y="2171246"/>
              <a:ext cx="120628" cy="110139"/>
            </a:xfrm>
            <a:custGeom>
              <a:avLst/>
              <a:gdLst/>
              <a:ahLst/>
              <a:cxnLst/>
              <a:rect l="l" t="t" r="r" b="b"/>
              <a:pathLst>
                <a:path w="78" h="71" extrusionOk="0">
                  <a:moveTo>
                    <a:pt x="0" y="0"/>
                  </a:moveTo>
                  <a:cubicBezTo>
                    <a:pt x="41" y="0"/>
                    <a:pt x="41" y="0"/>
                    <a:pt x="41" y="0"/>
                  </a:cubicBezTo>
                  <a:cubicBezTo>
                    <a:pt x="49" y="29"/>
                    <a:pt x="62" y="54"/>
                    <a:pt x="78" y="71"/>
                  </a:cubicBezTo>
                  <a:cubicBezTo>
                    <a:pt x="44" y="58"/>
                    <a:pt x="16" y="33"/>
                    <a:pt x="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71" name="Google Shape;371;p18"/>
            <p:cNvSpPr/>
            <p:nvPr/>
          </p:nvSpPr>
          <p:spPr>
            <a:xfrm>
              <a:off x="8110989" y="1775271"/>
              <a:ext cx="242568" cy="294359"/>
            </a:xfrm>
            <a:custGeom>
              <a:avLst/>
              <a:gdLst/>
              <a:ahLst/>
              <a:cxnLst/>
              <a:rect l="l" t="t" r="r" b="b"/>
              <a:pathLst>
                <a:path w="157" h="190" extrusionOk="0">
                  <a:moveTo>
                    <a:pt x="78" y="0"/>
                  </a:moveTo>
                  <a:cubicBezTo>
                    <a:pt x="35" y="0"/>
                    <a:pt x="0" y="36"/>
                    <a:pt x="0" y="79"/>
                  </a:cubicBezTo>
                  <a:cubicBezTo>
                    <a:pt x="0" y="123"/>
                    <a:pt x="78" y="190"/>
                    <a:pt x="78" y="190"/>
                  </a:cubicBezTo>
                  <a:cubicBezTo>
                    <a:pt x="78" y="190"/>
                    <a:pt x="157" y="123"/>
                    <a:pt x="157" y="79"/>
                  </a:cubicBezTo>
                  <a:cubicBezTo>
                    <a:pt x="157" y="36"/>
                    <a:pt x="122" y="0"/>
                    <a:pt x="78" y="0"/>
                  </a:cubicBezTo>
                  <a:close/>
                  <a:moveTo>
                    <a:pt x="78" y="118"/>
                  </a:moveTo>
                  <a:cubicBezTo>
                    <a:pt x="57" y="118"/>
                    <a:pt x="39" y="101"/>
                    <a:pt x="39" y="79"/>
                  </a:cubicBezTo>
                  <a:cubicBezTo>
                    <a:pt x="39" y="58"/>
                    <a:pt x="57" y="40"/>
                    <a:pt x="78" y="40"/>
                  </a:cubicBezTo>
                  <a:cubicBezTo>
                    <a:pt x="100" y="40"/>
                    <a:pt x="118" y="58"/>
                    <a:pt x="118" y="79"/>
                  </a:cubicBezTo>
                  <a:cubicBezTo>
                    <a:pt x="118" y="101"/>
                    <a:pt x="100" y="118"/>
                    <a:pt x="78" y="118"/>
                  </a:cubicBezTo>
                  <a:close/>
                </a:path>
              </a:pathLst>
            </a:custGeom>
            <a:solidFill>
              <a:srgbClr val="2C58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72" name="Google Shape;372;p18"/>
            <p:cNvSpPr/>
            <p:nvPr/>
          </p:nvSpPr>
          <p:spPr>
            <a:xfrm>
              <a:off x="8229650" y="1775271"/>
              <a:ext cx="123906" cy="294359"/>
            </a:xfrm>
            <a:custGeom>
              <a:avLst/>
              <a:gdLst/>
              <a:ahLst/>
              <a:cxnLst/>
              <a:rect l="l" t="t" r="r" b="b"/>
              <a:pathLst>
                <a:path w="80" h="190" extrusionOk="0">
                  <a:moveTo>
                    <a:pt x="1" y="0"/>
                  </a:moveTo>
                  <a:cubicBezTo>
                    <a:pt x="1" y="0"/>
                    <a:pt x="0" y="0"/>
                    <a:pt x="0" y="0"/>
                  </a:cubicBezTo>
                  <a:cubicBezTo>
                    <a:pt x="0" y="36"/>
                    <a:pt x="0" y="36"/>
                    <a:pt x="0" y="36"/>
                  </a:cubicBezTo>
                  <a:cubicBezTo>
                    <a:pt x="0" y="36"/>
                    <a:pt x="1" y="36"/>
                    <a:pt x="1" y="36"/>
                  </a:cubicBezTo>
                  <a:cubicBezTo>
                    <a:pt x="25" y="36"/>
                    <a:pt x="44" y="55"/>
                    <a:pt x="44" y="79"/>
                  </a:cubicBezTo>
                  <a:cubicBezTo>
                    <a:pt x="44" y="103"/>
                    <a:pt x="25" y="122"/>
                    <a:pt x="1" y="122"/>
                  </a:cubicBezTo>
                  <a:cubicBezTo>
                    <a:pt x="1" y="122"/>
                    <a:pt x="0" y="122"/>
                    <a:pt x="0" y="122"/>
                  </a:cubicBezTo>
                  <a:cubicBezTo>
                    <a:pt x="0" y="189"/>
                    <a:pt x="0" y="189"/>
                    <a:pt x="0" y="189"/>
                  </a:cubicBezTo>
                  <a:cubicBezTo>
                    <a:pt x="1" y="189"/>
                    <a:pt x="1" y="190"/>
                    <a:pt x="1" y="190"/>
                  </a:cubicBezTo>
                  <a:cubicBezTo>
                    <a:pt x="1" y="190"/>
                    <a:pt x="80" y="123"/>
                    <a:pt x="80" y="79"/>
                  </a:cubicBezTo>
                  <a:cubicBezTo>
                    <a:pt x="80" y="36"/>
                    <a:pt x="45" y="0"/>
                    <a:pt x="1" y="0"/>
                  </a:cubicBezTo>
                  <a:close/>
                </a:path>
              </a:pathLst>
            </a:custGeom>
            <a:solidFill>
              <a:srgbClr val="0E30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73" name="Google Shape;373;p18"/>
            <p:cNvSpPr/>
            <p:nvPr/>
          </p:nvSpPr>
          <p:spPr>
            <a:xfrm>
              <a:off x="8171303" y="1836896"/>
              <a:ext cx="121939" cy="121284"/>
            </a:xfrm>
            <a:prstGeom prst="ellipse">
              <a:avLst/>
            </a:prstGeom>
            <a:solidFill>
              <a:srgbClr val="D1ECF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74" name="Google Shape;374;p18"/>
            <p:cNvSpPr/>
            <p:nvPr/>
          </p:nvSpPr>
          <p:spPr>
            <a:xfrm>
              <a:off x="8231617" y="1836896"/>
              <a:ext cx="61625" cy="121284"/>
            </a:xfrm>
            <a:custGeom>
              <a:avLst/>
              <a:gdLst/>
              <a:ahLst/>
              <a:cxnLst/>
              <a:rect l="l" t="t" r="r" b="b"/>
              <a:pathLst>
                <a:path w="40" h="78" extrusionOk="0">
                  <a:moveTo>
                    <a:pt x="0" y="0"/>
                  </a:moveTo>
                  <a:cubicBezTo>
                    <a:pt x="22" y="0"/>
                    <a:pt x="40" y="18"/>
                    <a:pt x="40" y="39"/>
                  </a:cubicBezTo>
                  <a:cubicBezTo>
                    <a:pt x="40" y="61"/>
                    <a:pt x="22" y="78"/>
                    <a:pt x="0" y="78"/>
                  </a:cubicBezTo>
                </a:path>
              </a:pathLst>
            </a:custGeom>
            <a:solidFill>
              <a:srgbClr val="A6DAE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grpSp>
      <p:grpSp>
        <p:nvGrpSpPr>
          <p:cNvPr id="375" name="Google Shape;375;p18"/>
          <p:cNvGrpSpPr/>
          <p:nvPr/>
        </p:nvGrpSpPr>
        <p:grpSpPr>
          <a:xfrm>
            <a:off x="7405046" y="4181578"/>
            <a:ext cx="712810" cy="714405"/>
            <a:chOff x="9005867" y="5044034"/>
            <a:chExt cx="879144" cy="881111"/>
          </a:xfrm>
        </p:grpSpPr>
        <p:sp>
          <p:nvSpPr>
            <p:cNvPr id="376" name="Google Shape;376;p18"/>
            <p:cNvSpPr/>
            <p:nvPr/>
          </p:nvSpPr>
          <p:spPr>
            <a:xfrm>
              <a:off x="9005867" y="5044034"/>
              <a:ext cx="879144" cy="881111"/>
            </a:xfrm>
            <a:prstGeom prst="ellipse">
              <a:avLst/>
            </a:prstGeom>
            <a:solidFill>
              <a:srgbClr val="2C58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77" name="Google Shape;377;p18"/>
            <p:cNvSpPr/>
            <p:nvPr/>
          </p:nvSpPr>
          <p:spPr>
            <a:xfrm>
              <a:off x="9211722" y="5239400"/>
              <a:ext cx="664111" cy="685745"/>
            </a:xfrm>
            <a:custGeom>
              <a:avLst/>
              <a:gdLst/>
              <a:ahLst/>
              <a:cxnLst/>
              <a:rect l="l" t="t" r="r" b="b"/>
              <a:pathLst>
                <a:path w="429" h="443" extrusionOk="0">
                  <a:moveTo>
                    <a:pt x="429" y="217"/>
                  </a:moveTo>
                  <a:cubicBezTo>
                    <a:pt x="258" y="45"/>
                    <a:pt x="258" y="45"/>
                    <a:pt x="258" y="45"/>
                  </a:cubicBezTo>
                  <a:cubicBezTo>
                    <a:pt x="257" y="45"/>
                    <a:pt x="257" y="45"/>
                    <a:pt x="257" y="45"/>
                  </a:cubicBezTo>
                  <a:cubicBezTo>
                    <a:pt x="230" y="18"/>
                    <a:pt x="192" y="0"/>
                    <a:pt x="150" y="0"/>
                  </a:cubicBezTo>
                  <a:cubicBezTo>
                    <a:pt x="68" y="0"/>
                    <a:pt x="0" y="68"/>
                    <a:pt x="0" y="150"/>
                  </a:cubicBezTo>
                  <a:cubicBezTo>
                    <a:pt x="0" y="187"/>
                    <a:pt x="14" y="221"/>
                    <a:pt x="36" y="247"/>
                  </a:cubicBezTo>
                  <a:cubicBezTo>
                    <a:pt x="1" y="313"/>
                    <a:pt x="1" y="313"/>
                    <a:pt x="1" y="313"/>
                  </a:cubicBezTo>
                  <a:cubicBezTo>
                    <a:pt x="1" y="314"/>
                    <a:pt x="1" y="314"/>
                    <a:pt x="1" y="314"/>
                  </a:cubicBezTo>
                  <a:cubicBezTo>
                    <a:pt x="128" y="442"/>
                    <a:pt x="128" y="442"/>
                    <a:pt x="128" y="442"/>
                  </a:cubicBezTo>
                  <a:cubicBezTo>
                    <a:pt x="136" y="442"/>
                    <a:pt x="144" y="443"/>
                    <a:pt x="151" y="443"/>
                  </a:cubicBezTo>
                  <a:cubicBezTo>
                    <a:pt x="288" y="443"/>
                    <a:pt x="402" y="346"/>
                    <a:pt x="429" y="217"/>
                  </a:cubicBezTo>
                  <a:close/>
                </a:path>
              </a:pathLst>
            </a:custGeom>
            <a:solidFill>
              <a:srgbClr val="0E30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78" name="Google Shape;378;p18"/>
            <p:cNvSpPr/>
            <p:nvPr/>
          </p:nvSpPr>
          <p:spPr>
            <a:xfrm>
              <a:off x="9211722" y="5239400"/>
              <a:ext cx="464812" cy="486447"/>
            </a:xfrm>
            <a:custGeom>
              <a:avLst/>
              <a:gdLst/>
              <a:ahLst/>
              <a:cxnLst/>
              <a:rect l="l" t="t" r="r" b="b"/>
              <a:pathLst>
                <a:path w="300" h="314" extrusionOk="0">
                  <a:moveTo>
                    <a:pt x="150" y="0"/>
                  </a:moveTo>
                  <a:cubicBezTo>
                    <a:pt x="68" y="0"/>
                    <a:pt x="0" y="68"/>
                    <a:pt x="0" y="150"/>
                  </a:cubicBezTo>
                  <a:cubicBezTo>
                    <a:pt x="0" y="187"/>
                    <a:pt x="14" y="221"/>
                    <a:pt x="36" y="247"/>
                  </a:cubicBezTo>
                  <a:cubicBezTo>
                    <a:pt x="1" y="314"/>
                    <a:pt x="1" y="314"/>
                    <a:pt x="1" y="314"/>
                  </a:cubicBezTo>
                  <a:cubicBezTo>
                    <a:pt x="65" y="273"/>
                    <a:pt x="65" y="273"/>
                    <a:pt x="65" y="273"/>
                  </a:cubicBezTo>
                  <a:cubicBezTo>
                    <a:pt x="89" y="290"/>
                    <a:pt x="118" y="300"/>
                    <a:pt x="150" y="300"/>
                  </a:cubicBezTo>
                  <a:cubicBezTo>
                    <a:pt x="233" y="300"/>
                    <a:pt x="300" y="233"/>
                    <a:pt x="300" y="150"/>
                  </a:cubicBezTo>
                  <a:cubicBezTo>
                    <a:pt x="300" y="68"/>
                    <a:pt x="233" y="0"/>
                    <a:pt x="150" y="0"/>
                  </a:cubicBezTo>
                  <a:close/>
                </a:path>
              </a:pathLst>
            </a:custGeom>
            <a:solidFill>
              <a:srgbClr val="FEC00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79" name="Google Shape;379;p18"/>
            <p:cNvSpPr/>
            <p:nvPr/>
          </p:nvSpPr>
          <p:spPr>
            <a:xfrm>
              <a:off x="9442489" y="5239400"/>
              <a:ext cx="234045" cy="464157"/>
            </a:xfrm>
            <a:custGeom>
              <a:avLst/>
              <a:gdLst/>
              <a:ahLst/>
              <a:cxnLst/>
              <a:rect l="l" t="t" r="r" b="b"/>
              <a:pathLst>
                <a:path w="151" h="300" extrusionOk="0">
                  <a:moveTo>
                    <a:pt x="1" y="0"/>
                  </a:moveTo>
                  <a:cubicBezTo>
                    <a:pt x="1" y="0"/>
                    <a:pt x="0" y="0"/>
                    <a:pt x="0" y="0"/>
                  </a:cubicBezTo>
                  <a:cubicBezTo>
                    <a:pt x="0" y="300"/>
                    <a:pt x="0" y="300"/>
                    <a:pt x="0" y="300"/>
                  </a:cubicBezTo>
                  <a:cubicBezTo>
                    <a:pt x="0" y="300"/>
                    <a:pt x="1" y="300"/>
                    <a:pt x="1" y="300"/>
                  </a:cubicBezTo>
                  <a:cubicBezTo>
                    <a:pt x="84" y="300"/>
                    <a:pt x="151" y="233"/>
                    <a:pt x="151" y="150"/>
                  </a:cubicBezTo>
                  <a:cubicBezTo>
                    <a:pt x="151" y="68"/>
                    <a:pt x="84" y="0"/>
                    <a:pt x="1" y="0"/>
                  </a:cubicBezTo>
                  <a:close/>
                </a:path>
              </a:pathLst>
            </a:custGeom>
            <a:solidFill>
              <a:srgbClr val="F99B1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80" name="Google Shape;380;p18"/>
            <p:cNvSpPr/>
            <p:nvPr/>
          </p:nvSpPr>
          <p:spPr>
            <a:xfrm>
              <a:off x="9357262" y="5312171"/>
              <a:ext cx="175042" cy="320583"/>
            </a:xfrm>
            <a:custGeom>
              <a:avLst/>
              <a:gdLst/>
              <a:ahLst/>
              <a:cxnLst/>
              <a:rect l="l" t="t" r="r" b="b"/>
              <a:pathLst>
                <a:path w="113" h="207" extrusionOk="0">
                  <a:moveTo>
                    <a:pt x="43" y="207"/>
                  </a:moveTo>
                  <a:cubicBezTo>
                    <a:pt x="43" y="183"/>
                    <a:pt x="43" y="183"/>
                    <a:pt x="43" y="183"/>
                  </a:cubicBezTo>
                  <a:cubicBezTo>
                    <a:pt x="26" y="182"/>
                    <a:pt x="9" y="177"/>
                    <a:pt x="0" y="172"/>
                  </a:cubicBezTo>
                  <a:cubicBezTo>
                    <a:pt x="7" y="142"/>
                    <a:pt x="7" y="142"/>
                    <a:pt x="7" y="142"/>
                  </a:cubicBezTo>
                  <a:cubicBezTo>
                    <a:pt x="18" y="148"/>
                    <a:pt x="33" y="153"/>
                    <a:pt x="49" y="153"/>
                  </a:cubicBezTo>
                  <a:cubicBezTo>
                    <a:pt x="64" y="153"/>
                    <a:pt x="74" y="147"/>
                    <a:pt x="74" y="138"/>
                  </a:cubicBezTo>
                  <a:cubicBezTo>
                    <a:pt x="74" y="128"/>
                    <a:pt x="66" y="122"/>
                    <a:pt x="47" y="116"/>
                  </a:cubicBezTo>
                  <a:cubicBezTo>
                    <a:pt x="20" y="106"/>
                    <a:pt x="1" y="94"/>
                    <a:pt x="1" y="69"/>
                  </a:cubicBezTo>
                  <a:cubicBezTo>
                    <a:pt x="1" y="47"/>
                    <a:pt x="17" y="29"/>
                    <a:pt x="44" y="24"/>
                  </a:cubicBezTo>
                  <a:cubicBezTo>
                    <a:pt x="44" y="0"/>
                    <a:pt x="44" y="0"/>
                    <a:pt x="44" y="0"/>
                  </a:cubicBezTo>
                  <a:cubicBezTo>
                    <a:pt x="69" y="0"/>
                    <a:pt x="69" y="0"/>
                    <a:pt x="69" y="0"/>
                  </a:cubicBezTo>
                  <a:cubicBezTo>
                    <a:pt x="69" y="22"/>
                    <a:pt x="69" y="22"/>
                    <a:pt x="69" y="22"/>
                  </a:cubicBezTo>
                  <a:cubicBezTo>
                    <a:pt x="86" y="23"/>
                    <a:pt x="97" y="26"/>
                    <a:pt x="106" y="31"/>
                  </a:cubicBezTo>
                  <a:cubicBezTo>
                    <a:pt x="98" y="59"/>
                    <a:pt x="98" y="59"/>
                    <a:pt x="98" y="59"/>
                  </a:cubicBezTo>
                  <a:cubicBezTo>
                    <a:pt x="92" y="56"/>
                    <a:pt x="80" y="50"/>
                    <a:pt x="62" y="50"/>
                  </a:cubicBezTo>
                  <a:cubicBezTo>
                    <a:pt x="45" y="50"/>
                    <a:pt x="40" y="58"/>
                    <a:pt x="40" y="65"/>
                  </a:cubicBezTo>
                  <a:cubicBezTo>
                    <a:pt x="40" y="73"/>
                    <a:pt x="49" y="78"/>
                    <a:pt x="71" y="86"/>
                  </a:cubicBezTo>
                  <a:cubicBezTo>
                    <a:pt x="101" y="97"/>
                    <a:pt x="113" y="111"/>
                    <a:pt x="113" y="134"/>
                  </a:cubicBezTo>
                  <a:cubicBezTo>
                    <a:pt x="113" y="157"/>
                    <a:pt x="97" y="176"/>
                    <a:pt x="68" y="181"/>
                  </a:cubicBezTo>
                  <a:cubicBezTo>
                    <a:pt x="68" y="207"/>
                    <a:pt x="68" y="207"/>
                    <a:pt x="68" y="207"/>
                  </a:cubicBezTo>
                  <a:lnTo>
                    <a:pt x="43" y="20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81" name="Google Shape;381;p18"/>
            <p:cNvSpPr/>
            <p:nvPr/>
          </p:nvSpPr>
          <p:spPr>
            <a:xfrm>
              <a:off x="9442489" y="5436077"/>
              <a:ext cx="89816" cy="196677"/>
            </a:xfrm>
            <a:custGeom>
              <a:avLst/>
              <a:gdLst/>
              <a:ahLst/>
              <a:cxnLst/>
              <a:rect l="l" t="t" r="r" b="b"/>
              <a:pathLst>
                <a:path w="58" h="127" extrusionOk="0">
                  <a:moveTo>
                    <a:pt x="16" y="6"/>
                  </a:moveTo>
                  <a:cubicBezTo>
                    <a:pt x="9" y="4"/>
                    <a:pt x="4" y="2"/>
                    <a:pt x="0" y="0"/>
                  </a:cubicBezTo>
                  <a:cubicBezTo>
                    <a:pt x="0" y="38"/>
                    <a:pt x="0" y="38"/>
                    <a:pt x="0" y="38"/>
                  </a:cubicBezTo>
                  <a:cubicBezTo>
                    <a:pt x="13" y="44"/>
                    <a:pt x="19" y="49"/>
                    <a:pt x="19" y="58"/>
                  </a:cubicBezTo>
                  <a:cubicBezTo>
                    <a:pt x="19" y="66"/>
                    <a:pt x="12" y="72"/>
                    <a:pt x="0" y="73"/>
                  </a:cubicBezTo>
                  <a:cubicBezTo>
                    <a:pt x="0" y="127"/>
                    <a:pt x="0" y="127"/>
                    <a:pt x="0" y="127"/>
                  </a:cubicBezTo>
                  <a:cubicBezTo>
                    <a:pt x="13" y="127"/>
                    <a:pt x="13" y="127"/>
                    <a:pt x="13" y="127"/>
                  </a:cubicBezTo>
                  <a:cubicBezTo>
                    <a:pt x="13" y="101"/>
                    <a:pt x="13" y="101"/>
                    <a:pt x="13" y="101"/>
                  </a:cubicBezTo>
                  <a:cubicBezTo>
                    <a:pt x="42" y="96"/>
                    <a:pt x="58" y="77"/>
                    <a:pt x="58" y="54"/>
                  </a:cubicBezTo>
                  <a:cubicBezTo>
                    <a:pt x="58" y="31"/>
                    <a:pt x="46" y="17"/>
                    <a:pt x="16" y="6"/>
                  </a:cubicBezTo>
                  <a:close/>
                </a:path>
              </a:pathLst>
            </a:custGeom>
            <a:solidFill>
              <a:srgbClr val="D1ECF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82" name="Google Shape;382;p18"/>
            <p:cNvSpPr/>
            <p:nvPr/>
          </p:nvSpPr>
          <p:spPr>
            <a:xfrm>
              <a:off x="9442489" y="5312171"/>
              <a:ext cx="78671" cy="91127"/>
            </a:xfrm>
            <a:custGeom>
              <a:avLst/>
              <a:gdLst/>
              <a:ahLst/>
              <a:cxnLst/>
              <a:rect l="l" t="t" r="r" b="b"/>
              <a:pathLst>
                <a:path w="51" h="59" extrusionOk="0">
                  <a:moveTo>
                    <a:pt x="0" y="0"/>
                  </a:moveTo>
                  <a:cubicBezTo>
                    <a:pt x="0" y="51"/>
                    <a:pt x="0" y="51"/>
                    <a:pt x="0" y="51"/>
                  </a:cubicBezTo>
                  <a:cubicBezTo>
                    <a:pt x="2" y="51"/>
                    <a:pt x="4" y="50"/>
                    <a:pt x="7" y="50"/>
                  </a:cubicBezTo>
                  <a:cubicBezTo>
                    <a:pt x="25" y="50"/>
                    <a:pt x="37" y="56"/>
                    <a:pt x="43" y="59"/>
                  </a:cubicBezTo>
                  <a:cubicBezTo>
                    <a:pt x="51" y="31"/>
                    <a:pt x="51" y="31"/>
                    <a:pt x="51" y="31"/>
                  </a:cubicBezTo>
                  <a:cubicBezTo>
                    <a:pt x="42" y="26"/>
                    <a:pt x="31" y="23"/>
                    <a:pt x="14" y="22"/>
                  </a:cubicBezTo>
                  <a:cubicBezTo>
                    <a:pt x="14" y="0"/>
                    <a:pt x="14" y="0"/>
                    <a:pt x="14" y="0"/>
                  </a:cubicBezTo>
                  <a:lnTo>
                    <a:pt x="0" y="0"/>
                  </a:lnTo>
                  <a:close/>
                </a:path>
              </a:pathLst>
            </a:custGeom>
            <a:solidFill>
              <a:srgbClr val="D1ECF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grpSp>
      <p:grpSp>
        <p:nvGrpSpPr>
          <p:cNvPr id="383" name="Google Shape;383;p18"/>
          <p:cNvGrpSpPr/>
          <p:nvPr/>
        </p:nvGrpSpPr>
        <p:grpSpPr>
          <a:xfrm>
            <a:off x="5477007" y="251273"/>
            <a:ext cx="714405" cy="714405"/>
            <a:chOff x="5598774" y="5044034"/>
            <a:chExt cx="881111" cy="881111"/>
          </a:xfrm>
        </p:grpSpPr>
        <p:sp>
          <p:nvSpPr>
            <p:cNvPr id="384" name="Google Shape;384;p18"/>
            <p:cNvSpPr/>
            <p:nvPr/>
          </p:nvSpPr>
          <p:spPr>
            <a:xfrm>
              <a:off x="5598774" y="5044034"/>
              <a:ext cx="881111" cy="881111"/>
            </a:xfrm>
            <a:prstGeom prst="ellipse">
              <a:avLst/>
            </a:prstGeom>
            <a:solidFill>
              <a:srgbClr val="A6DAE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85" name="Google Shape;385;p18"/>
            <p:cNvSpPr/>
            <p:nvPr/>
          </p:nvSpPr>
          <p:spPr>
            <a:xfrm>
              <a:off x="5769227" y="5248578"/>
              <a:ext cx="702791" cy="675256"/>
            </a:xfrm>
            <a:custGeom>
              <a:avLst/>
              <a:gdLst/>
              <a:ahLst/>
              <a:cxnLst/>
              <a:rect l="l" t="t" r="r" b="b"/>
              <a:pathLst>
                <a:path w="454" h="436" extrusionOk="0">
                  <a:moveTo>
                    <a:pt x="454" y="201"/>
                  </a:moveTo>
                  <a:cubicBezTo>
                    <a:pt x="295" y="42"/>
                    <a:pt x="295" y="42"/>
                    <a:pt x="295" y="42"/>
                  </a:cubicBezTo>
                  <a:cubicBezTo>
                    <a:pt x="295" y="41"/>
                    <a:pt x="294" y="40"/>
                    <a:pt x="293" y="40"/>
                  </a:cubicBezTo>
                  <a:cubicBezTo>
                    <a:pt x="281" y="29"/>
                    <a:pt x="261" y="25"/>
                    <a:pt x="244" y="30"/>
                  </a:cubicBezTo>
                  <a:cubicBezTo>
                    <a:pt x="244" y="30"/>
                    <a:pt x="244" y="30"/>
                    <a:pt x="243" y="30"/>
                  </a:cubicBezTo>
                  <a:cubicBezTo>
                    <a:pt x="242" y="30"/>
                    <a:pt x="241" y="31"/>
                    <a:pt x="240" y="31"/>
                  </a:cubicBezTo>
                  <a:cubicBezTo>
                    <a:pt x="240" y="31"/>
                    <a:pt x="239" y="31"/>
                    <a:pt x="239" y="31"/>
                  </a:cubicBezTo>
                  <a:cubicBezTo>
                    <a:pt x="238" y="32"/>
                    <a:pt x="237" y="32"/>
                    <a:pt x="236" y="33"/>
                  </a:cubicBezTo>
                  <a:cubicBezTo>
                    <a:pt x="235" y="33"/>
                    <a:pt x="235" y="33"/>
                    <a:pt x="235" y="33"/>
                  </a:cubicBezTo>
                  <a:cubicBezTo>
                    <a:pt x="234" y="34"/>
                    <a:pt x="233" y="34"/>
                    <a:pt x="232" y="35"/>
                  </a:cubicBezTo>
                  <a:cubicBezTo>
                    <a:pt x="232" y="35"/>
                    <a:pt x="231" y="35"/>
                    <a:pt x="230" y="36"/>
                  </a:cubicBezTo>
                  <a:cubicBezTo>
                    <a:pt x="230" y="36"/>
                    <a:pt x="229" y="37"/>
                    <a:pt x="229" y="37"/>
                  </a:cubicBezTo>
                  <a:cubicBezTo>
                    <a:pt x="228" y="38"/>
                    <a:pt x="227" y="39"/>
                    <a:pt x="226" y="40"/>
                  </a:cubicBezTo>
                  <a:cubicBezTo>
                    <a:pt x="216" y="48"/>
                    <a:pt x="217" y="60"/>
                    <a:pt x="218" y="67"/>
                  </a:cubicBezTo>
                  <a:cubicBezTo>
                    <a:pt x="170" y="20"/>
                    <a:pt x="170" y="20"/>
                    <a:pt x="170" y="20"/>
                  </a:cubicBezTo>
                  <a:cubicBezTo>
                    <a:pt x="170" y="19"/>
                    <a:pt x="169" y="18"/>
                    <a:pt x="167" y="17"/>
                  </a:cubicBezTo>
                  <a:cubicBezTo>
                    <a:pt x="154" y="4"/>
                    <a:pt x="131" y="0"/>
                    <a:pt x="110" y="3"/>
                  </a:cubicBezTo>
                  <a:cubicBezTo>
                    <a:pt x="110" y="3"/>
                    <a:pt x="110" y="3"/>
                    <a:pt x="110" y="3"/>
                  </a:cubicBezTo>
                  <a:cubicBezTo>
                    <a:pt x="108" y="4"/>
                    <a:pt x="107" y="4"/>
                    <a:pt x="105" y="5"/>
                  </a:cubicBezTo>
                  <a:cubicBezTo>
                    <a:pt x="105" y="5"/>
                    <a:pt x="105" y="5"/>
                    <a:pt x="104" y="5"/>
                  </a:cubicBezTo>
                  <a:cubicBezTo>
                    <a:pt x="103" y="5"/>
                    <a:pt x="101" y="6"/>
                    <a:pt x="100" y="6"/>
                  </a:cubicBezTo>
                  <a:cubicBezTo>
                    <a:pt x="99" y="6"/>
                    <a:pt x="99" y="7"/>
                    <a:pt x="99" y="7"/>
                  </a:cubicBezTo>
                  <a:cubicBezTo>
                    <a:pt x="97" y="7"/>
                    <a:pt x="96" y="8"/>
                    <a:pt x="95" y="8"/>
                  </a:cubicBezTo>
                  <a:cubicBezTo>
                    <a:pt x="94" y="9"/>
                    <a:pt x="94" y="9"/>
                    <a:pt x="93" y="9"/>
                  </a:cubicBezTo>
                  <a:cubicBezTo>
                    <a:pt x="92" y="10"/>
                    <a:pt x="91" y="10"/>
                    <a:pt x="90" y="11"/>
                  </a:cubicBezTo>
                  <a:cubicBezTo>
                    <a:pt x="89" y="11"/>
                    <a:pt x="88" y="12"/>
                    <a:pt x="88" y="12"/>
                  </a:cubicBezTo>
                  <a:cubicBezTo>
                    <a:pt x="87" y="13"/>
                    <a:pt x="86" y="13"/>
                    <a:pt x="86" y="14"/>
                  </a:cubicBezTo>
                  <a:cubicBezTo>
                    <a:pt x="84" y="15"/>
                    <a:pt x="83" y="16"/>
                    <a:pt x="82" y="17"/>
                  </a:cubicBezTo>
                  <a:cubicBezTo>
                    <a:pt x="68" y="30"/>
                    <a:pt x="71" y="49"/>
                    <a:pt x="72" y="57"/>
                  </a:cubicBezTo>
                  <a:cubicBezTo>
                    <a:pt x="72" y="62"/>
                    <a:pt x="73" y="67"/>
                    <a:pt x="74" y="73"/>
                  </a:cubicBezTo>
                  <a:cubicBezTo>
                    <a:pt x="73" y="72"/>
                    <a:pt x="72" y="72"/>
                    <a:pt x="70" y="72"/>
                  </a:cubicBezTo>
                  <a:cubicBezTo>
                    <a:pt x="68" y="72"/>
                    <a:pt x="65" y="75"/>
                    <a:pt x="66" y="78"/>
                  </a:cubicBezTo>
                  <a:cubicBezTo>
                    <a:pt x="69" y="106"/>
                    <a:pt x="69" y="106"/>
                    <a:pt x="69" y="106"/>
                  </a:cubicBezTo>
                  <a:cubicBezTo>
                    <a:pt x="69" y="109"/>
                    <a:pt x="72" y="111"/>
                    <a:pt x="74" y="111"/>
                  </a:cubicBezTo>
                  <a:cubicBezTo>
                    <a:pt x="76" y="110"/>
                    <a:pt x="77" y="110"/>
                    <a:pt x="78" y="109"/>
                  </a:cubicBezTo>
                  <a:cubicBezTo>
                    <a:pt x="78" y="115"/>
                    <a:pt x="79" y="121"/>
                    <a:pt x="80" y="127"/>
                  </a:cubicBezTo>
                  <a:cubicBezTo>
                    <a:pt x="80" y="132"/>
                    <a:pt x="85" y="138"/>
                    <a:pt x="91" y="142"/>
                  </a:cubicBezTo>
                  <a:cubicBezTo>
                    <a:pt x="92" y="148"/>
                    <a:pt x="93" y="155"/>
                    <a:pt x="94" y="161"/>
                  </a:cubicBezTo>
                  <a:cubicBezTo>
                    <a:pt x="66" y="165"/>
                    <a:pt x="39" y="172"/>
                    <a:pt x="14" y="184"/>
                  </a:cubicBezTo>
                  <a:cubicBezTo>
                    <a:pt x="5" y="189"/>
                    <a:pt x="0" y="200"/>
                    <a:pt x="1" y="208"/>
                  </a:cubicBezTo>
                  <a:cubicBezTo>
                    <a:pt x="2" y="218"/>
                    <a:pt x="3" y="228"/>
                    <a:pt x="4" y="238"/>
                  </a:cubicBezTo>
                  <a:cubicBezTo>
                    <a:pt x="4" y="243"/>
                    <a:pt x="6" y="247"/>
                    <a:pt x="10" y="251"/>
                  </a:cubicBezTo>
                  <a:cubicBezTo>
                    <a:pt x="10" y="251"/>
                    <a:pt x="10" y="251"/>
                    <a:pt x="10" y="251"/>
                  </a:cubicBezTo>
                  <a:cubicBezTo>
                    <a:pt x="195" y="436"/>
                    <a:pt x="195" y="436"/>
                    <a:pt x="195" y="436"/>
                  </a:cubicBezTo>
                  <a:cubicBezTo>
                    <a:pt x="326" y="427"/>
                    <a:pt x="432" y="329"/>
                    <a:pt x="454" y="201"/>
                  </a:cubicBezTo>
                  <a:close/>
                </a:path>
              </a:pathLst>
            </a:custGeom>
            <a:solidFill>
              <a:srgbClr val="8FC4D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86" name="Google Shape;386;p18"/>
            <p:cNvSpPr/>
            <p:nvPr/>
          </p:nvSpPr>
          <p:spPr>
            <a:xfrm>
              <a:off x="6020317" y="5285947"/>
              <a:ext cx="287803" cy="327794"/>
            </a:xfrm>
            <a:custGeom>
              <a:avLst/>
              <a:gdLst/>
              <a:ahLst/>
              <a:cxnLst/>
              <a:rect l="l" t="t" r="r" b="b"/>
              <a:pathLst>
                <a:path w="186" h="212" extrusionOk="0">
                  <a:moveTo>
                    <a:pt x="175" y="146"/>
                  </a:moveTo>
                  <a:cubicBezTo>
                    <a:pt x="156" y="137"/>
                    <a:pt x="145" y="134"/>
                    <a:pt x="121" y="128"/>
                  </a:cubicBezTo>
                  <a:cubicBezTo>
                    <a:pt x="122" y="123"/>
                    <a:pt x="123" y="118"/>
                    <a:pt x="124" y="113"/>
                  </a:cubicBezTo>
                  <a:cubicBezTo>
                    <a:pt x="128" y="110"/>
                    <a:pt x="132" y="105"/>
                    <a:pt x="132" y="102"/>
                  </a:cubicBezTo>
                  <a:cubicBezTo>
                    <a:pt x="133" y="97"/>
                    <a:pt x="133" y="92"/>
                    <a:pt x="134" y="87"/>
                  </a:cubicBezTo>
                  <a:cubicBezTo>
                    <a:pt x="134" y="88"/>
                    <a:pt x="135" y="89"/>
                    <a:pt x="136" y="89"/>
                  </a:cubicBezTo>
                  <a:cubicBezTo>
                    <a:pt x="139" y="89"/>
                    <a:pt x="141" y="87"/>
                    <a:pt x="141" y="85"/>
                  </a:cubicBezTo>
                  <a:cubicBezTo>
                    <a:pt x="143" y="63"/>
                    <a:pt x="143" y="63"/>
                    <a:pt x="143" y="63"/>
                  </a:cubicBezTo>
                  <a:cubicBezTo>
                    <a:pt x="143" y="61"/>
                    <a:pt x="142" y="59"/>
                    <a:pt x="139" y="59"/>
                  </a:cubicBezTo>
                  <a:cubicBezTo>
                    <a:pt x="139" y="58"/>
                    <a:pt x="138" y="59"/>
                    <a:pt x="137" y="59"/>
                  </a:cubicBezTo>
                  <a:cubicBezTo>
                    <a:pt x="138" y="55"/>
                    <a:pt x="138" y="51"/>
                    <a:pt x="138" y="46"/>
                  </a:cubicBezTo>
                  <a:cubicBezTo>
                    <a:pt x="139" y="41"/>
                    <a:pt x="142" y="25"/>
                    <a:pt x="131" y="16"/>
                  </a:cubicBezTo>
                  <a:cubicBezTo>
                    <a:pt x="115" y="0"/>
                    <a:pt x="80" y="0"/>
                    <a:pt x="64" y="16"/>
                  </a:cubicBezTo>
                  <a:cubicBezTo>
                    <a:pt x="53" y="25"/>
                    <a:pt x="55" y="41"/>
                    <a:pt x="56" y="46"/>
                  </a:cubicBezTo>
                  <a:cubicBezTo>
                    <a:pt x="56" y="51"/>
                    <a:pt x="57" y="55"/>
                    <a:pt x="57" y="59"/>
                  </a:cubicBezTo>
                  <a:cubicBezTo>
                    <a:pt x="57" y="59"/>
                    <a:pt x="56" y="58"/>
                    <a:pt x="55" y="59"/>
                  </a:cubicBezTo>
                  <a:cubicBezTo>
                    <a:pt x="53" y="59"/>
                    <a:pt x="51" y="61"/>
                    <a:pt x="51" y="63"/>
                  </a:cubicBezTo>
                  <a:cubicBezTo>
                    <a:pt x="53" y="85"/>
                    <a:pt x="53" y="85"/>
                    <a:pt x="53" y="85"/>
                  </a:cubicBezTo>
                  <a:cubicBezTo>
                    <a:pt x="54" y="87"/>
                    <a:pt x="56" y="89"/>
                    <a:pt x="58" y="89"/>
                  </a:cubicBezTo>
                  <a:cubicBezTo>
                    <a:pt x="59" y="89"/>
                    <a:pt x="60" y="88"/>
                    <a:pt x="61" y="87"/>
                  </a:cubicBezTo>
                  <a:cubicBezTo>
                    <a:pt x="61" y="92"/>
                    <a:pt x="62" y="97"/>
                    <a:pt x="62" y="102"/>
                  </a:cubicBezTo>
                  <a:cubicBezTo>
                    <a:pt x="63" y="105"/>
                    <a:pt x="66" y="110"/>
                    <a:pt x="71" y="113"/>
                  </a:cubicBezTo>
                  <a:cubicBezTo>
                    <a:pt x="72" y="118"/>
                    <a:pt x="72" y="123"/>
                    <a:pt x="73" y="128"/>
                  </a:cubicBezTo>
                  <a:cubicBezTo>
                    <a:pt x="51" y="131"/>
                    <a:pt x="30" y="137"/>
                    <a:pt x="10" y="146"/>
                  </a:cubicBezTo>
                  <a:cubicBezTo>
                    <a:pt x="4" y="150"/>
                    <a:pt x="0" y="158"/>
                    <a:pt x="0" y="165"/>
                  </a:cubicBezTo>
                  <a:cubicBezTo>
                    <a:pt x="1" y="173"/>
                    <a:pt x="2" y="181"/>
                    <a:pt x="3" y="188"/>
                  </a:cubicBezTo>
                  <a:cubicBezTo>
                    <a:pt x="3" y="195"/>
                    <a:pt x="9" y="202"/>
                    <a:pt x="15" y="203"/>
                  </a:cubicBezTo>
                  <a:cubicBezTo>
                    <a:pt x="70" y="212"/>
                    <a:pt x="116" y="212"/>
                    <a:pt x="170" y="203"/>
                  </a:cubicBezTo>
                  <a:cubicBezTo>
                    <a:pt x="177" y="202"/>
                    <a:pt x="183" y="195"/>
                    <a:pt x="183" y="188"/>
                  </a:cubicBezTo>
                  <a:cubicBezTo>
                    <a:pt x="184" y="181"/>
                    <a:pt x="185" y="173"/>
                    <a:pt x="186" y="165"/>
                  </a:cubicBezTo>
                  <a:cubicBezTo>
                    <a:pt x="186" y="158"/>
                    <a:pt x="182" y="150"/>
                    <a:pt x="175" y="146"/>
                  </a:cubicBezTo>
                  <a:close/>
                </a:path>
              </a:pathLst>
            </a:custGeom>
            <a:solidFill>
              <a:srgbClr val="1695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87" name="Google Shape;387;p18"/>
            <p:cNvSpPr/>
            <p:nvPr/>
          </p:nvSpPr>
          <p:spPr>
            <a:xfrm>
              <a:off x="6020317" y="5291847"/>
              <a:ext cx="146852" cy="317305"/>
            </a:xfrm>
            <a:custGeom>
              <a:avLst/>
              <a:gdLst/>
              <a:ahLst/>
              <a:cxnLst/>
              <a:rect l="l" t="t" r="r" b="b"/>
              <a:pathLst>
                <a:path w="95" h="205" extrusionOk="0">
                  <a:moveTo>
                    <a:pt x="95" y="0"/>
                  </a:moveTo>
                  <a:cubicBezTo>
                    <a:pt x="83" y="0"/>
                    <a:pt x="71" y="4"/>
                    <a:pt x="64" y="12"/>
                  </a:cubicBezTo>
                  <a:cubicBezTo>
                    <a:pt x="53" y="21"/>
                    <a:pt x="55" y="37"/>
                    <a:pt x="56" y="42"/>
                  </a:cubicBezTo>
                  <a:cubicBezTo>
                    <a:pt x="56" y="47"/>
                    <a:pt x="57" y="51"/>
                    <a:pt x="57" y="55"/>
                  </a:cubicBezTo>
                  <a:cubicBezTo>
                    <a:pt x="57" y="55"/>
                    <a:pt x="56" y="54"/>
                    <a:pt x="55" y="55"/>
                  </a:cubicBezTo>
                  <a:cubicBezTo>
                    <a:pt x="53" y="55"/>
                    <a:pt x="51" y="57"/>
                    <a:pt x="51" y="59"/>
                  </a:cubicBezTo>
                  <a:cubicBezTo>
                    <a:pt x="53" y="81"/>
                    <a:pt x="53" y="81"/>
                    <a:pt x="53" y="81"/>
                  </a:cubicBezTo>
                  <a:cubicBezTo>
                    <a:pt x="54" y="83"/>
                    <a:pt x="56" y="85"/>
                    <a:pt x="58" y="85"/>
                  </a:cubicBezTo>
                  <a:cubicBezTo>
                    <a:pt x="59" y="85"/>
                    <a:pt x="60" y="84"/>
                    <a:pt x="61" y="83"/>
                  </a:cubicBezTo>
                  <a:cubicBezTo>
                    <a:pt x="61" y="88"/>
                    <a:pt x="62" y="93"/>
                    <a:pt x="62" y="98"/>
                  </a:cubicBezTo>
                  <a:cubicBezTo>
                    <a:pt x="63" y="101"/>
                    <a:pt x="66" y="106"/>
                    <a:pt x="71" y="109"/>
                  </a:cubicBezTo>
                  <a:cubicBezTo>
                    <a:pt x="72" y="114"/>
                    <a:pt x="72" y="119"/>
                    <a:pt x="73" y="124"/>
                  </a:cubicBezTo>
                  <a:cubicBezTo>
                    <a:pt x="51" y="127"/>
                    <a:pt x="30" y="133"/>
                    <a:pt x="10" y="142"/>
                  </a:cubicBezTo>
                  <a:cubicBezTo>
                    <a:pt x="4" y="146"/>
                    <a:pt x="0" y="154"/>
                    <a:pt x="0" y="161"/>
                  </a:cubicBezTo>
                  <a:cubicBezTo>
                    <a:pt x="1" y="169"/>
                    <a:pt x="2" y="177"/>
                    <a:pt x="3" y="184"/>
                  </a:cubicBezTo>
                  <a:cubicBezTo>
                    <a:pt x="3" y="191"/>
                    <a:pt x="9" y="198"/>
                    <a:pt x="15" y="199"/>
                  </a:cubicBezTo>
                  <a:cubicBezTo>
                    <a:pt x="42" y="203"/>
                    <a:pt x="68" y="205"/>
                    <a:pt x="95" y="205"/>
                  </a:cubicBezTo>
                  <a:lnTo>
                    <a:pt x="95" y="0"/>
                  </a:lnTo>
                  <a:close/>
                </a:path>
              </a:pathLst>
            </a:custGeom>
            <a:solidFill>
              <a:srgbClr val="15B0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88" name="Google Shape;388;p18"/>
            <p:cNvSpPr/>
            <p:nvPr/>
          </p:nvSpPr>
          <p:spPr>
            <a:xfrm>
              <a:off x="5769227" y="5243989"/>
              <a:ext cx="385486" cy="419577"/>
            </a:xfrm>
            <a:custGeom>
              <a:avLst/>
              <a:gdLst/>
              <a:ahLst/>
              <a:cxnLst/>
              <a:rect l="l" t="t" r="r" b="b"/>
              <a:pathLst>
                <a:path w="249" h="271" extrusionOk="0">
                  <a:moveTo>
                    <a:pt x="236" y="187"/>
                  </a:moveTo>
                  <a:cubicBezTo>
                    <a:pt x="210" y="175"/>
                    <a:pt x="183" y="168"/>
                    <a:pt x="155" y="164"/>
                  </a:cubicBezTo>
                  <a:cubicBezTo>
                    <a:pt x="156" y="158"/>
                    <a:pt x="157" y="151"/>
                    <a:pt x="158" y="145"/>
                  </a:cubicBezTo>
                  <a:cubicBezTo>
                    <a:pt x="164" y="141"/>
                    <a:pt x="169" y="135"/>
                    <a:pt x="169" y="130"/>
                  </a:cubicBezTo>
                  <a:cubicBezTo>
                    <a:pt x="170" y="124"/>
                    <a:pt x="171" y="118"/>
                    <a:pt x="171" y="112"/>
                  </a:cubicBezTo>
                  <a:cubicBezTo>
                    <a:pt x="172" y="113"/>
                    <a:pt x="173" y="113"/>
                    <a:pt x="175" y="114"/>
                  </a:cubicBezTo>
                  <a:cubicBezTo>
                    <a:pt x="178" y="114"/>
                    <a:pt x="180" y="112"/>
                    <a:pt x="180" y="109"/>
                  </a:cubicBezTo>
                  <a:cubicBezTo>
                    <a:pt x="183" y="81"/>
                    <a:pt x="183" y="81"/>
                    <a:pt x="183" y="81"/>
                  </a:cubicBezTo>
                  <a:cubicBezTo>
                    <a:pt x="184" y="78"/>
                    <a:pt x="182" y="75"/>
                    <a:pt x="179" y="75"/>
                  </a:cubicBezTo>
                  <a:cubicBezTo>
                    <a:pt x="178" y="75"/>
                    <a:pt x="176" y="75"/>
                    <a:pt x="176" y="76"/>
                  </a:cubicBezTo>
                  <a:cubicBezTo>
                    <a:pt x="176" y="70"/>
                    <a:pt x="177" y="65"/>
                    <a:pt x="177" y="60"/>
                  </a:cubicBezTo>
                  <a:cubicBezTo>
                    <a:pt x="178" y="52"/>
                    <a:pt x="182" y="33"/>
                    <a:pt x="167" y="20"/>
                  </a:cubicBezTo>
                  <a:cubicBezTo>
                    <a:pt x="147" y="0"/>
                    <a:pt x="102" y="0"/>
                    <a:pt x="82" y="20"/>
                  </a:cubicBezTo>
                  <a:cubicBezTo>
                    <a:pt x="68" y="33"/>
                    <a:pt x="71" y="52"/>
                    <a:pt x="72" y="60"/>
                  </a:cubicBezTo>
                  <a:cubicBezTo>
                    <a:pt x="72" y="65"/>
                    <a:pt x="73" y="70"/>
                    <a:pt x="74" y="76"/>
                  </a:cubicBezTo>
                  <a:cubicBezTo>
                    <a:pt x="73" y="75"/>
                    <a:pt x="72" y="75"/>
                    <a:pt x="70" y="75"/>
                  </a:cubicBezTo>
                  <a:cubicBezTo>
                    <a:pt x="68" y="75"/>
                    <a:pt x="65" y="78"/>
                    <a:pt x="66" y="81"/>
                  </a:cubicBezTo>
                  <a:cubicBezTo>
                    <a:pt x="69" y="109"/>
                    <a:pt x="69" y="109"/>
                    <a:pt x="69" y="109"/>
                  </a:cubicBezTo>
                  <a:cubicBezTo>
                    <a:pt x="69" y="112"/>
                    <a:pt x="72" y="114"/>
                    <a:pt x="74" y="114"/>
                  </a:cubicBezTo>
                  <a:cubicBezTo>
                    <a:pt x="76" y="113"/>
                    <a:pt x="77" y="113"/>
                    <a:pt x="78" y="112"/>
                  </a:cubicBezTo>
                  <a:cubicBezTo>
                    <a:pt x="78" y="118"/>
                    <a:pt x="79" y="124"/>
                    <a:pt x="80" y="130"/>
                  </a:cubicBezTo>
                  <a:cubicBezTo>
                    <a:pt x="80" y="135"/>
                    <a:pt x="85" y="141"/>
                    <a:pt x="91" y="145"/>
                  </a:cubicBezTo>
                  <a:cubicBezTo>
                    <a:pt x="92" y="151"/>
                    <a:pt x="93" y="158"/>
                    <a:pt x="94" y="164"/>
                  </a:cubicBezTo>
                  <a:cubicBezTo>
                    <a:pt x="66" y="168"/>
                    <a:pt x="39" y="175"/>
                    <a:pt x="14" y="187"/>
                  </a:cubicBezTo>
                  <a:cubicBezTo>
                    <a:pt x="5" y="192"/>
                    <a:pt x="0" y="203"/>
                    <a:pt x="1" y="211"/>
                  </a:cubicBezTo>
                  <a:cubicBezTo>
                    <a:pt x="2" y="221"/>
                    <a:pt x="3" y="231"/>
                    <a:pt x="4" y="241"/>
                  </a:cubicBezTo>
                  <a:cubicBezTo>
                    <a:pt x="4" y="250"/>
                    <a:pt x="12" y="258"/>
                    <a:pt x="20" y="260"/>
                  </a:cubicBezTo>
                  <a:cubicBezTo>
                    <a:pt x="89" y="271"/>
                    <a:pt x="160" y="271"/>
                    <a:pt x="229" y="260"/>
                  </a:cubicBezTo>
                  <a:cubicBezTo>
                    <a:pt x="237" y="258"/>
                    <a:pt x="245" y="250"/>
                    <a:pt x="246" y="241"/>
                  </a:cubicBezTo>
                  <a:cubicBezTo>
                    <a:pt x="247" y="231"/>
                    <a:pt x="248" y="221"/>
                    <a:pt x="249" y="211"/>
                  </a:cubicBezTo>
                  <a:cubicBezTo>
                    <a:pt x="249" y="203"/>
                    <a:pt x="244" y="192"/>
                    <a:pt x="236" y="187"/>
                  </a:cubicBezTo>
                  <a:close/>
                </a:path>
              </a:pathLst>
            </a:custGeom>
            <a:solidFill>
              <a:srgbClr val="0E30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89" name="Google Shape;389;p18"/>
            <p:cNvSpPr/>
            <p:nvPr/>
          </p:nvSpPr>
          <p:spPr>
            <a:xfrm>
              <a:off x="5769227" y="5251857"/>
              <a:ext cx="188809" cy="407120"/>
            </a:xfrm>
            <a:custGeom>
              <a:avLst/>
              <a:gdLst/>
              <a:ahLst/>
              <a:cxnLst/>
              <a:rect l="l" t="t" r="r" b="b"/>
              <a:pathLst>
                <a:path w="122" h="263" extrusionOk="0">
                  <a:moveTo>
                    <a:pt x="122" y="0"/>
                  </a:moveTo>
                  <a:cubicBezTo>
                    <a:pt x="106" y="1"/>
                    <a:pt x="91" y="6"/>
                    <a:pt x="82" y="15"/>
                  </a:cubicBezTo>
                  <a:cubicBezTo>
                    <a:pt x="68" y="28"/>
                    <a:pt x="71" y="47"/>
                    <a:pt x="72" y="55"/>
                  </a:cubicBezTo>
                  <a:cubicBezTo>
                    <a:pt x="72" y="60"/>
                    <a:pt x="73" y="65"/>
                    <a:pt x="74" y="71"/>
                  </a:cubicBezTo>
                  <a:cubicBezTo>
                    <a:pt x="73" y="70"/>
                    <a:pt x="72" y="70"/>
                    <a:pt x="70" y="70"/>
                  </a:cubicBezTo>
                  <a:cubicBezTo>
                    <a:pt x="68" y="70"/>
                    <a:pt x="65" y="73"/>
                    <a:pt x="66" y="76"/>
                  </a:cubicBezTo>
                  <a:cubicBezTo>
                    <a:pt x="69" y="104"/>
                    <a:pt x="69" y="104"/>
                    <a:pt x="69" y="104"/>
                  </a:cubicBezTo>
                  <a:cubicBezTo>
                    <a:pt x="69" y="107"/>
                    <a:pt x="72" y="109"/>
                    <a:pt x="74" y="109"/>
                  </a:cubicBezTo>
                  <a:cubicBezTo>
                    <a:pt x="76" y="108"/>
                    <a:pt x="77" y="108"/>
                    <a:pt x="78" y="107"/>
                  </a:cubicBezTo>
                  <a:cubicBezTo>
                    <a:pt x="78" y="113"/>
                    <a:pt x="79" y="119"/>
                    <a:pt x="80" y="125"/>
                  </a:cubicBezTo>
                  <a:cubicBezTo>
                    <a:pt x="80" y="130"/>
                    <a:pt x="85" y="136"/>
                    <a:pt x="91" y="140"/>
                  </a:cubicBezTo>
                  <a:cubicBezTo>
                    <a:pt x="92" y="146"/>
                    <a:pt x="93" y="153"/>
                    <a:pt x="94" y="159"/>
                  </a:cubicBezTo>
                  <a:cubicBezTo>
                    <a:pt x="66" y="163"/>
                    <a:pt x="39" y="170"/>
                    <a:pt x="14" y="182"/>
                  </a:cubicBezTo>
                  <a:cubicBezTo>
                    <a:pt x="5" y="187"/>
                    <a:pt x="0" y="198"/>
                    <a:pt x="1" y="206"/>
                  </a:cubicBezTo>
                  <a:cubicBezTo>
                    <a:pt x="2" y="216"/>
                    <a:pt x="3" y="226"/>
                    <a:pt x="4" y="236"/>
                  </a:cubicBezTo>
                  <a:cubicBezTo>
                    <a:pt x="4" y="245"/>
                    <a:pt x="12" y="253"/>
                    <a:pt x="20" y="255"/>
                  </a:cubicBezTo>
                  <a:cubicBezTo>
                    <a:pt x="54" y="260"/>
                    <a:pt x="88" y="263"/>
                    <a:pt x="122" y="263"/>
                  </a:cubicBezTo>
                  <a:lnTo>
                    <a:pt x="122" y="0"/>
                  </a:lnTo>
                  <a:close/>
                </a:path>
              </a:pathLst>
            </a:custGeom>
            <a:solidFill>
              <a:srgbClr val="2C58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grpSp>
      <p:grpSp>
        <p:nvGrpSpPr>
          <p:cNvPr id="390" name="Google Shape;390;p18"/>
          <p:cNvGrpSpPr/>
          <p:nvPr/>
        </p:nvGrpSpPr>
        <p:grpSpPr>
          <a:xfrm>
            <a:off x="10891307" y="1741518"/>
            <a:ext cx="713342" cy="712811"/>
            <a:chOff x="6735565" y="3909211"/>
            <a:chExt cx="879800" cy="879145"/>
          </a:xfrm>
        </p:grpSpPr>
        <p:sp>
          <p:nvSpPr>
            <p:cNvPr id="391" name="Google Shape;391;p18"/>
            <p:cNvSpPr/>
            <p:nvPr/>
          </p:nvSpPr>
          <p:spPr>
            <a:xfrm>
              <a:off x="6735565" y="3909211"/>
              <a:ext cx="879800" cy="879144"/>
            </a:xfrm>
            <a:prstGeom prst="ellipse">
              <a:avLst/>
            </a:prstGeom>
            <a:solidFill>
              <a:srgbClr val="A6DAE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92" name="Google Shape;392;p18"/>
            <p:cNvSpPr/>
            <p:nvPr/>
          </p:nvSpPr>
          <p:spPr>
            <a:xfrm>
              <a:off x="6907328" y="4136701"/>
              <a:ext cx="706069" cy="651655"/>
            </a:xfrm>
            <a:custGeom>
              <a:avLst/>
              <a:gdLst/>
              <a:ahLst/>
              <a:cxnLst/>
              <a:rect l="l" t="t" r="r" b="b"/>
              <a:pathLst>
                <a:path w="456" h="421" extrusionOk="0">
                  <a:moveTo>
                    <a:pt x="333" y="39"/>
                  </a:moveTo>
                  <a:cubicBezTo>
                    <a:pt x="333" y="40"/>
                    <a:pt x="333" y="40"/>
                    <a:pt x="333" y="40"/>
                  </a:cubicBezTo>
                  <a:cubicBezTo>
                    <a:pt x="331" y="38"/>
                    <a:pt x="328" y="36"/>
                    <a:pt x="325" y="36"/>
                  </a:cubicBezTo>
                  <a:cubicBezTo>
                    <a:pt x="246" y="36"/>
                    <a:pt x="246" y="36"/>
                    <a:pt x="246" y="36"/>
                  </a:cubicBezTo>
                  <a:cubicBezTo>
                    <a:pt x="222" y="13"/>
                    <a:pt x="222" y="13"/>
                    <a:pt x="222" y="13"/>
                  </a:cubicBezTo>
                  <a:cubicBezTo>
                    <a:pt x="222" y="12"/>
                    <a:pt x="221" y="11"/>
                    <a:pt x="221" y="11"/>
                  </a:cubicBezTo>
                  <a:cubicBezTo>
                    <a:pt x="204" y="4"/>
                    <a:pt x="186" y="0"/>
                    <a:pt x="168" y="0"/>
                  </a:cubicBezTo>
                  <a:cubicBezTo>
                    <a:pt x="152" y="0"/>
                    <a:pt x="136" y="3"/>
                    <a:pt x="121" y="9"/>
                  </a:cubicBezTo>
                  <a:cubicBezTo>
                    <a:pt x="119" y="9"/>
                    <a:pt x="117" y="10"/>
                    <a:pt x="115" y="11"/>
                  </a:cubicBezTo>
                  <a:cubicBezTo>
                    <a:pt x="114" y="12"/>
                    <a:pt x="113" y="13"/>
                    <a:pt x="113" y="14"/>
                  </a:cubicBezTo>
                  <a:cubicBezTo>
                    <a:pt x="113" y="15"/>
                    <a:pt x="113" y="15"/>
                    <a:pt x="113" y="16"/>
                  </a:cubicBezTo>
                  <a:cubicBezTo>
                    <a:pt x="113" y="17"/>
                    <a:pt x="113" y="17"/>
                    <a:pt x="114" y="18"/>
                  </a:cubicBezTo>
                  <a:cubicBezTo>
                    <a:pt x="114" y="18"/>
                    <a:pt x="114" y="18"/>
                    <a:pt x="114" y="19"/>
                  </a:cubicBezTo>
                  <a:cubicBezTo>
                    <a:pt x="115" y="20"/>
                    <a:pt x="116" y="21"/>
                    <a:pt x="117" y="22"/>
                  </a:cubicBezTo>
                  <a:cubicBezTo>
                    <a:pt x="117" y="29"/>
                    <a:pt x="117" y="29"/>
                    <a:pt x="117" y="29"/>
                  </a:cubicBezTo>
                  <a:cubicBezTo>
                    <a:pt x="114" y="30"/>
                    <a:pt x="112" y="33"/>
                    <a:pt x="112" y="36"/>
                  </a:cubicBezTo>
                  <a:cubicBezTo>
                    <a:pt x="11" y="36"/>
                    <a:pt x="11" y="36"/>
                    <a:pt x="11" y="36"/>
                  </a:cubicBezTo>
                  <a:cubicBezTo>
                    <a:pt x="5" y="36"/>
                    <a:pt x="1" y="40"/>
                    <a:pt x="0" y="45"/>
                  </a:cubicBezTo>
                  <a:cubicBezTo>
                    <a:pt x="0" y="46"/>
                    <a:pt x="0" y="47"/>
                    <a:pt x="0" y="47"/>
                  </a:cubicBezTo>
                  <a:cubicBezTo>
                    <a:pt x="0" y="122"/>
                    <a:pt x="0" y="122"/>
                    <a:pt x="0" y="122"/>
                  </a:cubicBezTo>
                  <a:cubicBezTo>
                    <a:pt x="0" y="251"/>
                    <a:pt x="0" y="251"/>
                    <a:pt x="0" y="251"/>
                  </a:cubicBezTo>
                  <a:cubicBezTo>
                    <a:pt x="0" y="254"/>
                    <a:pt x="0" y="256"/>
                    <a:pt x="2" y="258"/>
                  </a:cubicBezTo>
                  <a:cubicBezTo>
                    <a:pt x="1" y="258"/>
                    <a:pt x="1" y="258"/>
                    <a:pt x="1" y="258"/>
                  </a:cubicBezTo>
                  <a:cubicBezTo>
                    <a:pt x="163" y="421"/>
                    <a:pt x="163" y="421"/>
                    <a:pt x="163" y="421"/>
                  </a:cubicBezTo>
                  <a:cubicBezTo>
                    <a:pt x="166" y="421"/>
                    <a:pt x="170" y="421"/>
                    <a:pt x="173" y="421"/>
                  </a:cubicBezTo>
                  <a:cubicBezTo>
                    <a:pt x="321" y="421"/>
                    <a:pt x="443" y="307"/>
                    <a:pt x="456" y="162"/>
                  </a:cubicBezTo>
                  <a:lnTo>
                    <a:pt x="333" y="39"/>
                  </a:lnTo>
                  <a:close/>
                </a:path>
              </a:pathLst>
            </a:custGeom>
            <a:solidFill>
              <a:srgbClr val="8FC4D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93" name="Google Shape;393;p18"/>
            <p:cNvSpPr/>
            <p:nvPr/>
          </p:nvSpPr>
          <p:spPr>
            <a:xfrm>
              <a:off x="7081059" y="4130800"/>
              <a:ext cx="171764" cy="41302"/>
            </a:xfrm>
            <a:custGeom>
              <a:avLst/>
              <a:gdLst/>
              <a:ahLst/>
              <a:cxnLst/>
              <a:rect l="l" t="t" r="r" b="b"/>
              <a:pathLst>
                <a:path w="111" h="27" extrusionOk="0">
                  <a:moveTo>
                    <a:pt x="110" y="23"/>
                  </a:moveTo>
                  <a:cubicBezTo>
                    <a:pt x="108" y="25"/>
                    <a:pt x="106" y="27"/>
                    <a:pt x="104" y="26"/>
                  </a:cubicBezTo>
                  <a:cubicBezTo>
                    <a:pt x="73" y="12"/>
                    <a:pt x="38" y="12"/>
                    <a:pt x="8" y="26"/>
                  </a:cubicBezTo>
                  <a:cubicBezTo>
                    <a:pt x="6" y="27"/>
                    <a:pt x="3" y="25"/>
                    <a:pt x="2" y="23"/>
                  </a:cubicBezTo>
                  <a:cubicBezTo>
                    <a:pt x="2" y="22"/>
                    <a:pt x="2" y="22"/>
                    <a:pt x="2" y="22"/>
                  </a:cubicBezTo>
                  <a:cubicBezTo>
                    <a:pt x="0" y="19"/>
                    <a:pt x="1" y="16"/>
                    <a:pt x="3" y="15"/>
                  </a:cubicBezTo>
                  <a:cubicBezTo>
                    <a:pt x="37" y="0"/>
                    <a:pt x="75" y="0"/>
                    <a:pt x="109" y="15"/>
                  </a:cubicBezTo>
                  <a:cubicBezTo>
                    <a:pt x="111" y="16"/>
                    <a:pt x="111" y="19"/>
                    <a:pt x="110" y="22"/>
                  </a:cubicBezTo>
                  <a:cubicBezTo>
                    <a:pt x="110" y="22"/>
                    <a:pt x="110" y="22"/>
                    <a:pt x="110" y="23"/>
                  </a:cubicBezTo>
                  <a:close/>
                </a:path>
              </a:pathLst>
            </a:custGeom>
            <a:solidFill>
              <a:srgbClr val="0E30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94" name="Google Shape;394;p18"/>
            <p:cNvSpPr/>
            <p:nvPr/>
          </p:nvSpPr>
          <p:spPr>
            <a:xfrm>
              <a:off x="7081059" y="4130800"/>
              <a:ext cx="171764" cy="34091"/>
            </a:xfrm>
            <a:custGeom>
              <a:avLst/>
              <a:gdLst/>
              <a:ahLst/>
              <a:cxnLst/>
              <a:rect l="l" t="t" r="r" b="b"/>
              <a:pathLst>
                <a:path w="111" h="22" extrusionOk="0">
                  <a:moveTo>
                    <a:pt x="109" y="15"/>
                  </a:moveTo>
                  <a:cubicBezTo>
                    <a:pt x="75" y="0"/>
                    <a:pt x="37" y="0"/>
                    <a:pt x="3" y="15"/>
                  </a:cubicBezTo>
                  <a:cubicBezTo>
                    <a:pt x="1" y="16"/>
                    <a:pt x="0" y="19"/>
                    <a:pt x="2" y="22"/>
                  </a:cubicBezTo>
                  <a:cubicBezTo>
                    <a:pt x="36" y="5"/>
                    <a:pt x="76" y="5"/>
                    <a:pt x="110" y="22"/>
                  </a:cubicBezTo>
                  <a:cubicBezTo>
                    <a:pt x="111" y="19"/>
                    <a:pt x="111" y="16"/>
                    <a:pt x="109" y="15"/>
                  </a:cubicBezTo>
                  <a:close/>
                </a:path>
              </a:pathLst>
            </a:custGeom>
            <a:solidFill>
              <a:srgbClr val="2C58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95" name="Google Shape;395;p18"/>
            <p:cNvSpPr/>
            <p:nvPr/>
          </p:nvSpPr>
          <p:spPr>
            <a:xfrm>
              <a:off x="7088926" y="4159646"/>
              <a:ext cx="11801" cy="60970"/>
            </a:xfrm>
            <a:custGeom>
              <a:avLst/>
              <a:gdLst/>
              <a:ahLst/>
              <a:cxnLst/>
              <a:rect l="l" t="t" r="r" b="b"/>
              <a:pathLst>
                <a:path w="8" h="39" extrusionOk="0">
                  <a:moveTo>
                    <a:pt x="8" y="35"/>
                  </a:moveTo>
                  <a:cubicBezTo>
                    <a:pt x="8" y="37"/>
                    <a:pt x="6" y="39"/>
                    <a:pt x="4" y="39"/>
                  </a:cubicBezTo>
                  <a:cubicBezTo>
                    <a:pt x="4" y="39"/>
                    <a:pt x="4" y="39"/>
                    <a:pt x="4" y="39"/>
                  </a:cubicBezTo>
                  <a:cubicBezTo>
                    <a:pt x="2" y="39"/>
                    <a:pt x="0" y="37"/>
                    <a:pt x="0" y="35"/>
                  </a:cubicBezTo>
                  <a:cubicBezTo>
                    <a:pt x="0" y="4"/>
                    <a:pt x="0" y="4"/>
                    <a:pt x="0" y="4"/>
                  </a:cubicBezTo>
                  <a:cubicBezTo>
                    <a:pt x="0" y="2"/>
                    <a:pt x="2" y="0"/>
                    <a:pt x="4" y="0"/>
                  </a:cubicBezTo>
                  <a:cubicBezTo>
                    <a:pt x="4" y="0"/>
                    <a:pt x="4" y="0"/>
                    <a:pt x="4" y="0"/>
                  </a:cubicBezTo>
                  <a:cubicBezTo>
                    <a:pt x="6" y="0"/>
                    <a:pt x="8" y="2"/>
                    <a:pt x="8" y="4"/>
                  </a:cubicBezTo>
                  <a:lnTo>
                    <a:pt x="8" y="35"/>
                  </a:lnTo>
                  <a:close/>
                </a:path>
              </a:pathLst>
            </a:custGeom>
            <a:solidFill>
              <a:srgbClr val="FEC00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96" name="Google Shape;396;p18"/>
            <p:cNvSpPr/>
            <p:nvPr/>
          </p:nvSpPr>
          <p:spPr>
            <a:xfrm>
              <a:off x="7081059" y="4179969"/>
              <a:ext cx="27535" cy="28190"/>
            </a:xfrm>
            <a:prstGeom prst="ellipse">
              <a:avLst/>
            </a:prstGeom>
            <a:solidFill>
              <a:srgbClr val="FEC00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97" name="Google Shape;397;p18"/>
            <p:cNvSpPr/>
            <p:nvPr/>
          </p:nvSpPr>
          <p:spPr>
            <a:xfrm>
              <a:off x="7234467" y="4159646"/>
              <a:ext cx="11801" cy="60970"/>
            </a:xfrm>
            <a:custGeom>
              <a:avLst/>
              <a:gdLst/>
              <a:ahLst/>
              <a:cxnLst/>
              <a:rect l="l" t="t" r="r" b="b"/>
              <a:pathLst>
                <a:path w="8" h="39" extrusionOk="0">
                  <a:moveTo>
                    <a:pt x="8" y="35"/>
                  </a:moveTo>
                  <a:cubicBezTo>
                    <a:pt x="8" y="37"/>
                    <a:pt x="6" y="39"/>
                    <a:pt x="4" y="39"/>
                  </a:cubicBezTo>
                  <a:cubicBezTo>
                    <a:pt x="3" y="39"/>
                    <a:pt x="3" y="39"/>
                    <a:pt x="3" y="39"/>
                  </a:cubicBezTo>
                  <a:cubicBezTo>
                    <a:pt x="1" y="39"/>
                    <a:pt x="0" y="37"/>
                    <a:pt x="0" y="35"/>
                  </a:cubicBezTo>
                  <a:cubicBezTo>
                    <a:pt x="0" y="4"/>
                    <a:pt x="0" y="4"/>
                    <a:pt x="0" y="4"/>
                  </a:cubicBezTo>
                  <a:cubicBezTo>
                    <a:pt x="0" y="2"/>
                    <a:pt x="1" y="0"/>
                    <a:pt x="3" y="0"/>
                  </a:cubicBezTo>
                  <a:cubicBezTo>
                    <a:pt x="4" y="0"/>
                    <a:pt x="4" y="0"/>
                    <a:pt x="4" y="0"/>
                  </a:cubicBezTo>
                  <a:cubicBezTo>
                    <a:pt x="6" y="0"/>
                    <a:pt x="8" y="2"/>
                    <a:pt x="8" y="4"/>
                  </a:cubicBezTo>
                  <a:lnTo>
                    <a:pt x="8" y="35"/>
                  </a:lnTo>
                  <a:close/>
                </a:path>
              </a:pathLst>
            </a:custGeom>
            <a:solidFill>
              <a:srgbClr val="FEC00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98" name="Google Shape;398;p18"/>
            <p:cNvSpPr/>
            <p:nvPr/>
          </p:nvSpPr>
          <p:spPr>
            <a:xfrm>
              <a:off x="7226600" y="4179969"/>
              <a:ext cx="27535" cy="28190"/>
            </a:xfrm>
            <a:prstGeom prst="ellipse">
              <a:avLst/>
            </a:prstGeom>
            <a:solidFill>
              <a:srgbClr val="FEC00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399" name="Google Shape;399;p18"/>
            <p:cNvSpPr/>
            <p:nvPr/>
          </p:nvSpPr>
          <p:spPr>
            <a:xfrm>
              <a:off x="6907328" y="4192426"/>
              <a:ext cx="520537" cy="350084"/>
            </a:xfrm>
            <a:custGeom>
              <a:avLst/>
              <a:gdLst/>
              <a:ahLst/>
              <a:cxnLst/>
              <a:rect l="l" t="t" r="r" b="b"/>
              <a:pathLst>
                <a:path w="336" h="226" extrusionOk="0">
                  <a:moveTo>
                    <a:pt x="336" y="215"/>
                  </a:moveTo>
                  <a:cubicBezTo>
                    <a:pt x="336" y="221"/>
                    <a:pt x="331" y="226"/>
                    <a:pt x="325" y="226"/>
                  </a:cubicBezTo>
                  <a:cubicBezTo>
                    <a:pt x="11" y="226"/>
                    <a:pt x="11" y="226"/>
                    <a:pt x="11" y="226"/>
                  </a:cubicBezTo>
                  <a:cubicBezTo>
                    <a:pt x="4" y="226"/>
                    <a:pt x="0" y="221"/>
                    <a:pt x="0" y="215"/>
                  </a:cubicBezTo>
                  <a:cubicBezTo>
                    <a:pt x="0" y="11"/>
                    <a:pt x="0" y="11"/>
                    <a:pt x="0" y="11"/>
                  </a:cubicBezTo>
                  <a:cubicBezTo>
                    <a:pt x="0" y="5"/>
                    <a:pt x="4" y="0"/>
                    <a:pt x="11" y="0"/>
                  </a:cubicBezTo>
                  <a:cubicBezTo>
                    <a:pt x="325" y="0"/>
                    <a:pt x="325" y="0"/>
                    <a:pt x="325" y="0"/>
                  </a:cubicBezTo>
                  <a:cubicBezTo>
                    <a:pt x="331" y="0"/>
                    <a:pt x="336" y="5"/>
                    <a:pt x="336" y="11"/>
                  </a:cubicBezTo>
                  <a:lnTo>
                    <a:pt x="336" y="215"/>
                  </a:lnTo>
                  <a:close/>
                </a:path>
              </a:pathLst>
            </a:custGeom>
            <a:solidFill>
              <a:srgbClr val="0E30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400" name="Google Shape;400;p18"/>
            <p:cNvSpPr/>
            <p:nvPr/>
          </p:nvSpPr>
          <p:spPr>
            <a:xfrm>
              <a:off x="6907328" y="4192426"/>
              <a:ext cx="520537" cy="193399"/>
            </a:xfrm>
            <a:custGeom>
              <a:avLst/>
              <a:gdLst/>
              <a:ahLst/>
              <a:cxnLst/>
              <a:rect l="l" t="t" r="r" b="b"/>
              <a:pathLst>
                <a:path w="336" h="125" extrusionOk="0">
                  <a:moveTo>
                    <a:pt x="336" y="86"/>
                  </a:moveTo>
                  <a:cubicBezTo>
                    <a:pt x="336" y="92"/>
                    <a:pt x="331" y="99"/>
                    <a:pt x="325" y="100"/>
                  </a:cubicBezTo>
                  <a:cubicBezTo>
                    <a:pt x="222" y="125"/>
                    <a:pt x="114" y="125"/>
                    <a:pt x="10" y="100"/>
                  </a:cubicBezTo>
                  <a:cubicBezTo>
                    <a:pt x="4" y="99"/>
                    <a:pt x="0" y="92"/>
                    <a:pt x="0" y="86"/>
                  </a:cubicBezTo>
                  <a:cubicBezTo>
                    <a:pt x="0" y="61"/>
                    <a:pt x="0" y="36"/>
                    <a:pt x="0" y="11"/>
                  </a:cubicBezTo>
                  <a:cubicBezTo>
                    <a:pt x="0" y="5"/>
                    <a:pt x="4" y="0"/>
                    <a:pt x="11" y="0"/>
                  </a:cubicBezTo>
                  <a:cubicBezTo>
                    <a:pt x="115" y="0"/>
                    <a:pt x="220" y="0"/>
                    <a:pt x="325" y="0"/>
                  </a:cubicBezTo>
                  <a:cubicBezTo>
                    <a:pt x="331" y="0"/>
                    <a:pt x="336" y="5"/>
                    <a:pt x="336" y="11"/>
                  </a:cubicBezTo>
                  <a:cubicBezTo>
                    <a:pt x="336" y="36"/>
                    <a:pt x="336" y="61"/>
                    <a:pt x="336" y="86"/>
                  </a:cubicBezTo>
                  <a:close/>
                </a:path>
              </a:pathLst>
            </a:custGeom>
            <a:solidFill>
              <a:srgbClr val="2C58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401" name="Google Shape;401;p18"/>
            <p:cNvSpPr/>
            <p:nvPr/>
          </p:nvSpPr>
          <p:spPr>
            <a:xfrm>
              <a:off x="6918473" y="4204882"/>
              <a:ext cx="498247" cy="159308"/>
            </a:xfrm>
            <a:custGeom>
              <a:avLst/>
              <a:gdLst/>
              <a:ahLst/>
              <a:cxnLst/>
              <a:rect l="l" t="t" r="r" b="b"/>
              <a:pathLst>
                <a:path w="322" h="103" extrusionOk="0">
                  <a:moveTo>
                    <a:pt x="161" y="103"/>
                  </a:moveTo>
                  <a:cubicBezTo>
                    <a:pt x="108" y="103"/>
                    <a:pt x="56" y="97"/>
                    <a:pt x="5" y="85"/>
                  </a:cubicBezTo>
                  <a:cubicBezTo>
                    <a:pt x="2" y="84"/>
                    <a:pt x="0" y="81"/>
                    <a:pt x="0" y="78"/>
                  </a:cubicBezTo>
                  <a:cubicBezTo>
                    <a:pt x="0" y="3"/>
                    <a:pt x="0" y="3"/>
                    <a:pt x="0" y="3"/>
                  </a:cubicBezTo>
                  <a:cubicBezTo>
                    <a:pt x="0" y="1"/>
                    <a:pt x="2" y="0"/>
                    <a:pt x="4" y="0"/>
                  </a:cubicBezTo>
                  <a:cubicBezTo>
                    <a:pt x="318" y="0"/>
                    <a:pt x="318" y="0"/>
                    <a:pt x="318" y="0"/>
                  </a:cubicBezTo>
                  <a:cubicBezTo>
                    <a:pt x="320" y="0"/>
                    <a:pt x="322" y="1"/>
                    <a:pt x="322" y="3"/>
                  </a:cubicBezTo>
                  <a:cubicBezTo>
                    <a:pt x="322" y="78"/>
                    <a:pt x="322" y="78"/>
                    <a:pt x="322" y="78"/>
                  </a:cubicBezTo>
                  <a:cubicBezTo>
                    <a:pt x="322" y="81"/>
                    <a:pt x="319" y="84"/>
                    <a:pt x="317" y="85"/>
                  </a:cubicBezTo>
                  <a:cubicBezTo>
                    <a:pt x="266" y="97"/>
                    <a:pt x="213" y="103"/>
                    <a:pt x="161" y="103"/>
                  </a:cubicBezTo>
                  <a:close/>
                </a:path>
              </a:pathLst>
            </a:custGeom>
            <a:solidFill>
              <a:srgbClr val="0E30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402" name="Google Shape;402;p18"/>
            <p:cNvSpPr/>
            <p:nvPr/>
          </p:nvSpPr>
          <p:spPr>
            <a:xfrm>
              <a:off x="6921096" y="4204882"/>
              <a:ext cx="493002" cy="142263"/>
            </a:xfrm>
            <a:custGeom>
              <a:avLst/>
              <a:gdLst/>
              <a:ahLst/>
              <a:cxnLst/>
              <a:rect l="l" t="t" r="r" b="b"/>
              <a:pathLst>
                <a:path w="318" h="92" extrusionOk="0">
                  <a:moveTo>
                    <a:pt x="159" y="92"/>
                  </a:moveTo>
                  <a:cubicBezTo>
                    <a:pt x="109" y="92"/>
                    <a:pt x="59" y="87"/>
                    <a:pt x="10" y="76"/>
                  </a:cubicBezTo>
                  <a:cubicBezTo>
                    <a:pt x="7" y="75"/>
                    <a:pt x="5" y="72"/>
                    <a:pt x="4" y="70"/>
                  </a:cubicBezTo>
                  <a:cubicBezTo>
                    <a:pt x="3" y="48"/>
                    <a:pt x="1" y="25"/>
                    <a:pt x="0" y="3"/>
                  </a:cubicBezTo>
                  <a:cubicBezTo>
                    <a:pt x="0" y="1"/>
                    <a:pt x="1" y="0"/>
                    <a:pt x="3" y="0"/>
                  </a:cubicBezTo>
                  <a:cubicBezTo>
                    <a:pt x="107" y="0"/>
                    <a:pt x="211" y="0"/>
                    <a:pt x="314" y="0"/>
                  </a:cubicBezTo>
                  <a:cubicBezTo>
                    <a:pt x="316" y="0"/>
                    <a:pt x="318" y="1"/>
                    <a:pt x="318" y="3"/>
                  </a:cubicBezTo>
                  <a:cubicBezTo>
                    <a:pt x="316" y="25"/>
                    <a:pt x="315" y="48"/>
                    <a:pt x="313" y="70"/>
                  </a:cubicBezTo>
                  <a:cubicBezTo>
                    <a:pt x="313" y="72"/>
                    <a:pt x="310" y="75"/>
                    <a:pt x="308" y="76"/>
                  </a:cubicBezTo>
                  <a:cubicBezTo>
                    <a:pt x="258" y="87"/>
                    <a:pt x="209" y="92"/>
                    <a:pt x="159" y="92"/>
                  </a:cubicBezTo>
                  <a:close/>
                </a:path>
              </a:pathLst>
            </a:custGeom>
            <a:solidFill>
              <a:srgbClr val="2C58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403" name="Google Shape;403;p18"/>
            <p:cNvSpPr/>
            <p:nvPr/>
          </p:nvSpPr>
          <p:spPr>
            <a:xfrm>
              <a:off x="7133506" y="4192426"/>
              <a:ext cx="66870" cy="165864"/>
            </a:xfrm>
            <a:custGeom>
              <a:avLst/>
              <a:gdLst/>
              <a:ahLst/>
              <a:cxnLst/>
              <a:rect l="l" t="t" r="r" b="b"/>
              <a:pathLst>
                <a:path w="43" h="107" extrusionOk="0">
                  <a:moveTo>
                    <a:pt x="0" y="0"/>
                  </a:moveTo>
                  <a:cubicBezTo>
                    <a:pt x="0" y="98"/>
                    <a:pt x="0" y="98"/>
                    <a:pt x="0" y="98"/>
                  </a:cubicBezTo>
                  <a:cubicBezTo>
                    <a:pt x="0" y="103"/>
                    <a:pt x="2" y="107"/>
                    <a:pt x="4" y="107"/>
                  </a:cubicBezTo>
                  <a:cubicBezTo>
                    <a:pt x="40" y="107"/>
                    <a:pt x="40" y="107"/>
                    <a:pt x="40" y="107"/>
                  </a:cubicBezTo>
                  <a:cubicBezTo>
                    <a:pt x="42" y="107"/>
                    <a:pt x="43" y="103"/>
                    <a:pt x="43" y="98"/>
                  </a:cubicBezTo>
                  <a:cubicBezTo>
                    <a:pt x="43" y="0"/>
                    <a:pt x="43" y="0"/>
                    <a:pt x="43" y="0"/>
                  </a:cubicBezTo>
                  <a:lnTo>
                    <a:pt x="0" y="0"/>
                  </a:lnTo>
                  <a:close/>
                </a:path>
              </a:pathLst>
            </a:custGeom>
            <a:solidFill>
              <a:srgbClr val="0E303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404" name="Google Shape;404;p18"/>
            <p:cNvSpPr/>
            <p:nvPr/>
          </p:nvSpPr>
          <p:spPr>
            <a:xfrm>
              <a:off x="7142685" y="4192426"/>
              <a:ext cx="6556" cy="165864"/>
            </a:xfrm>
            <a:custGeom>
              <a:avLst/>
              <a:gdLst/>
              <a:ahLst/>
              <a:cxnLst/>
              <a:rect l="l" t="t" r="r" b="b"/>
              <a:pathLst>
                <a:path w="4" h="107" extrusionOk="0">
                  <a:moveTo>
                    <a:pt x="0" y="0"/>
                  </a:moveTo>
                  <a:cubicBezTo>
                    <a:pt x="0" y="98"/>
                    <a:pt x="0" y="98"/>
                    <a:pt x="0" y="98"/>
                  </a:cubicBezTo>
                  <a:cubicBezTo>
                    <a:pt x="0" y="103"/>
                    <a:pt x="0" y="107"/>
                    <a:pt x="0" y="107"/>
                  </a:cubicBezTo>
                  <a:cubicBezTo>
                    <a:pt x="4" y="107"/>
                    <a:pt x="4" y="107"/>
                    <a:pt x="4" y="107"/>
                  </a:cubicBezTo>
                  <a:cubicBezTo>
                    <a:pt x="4" y="107"/>
                    <a:pt x="4" y="103"/>
                    <a:pt x="4" y="98"/>
                  </a:cubicBezTo>
                  <a:cubicBezTo>
                    <a:pt x="4" y="0"/>
                    <a:pt x="4" y="0"/>
                    <a:pt x="4" y="0"/>
                  </a:cubicBezTo>
                  <a:lnTo>
                    <a:pt x="0" y="0"/>
                  </a:lnTo>
                  <a:close/>
                </a:path>
              </a:pathLst>
            </a:custGeom>
            <a:solidFill>
              <a:srgbClr val="2C58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405" name="Google Shape;405;p18"/>
            <p:cNvSpPr/>
            <p:nvPr/>
          </p:nvSpPr>
          <p:spPr>
            <a:xfrm>
              <a:off x="7184642" y="4192426"/>
              <a:ext cx="7867" cy="165864"/>
            </a:xfrm>
            <a:custGeom>
              <a:avLst/>
              <a:gdLst/>
              <a:ahLst/>
              <a:cxnLst/>
              <a:rect l="l" t="t" r="r" b="b"/>
              <a:pathLst>
                <a:path w="5" h="107" extrusionOk="0">
                  <a:moveTo>
                    <a:pt x="0" y="0"/>
                  </a:moveTo>
                  <a:cubicBezTo>
                    <a:pt x="0" y="98"/>
                    <a:pt x="0" y="98"/>
                    <a:pt x="0" y="98"/>
                  </a:cubicBezTo>
                  <a:cubicBezTo>
                    <a:pt x="0" y="103"/>
                    <a:pt x="0" y="107"/>
                    <a:pt x="1" y="107"/>
                  </a:cubicBezTo>
                  <a:cubicBezTo>
                    <a:pt x="5" y="107"/>
                    <a:pt x="5" y="107"/>
                    <a:pt x="5" y="107"/>
                  </a:cubicBezTo>
                  <a:cubicBezTo>
                    <a:pt x="5" y="107"/>
                    <a:pt x="5" y="103"/>
                    <a:pt x="5" y="98"/>
                  </a:cubicBezTo>
                  <a:cubicBezTo>
                    <a:pt x="5" y="0"/>
                    <a:pt x="5" y="0"/>
                    <a:pt x="5" y="0"/>
                  </a:cubicBezTo>
                  <a:lnTo>
                    <a:pt x="0" y="0"/>
                  </a:lnTo>
                  <a:close/>
                </a:path>
              </a:pathLst>
            </a:custGeom>
            <a:solidFill>
              <a:srgbClr val="2C587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406" name="Google Shape;406;p18"/>
            <p:cNvSpPr/>
            <p:nvPr/>
          </p:nvSpPr>
          <p:spPr>
            <a:xfrm>
              <a:off x="7138096" y="4341244"/>
              <a:ext cx="59003" cy="81949"/>
            </a:xfrm>
            <a:custGeom>
              <a:avLst/>
              <a:gdLst/>
              <a:ahLst/>
              <a:cxnLst/>
              <a:rect l="l" t="t" r="r" b="b"/>
              <a:pathLst>
                <a:path w="38" h="53" extrusionOk="0">
                  <a:moveTo>
                    <a:pt x="38" y="46"/>
                  </a:moveTo>
                  <a:cubicBezTo>
                    <a:pt x="38" y="47"/>
                    <a:pt x="36" y="49"/>
                    <a:pt x="35" y="50"/>
                  </a:cubicBezTo>
                  <a:cubicBezTo>
                    <a:pt x="24" y="53"/>
                    <a:pt x="13" y="53"/>
                    <a:pt x="3" y="50"/>
                  </a:cubicBezTo>
                  <a:cubicBezTo>
                    <a:pt x="1" y="49"/>
                    <a:pt x="0" y="47"/>
                    <a:pt x="0" y="46"/>
                  </a:cubicBezTo>
                  <a:cubicBezTo>
                    <a:pt x="0" y="33"/>
                    <a:pt x="0" y="20"/>
                    <a:pt x="0" y="8"/>
                  </a:cubicBezTo>
                  <a:cubicBezTo>
                    <a:pt x="0" y="6"/>
                    <a:pt x="1" y="4"/>
                    <a:pt x="3" y="3"/>
                  </a:cubicBezTo>
                  <a:cubicBezTo>
                    <a:pt x="13" y="0"/>
                    <a:pt x="24" y="0"/>
                    <a:pt x="35" y="3"/>
                  </a:cubicBezTo>
                  <a:cubicBezTo>
                    <a:pt x="36" y="4"/>
                    <a:pt x="38" y="6"/>
                    <a:pt x="38" y="8"/>
                  </a:cubicBezTo>
                  <a:cubicBezTo>
                    <a:pt x="38" y="20"/>
                    <a:pt x="38" y="33"/>
                    <a:pt x="38" y="46"/>
                  </a:cubicBezTo>
                  <a:close/>
                </a:path>
              </a:pathLst>
            </a:custGeom>
            <a:solidFill>
              <a:srgbClr val="FEC00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407" name="Google Shape;407;p18"/>
            <p:cNvSpPr/>
            <p:nvPr/>
          </p:nvSpPr>
          <p:spPr>
            <a:xfrm>
              <a:off x="7138096" y="4342555"/>
              <a:ext cx="59003" cy="37369"/>
            </a:xfrm>
            <a:custGeom>
              <a:avLst/>
              <a:gdLst/>
              <a:ahLst/>
              <a:cxnLst/>
              <a:rect l="l" t="t" r="r" b="b"/>
              <a:pathLst>
                <a:path w="38" h="24" extrusionOk="0">
                  <a:moveTo>
                    <a:pt x="35" y="3"/>
                  </a:moveTo>
                  <a:cubicBezTo>
                    <a:pt x="24" y="0"/>
                    <a:pt x="13" y="0"/>
                    <a:pt x="3" y="3"/>
                  </a:cubicBezTo>
                  <a:cubicBezTo>
                    <a:pt x="1" y="4"/>
                    <a:pt x="0" y="6"/>
                    <a:pt x="0" y="8"/>
                  </a:cubicBezTo>
                  <a:cubicBezTo>
                    <a:pt x="0" y="13"/>
                    <a:pt x="0" y="19"/>
                    <a:pt x="0" y="24"/>
                  </a:cubicBezTo>
                  <a:cubicBezTo>
                    <a:pt x="0" y="24"/>
                    <a:pt x="0" y="24"/>
                    <a:pt x="0" y="24"/>
                  </a:cubicBezTo>
                  <a:cubicBezTo>
                    <a:pt x="13" y="24"/>
                    <a:pt x="25" y="24"/>
                    <a:pt x="38" y="24"/>
                  </a:cubicBezTo>
                  <a:cubicBezTo>
                    <a:pt x="38" y="19"/>
                    <a:pt x="38" y="13"/>
                    <a:pt x="38" y="8"/>
                  </a:cubicBezTo>
                  <a:cubicBezTo>
                    <a:pt x="38" y="6"/>
                    <a:pt x="36" y="4"/>
                    <a:pt x="35" y="3"/>
                  </a:cubicBezTo>
                  <a:close/>
                </a:path>
              </a:pathLst>
            </a:custGeom>
            <a:solidFill>
              <a:srgbClr val="F99B1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408" name="Google Shape;408;p18"/>
            <p:cNvSpPr/>
            <p:nvPr/>
          </p:nvSpPr>
          <p:spPr>
            <a:xfrm>
              <a:off x="7138096" y="4385824"/>
              <a:ext cx="59003" cy="37369"/>
            </a:xfrm>
            <a:custGeom>
              <a:avLst/>
              <a:gdLst/>
              <a:ahLst/>
              <a:cxnLst/>
              <a:rect l="l" t="t" r="r" b="b"/>
              <a:pathLst>
                <a:path w="38" h="24" extrusionOk="0">
                  <a:moveTo>
                    <a:pt x="0" y="0"/>
                  </a:moveTo>
                  <a:cubicBezTo>
                    <a:pt x="0" y="5"/>
                    <a:pt x="0" y="11"/>
                    <a:pt x="0" y="17"/>
                  </a:cubicBezTo>
                  <a:cubicBezTo>
                    <a:pt x="0" y="18"/>
                    <a:pt x="1" y="20"/>
                    <a:pt x="3" y="21"/>
                  </a:cubicBezTo>
                  <a:cubicBezTo>
                    <a:pt x="13" y="24"/>
                    <a:pt x="24" y="24"/>
                    <a:pt x="35" y="21"/>
                  </a:cubicBezTo>
                  <a:cubicBezTo>
                    <a:pt x="36" y="20"/>
                    <a:pt x="38" y="18"/>
                    <a:pt x="38" y="17"/>
                  </a:cubicBezTo>
                  <a:cubicBezTo>
                    <a:pt x="38" y="11"/>
                    <a:pt x="38" y="5"/>
                    <a:pt x="38" y="0"/>
                  </a:cubicBezTo>
                  <a:lnTo>
                    <a:pt x="0" y="0"/>
                  </a:lnTo>
                  <a:close/>
                </a:path>
              </a:pathLst>
            </a:custGeom>
            <a:solidFill>
              <a:srgbClr val="F99B1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sp>
          <p:nvSpPr>
            <p:cNvPr id="409" name="Google Shape;409;p18"/>
            <p:cNvSpPr/>
            <p:nvPr/>
          </p:nvSpPr>
          <p:spPr>
            <a:xfrm>
              <a:off x="7142685" y="4390413"/>
              <a:ext cx="49825" cy="26879"/>
            </a:xfrm>
            <a:custGeom>
              <a:avLst/>
              <a:gdLst/>
              <a:ahLst/>
              <a:cxnLst/>
              <a:rect l="l" t="t" r="r" b="b"/>
              <a:pathLst>
                <a:path w="32" h="17" extrusionOk="0">
                  <a:moveTo>
                    <a:pt x="16" y="17"/>
                  </a:moveTo>
                  <a:cubicBezTo>
                    <a:pt x="11" y="17"/>
                    <a:pt x="6" y="16"/>
                    <a:pt x="1" y="15"/>
                  </a:cubicBezTo>
                  <a:cubicBezTo>
                    <a:pt x="1" y="15"/>
                    <a:pt x="0" y="14"/>
                    <a:pt x="0" y="14"/>
                  </a:cubicBezTo>
                  <a:cubicBezTo>
                    <a:pt x="0" y="0"/>
                    <a:pt x="0" y="0"/>
                    <a:pt x="0" y="0"/>
                  </a:cubicBezTo>
                  <a:cubicBezTo>
                    <a:pt x="32" y="0"/>
                    <a:pt x="32" y="0"/>
                    <a:pt x="32" y="0"/>
                  </a:cubicBezTo>
                  <a:cubicBezTo>
                    <a:pt x="32" y="14"/>
                    <a:pt x="32" y="14"/>
                    <a:pt x="32" y="14"/>
                  </a:cubicBezTo>
                  <a:cubicBezTo>
                    <a:pt x="32" y="14"/>
                    <a:pt x="31" y="15"/>
                    <a:pt x="31" y="15"/>
                  </a:cubicBezTo>
                  <a:cubicBezTo>
                    <a:pt x="26" y="16"/>
                    <a:pt x="21" y="17"/>
                    <a:pt x="16" y="17"/>
                  </a:cubicBezTo>
                  <a:close/>
                </a:path>
              </a:pathLst>
            </a:custGeom>
            <a:solidFill>
              <a:srgbClr val="FEC00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Corbel"/>
                <a:ea typeface="Corbel"/>
                <a:cs typeface="Corbel"/>
                <a:sym typeface="Corbe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2"/>
          <p:cNvSpPr txBox="1">
            <a:spLocks noGrp="1"/>
          </p:cNvSpPr>
          <p:nvPr>
            <p:ph type="title"/>
          </p:nvPr>
        </p:nvSpPr>
        <p:spPr>
          <a:xfrm>
            <a:off x="298500" y="360950"/>
            <a:ext cx="3948000" cy="966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3600"/>
              <a:buFont typeface="Corbel"/>
              <a:buNone/>
            </a:pPr>
            <a:r>
              <a:rPr lang="en-US" sz="5000" b="1">
                <a:solidFill>
                  <a:srgbClr val="FFFFFF"/>
                </a:solidFill>
              </a:rPr>
              <a:t>PROTOTYPE</a:t>
            </a:r>
            <a:endParaRPr sz="5000" b="1">
              <a:solidFill>
                <a:srgbClr val="FFFFFF"/>
              </a:solidFill>
            </a:endParaRPr>
          </a:p>
        </p:txBody>
      </p:sp>
      <p:sp>
        <p:nvSpPr>
          <p:cNvPr id="415" name="Google Shape;415;p22"/>
          <p:cNvSpPr txBox="1">
            <a:spLocks noGrp="1"/>
          </p:cNvSpPr>
          <p:nvPr>
            <p:ph type="body" idx="1"/>
          </p:nvPr>
        </p:nvSpPr>
        <p:spPr>
          <a:xfrm>
            <a:off x="351575" y="2760475"/>
            <a:ext cx="3171300" cy="23565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rgbClr val="93C47D"/>
              </a:buClr>
              <a:buSzPts val="2400"/>
              <a:buChar char="➔"/>
            </a:pPr>
            <a:r>
              <a:rPr lang="en-US" sz="2400" b="1">
                <a:solidFill>
                  <a:srgbClr val="93C47D"/>
                </a:solidFill>
              </a:rPr>
              <a:t>Pick one idea</a:t>
            </a:r>
            <a:endParaRPr sz="2400" b="1">
              <a:solidFill>
                <a:srgbClr val="93C47D"/>
              </a:solidFill>
            </a:endParaRPr>
          </a:p>
          <a:p>
            <a:pPr marL="457200" lvl="0" indent="-381000" algn="l" rtl="0">
              <a:lnSpc>
                <a:spcPct val="115000"/>
              </a:lnSpc>
              <a:spcBef>
                <a:spcPts val="0"/>
              </a:spcBef>
              <a:spcAft>
                <a:spcPts val="0"/>
              </a:spcAft>
              <a:buClr>
                <a:srgbClr val="93C47D"/>
              </a:buClr>
              <a:buSzPts val="2400"/>
              <a:buChar char="➔"/>
            </a:pPr>
            <a:r>
              <a:rPr lang="en-US" sz="2400" b="1">
                <a:solidFill>
                  <a:srgbClr val="93C47D"/>
                </a:solidFill>
              </a:rPr>
              <a:t>Build mockups</a:t>
            </a:r>
            <a:endParaRPr sz="2400" b="1">
              <a:solidFill>
                <a:srgbClr val="93C47D"/>
              </a:solidFill>
            </a:endParaRPr>
          </a:p>
          <a:p>
            <a:pPr marL="457200" lvl="0" indent="-381000" algn="l" rtl="0">
              <a:lnSpc>
                <a:spcPct val="115000"/>
              </a:lnSpc>
              <a:spcBef>
                <a:spcPts val="0"/>
              </a:spcBef>
              <a:spcAft>
                <a:spcPts val="0"/>
              </a:spcAft>
              <a:buClr>
                <a:srgbClr val="93C47D"/>
              </a:buClr>
              <a:buSzPts val="2400"/>
              <a:buChar char="➔"/>
            </a:pPr>
            <a:r>
              <a:rPr lang="en-US" sz="2400" b="1">
                <a:solidFill>
                  <a:srgbClr val="93C47D"/>
                </a:solidFill>
              </a:rPr>
              <a:t>Iterate quickly</a:t>
            </a:r>
            <a:endParaRPr sz="2400" b="1">
              <a:solidFill>
                <a:srgbClr val="93C47D"/>
              </a:solidFill>
            </a:endParaRPr>
          </a:p>
        </p:txBody>
      </p:sp>
      <p:pic>
        <p:nvPicPr>
          <p:cNvPr id="416" name="Google Shape;416;p22"/>
          <p:cNvPicPr preferRelativeResize="0"/>
          <p:nvPr/>
        </p:nvPicPr>
        <p:blipFill>
          <a:blip r:embed="rId3">
            <a:alphaModFix/>
          </a:blip>
          <a:stretch>
            <a:fillRect/>
          </a:stretch>
        </p:blipFill>
        <p:spPr>
          <a:xfrm>
            <a:off x="5513375" y="927375"/>
            <a:ext cx="4876800" cy="4876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3"/>
          <p:cNvSpPr txBox="1">
            <a:spLocks noGrp="1"/>
          </p:cNvSpPr>
          <p:nvPr>
            <p:ph type="title"/>
          </p:nvPr>
        </p:nvSpPr>
        <p:spPr>
          <a:xfrm>
            <a:off x="252919" y="1598512"/>
            <a:ext cx="2788500" cy="46011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000"/>
              <a:buFont typeface="Corbel"/>
              <a:buNone/>
            </a:pPr>
            <a:r>
              <a:rPr lang="en-US" b="1" i="1">
                <a:solidFill>
                  <a:srgbClr val="FFFFFF"/>
                </a:solidFill>
              </a:rPr>
              <a:t>Style assisting</a:t>
            </a:r>
            <a:endParaRPr b="1" i="1">
              <a:solidFill>
                <a:srgbClr val="FFFFFF"/>
              </a:solidFill>
            </a:endParaRPr>
          </a:p>
        </p:txBody>
      </p:sp>
      <p:sp>
        <p:nvSpPr>
          <p:cNvPr id="422" name="Google Shape;422;p23"/>
          <p:cNvSpPr txBox="1">
            <a:spLocks noGrp="1"/>
          </p:cNvSpPr>
          <p:nvPr>
            <p:ph type="body" idx="1"/>
          </p:nvPr>
        </p:nvSpPr>
        <p:spPr>
          <a:xfrm>
            <a:off x="3340399" y="909450"/>
            <a:ext cx="8501400" cy="523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400"/>
              <a:buNone/>
            </a:pPr>
            <a:r>
              <a:rPr lang="en-US" sz="2800" dirty="0">
                <a:solidFill>
                  <a:srgbClr val="FFFFFF"/>
                </a:solidFill>
              </a:rPr>
              <a:t>The idea that </a:t>
            </a:r>
            <a:r>
              <a:rPr lang="en-US" sz="2800" dirty="0" err="1">
                <a:solidFill>
                  <a:srgbClr val="FFFFFF"/>
                </a:solidFill>
              </a:rPr>
              <a:t>iMatch</a:t>
            </a:r>
            <a:r>
              <a:rPr lang="en-US" sz="2800" dirty="0">
                <a:solidFill>
                  <a:srgbClr val="FFFFFF"/>
                </a:solidFill>
              </a:rPr>
              <a:t>-IT group wants to explore and implement is designing an app that focuses on shopping efficiency and convenience.</a:t>
            </a:r>
            <a:endParaRPr sz="2800" dirty="0">
              <a:solidFill>
                <a:srgbClr val="FFFFFF"/>
              </a:solidFill>
            </a:endParaRPr>
          </a:p>
          <a:p>
            <a:pPr marL="0" lvl="0" indent="0" algn="l" rtl="0">
              <a:lnSpc>
                <a:spcPct val="90000"/>
              </a:lnSpc>
              <a:spcBef>
                <a:spcPts val="1200"/>
              </a:spcBef>
              <a:spcAft>
                <a:spcPts val="0"/>
              </a:spcAft>
              <a:buSzPts val="2800"/>
              <a:buNone/>
            </a:pPr>
            <a:endParaRPr sz="1500" dirty="0">
              <a:solidFill>
                <a:srgbClr val="FFFFFF"/>
              </a:solidFill>
            </a:endParaRPr>
          </a:p>
          <a:p>
            <a:pPr marL="182880" lvl="0" indent="-182880" algn="l" rtl="0">
              <a:lnSpc>
                <a:spcPct val="90000"/>
              </a:lnSpc>
              <a:spcBef>
                <a:spcPts val="1200"/>
              </a:spcBef>
              <a:spcAft>
                <a:spcPts val="0"/>
              </a:spcAft>
              <a:buClr>
                <a:srgbClr val="93C47D"/>
              </a:buClr>
              <a:buSzPts val="2800"/>
              <a:buChar char="●"/>
            </a:pPr>
            <a:r>
              <a:rPr lang="en-US" sz="2800" dirty="0">
                <a:solidFill>
                  <a:srgbClr val="93C47D"/>
                </a:solidFill>
              </a:rPr>
              <a:t>It will offer bunch of affordable outfits and accessories.</a:t>
            </a:r>
            <a:endParaRPr sz="2800" dirty="0">
              <a:solidFill>
                <a:srgbClr val="93C47D"/>
              </a:solidFill>
            </a:endParaRPr>
          </a:p>
          <a:p>
            <a:pPr marL="182880" lvl="0" indent="-246380" algn="l" rtl="0">
              <a:spcBef>
                <a:spcPts val="1200"/>
              </a:spcBef>
              <a:spcAft>
                <a:spcPts val="0"/>
              </a:spcAft>
              <a:buClr>
                <a:srgbClr val="93C47D"/>
              </a:buClr>
              <a:buSzPts val="2800"/>
              <a:buChar char="●"/>
            </a:pPr>
            <a:r>
              <a:rPr lang="en-US" sz="2800" dirty="0">
                <a:solidFill>
                  <a:srgbClr val="93C47D"/>
                </a:solidFill>
              </a:rPr>
              <a:t>It will match outfits and accessories for customers.</a:t>
            </a:r>
            <a:endParaRPr sz="2800" dirty="0">
              <a:solidFill>
                <a:srgbClr val="93C47D"/>
              </a:solidFill>
            </a:endParaRPr>
          </a:p>
          <a:p>
            <a:pPr marL="182880" lvl="0" indent="-246380" algn="l" rtl="0">
              <a:spcBef>
                <a:spcPts val="1200"/>
              </a:spcBef>
              <a:spcAft>
                <a:spcPts val="0"/>
              </a:spcAft>
              <a:buClr>
                <a:srgbClr val="93C47D"/>
              </a:buClr>
              <a:buSzPts val="2800"/>
              <a:buChar char="●"/>
            </a:pPr>
            <a:r>
              <a:rPr lang="en-US" sz="2800" dirty="0">
                <a:solidFill>
                  <a:srgbClr val="93C47D"/>
                </a:solidFill>
              </a:rPr>
              <a:t>It is a fashion app with selling accessories functionality.</a:t>
            </a:r>
            <a:endParaRPr sz="2800" dirty="0">
              <a:solidFill>
                <a:srgbClr val="93C47D"/>
              </a:solidFill>
            </a:endParaRPr>
          </a:p>
          <a:p>
            <a:pPr marL="182880" lvl="0" indent="-182880" algn="l" rtl="0">
              <a:lnSpc>
                <a:spcPct val="90000"/>
              </a:lnSpc>
              <a:spcBef>
                <a:spcPts val="1200"/>
              </a:spcBef>
              <a:spcAft>
                <a:spcPts val="0"/>
              </a:spcAft>
              <a:buClr>
                <a:srgbClr val="93C47D"/>
              </a:buClr>
              <a:buSzPts val="2800"/>
              <a:buChar char="●"/>
            </a:pPr>
            <a:r>
              <a:rPr lang="en-US" sz="2800" dirty="0">
                <a:solidFill>
                  <a:srgbClr val="93C47D"/>
                </a:solidFill>
              </a:rPr>
              <a:t>It will save customers time and money.</a:t>
            </a:r>
            <a:endParaRPr sz="2800" dirty="0">
              <a:solidFill>
                <a:srgbClr val="93C47D"/>
              </a:solidFill>
            </a:endParaRPr>
          </a:p>
          <a:p>
            <a:pPr marL="182880" lvl="0" indent="0" algn="l" rtl="0">
              <a:lnSpc>
                <a:spcPct val="90000"/>
              </a:lnSpc>
              <a:spcBef>
                <a:spcPts val="1200"/>
              </a:spcBef>
              <a:spcAft>
                <a:spcPts val="2100"/>
              </a:spcAft>
              <a:buNone/>
            </a:pPr>
            <a:endParaRPr dirty="0">
              <a:solidFill>
                <a:srgbClr val="FFFFFF"/>
              </a:solidFill>
            </a:endParaRPr>
          </a:p>
        </p:txBody>
      </p:sp>
      <p:pic>
        <p:nvPicPr>
          <p:cNvPr id="423" name="Google Shape;423;p23"/>
          <p:cNvPicPr preferRelativeResize="0"/>
          <p:nvPr/>
        </p:nvPicPr>
        <p:blipFill>
          <a:blip r:embed="rId3">
            <a:alphaModFix/>
          </a:blip>
          <a:stretch>
            <a:fillRect/>
          </a:stretch>
        </p:blipFill>
        <p:spPr>
          <a:xfrm>
            <a:off x="252925" y="909450"/>
            <a:ext cx="2788500" cy="18894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84ff7f87f5_0_17"/>
          <p:cNvSpPr txBox="1">
            <a:spLocks noGrp="1"/>
          </p:cNvSpPr>
          <p:nvPr>
            <p:ph type="title" idx="4294967295"/>
          </p:nvPr>
        </p:nvSpPr>
        <p:spPr>
          <a:xfrm>
            <a:off x="298500" y="360950"/>
            <a:ext cx="10338900" cy="966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000"/>
              <a:buFont typeface="Corbel"/>
              <a:buNone/>
            </a:pPr>
            <a:r>
              <a:rPr lang="en-US" sz="4500" b="1" dirty="0">
                <a:solidFill>
                  <a:schemeClr val="lt1"/>
                </a:solidFill>
              </a:rPr>
              <a:t>Design of the application</a:t>
            </a:r>
            <a:endParaRPr sz="5800" b="1" dirty="0">
              <a:solidFill>
                <a:srgbClr val="FFFFFF"/>
              </a:solidFill>
            </a:endParaRPr>
          </a:p>
        </p:txBody>
      </p:sp>
      <p:pic>
        <p:nvPicPr>
          <p:cNvPr id="429" name="Google Shape;429;g84ff7f87f5_0_17"/>
          <p:cNvPicPr preferRelativeResize="0"/>
          <p:nvPr/>
        </p:nvPicPr>
        <p:blipFill>
          <a:blip r:embed="rId3">
            <a:alphaModFix/>
          </a:blip>
          <a:stretch>
            <a:fillRect/>
          </a:stretch>
        </p:blipFill>
        <p:spPr>
          <a:xfrm>
            <a:off x="4717350" y="1468725"/>
            <a:ext cx="4876800" cy="4876800"/>
          </a:xfrm>
          <a:prstGeom prst="rect">
            <a:avLst/>
          </a:prstGeom>
          <a:noFill/>
          <a:ln>
            <a:noFill/>
          </a:ln>
        </p:spPr>
      </p:pic>
      <p:sp>
        <p:nvSpPr>
          <p:cNvPr id="430" name="Google Shape;430;g84ff7f87f5_0_17"/>
          <p:cNvSpPr txBox="1">
            <a:spLocks noGrp="1"/>
          </p:cNvSpPr>
          <p:nvPr>
            <p:ph type="body" idx="4294967295"/>
          </p:nvPr>
        </p:nvSpPr>
        <p:spPr>
          <a:xfrm>
            <a:off x="298500" y="2548150"/>
            <a:ext cx="4149600" cy="2356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3000" b="1">
              <a:solidFill>
                <a:srgbClr val="93C47D"/>
              </a:solidFill>
            </a:endParaRPr>
          </a:p>
          <a:p>
            <a:pPr marL="457200" lvl="0" indent="0" algn="l" rtl="0">
              <a:lnSpc>
                <a:spcPct val="115000"/>
              </a:lnSpc>
              <a:spcBef>
                <a:spcPts val="2100"/>
              </a:spcBef>
              <a:spcAft>
                <a:spcPts val="2100"/>
              </a:spcAft>
              <a:buNone/>
            </a:pPr>
            <a:r>
              <a:rPr lang="en-US" sz="3000" b="1">
                <a:solidFill>
                  <a:srgbClr val="93C47D"/>
                </a:solidFill>
              </a:rPr>
              <a:t>Balsamiq mockups</a:t>
            </a:r>
            <a:endParaRPr sz="3000" b="1">
              <a:solidFill>
                <a:srgbClr val="93C47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
          <p:cNvSpPr txBox="1">
            <a:spLocks noGrp="1"/>
          </p:cNvSpPr>
          <p:nvPr>
            <p:ph type="title"/>
          </p:nvPr>
        </p:nvSpPr>
        <p:spPr>
          <a:xfrm>
            <a:off x="294600" y="423800"/>
            <a:ext cx="4013700" cy="844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595959"/>
              </a:buClr>
              <a:buSzPts val="5900"/>
              <a:buFont typeface="Corbel"/>
              <a:buNone/>
            </a:pPr>
            <a:r>
              <a:rPr lang="en-US" sz="5000" b="1">
                <a:solidFill>
                  <a:srgbClr val="FFFFFF"/>
                </a:solidFill>
              </a:rPr>
              <a:t>Problem</a:t>
            </a:r>
            <a:endParaRPr sz="5000" b="1">
              <a:solidFill>
                <a:srgbClr val="FFFFFF"/>
              </a:solidFill>
            </a:endParaRPr>
          </a:p>
        </p:txBody>
      </p:sp>
      <p:sp>
        <p:nvSpPr>
          <p:cNvPr id="164" name="Google Shape;164;p1"/>
          <p:cNvSpPr txBox="1"/>
          <p:nvPr/>
        </p:nvSpPr>
        <p:spPr>
          <a:xfrm>
            <a:off x="1051925" y="1437450"/>
            <a:ext cx="10116300" cy="3435300"/>
          </a:xfrm>
          <a:prstGeom prst="rect">
            <a:avLst/>
          </a:prstGeom>
          <a:noFill/>
          <a:ln>
            <a:noFill/>
          </a:ln>
        </p:spPr>
        <p:txBody>
          <a:bodyPr spcFirstLastPara="1" wrap="square" lIns="91425" tIns="45700" rIns="91425" bIns="45700" anchor="ctr" anchorCtr="0">
            <a:noAutofit/>
          </a:bodyPr>
          <a:lstStyle/>
          <a:p>
            <a:pPr marL="0" lvl="0" indent="0" algn="just" rtl="0">
              <a:lnSpc>
                <a:spcPct val="120000"/>
              </a:lnSpc>
              <a:spcBef>
                <a:spcPts val="3000"/>
              </a:spcBef>
              <a:spcAft>
                <a:spcPts val="0"/>
              </a:spcAft>
              <a:buNone/>
            </a:pPr>
            <a:endParaRPr sz="800">
              <a:solidFill>
                <a:srgbClr val="93C47D"/>
              </a:solidFill>
              <a:latin typeface="Roboto"/>
              <a:ea typeface="Roboto"/>
              <a:cs typeface="Roboto"/>
              <a:sym typeface="Roboto"/>
            </a:endParaRPr>
          </a:p>
          <a:p>
            <a:pPr marL="0" lvl="0" indent="0" algn="just" rtl="0">
              <a:lnSpc>
                <a:spcPct val="120000"/>
              </a:lnSpc>
              <a:spcBef>
                <a:spcPts val="3000"/>
              </a:spcBef>
              <a:spcAft>
                <a:spcPts val="0"/>
              </a:spcAft>
              <a:buNone/>
            </a:pPr>
            <a:r>
              <a:rPr lang="en-US" sz="2500">
                <a:solidFill>
                  <a:srgbClr val="93C47D"/>
                </a:solidFill>
                <a:latin typeface="Roboto"/>
                <a:ea typeface="Roboto"/>
                <a:cs typeface="Roboto"/>
                <a:sym typeface="Roboto"/>
              </a:rPr>
              <a:t>Shopping via mobile apps is becoming increasingly important. Convenience and price comparison are the main drivers.  Most of the time women have difficulty to find matching clothes and accessories for certain occasions or they don’t know how clothes will fit them. iMatch-IT has a solution! </a:t>
            </a:r>
            <a:endParaRPr sz="3300" b="1">
              <a:solidFill>
                <a:srgbClr val="93C47D"/>
              </a:solidFill>
              <a:latin typeface="Roboto"/>
              <a:ea typeface="Roboto"/>
              <a:cs typeface="Roboto"/>
              <a:sym typeface="Roboto"/>
            </a:endParaRPr>
          </a:p>
          <a:p>
            <a:pPr marL="0" marR="0" lvl="0" indent="0" algn="ctr" rtl="0">
              <a:lnSpc>
                <a:spcPct val="150000"/>
              </a:lnSpc>
              <a:spcBef>
                <a:spcPts val="1200"/>
              </a:spcBef>
              <a:spcAft>
                <a:spcPts val="0"/>
              </a:spcAft>
              <a:buClr>
                <a:schemeClr val="accent1"/>
              </a:buClr>
              <a:buSzPts val="2400"/>
              <a:buFont typeface="Noto Sans Symbols"/>
              <a:buNone/>
            </a:pPr>
            <a:endParaRPr sz="3400">
              <a:solidFill>
                <a:srgbClr val="93C47D"/>
              </a:solidFill>
              <a:latin typeface="Roboto"/>
              <a:ea typeface="Roboto"/>
              <a:cs typeface="Roboto"/>
              <a:sym typeface="Roboto"/>
            </a:endParaRPr>
          </a:p>
          <a:p>
            <a:pPr marL="0" marR="0" lvl="0" indent="0" algn="ctr" rtl="0">
              <a:lnSpc>
                <a:spcPct val="90000"/>
              </a:lnSpc>
              <a:spcBef>
                <a:spcPts val="1200"/>
              </a:spcBef>
              <a:spcAft>
                <a:spcPts val="0"/>
              </a:spcAft>
              <a:buClr>
                <a:schemeClr val="accent1"/>
              </a:buClr>
              <a:buSzPts val="2400"/>
              <a:buFont typeface="Noto Sans Symbols"/>
              <a:buNone/>
            </a:pPr>
            <a:endParaRPr sz="2500" b="1">
              <a:solidFill>
                <a:schemeClr val="accent5"/>
              </a:solidFill>
              <a:latin typeface="Corbel"/>
              <a:ea typeface="Corbel"/>
              <a:cs typeface="Corbel"/>
              <a:sym typeface="Corbe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35" name="Google Shape;435;g85297e0203_1_67"/>
          <p:cNvPicPr preferRelativeResize="0"/>
          <p:nvPr/>
        </p:nvPicPr>
        <p:blipFill>
          <a:blip r:embed="rId3">
            <a:alphaModFix/>
          </a:blip>
          <a:stretch>
            <a:fillRect/>
          </a:stretch>
        </p:blipFill>
        <p:spPr>
          <a:xfrm>
            <a:off x="1497175" y="1496875"/>
            <a:ext cx="3283600" cy="5015774"/>
          </a:xfrm>
          <a:prstGeom prst="rect">
            <a:avLst/>
          </a:prstGeom>
          <a:noFill/>
          <a:ln>
            <a:noFill/>
          </a:ln>
        </p:spPr>
      </p:pic>
      <p:pic>
        <p:nvPicPr>
          <p:cNvPr id="436" name="Google Shape;436;g85297e0203_1_67"/>
          <p:cNvPicPr preferRelativeResize="0"/>
          <p:nvPr/>
        </p:nvPicPr>
        <p:blipFill>
          <a:blip r:embed="rId4">
            <a:alphaModFix/>
          </a:blip>
          <a:stretch>
            <a:fillRect/>
          </a:stretch>
        </p:blipFill>
        <p:spPr>
          <a:xfrm>
            <a:off x="5518575" y="1496885"/>
            <a:ext cx="3283600" cy="5015766"/>
          </a:xfrm>
          <a:prstGeom prst="rect">
            <a:avLst/>
          </a:prstGeom>
          <a:noFill/>
          <a:ln>
            <a:noFill/>
          </a:ln>
        </p:spPr>
      </p:pic>
      <p:sp>
        <p:nvSpPr>
          <p:cNvPr id="437" name="Google Shape;437;g85297e0203_1_67"/>
          <p:cNvSpPr txBox="1">
            <a:spLocks noGrp="1"/>
          </p:cNvSpPr>
          <p:nvPr>
            <p:ph type="title" idx="4294967295"/>
          </p:nvPr>
        </p:nvSpPr>
        <p:spPr>
          <a:xfrm>
            <a:off x="298500" y="197350"/>
            <a:ext cx="11799300" cy="1129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000"/>
              <a:buFont typeface="Corbel"/>
              <a:buNone/>
            </a:pPr>
            <a:r>
              <a:rPr lang="en-US" sz="5000" b="1">
                <a:solidFill>
                  <a:schemeClr val="lt1"/>
                </a:solidFill>
              </a:rPr>
              <a:t>Login</a:t>
            </a:r>
            <a:endParaRPr sz="5000" b="1">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pic>
        <p:nvPicPr>
          <p:cNvPr id="442" name="Google Shape;442;g84ff7f87f5_0_28"/>
          <p:cNvPicPr preferRelativeResize="0"/>
          <p:nvPr/>
        </p:nvPicPr>
        <p:blipFill>
          <a:blip r:embed="rId3">
            <a:alphaModFix/>
          </a:blip>
          <a:stretch>
            <a:fillRect/>
          </a:stretch>
        </p:blipFill>
        <p:spPr>
          <a:xfrm>
            <a:off x="1247675" y="1466975"/>
            <a:ext cx="6449050" cy="5137651"/>
          </a:xfrm>
          <a:prstGeom prst="rect">
            <a:avLst/>
          </a:prstGeom>
          <a:noFill/>
          <a:ln>
            <a:noFill/>
          </a:ln>
        </p:spPr>
      </p:pic>
      <p:sp>
        <p:nvSpPr>
          <p:cNvPr id="443" name="Google Shape;443;g84ff7f87f5_0_28"/>
          <p:cNvSpPr txBox="1">
            <a:spLocks noGrp="1"/>
          </p:cNvSpPr>
          <p:nvPr>
            <p:ph type="title" idx="4294967295"/>
          </p:nvPr>
        </p:nvSpPr>
        <p:spPr>
          <a:xfrm>
            <a:off x="298500" y="360950"/>
            <a:ext cx="7664700" cy="966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3600"/>
              <a:buFont typeface="Corbel"/>
              <a:buNone/>
            </a:pPr>
            <a:r>
              <a:rPr lang="en-US" sz="5000" b="1">
                <a:solidFill>
                  <a:srgbClr val="FFFFFF"/>
                </a:solidFill>
              </a:rPr>
              <a:t>Registration</a:t>
            </a:r>
            <a:endParaRPr sz="5000" b="1">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pic>
        <p:nvPicPr>
          <p:cNvPr id="448" name="Google Shape;448;g8538e1362b_4_32"/>
          <p:cNvPicPr preferRelativeResize="0"/>
          <p:nvPr/>
        </p:nvPicPr>
        <p:blipFill rotWithShape="1">
          <a:blip r:embed="rId3">
            <a:alphaModFix/>
          </a:blip>
          <a:srcRect/>
          <a:stretch/>
        </p:blipFill>
        <p:spPr>
          <a:xfrm>
            <a:off x="1497175" y="1496875"/>
            <a:ext cx="3283600" cy="5015774"/>
          </a:xfrm>
          <a:prstGeom prst="rect">
            <a:avLst/>
          </a:prstGeom>
          <a:noFill/>
          <a:ln>
            <a:noFill/>
          </a:ln>
        </p:spPr>
      </p:pic>
      <p:pic>
        <p:nvPicPr>
          <p:cNvPr id="449" name="Google Shape;449;g8538e1362b_4_32"/>
          <p:cNvPicPr preferRelativeResize="0"/>
          <p:nvPr/>
        </p:nvPicPr>
        <p:blipFill rotWithShape="1">
          <a:blip r:embed="rId4">
            <a:alphaModFix/>
          </a:blip>
          <a:srcRect/>
          <a:stretch/>
        </p:blipFill>
        <p:spPr>
          <a:xfrm>
            <a:off x="5518575" y="1496885"/>
            <a:ext cx="3283600" cy="5015766"/>
          </a:xfrm>
          <a:prstGeom prst="rect">
            <a:avLst/>
          </a:prstGeom>
          <a:noFill/>
          <a:ln>
            <a:noFill/>
          </a:ln>
        </p:spPr>
      </p:pic>
      <p:sp>
        <p:nvSpPr>
          <p:cNvPr id="450" name="Google Shape;450;g8538e1362b_4_32"/>
          <p:cNvSpPr txBox="1">
            <a:spLocks noGrp="1"/>
          </p:cNvSpPr>
          <p:nvPr>
            <p:ph type="title" idx="4294967295"/>
          </p:nvPr>
        </p:nvSpPr>
        <p:spPr>
          <a:xfrm>
            <a:off x="298500" y="360950"/>
            <a:ext cx="8691000" cy="966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3600"/>
              <a:buFont typeface="Corbel"/>
              <a:buNone/>
            </a:pPr>
            <a:r>
              <a:rPr lang="en-US" sz="4500" b="1">
                <a:solidFill>
                  <a:srgbClr val="FFFFFF"/>
                </a:solidFill>
              </a:rPr>
              <a:t>Successful Registration</a:t>
            </a:r>
            <a:endParaRPr sz="4500" b="1">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pic>
        <p:nvPicPr>
          <p:cNvPr id="455" name="Google Shape;455;g8538e1362b_4_38"/>
          <p:cNvPicPr preferRelativeResize="0"/>
          <p:nvPr/>
        </p:nvPicPr>
        <p:blipFill rotWithShape="1">
          <a:blip r:embed="rId3">
            <a:alphaModFix/>
          </a:blip>
          <a:srcRect/>
          <a:stretch/>
        </p:blipFill>
        <p:spPr>
          <a:xfrm>
            <a:off x="1497175" y="1496875"/>
            <a:ext cx="3283600" cy="5015774"/>
          </a:xfrm>
          <a:prstGeom prst="rect">
            <a:avLst/>
          </a:prstGeom>
          <a:noFill/>
          <a:ln>
            <a:noFill/>
          </a:ln>
        </p:spPr>
      </p:pic>
      <p:pic>
        <p:nvPicPr>
          <p:cNvPr id="456" name="Google Shape;456;g8538e1362b_4_38"/>
          <p:cNvPicPr preferRelativeResize="0"/>
          <p:nvPr/>
        </p:nvPicPr>
        <p:blipFill rotWithShape="1">
          <a:blip r:embed="rId4">
            <a:alphaModFix/>
          </a:blip>
          <a:srcRect/>
          <a:stretch/>
        </p:blipFill>
        <p:spPr>
          <a:xfrm>
            <a:off x="5518575" y="1496885"/>
            <a:ext cx="3283600" cy="5015766"/>
          </a:xfrm>
          <a:prstGeom prst="rect">
            <a:avLst/>
          </a:prstGeom>
          <a:noFill/>
          <a:ln>
            <a:noFill/>
          </a:ln>
        </p:spPr>
      </p:pic>
      <p:sp>
        <p:nvSpPr>
          <p:cNvPr id="457" name="Google Shape;457;g8538e1362b_4_38"/>
          <p:cNvSpPr txBox="1">
            <a:spLocks noGrp="1"/>
          </p:cNvSpPr>
          <p:nvPr>
            <p:ph type="title" idx="4294967295"/>
          </p:nvPr>
        </p:nvSpPr>
        <p:spPr>
          <a:xfrm>
            <a:off x="298500" y="360950"/>
            <a:ext cx="10338900" cy="966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3600"/>
              <a:buFont typeface="Corbel"/>
              <a:buNone/>
            </a:pPr>
            <a:r>
              <a:rPr lang="en-US" sz="4500" b="1">
                <a:solidFill>
                  <a:srgbClr val="FFFFFF"/>
                </a:solidFill>
              </a:rPr>
              <a:t>Categories &amp; Subcategories</a:t>
            </a:r>
            <a:endParaRPr sz="4500" b="1">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pic>
        <p:nvPicPr>
          <p:cNvPr id="462" name="Google Shape;462;g8538e1362b_4_49"/>
          <p:cNvPicPr preferRelativeResize="0"/>
          <p:nvPr/>
        </p:nvPicPr>
        <p:blipFill rotWithShape="1">
          <a:blip r:embed="rId3">
            <a:alphaModFix/>
          </a:blip>
          <a:srcRect/>
          <a:stretch/>
        </p:blipFill>
        <p:spPr>
          <a:xfrm>
            <a:off x="1497175" y="1496875"/>
            <a:ext cx="3283600" cy="5015774"/>
          </a:xfrm>
          <a:prstGeom prst="rect">
            <a:avLst/>
          </a:prstGeom>
          <a:noFill/>
          <a:ln>
            <a:noFill/>
          </a:ln>
        </p:spPr>
      </p:pic>
      <p:pic>
        <p:nvPicPr>
          <p:cNvPr id="463" name="Google Shape;463;g8538e1362b_4_49"/>
          <p:cNvPicPr preferRelativeResize="0"/>
          <p:nvPr/>
        </p:nvPicPr>
        <p:blipFill rotWithShape="1">
          <a:blip r:embed="rId4">
            <a:alphaModFix/>
          </a:blip>
          <a:srcRect/>
          <a:stretch/>
        </p:blipFill>
        <p:spPr>
          <a:xfrm>
            <a:off x="5518575" y="1496885"/>
            <a:ext cx="3283600" cy="5015766"/>
          </a:xfrm>
          <a:prstGeom prst="rect">
            <a:avLst/>
          </a:prstGeom>
          <a:noFill/>
          <a:ln>
            <a:noFill/>
          </a:ln>
        </p:spPr>
      </p:pic>
      <p:sp>
        <p:nvSpPr>
          <p:cNvPr id="464" name="Google Shape;464;g8538e1362b_4_49"/>
          <p:cNvSpPr txBox="1">
            <a:spLocks noGrp="1"/>
          </p:cNvSpPr>
          <p:nvPr>
            <p:ph type="title" idx="4294967295"/>
          </p:nvPr>
        </p:nvSpPr>
        <p:spPr>
          <a:xfrm>
            <a:off x="298500" y="360950"/>
            <a:ext cx="10338900" cy="966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3600"/>
              <a:buFont typeface="Corbel"/>
              <a:buNone/>
            </a:pPr>
            <a:r>
              <a:rPr lang="en-US" sz="4500" b="1">
                <a:solidFill>
                  <a:srgbClr val="FFFFFF"/>
                </a:solidFill>
              </a:rPr>
              <a:t>Products List &amp; Product</a:t>
            </a:r>
            <a:endParaRPr sz="4500" b="1">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469" name="Google Shape;469;g8538e1362b_4_55"/>
          <p:cNvPicPr preferRelativeResize="0"/>
          <p:nvPr/>
        </p:nvPicPr>
        <p:blipFill rotWithShape="1">
          <a:blip r:embed="rId3">
            <a:alphaModFix/>
          </a:blip>
          <a:srcRect/>
          <a:stretch/>
        </p:blipFill>
        <p:spPr>
          <a:xfrm>
            <a:off x="1497175" y="1496875"/>
            <a:ext cx="3283600" cy="5015774"/>
          </a:xfrm>
          <a:prstGeom prst="rect">
            <a:avLst/>
          </a:prstGeom>
          <a:noFill/>
          <a:ln>
            <a:noFill/>
          </a:ln>
        </p:spPr>
      </p:pic>
      <p:pic>
        <p:nvPicPr>
          <p:cNvPr id="470" name="Google Shape;470;g8538e1362b_4_55"/>
          <p:cNvPicPr preferRelativeResize="0"/>
          <p:nvPr/>
        </p:nvPicPr>
        <p:blipFill rotWithShape="1">
          <a:blip r:embed="rId4">
            <a:alphaModFix/>
          </a:blip>
          <a:srcRect/>
          <a:stretch/>
        </p:blipFill>
        <p:spPr>
          <a:xfrm>
            <a:off x="5518575" y="1496885"/>
            <a:ext cx="3283600" cy="5015766"/>
          </a:xfrm>
          <a:prstGeom prst="rect">
            <a:avLst/>
          </a:prstGeom>
          <a:noFill/>
          <a:ln>
            <a:noFill/>
          </a:ln>
        </p:spPr>
      </p:pic>
      <p:sp>
        <p:nvSpPr>
          <p:cNvPr id="471" name="Google Shape;471;g8538e1362b_4_55"/>
          <p:cNvSpPr txBox="1">
            <a:spLocks noGrp="1"/>
          </p:cNvSpPr>
          <p:nvPr>
            <p:ph type="title" idx="4294967295"/>
          </p:nvPr>
        </p:nvSpPr>
        <p:spPr>
          <a:xfrm>
            <a:off x="298500" y="360950"/>
            <a:ext cx="10338900" cy="966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3600"/>
              <a:buFont typeface="Corbel"/>
              <a:buNone/>
            </a:pPr>
            <a:r>
              <a:rPr lang="en-US" sz="5000" b="1">
                <a:solidFill>
                  <a:srgbClr val="FFFFFF"/>
                </a:solidFill>
              </a:rPr>
              <a:t>Cart</a:t>
            </a:r>
            <a:endParaRPr sz="5000" b="1">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pic>
        <p:nvPicPr>
          <p:cNvPr id="476" name="Google Shape;476;g8538e1362b_4_61"/>
          <p:cNvPicPr preferRelativeResize="0"/>
          <p:nvPr/>
        </p:nvPicPr>
        <p:blipFill rotWithShape="1">
          <a:blip r:embed="rId3">
            <a:alphaModFix/>
          </a:blip>
          <a:srcRect/>
          <a:stretch/>
        </p:blipFill>
        <p:spPr>
          <a:xfrm>
            <a:off x="1497175" y="1496875"/>
            <a:ext cx="3283600" cy="5015774"/>
          </a:xfrm>
          <a:prstGeom prst="rect">
            <a:avLst/>
          </a:prstGeom>
          <a:noFill/>
          <a:ln>
            <a:noFill/>
          </a:ln>
        </p:spPr>
      </p:pic>
      <p:pic>
        <p:nvPicPr>
          <p:cNvPr id="477" name="Google Shape;477;g8538e1362b_4_61"/>
          <p:cNvPicPr preferRelativeResize="0"/>
          <p:nvPr/>
        </p:nvPicPr>
        <p:blipFill rotWithShape="1">
          <a:blip r:embed="rId4">
            <a:alphaModFix/>
          </a:blip>
          <a:srcRect/>
          <a:stretch/>
        </p:blipFill>
        <p:spPr>
          <a:xfrm>
            <a:off x="5518575" y="1496885"/>
            <a:ext cx="3283600" cy="5015766"/>
          </a:xfrm>
          <a:prstGeom prst="rect">
            <a:avLst/>
          </a:prstGeom>
          <a:noFill/>
          <a:ln>
            <a:noFill/>
          </a:ln>
        </p:spPr>
      </p:pic>
      <p:sp>
        <p:nvSpPr>
          <p:cNvPr id="478" name="Google Shape;478;g8538e1362b_4_61"/>
          <p:cNvSpPr txBox="1">
            <a:spLocks noGrp="1"/>
          </p:cNvSpPr>
          <p:nvPr>
            <p:ph type="title" idx="4294967295"/>
          </p:nvPr>
        </p:nvSpPr>
        <p:spPr>
          <a:xfrm>
            <a:off x="298500" y="360950"/>
            <a:ext cx="10338900" cy="966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3600"/>
              <a:buFont typeface="Corbel"/>
              <a:buNone/>
            </a:pPr>
            <a:r>
              <a:rPr lang="en-US" sz="4500" b="1">
                <a:solidFill>
                  <a:srgbClr val="FFFFFF"/>
                </a:solidFill>
              </a:rPr>
              <a:t>Sidebar Menu</a:t>
            </a:r>
            <a:endParaRPr sz="4500" b="1">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pic>
        <p:nvPicPr>
          <p:cNvPr id="483" name="Google Shape;483;g8538e1362b_4_67"/>
          <p:cNvPicPr preferRelativeResize="0"/>
          <p:nvPr/>
        </p:nvPicPr>
        <p:blipFill rotWithShape="1">
          <a:blip r:embed="rId3">
            <a:alphaModFix/>
          </a:blip>
          <a:srcRect/>
          <a:stretch/>
        </p:blipFill>
        <p:spPr>
          <a:xfrm>
            <a:off x="1497175" y="1496875"/>
            <a:ext cx="3283600" cy="5015774"/>
          </a:xfrm>
          <a:prstGeom prst="rect">
            <a:avLst/>
          </a:prstGeom>
          <a:noFill/>
          <a:ln>
            <a:noFill/>
          </a:ln>
        </p:spPr>
      </p:pic>
      <p:sp>
        <p:nvSpPr>
          <p:cNvPr id="484" name="Google Shape;484;g8538e1362b_4_67"/>
          <p:cNvSpPr txBox="1">
            <a:spLocks noGrp="1"/>
          </p:cNvSpPr>
          <p:nvPr>
            <p:ph type="title" idx="4294967295"/>
          </p:nvPr>
        </p:nvSpPr>
        <p:spPr>
          <a:xfrm>
            <a:off x="298500" y="360950"/>
            <a:ext cx="10338900" cy="966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3600"/>
              <a:buFont typeface="Corbel"/>
              <a:buNone/>
            </a:pPr>
            <a:r>
              <a:rPr lang="en-US" sz="4500" b="1">
                <a:solidFill>
                  <a:srgbClr val="FFFFFF"/>
                </a:solidFill>
              </a:rPr>
              <a:t>Upload Product</a:t>
            </a:r>
            <a:endParaRPr sz="4500" b="1">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g85297e0203_1_81"/>
          <p:cNvSpPr txBox="1">
            <a:spLocks noGrp="1"/>
          </p:cNvSpPr>
          <p:nvPr>
            <p:ph type="title"/>
          </p:nvPr>
        </p:nvSpPr>
        <p:spPr>
          <a:xfrm>
            <a:off x="298500" y="360950"/>
            <a:ext cx="3948000" cy="966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3600"/>
              <a:buFont typeface="Corbel"/>
              <a:buNone/>
            </a:pPr>
            <a:r>
              <a:rPr lang="en-US" sz="5000" b="1">
                <a:solidFill>
                  <a:srgbClr val="FFFFFF"/>
                </a:solidFill>
              </a:rPr>
              <a:t>TEST</a:t>
            </a:r>
            <a:endParaRPr sz="5000" b="1">
              <a:solidFill>
                <a:srgbClr val="FFFFFF"/>
              </a:solidFill>
            </a:endParaRPr>
          </a:p>
        </p:txBody>
      </p:sp>
      <p:sp>
        <p:nvSpPr>
          <p:cNvPr id="490" name="Google Shape;490;g85297e0203_1_81"/>
          <p:cNvSpPr txBox="1">
            <a:spLocks noGrp="1"/>
          </p:cNvSpPr>
          <p:nvPr>
            <p:ph type="body" idx="1"/>
          </p:nvPr>
        </p:nvSpPr>
        <p:spPr>
          <a:xfrm>
            <a:off x="351575" y="2760475"/>
            <a:ext cx="4444200" cy="23565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rgbClr val="93C47D"/>
              </a:buClr>
              <a:buSzPts val="2400"/>
              <a:buChar char="➔"/>
            </a:pPr>
            <a:r>
              <a:rPr lang="en-US" sz="2400" b="1">
                <a:solidFill>
                  <a:srgbClr val="93C47D"/>
                </a:solidFill>
              </a:rPr>
              <a:t>Implement and test</a:t>
            </a:r>
            <a:endParaRPr sz="2400" b="1">
              <a:solidFill>
                <a:srgbClr val="93C47D"/>
              </a:solidFill>
            </a:endParaRPr>
          </a:p>
          <a:p>
            <a:pPr marL="457200" lvl="0" indent="-381000" algn="l" rtl="0">
              <a:lnSpc>
                <a:spcPct val="115000"/>
              </a:lnSpc>
              <a:spcBef>
                <a:spcPts val="0"/>
              </a:spcBef>
              <a:spcAft>
                <a:spcPts val="0"/>
              </a:spcAft>
              <a:buClr>
                <a:srgbClr val="93C47D"/>
              </a:buClr>
              <a:buSzPts val="2400"/>
              <a:buChar char="➔"/>
            </a:pPr>
            <a:r>
              <a:rPr lang="en-US" sz="2400" b="1">
                <a:solidFill>
                  <a:srgbClr val="93C47D"/>
                </a:solidFill>
              </a:rPr>
              <a:t>Get customer feedback</a:t>
            </a:r>
            <a:endParaRPr sz="2400" b="1">
              <a:solidFill>
                <a:srgbClr val="93C47D"/>
              </a:solidFill>
            </a:endParaRPr>
          </a:p>
          <a:p>
            <a:pPr marL="457200" lvl="0" indent="-381000" algn="l" rtl="0">
              <a:lnSpc>
                <a:spcPct val="115000"/>
              </a:lnSpc>
              <a:spcBef>
                <a:spcPts val="0"/>
              </a:spcBef>
              <a:spcAft>
                <a:spcPts val="0"/>
              </a:spcAft>
              <a:buClr>
                <a:srgbClr val="93C47D"/>
              </a:buClr>
              <a:buSzPts val="2400"/>
              <a:buChar char="➔"/>
            </a:pPr>
            <a:r>
              <a:rPr lang="en-US" sz="2400" b="1">
                <a:solidFill>
                  <a:srgbClr val="93C47D"/>
                </a:solidFill>
              </a:rPr>
              <a:t>Iterate quickly</a:t>
            </a:r>
            <a:endParaRPr sz="2400" b="1">
              <a:solidFill>
                <a:srgbClr val="93C47D"/>
              </a:solidFill>
            </a:endParaRPr>
          </a:p>
        </p:txBody>
      </p:sp>
      <p:pic>
        <p:nvPicPr>
          <p:cNvPr id="491" name="Google Shape;491;g85297e0203_1_81"/>
          <p:cNvPicPr preferRelativeResize="0"/>
          <p:nvPr/>
        </p:nvPicPr>
        <p:blipFill>
          <a:blip r:embed="rId3">
            <a:alphaModFix/>
          </a:blip>
          <a:stretch>
            <a:fillRect/>
          </a:stretch>
        </p:blipFill>
        <p:spPr>
          <a:xfrm>
            <a:off x="5648825" y="1129100"/>
            <a:ext cx="4876800" cy="4876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pic>
        <p:nvPicPr>
          <p:cNvPr id="496" name="Google Shape;496;g8538e1362b_4_73"/>
          <p:cNvPicPr preferRelativeResize="0"/>
          <p:nvPr/>
        </p:nvPicPr>
        <p:blipFill>
          <a:blip r:embed="rId3">
            <a:alphaModFix/>
          </a:blip>
          <a:stretch>
            <a:fillRect/>
          </a:stretch>
        </p:blipFill>
        <p:spPr>
          <a:xfrm>
            <a:off x="810600" y="1500575"/>
            <a:ext cx="4923344" cy="5075776"/>
          </a:xfrm>
          <a:prstGeom prst="rect">
            <a:avLst/>
          </a:prstGeom>
          <a:noFill/>
          <a:ln>
            <a:noFill/>
          </a:ln>
        </p:spPr>
      </p:pic>
      <p:pic>
        <p:nvPicPr>
          <p:cNvPr id="497" name="Google Shape;497;g8538e1362b_4_73"/>
          <p:cNvPicPr preferRelativeResize="0"/>
          <p:nvPr/>
        </p:nvPicPr>
        <p:blipFill>
          <a:blip r:embed="rId4">
            <a:alphaModFix/>
          </a:blip>
          <a:stretch>
            <a:fillRect/>
          </a:stretch>
        </p:blipFill>
        <p:spPr>
          <a:xfrm>
            <a:off x="6356434" y="1500575"/>
            <a:ext cx="3322866" cy="5075776"/>
          </a:xfrm>
          <a:prstGeom prst="rect">
            <a:avLst/>
          </a:prstGeom>
          <a:noFill/>
          <a:ln>
            <a:noFill/>
          </a:ln>
        </p:spPr>
      </p:pic>
      <p:sp>
        <p:nvSpPr>
          <p:cNvPr id="498" name="Google Shape;498;g8538e1362b_4_73"/>
          <p:cNvSpPr txBox="1">
            <a:spLocks noGrp="1"/>
          </p:cNvSpPr>
          <p:nvPr>
            <p:ph type="title" idx="4294967295"/>
          </p:nvPr>
        </p:nvSpPr>
        <p:spPr>
          <a:xfrm>
            <a:off x="298500" y="360950"/>
            <a:ext cx="10338900" cy="966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3600"/>
              <a:buFont typeface="Corbel"/>
              <a:buNone/>
            </a:pPr>
            <a:r>
              <a:rPr lang="en-US" sz="4500" b="1">
                <a:solidFill>
                  <a:srgbClr val="FFFFFF"/>
                </a:solidFill>
              </a:rPr>
              <a:t>Improve Categories &amp; Subcategories</a:t>
            </a:r>
            <a:endParaRPr sz="4500" b="1">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780d5cad03_7_0"/>
          <p:cNvSpPr txBox="1">
            <a:spLocks noGrp="1"/>
          </p:cNvSpPr>
          <p:nvPr>
            <p:ph type="title"/>
          </p:nvPr>
        </p:nvSpPr>
        <p:spPr>
          <a:xfrm>
            <a:off x="294600" y="423800"/>
            <a:ext cx="4013700" cy="844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595959"/>
              </a:buClr>
              <a:buSzPts val="5900"/>
              <a:buFont typeface="Corbel"/>
              <a:buNone/>
            </a:pPr>
            <a:r>
              <a:rPr lang="en-US" sz="5000" b="1">
                <a:solidFill>
                  <a:srgbClr val="FFFFFF"/>
                </a:solidFill>
              </a:rPr>
              <a:t>Objective</a:t>
            </a:r>
            <a:endParaRPr sz="5000" b="1">
              <a:solidFill>
                <a:srgbClr val="FFFFFF"/>
              </a:solidFill>
            </a:endParaRPr>
          </a:p>
        </p:txBody>
      </p:sp>
      <p:sp>
        <p:nvSpPr>
          <p:cNvPr id="170" name="Google Shape;170;g780d5cad03_7_0"/>
          <p:cNvSpPr txBox="1"/>
          <p:nvPr/>
        </p:nvSpPr>
        <p:spPr>
          <a:xfrm>
            <a:off x="276950" y="4282550"/>
            <a:ext cx="8382600" cy="1579500"/>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1200"/>
              </a:spcBef>
              <a:spcAft>
                <a:spcPts val="0"/>
              </a:spcAft>
              <a:buClr>
                <a:schemeClr val="accent1"/>
              </a:buClr>
              <a:buSzPts val="2400"/>
              <a:buFont typeface="Noto Sans Symbols"/>
              <a:buNone/>
            </a:pPr>
            <a:r>
              <a:rPr lang="en-US" sz="3300">
                <a:solidFill>
                  <a:srgbClr val="93C47D"/>
                </a:solidFill>
                <a:latin typeface="Roboto"/>
                <a:ea typeface="Roboto"/>
                <a:cs typeface="Roboto"/>
                <a:sym typeface="Roboto"/>
              </a:rPr>
              <a:t>Designing an application for women which matches outfits and accessories</a:t>
            </a:r>
            <a:endParaRPr sz="3300">
              <a:solidFill>
                <a:srgbClr val="93C47D"/>
              </a:solidFill>
              <a:latin typeface="Roboto"/>
              <a:ea typeface="Roboto"/>
              <a:cs typeface="Roboto"/>
              <a:sym typeface="Roboto"/>
            </a:endParaRPr>
          </a:p>
          <a:p>
            <a:pPr marL="0" marR="0" lvl="0" indent="0" algn="ctr" rtl="0">
              <a:lnSpc>
                <a:spcPct val="90000"/>
              </a:lnSpc>
              <a:spcBef>
                <a:spcPts val="1200"/>
              </a:spcBef>
              <a:spcAft>
                <a:spcPts val="0"/>
              </a:spcAft>
              <a:buClr>
                <a:schemeClr val="accent1"/>
              </a:buClr>
              <a:buSzPts val="2400"/>
              <a:buFont typeface="Noto Sans Symbols"/>
              <a:buNone/>
            </a:pPr>
            <a:endParaRPr sz="2400" b="1">
              <a:solidFill>
                <a:schemeClr val="accent5"/>
              </a:solidFill>
              <a:latin typeface="Corbel"/>
              <a:ea typeface="Corbel"/>
              <a:cs typeface="Corbel"/>
              <a:sym typeface="Corbel"/>
            </a:endParaRPr>
          </a:p>
        </p:txBody>
      </p:sp>
      <p:sp>
        <p:nvSpPr>
          <p:cNvPr id="171" name="Google Shape;171;g780d5cad03_7_0"/>
          <p:cNvSpPr txBox="1">
            <a:spLocks noGrp="1"/>
          </p:cNvSpPr>
          <p:nvPr>
            <p:ph type="ctrTitle" idx="4294967295"/>
          </p:nvPr>
        </p:nvSpPr>
        <p:spPr>
          <a:xfrm>
            <a:off x="671000" y="1978925"/>
            <a:ext cx="7594500" cy="844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FFF"/>
              </a:buClr>
              <a:buSzPts val="5900"/>
              <a:buFont typeface="Corbel"/>
              <a:buNone/>
            </a:pPr>
            <a:r>
              <a:rPr lang="en-US" sz="4500">
                <a:solidFill>
                  <a:srgbClr val="93C47D"/>
                </a:solidFill>
              </a:rPr>
              <a:t>Personalizing the shopping </a:t>
            </a:r>
            <a:endParaRPr sz="4500">
              <a:solidFill>
                <a:srgbClr val="93C47D"/>
              </a:solidFill>
            </a:endParaRPr>
          </a:p>
        </p:txBody>
      </p:sp>
      <p:sp>
        <p:nvSpPr>
          <p:cNvPr id="172" name="Google Shape;172;g780d5cad03_7_0"/>
          <p:cNvSpPr txBox="1">
            <a:spLocks noGrp="1"/>
          </p:cNvSpPr>
          <p:nvPr>
            <p:ph type="ctrTitle" idx="4294967295"/>
          </p:nvPr>
        </p:nvSpPr>
        <p:spPr>
          <a:xfrm>
            <a:off x="964250" y="2858600"/>
            <a:ext cx="6891000" cy="15393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5900"/>
              <a:buFont typeface="Corbel"/>
              <a:buNone/>
            </a:pPr>
            <a:r>
              <a:rPr lang="en-US" sz="4500">
                <a:solidFill>
                  <a:srgbClr val="93C47D"/>
                </a:solidFill>
              </a:rPr>
              <a:t>experience by</a:t>
            </a:r>
            <a:endParaRPr sz="4500">
              <a:solidFill>
                <a:srgbClr val="93C47D"/>
              </a:solidFill>
            </a:endParaRPr>
          </a:p>
          <a:p>
            <a:pPr marL="0" lvl="0" indent="0" algn="l" rtl="0">
              <a:lnSpc>
                <a:spcPct val="90000"/>
              </a:lnSpc>
              <a:spcBef>
                <a:spcPts val="0"/>
              </a:spcBef>
              <a:spcAft>
                <a:spcPts val="0"/>
              </a:spcAft>
              <a:buClr>
                <a:srgbClr val="FFFFFF"/>
              </a:buClr>
              <a:buSzPts val="5900"/>
              <a:buFont typeface="Corbel"/>
              <a:buNone/>
            </a:pPr>
            <a:endParaRPr sz="4500">
              <a:solidFill>
                <a:srgbClr val="93C47D"/>
              </a:solidFill>
            </a:endParaRPr>
          </a:p>
        </p:txBody>
      </p:sp>
      <p:pic>
        <p:nvPicPr>
          <p:cNvPr id="173" name="Google Shape;173;g780d5cad03_7_0"/>
          <p:cNvPicPr preferRelativeResize="0"/>
          <p:nvPr/>
        </p:nvPicPr>
        <p:blipFill>
          <a:blip r:embed="rId3">
            <a:alphaModFix/>
          </a:blip>
          <a:stretch>
            <a:fillRect/>
          </a:stretch>
        </p:blipFill>
        <p:spPr>
          <a:xfrm>
            <a:off x="8726475" y="2245325"/>
            <a:ext cx="2845626" cy="31013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pic>
        <p:nvPicPr>
          <p:cNvPr id="503" name="Google Shape;503;g8538e1362b_4_79"/>
          <p:cNvPicPr preferRelativeResize="0"/>
          <p:nvPr/>
        </p:nvPicPr>
        <p:blipFill rotWithShape="1">
          <a:blip r:embed="rId3">
            <a:alphaModFix/>
          </a:blip>
          <a:srcRect t="6970" b="6970"/>
          <a:stretch/>
        </p:blipFill>
        <p:spPr>
          <a:xfrm>
            <a:off x="1102500" y="1496875"/>
            <a:ext cx="3283600" cy="5015775"/>
          </a:xfrm>
          <a:prstGeom prst="rect">
            <a:avLst/>
          </a:prstGeom>
          <a:noFill/>
          <a:ln>
            <a:noFill/>
          </a:ln>
        </p:spPr>
      </p:pic>
      <p:pic>
        <p:nvPicPr>
          <p:cNvPr id="504" name="Google Shape;504;g8538e1362b_4_79"/>
          <p:cNvPicPr preferRelativeResize="0"/>
          <p:nvPr/>
        </p:nvPicPr>
        <p:blipFill rotWithShape="1">
          <a:blip r:embed="rId4">
            <a:alphaModFix/>
          </a:blip>
          <a:srcRect t="6970" b="6970"/>
          <a:stretch/>
        </p:blipFill>
        <p:spPr>
          <a:xfrm>
            <a:off x="5035050" y="1496885"/>
            <a:ext cx="3283600" cy="5015767"/>
          </a:xfrm>
          <a:prstGeom prst="rect">
            <a:avLst/>
          </a:prstGeom>
          <a:noFill/>
          <a:ln>
            <a:noFill/>
          </a:ln>
        </p:spPr>
      </p:pic>
      <p:sp>
        <p:nvSpPr>
          <p:cNvPr id="505" name="Google Shape;505;g8538e1362b_4_79"/>
          <p:cNvSpPr txBox="1">
            <a:spLocks noGrp="1"/>
          </p:cNvSpPr>
          <p:nvPr>
            <p:ph type="title" idx="4294967295"/>
          </p:nvPr>
        </p:nvSpPr>
        <p:spPr>
          <a:xfrm>
            <a:off x="298500" y="360950"/>
            <a:ext cx="10338900" cy="966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000"/>
              <a:buFont typeface="Corbel"/>
              <a:buNone/>
            </a:pPr>
            <a:r>
              <a:rPr lang="en-US" sz="4500" b="1" dirty="0">
                <a:solidFill>
                  <a:schemeClr val="lt1"/>
                </a:solidFill>
              </a:rPr>
              <a:t>Implementation of the application</a:t>
            </a:r>
            <a:endParaRPr sz="5800" b="1" dirty="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g8538e1362b_4_4"/>
          <p:cNvSpPr txBox="1"/>
          <p:nvPr/>
        </p:nvSpPr>
        <p:spPr>
          <a:xfrm>
            <a:off x="0" y="588150"/>
            <a:ext cx="12192000" cy="5815800"/>
          </a:xfrm>
          <a:prstGeom prst="rect">
            <a:avLst/>
          </a:prstGeom>
          <a:noFill/>
          <a:ln>
            <a:noFill/>
          </a:ln>
        </p:spPr>
        <p:txBody>
          <a:bodyPr spcFirstLastPara="1" wrap="square" lIns="121900" tIns="121900" rIns="121900" bIns="121900" anchor="t" anchorCtr="0">
            <a:noAutofit/>
          </a:bodyPr>
          <a:lstStyle/>
          <a:p>
            <a:pPr marL="4114800" lvl="0" indent="0" algn="l" rtl="0">
              <a:lnSpc>
                <a:spcPct val="115000"/>
              </a:lnSpc>
              <a:spcBef>
                <a:spcPts val="1600"/>
              </a:spcBef>
              <a:spcAft>
                <a:spcPts val="0"/>
              </a:spcAft>
              <a:buNone/>
            </a:pPr>
            <a:r>
              <a:rPr lang="en-US" sz="4400" b="1" dirty="0">
                <a:solidFill>
                  <a:srgbClr val="FFFFFF"/>
                </a:solidFill>
                <a:latin typeface="Roboto"/>
                <a:ea typeface="Roboto"/>
                <a:cs typeface="Roboto"/>
                <a:sym typeface="Roboto"/>
              </a:rPr>
              <a:t>   </a:t>
            </a:r>
            <a:r>
              <a:rPr lang="en-US" sz="4500" b="1" dirty="0" err="1">
                <a:solidFill>
                  <a:srgbClr val="FFFFFF"/>
                </a:solidFill>
                <a:latin typeface="Calibri"/>
                <a:ea typeface="Calibri"/>
                <a:cs typeface="Calibri"/>
                <a:sym typeface="Calibri"/>
              </a:rPr>
              <a:t>iMatch</a:t>
            </a:r>
            <a:r>
              <a:rPr lang="en-US" sz="4500" b="1" dirty="0">
                <a:solidFill>
                  <a:srgbClr val="FFFFFF"/>
                </a:solidFill>
                <a:latin typeface="Calibri"/>
                <a:ea typeface="Calibri"/>
                <a:cs typeface="Calibri"/>
                <a:sym typeface="Calibri"/>
              </a:rPr>
              <a:t>-IT</a:t>
            </a:r>
            <a:br>
              <a:rPr lang="en-US" sz="4700" b="1" dirty="0">
                <a:solidFill>
                  <a:srgbClr val="FFFFFF"/>
                </a:solidFill>
                <a:latin typeface="Calibri"/>
                <a:ea typeface="Calibri"/>
                <a:cs typeface="Calibri"/>
                <a:sym typeface="Calibri"/>
              </a:rPr>
            </a:br>
            <a:endParaRPr sz="4700" b="1" dirty="0">
              <a:solidFill>
                <a:srgbClr val="FFFFFF"/>
              </a:solidFill>
              <a:latin typeface="Calibri"/>
              <a:ea typeface="Calibri"/>
              <a:cs typeface="Calibri"/>
              <a:sym typeface="Calibri"/>
            </a:endParaRPr>
          </a:p>
          <a:p>
            <a:pPr marL="4114800" lvl="0" indent="0" algn="l" rtl="0">
              <a:lnSpc>
                <a:spcPct val="115000"/>
              </a:lnSpc>
              <a:spcBef>
                <a:spcPts val="1600"/>
              </a:spcBef>
              <a:spcAft>
                <a:spcPts val="0"/>
              </a:spcAft>
              <a:buNone/>
            </a:pPr>
            <a:endParaRPr sz="1900" b="1" dirty="0">
              <a:solidFill>
                <a:srgbClr val="FFFFFF"/>
              </a:solidFill>
              <a:latin typeface="Calibri"/>
              <a:ea typeface="Calibri"/>
              <a:cs typeface="Calibri"/>
              <a:sym typeface="Calibri"/>
            </a:endParaRPr>
          </a:p>
          <a:p>
            <a:pPr marL="0" lvl="0" indent="0" algn="ctr" rtl="0">
              <a:spcBef>
                <a:spcPts val="1600"/>
              </a:spcBef>
              <a:spcAft>
                <a:spcPts val="0"/>
              </a:spcAft>
              <a:buNone/>
            </a:pPr>
            <a:endParaRPr sz="800" b="1" dirty="0">
              <a:solidFill>
                <a:srgbClr val="FFFFFF"/>
              </a:solidFill>
              <a:latin typeface="Calibri"/>
              <a:ea typeface="Calibri"/>
              <a:cs typeface="Calibri"/>
              <a:sym typeface="Calibri"/>
            </a:endParaRPr>
          </a:p>
          <a:p>
            <a:pPr marL="3200400" lvl="0" indent="457200" algn="l" rtl="0">
              <a:lnSpc>
                <a:spcPct val="115000"/>
              </a:lnSpc>
              <a:spcBef>
                <a:spcPts val="1600"/>
              </a:spcBef>
              <a:spcAft>
                <a:spcPts val="0"/>
              </a:spcAft>
              <a:buNone/>
            </a:pPr>
            <a:r>
              <a:rPr lang="en-US" sz="4700" b="1" dirty="0">
                <a:solidFill>
                  <a:schemeClr val="lt1"/>
                </a:solidFill>
                <a:latin typeface="Calibri"/>
                <a:ea typeface="Calibri"/>
                <a:cs typeface="Calibri"/>
                <a:sym typeface="Calibri"/>
              </a:rPr>
              <a:t>      </a:t>
            </a:r>
            <a:r>
              <a:rPr lang="en-US" sz="4500" b="1" dirty="0">
                <a:solidFill>
                  <a:schemeClr val="lt1"/>
                </a:solidFill>
                <a:latin typeface="Calibri"/>
                <a:ea typeface="Calibri"/>
                <a:cs typeface="Calibri"/>
                <a:sym typeface="Calibri"/>
              </a:rPr>
              <a:t>Thank you</a:t>
            </a:r>
            <a:endParaRPr sz="1900" dirty="0">
              <a:solidFill>
                <a:schemeClr val="lt1"/>
              </a:solidFill>
              <a:latin typeface="Calibri"/>
              <a:ea typeface="Calibri"/>
              <a:cs typeface="Calibri"/>
              <a:sym typeface="Calibri"/>
            </a:endParaRPr>
          </a:p>
          <a:p>
            <a:pPr marL="0" lvl="0" indent="0" algn="l" rtl="0">
              <a:spcBef>
                <a:spcPts val="1600"/>
              </a:spcBef>
              <a:spcAft>
                <a:spcPts val="0"/>
              </a:spcAft>
              <a:buNone/>
            </a:pPr>
            <a:endParaRPr sz="1900" b="1" dirty="0">
              <a:solidFill>
                <a:schemeClr val="lt1"/>
              </a:solidFill>
              <a:latin typeface="Calibri"/>
              <a:ea typeface="Calibri"/>
              <a:cs typeface="Calibri"/>
              <a:sym typeface="Calibri"/>
            </a:endParaRPr>
          </a:p>
          <a:p>
            <a:pPr marL="0" lvl="0" indent="0" algn="ctr" rtl="0">
              <a:spcBef>
                <a:spcPts val="0"/>
              </a:spcBef>
              <a:spcAft>
                <a:spcPts val="0"/>
              </a:spcAft>
              <a:buNone/>
            </a:pPr>
            <a:r>
              <a:rPr lang="en-US" sz="1900" b="1" dirty="0">
                <a:solidFill>
                  <a:srgbClr val="FFFFFF"/>
                </a:solidFill>
                <a:latin typeface="Calibri"/>
                <a:ea typeface="Calibri"/>
                <a:cs typeface="Calibri"/>
                <a:sym typeface="Calibri"/>
              </a:rPr>
              <a:t>                                                                  </a:t>
            </a:r>
            <a:r>
              <a:rPr lang="en-US" sz="2000" dirty="0">
                <a:solidFill>
                  <a:srgbClr val="FFFFFF"/>
                </a:solidFill>
                <a:latin typeface="Calibri"/>
                <a:ea typeface="Calibri"/>
                <a:cs typeface="Calibri"/>
                <a:sym typeface="Calibri"/>
              </a:rPr>
              <a:t> </a:t>
            </a:r>
            <a:r>
              <a:rPr lang="en-US" sz="2500" i="1" dirty="0">
                <a:solidFill>
                  <a:schemeClr val="accent5"/>
                </a:solidFill>
                <a:latin typeface="Roboto"/>
                <a:ea typeface="Roboto"/>
                <a:cs typeface="Roboto"/>
                <a:sym typeface="Roboto"/>
              </a:rPr>
              <a:t>Let Us Style You!</a:t>
            </a:r>
            <a:r>
              <a:rPr lang="en-US" sz="2500" b="1" i="1" dirty="0">
                <a:solidFill>
                  <a:schemeClr val="accent5"/>
                </a:solidFill>
                <a:latin typeface="Roboto"/>
                <a:ea typeface="Roboto"/>
                <a:cs typeface="Roboto"/>
                <a:sym typeface="Roboto"/>
              </a:rPr>
              <a:t>	</a:t>
            </a:r>
            <a:r>
              <a:rPr lang="en-US" sz="2600" b="1" i="1" dirty="0">
                <a:solidFill>
                  <a:schemeClr val="accent5"/>
                </a:solidFill>
                <a:latin typeface="Roboto"/>
                <a:ea typeface="Roboto"/>
                <a:cs typeface="Roboto"/>
                <a:sym typeface="Roboto"/>
              </a:rPr>
              <a:t>	</a:t>
            </a:r>
            <a:r>
              <a:rPr lang="en-US" sz="1900" b="1" dirty="0">
                <a:solidFill>
                  <a:srgbClr val="FFFFFF"/>
                </a:solidFill>
                <a:latin typeface="Calibri"/>
                <a:ea typeface="Calibri"/>
                <a:cs typeface="Calibri"/>
                <a:sym typeface="Calibri"/>
              </a:rPr>
              <a:t>			</a:t>
            </a:r>
            <a:endParaRPr sz="1900" dirty="0">
              <a:solidFill>
                <a:srgbClr val="FFFFFF"/>
              </a:solidFill>
            </a:endParaRPr>
          </a:p>
        </p:txBody>
      </p:sp>
      <p:pic>
        <p:nvPicPr>
          <p:cNvPr id="511" name="Google Shape;511;g8538e1362b_4_4"/>
          <p:cNvPicPr preferRelativeResize="0"/>
          <p:nvPr/>
        </p:nvPicPr>
        <p:blipFill>
          <a:blip r:embed="rId3">
            <a:alphaModFix/>
          </a:blip>
          <a:stretch>
            <a:fillRect/>
          </a:stretch>
        </p:blipFill>
        <p:spPr>
          <a:xfrm>
            <a:off x="5082925" y="1883421"/>
            <a:ext cx="1323975" cy="1343025"/>
          </a:xfrm>
          <a:prstGeom prst="rect">
            <a:avLst/>
          </a:prstGeom>
          <a:noFill/>
          <a:ln>
            <a:noFill/>
          </a:ln>
        </p:spPr>
      </p:pic>
      <p:pic>
        <p:nvPicPr>
          <p:cNvPr id="512" name="Google Shape;512;g8538e1362b_4_4" descr="Google Shape;107;p25"/>
          <p:cNvPicPr preferRelativeResize="0"/>
          <p:nvPr/>
        </p:nvPicPr>
        <p:blipFill rotWithShape="1">
          <a:blip r:embed="rId4">
            <a:alphaModFix/>
          </a:blip>
          <a:srcRect b="7535"/>
          <a:stretch/>
        </p:blipFill>
        <p:spPr>
          <a:xfrm>
            <a:off x="0" y="0"/>
            <a:ext cx="2733325" cy="2303800"/>
          </a:xfrm>
          <a:prstGeom prst="rect">
            <a:avLst/>
          </a:prstGeom>
          <a:noFill/>
          <a:ln>
            <a:noFill/>
          </a:ln>
          <a:effectLst>
            <a:outerShdw blurRad="63500" dist="19050" dir="13260000" rotWithShape="0">
              <a:srgbClr val="000000">
                <a:alpha val="784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85297e0203_1_41"/>
          <p:cNvSpPr txBox="1">
            <a:spLocks noGrp="1"/>
          </p:cNvSpPr>
          <p:nvPr>
            <p:ph type="title"/>
          </p:nvPr>
        </p:nvSpPr>
        <p:spPr>
          <a:xfrm>
            <a:off x="285750" y="456525"/>
            <a:ext cx="7880400" cy="844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595959"/>
              </a:buClr>
              <a:buSzPts val="5900"/>
              <a:buFont typeface="Corbel"/>
              <a:buNone/>
            </a:pPr>
            <a:r>
              <a:rPr lang="en-US" sz="5000" b="1">
                <a:solidFill>
                  <a:srgbClr val="FFFFFF"/>
                </a:solidFill>
              </a:rPr>
              <a:t>Design Thinking Phases</a:t>
            </a:r>
            <a:endParaRPr sz="5000" b="1">
              <a:solidFill>
                <a:srgbClr val="FFFFFF"/>
              </a:solidFill>
            </a:endParaRPr>
          </a:p>
        </p:txBody>
      </p:sp>
      <p:pic>
        <p:nvPicPr>
          <p:cNvPr id="179" name="Google Shape;179;g85297e0203_1_41"/>
          <p:cNvPicPr preferRelativeResize="0"/>
          <p:nvPr/>
        </p:nvPicPr>
        <p:blipFill>
          <a:blip r:embed="rId3">
            <a:alphaModFix/>
          </a:blip>
          <a:stretch>
            <a:fillRect/>
          </a:stretch>
        </p:blipFill>
        <p:spPr>
          <a:xfrm>
            <a:off x="3362300" y="1223625"/>
            <a:ext cx="5467399" cy="5157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5"/>
          <p:cNvSpPr txBox="1">
            <a:spLocks noGrp="1"/>
          </p:cNvSpPr>
          <p:nvPr>
            <p:ph type="title"/>
          </p:nvPr>
        </p:nvSpPr>
        <p:spPr>
          <a:xfrm>
            <a:off x="351575" y="0"/>
            <a:ext cx="4108500" cy="1192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Corbel"/>
              <a:buNone/>
            </a:pPr>
            <a:r>
              <a:rPr lang="en-US" sz="5000" b="1">
                <a:solidFill>
                  <a:srgbClr val="FFFFFF"/>
                </a:solidFill>
              </a:rPr>
              <a:t>EMPATHIZE</a:t>
            </a:r>
            <a:endParaRPr sz="5000" b="1">
              <a:solidFill>
                <a:srgbClr val="FFFFFF"/>
              </a:solidFill>
            </a:endParaRPr>
          </a:p>
        </p:txBody>
      </p:sp>
      <p:sp>
        <p:nvSpPr>
          <p:cNvPr id="185" name="Google Shape;185;p5"/>
          <p:cNvSpPr txBox="1">
            <a:spLocks noGrp="1"/>
          </p:cNvSpPr>
          <p:nvPr>
            <p:ph type="body" idx="1"/>
          </p:nvPr>
        </p:nvSpPr>
        <p:spPr>
          <a:xfrm>
            <a:off x="351575" y="2760475"/>
            <a:ext cx="4513800" cy="1454100"/>
          </a:xfrm>
          <a:prstGeom prst="rect">
            <a:avLst/>
          </a:prstGeom>
          <a:noFill/>
          <a:ln>
            <a:noFill/>
          </a:ln>
        </p:spPr>
        <p:txBody>
          <a:bodyPr spcFirstLastPara="1" wrap="square" lIns="91425" tIns="45700" rIns="91425" bIns="45700" anchor="t" anchorCtr="0">
            <a:normAutofit/>
          </a:bodyPr>
          <a:lstStyle/>
          <a:p>
            <a:pPr marL="457200" lvl="0" indent="-381000" algn="l" rtl="0">
              <a:lnSpc>
                <a:spcPct val="115000"/>
              </a:lnSpc>
              <a:spcBef>
                <a:spcPts val="0"/>
              </a:spcBef>
              <a:spcAft>
                <a:spcPts val="0"/>
              </a:spcAft>
              <a:buClr>
                <a:srgbClr val="93C47D"/>
              </a:buClr>
              <a:buSzPts val="2400"/>
              <a:buChar char="➔"/>
            </a:pPr>
            <a:r>
              <a:rPr lang="en-US" sz="2400" b="1">
                <a:solidFill>
                  <a:srgbClr val="93C47D"/>
                </a:solidFill>
              </a:rPr>
              <a:t>Market research</a:t>
            </a:r>
            <a:endParaRPr sz="2400" b="1">
              <a:solidFill>
                <a:srgbClr val="93C47D"/>
              </a:solidFill>
            </a:endParaRPr>
          </a:p>
          <a:p>
            <a:pPr marL="457200" lvl="0" indent="-381000" algn="l" rtl="0">
              <a:lnSpc>
                <a:spcPct val="115000"/>
              </a:lnSpc>
              <a:spcBef>
                <a:spcPts val="0"/>
              </a:spcBef>
              <a:spcAft>
                <a:spcPts val="0"/>
              </a:spcAft>
              <a:buClr>
                <a:srgbClr val="93C47D"/>
              </a:buClr>
              <a:buSzPts val="2400"/>
              <a:buChar char="➔"/>
            </a:pPr>
            <a:r>
              <a:rPr lang="en-US" sz="2400" b="1">
                <a:solidFill>
                  <a:srgbClr val="93C47D"/>
                </a:solidFill>
              </a:rPr>
              <a:t>Design research</a:t>
            </a:r>
            <a:endParaRPr sz="2400" b="1">
              <a:solidFill>
                <a:srgbClr val="93C47D"/>
              </a:solidFill>
            </a:endParaRPr>
          </a:p>
          <a:p>
            <a:pPr marL="457200" lvl="0" indent="-381000" algn="l" rtl="0">
              <a:lnSpc>
                <a:spcPct val="115000"/>
              </a:lnSpc>
              <a:spcBef>
                <a:spcPts val="0"/>
              </a:spcBef>
              <a:spcAft>
                <a:spcPts val="0"/>
              </a:spcAft>
              <a:buClr>
                <a:srgbClr val="93C47D"/>
              </a:buClr>
              <a:buSzPts val="2400"/>
              <a:buChar char="➔"/>
            </a:pPr>
            <a:r>
              <a:rPr lang="en-US" sz="2400" b="1">
                <a:solidFill>
                  <a:srgbClr val="93C47D"/>
                </a:solidFill>
              </a:rPr>
              <a:t>Seek to understand</a:t>
            </a:r>
            <a:endParaRPr sz="2400" b="1">
              <a:solidFill>
                <a:srgbClr val="93C47D"/>
              </a:solidFill>
            </a:endParaRPr>
          </a:p>
        </p:txBody>
      </p:sp>
      <p:pic>
        <p:nvPicPr>
          <p:cNvPr id="186" name="Google Shape;186;p5"/>
          <p:cNvPicPr preferRelativeResize="0"/>
          <p:nvPr/>
        </p:nvPicPr>
        <p:blipFill>
          <a:blip r:embed="rId3">
            <a:alphaModFix/>
          </a:blip>
          <a:stretch>
            <a:fillRect/>
          </a:stretch>
        </p:blipFill>
        <p:spPr>
          <a:xfrm>
            <a:off x="5724125" y="1172049"/>
            <a:ext cx="4513925" cy="451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6"/>
          <p:cNvSpPr txBox="1">
            <a:spLocks noGrp="1"/>
          </p:cNvSpPr>
          <p:nvPr>
            <p:ph type="title"/>
          </p:nvPr>
        </p:nvSpPr>
        <p:spPr>
          <a:xfrm>
            <a:off x="154625" y="177025"/>
            <a:ext cx="7011300" cy="1500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orbel"/>
              <a:buNone/>
            </a:pPr>
            <a:r>
              <a:rPr lang="en-US" sz="5000" b="1">
                <a:solidFill>
                  <a:srgbClr val="FFFFFF"/>
                </a:solidFill>
              </a:rPr>
              <a:t>Research Overview</a:t>
            </a:r>
            <a:endParaRPr sz="5000" b="1">
              <a:solidFill>
                <a:srgbClr val="FFFFFF"/>
              </a:solidFill>
            </a:endParaRPr>
          </a:p>
        </p:txBody>
      </p:sp>
      <p:sp>
        <p:nvSpPr>
          <p:cNvPr id="192" name="Google Shape;192;p6"/>
          <p:cNvSpPr txBox="1">
            <a:spLocks noGrp="1"/>
          </p:cNvSpPr>
          <p:nvPr>
            <p:ph type="body" idx="2"/>
          </p:nvPr>
        </p:nvSpPr>
        <p:spPr>
          <a:xfrm>
            <a:off x="483675" y="1856625"/>
            <a:ext cx="4812000" cy="4023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2400"/>
              <a:buNone/>
            </a:pPr>
            <a:r>
              <a:rPr lang="en-US" sz="2700" b="1">
                <a:solidFill>
                  <a:srgbClr val="93C47D"/>
                </a:solidFill>
              </a:rPr>
              <a:t>Total Surveys Taken:  77</a:t>
            </a:r>
            <a:endParaRPr sz="2700" b="1">
              <a:solidFill>
                <a:srgbClr val="93C47D"/>
              </a:solidFill>
            </a:endParaRPr>
          </a:p>
          <a:p>
            <a:pPr marL="0" lvl="0" indent="0" algn="ctr" rtl="0">
              <a:lnSpc>
                <a:spcPct val="90000"/>
              </a:lnSpc>
              <a:spcBef>
                <a:spcPts val="1200"/>
              </a:spcBef>
              <a:spcAft>
                <a:spcPts val="0"/>
              </a:spcAft>
              <a:buSzPts val="2400"/>
              <a:buNone/>
            </a:pPr>
            <a:r>
              <a:rPr lang="en-US" sz="2700" b="1">
                <a:solidFill>
                  <a:srgbClr val="93C47D"/>
                </a:solidFill>
              </a:rPr>
              <a:t>Total Interviews Taken: 12</a:t>
            </a:r>
            <a:endParaRPr sz="2300" b="1">
              <a:solidFill>
                <a:srgbClr val="93C47D"/>
              </a:solidFill>
            </a:endParaRPr>
          </a:p>
          <a:p>
            <a:pPr marL="0" lvl="0" indent="0" algn="l" rtl="0">
              <a:lnSpc>
                <a:spcPct val="90000"/>
              </a:lnSpc>
              <a:spcBef>
                <a:spcPts val="1200"/>
              </a:spcBef>
              <a:spcAft>
                <a:spcPts val="2100"/>
              </a:spcAft>
              <a:buSzPts val="2400"/>
              <a:buNone/>
            </a:pPr>
            <a:endParaRPr sz="2400" b="1"/>
          </a:p>
        </p:txBody>
      </p:sp>
      <p:pic>
        <p:nvPicPr>
          <p:cNvPr id="193" name="Google Shape;193;p6"/>
          <p:cNvPicPr preferRelativeResize="0"/>
          <p:nvPr/>
        </p:nvPicPr>
        <p:blipFill>
          <a:blip r:embed="rId3">
            <a:alphaModFix/>
          </a:blip>
          <a:stretch>
            <a:fillRect/>
          </a:stretch>
        </p:blipFill>
        <p:spPr>
          <a:xfrm>
            <a:off x="6505900" y="1543075"/>
            <a:ext cx="4285149" cy="4285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txBox="1">
            <a:spLocks noGrp="1"/>
          </p:cNvSpPr>
          <p:nvPr>
            <p:ph type="title"/>
          </p:nvPr>
        </p:nvSpPr>
        <p:spPr>
          <a:xfrm>
            <a:off x="357100" y="345350"/>
            <a:ext cx="8326500" cy="887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000"/>
              <a:buFont typeface="Corbel"/>
              <a:buNone/>
            </a:pPr>
            <a:r>
              <a:rPr lang="en-US" sz="5000" b="1">
                <a:solidFill>
                  <a:srgbClr val="FFFFFF"/>
                </a:solidFill>
              </a:rPr>
              <a:t>Statistics from Surveys</a:t>
            </a:r>
            <a:endParaRPr sz="4200" b="1">
              <a:solidFill>
                <a:srgbClr val="FFFFFF"/>
              </a:solidFill>
            </a:endParaRPr>
          </a:p>
        </p:txBody>
      </p:sp>
      <p:sp>
        <p:nvSpPr>
          <p:cNvPr id="199" name="Google Shape;199;p7"/>
          <p:cNvSpPr txBox="1">
            <a:spLocks noGrp="1"/>
          </p:cNvSpPr>
          <p:nvPr>
            <p:ph type="body" idx="2"/>
          </p:nvPr>
        </p:nvSpPr>
        <p:spPr>
          <a:xfrm>
            <a:off x="455800" y="4148850"/>
            <a:ext cx="2820300" cy="2028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endParaRPr dirty="0"/>
          </a:p>
          <a:p>
            <a:pPr marL="285750" lvl="0" indent="-298450" algn="l" rtl="0">
              <a:lnSpc>
                <a:spcPct val="100000"/>
              </a:lnSpc>
              <a:spcBef>
                <a:spcPts val="1200"/>
              </a:spcBef>
              <a:spcAft>
                <a:spcPts val="0"/>
              </a:spcAft>
              <a:buClr>
                <a:srgbClr val="93C47D"/>
              </a:buClr>
              <a:buSzPts val="2000"/>
              <a:buFont typeface="Arial"/>
              <a:buChar char="•"/>
            </a:pPr>
            <a:r>
              <a:rPr lang="en-US" sz="2000" b="1" i="1" dirty="0">
                <a:solidFill>
                  <a:srgbClr val="93C47D"/>
                </a:solidFill>
              </a:rPr>
              <a:t>Interested in online shopping</a:t>
            </a:r>
            <a:endParaRPr sz="1600" b="1" i="1" dirty="0">
              <a:solidFill>
                <a:srgbClr val="93C47D"/>
              </a:solidFill>
            </a:endParaRPr>
          </a:p>
          <a:p>
            <a:pPr marL="285750" lvl="0" indent="-298450" algn="l" rtl="0">
              <a:lnSpc>
                <a:spcPct val="100000"/>
              </a:lnSpc>
              <a:spcBef>
                <a:spcPts val="1200"/>
              </a:spcBef>
              <a:spcAft>
                <a:spcPts val="0"/>
              </a:spcAft>
              <a:buClr>
                <a:srgbClr val="93C47D"/>
              </a:buClr>
              <a:buSzPts val="2000"/>
              <a:buFont typeface="Arial"/>
              <a:buChar char="•"/>
            </a:pPr>
            <a:r>
              <a:rPr lang="en-US" sz="2000" b="1" i="1" dirty="0">
                <a:solidFill>
                  <a:srgbClr val="93C47D"/>
                </a:solidFill>
              </a:rPr>
              <a:t>Using a fashion app</a:t>
            </a:r>
            <a:endParaRPr sz="1600" b="1" i="1" dirty="0">
              <a:solidFill>
                <a:srgbClr val="93C47D"/>
              </a:solidFill>
            </a:endParaRPr>
          </a:p>
        </p:txBody>
      </p:sp>
      <p:pic>
        <p:nvPicPr>
          <p:cNvPr id="200" name="Google Shape;200;p7"/>
          <p:cNvPicPr preferRelativeResize="0"/>
          <p:nvPr/>
        </p:nvPicPr>
        <p:blipFill>
          <a:blip r:embed="rId3">
            <a:alphaModFix/>
          </a:blip>
          <a:stretch>
            <a:fillRect/>
          </a:stretch>
        </p:blipFill>
        <p:spPr>
          <a:xfrm>
            <a:off x="514975" y="1341650"/>
            <a:ext cx="5562000" cy="2417925"/>
          </a:xfrm>
          <a:prstGeom prst="rect">
            <a:avLst/>
          </a:prstGeom>
          <a:noFill/>
          <a:ln>
            <a:noFill/>
          </a:ln>
        </p:spPr>
      </p:pic>
      <p:pic>
        <p:nvPicPr>
          <p:cNvPr id="201" name="Google Shape;201;p7"/>
          <p:cNvPicPr preferRelativeResize="0"/>
          <p:nvPr/>
        </p:nvPicPr>
        <p:blipFill>
          <a:blip r:embed="rId4">
            <a:alphaModFix/>
          </a:blip>
          <a:stretch>
            <a:fillRect/>
          </a:stretch>
        </p:blipFill>
        <p:spPr>
          <a:xfrm>
            <a:off x="6506725" y="1341650"/>
            <a:ext cx="5108550" cy="2417925"/>
          </a:xfrm>
          <a:prstGeom prst="rect">
            <a:avLst/>
          </a:prstGeom>
          <a:noFill/>
          <a:ln>
            <a:noFill/>
          </a:ln>
        </p:spPr>
      </p:pic>
      <p:pic>
        <p:nvPicPr>
          <p:cNvPr id="202" name="Google Shape;202;p7"/>
          <p:cNvPicPr preferRelativeResize="0"/>
          <p:nvPr/>
        </p:nvPicPr>
        <p:blipFill>
          <a:blip r:embed="rId5">
            <a:alphaModFix/>
          </a:blip>
          <a:stretch>
            <a:fillRect/>
          </a:stretch>
        </p:blipFill>
        <p:spPr>
          <a:xfrm>
            <a:off x="3210700" y="3981050"/>
            <a:ext cx="6478374" cy="2724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8"/>
          <p:cNvSpPr txBox="1">
            <a:spLocks noGrp="1"/>
          </p:cNvSpPr>
          <p:nvPr>
            <p:ph type="title"/>
          </p:nvPr>
        </p:nvSpPr>
        <p:spPr>
          <a:xfrm>
            <a:off x="357100" y="345350"/>
            <a:ext cx="8326500" cy="887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4000"/>
              <a:buFont typeface="Corbel"/>
              <a:buNone/>
            </a:pPr>
            <a:r>
              <a:rPr lang="en-US" sz="5000" b="1">
                <a:solidFill>
                  <a:srgbClr val="FFFFFF"/>
                </a:solidFill>
              </a:rPr>
              <a:t>Statistics from Surveys</a:t>
            </a:r>
            <a:endParaRPr sz="4200" b="1">
              <a:solidFill>
                <a:srgbClr val="FFFFFF"/>
              </a:solidFill>
            </a:endParaRPr>
          </a:p>
        </p:txBody>
      </p:sp>
      <p:pic>
        <p:nvPicPr>
          <p:cNvPr id="208" name="Google Shape;208;p8"/>
          <p:cNvPicPr preferRelativeResize="0"/>
          <p:nvPr/>
        </p:nvPicPr>
        <p:blipFill>
          <a:blip r:embed="rId3">
            <a:alphaModFix/>
          </a:blip>
          <a:stretch>
            <a:fillRect/>
          </a:stretch>
        </p:blipFill>
        <p:spPr>
          <a:xfrm>
            <a:off x="5789525" y="4086675"/>
            <a:ext cx="6041519" cy="2427825"/>
          </a:xfrm>
          <a:prstGeom prst="rect">
            <a:avLst/>
          </a:prstGeom>
          <a:noFill/>
          <a:ln>
            <a:noFill/>
          </a:ln>
        </p:spPr>
      </p:pic>
      <p:sp>
        <p:nvSpPr>
          <p:cNvPr id="209" name="Google Shape;209;p8"/>
          <p:cNvSpPr txBox="1">
            <a:spLocks noGrp="1"/>
          </p:cNvSpPr>
          <p:nvPr>
            <p:ph type="body" idx="2"/>
          </p:nvPr>
        </p:nvSpPr>
        <p:spPr>
          <a:xfrm>
            <a:off x="7525325" y="1448850"/>
            <a:ext cx="3340200" cy="194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endParaRPr dirty="0"/>
          </a:p>
          <a:p>
            <a:pPr marL="457200" lvl="0" indent="-387350" algn="l" rtl="0">
              <a:lnSpc>
                <a:spcPct val="100000"/>
              </a:lnSpc>
              <a:spcBef>
                <a:spcPts val="1200"/>
              </a:spcBef>
              <a:spcAft>
                <a:spcPts val="0"/>
              </a:spcAft>
              <a:buClr>
                <a:srgbClr val="93C47D"/>
              </a:buClr>
              <a:buSzPts val="2500"/>
              <a:buChar char="●"/>
            </a:pPr>
            <a:r>
              <a:rPr lang="en-US" sz="2500" b="1" i="1" dirty="0">
                <a:solidFill>
                  <a:srgbClr val="93C47D"/>
                </a:solidFill>
              </a:rPr>
              <a:t>Importance of Price</a:t>
            </a:r>
            <a:endParaRPr sz="2500" b="1" i="1" dirty="0">
              <a:solidFill>
                <a:srgbClr val="93C47D"/>
              </a:solidFill>
            </a:endParaRPr>
          </a:p>
        </p:txBody>
      </p:sp>
      <p:pic>
        <p:nvPicPr>
          <p:cNvPr id="210" name="Google Shape;210;p8"/>
          <p:cNvPicPr preferRelativeResize="0"/>
          <p:nvPr/>
        </p:nvPicPr>
        <p:blipFill>
          <a:blip r:embed="rId4">
            <a:alphaModFix/>
          </a:blip>
          <a:stretch>
            <a:fillRect/>
          </a:stretch>
        </p:blipFill>
        <p:spPr>
          <a:xfrm>
            <a:off x="517500" y="1390450"/>
            <a:ext cx="5245548" cy="2427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8538e1362b_4_19"/>
          <p:cNvSpPr txBox="1">
            <a:spLocks noGrp="1"/>
          </p:cNvSpPr>
          <p:nvPr>
            <p:ph type="title"/>
          </p:nvPr>
        </p:nvSpPr>
        <p:spPr>
          <a:xfrm>
            <a:off x="357100" y="345350"/>
            <a:ext cx="8326500" cy="887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4000"/>
              <a:buFont typeface="Corbel"/>
              <a:buNone/>
            </a:pPr>
            <a:r>
              <a:rPr lang="en-US" sz="5000" b="1">
                <a:solidFill>
                  <a:srgbClr val="FFFFFF"/>
                </a:solidFill>
              </a:rPr>
              <a:t>Statistics from Surveys</a:t>
            </a:r>
            <a:endParaRPr sz="4200" b="1">
              <a:solidFill>
                <a:srgbClr val="FFFFFF"/>
              </a:solidFill>
            </a:endParaRPr>
          </a:p>
        </p:txBody>
      </p:sp>
      <p:pic>
        <p:nvPicPr>
          <p:cNvPr id="216" name="Google Shape;216;g8538e1362b_4_19"/>
          <p:cNvPicPr preferRelativeResize="0"/>
          <p:nvPr/>
        </p:nvPicPr>
        <p:blipFill>
          <a:blip r:embed="rId3">
            <a:alphaModFix/>
          </a:blip>
          <a:stretch>
            <a:fillRect/>
          </a:stretch>
        </p:blipFill>
        <p:spPr>
          <a:xfrm>
            <a:off x="470900" y="1379775"/>
            <a:ext cx="5251175" cy="2518050"/>
          </a:xfrm>
          <a:prstGeom prst="rect">
            <a:avLst/>
          </a:prstGeom>
          <a:noFill/>
          <a:ln>
            <a:noFill/>
          </a:ln>
        </p:spPr>
      </p:pic>
      <p:sp>
        <p:nvSpPr>
          <p:cNvPr id="217" name="Google Shape;217;g8538e1362b_4_19"/>
          <p:cNvSpPr txBox="1">
            <a:spLocks noGrp="1"/>
          </p:cNvSpPr>
          <p:nvPr>
            <p:ph type="body" idx="2"/>
          </p:nvPr>
        </p:nvSpPr>
        <p:spPr>
          <a:xfrm>
            <a:off x="568675" y="4389375"/>
            <a:ext cx="3329100" cy="194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endParaRPr dirty="0"/>
          </a:p>
          <a:p>
            <a:pPr marL="285750" lvl="0" indent="-330200" algn="l" rtl="0">
              <a:lnSpc>
                <a:spcPct val="100000"/>
              </a:lnSpc>
              <a:spcBef>
                <a:spcPts val="1200"/>
              </a:spcBef>
              <a:spcAft>
                <a:spcPts val="0"/>
              </a:spcAft>
              <a:buClr>
                <a:srgbClr val="93C47D"/>
              </a:buClr>
              <a:buSzPts val="2500"/>
              <a:buFont typeface="Arial"/>
              <a:buChar char="•"/>
            </a:pPr>
            <a:r>
              <a:rPr lang="en-US" sz="2500" b="1" i="1" dirty="0">
                <a:solidFill>
                  <a:srgbClr val="93C47D"/>
                </a:solidFill>
              </a:rPr>
              <a:t>Matching outfit with accessories</a:t>
            </a:r>
            <a:endParaRPr sz="2500" b="1" i="1" dirty="0">
              <a:solidFill>
                <a:srgbClr val="93C47D"/>
              </a:solidFill>
            </a:endParaRPr>
          </a:p>
        </p:txBody>
      </p:sp>
      <p:pic>
        <p:nvPicPr>
          <p:cNvPr id="218" name="Google Shape;218;g8538e1362b_4_19"/>
          <p:cNvPicPr preferRelativeResize="0"/>
          <p:nvPr/>
        </p:nvPicPr>
        <p:blipFill>
          <a:blip r:embed="rId4">
            <a:alphaModFix/>
          </a:blip>
          <a:stretch>
            <a:fillRect/>
          </a:stretch>
        </p:blipFill>
        <p:spPr>
          <a:xfrm>
            <a:off x="5771425" y="3996500"/>
            <a:ext cx="5387408" cy="25863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1530</TotalTime>
  <Words>842</Words>
  <Application>Microsoft Office PowerPoint</Application>
  <PresentationFormat>Widescreen</PresentationFormat>
  <Paragraphs>155</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Noto Sans Symbols</vt:lpstr>
      <vt:lpstr>Arial</vt:lpstr>
      <vt:lpstr>Wingdings</vt:lpstr>
      <vt:lpstr>Roboto</vt:lpstr>
      <vt:lpstr>Calibri</vt:lpstr>
      <vt:lpstr>Corbel</vt:lpstr>
      <vt:lpstr>Geometric</vt:lpstr>
      <vt:lpstr>PowerPoint Presentation</vt:lpstr>
      <vt:lpstr>Problem</vt:lpstr>
      <vt:lpstr>Objective</vt:lpstr>
      <vt:lpstr>Design Thinking Phases</vt:lpstr>
      <vt:lpstr>EMPATHIZE</vt:lpstr>
      <vt:lpstr>Research Overview</vt:lpstr>
      <vt:lpstr>Statistics from Surveys</vt:lpstr>
      <vt:lpstr>Statistics from Surveys</vt:lpstr>
      <vt:lpstr>Statistics from Surveys</vt:lpstr>
      <vt:lpstr>DEFINE</vt:lpstr>
      <vt:lpstr>Defining Our Users </vt:lpstr>
      <vt:lpstr>User Personas</vt:lpstr>
      <vt:lpstr>What did we learn about our users? </vt:lpstr>
      <vt:lpstr>IDEATION</vt:lpstr>
      <vt:lpstr>“Come up with more creative ideas”</vt:lpstr>
      <vt:lpstr>Clustering the ideas</vt:lpstr>
      <vt:lpstr>PROTOTYPE</vt:lpstr>
      <vt:lpstr>Style assisting</vt:lpstr>
      <vt:lpstr>Design of the application</vt:lpstr>
      <vt:lpstr>Login</vt:lpstr>
      <vt:lpstr>Registration</vt:lpstr>
      <vt:lpstr>Successful Registration</vt:lpstr>
      <vt:lpstr>Categories &amp; Subcategories</vt:lpstr>
      <vt:lpstr>Products List &amp; Product</vt:lpstr>
      <vt:lpstr>Cart</vt:lpstr>
      <vt:lpstr>Sidebar Menu</vt:lpstr>
      <vt:lpstr>Upload Product</vt:lpstr>
      <vt:lpstr>TEST</vt:lpstr>
      <vt:lpstr>Improve Categories &amp; Subcategories</vt:lpstr>
      <vt:lpstr>Implementation of the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Dauletbak, Dalyapraz</dc:creator>
  <cp:lastModifiedBy>Nel Talverdi</cp:lastModifiedBy>
  <cp:revision>3</cp:revision>
  <dcterms:created xsi:type="dcterms:W3CDTF">2018-05-09T19:22:03Z</dcterms:created>
  <dcterms:modified xsi:type="dcterms:W3CDTF">2020-05-17T20:51:15Z</dcterms:modified>
</cp:coreProperties>
</file>