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3781-EA8E-4655-8BDE-ACD3B3060402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F337-275A-41AC-9FB5-9742252AB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3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3781-EA8E-4655-8BDE-ACD3B3060402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F337-275A-41AC-9FB5-9742252AB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3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3781-EA8E-4655-8BDE-ACD3B3060402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F337-275A-41AC-9FB5-9742252AB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79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3781-EA8E-4655-8BDE-ACD3B3060402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F337-275A-41AC-9FB5-9742252AB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21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3781-EA8E-4655-8BDE-ACD3B3060402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F337-275A-41AC-9FB5-9742252AB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97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3781-EA8E-4655-8BDE-ACD3B3060402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F337-275A-41AC-9FB5-9742252AB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00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3781-EA8E-4655-8BDE-ACD3B3060402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F337-275A-41AC-9FB5-9742252AB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28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3781-EA8E-4655-8BDE-ACD3B3060402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F337-275A-41AC-9FB5-9742252AB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2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3781-EA8E-4655-8BDE-ACD3B3060402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F337-275A-41AC-9FB5-9742252AB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6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3781-EA8E-4655-8BDE-ACD3B3060402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F337-275A-41AC-9FB5-9742252AB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54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3781-EA8E-4655-8BDE-ACD3B3060402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F337-275A-41AC-9FB5-9742252AB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55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13781-EA8E-4655-8BDE-ACD3B3060402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1F337-275A-41AC-9FB5-9742252AB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71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81367" y="530872"/>
            <a:ext cx="380952" cy="571428"/>
            <a:chOff x="6000762" y="3333762"/>
            <a:chExt cx="380952" cy="57142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0762" y="3333762"/>
              <a:ext cx="190476" cy="19047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0762" y="3524238"/>
              <a:ext cx="190476" cy="190476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1238" y="3524238"/>
              <a:ext cx="190476" cy="190476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1238" y="3714714"/>
              <a:ext cx="190476" cy="190476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 rot="5400000">
            <a:off x="586129" y="1178515"/>
            <a:ext cx="380952" cy="571428"/>
            <a:chOff x="6000762" y="3333762"/>
            <a:chExt cx="380952" cy="571428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000762" y="3333762"/>
              <a:ext cx="190476" cy="190476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000762" y="3524238"/>
              <a:ext cx="190476" cy="190476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191238" y="3524238"/>
              <a:ext cx="190476" cy="190476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191238" y="3714714"/>
              <a:ext cx="190476" cy="190476"/>
            </a:xfrm>
            <a:prstGeom prst="rect">
              <a:avLst/>
            </a:prstGeom>
          </p:spPr>
        </p:pic>
      </p:grpSp>
      <p:grpSp>
        <p:nvGrpSpPr>
          <p:cNvPr id="14" name="그룹 13"/>
          <p:cNvGrpSpPr/>
          <p:nvPr/>
        </p:nvGrpSpPr>
        <p:grpSpPr>
          <a:xfrm rot="5400000">
            <a:off x="1414622" y="1178516"/>
            <a:ext cx="380952" cy="571428"/>
            <a:chOff x="6000763" y="3333762"/>
            <a:chExt cx="380952" cy="571428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191239" y="3333762"/>
              <a:ext cx="190476" cy="19047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000763" y="3524238"/>
              <a:ext cx="190476" cy="19047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191238" y="3524238"/>
              <a:ext cx="190476" cy="190476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000768" y="3714714"/>
              <a:ext cx="190476" cy="190476"/>
            </a:xfrm>
            <a:prstGeom prst="rect">
              <a:avLst/>
            </a:prstGeom>
          </p:spPr>
        </p:pic>
      </p:grpSp>
      <p:grpSp>
        <p:nvGrpSpPr>
          <p:cNvPr id="19" name="그룹 18"/>
          <p:cNvGrpSpPr/>
          <p:nvPr/>
        </p:nvGrpSpPr>
        <p:grpSpPr>
          <a:xfrm rot="10800000">
            <a:off x="1319383" y="530872"/>
            <a:ext cx="380953" cy="571428"/>
            <a:chOff x="6000762" y="3333762"/>
            <a:chExt cx="380953" cy="571428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191239" y="3333762"/>
              <a:ext cx="190476" cy="190476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000762" y="3524238"/>
              <a:ext cx="190476" cy="19047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191238" y="3524238"/>
              <a:ext cx="190476" cy="190476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000762" y="3714714"/>
              <a:ext cx="190476" cy="190476"/>
            </a:xfrm>
            <a:prstGeom prst="rect">
              <a:avLst/>
            </a:prstGeom>
          </p:spPr>
        </p:pic>
      </p:grpSp>
      <p:grpSp>
        <p:nvGrpSpPr>
          <p:cNvPr id="28" name="그룹 27"/>
          <p:cNvGrpSpPr/>
          <p:nvPr/>
        </p:nvGrpSpPr>
        <p:grpSpPr>
          <a:xfrm>
            <a:off x="2338353" y="530872"/>
            <a:ext cx="380952" cy="380952"/>
            <a:chOff x="2904296" y="626110"/>
            <a:chExt cx="380952" cy="380952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4296" y="626110"/>
              <a:ext cx="190476" cy="190476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4772" y="626110"/>
              <a:ext cx="190476" cy="190476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4772" y="816586"/>
              <a:ext cx="190476" cy="190476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4296" y="816586"/>
              <a:ext cx="190476" cy="190476"/>
            </a:xfrm>
            <a:prstGeom prst="rect">
              <a:avLst/>
            </a:prstGeom>
          </p:spPr>
        </p:pic>
      </p:grpSp>
      <p:grpSp>
        <p:nvGrpSpPr>
          <p:cNvPr id="33" name="그룹 32"/>
          <p:cNvGrpSpPr/>
          <p:nvPr/>
        </p:nvGrpSpPr>
        <p:grpSpPr>
          <a:xfrm>
            <a:off x="3382269" y="539714"/>
            <a:ext cx="380952" cy="571428"/>
            <a:chOff x="3382269" y="539714"/>
            <a:chExt cx="380952" cy="571428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269" y="539714"/>
              <a:ext cx="190476" cy="190476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2745" y="539714"/>
              <a:ext cx="190476" cy="190476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269" y="730190"/>
              <a:ext cx="190476" cy="190476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269" y="920666"/>
              <a:ext cx="190476" cy="190476"/>
            </a:xfrm>
            <a:prstGeom prst="rect">
              <a:avLst/>
            </a:prstGeom>
          </p:spPr>
        </p:pic>
      </p:grpSp>
      <p:grpSp>
        <p:nvGrpSpPr>
          <p:cNvPr id="34" name="그룹 33"/>
          <p:cNvGrpSpPr/>
          <p:nvPr/>
        </p:nvGrpSpPr>
        <p:grpSpPr>
          <a:xfrm rot="5400000">
            <a:off x="4046564" y="444476"/>
            <a:ext cx="380952" cy="571428"/>
            <a:chOff x="3382269" y="539714"/>
            <a:chExt cx="380952" cy="571428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382269" y="539714"/>
              <a:ext cx="190476" cy="190476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572745" y="539714"/>
              <a:ext cx="190476" cy="190476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382269" y="730190"/>
              <a:ext cx="190476" cy="190476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382269" y="920666"/>
              <a:ext cx="190476" cy="190476"/>
            </a:xfrm>
            <a:prstGeom prst="rect">
              <a:avLst/>
            </a:prstGeom>
          </p:spPr>
        </p:pic>
      </p:grpSp>
      <p:grpSp>
        <p:nvGrpSpPr>
          <p:cNvPr id="39" name="그룹 38"/>
          <p:cNvGrpSpPr/>
          <p:nvPr/>
        </p:nvGrpSpPr>
        <p:grpSpPr>
          <a:xfrm rot="10800000">
            <a:off x="4139916" y="1015904"/>
            <a:ext cx="380952" cy="571428"/>
            <a:chOff x="3382269" y="539714"/>
            <a:chExt cx="380952" cy="571428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382269" y="539714"/>
              <a:ext cx="190476" cy="190476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572745" y="539714"/>
              <a:ext cx="190476" cy="190476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382269" y="730190"/>
              <a:ext cx="190476" cy="190476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382269" y="920666"/>
              <a:ext cx="190476" cy="190476"/>
            </a:xfrm>
            <a:prstGeom prst="rect">
              <a:avLst/>
            </a:prstGeom>
          </p:spPr>
        </p:pic>
      </p:grpSp>
      <p:grpSp>
        <p:nvGrpSpPr>
          <p:cNvPr id="44" name="그룹 43"/>
          <p:cNvGrpSpPr/>
          <p:nvPr/>
        </p:nvGrpSpPr>
        <p:grpSpPr>
          <a:xfrm rot="16200000">
            <a:off x="3473250" y="1105562"/>
            <a:ext cx="380952" cy="571428"/>
            <a:chOff x="3382269" y="539714"/>
            <a:chExt cx="380952" cy="571428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382269" y="539714"/>
              <a:ext cx="190476" cy="190476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572745" y="539714"/>
              <a:ext cx="190476" cy="190476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382269" y="730190"/>
              <a:ext cx="190476" cy="190476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382269" y="920666"/>
              <a:ext cx="190476" cy="190476"/>
            </a:xfrm>
            <a:prstGeom prst="rect">
              <a:avLst/>
            </a:prstGeom>
          </p:spPr>
        </p:pic>
      </p:grpSp>
      <p:grpSp>
        <p:nvGrpSpPr>
          <p:cNvPr id="49" name="그룹 48"/>
          <p:cNvGrpSpPr/>
          <p:nvPr/>
        </p:nvGrpSpPr>
        <p:grpSpPr>
          <a:xfrm rot="16200000">
            <a:off x="5187534" y="444476"/>
            <a:ext cx="380952" cy="571428"/>
            <a:chOff x="3191793" y="539714"/>
            <a:chExt cx="380952" cy="571428"/>
          </a:xfrm>
        </p:grpSpPr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382269" y="539714"/>
              <a:ext cx="190476" cy="190476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191793" y="539714"/>
              <a:ext cx="190476" cy="190476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382269" y="730190"/>
              <a:ext cx="190476" cy="190476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382269" y="920666"/>
              <a:ext cx="190476" cy="190476"/>
            </a:xfrm>
            <a:prstGeom prst="rect">
              <a:avLst/>
            </a:prstGeom>
          </p:spPr>
        </p:pic>
      </p:grpSp>
      <p:grpSp>
        <p:nvGrpSpPr>
          <p:cNvPr id="54" name="그룹 53"/>
          <p:cNvGrpSpPr/>
          <p:nvPr/>
        </p:nvGrpSpPr>
        <p:grpSpPr>
          <a:xfrm>
            <a:off x="5851829" y="539714"/>
            <a:ext cx="380952" cy="571428"/>
            <a:chOff x="3191793" y="539714"/>
            <a:chExt cx="380952" cy="571428"/>
          </a:xfrm>
        </p:grpSpPr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269" y="539714"/>
              <a:ext cx="190476" cy="190476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1793" y="539714"/>
              <a:ext cx="190476" cy="190476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269" y="730190"/>
              <a:ext cx="190476" cy="190476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269" y="920666"/>
              <a:ext cx="190476" cy="190476"/>
            </a:xfrm>
            <a:prstGeom prst="rect">
              <a:avLst/>
            </a:prstGeom>
          </p:spPr>
        </p:pic>
      </p:grpSp>
      <p:grpSp>
        <p:nvGrpSpPr>
          <p:cNvPr id="59" name="그룹 58"/>
          <p:cNvGrpSpPr/>
          <p:nvPr/>
        </p:nvGrpSpPr>
        <p:grpSpPr>
          <a:xfrm rot="10800000">
            <a:off x="5088039" y="1024746"/>
            <a:ext cx="380952" cy="571428"/>
            <a:chOff x="3191793" y="539714"/>
            <a:chExt cx="380952" cy="571428"/>
          </a:xfrm>
        </p:grpSpPr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382269" y="539714"/>
              <a:ext cx="190476" cy="190476"/>
            </a:xfrm>
            <a:prstGeom prst="rect">
              <a:avLst/>
            </a:prstGeom>
          </p:spPr>
        </p:pic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191793" y="539714"/>
              <a:ext cx="190476" cy="190476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382269" y="730190"/>
              <a:ext cx="190476" cy="190476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382269" y="920666"/>
              <a:ext cx="190476" cy="190476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 rot="5400000">
            <a:off x="5756591" y="1119984"/>
            <a:ext cx="380952" cy="571428"/>
            <a:chOff x="3191793" y="539714"/>
            <a:chExt cx="380952" cy="571428"/>
          </a:xfrm>
        </p:grpSpPr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382269" y="539714"/>
              <a:ext cx="190476" cy="190476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191793" y="539714"/>
              <a:ext cx="190476" cy="190476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382269" y="730190"/>
              <a:ext cx="190476" cy="190476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382269" y="920666"/>
              <a:ext cx="190476" cy="190476"/>
            </a:xfrm>
            <a:prstGeom prst="rect">
              <a:avLst/>
            </a:prstGeom>
          </p:spPr>
        </p:pic>
      </p:grpSp>
      <p:grpSp>
        <p:nvGrpSpPr>
          <p:cNvPr id="73" name="그룹 72"/>
          <p:cNvGrpSpPr/>
          <p:nvPr/>
        </p:nvGrpSpPr>
        <p:grpSpPr>
          <a:xfrm>
            <a:off x="6801838" y="530872"/>
            <a:ext cx="759533" cy="190476"/>
            <a:chOff x="6801838" y="530872"/>
            <a:chExt cx="759533" cy="190476"/>
          </a:xfrm>
        </p:grpSpPr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1838" y="530872"/>
              <a:ext cx="190476" cy="190476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2314" y="530872"/>
              <a:ext cx="190476" cy="190476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0419" y="530872"/>
              <a:ext cx="190476" cy="190476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895" y="530872"/>
              <a:ext cx="190476" cy="190476"/>
            </a:xfrm>
            <a:prstGeom prst="rect">
              <a:avLst/>
            </a:prstGeom>
          </p:spPr>
        </p:pic>
      </p:grpSp>
      <p:grpSp>
        <p:nvGrpSpPr>
          <p:cNvPr id="74" name="그룹 73"/>
          <p:cNvGrpSpPr/>
          <p:nvPr/>
        </p:nvGrpSpPr>
        <p:grpSpPr>
          <a:xfrm rot="5400000">
            <a:off x="7385877" y="814572"/>
            <a:ext cx="759534" cy="190476"/>
            <a:chOff x="6801838" y="530872"/>
            <a:chExt cx="759534" cy="190476"/>
          </a:xfrm>
        </p:grpSpPr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801838" y="530872"/>
              <a:ext cx="190476" cy="190476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992314" y="530872"/>
              <a:ext cx="190476" cy="190476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180419" y="530872"/>
              <a:ext cx="190476" cy="190476"/>
            </a:xfrm>
            <a:prstGeom prst="rect">
              <a:avLst/>
            </a:prstGeom>
          </p:spPr>
        </p:pic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370896" y="530872"/>
              <a:ext cx="190476" cy="190476"/>
            </a:xfrm>
            <a:prstGeom prst="rect">
              <a:avLst/>
            </a:prstGeom>
          </p:spPr>
        </p:pic>
      </p:grpSp>
      <p:grpSp>
        <p:nvGrpSpPr>
          <p:cNvPr id="84" name="그룹 83"/>
          <p:cNvGrpSpPr/>
          <p:nvPr/>
        </p:nvGrpSpPr>
        <p:grpSpPr>
          <a:xfrm>
            <a:off x="8957075" y="967507"/>
            <a:ext cx="571428" cy="380552"/>
            <a:chOff x="8957075" y="967507"/>
            <a:chExt cx="571428" cy="380552"/>
          </a:xfrm>
        </p:grpSpPr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7551" y="967507"/>
              <a:ext cx="190476" cy="190476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7075" y="1156262"/>
              <a:ext cx="190476" cy="190476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7551" y="1156262"/>
              <a:ext cx="190476" cy="190476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8027" y="1157583"/>
              <a:ext cx="190476" cy="190476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 rot="5400000">
            <a:off x="9552930" y="870749"/>
            <a:ext cx="571428" cy="380552"/>
            <a:chOff x="8957075" y="967507"/>
            <a:chExt cx="571428" cy="380552"/>
          </a:xfrm>
        </p:grpSpPr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147551" y="967507"/>
              <a:ext cx="190476" cy="190476"/>
            </a:xfrm>
            <a:prstGeom prst="rect">
              <a:avLst/>
            </a:prstGeom>
          </p:spPr>
        </p:pic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57075" y="1156262"/>
              <a:ext cx="190476" cy="190476"/>
            </a:xfrm>
            <a:prstGeom prst="rect">
              <a:avLst/>
            </a:prstGeom>
          </p:spPr>
        </p:pic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147551" y="1156262"/>
              <a:ext cx="190476" cy="190476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38027" y="1157583"/>
              <a:ext cx="190476" cy="190476"/>
            </a:xfrm>
            <a:prstGeom prst="rect">
              <a:avLst/>
            </a:prstGeom>
          </p:spPr>
        </p:pic>
      </p:grpSp>
      <p:grpSp>
        <p:nvGrpSpPr>
          <p:cNvPr id="90" name="그룹 89"/>
          <p:cNvGrpSpPr/>
          <p:nvPr/>
        </p:nvGrpSpPr>
        <p:grpSpPr>
          <a:xfrm rot="10800000">
            <a:off x="10240841" y="966187"/>
            <a:ext cx="571428" cy="380552"/>
            <a:chOff x="8957075" y="967507"/>
            <a:chExt cx="571428" cy="380552"/>
          </a:xfrm>
        </p:grpSpPr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147551" y="967507"/>
              <a:ext cx="190476" cy="190476"/>
            </a:xfrm>
            <a:prstGeom prst="rect">
              <a:avLst/>
            </a:prstGeom>
          </p:spPr>
        </p:pic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957075" y="1156262"/>
              <a:ext cx="190476" cy="190476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147551" y="1156262"/>
              <a:ext cx="190476" cy="190476"/>
            </a:xfrm>
            <a:prstGeom prst="rect">
              <a:avLst/>
            </a:prstGeom>
          </p:spPr>
        </p:pic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338027" y="1157583"/>
              <a:ext cx="190476" cy="190476"/>
            </a:xfrm>
            <a:prstGeom prst="rect">
              <a:avLst/>
            </a:prstGeom>
          </p:spPr>
        </p:pic>
      </p:grpSp>
      <p:grpSp>
        <p:nvGrpSpPr>
          <p:cNvPr id="95" name="그룹 94"/>
          <p:cNvGrpSpPr/>
          <p:nvPr/>
        </p:nvGrpSpPr>
        <p:grpSpPr>
          <a:xfrm rot="16200000">
            <a:off x="10814450" y="870749"/>
            <a:ext cx="571428" cy="380552"/>
            <a:chOff x="8957075" y="967507"/>
            <a:chExt cx="571428" cy="380552"/>
          </a:xfrm>
        </p:grpSpPr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147551" y="967507"/>
              <a:ext cx="190476" cy="190476"/>
            </a:xfrm>
            <a:prstGeom prst="rect">
              <a:avLst/>
            </a:prstGeom>
          </p:spPr>
        </p:pic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957075" y="1156262"/>
              <a:ext cx="190476" cy="190476"/>
            </a:xfrm>
            <a:prstGeom prst="rect">
              <a:avLst/>
            </a:prstGeom>
          </p:spPr>
        </p:pic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147551" y="1156262"/>
              <a:ext cx="190476" cy="190476"/>
            </a:xfrm>
            <a:prstGeom prst="rect">
              <a:avLst/>
            </a:prstGeom>
          </p:spPr>
        </p:pic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338027" y="1157583"/>
              <a:ext cx="190476" cy="190476"/>
            </a:xfrm>
            <a:prstGeom prst="rect">
              <a:avLst/>
            </a:prstGeom>
          </p:spPr>
        </p:pic>
      </p:grpSp>
      <p:grpSp>
        <p:nvGrpSpPr>
          <p:cNvPr id="104" name="그룹 103"/>
          <p:cNvGrpSpPr/>
          <p:nvPr/>
        </p:nvGrpSpPr>
        <p:grpSpPr>
          <a:xfrm>
            <a:off x="490891" y="2742501"/>
            <a:ext cx="571428" cy="380952"/>
            <a:chOff x="300415" y="2207110"/>
            <a:chExt cx="571428" cy="380952"/>
          </a:xfrm>
        </p:grpSpPr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891" y="2207110"/>
              <a:ext cx="190476" cy="190476"/>
            </a:xfrm>
            <a:prstGeom prst="rect">
              <a:avLst/>
            </a:prstGeom>
          </p:spPr>
        </p:pic>
        <p:pic>
          <p:nvPicPr>
            <p:cNvPr id="101" name="그림 10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67" y="2207110"/>
              <a:ext cx="190476" cy="190476"/>
            </a:xfrm>
            <a:prstGeom prst="rect">
              <a:avLst/>
            </a:prstGeom>
          </p:spPr>
        </p:pic>
        <p:pic>
          <p:nvPicPr>
            <p:cNvPr id="102" name="그림 10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891" y="2397586"/>
              <a:ext cx="190476" cy="190476"/>
            </a:xfrm>
            <a:prstGeom prst="rect">
              <a:avLst/>
            </a:prstGeom>
          </p:spPr>
        </p:pic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415" y="2397586"/>
              <a:ext cx="190476" cy="190476"/>
            </a:xfrm>
            <a:prstGeom prst="rect">
              <a:avLst/>
            </a:prstGeom>
          </p:spPr>
        </p:pic>
      </p:grpSp>
      <p:grpSp>
        <p:nvGrpSpPr>
          <p:cNvPr id="105" name="그룹 104"/>
          <p:cNvGrpSpPr/>
          <p:nvPr/>
        </p:nvGrpSpPr>
        <p:grpSpPr>
          <a:xfrm rot="16200000">
            <a:off x="586129" y="2111872"/>
            <a:ext cx="571428" cy="380952"/>
            <a:chOff x="300415" y="2207110"/>
            <a:chExt cx="571428" cy="380952"/>
          </a:xfrm>
        </p:grpSpPr>
        <p:pic>
          <p:nvPicPr>
            <p:cNvPr id="106" name="그림 10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90891" y="2207110"/>
              <a:ext cx="190476" cy="190476"/>
            </a:xfrm>
            <a:prstGeom prst="rect">
              <a:avLst/>
            </a:prstGeom>
          </p:spPr>
        </p:pic>
        <p:pic>
          <p:nvPicPr>
            <p:cNvPr id="107" name="그림 10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81367" y="2207110"/>
              <a:ext cx="190476" cy="190476"/>
            </a:xfrm>
            <a:prstGeom prst="rect">
              <a:avLst/>
            </a:prstGeom>
          </p:spPr>
        </p:pic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90891" y="2397586"/>
              <a:ext cx="190476" cy="190476"/>
            </a:xfrm>
            <a:prstGeom prst="rect">
              <a:avLst/>
            </a:prstGeom>
          </p:spPr>
        </p:pic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00415" y="2397586"/>
              <a:ext cx="190476" cy="190476"/>
            </a:xfrm>
            <a:prstGeom prst="rect">
              <a:avLst/>
            </a:prstGeom>
          </p:spPr>
        </p:pic>
      </p:grpSp>
      <p:grpSp>
        <p:nvGrpSpPr>
          <p:cNvPr id="110" name="그룹 109"/>
          <p:cNvGrpSpPr/>
          <p:nvPr/>
        </p:nvGrpSpPr>
        <p:grpSpPr>
          <a:xfrm rot="16200000">
            <a:off x="1224145" y="2111539"/>
            <a:ext cx="571428" cy="380954"/>
            <a:chOff x="300415" y="2207108"/>
            <a:chExt cx="571428" cy="380954"/>
          </a:xfrm>
        </p:grpSpPr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90891" y="2207110"/>
              <a:ext cx="190476" cy="190476"/>
            </a:xfrm>
            <a:prstGeom prst="rect">
              <a:avLst/>
            </a:prstGeom>
          </p:spPr>
        </p:pic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81367" y="2397586"/>
              <a:ext cx="190476" cy="190476"/>
            </a:xfrm>
            <a:prstGeom prst="rect">
              <a:avLst/>
            </a:prstGeom>
          </p:spPr>
        </p:pic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90891" y="2397586"/>
              <a:ext cx="190476" cy="190476"/>
            </a:xfrm>
            <a:prstGeom prst="rect">
              <a:avLst/>
            </a:prstGeom>
          </p:spPr>
        </p:pic>
        <p:pic>
          <p:nvPicPr>
            <p:cNvPr id="114" name="그림 1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00415" y="2207108"/>
              <a:ext cx="190476" cy="190476"/>
            </a:xfrm>
            <a:prstGeom prst="rect">
              <a:avLst/>
            </a:prstGeom>
          </p:spPr>
        </p:pic>
      </p:grpSp>
      <p:grpSp>
        <p:nvGrpSpPr>
          <p:cNvPr id="115" name="그룹 114"/>
          <p:cNvGrpSpPr/>
          <p:nvPr/>
        </p:nvGrpSpPr>
        <p:grpSpPr>
          <a:xfrm>
            <a:off x="1319384" y="2742499"/>
            <a:ext cx="571428" cy="380954"/>
            <a:chOff x="300415" y="2207108"/>
            <a:chExt cx="571428" cy="380954"/>
          </a:xfrm>
        </p:grpSpPr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891" y="2207110"/>
              <a:ext cx="190476" cy="190476"/>
            </a:xfrm>
            <a:prstGeom prst="rect">
              <a:avLst/>
            </a:prstGeom>
          </p:spPr>
        </p:pic>
        <p:pic>
          <p:nvPicPr>
            <p:cNvPr id="117" name="그림 1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67" y="2397586"/>
              <a:ext cx="190476" cy="190476"/>
            </a:xfrm>
            <a:prstGeom prst="rect">
              <a:avLst/>
            </a:prstGeom>
          </p:spPr>
        </p:pic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891" y="2397586"/>
              <a:ext cx="190476" cy="190476"/>
            </a:xfrm>
            <a:prstGeom prst="rect">
              <a:avLst/>
            </a:prstGeom>
          </p:spPr>
        </p:pic>
        <p:pic>
          <p:nvPicPr>
            <p:cNvPr id="119" name="그림 1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415" y="2207108"/>
              <a:ext cx="190476" cy="190476"/>
            </a:xfrm>
            <a:prstGeom prst="rect">
              <a:avLst/>
            </a:prstGeom>
          </p:spPr>
        </p:pic>
      </p:grpSp>
      <p:grpSp>
        <p:nvGrpSpPr>
          <p:cNvPr id="124" name="그룹 123"/>
          <p:cNvGrpSpPr/>
          <p:nvPr/>
        </p:nvGrpSpPr>
        <p:grpSpPr>
          <a:xfrm>
            <a:off x="2333628" y="2016301"/>
            <a:ext cx="380952" cy="380953"/>
            <a:chOff x="2333628" y="2016301"/>
            <a:chExt cx="380952" cy="380953"/>
          </a:xfrm>
        </p:grpSpPr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3628" y="2016302"/>
              <a:ext cx="190476" cy="190476"/>
            </a:xfrm>
            <a:prstGeom prst="rect">
              <a:avLst/>
            </a:prstGeom>
          </p:spPr>
        </p:pic>
        <p:pic>
          <p:nvPicPr>
            <p:cNvPr id="121" name="그림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104" y="2016301"/>
              <a:ext cx="190476" cy="190476"/>
            </a:xfrm>
            <a:prstGeom prst="rect">
              <a:avLst/>
            </a:prstGeom>
          </p:spPr>
        </p:pic>
        <p:pic>
          <p:nvPicPr>
            <p:cNvPr id="122" name="그림 1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104" y="2206778"/>
              <a:ext cx="190476" cy="190476"/>
            </a:xfrm>
            <a:prstGeom prst="rect">
              <a:avLst/>
            </a:prstGeom>
          </p:spPr>
        </p:pic>
        <p:pic>
          <p:nvPicPr>
            <p:cNvPr id="123" name="그림 1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3628" y="2206778"/>
              <a:ext cx="190476" cy="190476"/>
            </a:xfrm>
            <a:prstGeom prst="rect">
              <a:avLst/>
            </a:prstGeom>
          </p:spPr>
        </p:pic>
      </p:grpSp>
      <p:grpSp>
        <p:nvGrpSpPr>
          <p:cNvPr id="142" name="그룹 141"/>
          <p:cNvGrpSpPr/>
          <p:nvPr/>
        </p:nvGrpSpPr>
        <p:grpSpPr>
          <a:xfrm>
            <a:off x="3347872" y="2024697"/>
            <a:ext cx="380952" cy="571196"/>
            <a:chOff x="3347872" y="2024697"/>
            <a:chExt cx="380952" cy="571196"/>
          </a:xfrm>
        </p:grpSpPr>
        <p:pic>
          <p:nvPicPr>
            <p:cNvPr id="125" name="그림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72" y="2024697"/>
              <a:ext cx="190476" cy="190476"/>
            </a:xfrm>
            <a:prstGeom prst="rect">
              <a:avLst/>
            </a:prstGeom>
          </p:spPr>
        </p:pic>
        <p:pic>
          <p:nvPicPr>
            <p:cNvPr id="126" name="그림 1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72" y="2214941"/>
              <a:ext cx="190476" cy="190476"/>
            </a:xfrm>
            <a:prstGeom prst="rect">
              <a:avLst/>
            </a:prstGeom>
          </p:spPr>
        </p:pic>
        <p:pic>
          <p:nvPicPr>
            <p:cNvPr id="127" name="그림 1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8348" y="2024697"/>
              <a:ext cx="190476" cy="190476"/>
            </a:xfrm>
            <a:prstGeom prst="rect">
              <a:avLst/>
            </a:prstGeom>
          </p:spPr>
        </p:pic>
        <p:pic>
          <p:nvPicPr>
            <p:cNvPr id="128" name="그림 1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72" y="2405417"/>
              <a:ext cx="190476" cy="190476"/>
            </a:xfrm>
            <a:prstGeom prst="rect">
              <a:avLst/>
            </a:prstGeom>
          </p:spPr>
        </p:pic>
      </p:grpSp>
      <p:grpSp>
        <p:nvGrpSpPr>
          <p:cNvPr id="141" name="그룹 140"/>
          <p:cNvGrpSpPr/>
          <p:nvPr/>
        </p:nvGrpSpPr>
        <p:grpSpPr>
          <a:xfrm>
            <a:off x="4139916" y="2024697"/>
            <a:ext cx="571428" cy="380952"/>
            <a:chOff x="3586179" y="2996259"/>
            <a:chExt cx="571428" cy="380952"/>
          </a:xfrm>
        </p:grpSpPr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6179" y="2996259"/>
              <a:ext cx="190476" cy="190476"/>
            </a:xfrm>
            <a:prstGeom prst="rect">
              <a:avLst/>
            </a:prstGeom>
          </p:spPr>
        </p:pic>
        <p:pic>
          <p:nvPicPr>
            <p:cNvPr id="130" name="그림 1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6655" y="2996259"/>
              <a:ext cx="190476" cy="190476"/>
            </a:xfrm>
            <a:prstGeom prst="rect">
              <a:avLst/>
            </a:prstGeom>
          </p:spPr>
        </p:pic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7131" y="2996259"/>
              <a:ext cx="190476" cy="190476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7131" y="3186735"/>
              <a:ext cx="190476" cy="190476"/>
            </a:xfrm>
            <a:prstGeom prst="rect">
              <a:avLst/>
            </a:prstGeom>
          </p:spPr>
        </p:pic>
      </p:grpSp>
      <p:grpSp>
        <p:nvGrpSpPr>
          <p:cNvPr id="143" name="그룹 142"/>
          <p:cNvGrpSpPr/>
          <p:nvPr/>
        </p:nvGrpSpPr>
        <p:grpSpPr>
          <a:xfrm rot="5400000">
            <a:off x="4233183" y="2734341"/>
            <a:ext cx="571428" cy="380952"/>
            <a:chOff x="3586179" y="2996259"/>
            <a:chExt cx="571428" cy="380952"/>
          </a:xfrm>
        </p:grpSpPr>
        <p:pic>
          <p:nvPicPr>
            <p:cNvPr id="144" name="그림 1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586179" y="2996259"/>
              <a:ext cx="190476" cy="190476"/>
            </a:xfrm>
            <a:prstGeom prst="rect">
              <a:avLst/>
            </a:prstGeom>
          </p:spPr>
        </p:pic>
        <p:pic>
          <p:nvPicPr>
            <p:cNvPr id="145" name="그림 1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776655" y="2996259"/>
              <a:ext cx="190476" cy="190476"/>
            </a:xfrm>
            <a:prstGeom prst="rect">
              <a:avLst/>
            </a:prstGeom>
          </p:spPr>
        </p:pic>
        <p:pic>
          <p:nvPicPr>
            <p:cNvPr id="146" name="그림 1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967131" y="2996259"/>
              <a:ext cx="190476" cy="190476"/>
            </a:xfrm>
            <a:prstGeom prst="rect">
              <a:avLst/>
            </a:prstGeom>
          </p:spPr>
        </p:pic>
        <p:pic>
          <p:nvPicPr>
            <p:cNvPr id="147" name="그림 1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967131" y="3186735"/>
              <a:ext cx="190476" cy="190476"/>
            </a:xfrm>
            <a:prstGeom prst="rect">
              <a:avLst/>
            </a:prstGeom>
          </p:spPr>
        </p:pic>
      </p:grpSp>
      <p:grpSp>
        <p:nvGrpSpPr>
          <p:cNvPr id="148" name="그룹 147"/>
          <p:cNvGrpSpPr/>
          <p:nvPr/>
        </p:nvGrpSpPr>
        <p:grpSpPr>
          <a:xfrm rot="10800000">
            <a:off x="3347872" y="2821348"/>
            <a:ext cx="571428" cy="380952"/>
            <a:chOff x="3586179" y="2996259"/>
            <a:chExt cx="571428" cy="380952"/>
          </a:xfrm>
        </p:grpSpPr>
        <p:pic>
          <p:nvPicPr>
            <p:cNvPr id="149" name="그림 1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586179" y="2996259"/>
              <a:ext cx="190476" cy="190476"/>
            </a:xfrm>
            <a:prstGeom prst="rect">
              <a:avLst/>
            </a:prstGeom>
          </p:spPr>
        </p:pic>
        <p:pic>
          <p:nvPicPr>
            <p:cNvPr id="150" name="그림 14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776655" y="2996259"/>
              <a:ext cx="190476" cy="190476"/>
            </a:xfrm>
            <a:prstGeom prst="rect">
              <a:avLst/>
            </a:prstGeom>
          </p:spPr>
        </p:pic>
        <p:pic>
          <p:nvPicPr>
            <p:cNvPr id="151" name="그림 1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67131" y="2996259"/>
              <a:ext cx="190476" cy="190476"/>
            </a:xfrm>
            <a:prstGeom prst="rect">
              <a:avLst/>
            </a:prstGeom>
          </p:spPr>
        </p:pic>
        <p:pic>
          <p:nvPicPr>
            <p:cNvPr id="152" name="그림 15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67131" y="3186735"/>
              <a:ext cx="190476" cy="190476"/>
            </a:xfrm>
            <a:prstGeom prst="rect">
              <a:avLst/>
            </a:prstGeom>
          </p:spPr>
        </p:pic>
      </p:grpSp>
      <p:grpSp>
        <p:nvGrpSpPr>
          <p:cNvPr id="153" name="그룹 152"/>
          <p:cNvGrpSpPr/>
          <p:nvPr/>
        </p:nvGrpSpPr>
        <p:grpSpPr>
          <a:xfrm>
            <a:off x="5118494" y="2081206"/>
            <a:ext cx="571428" cy="380952"/>
            <a:chOff x="3586179" y="2996259"/>
            <a:chExt cx="571428" cy="380952"/>
          </a:xfrm>
        </p:grpSpPr>
        <p:pic>
          <p:nvPicPr>
            <p:cNvPr id="154" name="그림 1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6179" y="2996259"/>
              <a:ext cx="190476" cy="190476"/>
            </a:xfrm>
            <a:prstGeom prst="rect">
              <a:avLst/>
            </a:prstGeom>
          </p:spPr>
        </p:pic>
        <p:pic>
          <p:nvPicPr>
            <p:cNvPr id="155" name="그림 15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6655" y="2996259"/>
              <a:ext cx="190476" cy="190476"/>
            </a:xfrm>
            <a:prstGeom prst="rect">
              <a:avLst/>
            </a:prstGeom>
          </p:spPr>
        </p:pic>
        <p:pic>
          <p:nvPicPr>
            <p:cNvPr id="156" name="그림 1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7131" y="2996259"/>
              <a:ext cx="190476" cy="190476"/>
            </a:xfrm>
            <a:prstGeom prst="rect">
              <a:avLst/>
            </a:prstGeom>
          </p:spPr>
        </p:pic>
        <p:pic>
          <p:nvPicPr>
            <p:cNvPr id="157" name="그림 15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6179" y="3186735"/>
              <a:ext cx="190476" cy="190476"/>
            </a:xfrm>
            <a:prstGeom prst="rect">
              <a:avLst/>
            </a:prstGeom>
          </p:spPr>
        </p:pic>
      </p:grpSp>
      <p:grpSp>
        <p:nvGrpSpPr>
          <p:cNvPr id="158" name="그룹 157"/>
          <p:cNvGrpSpPr/>
          <p:nvPr/>
        </p:nvGrpSpPr>
        <p:grpSpPr>
          <a:xfrm rot="5400000">
            <a:off x="6124060" y="2176444"/>
            <a:ext cx="571428" cy="380952"/>
            <a:chOff x="3586179" y="2996259"/>
            <a:chExt cx="571428" cy="380952"/>
          </a:xfrm>
        </p:grpSpPr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586179" y="2996259"/>
              <a:ext cx="190476" cy="190476"/>
            </a:xfrm>
            <a:prstGeom prst="rect">
              <a:avLst/>
            </a:prstGeom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776655" y="2996259"/>
              <a:ext cx="190476" cy="190476"/>
            </a:xfrm>
            <a:prstGeom prst="rect">
              <a:avLst/>
            </a:prstGeom>
          </p:spPr>
        </p:pic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967131" y="2996259"/>
              <a:ext cx="190476" cy="190476"/>
            </a:xfrm>
            <a:prstGeom prst="rect">
              <a:avLst/>
            </a:prstGeom>
          </p:spPr>
        </p:pic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586179" y="3186735"/>
              <a:ext cx="190476" cy="190476"/>
            </a:xfrm>
            <a:prstGeom prst="rect">
              <a:avLst/>
            </a:prstGeom>
          </p:spPr>
        </p:pic>
      </p:grpSp>
      <p:grpSp>
        <p:nvGrpSpPr>
          <p:cNvPr id="163" name="그룹 162"/>
          <p:cNvGrpSpPr/>
          <p:nvPr/>
        </p:nvGrpSpPr>
        <p:grpSpPr>
          <a:xfrm rot="10800000">
            <a:off x="6028822" y="3059094"/>
            <a:ext cx="571428" cy="380952"/>
            <a:chOff x="3586179" y="2996259"/>
            <a:chExt cx="571428" cy="380952"/>
          </a:xfrm>
        </p:grpSpPr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586179" y="2996259"/>
              <a:ext cx="190476" cy="190476"/>
            </a:xfrm>
            <a:prstGeom prst="rect">
              <a:avLst/>
            </a:prstGeom>
          </p:spPr>
        </p:pic>
        <p:pic>
          <p:nvPicPr>
            <p:cNvPr id="165" name="그림 16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776655" y="2996259"/>
              <a:ext cx="190476" cy="190476"/>
            </a:xfrm>
            <a:prstGeom prst="rect">
              <a:avLst/>
            </a:prstGeom>
          </p:spPr>
        </p:pic>
        <p:pic>
          <p:nvPicPr>
            <p:cNvPr id="166" name="그림 16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67131" y="2996259"/>
              <a:ext cx="190476" cy="190476"/>
            </a:xfrm>
            <a:prstGeom prst="rect">
              <a:avLst/>
            </a:prstGeom>
          </p:spPr>
        </p:pic>
        <p:pic>
          <p:nvPicPr>
            <p:cNvPr id="167" name="그림 16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586179" y="3186735"/>
              <a:ext cx="190476" cy="190476"/>
            </a:xfrm>
            <a:prstGeom prst="rect">
              <a:avLst/>
            </a:prstGeom>
          </p:spPr>
        </p:pic>
      </p:grpSp>
      <p:grpSp>
        <p:nvGrpSpPr>
          <p:cNvPr id="168" name="그룹 167"/>
          <p:cNvGrpSpPr/>
          <p:nvPr/>
        </p:nvGrpSpPr>
        <p:grpSpPr>
          <a:xfrm rot="16200000">
            <a:off x="5023256" y="2963856"/>
            <a:ext cx="571428" cy="380952"/>
            <a:chOff x="3586179" y="2996259"/>
            <a:chExt cx="571428" cy="380952"/>
          </a:xfrm>
        </p:grpSpPr>
        <p:pic>
          <p:nvPicPr>
            <p:cNvPr id="169" name="그림 16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586179" y="2996259"/>
              <a:ext cx="190476" cy="190476"/>
            </a:xfrm>
            <a:prstGeom prst="rect">
              <a:avLst/>
            </a:prstGeom>
          </p:spPr>
        </p:pic>
        <p:pic>
          <p:nvPicPr>
            <p:cNvPr id="170" name="그림 1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776655" y="2996259"/>
              <a:ext cx="190476" cy="190476"/>
            </a:xfrm>
            <a:prstGeom prst="rect">
              <a:avLst/>
            </a:prstGeom>
          </p:spPr>
        </p:pic>
        <p:pic>
          <p:nvPicPr>
            <p:cNvPr id="171" name="그림 1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967131" y="2996259"/>
              <a:ext cx="190476" cy="190476"/>
            </a:xfrm>
            <a:prstGeom prst="rect">
              <a:avLst/>
            </a:prstGeom>
          </p:spPr>
        </p:pic>
        <p:pic>
          <p:nvPicPr>
            <p:cNvPr id="172" name="그림 17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586179" y="3186735"/>
              <a:ext cx="190476" cy="190476"/>
            </a:xfrm>
            <a:prstGeom prst="rect">
              <a:avLst/>
            </a:prstGeom>
          </p:spPr>
        </p:pic>
      </p:grpSp>
      <p:grpSp>
        <p:nvGrpSpPr>
          <p:cNvPr id="177" name="그룹 176"/>
          <p:cNvGrpSpPr/>
          <p:nvPr/>
        </p:nvGrpSpPr>
        <p:grpSpPr>
          <a:xfrm>
            <a:off x="7073872" y="2203707"/>
            <a:ext cx="190476" cy="761904"/>
            <a:chOff x="7914724" y="3535308"/>
            <a:chExt cx="190476" cy="761904"/>
          </a:xfrm>
        </p:grpSpPr>
        <p:pic>
          <p:nvPicPr>
            <p:cNvPr id="173" name="그림 17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4724" y="3535308"/>
              <a:ext cx="190476" cy="190476"/>
            </a:xfrm>
            <a:prstGeom prst="rect">
              <a:avLst/>
            </a:prstGeom>
          </p:spPr>
        </p:pic>
        <p:pic>
          <p:nvPicPr>
            <p:cNvPr id="174" name="그림 17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4724" y="3916260"/>
              <a:ext cx="190476" cy="190476"/>
            </a:xfrm>
            <a:prstGeom prst="rect">
              <a:avLst/>
            </a:prstGeom>
          </p:spPr>
        </p:pic>
        <p:pic>
          <p:nvPicPr>
            <p:cNvPr id="175" name="그림 17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4724" y="4106736"/>
              <a:ext cx="190476" cy="190476"/>
            </a:xfrm>
            <a:prstGeom prst="rect">
              <a:avLst/>
            </a:prstGeom>
          </p:spPr>
        </p:pic>
        <p:pic>
          <p:nvPicPr>
            <p:cNvPr id="176" name="그림 17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4724" y="3725784"/>
              <a:ext cx="190476" cy="190476"/>
            </a:xfrm>
            <a:prstGeom prst="rect">
              <a:avLst/>
            </a:prstGeom>
          </p:spPr>
        </p:pic>
      </p:grpSp>
      <p:grpSp>
        <p:nvGrpSpPr>
          <p:cNvPr id="178" name="그룹 177"/>
          <p:cNvGrpSpPr/>
          <p:nvPr/>
        </p:nvGrpSpPr>
        <p:grpSpPr>
          <a:xfrm rot="5400000">
            <a:off x="7959183" y="2103258"/>
            <a:ext cx="190476" cy="761904"/>
            <a:chOff x="7914724" y="3535308"/>
            <a:chExt cx="190476" cy="761904"/>
          </a:xfrm>
        </p:grpSpPr>
        <p:pic>
          <p:nvPicPr>
            <p:cNvPr id="179" name="그림 17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914724" y="3535308"/>
              <a:ext cx="190476" cy="190476"/>
            </a:xfrm>
            <a:prstGeom prst="rect">
              <a:avLst/>
            </a:prstGeom>
          </p:spPr>
        </p:pic>
        <p:pic>
          <p:nvPicPr>
            <p:cNvPr id="180" name="그림 17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914724" y="3916260"/>
              <a:ext cx="190476" cy="190476"/>
            </a:xfrm>
            <a:prstGeom prst="rect">
              <a:avLst/>
            </a:prstGeom>
          </p:spPr>
        </p:pic>
        <p:pic>
          <p:nvPicPr>
            <p:cNvPr id="181" name="그림 1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914724" y="4106736"/>
              <a:ext cx="190476" cy="190476"/>
            </a:xfrm>
            <a:prstGeom prst="rect">
              <a:avLst/>
            </a:prstGeom>
          </p:spPr>
        </p:pic>
        <p:pic>
          <p:nvPicPr>
            <p:cNvPr id="182" name="그림 1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914724" y="3725784"/>
              <a:ext cx="190476" cy="190476"/>
            </a:xfrm>
            <a:prstGeom prst="rect">
              <a:avLst/>
            </a:prstGeom>
          </p:spPr>
        </p:pic>
      </p:grpSp>
      <p:grpSp>
        <p:nvGrpSpPr>
          <p:cNvPr id="183" name="그룹 182"/>
          <p:cNvGrpSpPr/>
          <p:nvPr/>
        </p:nvGrpSpPr>
        <p:grpSpPr>
          <a:xfrm rot="5400000">
            <a:off x="9743606" y="2266309"/>
            <a:ext cx="380952" cy="571428"/>
            <a:chOff x="7724248" y="3725784"/>
            <a:chExt cx="380952" cy="571428"/>
          </a:xfrm>
        </p:grpSpPr>
        <p:pic>
          <p:nvPicPr>
            <p:cNvPr id="184" name="그림 18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724248" y="3916260"/>
              <a:ext cx="190476" cy="190476"/>
            </a:xfrm>
            <a:prstGeom prst="rect">
              <a:avLst/>
            </a:prstGeom>
          </p:spPr>
        </p:pic>
        <p:pic>
          <p:nvPicPr>
            <p:cNvPr id="185" name="그림 18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914724" y="3916260"/>
              <a:ext cx="190476" cy="190476"/>
            </a:xfrm>
            <a:prstGeom prst="rect">
              <a:avLst/>
            </a:prstGeom>
          </p:spPr>
        </p:pic>
        <p:pic>
          <p:nvPicPr>
            <p:cNvPr id="186" name="그림 18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914724" y="4106736"/>
              <a:ext cx="190476" cy="190476"/>
            </a:xfrm>
            <a:prstGeom prst="rect">
              <a:avLst/>
            </a:prstGeom>
          </p:spPr>
        </p:pic>
        <p:pic>
          <p:nvPicPr>
            <p:cNvPr id="187" name="그림 18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914724" y="3725784"/>
              <a:ext cx="190476" cy="190476"/>
            </a:xfrm>
            <a:prstGeom prst="rect">
              <a:avLst/>
            </a:prstGeom>
          </p:spPr>
        </p:pic>
      </p:grpSp>
      <p:grpSp>
        <p:nvGrpSpPr>
          <p:cNvPr id="188" name="그룹 187"/>
          <p:cNvGrpSpPr/>
          <p:nvPr/>
        </p:nvGrpSpPr>
        <p:grpSpPr>
          <a:xfrm rot="10800000">
            <a:off x="10511637" y="2244822"/>
            <a:ext cx="380952" cy="571428"/>
            <a:chOff x="7724248" y="3725784"/>
            <a:chExt cx="380952" cy="571428"/>
          </a:xfrm>
        </p:grpSpPr>
        <p:pic>
          <p:nvPicPr>
            <p:cNvPr id="189" name="그림 18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724248" y="3916260"/>
              <a:ext cx="190476" cy="190476"/>
            </a:xfrm>
            <a:prstGeom prst="rect">
              <a:avLst/>
            </a:prstGeom>
          </p:spPr>
        </p:pic>
        <p:pic>
          <p:nvPicPr>
            <p:cNvPr id="190" name="그림 18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914724" y="3916260"/>
              <a:ext cx="190476" cy="190476"/>
            </a:xfrm>
            <a:prstGeom prst="rect">
              <a:avLst/>
            </a:prstGeom>
          </p:spPr>
        </p:pic>
        <p:pic>
          <p:nvPicPr>
            <p:cNvPr id="191" name="그림 19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914724" y="4106736"/>
              <a:ext cx="190476" cy="190476"/>
            </a:xfrm>
            <a:prstGeom prst="rect">
              <a:avLst/>
            </a:prstGeom>
          </p:spPr>
        </p:pic>
        <p:pic>
          <p:nvPicPr>
            <p:cNvPr id="192" name="그림 19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914724" y="3725784"/>
              <a:ext cx="190476" cy="190476"/>
            </a:xfrm>
            <a:prstGeom prst="rect">
              <a:avLst/>
            </a:prstGeom>
          </p:spPr>
        </p:pic>
      </p:grpSp>
      <p:grpSp>
        <p:nvGrpSpPr>
          <p:cNvPr id="193" name="그룹 192"/>
          <p:cNvGrpSpPr/>
          <p:nvPr/>
        </p:nvGrpSpPr>
        <p:grpSpPr>
          <a:xfrm rot="16200000">
            <a:off x="9048359" y="2266309"/>
            <a:ext cx="380952" cy="571428"/>
            <a:chOff x="7724248" y="3725784"/>
            <a:chExt cx="380952" cy="571428"/>
          </a:xfrm>
        </p:grpSpPr>
        <p:pic>
          <p:nvPicPr>
            <p:cNvPr id="194" name="그림 19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724248" y="3916260"/>
              <a:ext cx="190476" cy="190476"/>
            </a:xfrm>
            <a:prstGeom prst="rect">
              <a:avLst/>
            </a:prstGeom>
          </p:spPr>
        </p:pic>
        <p:pic>
          <p:nvPicPr>
            <p:cNvPr id="195" name="그림 19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914724" y="3916260"/>
              <a:ext cx="190476" cy="190476"/>
            </a:xfrm>
            <a:prstGeom prst="rect">
              <a:avLst/>
            </a:prstGeom>
          </p:spPr>
        </p:pic>
        <p:pic>
          <p:nvPicPr>
            <p:cNvPr id="196" name="그림 1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914724" y="4106736"/>
              <a:ext cx="190476" cy="190476"/>
            </a:xfrm>
            <a:prstGeom prst="rect">
              <a:avLst/>
            </a:prstGeom>
          </p:spPr>
        </p:pic>
        <p:pic>
          <p:nvPicPr>
            <p:cNvPr id="197" name="그림 19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914724" y="3725784"/>
              <a:ext cx="190476" cy="190476"/>
            </a:xfrm>
            <a:prstGeom prst="rect">
              <a:avLst/>
            </a:prstGeom>
          </p:spPr>
        </p:pic>
      </p:grpSp>
      <p:grpSp>
        <p:nvGrpSpPr>
          <p:cNvPr id="198" name="그룹 197"/>
          <p:cNvGrpSpPr/>
          <p:nvPr/>
        </p:nvGrpSpPr>
        <p:grpSpPr>
          <a:xfrm>
            <a:off x="11330703" y="2259066"/>
            <a:ext cx="380952" cy="571428"/>
            <a:chOff x="7724248" y="3725784"/>
            <a:chExt cx="380952" cy="571428"/>
          </a:xfrm>
        </p:grpSpPr>
        <p:pic>
          <p:nvPicPr>
            <p:cNvPr id="199" name="그림 19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4248" y="3916260"/>
              <a:ext cx="190476" cy="190476"/>
            </a:xfrm>
            <a:prstGeom prst="rect">
              <a:avLst/>
            </a:prstGeom>
          </p:spPr>
        </p:pic>
        <p:pic>
          <p:nvPicPr>
            <p:cNvPr id="200" name="그림 1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4724" y="3916260"/>
              <a:ext cx="190476" cy="190476"/>
            </a:xfrm>
            <a:prstGeom prst="rect">
              <a:avLst/>
            </a:prstGeom>
          </p:spPr>
        </p:pic>
        <p:pic>
          <p:nvPicPr>
            <p:cNvPr id="201" name="그림 20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4724" y="4106736"/>
              <a:ext cx="190476" cy="190476"/>
            </a:xfrm>
            <a:prstGeom prst="rect">
              <a:avLst/>
            </a:prstGeom>
          </p:spPr>
        </p:pic>
        <p:pic>
          <p:nvPicPr>
            <p:cNvPr id="202" name="그림 20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4724" y="3725784"/>
              <a:ext cx="190476" cy="190476"/>
            </a:xfrm>
            <a:prstGeom prst="rect">
              <a:avLst/>
            </a:prstGeom>
          </p:spPr>
        </p:pic>
      </p:grpSp>
      <p:grpSp>
        <p:nvGrpSpPr>
          <p:cNvPr id="306" name="그룹 305"/>
          <p:cNvGrpSpPr/>
          <p:nvPr/>
        </p:nvGrpSpPr>
        <p:grpSpPr>
          <a:xfrm>
            <a:off x="489919" y="3611667"/>
            <a:ext cx="572400" cy="381600"/>
            <a:chOff x="188618" y="4201824"/>
            <a:chExt cx="572400" cy="381600"/>
          </a:xfrm>
        </p:grpSpPr>
        <p:pic>
          <p:nvPicPr>
            <p:cNvPr id="300" name="그림 299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418" y="4201824"/>
              <a:ext cx="190800" cy="190800"/>
            </a:xfrm>
            <a:prstGeom prst="rect">
              <a:avLst/>
            </a:prstGeom>
          </p:spPr>
        </p:pic>
        <p:pic>
          <p:nvPicPr>
            <p:cNvPr id="303" name="그림 302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218" y="4201824"/>
              <a:ext cx="190800" cy="190800"/>
            </a:xfrm>
            <a:prstGeom prst="rect">
              <a:avLst/>
            </a:prstGeom>
          </p:spPr>
        </p:pic>
        <p:pic>
          <p:nvPicPr>
            <p:cNvPr id="304" name="그림 303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418" y="4392624"/>
              <a:ext cx="190800" cy="190800"/>
            </a:xfrm>
            <a:prstGeom prst="rect">
              <a:avLst/>
            </a:prstGeom>
          </p:spPr>
        </p:pic>
        <p:pic>
          <p:nvPicPr>
            <p:cNvPr id="305" name="그림 304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18" y="4392624"/>
              <a:ext cx="190800" cy="190800"/>
            </a:xfrm>
            <a:prstGeom prst="rect">
              <a:avLst/>
            </a:prstGeom>
          </p:spPr>
        </p:pic>
      </p:grpSp>
      <p:grpSp>
        <p:nvGrpSpPr>
          <p:cNvPr id="307" name="그룹 306"/>
          <p:cNvGrpSpPr/>
          <p:nvPr/>
        </p:nvGrpSpPr>
        <p:grpSpPr>
          <a:xfrm rot="5400000">
            <a:off x="394520" y="4247623"/>
            <a:ext cx="572400" cy="381600"/>
            <a:chOff x="82016" y="4148323"/>
            <a:chExt cx="572400" cy="381600"/>
          </a:xfrm>
        </p:grpSpPr>
        <p:pic>
          <p:nvPicPr>
            <p:cNvPr id="308" name="그림 307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72817" y="4148323"/>
              <a:ext cx="190800" cy="190800"/>
            </a:xfrm>
            <a:prstGeom prst="rect">
              <a:avLst/>
            </a:prstGeom>
          </p:spPr>
        </p:pic>
        <p:pic>
          <p:nvPicPr>
            <p:cNvPr id="309" name="그림 308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63616" y="4148323"/>
              <a:ext cx="190800" cy="190800"/>
            </a:xfrm>
            <a:prstGeom prst="rect">
              <a:avLst/>
            </a:prstGeom>
          </p:spPr>
        </p:pic>
        <p:pic>
          <p:nvPicPr>
            <p:cNvPr id="310" name="그림 309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72816" y="4339123"/>
              <a:ext cx="190800" cy="190800"/>
            </a:xfrm>
            <a:prstGeom prst="rect">
              <a:avLst/>
            </a:prstGeom>
          </p:spPr>
        </p:pic>
        <p:pic>
          <p:nvPicPr>
            <p:cNvPr id="311" name="그림 310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2016" y="4339123"/>
              <a:ext cx="190800" cy="190800"/>
            </a:xfrm>
            <a:prstGeom prst="rect">
              <a:avLst/>
            </a:prstGeom>
          </p:spPr>
        </p:pic>
      </p:grpSp>
      <p:grpSp>
        <p:nvGrpSpPr>
          <p:cNvPr id="316" name="그룹 315"/>
          <p:cNvGrpSpPr/>
          <p:nvPr/>
        </p:nvGrpSpPr>
        <p:grpSpPr>
          <a:xfrm>
            <a:off x="1331948" y="4179586"/>
            <a:ext cx="381600" cy="572077"/>
            <a:chOff x="1331948" y="4179586"/>
            <a:chExt cx="381600" cy="572077"/>
          </a:xfrm>
        </p:grpSpPr>
        <p:pic>
          <p:nvPicPr>
            <p:cNvPr id="312" name="그림 311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748" y="4370388"/>
              <a:ext cx="190800" cy="190800"/>
            </a:xfrm>
            <a:prstGeom prst="rect">
              <a:avLst/>
            </a:prstGeom>
          </p:spPr>
        </p:pic>
        <p:pic>
          <p:nvPicPr>
            <p:cNvPr id="313" name="그림 312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948" y="4560863"/>
              <a:ext cx="190800" cy="190800"/>
            </a:xfrm>
            <a:prstGeom prst="rect">
              <a:avLst/>
            </a:prstGeom>
          </p:spPr>
        </p:pic>
        <p:pic>
          <p:nvPicPr>
            <p:cNvPr id="314" name="그림 313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948" y="4370387"/>
              <a:ext cx="190800" cy="190800"/>
            </a:xfrm>
            <a:prstGeom prst="rect">
              <a:avLst/>
            </a:prstGeom>
          </p:spPr>
        </p:pic>
        <p:pic>
          <p:nvPicPr>
            <p:cNvPr id="315" name="그림 314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748" y="4179586"/>
              <a:ext cx="190800" cy="190800"/>
            </a:xfrm>
            <a:prstGeom prst="rect">
              <a:avLst/>
            </a:prstGeom>
          </p:spPr>
        </p:pic>
      </p:grpSp>
      <p:grpSp>
        <p:nvGrpSpPr>
          <p:cNvPr id="317" name="그룹 316"/>
          <p:cNvGrpSpPr/>
          <p:nvPr/>
        </p:nvGrpSpPr>
        <p:grpSpPr>
          <a:xfrm rot="16200000">
            <a:off x="1509213" y="3596646"/>
            <a:ext cx="381600" cy="572076"/>
            <a:chOff x="1331948" y="4179587"/>
            <a:chExt cx="381600" cy="572076"/>
          </a:xfrm>
        </p:grpSpPr>
        <p:pic>
          <p:nvPicPr>
            <p:cNvPr id="318" name="그림 317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522748" y="4370388"/>
              <a:ext cx="190800" cy="190800"/>
            </a:xfrm>
            <a:prstGeom prst="rect">
              <a:avLst/>
            </a:prstGeom>
          </p:spPr>
        </p:pic>
        <p:pic>
          <p:nvPicPr>
            <p:cNvPr id="319" name="그림 318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331948" y="4560863"/>
              <a:ext cx="190800" cy="190800"/>
            </a:xfrm>
            <a:prstGeom prst="rect">
              <a:avLst/>
            </a:prstGeom>
          </p:spPr>
        </p:pic>
        <p:pic>
          <p:nvPicPr>
            <p:cNvPr id="320" name="그림 319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331948" y="4370387"/>
              <a:ext cx="190800" cy="190800"/>
            </a:xfrm>
            <a:prstGeom prst="rect">
              <a:avLst/>
            </a:prstGeom>
          </p:spPr>
        </p:pic>
        <p:pic>
          <p:nvPicPr>
            <p:cNvPr id="321" name="그림 320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522747" y="4179587"/>
              <a:ext cx="190800" cy="190800"/>
            </a:xfrm>
            <a:prstGeom prst="rect">
              <a:avLst/>
            </a:prstGeom>
          </p:spPr>
        </p:pic>
      </p:grpSp>
      <p:grpSp>
        <p:nvGrpSpPr>
          <p:cNvPr id="326" name="그룹 325"/>
          <p:cNvGrpSpPr/>
          <p:nvPr/>
        </p:nvGrpSpPr>
        <p:grpSpPr>
          <a:xfrm>
            <a:off x="2619180" y="3691412"/>
            <a:ext cx="381275" cy="381600"/>
            <a:chOff x="2619180" y="3691412"/>
            <a:chExt cx="381275" cy="381600"/>
          </a:xfrm>
        </p:grpSpPr>
        <p:pic>
          <p:nvPicPr>
            <p:cNvPr id="322" name="그림 321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9180" y="3691412"/>
              <a:ext cx="190800" cy="190800"/>
            </a:xfrm>
            <a:prstGeom prst="rect">
              <a:avLst/>
            </a:prstGeom>
          </p:spPr>
        </p:pic>
        <p:pic>
          <p:nvPicPr>
            <p:cNvPr id="323" name="그림 322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9655" y="3691412"/>
              <a:ext cx="190800" cy="190800"/>
            </a:xfrm>
            <a:prstGeom prst="rect">
              <a:avLst/>
            </a:prstGeom>
          </p:spPr>
        </p:pic>
        <p:pic>
          <p:nvPicPr>
            <p:cNvPr id="324" name="그림 323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9655" y="3882212"/>
              <a:ext cx="190800" cy="190800"/>
            </a:xfrm>
            <a:prstGeom prst="rect">
              <a:avLst/>
            </a:prstGeom>
          </p:spPr>
        </p:pic>
        <p:pic>
          <p:nvPicPr>
            <p:cNvPr id="325" name="그림 324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9180" y="3882212"/>
              <a:ext cx="190800" cy="190800"/>
            </a:xfrm>
            <a:prstGeom prst="rect">
              <a:avLst/>
            </a:prstGeom>
          </p:spPr>
        </p:pic>
      </p:grpSp>
      <p:grpSp>
        <p:nvGrpSpPr>
          <p:cNvPr id="331" name="그룹 330"/>
          <p:cNvGrpSpPr/>
          <p:nvPr/>
        </p:nvGrpSpPr>
        <p:grpSpPr>
          <a:xfrm>
            <a:off x="3347548" y="3713075"/>
            <a:ext cx="381436" cy="572400"/>
            <a:chOff x="3347548" y="3713075"/>
            <a:chExt cx="381436" cy="572400"/>
          </a:xfrm>
        </p:grpSpPr>
        <p:pic>
          <p:nvPicPr>
            <p:cNvPr id="327" name="그림 326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548" y="3713075"/>
              <a:ext cx="190800" cy="190800"/>
            </a:xfrm>
            <a:prstGeom prst="rect">
              <a:avLst/>
            </a:prstGeom>
          </p:spPr>
        </p:pic>
        <p:pic>
          <p:nvPicPr>
            <p:cNvPr id="328" name="그림 327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8184" y="3713075"/>
              <a:ext cx="190800" cy="190800"/>
            </a:xfrm>
            <a:prstGeom prst="rect">
              <a:avLst/>
            </a:prstGeom>
          </p:spPr>
        </p:pic>
        <p:pic>
          <p:nvPicPr>
            <p:cNvPr id="329" name="그림 328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548" y="3903875"/>
              <a:ext cx="190800" cy="190800"/>
            </a:xfrm>
            <a:prstGeom prst="rect">
              <a:avLst/>
            </a:prstGeom>
          </p:spPr>
        </p:pic>
        <p:pic>
          <p:nvPicPr>
            <p:cNvPr id="330" name="그림 329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8923" y="4094675"/>
              <a:ext cx="190800" cy="190800"/>
            </a:xfrm>
            <a:prstGeom prst="rect">
              <a:avLst/>
            </a:prstGeom>
          </p:spPr>
        </p:pic>
      </p:grpSp>
      <p:grpSp>
        <p:nvGrpSpPr>
          <p:cNvPr id="332" name="그룹 331"/>
          <p:cNvGrpSpPr/>
          <p:nvPr/>
        </p:nvGrpSpPr>
        <p:grpSpPr>
          <a:xfrm rot="16200000">
            <a:off x="3442123" y="4414505"/>
            <a:ext cx="382442" cy="572400"/>
            <a:chOff x="3346542" y="3713075"/>
            <a:chExt cx="382442" cy="572400"/>
          </a:xfrm>
        </p:grpSpPr>
        <p:pic>
          <p:nvPicPr>
            <p:cNvPr id="333" name="그림 332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347548" y="3713075"/>
              <a:ext cx="190800" cy="190800"/>
            </a:xfrm>
            <a:prstGeom prst="rect">
              <a:avLst/>
            </a:prstGeom>
          </p:spPr>
        </p:pic>
        <p:pic>
          <p:nvPicPr>
            <p:cNvPr id="334" name="그림 333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538184" y="3713075"/>
              <a:ext cx="190800" cy="190800"/>
            </a:xfrm>
            <a:prstGeom prst="rect">
              <a:avLst/>
            </a:prstGeom>
          </p:spPr>
        </p:pic>
        <p:pic>
          <p:nvPicPr>
            <p:cNvPr id="335" name="그림 334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347548" y="3903875"/>
              <a:ext cx="190800" cy="190800"/>
            </a:xfrm>
            <a:prstGeom prst="rect">
              <a:avLst/>
            </a:prstGeom>
          </p:spPr>
        </p:pic>
        <p:pic>
          <p:nvPicPr>
            <p:cNvPr id="336" name="그림 335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346542" y="4094675"/>
              <a:ext cx="190800" cy="190800"/>
            </a:xfrm>
            <a:prstGeom prst="rect">
              <a:avLst/>
            </a:prstGeom>
          </p:spPr>
        </p:pic>
      </p:grpSp>
      <p:grpSp>
        <p:nvGrpSpPr>
          <p:cNvPr id="337" name="그룹 336"/>
          <p:cNvGrpSpPr/>
          <p:nvPr/>
        </p:nvGrpSpPr>
        <p:grpSpPr>
          <a:xfrm rot="10800000">
            <a:off x="4132519" y="4343023"/>
            <a:ext cx="382442" cy="572400"/>
            <a:chOff x="3346542" y="3713075"/>
            <a:chExt cx="382442" cy="572400"/>
          </a:xfrm>
        </p:grpSpPr>
        <p:pic>
          <p:nvPicPr>
            <p:cNvPr id="338" name="그림 337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347548" y="3713075"/>
              <a:ext cx="190800" cy="190800"/>
            </a:xfrm>
            <a:prstGeom prst="rect">
              <a:avLst/>
            </a:prstGeom>
          </p:spPr>
        </p:pic>
        <p:pic>
          <p:nvPicPr>
            <p:cNvPr id="339" name="그림 338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538184" y="3713075"/>
              <a:ext cx="190800" cy="190800"/>
            </a:xfrm>
            <a:prstGeom prst="rect">
              <a:avLst/>
            </a:prstGeom>
          </p:spPr>
        </p:pic>
        <p:pic>
          <p:nvPicPr>
            <p:cNvPr id="340" name="그림 339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347548" y="3903875"/>
              <a:ext cx="190800" cy="190800"/>
            </a:xfrm>
            <a:prstGeom prst="rect">
              <a:avLst/>
            </a:prstGeom>
          </p:spPr>
        </p:pic>
        <p:pic>
          <p:nvPicPr>
            <p:cNvPr id="341" name="그림 340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346542" y="4094675"/>
              <a:ext cx="190800" cy="190800"/>
            </a:xfrm>
            <a:prstGeom prst="rect">
              <a:avLst/>
            </a:prstGeom>
          </p:spPr>
        </p:pic>
      </p:grpSp>
      <p:grpSp>
        <p:nvGrpSpPr>
          <p:cNvPr id="342" name="그룹 341"/>
          <p:cNvGrpSpPr/>
          <p:nvPr/>
        </p:nvGrpSpPr>
        <p:grpSpPr>
          <a:xfrm rot="5400000">
            <a:off x="4060482" y="3618855"/>
            <a:ext cx="382442" cy="572400"/>
            <a:chOff x="3346542" y="3713075"/>
            <a:chExt cx="382442" cy="572400"/>
          </a:xfrm>
        </p:grpSpPr>
        <p:pic>
          <p:nvPicPr>
            <p:cNvPr id="343" name="그림 342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347548" y="3713075"/>
              <a:ext cx="190800" cy="190800"/>
            </a:xfrm>
            <a:prstGeom prst="rect">
              <a:avLst/>
            </a:prstGeom>
          </p:spPr>
        </p:pic>
        <p:pic>
          <p:nvPicPr>
            <p:cNvPr id="344" name="그림 343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538184" y="3713075"/>
              <a:ext cx="190800" cy="190800"/>
            </a:xfrm>
            <a:prstGeom prst="rect">
              <a:avLst/>
            </a:prstGeom>
          </p:spPr>
        </p:pic>
        <p:pic>
          <p:nvPicPr>
            <p:cNvPr id="345" name="그림 344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347548" y="3903875"/>
              <a:ext cx="190800" cy="190800"/>
            </a:xfrm>
            <a:prstGeom prst="rect">
              <a:avLst/>
            </a:prstGeom>
          </p:spPr>
        </p:pic>
        <p:pic>
          <p:nvPicPr>
            <p:cNvPr id="346" name="그림 345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346542" y="4094675"/>
              <a:ext cx="190800" cy="190800"/>
            </a:xfrm>
            <a:prstGeom prst="rect">
              <a:avLst/>
            </a:prstGeom>
          </p:spPr>
        </p:pic>
      </p:grpSp>
      <p:grpSp>
        <p:nvGrpSpPr>
          <p:cNvPr id="351" name="그룹 350"/>
          <p:cNvGrpSpPr/>
          <p:nvPr/>
        </p:nvGrpSpPr>
        <p:grpSpPr>
          <a:xfrm>
            <a:off x="5122051" y="3706674"/>
            <a:ext cx="571914" cy="381600"/>
            <a:chOff x="5023094" y="5420809"/>
            <a:chExt cx="571914" cy="381600"/>
          </a:xfrm>
        </p:grpSpPr>
        <p:pic>
          <p:nvPicPr>
            <p:cNvPr id="347" name="그림 346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3094" y="5611609"/>
              <a:ext cx="190800" cy="190800"/>
            </a:xfrm>
            <a:prstGeom prst="rect">
              <a:avLst/>
            </a:prstGeom>
          </p:spPr>
        </p:pic>
        <p:pic>
          <p:nvPicPr>
            <p:cNvPr id="348" name="그림 347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3094" y="5421457"/>
              <a:ext cx="190800" cy="190800"/>
            </a:xfrm>
            <a:prstGeom prst="rect">
              <a:avLst/>
            </a:prstGeom>
          </p:spPr>
        </p:pic>
        <p:pic>
          <p:nvPicPr>
            <p:cNvPr id="349" name="그림 348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3732" y="5421457"/>
              <a:ext cx="190800" cy="190800"/>
            </a:xfrm>
            <a:prstGeom prst="rect">
              <a:avLst/>
            </a:prstGeom>
          </p:spPr>
        </p:pic>
        <p:pic>
          <p:nvPicPr>
            <p:cNvPr id="350" name="그림 349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4208" y="5420809"/>
              <a:ext cx="190800" cy="190800"/>
            </a:xfrm>
            <a:prstGeom prst="rect">
              <a:avLst/>
            </a:prstGeom>
          </p:spPr>
        </p:pic>
      </p:grpSp>
      <p:grpSp>
        <p:nvGrpSpPr>
          <p:cNvPr id="352" name="그룹 351"/>
          <p:cNvGrpSpPr/>
          <p:nvPr/>
        </p:nvGrpSpPr>
        <p:grpSpPr>
          <a:xfrm rot="16200000">
            <a:off x="5022689" y="4465463"/>
            <a:ext cx="571914" cy="381600"/>
            <a:chOff x="5023094" y="5420809"/>
            <a:chExt cx="571914" cy="381600"/>
          </a:xfrm>
        </p:grpSpPr>
        <p:pic>
          <p:nvPicPr>
            <p:cNvPr id="353" name="그림 352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023094" y="5611609"/>
              <a:ext cx="190800" cy="190800"/>
            </a:xfrm>
            <a:prstGeom prst="rect">
              <a:avLst/>
            </a:prstGeom>
          </p:spPr>
        </p:pic>
        <p:pic>
          <p:nvPicPr>
            <p:cNvPr id="354" name="그림 353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023094" y="5421457"/>
              <a:ext cx="190800" cy="190800"/>
            </a:xfrm>
            <a:prstGeom prst="rect">
              <a:avLst/>
            </a:prstGeom>
          </p:spPr>
        </p:pic>
        <p:pic>
          <p:nvPicPr>
            <p:cNvPr id="355" name="그림 354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213732" y="5421457"/>
              <a:ext cx="190800" cy="190800"/>
            </a:xfrm>
            <a:prstGeom prst="rect">
              <a:avLst/>
            </a:prstGeom>
          </p:spPr>
        </p:pic>
        <p:pic>
          <p:nvPicPr>
            <p:cNvPr id="356" name="그림 355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404208" y="5420809"/>
              <a:ext cx="190800" cy="190800"/>
            </a:xfrm>
            <a:prstGeom prst="rect">
              <a:avLst/>
            </a:prstGeom>
          </p:spPr>
        </p:pic>
      </p:grpSp>
      <p:grpSp>
        <p:nvGrpSpPr>
          <p:cNvPr id="357" name="그룹 356"/>
          <p:cNvGrpSpPr/>
          <p:nvPr/>
        </p:nvGrpSpPr>
        <p:grpSpPr>
          <a:xfrm rot="10800000">
            <a:off x="5931034" y="4446132"/>
            <a:ext cx="571914" cy="381600"/>
            <a:chOff x="5023094" y="5420809"/>
            <a:chExt cx="571914" cy="381600"/>
          </a:xfrm>
        </p:grpSpPr>
        <p:pic>
          <p:nvPicPr>
            <p:cNvPr id="358" name="그림 357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23094" y="5611609"/>
              <a:ext cx="190800" cy="190800"/>
            </a:xfrm>
            <a:prstGeom prst="rect">
              <a:avLst/>
            </a:prstGeom>
          </p:spPr>
        </p:pic>
        <p:pic>
          <p:nvPicPr>
            <p:cNvPr id="359" name="그림 358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23094" y="5421457"/>
              <a:ext cx="190800" cy="190800"/>
            </a:xfrm>
            <a:prstGeom prst="rect">
              <a:avLst/>
            </a:prstGeom>
          </p:spPr>
        </p:pic>
        <p:pic>
          <p:nvPicPr>
            <p:cNvPr id="360" name="그림 359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213732" y="5421457"/>
              <a:ext cx="190800" cy="190800"/>
            </a:xfrm>
            <a:prstGeom prst="rect">
              <a:avLst/>
            </a:prstGeom>
          </p:spPr>
        </p:pic>
        <p:pic>
          <p:nvPicPr>
            <p:cNvPr id="361" name="그림 360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404208" y="5420809"/>
              <a:ext cx="190800" cy="190800"/>
            </a:xfrm>
            <a:prstGeom prst="rect">
              <a:avLst/>
            </a:prstGeom>
          </p:spPr>
        </p:pic>
      </p:grpSp>
      <p:grpSp>
        <p:nvGrpSpPr>
          <p:cNvPr id="362" name="그룹 361"/>
          <p:cNvGrpSpPr/>
          <p:nvPr/>
        </p:nvGrpSpPr>
        <p:grpSpPr>
          <a:xfrm rot="5400000">
            <a:off x="6032579" y="3808718"/>
            <a:ext cx="571914" cy="381600"/>
            <a:chOff x="5023094" y="5420809"/>
            <a:chExt cx="571914" cy="381600"/>
          </a:xfrm>
        </p:grpSpPr>
        <p:pic>
          <p:nvPicPr>
            <p:cNvPr id="363" name="그림 362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023094" y="5611609"/>
              <a:ext cx="190800" cy="190800"/>
            </a:xfrm>
            <a:prstGeom prst="rect">
              <a:avLst/>
            </a:prstGeom>
          </p:spPr>
        </p:pic>
        <p:pic>
          <p:nvPicPr>
            <p:cNvPr id="364" name="그림 363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023094" y="5421457"/>
              <a:ext cx="190800" cy="190800"/>
            </a:xfrm>
            <a:prstGeom prst="rect">
              <a:avLst/>
            </a:prstGeom>
          </p:spPr>
        </p:pic>
        <p:pic>
          <p:nvPicPr>
            <p:cNvPr id="365" name="그림 364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213732" y="5421457"/>
              <a:ext cx="190800" cy="190800"/>
            </a:xfrm>
            <a:prstGeom prst="rect">
              <a:avLst/>
            </a:prstGeom>
          </p:spPr>
        </p:pic>
        <p:pic>
          <p:nvPicPr>
            <p:cNvPr id="366" name="그림 365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04208" y="5420809"/>
              <a:ext cx="190800" cy="190800"/>
            </a:xfrm>
            <a:prstGeom prst="rect">
              <a:avLst/>
            </a:prstGeom>
          </p:spPr>
        </p:pic>
      </p:grpSp>
      <p:grpSp>
        <p:nvGrpSpPr>
          <p:cNvPr id="372" name="그룹 371"/>
          <p:cNvGrpSpPr/>
          <p:nvPr/>
        </p:nvGrpSpPr>
        <p:grpSpPr>
          <a:xfrm rot="5400000">
            <a:off x="6848757" y="3895775"/>
            <a:ext cx="762553" cy="194197"/>
            <a:chOff x="4832456" y="5419365"/>
            <a:chExt cx="762553" cy="194197"/>
          </a:xfrm>
        </p:grpSpPr>
        <p:pic>
          <p:nvPicPr>
            <p:cNvPr id="373" name="그림 372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832456" y="5419365"/>
              <a:ext cx="190800" cy="190800"/>
            </a:xfrm>
            <a:prstGeom prst="rect">
              <a:avLst/>
            </a:prstGeom>
          </p:spPr>
        </p:pic>
        <p:pic>
          <p:nvPicPr>
            <p:cNvPr id="374" name="그림 373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023094" y="5421457"/>
              <a:ext cx="190800" cy="190800"/>
            </a:xfrm>
            <a:prstGeom prst="rect">
              <a:avLst/>
            </a:prstGeom>
          </p:spPr>
        </p:pic>
        <p:pic>
          <p:nvPicPr>
            <p:cNvPr id="375" name="그림 374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213732" y="5421457"/>
              <a:ext cx="190800" cy="190800"/>
            </a:xfrm>
            <a:prstGeom prst="rect">
              <a:avLst/>
            </a:prstGeom>
          </p:spPr>
        </p:pic>
        <p:pic>
          <p:nvPicPr>
            <p:cNvPr id="376" name="그림 375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04209" y="5422762"/>
              <a:ext cx="190800" cy="190800"/>
            </a:xfrm>
            <a:prstGeom prst="rect">
              <a:avLst/>
            </a:prstGeom>
          </p:spPr>
        </p:pic>
      </p:grpSp>
      <p:grpSp>
        <p:nvGrpSpPr>
          <p:cNvPr id="377" name="그룹 376"/>
          <p:cNvGrpSpPr/>
          <p:nvPr/>
        </p:nvGrpSpPr>
        <p:grpSpPr>
          <a:xfrm rot="10800000">
            <a:off x="7658782" y="3615976"/>
            <a:ext cx="762553" cy="194197"/>
            <a:chOff x="4832456" y="5419365"/>
            <a:chExt cx="762553" cy="194197"/>
          </a:xfrm>
        </p:grpSpPr>
        <p:pic>
          <p:nvPicPr>
            <p:cNvPr id="378" name="그림 377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832456" y="5419365"/>
              <a:ext cx="190800" cy="190800"/>
            </a:xfrm>
            <a:prstGeom prst="rect">
              <a:avLst/>
            </a:prstGeom>
          </p:spPr>
        </p:pic>
        <p:pic>
          <p:nvPicPr>
            <p:cNvPr id="379" name="그림 378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23094" y="5421457"/>
              <a:ext cx="190800" cy="190800"/>
            </a:xfrm>
            <a:prstGeom prst="rect">
              <a:avLst/>
            </a:prstGeom>
          </p:spPr>
        </p:pic>
        <p:pic>
          <p:nvPicPr>
            <p:cNvPr id="380" name="그림 379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213732" y="5421457"/>
              <a:ext cx="190800" cy="190800"/>
            </a:xfrm>
            <a:prstGeom prst="rect">
              <a:avLst/>
            </a:prstGeom>
          </p:spPr>
        </p:pic>
        <p:pic>
          <p:nvPicPr>
            <p:cNvPr id="381" name="그림 380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404209" y="5422762"/>
              <a:ext cx="190800" cy="190800"/>
            </a:xfrm>
            <a:prstGeom prst="rect">
              <a:avLst/>
            </a:prstGeom>
          </p:spPr>
        </p:pic>
      </p:grpSp>
      <p:grpSp>
        <p:nvGrpSpPr>
          <p:cNvPr id="382" name="그룹 381"/>
          <p:cNvGrpSpPr/>
          <p:nvPr/>
        </p:nvGrpSpPr>
        <p:grpSpPr>
          <a:xfrm rot="10800000">
            <a:off x="9430568" y="4021534"/>
            <a:ext cx="571915" cy="376826"/>
            <a:chOff x="5023094" y="5236736"/>
            <a:chExt cx="571915" cy="376826"/>
          </a:xfrm>
        </p:grpSpPr>
        <p:pic>
          <p:nvPicPr>
            <p:cNvPr id="383" name="그림 382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213894" y="5236736"/>
              <a:ext cx="190800" cy="190800"/>
            </a:xfrm>
            <a:prstGeom prst="rect">
              <a:avLst/>
            </a:prstGeom>
          </p:spPr>
        </p:pic>
        <p:pic>
          <p:nvPicPr>
            <p:cNvPr id="384" name="그림 383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23094" y="5421457"/>
              <a:ext cx="190800" cy="190800"/>
            </a:xfrm>
            <a:prstGeom prst="rect">
              <a:avLst/>
            </a:prstGeom>
          </p:spPr>
        </p:pic>
        <p:pic>
          <p:nvPicPr>
            <p:cNvPr id="385" name="그림 384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213732" y="5421457"/>
              <a:ext cx="190800" cy="190800"/>
            </a:xfrm>
            <a:prstGeom prst="rect">
              <a:avLst/>
            </a:prstGeom>
          </p:spPr>
        </p:pic>
        <p:pic>
          <p:nvPicPr>
            <p:cNvPr id="386" name="그림 385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404209" y="5422762"/>
              <a:ext cx="190800" cy="190800"/>
            </a:xfrm>
            <a:prstGeom prst="rect">
              <a:avLst/>
            </a:prstGeom>
          </p:spPr>
        </p:pic>
      </p:grpSp>
      <p:grpSp>
        <p:nvGrpSpPr>
          <p:cNvPr id="387" name="그룹 386"/>
          <p:cNvGrpSpPr/>
          <p:nvPr/>
        </p:nvGrpSpPr>
        <p:grpSpPr>
          <a:xfrm rot="5400000">
            <a:off x="10266216" y="4016761"/>
            <a:ext cx="571914" cy="376826"/>
            <a:chOff x="5023095" y="5236736"/>
            <a:chExt cx="571914" cy="376826"/>
          </a:xfrm>
        </p:grpSpPr>
        <p:pic>
          <p:nvPicPr>
            <p:cNvPr id="388" name="그림 387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213894" y="5236736"/>
              <a:ext cx="190800" cy="190800"/>
            </a:xfrm>
            <a:prstGeom prst="rect">
              <a:avLst/>
            </a:prstGeom>
          </p:spPr>
        </p:pic>
        <p:pic>
          <p:nvPicPr>
            <p:cNvPr id="389" name="그림 388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023095" y="5421457"/>
              <a:ext cx="190800" cy="190800"/>
            </a:xfrm>
            <a:prstGeom prst="rect">
              <a:avLst/>
            </a:prstGeom>
          </p:spPr>
        </p:pic>
        <p:pic>
          <p:nvPicPr>
            <p:cNvPr id="390" name="그림 389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213732" y="5421457"/>
              <a:ext cx="190800" cy="190800"/>
            </a:xfrm>
            <a:prstGeom prst="rect">
              <a:avLst/>
            </a:prstGeom>
          </p:spPr>
        </p:pic>
        <p:pic>
          <p:nvPicPr>
            <p:cNvPr id="391" name="그림 390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04209" y="5422762"/>
              <a:ext cx="190800" cy="190800"/>
            </a:xfrm>
            <a:prstGeom prst="rect">
              <a:avLst/>
            </a:prstGeom>
          </p:spPr>
        </p:pic>
      </p:grpSp>
      <p:grpSp>
        <p:nvGrpSpPr>
          <p:cNvPr id="392" name="그룹 391"/>
          <p:cNvGrpSpPr/>
          <p:nvPr/>
        </p:nvGrpSpPr>
        <p:grpSpPr>
          <a:xfrm rot="16200000">
            <a:off x="8716557" y="3884041"/>
            <a:ext cx="571915" cy="376826"/>
            <a:chOff x="5023094" y="5236736"/>
            <a:chExt cx="571915" cy="376826"/>
          </a:xfrm>
        </p:grpSpPr>
        <p:pic>
          <p:nvPicPr>
            <p:cNvPr id="393" name="그림 392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213894" y="5236736"/>
              <a:ext cx="190800" cy="190800"/>
            </a:xfrm>
            <a:prstGeom prst="rect">
              <a:avLst/>
            </a:prstGeom>
          </p:spPr>
        </p:pic>
        <p:pic>
          <p:nvPicPr>
            <p:cNvPr id="394" name="그림 393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023094" y="5421457"/>
              <a:ext cx="190800" cy="190800"/>
            </a:xfrm>
            <a:prstGeom prst="rect">
              <a:avLst/>
            </a:prstGeom>
          </p:spPr>
        </p:pic>
        <p:pic>
          <p:nvPicPr>
            <p:cNvPr id="395" name="그림 394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213732" y="5421457"/>
              <a:ext cx="190800" cy="190800"/>
            </a:xfrm>
            <a:prstGeom prst="rect">
              <a:avLst/>
            </a:prstGeom>
          </p:spPr>
        </p:pic>
        <p:pic>
          <p:nvPicPr>
            <p:cNvPr id="396" name="그림 395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404209" y="5422762"/>
              <a:ext cx="190800" cy="190800"/>
            </a:xfrm>
            <a:prstGeom prst="rect">
              <a:avLst/>
            </a:prstGeom>
          </p:spPr>
        </p:pic>
      </p:grpSp>
      <p:grpSp>
        <p:nvGrpSpPr>
          <p:cNvPr id="397" name="그룹 396"/>
          <p:cNvGrpSpPr/>
          <p:nvPr/>
        </p:nvGrpSpPr>
        <p:grpSpPr>
          <a:xfrm>
            <a:off x="10990207" y="3887734"/>
            <a:ext cx="571915" cy="376826"/>
            <a:chOff x="5023094" y="5236736"/>
            <a:chExt cx="571915" cy="376826"/>
          </a:xfrm>
        </p:grpSpPr>
        <p:pic>
          <p:nvPicPr>
            <p:cNvPr id="398" name="그림 397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3894" y="5236736"/>
              <a:ext cx="190800" cy="190800"/>
            </a:xfrm>
            <a:prstGeom prst="rect">
              <a:avLst/>
            </a:prstGeom>
          </p:spPr>
        </p:pic>
        <p:pic>
          <p:nvPicPr>
            <p:cNvPr id="399" name="그림 398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3094" y="5421457"/>
              <a:ext cx="190800" cy="190800"/>
            </a:xfrm>
            <a:prstGeom prst="rect">
              <a:avLst/>
            </a:prstGeom>
          </p:spPr>
        </p:pic>
        <p:pic>
          <p:nvPicPr>
            <p:cNvPr id="400" name="그림 399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3732" y="5421457"/>
              <a:ext cx="190800" cy="190800"/>
            </a:xfrm>
            <a:prstGeom prst="rect">
              <a:avLst/>
            </a:prstGeom>
          </p:spPr>
        </p:pic>
        <p:pic>
          <p:nvPicPr>
            <p:cNvPr id="401" name="그림 400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4209" y="5422762"/>
              <a:ext cx="190800" cy="190800"/>
            </a:xfrm>
            <a:prstGeom prst="rect">
              <a:avLst/>
            </a:prstGeom>
          </p:spPr>
        </p:pic>
      </p:grpSp>
      <p:grpSp>
        <p:nvGrpSpPr>
          <p:cNvPr id="405" name="그룹 404"/>
          <p:cNvGrpSpPr/>
          <p:nvPr/>
        </p:nvGrpSpPr>
        <p:grpSpPr>
          <a:xfrm>
            <a:off x="299119" y="5491174"/>
            <a:ext cx="572400" cy="381599"/>
            <a:chOff x="299119" y="5491174"/>
            <a:chExt cx="572400" cy="381599"/>
          </a:xfrm>
        </p:grpSpPr>
        <p:pic>
          <p:nvPicPr>
            <p:cNvPr id="299" name="그림 29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19" y="5491174"/>
              <a:ext cx="190800" cy="190800"/>
            </a:xfrm>
            <a:prstGeom prst="rect">
              <a:avLst/>
            </a:prstGeom>
          </p:spPr>
        </p:pic>
        <p:pic>
          <p:nvPicPr>
            <p:cNvPr id="402" name="그림 40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719" y="5491174"/>
              <a:ext cx="190800" cy="190800"/>
            </a:xfrm>
            <a:prstGeom prst="rect">
              <a:avLst/>
            </a:prstGeom>
          </p:spPr>
        </p:pic>
        <p:pic>
          <p:nvPicPr>
            <p:cNvPr id="403" name="그림 40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19" y="5681973"/>
              <a:ext cx="190800" cy="190800"/>
            </a:xfrm>
            <a:prstGeom prst="rect">
              <a:avLst/>
            </a:prstGeom>
          </p:spPr>
        </p:pic>
        <p:pic>
          <p:nvPicPr>
            <p:cNvPr id="404" name="그림 40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119" y="5681973"/>
              <a:ext cx="190800" cy="190800"/>
            </a:xfrm>
            <a:prstGeom prst="rect">
              <a:avLst/>
            </a:prstGeom>
          </p:spPr>
        </p:pic>
      </p:grpSp>
      <p:grpSp>
        <p:nvGrpSpPr>
          <p:cNvPr id="406" name="그룹 405"/>
          <p:cNvGrpSpPr/>
          <p:nvPr/>
        </p:nvGrpSpPr>
        <p:grpSpPr>
          <a:xfrm rot="16200000">
            <a:off x="203720" y="6069475"/>
            <a:ext cx="572400" cy="381598"/>
            <a:chOff x="299119" y="5491175"/>
            <a:chExt cx="572400" cy="381598"/>
          </a:xfrm>
        </p:grpSpPr>
        <p:pic>
          <p:nvPicPr>
            <p:cNvPr id="407" name="그림 40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89919" y="5491175"/>
              <a:ext cx="190800" cy="190800"/>
            </a:xfrm>
            <a:prstGeom prst="rect">
              <a:avLst/>
            </a:prstGeom>
          </p:spPr>
        </p:pic>
        <p:pic>
          <p:nvPicPr>
            <p:cNvPr id="408" name="그림 40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80719" y="5491175"/>
              <a:ext cx="190800" cy="190800"/>
            </a:xfrm>
            <a:prstGeom prst="rect">
              <a:avLst/>
            </a:prstGeom>
          </p:spPr>
        </p:pic>
        <p:pic>
          <p:nvPicPr>
            <p:cNvPr id="409" name="그림 40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89919" y="5681973"/>
              <a:ext cx="190800" cy="190800"/>
            </a:xfrm>
            <a:prstGeom prst="rect">
              <a:avLst/>
            </a:prstGeom>
          </p:spPr>
        </p:pic>
        <p:pic>
          <p:nvPicPr>
            <p:cNvPr id="410" name="그림 40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99119" y="5681973"/>
              <a:ext cx="190800" cy="190800"/>
            </a:xfrm>
            <a:prstGeom prst="rect">
              <a:avLst/>
            </a:prstGeom>
          </p:spPr>
        </p:pic>
      </p:grpSp>
      <p:grpSp>
        <p:nvGrpSpPr>
          <p:cNvPr id="411" name="그룹 410"/>
          <p:cNvGrpSpPr/>
          <p:nvPr/>
        </p:nvGrpSpPr>
        <p:grpSpPr>
          <a:xfrm>
            <a:off x="1141148" y="5491173"/>
            <a:ext cx="572400" cy="381599"/>
            <a:chOff x="299119" y="5491174"/>
            <a:chExt cx="572400" cy="381599"/>
          </a:xfrm>
        </p:grpSpPr>
        <p:pic>
          <p:nvPicPr>
            <p:cNvPr id="412" name="그림 4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19" y="5491174"/>
              <a:ext cx="190800" cy="190800"/>
            </a:xfrm>
            <a:prstGeom prst="rect">
              <a:avLst/>
            </a:prstGeom>
          </p:spPr>
        </p:pic>
        <p:pic>
          <p:nvPicPr>
            <p:cNvPr id="413" name="그림 4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119" y="5492909"/>
              <a:ext cx="190800" cy="190800"/>
            </a:xfrm>
            <a:prstGeom prst="rect">
              <a:avLst/>
            </a:prstGeom>
          </p:spPr>
        </p:pic>
        <p:pic>
          <p:nvPicPr>
            <p:cNvPr id="414" name="그림 4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19" y="5681973"/>
              <a:ext cx="190800" cy="190800"/>
            </a:xfrm>
            <a:prstGeom prst="rect">
              <a:avLst/>
            </a:prstGeom>
          </p:spPr>
        </p:pic>
        <p:pic>
          <p:nvPicPr>
            <p:cNvPr id="415" name="그림 4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719" y="5678947"/>
              <a:ext cx="190800" cy="190800"/>
            </a:xfrm>
            <a:prstGeom prst="rect">
              <a:avLst/>
            </a:prstGeom>
          </p:spPr>
        </p:pic>
      </p:grpSp>
      <p:grpSp>
        <p:nvGrpSpPr>
          <p:cNvPr id="416" name="그룹 415"/>
          <p:cNvGrpSpPr/>
          <p:nvPr/>
        </p:nvGrpSpPr>
        <p:grpSpPr>
          <a:xfrm rot="5400000">
            <a:off x="1127774" y="6044653"/>
            <a:ext cx="572401" cy="381599"/>
            <a:chOff x="299119" y="5491174"/>
            <a:chExt cx="572401" cy="381599"/>
          </a:xfrm>
        </p:grpSpPr>
        <p:pic>
          <p:nvPicPr>
            <p:cNvPr id="417" name="그림 4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89919" y="5491174"/>
              <a:ext cx="190800" cy="190800"/>
            </a:xfrm>
            <a:prstGeom prst="rect">
              <a:avLst/>
            </a:prstGeom>
          </p:spPr>
        </p:pic>
        <p:pic>
          <p:nvPicPr>
            <p:cNvPr id="418" name="그림 4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99119" y="5492909"/>
              <a:ext cx="190800" cy="190800"/>
            </a:xfrm>
            <a:prstGeom prst="rect">
              <a:avLst/>
            </a:prstGeom>
          </p:spPr>
        </p:pic>
        <p:pic>
          <p:nvPicPr>
            <p:cNvPr id="419" name="그림 4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89919" y="5681973"/>
              <a:ext cx="190800" cy="190800"/>
            </a:xfrm>
            <a:prstGeom prst="rect">
              <a:avLst/>
            </a:prstGeom>
          </p:spPr>
        </p:pic>
        <p:pic>
          <p:nvPicPr>
            <p:cNvPr id="420" name="그림 4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80720" y="5678947"/>
              <a:ext cx="190800" cy="190800"/>
            </a:xfrm>
            <a:prstGeom prst="rect">
              <a:avLst/>
            </a:prstGeom>
          </p:spPr>
        </p:pic>
      </p:grpSp>
      <p:grpSp>
        <p:nvGrpSpPr>
          <p:cNvPr id="421" name="그룹 420"/>
          <p:cNvGrpSpPr/>
          <p:nvPr/>
        </p:nvGrpSpPr>
        <p:grpSpPr>
          <a:xfrm>
            <a:off x="2681534" y="5592475"/>
            <a:ext cx="381600" cy="383318"/>
            <a:chOff x="489919" y="5491174"/>
            <a:chExt cx="381600" cy="383318"/>
          </a:xfrm>
        </p:grpSpPr>
        <p:pic>
          <p:nvPicPr>
            <p:cNvPr id="422" name="그림 4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19" y="5491174"/>
              <a:ext cx="190800" cy="190800"/>
            </a:xfrm>
            <a:prstGeom prst="rect">
              <a:avLst/>
            </a:prstGeom>
          </p:spPr>
        </p:pic>
        <p:pic>
          <p:nvPicPr>
            <p:cNvPr id="423" name="그림 4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719" y="5495675"/>
              <a:ext cx="190800" cy="189341"/>
            </a:xfrm>
            <a:prstGeom prst="rect">
              <a:avLst/>
            </a:prstGeom>
          </p:spPr>
        </p:pic>
        <p:pic>
          <p:nvPicPr>
            <p:cNvPr id="424" name="그림 4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19" y="5681973"/>
              <a:ext cx="190800" cy="190800"/>
            </a:xfrm>
            <a:prstGeom prst="rect">
              <a:avLst/>
            </a:prstGeom>
          </p:spPr>
        </p:pic>
        <p:pic>
          <p:nvPicPr>
            <p:cNvPr id="425" name="그림 4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719" y="5683692"/>
              <a:ext cx="190800" cy="190800"/>
            </a:xfrm>
            <a:prstGeom prst="rect">
              <a:avLst/>
            </a:prstGeom>
          </p:spPr>
        </p:pic>
      </p:grpSp>
      <p:grpSp>
        <p:nvGrpSpPr>
          <p:cNvPr id="426" name="그룹 425"/>
          <p:cNvGrpSpPr/>
          <p:nvPr/>
        </p:nvGrpSpPr>
        <p:grpSpPr>
          <a:xfrm>
            <a:off x="3347144" y="5586573"/>
            <a:ext cx="381600" cy="572399"/>
            <a:chOff x="489919" y="5491174"/>
            <a:chExt cx="381600" cy="572399"/>
          </a:xfrm>
        </p:grpSpPr>
        <p:pic>
          <p:nvPicPr>
            <p:cNvPr id="427" name="그림 4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19" y="5491174"/>
              <a:ext cx="190800" cy="190800"/>
            </a:xfrm>
            <a:prstGeom prst="rect">
              <a:avLst/>
            </a:prstGeom>
          </p:spPr>
        </p:pic>
        <p:pic>
          <p:nvPicPr>
            <p:cNvPr id="428" name="그림 42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719" y="5493294"/>
              <a:ext cx="190800" cy="189341"/>
            </a:xfrm>
            <a:prstGeom prst="rect">
              <a:avLst/>
            </a:prstGeom>
          </p:spPr>
        </p:pic>
        <p:pic>
          <p:nvPicPr>
            <p:cNvPr id="429" name="그림 4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19" y="5681973"/>
              <a:ext cx="190800" cy="190800"/>
            </a:xfrm>
            <a:prstGeom prst="rect">
              <a:avLst/>
            </a:prstGeom>
          </p:spPr>
        </p:pic>
        <p:pic>
          <p:nvPicPr>
            <p:cNvPr id="430" name="그림 42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19" y="5872773"/>
              <a:ext cx="190800" cy="190800"/>
            </a:xfrm>
            <a:prstGeom prst="rect">
              <a:avLst/>
            </a:prstGeom>
          </p:spPr>
        </p:pic>
      </p:grpSp>
      <p:grpSp>
        <p:nvGrpSpPr>
          <p:cNvPr id="431" name="그룹 430"/>
          <p:cNvGrpSpPr/>
          <p:nvPr/>
        </p:nvGrpSpPr>
        <p:grpSpPr>
          <a:xfrm rot="16200000">
            <a:off x="3442667" y="6187191"/>
            <a:ext cx="380870" cy="572400"/>
            <a:chOff x="489919" y="5491174"/>
            <a:chExt cx="380870" cy="572400"/>
          </a:xfrm>
        </p:grpSpPr>
        <p:pic>
          <p:nvPicPr>
            <p:cNvPr id="432" name="그림 43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89919" y="5491174"/>
              <a:ext cx="190800" cy="190800"/>
            </a:xfrm>
            <a:prstGeom prst="rect">
              <a:avLst/>
            </a:prstGeom>
          </p:spPr>
        </p:pic>
        <p:pic>
          <p:nvPicPr>
            <p:cNvPr id="433" name="그림 4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80719" y="5493295"/>
              <a:ext cx="190800" cy="189341"/>
            </a:xfrm>
            <a:prstGeom prst="rect">
              <a:avLst/>
            </a:prstGeom>
          </p:spPr>
        </p:pic>
        <p:pic>
          <p:nvPicPr>
            <p:cNvPr id="434" name="그림 43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89919" y="5681973"/>
              <a:ext cx="190800" cy="190800"/>
            </a:xfrm>
            <a:prstGeom prst="rect">
              <a:avLst/>
            </a:prstGeom>
          </p:spPr>
        </p:pic>
        <p:pic>
          <p:nvPicPr>
            <p:cNvPr id="435" name="그림 43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89919" y="5872774"/>
              <a:ext cx="190800" cy="190800"/>
            </a:xfrm>
            <a:prstGeom prst="rect">
              <a:avLst/>
            </a:prstGeom>
          </p:spPr>
        </p:pic>
      </p:grpSp>
      <p:grpSp>
        <p:nvGrpSpPr>
          <p:cNvPr id="436" name="그룹 435"/>
          <p:cNvGrpSpPr/>
          <p:nvPr/>
        </p:nvGrpSpPr>
        <p:grpSpPr>
          <a:xfrm rot="10800000">
            <a:off x="4060903" y="6091427"/>
            <a:ext cx="381600" cy="572399"/>
            <a:chOff x="489919" y="5491174"/>
            <a:chExt cx="381600" cy="572399"/>
          </a:xfrm>
        </p:grpSpPr>
        <p:pic>
          <p:nvPicPr>
            <p:cNvPr id="437" name="그림 43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89919" y="5491174"/>
              <a:ext cx="190800" cy="190800"/>
            </a:xfrm>
            <a:prstGeom prst="rect">
              <a:avLst/>
            </a:prstGeom>
          </p:spPr>
        </p:pic>
        <p:pic>
          <p:nvPicPr>
            <p:cNvPr id="438" name="그림 43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80719" y="5493294"/>
              <a:ext cx="190800" cy="189341"/>
            </a:xfrm>
            <a:prstGeom prst="rect">
              <a:avLst/>
            </a:prstGeom>
          </p:spPr>
        </p:pic>
        <p:pic>
          <p:nvPicPr>
            <p:cNvPr id="439" name="그림 4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89919" y="5681973"/>
              <a:ext cx="190800" cy="190800"/>
            </a:xfrm>
            <a:prstGeom prst="rect">
              <a:avLst/>
            </a:prstGeom>
          </p:spPr>
        </p:pic>
        <p:pic>
          <p:nvPicPr>
            <p:cNvPr id="440" name="그림 4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89919" y="5872773"/>
              <a:ext cx="190800" cy="190800"/>
            </a:xfrm>
            <a:prstGeom prst="rect">
              <a:avLst/>
            </a:prstGeom>
          </p:spPr>
        </p:pic>
      </p:grpSp>
      <p:grpSp>
        <p:nvGrpSpPr>
          <p:cNvPr id="441" name="그룹 440"/>
          <p:cNvGrpSpPr/>
          <p:nvPr/>
        </p:nvGrpSpPr>
        <p:grpSpPr>
          <a:xfrm rot="5400000">
            <a:off x="3973018" y="5494737"/>
            <a:ext cx="378489" cy="572399"/>
            <a:chOff x="489919" y="5491174"/>
            <a:chExt cx="378489" cy="572399"/>
          </a:xfrm>
        </p:grpSpPr>
        <p:pic>
          <p:nvPicPr>
            <p:cNvPr id="442" name="그림 44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89919" y="5491174"/>
              <a:ext cx="190800" cy="190800"/>
            </a:xfrm>
            <a:prstGeom prst="rect">
              <a:avLst/>
            </a:prstGeom>
          </p:spPr>
        </p:pic>
        <p:pic>
          <p:nvPicPr>
            <p:cNvPr id="443" name="그림 44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8338" y="5493294"/>
              <a:ext cx="190800" cy="189341"/>
            </a:xfrm>
            <a:prstGeom prst="rect">
              <a:avLst/>
            </a:prstGeom>
          </p:spPr>
        </p:pic>
        <p:pic>
          <p:nvPicPr>
            <p:cNvPr id="444" name="그림 44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89919" y="5681973"/>
              <a:ext cx="190800" cy="190800"/>
            </a:xfrm>
            <a:prstGeom prst="rect">
              <a:avLst/>
            </a:prstGeom>
          </p:spPr>
        </p:pic>
        <p:pic>
          <p:nvPicPr>
            <p:cNvPr id="445" name="그림 44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89919" y="5872773"/>
              <a:ext cx="190800" cy="190800"/>
            </a:xfrm>
            <a:prstGeom prst="rect">
              <a:avLst/>
            </a:prstGeom>
          </p:spPr>
        </p:pic>
      </p:grpSp>
      <p:grpSp>
        <p:nvGrpSpPr>
          <p:cNvPr id="461" name="그룹 460"/>
          <p:cNvGrpSpPr/>
          <p:nvPr/>
        </p:nvGrpSpPr>
        <p:grpSpPr>
          <a:xfrm rot="5400000">
            <a:off x="5223898" y="5510275"/>
            <a:ext cx="380140" cy="573790"/>
            <a:chOff x="489919" y="5491174"/>
            <a:chExt cx="380140" cy="573790"/>
          </a:xfrm>
        </p:grpSpPr>
        <p:pic>
          <p:nvPicPr>
            <p:cNvPr id="462" name="그림 46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89919" y="5491174"/>
              <a:ext cx="190800" cy="190800"/>
            </a:xfrm>
            <a:prstGeom prst="rect">
              <a:avLst/>
            </a:prstGeom>
          </p:spPr>
        </p:pic>
        <p:pic>
          <p:nvPicPr>
            <p:cNvPr id="463" name="그림 46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9989" y="5874893"/>
              <a:ext cx="190800" cy="189341"/>
            </a:xfrm>
            <a:prstGeom prst="rect">
              <a:avLst/>
            </a:prstGeom>
          </p:spPr>
        </p:pic>
        <p:pic>
          <p:nvPicPr>
            <p:cNvPr id="464" name="그림 46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89919" y="5681973"/>
              <a:ext cx="190800" cy="190800"/>
            </a:xfrm>
            <a:prstGeom prst="rect">
              <a:avLst/>
            </a:prstGeom>
          </p:spPr>
        </p:pic>
        <p:pic>
          <p:nvPicPr>
            <p:cNvPr id="465" name="그림 46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89919" y="5872773"/>
              <a:ext cx="190800" cy="190800"/>
            </a:xfrm>
            <a:prstGeom prst="rect">
              <a:avLst/>
            </a:prstGeom>
          </p:spPr>
        </p:pic>
      </p:grpSp>
      <p:grpSp>
        <p:nvGrpSpPr>
          <p:cNvPr id="466" name="그룹 465"/>
          <p:cNvGrpSpPr/>
          <p:nvPr/>
        </p:nvGrpSpPr>
        <p:grpSpPr>
          <a:xfrm rot="10800000">
            <a:off x="5988443" y="5643642"/>
            <a:ext cx="380870" cy="573060"/>
            <a:chOff x="489919" y="5491174"/>
            <a:chExt cx="380870" cy="573060"/>
          </a:xfrm>
        </p:grpSpPr>
        <p:pic>
          <p:nvPicPr>
            <p:cNvPr id="467" name="그림 46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89919" y="5491174"/>
              <a:ext cx="190800" cy="190800"/>
            </a:xfrm>
            <a:prstGeom prst="rect">
              <a:avLst/>
            </a:prstGeom>
          </p:spPr>
        </p:pic>
        <p:pic>
          <p:nvPicPr>
            <p:cNvPr id="468" name="그림 46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79989" y="5874893"/>
              <a:ext cx="190800" cy="189341"/>
            </a:xfrm>
            <a:prstGeom prst="rect">
              <a:avLst/>
            </a:prstGeom>
          </p:spPr>
        </p:pic>
        <p:pic>
          <p:nvPicPr>
            <p:cNvPr id="469" name="그림 46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89919" y="5681973"/>
              <a:ext cx="190800" cy="190800"/>
            </a:xfrm>
            <a:prstGeom prst="rect">
              <a:avLst/>
            </a:prstGeom>
          </p:spPr>
        </p:pic>
        <p:pic>
          <p:nvPicPr>
            <p:cNvPr id="470" name="그림 46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89919" y="5872773"/>
              <a:ext cx="190800" cy="190800"/>
            </a:xfrm>
            <a:prstGeom prst="rect">
              <a:avLst/>
            </a:prstGeom>
          </p:spPr>
        </p:pic>
      </p:grpSp>
      <p:grpSp>
        <p:nvGrpSpPr>
          <p:cNvPr id="471" name="그룹 470"/>
          <p:cNvGrpSpPr/>
          <p:nvPr/>
        </p:nvGrpSpPr>
        <p:grpSpPr>
          <a:xfrm rot="16200000">
            <a:off x="5956979" y="6214548"/>
            <a:ext cx="380140" cy="573790"/>
            <a:chOff x="489919" y="5491175"/>
            <a:chExt cx="380140" cy="573790"/>
          </a:xfrm>
        </p:grpSpPr>
        <p:pic>
          <p:nvPicPr>
            <p:cNvPr id="472" name="그림 47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89919" y="5491175"/>
              <a:ext cx="190800" cy="190800"/>
            </a:xfrm>
            <a:prstGeom prst="rect">
              <a:avLst/>
            </a:prstGeom>
          </p:spPr>
        </p:pic>
        <p:pic>
          <p:nvPicPr>
            <p:cNvPr id="473" name="그림 47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79989" y="5874894"/>
              <a:ext cx="190800" cy="189341"/>
            </a:xfrm>
            <a:prstGeom prst="rect">
              <a:avLst/>
            </a:prstGeom>
          </p:spPr>
        </p:pic>
        <p:pic>
          <p:nvPicPr>
            <p:cNvPr id="474" name="그림 47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89919" y="5681974"/>
              <a:ext cx="190800" cy="190800"/>
            </a:xfrm>
            <a:prstGeom prst="rect">
              <a:avLst/>
            </a:prstGeom>
          </p:spPr>
        </p:pic>
        <p:pic>
          <p:nvPicPr>
            <p:cNvPr id="475" name="그림 47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89919" y="5872774"/>
              <a:ext cx="190800" cy="190800"/>
            </a:xfrm>
            <a:prstGeom prst="rect">
              <a:avLst/>
            </a:prstGeom>
          </p:spPr>
        </p:pic>
      </p:grpSp>
      <p:grpSp>
        <p:nvGrpSpPr>
          <p:cNvPr id="476" name="그룹 475"/>
          <p:cNvGrpSpPr/>
          <p:nvPr/>
        </p:nvGrpSpPr>
        <p:grpSpPr>
          <a:xfrm>
            <a:off x="5152752" y="6121302"/>
            <a:ext cx="380870" cy="573060"/>
            <a:chOff x="489919" y="5491174"/>
            <a:chExt cx="380870" cy="573060"/>
          </a:xfrm>
        </p:grpSpPr>
        <p:pic>
          <p:nvPicPr>
            <p:cNvPr id="477" name="그림 47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19" y="5491174"/>
              <a:ext cx="190800" cy="190800"/>
            </a:xfrm>
            <a:prstGeom prst="rect">
              <a:avLst/>
            </a:prstGeom>
          </p:spPr>
        </p:pic>
        <p:pic>
          <p:nvPicPr>
            <p:cNvPr id="478" name="그림 47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989" y="5874893"/>
              <a:ext cx="190800" cy="189341"/>
            </a:xfrm>
            <a:prstGeom prst="rect">
              <a:avLst/>
            </a:prstGeom>
          </p:spPr>
        </p:pic>
        <p:pic>
          <p:nvPicPr>
            <p:cNvPr id="479" name="그림 47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19" y="5681973"/>
              <a:ext cx="190800" cy="190800"/>
            </a:xfrm>
            <a:prstGeom prst="rect">
              <a:avLst/>
            </a:prstGeom>
          </p:spPr>
        </p:pic>
        <p:pic>
          <p:nvPicPr>
            <p:cNvPr id="480" name="그림 47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19" y="5872773"/>
              <a:ext cx="190800" cy="190800"/>
            </a:xfrm>
            <a:prstGeom prst="rect">
              <a:avLst/>
            </a:prstGeom>
          </p:spPr>
        </p:pic>
      </p:grpSp>
      <p:grpSp>
        <p:nvGrpSpPr>
          <p:cNvPr id="481" name="그룹 480"/>
          <p:cNvGrpSpPr/>
          <p:nvPr/>
        </p:nvGrpSpPr>
        <p:grpSpPr>
          <a:xfrm rot="10800000">
            <a:off x="7165713" y="5322689"/>
            <a:ext cx="190800" cy="761741"/>
            <a:chOff x="489919" y="5491174"/>
            <a:chExt cx="190800" cy="761741"/>
          </a:xfrm>
        </p:grpSpPr>
        <p:pic>
          <p:nvPicPr>
            <p:cNvPr id="482" name="그림 48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89919" y="5491174"/>
              <a:ext cx="190800" cy="190800"/>
            </a:xfrm>
            <a:prstGeom prst="rect">
              <a:avLst/>
            </a:prstGeom>
          </p:spPr>
        </p:pic>
        <p:pic>
          <p:nvPicPr>
            <p:cNvPr id="483" name="그림 48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89919" y="6063574"/>
              <a:ext cx="190800" cy="189341"/>
            </a:xfrm>
            <a:prstGeom prst="rect">
              <a:avLst/>
            </a:prstGeom>
          </p:spPr>
        </p:pic>
        <p:pic>
          <p:nvPicPr>
            <p:cNvPr id="484" name="그림 48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89919" y="5681973"/>
              <a:ext cx="190800" cy="190800"/>
            </a:xfrm>
            <a:prstGeom prst="rect">
              <a:avLst/>
            </a:prstGeom>
          </p:spPr>
        </p:pic>
        <p:pic>
          <p:nvPicPr>
            <p:cNvPr id="485" name="그림 48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89919" y="5872773"/>
              <a:ext cx="190800" cy="190800"/>
            </a:xfrm>
            <a:prstGeom prst="rect">
              <a:avLst/>
            </a:prstGeom>
          </p:spPr>
        </p:pic>
      </p:grpSp>
      <p:grpSp>
        <p:nvGrpSpPr>
          <p:cNvPr id="486" name="그룹 485"/>
          <p:cNvGrpSpPr/>
          <p:nvPr/>
        </p:nvGrpSpPr>
        <p:grpSpPr>
          <a:xfrm rot="16200000">
            <a:off x="7863783" y="5172659"/>
            <a:ext cx="190800" cy="762470"/>
            <a:chOff x="489919" y="5491175"/>
            <a:chExt cx="190800" cy="762470"/>
          </a:xfrm>
        </p:grpSpPr>
        <p:pic>
          <p:nvPicPr>
            <p:cNvPr id="487" name="그림 48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89919" y="5491175"/>
              <a:ext cx="190800" cy="190800"/>
            </a:xfrm>
            <a:prstGeom prst="rect">
              <a:avLst/>
            </a:prstGeom>
          </p:spPr>
        </p:pic>
        <p:pic>
          <p:nvPicPr>
            <p:cNvPr id="488" name="그림 48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89919" y="6063574"/>
              <a:ext cx="190800" cy="189341"/>
            </a:xfrm>
            <a:prstGeom prst="rect">
              <a:avLst/>
            </a:prstGeom>
          </p:spPr>
        </p:pic>
        <p:pic>
          <p:nvPicPr>
            <p:cNvPr id="489" name="그림 48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89919" y="5681974"/>
              <a:ext cx="190800" cy="190800"/>
            </a:xfrm>
            <a:prstGeom prst="rect">
              <a:avLst/>
            </a:prstGeom>
          </p:spPr>
        </p:pic>
        <p:pic>
          <p:nvPicPr>
            <p:cNvPr id="490" name="그림 48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89919" y="5872774"/>
              <a:ext cx="190800" cy="190800"/>
            </a:xfrm>
            <a:prstGeom prst="rect">
              <a:avLst/>
            </a:prstGeom>
          </p:spPr>
        </p:pic>
      </p:grpSp>
      <p:grpSp>
        <p:nvGrpSpPr>
          <p:cNvPr id="491" name="그룹 490"/>
          <p:cNvGrpSpPr/>
          <p:nvPr/>
        </p:nvGrpSpPr>
        <p:grpSpPr>
          <a:xfrm rot="16200000">
            <a:off x="9772149" y="5037019"/>
            <a:ext cx="380541" cy="572399"/>
            <a:chOff x="489919" y="5491175"/>
            <a:chExt cx="380541" cy="572399"/>
          </a:xfrm>
        </p:grpSpPr>
        <p:pic>
          <p:nvPicPr>
            <p:cNvPr id="492" name="그림 49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89919" y="5491175"/>
              <a:ext cx="190800" cy="190800"/>
            </a:xfrm>
            <a:prstGeom prst="rect">
              <a:avLst/>
            </a:prstGeom>
          </p:spPr>
        </p:pic>
        <p:pic>
          <p:nvPicPr>
            <p:cNvPr id="493" name="그림 49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80390" y="5682703"/>
              <a:ext cx="190800" cy="189341"/>
            </a:xfrm>
            <a:prstGeom prst="rect">
              <a:avLst/>
            </a:prstGeom>
          </p:spPr>
        </p:pic>
        <p:pic>
          <p:nvPicPr>
            <p:cNvPr id="494" name="그림 49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89919" y="5681974"/>
              <a:ext cx="190800" cy="190800"/>
            </a:xfrm>
            <a:prstGeom prst="rect">
              <a:avLst/>
            </a:prstGeom>
          </p:spPr>
        </p:pic>
        <p:pic>
          <p:nvPicPr>
            <p:cNvPr id="495" name="그림 49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89919" y="5872774"/>
              <a:ext cx="190800" cy="190800"/>
            </a:xfrm>
            <a:prstGeom prst="rect">
              <a:avLst/>
            </a:prstGeom>
          </p:spPr>
        </p:pic>
      </p:grpSp>
      <p:grpSp>
        <p:nvGrpSpPr>
          <p:cNvPr id="496" name="그룹 495"/>
          <p:cNvGrpSpPr/>
          <p:nvPr/>
        </p:nvGrpSpPr>
        <p:grpSpPr>
          <a:xfrm rot="10800000">
            <a:off x="10538699" y="5644303"/>
            <a:ext cx="381271" cy="572399"/>
            <a:chOff x="489919" y="5491175"/>
            <a:chExt cx="381271" cy="572399"/>
          </a:xfrm>
        </p:grpSpPr>
        <p:pic>
          <p:nvPicPr>
            <p:cNvPr id="497" name="그림 49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89919" y="5491175"/>
              <a:ext cx="190800" cy="190800"/>
            </a:xfrm>
            <a:prstGeom prst="rect">
              <a:avLst/>
            </a:prstGeom>
          </p:spPr>
        </p:pic>
        <p:pic>
          <p:nvPicPr>
            <p:cNvPr id="498" name="그림 4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80390" y="5682703"/>
              <a:ext cx="190800" cy="189341"/>
            </a:xfrm>
            <a:prstGeom prst="rect">
              <a:avLst/>
            </a:prstGeom>
          </p:spPr>
        </p:pic>
        <p:pic>
          <p:nvPicPr>
            <p:cNvPr id="499" name="그림 49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89919" y="5681974"/>
              <a:ext cx="190800" cy="190800"/>
            </a:xfrm>
            <a:prstGeom prst="rect">
              <a:avLst/>
            </a:prstGeom>
          </p:spPr>
        </p:pic>
        <p:pic>
          <p:nvPicPr>
            <p:cNvPr id="500" name="그림 4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89919" y="5872774"/>
              <a:ext cx="190800" cy="190800"/>
            </a:xfrm>
            <a:prstGeom prst="rect">
              <a:avLst/>
            </a:prstGeom>
          </p:spPr>
        </p:pic>
      </p:grpSp>
      <p:grpSp>
        <p:nvGrpSpPr>
          <p:cNvPr id="501" name="그룹 500"/>
          <p:cNvGrpSpPr/>
          <p:nvPr/>
        </p:nvGrpSpPr>
        <p:grpSpPr>
          <a:xfrm>
            <a:off x="9718183" y="5812574"/>
            <a:ext cx="381271" cy="572399"/>
            <a:chOff x="489919" y="5491175"/>
            <a:chExt cx="381271" cy="572399"/>
          </a:xfrm>
        </p:grpSpPr>
        <p:pic>
          <p:nvPicPr>
            <p:cNvPr id="502" name="그림 50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19" y="5491175"/>
              <a:ext cx="190800" cy="190800"/>
            </a:xfrm>
            <a:prstGeom prst="rect">
              <a:avLst/>
            </a:prstGeom>
          </p:spPr>
        </p:pic>
        <p:pic>
          <p:nvPicPr>
            <p:cNvPr id="503" name="그림 50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390" y="5682703"/>
              <a:ext cx="190800" cy="189341"/>
            </a:xfrm>
            <a:prstGeom prst="rect">
              <a:avLst/>
            </a:prstGeom>
          </p:spPr>
        </p:pic>
        <p:pic>
          <p:nvPicPr>
            <p:cNvPr id="504" name="그림 50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19" y="5681974"/>
              <a:ext cx="190800" cy="190800"/>
            </a:xfrm>
            <a:prstGeom prst="rect">
              <a:avLst/>
            </a:prstGeom>
          </p:spPr>
        </p:pic>
        <p:pic>
          <p:nvPicPr>
            <p:cNvPr id="505" name="그림 50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19" y="5872774"/>
              <a:ext cx="190800" cy="190800"/>
            </a:xfrm>
            <a:prstGeom prst="rect">
              <a:avLst/>
            </a:prstGeom>
          </p:spPr>
        </p:pic>
      </p:grpSp>
      <p:grpSp>
        <p:nvGrpSpPr>
          <p:cNvPr id="506" name="그룹 505"/>
          <p:cNvGrpSpPr/>
          <p:nvPr/>
        </p:nvGrpSpPr>
        <p:grpSpPr>
          <a:xfrm rot="5400000">
            <a:off x="11041810" y="5130349"/>
            <a:ext cx="380541" cy="572399"/>
            <a:chOff x="489920" y="5491175"/>
            <a:chExt cx="380541" cy="572399"/>
          </a:xfrm>
        </p:grpSpPr>
        <p:pic>
          <p:nvPicPr>
            <p:cNvPr id="507" name="그림 50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89920" y="5491175"/>
              <a:ext cx="190800" cy="190800"/>
            </a:xfrm>
            <a:prstGeom prst="rect">
              <a:avLst/>
            </a:prstGeom>
          </p:spPr>
        </p:pic>
        <p:pic>
          <p:nvPicPr>
            <p:cNvPr id="508" name="그림 50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80391" y="5682703"/>
              <a:ext cx="190800" cy="189341"/>
            </a:xfrm>
            <a:prstGeom prst="rect">
              <a:avLst/>
            </a:prstGeom>
          </p:spPr>
        </p:pic>
        <p:pic>
          <p:nvPicPr>
            <p:cNvPr id="509" name="그림 50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89920" y="5681974"/>
              <a:ext cx="190800" cy="190800"/>
            </a:xfrm>
            <a:prstGeom prst="rect">
              <a:avLst/>
            </a:prstGeom>
          </p:spPr>
        </p:pic>
        <p:pic>
          <p:nvPicPr>
            <p:cNvPr id="510" name="그림 50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89920" y="5872774"/>
              <a:ext cx="190800" cy="190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2239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그룹 109"/>
          <p:cNvGrpSpPr/>
          <p:nvPr/>
        </p:nvGrpSpPr>
        <p:grpSpPr>
          <a:xfrm>
            <a:off x="307274" y="944133"/>
            <a:ext cx="569085" cy="381600"/>
            <a:chOff x="213863" y="2798333"/>
            <a:chExt cx="569085" cy="381600"/>
          </a:xfrm>
        </p:grpSpPr>
        <p:pic>
          <p:nvPicPr>
            <p:cNvPr id="4" name="그림 3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000" y="2798333"/>
              <a:ext cx="189474" cy="190800"/>
            </a:xfrm>
            <a:prstGeom prst="rect">
              <a:avLst/>
            </a:prstGeom>
          </p:spPr>
        </p:pic>
        <p:pic>
          <p:nvPicPr>
            <p:cNvPr id="7" name="그림 6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74" y="2798333"/>
              <a:ext cx="189474" cy="190800"/>
            </a:xfrm>
            <a:prstGeom prst="rect">
              <a:avLst/>
            </a:prstGeom>
          </p:spPr>
        </p:pic>
        <p:pic>
          <p:nvPicPr>
            <p:cNvPr id="8" name="그림 7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000" y="2989133"/>
              <a:ext cx="189474" cy="190800"/>
            </a:xfrm>
            <a:prstGeom prst="rect">
              <a:avLst/>
            </a:prstGeom>
          </p:spPr>
        </p:pic>
        <p:pic>
          <p:nvPicPr>
            <p:cNvPr id="9" name="그림 8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863" y="2989133"/>
              <a:ext cx="189474" cy="190800"/>
            </a:xfrm>
            <a:prstGeom prst="rect">
              <a:avLst/>
            </a:prstGeom>
          </p:spPr>
        </p:pic>
      </p:grpSp>
      <p:grpSp>
        <p:nvGrpSpPr>
          <p:cNvPr id="109" name="그룹 108"/>
          <p:cNvGrpSpPr/>
          <p:nvPr/>
        </p:nvGrpSpPr>
        <p:grpSpPr>
          <a:xfrm>
            <a:off x="128602" y="2540491"/>
            <a:ext cx="572400" cy="381600"/>
            <a:chOff x="211874" y="3782076"/>
            <a:chExt cx="572400" cy="3816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674" y="3782076"/>
              <a:ext cx="190800" cy="1908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74" y="3782076"/>
              <a:ext cx="190800" cy="19080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674" y="3972876"/>
              <a:ext cx="190800" cy="19080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74" y="3972876"/>
              <a:ext cx="190800" cy="190800"/>
            </a:xfrm>
            <a:prstGeom prst="rect">
              <a:avLst/>
            </a:prstGeom>
          </p:spPr>
        </p:pic>
      </p:grpSp>
      <p:grpSp>
        <p:nvGrpSpPr>
          <p:cNvPr id="108" name="그룹 107"/>
          <p:cNvGrpSpPr/>
          <p:nvPr/>
        </p:nvGrpSpPr>
        <p:grpSpPr>
          <a:xfrm>
            <a:off x="187861" y="4368218"/>
            <a:ext cx="572400" cy="381600"/>
            <a:chOff x="211874" y="5134278"/>
            <a:chExt cx="572400" cy="3816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674" y="5134278"/>
              <a:ext cx="190800" cy="19080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74" y="5134278"/>
              <a:ext cx="190800" cy="190800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674" y="5325078"/>
              <a:ext cx="190800" cy="19080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74" y="5325078"/>
              <a:ext cx="190800" cy="190800"/>
            </a:xfrm>
            <a:prstGeom prst="rect">
              <a:avLst/>
            </a:prstGeom>
          </p:spPr>
        </p:pic>
      </p:grpSp>
      <p:grpSp>
        <p:nvGrpSpPr>
          <p:cNvPr id="105" name="그룹 104"/>
          <p:cNvGrpSpPr/>
          <p:nvPr/>
        </p:nvGrpSpPr>
        <p:grpSpPr>
          <a:xfrm>
            <a:off x="1146674" y="1037648"/>
            <a:ext cx="568422" cy="381600"/>
            <a:chOff x="1372375" y="2833258"/>
            <a:chExt cx="568422" cy="381600"/>
          </a:xfrm>
        </p:grpSpPr>
        <p:pic>
          <p:nvPicPr>
            <p:cNvPr id="16" name="그림 15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2375" y="2833258"/>
              <a:ext cx="189474" cy="190800"/>
            </a:xfrm>
            <a:prstGeom prst="rect">
              <a:avLst/>
            </a:prstGeom>
          </p:spPr>
        </p:pic>
        <p:pic>
          <p:nvPicPr>
            <p:cNvPr id="17" name="그림 16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1849" y="2833258"/>
              <a:ext cx="189474" cy="190800"/>
            </a:xfrm>
            <a:prstGeom prst="rect">
              <a:avLst/>
            </a:prstGeom>
          </p:spPr>
        </p:pic>
        <p:pic>
          <p:nvPicPr>
            <p:cNvPr id="18" name="그림 17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1849" y="3024058"/>
              <a:ext cx="189474" cy="190800"/>
            </a:xfrm>
            <a:prstGeom prst="rect">
              <a:avLst/>
            </a:prstGeom>
          </p:spPr>
        </p:pic>
        <p:pic>
          <p:nvPicPr>
            <p:cNvPr id="19" name="그림 18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1323" y="3024058"/>
              <a:ext cx="189474" cy="190800"/>
            </a:xfrm>
            <a:prstGeom prst="rect">
              <a:avLst/>
            </a:prstGeom>
          </p:spPr>
        </p:pic>
      </p:grpSp>
      <p:grpSp>
        <p:nvGrpSpPr>
          <p:cNvPr id="106" name="그룹 105"/>
          <p:cNvGrpSpPr/>
          <p:nvPr/>
        </p:nvGrpSpPr>
        <p:grpSpPr>
          <a:xfrm>
            <a:off x="1212337" y="2607533"/>
            <a:ext cx="572400" cy="381600"/>
            <a:chOff x="1136048" y="3782076"/>
            <a:chExt cx="572400" cy="381600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6048" y="3782076"/>
              <a:ext cx="190800" cy="19080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6848" y="3782076"/>
              <a:ext cx="190800" cy="190800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6848" y="3972876"/>
              <a:ext cx="190800" cy="19080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7648" y="3972876"/>
              <a:ext cx="190800" cy="190800"/>
            </a:xfrm>
            <a:prstGeom prst="rect">
              <a:avLst/>
            </a:prstGeom>
          </p:spPr>
        </p:pic>
      </p:grpSp>
      <p:grpSp>
        <p:nvGrpSpPr>
          <p:cNvPr id="107" name="그룹 106"/>
          <p:cNvGrpSpPr/>
          <p:nvPr/>
        </p:nvGrpSpPr>
        <p:grpSpPr>
          <a:xfrm>
            <a:off x="1207435" y="4368218"/>
            <a:ext cx="572400" cy="381600"/>
            <a:chOff x="1231448" y="5134278"/>
            <a:chExt cx="572400" cy="381600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1448" y="5134278"/>
              <a:ext cx="190800" cy="190800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248" y="5134278"/>
              <a:ext cx="190800" cy="190800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248" y="5325078"/>
              <a:ext cx="190800" cy="190800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3048" y="5325078"/>
              <a:ext cx="190800" cy="190800"/>
            </a:xfrm>
            <a:prstGeom prst="rect">
              <a:avLst/>
            </a:prstGeom>
          </p:spPr>
        </p:pic>
      </p:grpSp>
      <p:grpSp>
        <p:nvGrpSpPr>
          <p:cNvPr id="102" name="그룹 101"/>
          <p:cNvGrpSpPr/>
          <p:nvPr/>
        </p:nvGrpSpPr>
        <p:grpSpPr>
          <a:xfrm>
            <a:off x="1973473" y="5009544"/>
            <a:ext cx="381600" cy="572400"/>
            <a:chOff x="2578255" y="4857144"/>
            <a:chExt cx="381600" cy="5724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8255" y="4857144"/>
              <a:ext cx="190800" cy="1908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9055" y="4857144"/>
              <a:ext cx="190800" cy="190800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8255" y="5047944"/>
              <a:ext cx="190800" cy="190800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8255" y="5238744"/>
              <a:ext cx="190800" cy="190800"/>
            </a:xfrm>
            <a:prstGeom prst="rect">
              <a:avLst/>
            </a:prstGeom>
          </p:spPr>
        </p:pic>
      </p:grpSp>
      <p:grpSp>
        <p:nvGrpSpPr>
          <p:cNvPr id="101" name="그룹 100"/>
          <p:cNvGrpSpPr/>
          <p:nvPr/>
        </p:nvGrpSpPr>
        <p:grpSpPr>
          <a:xfrm rot="16200000">
            <a:off x="3808533" y="4825915"/>
            <a:ext cx="381600" cy="563334"/>
            <a:chOff x="3918105" y="4857144"/>
            <a:chExt cx="381600" cy="563334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918105" y="4857144"/>
              <a:ext cx="190800" cy="190800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108905" y="4857144"/>
              <a:ext cx="190800" cy="190800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108905" y="5044922"/>
              <a:ext cx="190800" cy="190800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108905" y="5229678"/>
              <a:ext cx="190800" cy="190800"/>
            </a:xfrm>
            <a:prstGeom prst="rect">
              <a:avLst/>
            </a:prstGeom>
          </p:spPr>
        </p:pic>
      </p:grpSp>
      <p:grpSp>
        <p:nvGrpSpPr>
          <p:cNvPr id="100" name="그룹 99"/>
          <p:cNvGrpSpPr/>
          <p:nvPr/>
        </p:nvGrpSpPr>
        <p:grpSpPr>
          <a:xfrm>
            <a:off x="4365090" y="2942560"/>
            <a:ext cx="381600" cy="572400"/>
            <a:chOff x="3822705" y="3708940"/>
            <a:chExt cx="381600" cy="572400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2705" y="3708940"/>
              <a:ext cx="190800" cy="190800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3505" y="3708940"/>
              <a:ext cx="190800" cy="190800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3505" y="3899740"/>
              <a:ext cx="190800" cy="190800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3505" y="4090540"/>
              <a:ext cx="190800" cy="190800"/>
            </a:xfrm>
            <a:prstGeom prst="rect">
              <a:avLst/>
            </a:prstGeom>
          </p:spPr>
        </p:pic>
      </p:grpSp>
      <p:grpSp>
        <p:nvGrpSpPr>
          <p:cNvPr id="103" name="그룹 102"/>
          <p:cNvGrpSpPr/>
          <p:nvPr/>
        </p:nvGrpSpPr>
        <p:grpSpPr>
          <a:xfrm>
            <a:off x="2176269" y="2852210"/>
            <a:ext cx="381600" cy="572400"/>
            <a:chOff x="2710156" y="3708940"/>
            <a:chExt cx="381600" cy="572400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0956" y="3708940"/>
              <a:ext cx="190800" cy="190800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0156" y="3708940"/>
              <a:ext cx="190800" cy="190800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0156" y="3899740"/>
              <a:ext cx="190800" cy="190800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0156" y="4090540"/>
              <a:ext cx="190800" cy="190800"/>
            </a:xfrm>
            <a:prstGeom prst="rect">
              <a:avLst/>
            </a:prstGeom>
          </p:spPr>
        </p:pic>
      </p:grpSp>
      <p:grpSp>
        <p:nvGrpSpPr>
          <p:cNvPr id="99" name="그룹 98"/>
          <p:cNvGrpSpPr/>
          <p:nvPr/>
        </p:nvGrpSpPr>
        <p:grpSpPr>
          <a:xfrm rot="16200000">
            <a:off x="3746254" y="1050835"/>
            <a:ext cx="380274" cy="573350"/>
            <a:chOff x="3677948" y="2677728"/>
            <a:chExt cx="380274" cy="573350"/>
          </a:xfrm>
        </p:grpSpPr>
        <p:pic>
          <p:nvPicPr>
            <p:cNvPr id="46" name="그림 45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678611" y="2677065"/>
              <a:ext cx="189474" cy="190800"/>
            </a:xfrm>
            <a:prstGeom prst="rect">
              <a:avLst/>
            </a:prstGeom>
          </p:spPr>
        </p:pic>
        <p:pic>
          <p:nvPicPr>
            <p:cNvPr id="47" name="그림 46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868085" y="2677066"/>
              <a:ext cx="189474" cy="190800"/>
            </a:xfrm>
            <a:prstGeom prst="rect">
              <a:avLst/>
            </a:prstGeom>
          </p:spPr>
        </p:pic>
        <p:pic>
          <p:nvPicPr>
            <p:cNvPr id="48" name="그림 47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868085" y="2870140"/>
              <a:ext cx="189474" cy="190800"/>
            </a:xfrm>
            <a:prstGeom prst="rect">
              <a:avLst/>
            </a:prstGeom>
          </p:spPr>
        </p:pic>
        <p:pic>
          <p:nvPicPr>
            <p:cNvPr id="49" name="그림 48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868085" y="3060941"/>
              <a:ext cx="189474" cy="190800"/>
            </a:xfrm>
            <a:prstGeom prst="rect">
              <a:avLst/>
            </a:prstGeom>
          </p:spPr>
        </p:pic>
      </p:grpSp>
      <p:grpSp>
        <p:nvGrpSpPr>
          <p:cNvPr id="104" name="그룹 103"/>
          <p:cNvGrpSpPr/>
          <p:nvPr/>
        </p:nvGrpSpPr>
        <p:grpSpPr>
          <a:xfrm>
            <a:off x="2178739" y="1333041"/>
            <a:ext cx="380274" cy="572400"/>
            <a:chOff x="2720361" y="2636336"/>
            <a:chExt cx="380274" cy="572400"/>
          </a:xfrm>
        </p:grpSpPr>
        <p:pic>
          <p:nvPicPr>
            <p:cNvPr id="44" name="그림 43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0361" y="2636336"/>
              <a:ext cx="189474" cy="190800"/>
            </a:xfrm>
            <a:prstGeom prst="rect">
              <a:avLst/>
            </a:prstGeom>
          </p:spPr>
        </p:pic>
        <p:pic>
          <p:nvPicPr>
            <p:cNvPr id="45" name="그림 44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1161" y="2636336"/>
              <a:ext cx="189474" cy="190800"/>
            </a:xfrm>
            <a:prstGeom prst="rect">
              <a:avLst/>
            </a:prstGeom>
          </p:spPr>
        </p:pic>
        <p:pic>
          <p:nvPicPr>
            <p:cNvPr id="50" name="그림 49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0361" y="2827136"/>
              <a:ext cx="189474" cy="190800"/>
            </a:xfrm>
            <a:prstGeom prst="rect">
              <a:avLst/>
            </a:prstGeom>
          </p:spPr>
        </p:pic>
        <p:pic>
          <p:nvPicPr>
            <p:cNvPr id="51" name="그림 50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0361" y="3017936"/>
              <a:ext cx="189474" cy="190800"/>
            </a:xfrm>
            <a:prstGeom prst="rect">
              <a:avLst/>
            </a:prstGeom>
          </p:spPr>
        </p:pic>
      </p:grpSp>
      <p:grpSp>
        <p:nvGrpSpPr>
          <p:cNvPr id="56" name="그룹 55"/>
          <p:cNvGrpSpPr/>
          <p:nvPr/>
        </p:nvGrpSpPr>
        <p:grpSpPr>
          <a:xfrm>
            <a:off x="5249074" y="1665348"/>
            <a:ext cx="378948" cy="381600"/>
            <a:chOff x="5730083" y="1328680"/>
            <a:chExt cx="378948" cy="381600"/>
          </a:xfrm>
        </p:grpSpPr>
        <p:pic>
          <p:nvPicPr>
            <p:cNvPr id="52" name="그림 51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9557" y="1328680"/>
              <a:ext cx="189474" cy="190800"/>
            </a:xfrm>
            <a:prstGeom prst="rect">
              <a:avLst/>
            </a:prstGeom>
          </p:spPr>
        </p:pic>
        <p:pic>
          <p:nvPicPr>
            <p:cNvPr id="53" name="그림 52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0083" y="1331015"/>
              <a:ext cx="189474" cy="190800"/>
            </a:xfrm>
            <a:prstGeom prst="rect">
              <a:avLst/>
            </a:prstGeom>
          </p:spPr>
        </p:pic>
        <p:pic>
          <p:nvPicPr>
            <p:cNvPr id="54" name="그림 53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0083" y="1519480"/>
              <a:ext cx="189474" cy="190800"/>
            </a:xfrm>
            <a:prstGeom prst="rect">
              <a:avLst/>
            </a:prstGeom>
          </p:spPr>
        </p:pic>
        <p:pic>
          <p:nvPicPr>
            <p:cNvPr id="55" name="그림 54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9557" y="1519480"/>
              <a:ext cx="189474" cy="190800"/>
            </a:xfrm>
            <a:prstGeom prst="rect">
              <a:avLst/>
            </a:prstGeom>
          </p:spPr>
        </p:pic>
      </p:grpSp>
      <p:grpSp>
        <p:nvGrpSpPr>
          <p:cNvPr id="98" name="그룹 97"/>
          <p:cNvGrpSpPr/>
          <p:nvPr/>
        </p:nvGrpSpPr>
        <p:grpSpPr>
          <a:xfrm>
            <a:off x="5267272" y="3182793"/>
            <a:ext cx="381600" cy="381600"/>
            <a:chOff x="4751848" y="3686676"/>
            <a:chExt cx="381600" cy="381600"/>
          </a:xfrm>
        </p:grpSpPr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1848" y="3686676"/>
              <a:ext cx="190800" cy="190800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648" y="3686676"/>
              <a:ext cx="190800" cy="190800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648" y="3877476"/>
              <a:ext cx="190800" cy="190800"/>
            </a:xfrm>
            <a:prstGeom prst="rect">
              <a:avLst/>
            </a:prstGeom>
          </p:spPr>
        </p:pic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1848" y="3877476"/>
              <a:ext cx="190800" cy="190800"/>
            </a:xfrm>
            <a:prstGeom prst="rect">
              <a:avLst/>
            </a:prstGeom>
          </p:spPr>
        </p:pic>
      </p:grpSp>
      <p:grpSp>
        <p:nvGrpSpPr>
          <p:cNvPr id="65" name="그룹 64"/>
          <p:cNvGrpSpPr/>
          <p:nvPr/>
        </p:nvGrpSpPr>
        <p:grpSpPr>
          <a:xfrm>
            <a:off x="5357744" y="4926751"/>
            <a:ext cx="369655" cy="381600"/>
            <a:chOff x="6306005" y="1047144"/>
            <a:chExt cx="369655" cy="381600"/>
          </a:xfrm>
        </p:grpSpPr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6005" y="1047144"/>
              <a:ext cx="190800" cy="190800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4860" y="1047144"/>
              <a:ext cx="190800" cy="190800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4860" y="1237944"/>
              <a:ext cx="190800" cy="190800"/>
            </a:xfrm>
            <a:prstGeom prst="rect">
              <a:avLst/>
            </a:prstGeom>
          </p:spPr>
        </p:pic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6005" y="1237944"/>
              <a:ext cx="190800" cy="190800"/>
            </a:xfrm>
            <a:prstGeom prst="rect">
              <a:avLst/>
            </a:prstGeom>
          </p:spPr>
        </p:pic>
      </p:grpSp>
      <p:grpSp>
        <p:nvGrpSpPr>
          <p:cNvPr id="94" name="그룹 93"/>
          <p:cNvGrpSpPr/>
          <p:nvPr/>
        </p:nvGrpSpPr>
        <p:grpSpPr>
          <a:xfrm>
            <a:off x="6863068" y="1204917"/>
            <a:ext cx="568422" cy="381600"/>
            <a:chOff x="7157385" y="2798333"/>
            <a:chExt cx="568422" cy="381600"/>
          </a:xfrm>
        </p:grpSpPr>
        <p:pic>
          <p:nvPicPr>
            <p:cNvPr id="66" name="그림 65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7385" y="2989133"/>
              <a:ext cx="189474" cy="190800"/>
            </a:xfrm>
            <a:prstGeom prst="rect">
              <a:avLst/>
            </a:prstGeom>
          </p:spPr>
        </p:pic>
        <p:pic>
          <p:nvPicPr>
            <p:cNvPr id="67" name="그림 66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6859" y="2989133"/>
              <a:ext cx="189474" cy="190800"/>
            </a:xfrm>
            <a:prstGeom prst="rect">
              <a:avLst/>
            </a:prstGeom>
          </p:spPr>
        </p:pic>
        <p:pic>
          <p:nvPicPr>
            <p:cNvPr id="68" name="그림 67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6333" y="2989133"/>
              <a:ext cx="189474" cy="190800"/>
            </a:xfrm>
            <a:prstGeom prst="rect">
              <a:avLst/>
            </a:prstGeom>
          </p:spPr>
        </p:pic>
        <p:pic>
          <p:nvPicPr>
            <p:cNvPr id="69" name="그림 68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6859" y="2798333"/>
              <a:ext cx="189474" cy="190800"/>
            </a:xfrm>
            <a:prstGeom prst="rect">
              <a:avLst/>
            </a:prstGeom>
          </p:spPr>
        </p:pic>
      </p:grpSp>
      <p:grpSp>
        <p:nvGrpSpPr>
          <p:cNvPr id="95" name="그룹 94"/>
          <p:cNvGrpSpPr/>
          <p:nvPr/>
        </p:nvGrpSpPr>
        <p:grpSpPr>
          <a:xfrm>
            <a:off x="6178795" y="1921830"/>
            <a:ext cx="762103" cy="190800"/>
            <a:chOff x="5731674" y="2922536"/>
            <a:chExt cx="762103" cy="190800"/>
          </a:xfrm>
        </p:grpSpPr>
        <p:pic>
          <p:nvPicPr>
            <p:cNvPr id="70" name="그림 69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1674" y="2922536"/>
              <a:ext cx="189474" cy="190800"/>
            </a:xfrm>
            <a:prstGeom prst="rect">
              <a:avLst/>
            </a:prstGeom>
          </p:spPr>
        </p:pic>
        <p:pic>
          <p:nvPicPr>
            <p:cNvPr id="71" name="그림 70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1148" y="2922536"/>
              <a:ext cx="189474" cy="190800"/>
            </a:xfrm>
            <a:prstGeom prst="rect">
              <a:avLst/>
            </a:prstGeom>
          </p:spPr>
        </p:pic>
        <p:pic>
          <p:nvPicPr>
            <p:cNvPr id="72" name="그림 71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0622" y="2922536"/>
              <a:ext cx="189474" cy="190800"/>
            </a:xfrm>
            <a:prstGeom prst="rect">
              <a:avLst/>
            </a:prstGeom>
          </p:spPr>
        </p:pic>
        <p:pic>
          <p:nvPicPr>
            <p:cNvPr id="73" name="그림 72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4303" y="2922536"/>
              <a:ext cx="189474" cy="190800"/>
            </a:xfrm>
            <a:prstGeom prst="rect">
              <a:avLst/>
            </a:prstGeom>
          </p:spPr>
        </p:pic>
      </p:grpSp>
      <p:grpSp>
        <p:nvGrpSpPr>
          <p:cNvPr id="96" name="그룹 95"/>
          <p:cNvGrpSpPr/>
          <p:nvPr/>
        </p:nvGrpSpPr>
        <p:grpSpPr>
          <a:xfrm>
            <a:off x="5768997" y="3877476"/>
            <a:ext cx="763200" cy="190800"/>
            <a:chOff x="5768997" y="3877476"/>
            <a:chExt cx="763200" cy="190800"/>
          </a:xfrm>
        </p:grpSpPr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8997" y="3877476"/>
              <a:ext cx="190800" cy="190800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9797" y="3877476"/>
              <a:ext cx="190800" cy="190800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1397" y="3877476"/>
              <a:ext cx="190800" cy="190800"/>
            </a:xfrm>
            <a:prstGeom prst="rect">
              <a:avLst/>
            </a:prstGeom>
          </p:spPr>
        </p:pic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0597" y="3877476"/>
              <a:ext cx="190800" cy="190800"/>
            </a:xfrm>
            <a:prstGeom prst="rect">
              <a:avLst/>
            </a:prstGeom>
          </p:spPr>
        </p:pic>
      </p:grpSp>
      <p:grpSp>
        <p:nvGrpSpPr>
          <p:cNvPr id="93" name="그룹 92"/>
          <p:cNvGrpSpPr/>
          <p:nvPr/>
        </p:nvGrpSpPr>
        <p:grpSpPr>
          <a:xfrm>
            <a:off x="7061985" y="3708940"/>
            <a:ext cx="572400" cy="381600"/>
            <a:chOff x="7061985" y="3708940"/>
            <a:chExt cx="572400" cy="381600"/>
          </a:xfrm>
        </p:grpSpPr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1985" y="3899740"/>
              <a:ext cx="190800" cy="190800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785" y="3899740"/>
              <a:ext cx="190800" cy="190800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785" y="3708940"/>
              <a:ext cx="190800" cy="190800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3585" y="3899740"/>
              <a:ext cx="190800" cy="190800"/>
            </a:xfrm>
            <a:prstGeom prst="rect">
              <a:avLst/>
            </a:prstGeom>
          </p:spPr>
        </p:pic>
      </p:grpSp>
      <p:grpSp>
        <p:nvGrpSpPr>
          <p:cNvPr id="97" name="그룹 96"/>
          <p:cNvGrpSpPr/>
          <p:nvPr/>
        </p:nvGrpSpPr>
        <p:grpSpPr>
          <a:xfrm>
            <a:off x="5825748" y="4952544"/>
            <a:ext cx="751255" cy="190800"/>
            <a:chOff x="5825748" y="4952544"/>
            <a:chExt cx="751255" cy="190800"/>
          </a:xfrm>
        </p:grpSpPr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5748" y="4952544"/>
              <a:ext cx="190800" cy="190800"/>
            </a:xfrm>
            <a:prstGeom prst="rect">
              <a:avLst/>
            </a:prstGeom>
          </p:spPr>
        </p:pic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4603" y="4952544"/>
              <a:ext cx="190800" cy="190800"/>
            </a:xfrm>
            <a:prstGeom prst="rect">
              <a:avLst/>
            </a:prstGeom>
          </p:spPr>
        </p:pic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5403" y="4952544"/>
              <a:ext cx="190800" cy="190800"/>
            </a:xfrm>
            <a:prstGeom prst="rect">
              <a:avLst/>
            </a:prstGeom>
          </p:spPr>
        </p:pic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6203" y="4952544"/>
              <a:ext cx="190800" cy="190800"/>
            </a:xfrm>
            <a:prstGeom prst="rect">
              <a:avLst/>
            </a:prstGeom>
          </p:spPr>
        </p:pic>
      </p:grpSp>
      <p:grpSp>
        <p:nvGrpSpPr>
          <p:cNvPr id="92" name="그룹 91"/>
          <p:cNvGrpSpPr/>
          <p:nvPr/>
        </p:nvGrpSpPr>
        <p:grpSpPr>
          <a:xfrm>
            <a:off x="7155300" y="4943478"/>
            <a:ext cx="560455" cy="381600"/>
            <a:chOff x="7155300" y="4943478"/>
            <a:chExt cx="560455" cy="381600"/>
          </a:xfrm>
        </p:grpSpPr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5300" y="5134278"/>
              <a:ext cx="190800" cy="190800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4155" y="5134278"/>
              <a:ext cx="190800" cy="190800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4955" y="5134278"/>
              <a:ext cx="190800" cy="190800"/>
            </a:xfrm>
            <a:prstGeom prst="rect">
              <a:avLst/>
            </a:prstGeom>
          </p:spPr>
        </p:pic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4155" y="4943478"/>
              <a:ext cx="190800" cy="190800"/>
            </a:xfrm>
            <a:prstGeom prst="rect">
              <a:avLst/>
            </a:prstGeom>
          </p:spPr>
        </p:pic>
      </p:grpSp>
      <p:grpSp>
        <p:nvGrpSpPr>
          <p:cNvPr id="111" name="그룹 110"/>
          <p:cNvGrpSpPr/>
          <p:nvPr/>
        </p:nvGrpSpPr>
        <p:grpSpPr>
          <a:xfrm rot="16200000">
            <a:off x="224998" y="1620898"/>
            <a:ext cx="570411" cy="380275"/>
            <a:chOff x="213200" y="2798996"/>
            <a:chExt cx="570411" cy="380275"/>
          </a:xfrm>
        </p:grpSpPr>
        <p:pic>
          <p:nvPicPr>
            <p:cNvPr id="112" name="그림 111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04000" y="2798333"/>
              <a:ext cx="189474" cy="190800"/>
            </a:xfrm>
            <a:prstGeom prst="rect">
              <a:avLst/>
            </a:prstGeom>
          </p:spPr>
        </p:pic>
        <p:pic>
          <p:nvPicPr>
            <p:cNvPr id="113" name="그림 112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93474" y="2798334"/>
              <a:ext cx="189474" cy="190800"/>
            </a:xfrm>
            <a:prstGeom prst="rect">
              <a:avLst/>
            </a:prstGeom>
          </p:spPr>
        </p:pic>
        <p:pic>
          <p:nvPicPr>
            <p:cNvPr id="114" name="그림 113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04000" y="2989134"/>
              <a:ext cx="189474" cy="190800"/>
            </a:xfrm>
            <a:prstGeom prst="rect">
              <a:avLst/>
            </a:prstGeom>
          </p:spPr>
        </p:pic>
        <p:pic>
          <p:nvPicPr>
            <p:cNvPr id="115" name="그림 114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13863" y="2989134"/>
              <a:ext cx="189474" cy="190800"/>
            </a:xfrm>
            <a:prstGeom prst="rect">
              <a:avLst/>
            </a:prstGeom>
          </p:spPr>
        </p:pic>
      </p:grpSp>
      <p:grpSp>
        <p:nvGrpSpPr>
          <p:cNvPr id="116" name="그룹 115"/>
          <p:cNvGrpSpPr/>
          <p:nvPr/>
        </p:nvGrpSpPr>
        <p:grpSpPr>
          <a:xfrm rot="5400000">
            <a:off x="1132647" y="1646854"/>
            <a:ext cx="569748" cy="380274"/>
            <a:chOff x="1371712" y="2833921"/>
            <a:chExt cx="569748" cy="380274"/>
          </a:xfrm>
        </p:grpSpPr>
        <p:pic>
          <p:nvPicPr>
            <p:cNvPr id="117" name="그림 116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372375" y="2833258"/>
              <a:ext cx="189474" cy="190800"/>
            </a:xfrm>
            <a:prstGeom prst="rect">
              <a:avLst/>
            </a:prstGeom>
          </p:spPr>
        </p:pic>
        <p:pic>
          <p:nvPicPr>
            <p:cNvPr id="118" name="그림 117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561850" y="2833258"/>
              <a:ext cx="189474" cy="190800"/>
            </a:xfrm>
            <a:prstGeom prst="rect">
              <a:avLst/>
            </a:prstGeom>
          </p:spPr>
        </p:pic>
        <p:pic>
          <p:nvPicPr>
            <p:cNvPr id="119" name="그림 118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561849" y="3024058"/>
              <a:ext cx="189474" cy="190800"/>
            </a:xfrm>
            <a:prstGeom prst="rect">
              <a:avLst/>
            </a:prstGeom>
          </p:spPr>
        </p:pic>
        <p:pic>
          <p:nvPicPr>
            <p:cNvPr id="120" name="그림 119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51323" y="3024058"/>
              <a:ext cx="189474" cy="190800"/>
            </a:xfrm>
            <a:prstGeom prst="rect">
              <a:avLst/>
            </a:prstGeom>
          </p:spPr>
        </p:pic>
      </p:grpSp>
      <p:grpSp>
        <p:nvGrpSpPr>
          <p:cNvPr id="121" name="그룹 120"/>
          <p:cNvGrpSpPr/>
          <p:nvPr/>
        </p:nvGrpSpPr>
        <p:grpSpPr>
          <a:xfrm rot="5400000">
            <a:off x="1205062" y="3373593"/>
            <a:ext cx="572400" cy="381600"/>
            <a:chOff x="1136048" y="3782076"/>
            <a:chExt cx="572400" cy="381600"/>
          </a:xfrm>
        </p:grpSpPr>
        <p:pic>
          <p:nvPicPr>
            <p:cNvPr id="122" name="그림 1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36048" y="3782076"/>
              <a:ext cx="190800" cy="190800"/>
            </a:xfrm>
            <a:prstGeom prst="rect">
              <a:avLst/>
            </a:prstGeom>
          </p:spPr>
        </p:pic>
        <p:pic>
          <p:nvPicPr>
            <p:cNvPr id="123" name="그림 1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326848" y="3782076"/>
              <a:ext cx="190800" cy="190800"/>
            </a:xfrm>
            <a:prstGeom prst="rect">
              <a:avLst/>
            </a:prstGeom>
          </p:spPr>
        </p:pic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326848" y="3972876"/>
              <a:ext cx="190800" cy="190800"/>
            </a:xfrm>
            <a:prstGeom prst="rect">
              <a:avLst/>
            </a:prstGeom>
          </p:spPr>
        </p:pic>
        <p:pic>
          <p:nvPicPr>
            <p:cNvPr id="125" name="그림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517648" y="3972876"/>
              <a:ext cx="190800" cy="190800"/>
            </a:xfrm>
            <a:prstGeom prst="rect">
              <a:avLst/>
            </a:prstGeom>
          </p:spPr>
        </p:pic>
      </p:grpSp>
      <p:grpSp>
        <p:nvGrpSpPr>
          <p:cNvPr id="126" name="그룹 125"/>
          <p:cNvGrpSpPr/>
          <p:nvPr/>
        </p:nvGrpSpPr>
        <p:grpSpPr>
          <a:xfrm rot="16200000">
            <a:off x="128602" y="3537920"/>
            <a:ext cx="572400" cy="381600"/>
            <a:chOff x="211874" y="3782076"/>
            <a:chExt cx="572400" cy="381600"/>
          </a:xfrm>
        </p:grpSpPr>
        <p:pic>
          <p:nvPicPr>
            <p:cNvPr id="127" name="그림 1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02674" y="3782076"/>
              <a:ext cx="190800" cy="190800"/>
            </a:xfrm>
            <a:prstGeom prst="rect">
              <a:avLst/>
            </a:prstGeom>
          </p:spPr>
        </p:pic>
        <p:pic>
          <p:nvPicPr>
            <p:cNvPr id="128" name="그림 1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93474" y="3782076"/>
              <a:ext cx="190800" cy="190800"/>
            </a:xfrm>
            <a:prstGeom prst="rect">
              <a:avLst/>
            </a:prstGeom>
          </p:spPr>
        </p:pic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02674" y="3972876"/>
              <a:ext cx="190800" cy="190800"/>
            </a:xfrm>
            <a:prstGeom prst="rect">
              <a:avLst/>
            </a:prstGeom>
          </p:spPr>
        </p:pic>
        <p:pic>
          <p:nvPicPr>
            <p:cNvPr id="130" name="그림 1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11874" y="3972876"/>
              <a:ext cx="190800" cy="190800"/>
            </a:xfrm>
            <a:prstGeom prst="rect">
              <a:avLst/>
            </a:prstGeom>
          </p:spPr>
        </p:pic>
      </p:grpSp>
      <p:grpSp>
        <p:nvGrpSpPr>
          <p:cNvPr id="131" name="그룹 130"/>
          <p:cNvGrpSpPr/>
          <p:nvPr/>
        </p:nvGrpSpPr>
        <p:grpSpPr>
          <a:xfrm rot="16200000">
            <a:off x="186859" y="5047944"/>
            <a:ext cx="572400" cy="381600"/>
            <a:chOff x="211874" y="5134278"/>
            <a:chExt cx="572400" cy="381600"/>
          </a:xfrm>
        </p:grpSpPr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02674" y="5134278"/>
              <a:ext cx="190800" cy="190800"/>
            </a:xfrm>
            <a:prstGeom prst="rect">
              <a:avLst/>
            </a:prstGeom>
          </p:spPr>
        </p:pic>
        <p:pic>
          <p:nvPicPr>
            <p:cNvPr id="133" name="그림 1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93474" y="5134278"/>
              <a:ext cx="190800" cy="190800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02674" y="5325078"/>
              <a:ext cx="190800" cy="190800"/>
            </a:xfrm>
            <a:prstGeom prst="rect">
              <a:avLst/>
            </a:prstGeom>
          </p:spPr>
        </p:pic>
        <p:pic>
          <p:nvPicPr>
            <p:cNvPr id="135" name="그림 1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11874" y="5325078"/>
              <a:ext cx="190800" cy="190800"/>
            </a:xfrm>
            <a:prstGeom prst="rect">
              <a:avLst/>
            </a:prstGeom>
          </p:spPr>
        </p:pic>
      </p:grpSp>
      <p:grpSp>
        <p:nvGrpSpPr>
          <p:cNvPr id="136" name="그룹 135"/>
          <p:cNvGrpSpPr/>
          <p:nvPr/>
        </p:nvGrpSpPr>
        <p:grpSpPr>
          <a:xfrm rot="5400000">
            <a:off x="1153827" y="5047944"/>
            <a:ext cx="572400" cy="381600"/>
            <a:chOff x="1231448" y="5134278"/>
            <a:chExt cx="572400" cy="381600"/>
          </a:xfrm>
        </p:grpSpPr>
        <p:pic>
          <p:nvPicPr>
            <p:cNvPr id="137" name="그림 1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231448" y="5134278"/>
              <a:ext cx="190800" cy="190800"/>
            </a:xfrm>
            <a:prstGeom prst="rect">
              <a:avLst/>
            </a:prstGeom>
          </p:spPr>
        </p:pic>
        <p:pic>
          <p:nvPicPr>
            <p:cNvPr id="138" name="그림 1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422248" y="5134278"/>
              <a:ext cx="190800" cy="190800"/>
            </a:xfrm>
            <a:prstGeom prst="rect">
              <a:avLst/>
            </a:prstGeom>
          </p:spPr>
        </p:pic>
        <p:pic>
          <p:nvPicPr>
            <p:cNvPr id="139" name="그림 1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422248" y="5325078"/>
              <a:ext cx="190800" cy="190800"/>
            </a:xfrm>
            <a:prstGeom prst="rect">
              <a:avLst/>
            </a:prstGeom>
          </p:spPr>
        </p:pic>
        <p:pic>
          <p:nvPicPr>
            <p:cNvPr id="140" name="그림 13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613048" y="5325078"/>
              <a:ext cx="190800" cy="190800"/>
            </a:xfrm>
            <a:prstGeom prst="rect">
              <a:avLst/>
            </a:prstGeom>
          </p:spPr>
        </p:pic>
      </p:grpSp>
      <p:grpSp>
        <p:nvGrpSpPr>
          <p:cNvPr id="146" name="그룹 145"/>
          <p:cNvGrpSpPr/>
          <p:nvPr/>
        </p:nvGrpSpPr>
        <p:grpSpPr>
          <a:xfrm>
            <a:off x="4509352" y="1159771"/>
            <a:ext cx="378948" cy="574675"/>
            <a:chOff x="3678611" y="2677065"/>
            <a:chExt cx="378948" cy="574675"/>
          </a:xfrm>
        </p:grpSpPr>
        <p:pic>
          <p:nvPicPr>
            <p:cNvPr id="147" name="그림 146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8611" y="2677065"/>
              <a:ext cx="189474" cy="190800"/>
            </a:xfrm>
            <a:prstGeom prst="rect">
              <a:avLst/>
            </a:prstGeom>
          </p:spPr>
        </p:pic>
        <p:pic>
          <p:nvPicPr>
            <p:cNvPr id="148" name="그림 147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8085" y="2677065"/>
              <a:ext cx="189474" cy="190800"/>
            </a:xfrm>
            <a:prstGeom prst="rect">
              <a:avLst/>
            </a:prstGeom>
          </p:spPr>
        </p:pic>
        <p:pic>
          <p:nvPicPr>
            <p:cNvPr id="149" name="그림 148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8085" y="2870140"/>
              <a:ext cx="189474" cy="190800"/>
            </a:xfrm>
            <a:prstGeom prst="rect">
              <a:avLst/>
            </a:prstGeom>
          </p:spPr>
        </p:pic>
        <p:pic>
          <p:nvPicPr>
            <p:cNvPr id="150" name="그림 149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8085" y="3060940"/>
              <a:ext cx="189474" cy="190800"/>
            </a:xfrm>
            <a:prstGeom prst="rect">
              <a:avLst/>
            </a:prstGeom>
          </p:spPr>
        </p:pic>
      </p:grpSp>
      <p:grpSp>
        <p:nvGrpSpPr>
          <p:cNvPr id="151" name="그룹 150"/>
          <p:cNvGrpSpPr/>
          <p:nvPr/>
        </p:nvGrpSpPr>
        <p:grpSpPr>
          <a:xfrm rot="16200000">
            <a:off x="2235245" y="2010869"/>
            <a:ext cx="381600" cy="571075"/>
            <a:chOff x="2719698" y="2636999"/>
            <a:chExt cx="381600" cy="571075"/>
          </a:xfrm>
        </p:grpSpPr>
        <p:pic>
          <p:nvPicPr>
            <p:cNvPr id="152" name="그림 151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720361" y="2636337"/>
              <a:ext cx="189474" cy="190800"/>
            </a:xfrm>
            <a:prstGeom prst="rect">
              <a:avLst/>
            </a:prstGeom>
          </p:spPr>
        </p:pic>
        <p:pic>
          <p:nvPicPr>
            <p:cNvPr id="153" name="그림 152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911161" y="2636336"/>
              <a:ext cx="189474" cy="190800"/>
            </a:xfrm>
            <a:prstGeom prst="rect">
              <a:avLst/>
            </a:prstGeom>
          </p:spPr>
        </p:pic>
        <p:pic>
          <p:nvPicPr>
            <p:cNvPr id="154" name="그림 153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720361" y="2827137"/>
              <a:ext cx="189474" cy="190800"/>
            </a:xfrm>
            <a:prstGeom prst="rect">
              <a:avLst/>
            </a:prstGeom>
          </p:spPr>
        </p:pic>
        <p:pic>
          <p:nvPicPr>
            <p:cNvPr id="155" name="그림 154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720361" y="3017937"/>
              <a:ext cx="189474" cy="190800"/>
            </a:xfrm>
            <a:prstGeom prst="rect">
              <a:avLst/>
            </a:prstGeom>
          </p:spPr>
        </p:pic>
      </p:grpSp>
      <p:grpSp>
        <p:nvGrpSpPr>
          <p:cNvPr id="156" name="그룹 155"/>
          <p:cNvGrpSpPr/>
          <p:nvPr/>
        </p:nvGrpSpPr>
        <p:grpSpPr>
          <a:xfrm rot="10800000">
            <a:off x="2973997" y="1925146"/>
            <a:ext cx="380274" cy="572400"/>
            <a:chOff x="2720361" y="2636336"/>
            <a:chExt cx="380274" cy="572400"/>
          </a:xfrm>
        </p:grpSpPr>
        <p:pic>
          <p:nvPicPr>
            <p:cNvPr id="157" name="그림 156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720361" y="2636336"/>
              <a:ext cx="189474" cy="190800"/>
            </a:xfrm>
            <a:prstGeom prst="rect">
              <a:avLst/>
            </a:prstGeom>
          </p:spPr>
        </p:pic>
        <p:pic>
          <p:nvPicPr>
            <p:cNvPr id="158" name="그림 157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11161" y="2636336"/>
              <a:ext cx="189474" cy="190800"/>
            </a:xfrm>
            <a:prstGeom prst="rect">
              <a:avLst/>
            </a:prstGeom>
          </p:spPr>
        </p:pic>
        <p:pic>
          <p:nvPicPr>
            <p:cNvPr id="159" name="그림 158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720361" y="2827136"/>
              <a:ext cx="189474" cy="190800"/>
            </a:xfrm>
            <a:prstGeom prst="rect">
              <a:avLst/>
            </a:prstGeom>
          </p:spPr>
        </p:pic>
        <p:pic>
          <p:nvPicPr>
            <p:cNvPr id="160" name="그림 159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720361" y="3017936"/>
              <a:ext cx="189474" cy="190800"/>
            </a:xfrm>
            <a:prstGeom prst="rect">
              <a:avLst/>
            </a:prstGeom>
          </p:spPr>
        </p:pic>
      </p:grpSp>
      <p:grpSp>
        <p:nvGrpSpPr>
          <p:cNvPr id="161" name="그룹 160"/>
          <p:cNvGrpSpPr/>
          <p:nvPr/>
        </p:nvGrpSpPr>
        <p:grpSpPr>
          <a:xfrm rot="5400000">
            <a:off x="2878599" y="1256972"/>
            <a:ext cx="381600" cy="571074"/>
            <a:chOff x="2719698" y="2636999"/>
            <a:chExt cx="381600" cy="571074"/>
          </a:xfrm>
        </p:grpSpPr>
        <p:pic>
          <p:nvPicPr>
            <p:cNvPr id="162" name="그림 161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720362" y="2636336"/>
              <a:ext cx="189474" cy="190800"/>
            </a:xfrm>
            <a:prstGeom prst="rect">
              <a:avLst/>
            </a:prstGeom>
          </p:spPr>
        </p:pic>
        <p:pic>
          <p:nvPicPr>
            <p:cNvPr id="163" name="그림 162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911161" y="2636336"/>
              <a:ext cx="189474" cy="190800"/>
            </a:xfrm>
            <a:prstGeom prst="rect">
              <a:avLst/>
            </a:prstGeom>
          </p:spPr>
        </p:pic>
        <p:pic>
          <p:nvPicPr>
            <p:cNvPr id="164" name="그림 163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720361" y="2827136"/>
              <a:ext cx="189474" cy="190800"/>
            </a:xfrm>
            <a:prstGeom prst="rect">
              <a:avLst/>
            </a:prstGeom>
          </p:spPr>
        </p:pic>
        <p:pic>
          <p:nvPicPr>
            <p:cNvPr id="165" name="그림 164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720362" y="3017936"/>
              <a:ext cx="189474" cy="190800"/>
            </a:xfrm>
            <a:prstGeom prst="rect">
              <a:avLst/>
            </a:prstGeom>
          </p:spPr>
        </p:pic>
      </p:grpSp>
      <p:grpSp>
        <p:nvGrpSpPr>
          <p:cNvPr id="166" name="그룹 165"/>
          <p:cNvGrpSpPr/>
          <p:nvPr/>
        </p:nvGrpSpPr>
        <p:grpSpPr>
          <a:xfrm rot="5400000">
            <a:off x="5956539" y="2538332"/>
            <a:ext cx="763429" cy="189474"/>
            <a:chOff x="5731012" y="2923199"/>
            <a:chExt cx="763429" cy="189474"/>
          </a:xfrm>
        </p:grpSpPr>
        <p:pic>
          <p:nvPicPr>
            <p:cNvPr id="167" name="그림 166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731675" y="2922536"/>
              <a:ext cx="189474" cy="190800"/>
            </a:xfrm>
            <a:prstGeom prst="rect">
              <a:avLst/>
            </a:prstGeom>
          </p:spPr>
        </p:pic>
        <p:pic>
          <p:nvPicPr>
            <p:cNvPr id="168" name="그림 167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921149" y="2922536"/>
              <a:ext cx="189474" cy="190800"/>
            </a:xfrm>
            <a:prstGeom prst="rect">
              <a:avLst/>
            </a:prstGeom>
          </p:spPr>
        </p:pic>
        <p:pic>
          <p:nvPicPr>
            <p:cNvPr id="169" name="그림 168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110623" y="2922536"/>
              <a:ext cx="189474" cy="190800"/>
            </a:xfrm>
            <a:prstGeom prst="rect">
              <a:avLst/>
            </a:prstGeom>
          </p:spPr>
        </p:pic>
        <p:pic>
          <p:nvPicPr>
            <p:cNvPr id="170" name="그림 169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304304" y="2922536"/>
              <a:ext cx="189474" cy="190800"/>
            </a:xfrm>
            <a:prstGeom prst="rect">
              <a:avLst/>
            </a:prstGeom>
          </p:spPr>
        </p:pic>
      </p:grpSp>
      <p:grpSp>
        <p:nvGrpSpPr>
          <p:cNvPr id="171" name="그룹 170"/>
          <p:cNvGrpSpPr/>
          <p:nvPr/>
        </p:nvGrpSpPr>
        <p:grpSpPr>
          <a:xfrm rot="10800000">
            <a:off x="7612248" y="1170517"/>
            <a:ext cx="568422" cy="381600"/>
            <a:chOff x="7157385" y="2798333"/>
            <a:chExt cx="568422" cy="381600"/>
          </a:xfrm>
        </p:grpSpPr>
        <p:pic>
          <p:nvPicPr>
            <p:cNvPr id="172" name="그림 171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157385" y="2989133"/>
              <a:ext cx="189474" cy="190800"/>
            </a:xfrm>
            <a:prstGeom prst="rect">
              <a:avLst/>
            </a:prstGeom>
          </p:spPr>
        </p:pic>
        <p:pic>
          <p:nvPicPr>
            <p:cNvPr id="173" name="그림 172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346859" y="2989133"/>
              <a:ext cx="189474" cy="190800"/>
            </a:xfrm>
            <a:prstGeom prst="rect">
              <a:avLst/>
            </a:prstGeom>
          </p:spPr>
        </p:pic>
        <p:pic>
          <p:nvPicPr>
            <p:cNvPr id="174" name="그림 173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36333" y="2989133"/>
              <a:ext cx="189474" cy="190800"/>
            </a:xfrm>
            <a:prstGeom prst="rect">
              <a:avLst/>
            </a:prstGeom>
          </p:spPr>
        </p:pic>
        <p:pic>
          <p:nvPicPr>
            <p:cNvPr id="175" name="그림 174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346859" y="2798333"/>
              <a:ext cx="189474" cy="190800"/>
            </a:xfrm>
            <a:prstGeom prst="rect">
              <a:avLst/>
            </a:prstGeom>
          </p:spPr>
        </p:pic>
      </p:grpSp>
      <p:grpSp>
        <p:nvGrpSpPr>
          <p:cNvPr id="176" name="그룹 175"/>
          <p:cNvGrpSpPr/>
          <p:nvPr/>
        </p:nvGrpSpPr>
        <p:grpSpPr>
          <a:xfrm rot="16200000">
            <a:off x="7578807" y="1830410"/>
            <a:ext cx="569748" cy="380275"/>
            <a:chOff x="7156722" y="2798996"/>
            <a:chExt cx="569748" cy="380275"/>
          </a:xfrm>
        </p:grpSpPr>
        <p:pic>
          <p:nvPicPr>
            <p:cNvPr id="177" name="그림 176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157385" y="2989134"/>
              <a:ext cx="189474" cy="190800"/>
            </a:xfrm>
            <a:prstGeom prst="rect">
              <a:avLst/>
            </a:prstGeom>
          </p:spPr>
        </p:pic>
        <p:pic>
          <p:nvPicPr>
            <p:cNvPr id="178" name="그림 177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346859" y="2989133"/>
              <a:ext cx="189474" cy="190800"/>
            </a:xfrm>
            <a:prstGeom prst="rect">
              <a:avLst/>
            </a:prstGeom>
          </p:spPr>
        </p:pic>
        <p:pic>
          <p:nvPicPr>
            <p:cNvPr id="179" name="그림 178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536333" y="2989133"/>
              <a:ext cx="189474" cy="190800"/>
            </a:xfrm>
            <a:prstGeom prst="rect">
              <a:avLst/>
            </a:prstGeom>
          </p:spPr>
        </p:pic>
        <p:pic>
          <p:nvPicPr>
            <p:cNvPr id="180" name="그림 179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346859" y="2798333"/>
              <a:ext cx="189474" cy="190800"/>
            </a:xfrm>
            <a:prstGeom prst="rect">
              <a:avLst/>
            </a:prstGeom>
          </p:spPr>
        </p:pic>
      </p:grpSp>
      <p:grpSp>
        <p:nvGrpSpPr>
          <p:cNvPr id="181" name="그룹 180"/>
          <p:cNvGrpSpPr/>
          <p:nvPr/>
        </p:nvGrpSpPr>
        <p:grpSpPr>
          <a:xfrm rot="5400000">
            <a:off x="7105122" y="2417398"/>
            <a:ext cx="569747" cy="380274"/>
            <a:chOff x="7156723" y="2798996"/>
            <a:chExt cx="569747" cy="380274"/>
          </a:xfrm>
        </p:grpSpPr>
        <p:pic>
          <p:nvPicPr>
            <p:cNvPr id="182" name="그림 181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157386" y="2989133"/>
              <a:ext cx="189474" cy="190800"/>
            </a:xfrm>
            <a:prstGeom prst="rect">
              <a:avLst/>
            </a:prstGeom>
          </p:spPr>
        </p:pic>
        <p:pic>
          <p:nvPicPr>
            <p:cNvPr id="183" name="그림 182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346860" y="2989133"/>
              <a:ext cx="189474" cy="190800"/>
            </a:xfrm>
            <a:prstGeom prst="rect">
              <a:avLst/>
            </a:prstGeom>
          </p:spPr>
        </p:pic>
        <p:pic>
          <p:nvPicPr>
            <p:cNvPr id="184" name="그림 183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536333" y="2989133"/>
              <a:ext cx="189474" cy="190800"/>
            </a:xfrm>
            <a:prstGeom prst="rect">
              <a:avLst/>
            </a:prstGeom>
          </p:spPr>
        </p:pic>
        <p:pic>
          <p:nvPicPr>
            <p:cNvPr id="185" name="그림 184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346859" y="2798333"/>
              <a:ext cx="189474" cy="190800"/>
            </a:xfrm>
            <a:prstGeom prst="rect">
              <a:avLst/>
            </a:prstGeom>
          </p:spPr>
        </p:pic>
      </p:grpSp>
      <p:grpSp>
        <p:nvGrpSpPr>
          <p:cNvPr id="186" name="그룹 185"/>
          <p:cNvGrpSpPr/>
          <p:nvPr/>
        </p:nvGrpSpPr>
        <p:grpSpPr>
          <a:xfrm rot="10800000">
            <a:off x="3859200" y="2004922"/>
            <a:ext cx="378948" cy="574675"/>
            <a:chOff x="3678611" y="2677065"/>
            <a:chExt cx="378948" cy="574675"/>
          </a:xfrm>
        </p:grpSpPr>
        <p:pic>
          <p:nvPicPr>
            <p:cNvPr id="187" name="그림 186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678611" y="2677065"/>
              <a:ext cx="189474" cy="190800"/>
            </a:xfrm>
            <a:prstGeom prst="rect">
              <a:avLst/>
            </a:prstGeom>
          </p:spPr>
        </p:pic>
        <p:pic>
          <p:nvPicPr>
            <p:cNvPr id="188" name="그림 187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868085" y="2677065"/>
              <a:ext cx="189474" cy="190800"/>
            </a:xfrm>
            <a:prstGeom prst="rect">
              <a:avLst/>
            </a:prstGeom>
          </p:spPr>
        </p:pic>
        <p:pic>
          <p:nvPicPr>
            <p:cNvPr id="189" name="그림 188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868085" y="2870140"/>
              <a:ext cx="189474" cy="190800"/>
            </a:xfrm>
            <a:prstGeom prst="rect">
              <a:avLst/>
            </a:prstGeom>
          </p:spPr>
        </p:pic>
        <p:pic>
          <p:nvPicPr>
            <p:cNvPr id="190" name="그림 189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868085" y="3060940"/>
              <a:ext cx="189474" cy="190800"/>
            </a:xfrm>
            <a:prstGeom prst="rect">
              <a:avLst/>
            </a:prstGeom>
          </p:spPr>
        </p:pic>
      </p:grpSp>
      <p:grpSp>
        <p:nvGrpSpPr>
          <p:cNvPr id="191" name="그룹 190"/>
          <p:cNvGrpSpPr/>
          <p:nvPr/>
        </p:nvGrpSpPr>
        <p:grpSpPr>
          <a:xfrm rot="5400000">
            <a:off x="4490629" y="2060083"/>
            <a:ext cx="380274" cy="573349"/>
            <a:chOff x="3677949" y="2677728"/>
            <a:chExt cx="380274" cy="573349"/>
          </a:xfrm>
        </p:grpSpPr>
        <p:pic>
          <p:nvPicPr>
            <p:cNvPr id="192" name="그림 191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678612" y="2677065"/>
              <a:ext cx="189474" cy="190800"/>
            </a:xfrm>
            <a:prstGeom prst="rect">
              <a:avLst/>
            </a:prstGeom>
          </p:spPr>
        </p:pic>
        <p:pic>
          <p:nvPicPr>
            <p:cNvPr id="193" name="그림 192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868086" y="2677065"/>
              <a:ext cx="189474" cy="190800"/>
            </a:xfrm>
            <a:prstGeom prst="rect">
              <a:avLst/>
            </a:prstGeom>
          </p:spPr>
        </p:pic>
        <p:pic>
          <p:nvPicPr>
            <p:cNvPr id="194" name="그림 193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868085" y="2870140"/>
              <a:ext cx="189474" cy="190800"/>
            </a:xfrm>
            <a:prstGeom prst="rect">
              <a:avLst/>
            </a:prstGeom>
          </p:spPr>
        </p:pic>
        <p:pic>
          <p:nvPicPr>
            <p:cNvPr id="195" name="그림 194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868085" y="3060940"/>
              <a:ext cx="189474" cy="190800"/>
            </a:xfrm>
            <a:prstGeom prst="rect">
              <a:avLst/>
            </a:prstGeom>
          </p:spPr>
        </p:pic>
      </p:grpSp>
      <p:grpSp>
        <p:nvGrpSpPr>
          <p:cNvPr id="196" name="그룹 195"/>
          <p:cNvGrpSpPr/>
          <p:nvPr/>
        </p:nvGrpSpPr>
        <p:grpSpPr>
          <a:xfrm rot="5400000">
            <a:off x="2886959" y="2784782"/>
            <a:ext cx="381600" cy="572400"/>
            <a:chOff x="2710156" y="3708940"/>
            <a:chExt cx="381600" cy="572400"/>
          </a:xfrm>
        </p:grpSpPr>
        <p:pic>
          <p:nvPicPr>
            <p:cNvPr id="197" name="그림 19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900956" y="3708940"/>
              <a:ext cx="190800" cy="190800"/>
            </a:xfrm>
            <a:prstGeom prst="rect">
              <a:avLst/>
            </a:prstGeom>
          </p:spPr>
        </p:pic>
        <p:pic>
          <p:nvPicPr>
            <p:cNvPr id="198" name="그림 1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710156" y="3708940"/>
              <a:ext cx="190800" cy="190800"/>
            </a:xfrm>
            <a:prstGeom prst="rect">
              <a:avLst/>
            </a:prstGeom>
          </p:spPr>
        </p:pic>
        <p:pic>
          <p:nvPicPr>
            <p:cNvPr id="199" name="그림 19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710156" y="3899740"/>
              <a:ext cx="190800" cy="190800"/>
            </a:xfrm>
            <a:prstGeom prst="rect">
              <a:avLst/>
            </a:prstGeom>
          </p:spPr>
        </p:pic>
        <p:pic>
          <p:nvPicPr>
            <p:cNvPr id="200" name="그림 1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710156" y="4090540"/>
              <a:ext cx="190800" cy="190800"/>
            </a:xfrm>
            <a:prstGeom prst="rect">
              <a:avLst/>
            </a:prstGeom>
          </p:spPr>
        </p:pic>
      </p:grpSp>
      <p:grpSp>
        <p:nvGrpSpPr>
          <p:cNvPr id="201" name="그룹 200"/>
          <p:cNvGrpSpPr/>
          <p:nvPr/>
        </p:nvGrpSpPr>
        <p:grpSpPr>
          <a:xfrm rot="10800000">
            <a:off x="2929274" y="3686676"/>
            <a:ext cx="381600" cy="572400"/>
            <a:chOff x="2710156" y="3708940"/>
            <a:chExt cx="381600" cy="572400"/>
          </a:xfrm>
        </p:grpSpPr>
        <p:pic>
          <p:nvPicPr>
            <p:cNvPr id="202" name="그림 20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00956" y="3708940"/>
              <a:ext cx="190800" cy="190800"/>
            </a:xfrm>
            <a:prstGeom prst="rect">
              <a:avLst/>
            </a:prstGeom>
          </p:spPr>
        </p:pic>
        <p:pic>
          <p:nvPicPr>
            <p:cNvPr id="203" name="그림 20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710156" y="3708940"/>
              <a:ext cx="190800" cy="190800"/>
            </a:xfrm>
            <a:prstGeom prst="rect">
              <a:avLst/>
            </a:prstGeom>
          </p:spPr>
        </p:pic>
        <p:pic>
          <p:nvPicPr>
            <p:cNvPr id="204" name="그림 20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710156" y="3899740"/>
              <a:ext cx="190800" cy="190800"/>
            </a:xfrm>
            <a:prstGeom prst="rect">
              <a:avLst/>
            </a:prstGeom>
          </p:spPr>
        </p:pic>
        <p:pic>
          <p:nvPicPr>
            <p:cNvPr id="205" name="그림 2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710156" y="4090540"/>
              <a:ext cx="190800" cy="190800"/>
            </a:xfrm>
            <a:prstGeom prst="rect">
              <a:avLst/>
            </a:prstGeom>
          </p:spPr>
        </p:pic>
      </p:grpSp>
      <p:grpSp>
        <p:nvGrpSpPr>
          <p:cNvPr id="206" name="그룹 205"/>
          <p:cNvGrpSpPr/>
          <p:nvPr/>
        </p:nvGrpSpPr>
        <p:grpSpPr>
          <a:xfrm rot="16200000">
            <a:off x="2261197" y="3694316"/>
            <a:ext cx="381600" cy="572400"/>
            <a:chOff x="2710156" y="3708940"/>
            <a:chExt cx="381600" cy="572400"/>
          </a:xfrm>
        </p:grpSpPr>
        <p:pic>
          <p:nvPicPr>
            <p:cNvPr id="207" name="그림 20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900956" y="3708940"/>
              <a:ext cx="190800" cy="190800"/>
            </a:xfrm>
            <a:prstGeom prst="rect">
              <a:avLst/>
            </a:prstGeom>
          </p:spPr>
        </p:pic>
        <p:pic>
          <p:nvPicPr>
            <p:cNvPr id="208" name="그림 20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710156" y="3708940"/>
              <a:ext cx="190800" cy="190800"/>
            </a:xfrm>
            <a:prstGeom prst="rect">
              <a:avLst/>
            </a:prstGeom>
          </p:spPr>
        </p:pic>
        <p:pic>
          <p:nvPicPr>
            <p:cNvPr id="209" name="그림 20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710156" y="3899740"/>
              <a:ext cx="190800" cy="190800"/>
            </a:xfrm>
            <a:prstGeom prst="rect">
              <a:avLst/>
            </a:prstGeom>
          </p:spPr>
        </p:pic>
        <p:pic>
          <p:nvPicPr>
            <p:cNvPr id="210" name="그림 20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710156" y="4090540"/>
              <a:ext cx="190800" cy="190800"/>
            </a:xfrm>
            <a:prstGeom prst="rect">
              <a:avLst/>
            </a:prstGeom>
          </p:spPr>
        </p:pic>
      </p:grpSp>
      <p:grpSp>
        <p:nvGrpSpPr>
          <p:cNvPr id="211" name="그룹 210"/>
          <p:cNvGrpSpPr/>
          <p:nvPr/>
        </p:nvGrpSpPr>
        <p:grpSpPr>
          <a:xfrm rot="16200000">
            <a:off x="3749108" y="2803056"/>
            <a:ext cx="381600" cy="572400"/>
            <a:chOff x="3822705" y="3708940"/>
            <a:chExt cx="381600" cy="572400"/>
          </a:xfrm>
        </p:grpSpPr>
        <p:pic>
          <p:nvPicPr>
            <p:cNvPr id="212" name="그림 2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822705" y="3708940"/>
              <a:ext cx="190800" cy="190800"/>
            </a:xfrm>
            <a:prstGeom prst="rect">
              <a:avLst/>
            </a:prstGeom>
          </p:spPr>
        </p:pic>
        <p:pic>
          <p:nvPicPr>
            <p:cNvPr id="213" name="그림 2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013505" y="3708940"/>
              <a:ext cx="190800" cy="190800"/>
            </a:xfrm>
            <a:prstGeom prst="rect">
              <a:avLst/>
            </a:prstGeom>
          </p:spPr>
        </p:pic>
        <p:pic>
          <p:nvPicPr>
            <p:cNvPr id="214" name="그림 2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013505" y="3899740"/>
              <a:ext cx="190800" cy="190800"/>
            </a:xfrm>
            <a:prstGeom prst="rect">
              <a:avLst/>
            </a:prstGeom>
          </p:spPr>
        </p:pic>
        <p:pic>
          <p:nvPicPr>
            <p:cNvPr id="215" name="그림 2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013505" y="4090540"/>
              <a:ext cx="190800" cy="190800"/>
            </a:xfrm>
            <a:prstGeom prst="rect">
              <a:avLst/>
            </a:prstGeom>
          </p:spPr>
        </p:pic>
      </p:grpSp>
      <p:grpSp>
        <p:nvGrpSpPr>
          <p:cNvPr id="216" name="그룹 215"/>
          <p:cNvGrpSpPr/>
          <p:nvPr/>
        </p:nvGrpSpPr>
        <p:grpSpPr>
          <a:xfrm rot="10800000">
            <a:off x="3631037" y="3649764"/>
            <a:ext cx="381600" cy="572400"/>
            <a:chOff x="3822705" y="3708940"/>
            <a:chExt cx="381600" cy="572400"/>
          </a:xfrm>
        </p:grpSpPr>
        <p:pic>
          <p:nvPicPr>
            <p:cNvPr id="217" name="그림 2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822705" y="3708940"/>
              <a:ext cx="190800" cy="190800"/>
            </a:xfrm>
            <a:prstGeom prst="rect">
              <a:avLst/>
            </a:prstGeom>
          </p:spPr>
        </p:pic>
        <p:pic>
          <p:nvPicPr>
            <p:cNvPr id="218" name="그림 2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013505" y="3708940"/>
              <a:ext cx="190800" cy="190800"/>
            </a:xfrm>
            <a:prstGeom prst="rect">
              <a:avLst/>
            </a:prstGeom>
          </p:spPr>
        </p:pic>
        <p:pic>
          <p:nvPicPr>
            <p:cNvPr id="219" name="그림 2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013505" y="3899740"/>
              <a:ext cx="190800" cy="190800"/>
            </a:xfrm>
            <a:prstGeom prst="rect">
              <a:avLst/>
            </a:prstGeom>
          </p:spPr>
        </p:pic>
        <p:pic>
          <p:nvPicPr>
            <p:cNvPr id="220" name="그림 2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013505" y="4090540"/>
              <a:ext cx="190800" cy="190800"/>
            </a:xfrm>
            <a:prstGeom prst="rect">
              <a:avLst/>
            </a:prstGeom>
          </p:spPr>
        </p:pic>
      </p:grpSp>
      <p:grpSp>
        <p:nvGrpSpPr>
          <p:cNvPr id="221" name="그룹 220"/>
          <p:cNvGrpSpPr/>
          <p:nvPr/>
        </p:nvGrpSpPr>
        <p:grpSpPr>
          <a:xfrm rot="5400000">
            <a:off x="4253735" y="3694316"/>
            <a:ext cx="381600" cy="572400"/>
            <a:chOff x="3822705" y="3708940"/>
            <a:chExt cx="381600" cy="572400"/>
          </a:xfrm>
        </p:grpSpPr>
        <p:pic>
          <p:nvPicPr>
            <p:cNvPr id="222" name="그림 2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822705" y="3708940"/>
              <a:ext cx="190800" cy="190800"/>
            </a:xfrm>
            <a:prstGeom prst="rect">
              <a:avLst/>
            </a:prstGeom>
          </p:spPr>
        </p:pic>
        <p:pic>
          <p:nvPicPr>
            <p:cNvPr id="223" name="그림 2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013505" y="3708940"/>
              <a:ext cx="190800" cy="190800"/>
            </a:xfrm>
            <a:prstGeom prst="rect">
              <a:avLst/>
            </a:prstGeom>
          </p:spPr>
        </p:pic>
        <p:pic>
          <p:nvPicPr>
            <p:cNvPr id="224" name="그림 2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013505" y="3899740"/>
              <a:ext cx="190800" cy="190800"/>
            </a:xfrm>
            <a:prstGeom prst="rect">
              <a:avLst/>
            </a:prstGeom>
          </p:spPr>
        </p:pic>
        <p:pic>
          <p:nvPicPr>
            <p:cNvPr id="225" name="그림 2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013505" y="4090540"/>
              <a:ext cx="190800" cy="190800"/>
            </a:xfrm>
            <a:prstGeom prst="rect">
              <a:avLst/>
            </a:prstGeom>
          </p:spPr>
        </p:pic>
      </p:grpSp>
      <p:grpSp>
        <p:nvGrpSpPr>
          <p:cNvPr id="226" name="그룹 225"/>
          <p:cNvGrpSpPr/>
          <p:nvPr/>
        </p:nvGrpSpPr>
        <p:grpSpPr>
          <a:xfrm rot="5400000">
            <a:off x="6449229" y="3633320"/>
            <a:ext cx="763200" cy="190800"/>
            <a:chOff x="5768997" y="3877476"/>
            <a:chExt cx="763200" cy="190800"/>
          </a:xfrm>
        </p:grpSpPr>
        <p:pic>
          <p:nvPicPr>
            <p:cNvPr id="227" name="그림 2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768997" y="3877476"/>
              <a:ext cx="190800" cy="190800"/>
            </a:xfrm>
            <a:prstGeom prst="rect">
              <a:avLst/>
            </a:prstGeom>
          </p:spPr>
        </p:pic>
        <p:pic>
          <p:nvPicPr>
            <p:cNvPr id="228" name="그림 2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959797" y="3877476"/>
              <a:ext cx="190800" cy="190800"/>
            </a:xfrm>
            <a:prstGeom prst="rect">
              <a:avLst/>
            </a:prstGeom>
          </p:spPr>
        </p:pic>
        <p:pic>
          <p:nvPicPr>
            <p:cNvPr id="229" name="그림 2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341397" y="3877476"/>
              <a:ext cx="190800" cy="190800"/>
            </a:xfrm>
            <a:prstGeom prst="rect">
              <a:avLst/>
            </a:prstGeom>
          </p:spPr>
        </p:pic>
        <p:pic>
          <p:nvPicPr>
            <p:cNvPr id="230" name="그림 2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150597" y="3877476"/>
              <a:ext cx="190800" cy="190800"/>
            </a:xfrm>
            <a:prstGeom prst="rect">
              <a:avLst/>
            </a:prstGeom>
          </p:spPr>
        </p:pic>
      </p:grpSp>
      <p:grpSp>
        <p:nvGrpSpPr>
          <p:cNvPr id="231" name="그룹 230"/>
          <p:cNvGrpSpPr/>
          <p:nvPr/>
        </p:nvGrpSpPr>
        <p:grpSpPr>
          <a:xfrm rot="10800000">
            <a:off x="7803257" y="3193569"/>
            <a:ext cx="572400" cy="381600"/>
            <a:chOff x="7061985" y="3708940"/>
            <a:chExt cx="572400" cy="381600"/>
          </a:xfrm>
        </p:grpSpPr>
        <p:pic>
          <p:nvPicPr>
            <p:cNvPr id="232" name="그림 2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61985" y="3899740"/>
              <a:ext cx="190800" cy="190800"/>
            </a:xfrm>
            <a:prstGeom prst="rect">
              <a:avLst/>
            </a:prstGeom>
          </p:spPr>
        </p:pic>
        <p:pic>
          <p:nvPicPr>
            <p:cNvPr id="233" name="그림 2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252785" y="3899740"/>
              <a:ext cx="190800" cy="190800"/>
            </a:xfrm>
            <a:prstGeom prst="rect">
              <a:avLst/>
            </a:prstGeom>
          </p:spPr>
        </p:pic>
        <p:pic>
          <p:nvPicPr>
            <p:cNvPr id="234" name="그림 2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252785" y="3708940"/>
              <a:ext cx="190800" cy="190800"/>
            </a:xfrm>
            <a:prstGeom prst="rect">
              <a:avLst/>
            </a:prstGeom>
          </p:spPr>
        </p:pic>
        <p:pic>
          <p:nvPicPr>
            <p:cNvPr id="235" name="그림 2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443585" y="3899740"/>
              <a:ext cx="190800" cy="190800"/>
            </a:xfrm>
            <a:prstGeom prst="rect">
              <a:avLst/>
            </a:prstGeom>
          </p:spPr>
        </p:pic>
      </p:grpSp>
      <p:grpSp>
        <p:nvGrpSpPr>
          <p:cNvPr id="236" name="그룹 235"/>
          <p:cNvGrpSpPr/>
          <p:nvPr/>
        </p:nvGrpSpPr>
        <p:grpSpPr>
          <a:xfrm rot="16200000">
            <a:off x="8799122" y="3193569"/>
            <a:ext cx="572400" cy="381600"/>
            <a:chOff x="7061985" y="3708940"/>
            <a:chExt cx="572400" cy="381600"/>
          </a:xfrm>
        </p:grpSpPr>
        <p:pic>
          <p:nvPicPr>
            <p:cNvPr id="237" name="그림 2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061985" y="3899740"/>
              <a:ext cx="190800" cy="190800"/>
            </a:xfrm>
            <a:prstGeom prst="rect">
              <a:avLst/>
            </a:prstGeom>
          </p:spPr>
        </p:pic>
        <p:pic>
          <p:nvPicPr>
            <p:cNvPr id="238" name="그림 2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252785" y="3899740"/>
              <a:ext cx="190800" cy="190800"/>
            </a:xfrm>
            <a:prstGeom prst="rect">
              <a:avLst/>
            </a:prstGeom>
          </p:spPr>
        </p:pic>
        <p:pic>
          <p:nvPicPr>
            <p:cNvPr id="239" name="그림 2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252785" y="3708940"/>
              <a:ext cx="190800" cy="190800"/>
            </a:xfrm>
            <a:prstGeom prst="rect">
              <a:avLst/>
            </a:prstGeom>
          </p:spPr>
        </p:pic>
        <p:pic>
          <p:nvPicPr>
            <p:cNvPr id="240" name="그림 2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443585" y="3899740"/>
              <a:ext cx="190800" cy="190800"/>
            </a:xfrm>
            <a:prstGeom prst="rect">
              <a:avLst/>
            </a:prstGeom>
          </p:spPr>
        </p:pic>
      </p:grpSp>
      <p:grpSp>
        <p:nvGrpSpPr>
          <p:cNvPr id="246" name="그룹 245"/>
          <p:cNvGrpSpPr/>
          <p:nvPr/>
        </p:nvGrpSpPr>
        <p:grpSpPr>
          <a:xfrm rot="5400000">
            <a:off x="7879900" y="3987608"/>
            <a:ext cx="572400" cy="381600"/>
            <a:chOff x="7061985" y="3708940"/>
            <a:chExt cx="572400" cy="381600"/>
          </a:xfrm>
        </p:grpSpPr>
        <p:pic>
          <p:nvPicPr>
            <p:cNvPr id="247" name="그림 2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061985" y="3899740"/>
              <a:ext cx="190800" cy="190800"/>
            </a:xfrm>
            <a:prstGeom prst="rect">
              <a:avLst/>
            </a:prstGeom>
          </p:spPr>
        </p:pic>
        <p:pic>
          <p:nvPicPr>
            <p:cNvPr id="248" name="그림 2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252785" y="3899740"/>
              <a:ext cx="190800" cy="190800"/>
            </a:xfrm>
            <a:prstGeom prst="rect">
              <a:avLst/>
            </a:prstGeom>
          </p:spPr>
        </p:pic>
        <p:pic>
          <p:nvPicPr>
            <p:cNvPr id="249" name="그림 2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252785" y="3708940"/>
              <a:ext cx="190800" cy="190800"/>
            </a:xfrm>
            <a:prstGeom prst="rect">
              <a:avLst/>
            </a:prstGeom>
          </p:spPr>
        </p:pic>
        <p:pic>
          <p:nvPicPr>
            <p:cNvPr id="250" name="그림 24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443585" y="3899740"/>
              <a:ext cx="190800" cy="190800"/>
            </a:xfrm>
            <a:prstGeom prst="rect">
              <a:avLst/>
            </a:prstGeom>
          </p:spPr>
        </p:pic>
      </p:grpSp>
      <p:grpSp>
        <p:nvGrpSpPr>
          <p:cNvPr id="251" name="그룹 250"/>
          <p:cNvGrpSpPr/>
          <p:nvPr/>
        </p:nvGrpSpPr>
        <p:grpSpPr>
          <a:xfrm rot="5400000">
            <a:off x="2730655" y="5009544"/>
            <a:ext cx="381600" cy="572400"/>
            <a:chOff x="2578255" y="4857144"/>
            <a:chExt cx="381600" cy="572400"/>
          </a:xfrm>
        </p:grpSpPr>
        <p:pic>
          <p:nvPicPr>
            <p:cNvPr id="252" name="그림 2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578255" y="4857144"/>
              <a:ext cx="190800" cy="190800"/>
            </a:xfrm>
            <a:prstGeom prst="rect">
              <a:avLst/>
            </a:prstGeom>
          </p:spPr>
        </p:pic>
        <p:pic>
          <p:nvPicPr>
            <p:cNvPr id="253" name="그림 25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769055" y="4857144"/>
              <a:ext cx="190800" cy="190800"/>
            </a:xfrm>
            <a:prstGeom prst="rect">
              <a:avLst/>
            </a:prstGeom>
          </p:spPr>
        </p:pic>
        <p:pic>
          <p:nvPicPr>
            <p:cNvPr id="254" name="그림 25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578255" y="5047944"/>
              <a:ext cx="190800" cy="190800"/>
            </a:xfrm>
            <a:prstGeom prst="rect">
              <a:avLst/>
            </a:prstGeom>
          </p:spPr>
        </p:pic>
        <p:pic>
          <p:nvPicPr>
            <p:cNvPr id="255" name="그림 25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578255" y="5238744"/>
              <a:ext cx="190800" cy="190800"/>
            </a:xfrm>
            <a:prstGeom prst="rect">
              <a:avLst/>
            </a:prstGeom>
          </p:spPr>
        </p:pic>
      </p:grpSp>
      <p:grpSp>
        <p:nvGrpSpPr>
          <p:cNvPr id="256" name="그룹 255"/>
          <p:cNvGrpSpPr/>
          <p:nvPr/>
        </p:nvGrpSpPr>
        <p:grpSpPr>
          <a:xfrm rot="10800000">
            <a:off x="2886959" y="5637673"/>
            <a:ext cx="381600" cy="572400"/>
            <a:chOff x="2578255" y="4857144"/>
            <a:chExt cx="381600" cy="572400"/>
          </a:xfrm>
        </p:grpSpPr>
        <p:pic>
          <p:nvPicPr>
            <p:cNvPr id="257" name="그림 25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578255" y="4857144"/>
              <a:ext cx="190800" cy="190800"/>
            </a:xfrm>
            <a:prstGeom prst="rect">
              <a:avLst/>
            </a:prstGeom>
          </p:spPr>
        </p:pic>
        <p:pic>
          <p:nvPicPr>
            <p:cNvPr id="258" name="그림 2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769055" y="4857144"/>
              <a:ext cx="190800" cy="190800"/>
            </a:xfrm>
            <a:prstGeom prst="rect">
              <a:avLst/>
            </a:prstGeom>
          </p:spPr>
        </p:pic>
        <p:pic>
          <p:nvPicPr>
            <p:cNvPr id="259" name="그림 25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578255" y="5047944"/>
              <a:ext cx="190800" cy="190800"/>
            </a:xfrm>
            <a:prstGeom prst="rect">
              <a:avLst/>
            </a:prstGeom>
          </p:spPr>
        </p:pic>
        <p:pic>
          <p:nvPicPr>
            <p:cNvPr id="260" name="그림 25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578255" y="5238744"/>
              <a:ext cx="190800" cy="190800"/>
            </a:xfrm>
            <a:prstGeom prst="rect">
              <a:avLst/>
            </a:prstGeom>
          </p:spPr>
        </p:pic>
      </p:grpSp>
      <p:grpSp>
        <p:nvGrpSpPr>
          <p:cNvPr id="261" name="그룹 260"/>
          <p:cNvGrpSpPr/>
          <p:nvPr/>
        </p:nvGrpSpPr>
        <p:grpSpPr>
          <a:xfrm rot="16200000">
            <a:off x="1949708" y="5734344"/>
            <a:ext cx="381600" cy="572400"/>
            <a:chOff x="2578255" y="4857144"/>
            <a:chExt cx="381600" cy="572400"/>
          </a:xfrm>
        </p:grpSpPr>
        <p:pic>
          <p:nvPicPr>
            <p:cNvPr id="262" name="그림 26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578255" y="4857144"/>
              <a:ext cx="190800" cy="190800"/>
            </a:xfrm>
            <a:prstGeom prst="rect">
              <a:avLst/>
            </a:prstGeom>
          </p:spPr>
        </p:pic>
        <p:pic>
          <p:nvPicPr>
            <p:cNvPr id="263" name="그림 26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769055" y="4857144"/>
              <a:ext cx="190800" cy="190800"/>
            </a:xfrm>
            <a:prstGeom prst="rect">
              <a:avLst/>
            </a:prstGeom>
          </p:spPr>
        </p:pic>
        <p:pic>
          <p:nvPicPr>
            <p:cNvPr id="264" name="그림 26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578255" y="5047944"/>
              <a:ext cx="190800" cy="190800"/>
            </a:xfrm>
            <a:prstGeom prst="rect">
              <a:avLst/>
            </a:prstGeom>
          </p:spPr>
        </p:pic>
        <p:pic>
          <p:nvPicPr>
            <p:cNvPr id="265" name="그림 26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578255" y="5238744"/>
              <a:ext cx="190800" cy="190800"/>
            </a:xfrm>
            <a:prstGeom prst="rect">
              <a:avLst/>
            </a:prstGeom>
          </p:spPr>
        </p:pic>
      </p:grpSp>
      <p:grpSp>
        <p:nvGrpSpPr>
          <p:cNvPr id="266" name="그룹 265"/>
          <p:cNvGrpSpPr/>
          <p:nvPr/>
        </p:nvGrpSpPr>
        <p:grpSpPr>
          <a:xfrm>
            <a:off x="4525419" y="4918677"/>
            <a:ext cx="381600" cy="563334"/>
            <a:chOff x="3918105" y="4857144"/>
            <a:chExt cx="381600" cy="563334"/>
          </a:xfrm>
        </p:grpSpPr>
        <p:pic>
          <p:nvPicPr>
            <p:cNvPr id="267" name="그림 26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8105" y="4857144"/>
              <a:ext cx="190800" cy="190800"/>
            </a:xfrm>
            <a:prstGeom prst="rect">
              <a:avLst/>
            </a:prstGeom>
          </p:spPr>
        </p:pic>
        <p:pic>
          <p:nvPicPr>
            <p:cNvPr id="268" name="그림 26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8905" y="4857144"/>
              <a:ext cx="190800" cy="190800"/>
            </a:xfrm>
            <a:prstGeom prst="rect">
              <a:avLst/>
            </a:prstGeom>
          </p:spPr>
        </p:pic>
        <p:pic>
          <p:nvPicPr>
            <p:cNvPr id="269" name="그림 26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8905" y="5044922"/>
              <a:ext cx="190800" cy="190800"/>
            </a:xfrm>
            <a:prstGeom prst="rect">
              <a:avLst/>
            </a:prstGeom>
          </p:spPr>
        </p:pic>
        <p:pic>
          <p:nvPicPr>
            <p:cNvPr id="270" name="그림 26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8905" y="5229678"/>
              <a:ext cx="190800" cy="190800"/>
            </a:xfrm>
            <a:prstGeom prst="rect">
              <a:avLst/>
            </a:prstGeom>
          </p:spPr>
        </p:pic>
      </p:grpSp>
      <p:grpSp>
        <p:nvGrpSpPr>
          <p:cNvPr id="271" name="그룹 270"/>
          <p:cNvGrpSpPr/>
          <p:nvPr/>
        </p:nvGrpSpPr>
        <p:grpSpPr>
          <a:xfrm rot="10800000">
            <a:off x="3736288" y="5617966"/>
            <a:ext cx="381600" cy="563334"/>
            <a:chOff x="3918105" y="4857144"/>
            <a:chExt cx="381600" cy="563334"/>
          </a:xfrm>
        </p:grpSpPr>
        <p:pic>
          <p:nvPicPr>
            <p:cNvPr id="272" name="그림 27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18105" y="4857144"/>
              <a:ext cx="190800" cy="190800"/>
            </a:xfrm>
            <a:prstGeom prst="rect">
              <a:avLst/>
            </a:prstGeom>
          </p:spPr>
        </p:pic>
        <p:pic>
          <p:nvPicPr>
            <p:cNvPr id="273" name="그림 27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108905" y="4857144"/>
              <a:ext cx="190800" cy="190800"/>
            </a:xfrm>
            <a:prstGeom prst="rect">
              <a:avLst/>
            </a:prstGeom>
          </p:spPr>
        </p:pic>
        <p:pic>
          <p:nvPicPr>
            <p:cNvPr id="274" name="그림 27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108905" y="5044922"/>
              <a:ext cx="190800" cy="190800"/>
            </a:xfrm>
            <a:prstGeom prst="rect">
              <a:avLst/>
            </a:prstGeom>
          </p:spPr>
        </p:pic>
        <p:pic>
          <p:nvPicPr>
            <p:cNvPr id="275" name="그림 27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108905" y="5229678"/>
              <a:ext cx="190800" cy="190800"/>
            </a:xfrm>
            <a:prstGeom prst="rect">
              <a:avLst/>
            </a:prstGeom>
          </p:spPr>
        </p:pic>
      </p:grpSp>
      <p:grpSp>
        <p:nvGrpSpPr>
          <p:cNvPr id="276" name="그룹 275"/>
          <p:cNvGrpSpPr/>
          <p:nvPr/>
        </p:nvGrpSpPr>
        <p:grpSpPr>
          <a:xfrm rot="5400000">
            <a:off x="4474594" y="5708833"/>
            <a:ext cx="381600" cy="563334"/>
            <a:chOff x="3918105" y="4857144"/>
            <a:chExt cx="381600" cy="563334"/>
          </a:xfrm>
        </p:grpSpPr>
        <p:pic>
          <p:nvPicPr>
            <p:cNvPr id="277" name="그림 27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918105" y="4857144"/>
              <a:ext cx="190800" cy="190800"/>
            </a:xfrm>
            <a:prstGeom prst="rect">
              <a:avLst/>
            </a:prstGeom>
          </p:spPr>
        </p:pic>
        <p:pic>
          <p:nvPicPr>
            <p:cNvPr id="278" name="그림 27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108905" y="4857144"/>
              <a:ext cx="190800" cy="190800"/>
            </a:xfrm>
            <a:prstGeom prst="rect">
              <a:avLst/>
            </a:prstGeom>
          </p:spPr>
        </p:pic>
        <p:pic>
          <p:nvPicPr>
            <p:cNvPr id="279" name="그림 27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108905" y="5044922"/>
              <a:ext cx="190800" cy="190800"/>
            </a:xfrm>
            <a:prstGeom prst="rect">
              <a:avLst/>
            </a:prstGeom>
          </p:spPr>
        </p:pic>
        <p:pic>
          <p:nvPicPr>
            <p:cNvPr id="280" name="그림 27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108905" y="5229678"/>
              <a:ext cx="190800" cy="190800"/>
            </a:xfrm>
            <a:prstGeom prst="rect">
              <a:avLst/>
            </a:prstGeom>
          </p:spPr>
        </p:pic>
      </p:grpSp>
      <p:grpSp>
        <p:nvGrpSpPr>
          <p:cNvPr id="281" name="그룹 280"/>
          <p:cNvGrpSpPr/>
          <p:nvPr/>
        </p:nvGrpSpPr>
        <p:grpSpPr>
          <a:xfrm rot="16200000">
            <a:off x="5984175" y="5633857"/>
            <a:ext cx="751255" cy="190801"/>
            <a:chOff x="5825748" y="4952544"/>
            <a:chExt cx="751255" cy="190801"/>
          </a:xfrm>
        </p:grpSpPr>
        <p:pic>
          <p:nvPicPr>
            <p:cNvPr id="282" name="그림 28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825748" y="4952545"/>
              <a:ext cx="190800" cy="190800"/>
            </a:xfrm>
            <a:prstGeom prst="rect">
              <a:avLst/>
            </a:prstGeom>
          </p:spPr>
        </p:pic>
        <p:pic>
          <p:nvPicPr>
            <p:cNvPr id="283" name="그림 28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004603" y="4952544"/>
              <a:ext cx="190800" cy="190800"/>
            </a:xfrm>
            <a:prstGeom prst="rect">
              <a:avLst/>
            </a:prstGeom>
          </p:spPr>
        </p:pic>
        <p:pic>
          <p:nvPicPr>
            <p:cNvPr id="284" name="그림 28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195403" y="4952544"/>
              <a:ext cx="190800" cy="190800"/>
            </a:xfrm>
            <a:prstGeom prst="rect">
              <a:avLst/>
            </a:prstGeom>
          </p:spPr>
        </p:pic>
        <p:pic>
          <p:nvPicPr>
            <p:cNvPr id="285" name="그림 28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386203" y="4952544"/>
              <a:ext cx="190800" cy="190800"/>
            </a:xfrm>
            <a:prstGeom prst="rect">
              <a:avLst/>
            </a:prstGeom>
          </p:spPr>
        </p:pic>
      </p:grpSp>
      <p:grpSp>
        <p:nvGrpSpPr>
          <p:cNvPr id="286" name="그룹 285"/>
          <p:cNvGrpSpPr/>
          <p:nvPr/>
        </p:nvGrpSpPr>
        <p:grpSpPr>
          <a:xfrm rot="10800000">
            <a:off x="7112539" y="5561617"/>
            <a:ext cx="560455" cy="381600"/>
            <a:chOff x="7155300" y="4943478"/>
            <a:chExt cx="560455" cy="381600"/>
          </a:xfrm>
        </p:grpSpPr>
        <p:pic>
          <p:nvPicPr>
            <p:cNvPr id="287" name="그림 28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155300" y="5134278"/>
              <a:ext cx="190800" cy="190800"/>
            </a:xfrm>
            <a:prstGeom prst="rect">
              <a:avLst/>
            </a:prstGeom>
          </p:spPr>
        </p:pic>
        <p:pic>
          <p:nvPicPr>
            <p:cNvPr id="288" name="그림 28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334155" y="5134278"/>
              <a:ext cx="190800" cy="190800"/>
            </a:xfrm>
            <a:prstGeom prst="rect">
              <a:avLst/>
            </a:prstGeom>
          </p:spPr>
        </p:pic>
        <p:pic>
          <p:nvPicPr>
            <p:cNvPr id="289" name="그림 28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24955" y="5134278"/>
              <a:ext cx="190800" cy="190800"/>
            </a:xfrm>
            <a:prstGeom prst="rect">
              <a:avLst/>
            </a:prstGeom>
          </p:spPr>
        </p:pic>
        <p:pic>
          <p:nvPicPr>
            <p:cNvPr id="290" name="그림 28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334155" y="4943478"/>
              <a:ext cx="190800" cy="190800"/>
            </a:xfrm>
            <a:prstGeom prst="rect">
              <a:avLst/>
            </a:prstGeom>
          </p:spPr>
        </p:pic>
      </p:grpSp>
      <p:grpSp>
        <p:nvGrpSpPr>
          <p:cNvPr id="291" name="그룹 290"/>
          <p:cNvGrpSpPr/>
          <p:nvPr/>
        </p:nvGrpSpPr>
        <p:grpSpPr>
          <a:xfrm rot="5400000">
            <a:off x="8267473" y="5671373"/>
            <a:ext cx="560454" cy="381600"/>
            <a:chOff x="7155301" y="4943478"/>
            <a:chExt cx="560454" cy="381600"/>
          </a:xfrm>
        </p:grpSpPr>
        <p:pic>
          <p:nvPicPr>
            <p:cNvPr id="292" name="그림 29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155301" y="5134278"/>
              <a:ext cx="190800" cy="190800"/>
            </a:xfrm>
            <a:prstGeom prst="rect">
              <a:avLst/>
            </a:prstGeom>
          </p:spPr>
        </p:pic>
        <p:pic>
          <p:nvPicPr>
            <p:cNvPr id="293" name="그림 29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334155" y="5134278"/>
              <a:ext cx="190800" cy="190800"/>
            </a:xfrm>
            <a:prstGeom prst="rect">
              <a:avLst/>
            </a:prstGeom>
          </p:spPr>
        </p:pic>
        <p:pic>
          <p:nvPicPr>
            <p:cNvPr id="294" name="그림 29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524955" y="5134278"/>
              <a:ext cx="190800" cy="190800"/>
            </a:xfrm>
            <a:prstGeom prst="rect">
              <a:avLst/>
            </a:prstGeom>
          </p:spPr>
        </p:pic>
        <p:pic>
          <p:nvPicPr>
            <p:cNvPr id="295" name="그림 29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334155" y="4943478"/>
              <a:ext cx="190800" cy="190800"/>
            </a:xfrm>
            <a:prstGeom prst="rect">
              <a:avLst/>
            </a:prstGeom>
          </p:spPr>
        </p:pic>
      </p:grpSp>
      <p:grpSp>
        <p:nvGrpSpPr>
          <p:cNvPr id="296" name="그룹 295"/>
          <p:cNvGrpSpPr/>
          <p:nvPr/>
        </p:nvGrpSpPr>
        <p:grpSpPr>
          <a:xfrm rot="16200000">
            <a:off x="8472908" y="5102072"/>
            <a:ext cx="560455" cy="381601"/>
            <a:chOff x="7155300" y="4943478"/>
            <a:chExt cx="560455" cy="381601"/>
          </a:xfrm>
        </p:grpSpPr>
        <p:pic>
          <p:nvPicPr>
            <p:cNvPr id="297" name="그림 2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155300" y="5134278"/>
              <a:ext cx="190800" cy="190800"/>
            </a:xfrm>
            <a:prstGeom prst="rect">
              <a:avLst/>
            </a:prstGeom>
          </p:spPr>
        </p:pic>
        <p:pic>
          <p:nvPicPr>
            <p:cNvPr id="298" name="그림 29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334155" y="5134278"/>
              <a:ext cx="190800" cy="190800"/>
            </a:xfrm>
            <a:prstGeom prst="rect">
              <a:avLst/>
            </a:prstGeom>
          </p:spPr>
        </p:pic>
        <p:pic>
          <p:nvPicPr>
            <p:cNvPr id="299" name="그림 2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524955" y="5134279"/>
              <a:ext cx="190800" cy="190800"/>
            </a:xfrm>
            <a:prstGeom prst="rect">
              <a:avLst/>
            </a:prstGeom>
          </p:spPr>
        </p:pic>
        <p:pic>
          <p:nvPicPr>
            <p:cNvPr id="300" name="그림 29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334155" y="4943478"/>
              <a:ext cx="190800" cy="190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097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4037235" y="753767"/>
            <a:ext cx="4679092" cy="4761470"/>
            <a:chOff x="3738197" y="855211"/>
            <a:chExt cx="4679092" cy="4761470"/>
          </a:xfrm>
        </p:grpSpPr>
        <p:sp>
          <p:nvSpPr>
            <p:cNvPr id="2" name="직사각형 1"/>
            <p:cNvSpPr/>
            <p:nvPr/>
          </p:nvSpPr>
          <p:spPr>
            <a:xfrm>
              <a:off x="3738197" y="855211"/>
              <a:ext cx="4679092" cy="476147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788135" y="1040331"/>
              <a:ext cx="4579216" cy="4391230"/>
              <a:chOff x="315870" y="1108417"/>
              <a:chExt cx="4579216" cy="4391230"/>
            </a:xfrm>
            <a:solidFill>
              <a:schemeClr val="tx1">
                <a:lumMod val="75000"/>
                <a:lumOff val="25000"/>
              </a:schemeClr>
            </a:solidFill>
          </p:grpSpPr>
          <p:grpSp>
            <p:nvGrpSpPr>
              <p:cNvPr id="5" name="그룹 4"/>
              <p:cNvGrpSpPr/>
              <p:nvPr/>
            </p:nvGrpSpPr>
            <p:grpSpPr>
              <a:xfrm>
                <a:off x="315870" y="1108417"/>
                <a:ext cx="4579216" cy="108000"/>
                <a:chOff x="2974867" y="511258"/>
                <a:chExt cx="4579216" cy="108000"/>
              </a:xfrm>
              <a:grpFill/>
            </p:grpSpPr>
            <p:sp>
              <p:nvSpPr>
                <p:cNvPr id="3" name="십자형 2"/>
                <p:cNvSpPr/>
                <p:nvPr/>
              </p:nvSpPr>
              <p:spPr>
                <a:xfrm>
                  <a:off x="29748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" name="타원 3"/>
                <p:cNvSpPr/>
                <p:nvPr/>
              </p:nvSpPr>
              <p:spPr>
                <a:xfrm>
                  <a:off x="318778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5" name="타원 444"/>
                <p:cNvSpPr/>
                <p:nvPr/>
              </p:nvSpPr>
              <p:spPr>
                <a:xfrm>
                  <a:off x="361361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6" name="십자형 445"/>
                <p:cNvSpPr/>
                <p:nvPr/>
              </p:nvSpPr>
              <p:spPr>
                <a:xfrm>
                  <a:off x="340069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7" name="십자형 446"/>
                <p:cNvSpPr/>
                <p:nvPr/>
              </p:nvSpPr>
              <p:spPr>
                <a:xfrm>
                  <a:off x="382652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8" name="타원 447"/>
                <p:cNvSpPr/>
                <p:nvPr/>
              </p:nvSpPr>
              <p:spPr>
                <a:xfrm>
                  <a:off x="403944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9" name="타원 448"/>
                <p:cNvSpPr/>
                <p:nvPr/>
              </p:nvSpPr>
              <p:spPr>
                <a:xfrm>
                  <a:off x="446527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0" name="십자형 449"/>
                <p:cNvSpPr/>
                <p:nvPr/>
              </p:nvSpPr>
              <p:spPr>
                <a:xfrm>
                  <a:off x="425235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1" name="십자형 450"/>
                <p:cNvSpPr/>
                <p:nvPr/>
              </p:nvSpPr>
              <p:spPr>
                <a:xfrm>
                  <a:off x="467818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2" name="타원 451"/>
                <p:cNvSpPr/>
                <p:nvPr/>
              </p:nvSpPr>
              <p:spPr>
                <a:xfrm>
                  <a:off x="489110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3" name="타원 452"/>
                <p:cNvSpPr/>
                <p:nvPr/>
              </p:nvSpPr>
              <p:spPr>
                <a:xfrm>
                  <a:off x="531693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4" name="십자형 453"/>
                <p:cNvSpPr/>
                <p:nvPr/>
              </p:nvSpPr>
              <p:spPr>
                <a:xfrm>
                  <a:off x="510401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5" name="십자형 454"/>
                <p:cNvSpPr/>
                <p:nvPr/>
              </p:nvSpPr>
              <p:spPr>
                <a:xfrm>
                  <a:off x="552984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6" name="타원 455"/>
                <p:cNvSpPr/>
                <p:nvPr/>
              </p:nvSpPr>
              <p:spPr>
                <a:xfrm>
                  <a:off x="574276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7" name="타원 456"/>
                <p:cNvSpPr/>
                <p:nvPr/>
              </p:nvSpPr>
              <p:spPr>
                <a:xfrm>
                  <a:off x="616859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8" name="십자형 457"/>
                <p:cNvSpPr/>
                <p:nvPr/>
              </p:nvSpPr>
              <p:spPr>
                <a:xfrm>
                  <a:off x="595567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9" name="십자형 458"/>
                <p:cNvSpPr/>
                <p:nvPr/>
              </p:nvSpPr>
              <p:spPr>
                <a:xfrm>
                  <a:off x="638150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0" name="타원 459"/>
                <p:cNvSpPr/>
                <p:nvPr/>
              </p:nvSpPr>
              <p:spPr>
                <a:xfrm>
                  <a:off x="659442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1" name="타원 460"/>
                <p:cNvSpPr/>
                <p:nvPr/>
              </p:nvSpPr>
              <p:spPr>
                <a:xfrm>
                  <a:off x="702025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2" name="십자형 461"/>
                <p:cNvSpPr/>
                <p:nvPr/>
              </p:nvSpPr>
              <p:spPr>
                <a:xfrm>
                  <a:off x="680733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3" name="타원 462"/>
                <p:cNvSpPr/>
                <p:nvPr/>
              </p:nvSpPr>
              <p:spPr>
                <a:xfrm>
                  <a:off x="7446083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4" name="십자형 463"/>
                <p:cNvSpPr/>
                <p:nvPr/>
              </p:nvSpPr>
              <p:spPr>
                <a:xfrm>
                  <a:off x="72331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65" name="그룹 464"/>
              <p:cNvGrpSpPr/>
              <p:nvPr/>
            </p:nvGrpSpPr>
            <p:grpSpPr>
              <a:xfrm>
                <a:off x="315870" y="1360372"/>
                <a:ext cx="4579216" cy="108000"/>
                <a:chOff x="2974867" y="511258"/>
                <a:chExt cx="4579216" cy="108000"/>
              </a:xfrm>
              <a:grpFill/>
            </p:grpSpPr>
            <p:sp>
              <p:nvSpPr>
                <p:cNvPr id="466" name="십자형 465"/>
                <p:cNvSpPr/>
                <p:nvPr/>
              </p:nvSpPr>
              <p:spPr>
                <a:xfrm>
                  <a:off x="29748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7" name="타원 466"/>
                <p:cNvSpPr/>
                <p:nvPr/>
              </p:nvSpPr>
              <p:spPr>
                <a:xfrm>
                  <a:off x="318778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8" name="타원 467"/>
                <p:cNvSpPr/>
                <p:nvPr/>
              </p:nvSpPr>
              <p:spPr>
                <a:xfrm>
                  <a:off x="361361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9" name="십자형 468"/>
                <p:cNvSpPr/>
                <p:nvPr/>
              </p:nvSpPr>
              <p:spPr>
                <a:xfrm>
                  <a:off x="340069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0" name="십자형 469"/>
                <p:cNvSpPr/>
                <p:nvPr/>
              </p:nvSpPr>
              <p:spPr>
                <a:xfrm>
                  <a:off x="382652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1" name="타원 470"/>
                <p:cNvSpPr/>
                <p:nvPr/>
              </p:nvSpPr>
              <p:spPr>
                <a:xfrm>
                  <a:off x="403944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2" name="타원 471"/>
                <p:cNvSpPr/>
                <p:nvPr/>
              </p:nvSpPr>
              <p:spPr>
                <a:xfrm>
                  <a:off x="446527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3" name="십자형 472"/>
                <p:cNvSpPr/>
                <p:nvPr/>
              </p:nvSpPr>
              <p:spPr>
                <a:xfrm>
                  <a:off x="425235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4" name="십자형 473"/>
                <p:cNvSpPr/>
                <p:nvPr/>
              </p:nvSpPr>
              <p:spPr>
                <a:xfrm>
                  <a:off x="467818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5" name="타원 474"/>
                <p:cNvSpPr/>
                <p:nvPr/>
              </p:nvSpPr>
              <p:spPr>
                <a:xfrm>
                  <a:off x="489110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6" name="타원 475"/>
                <p:cNvSpPr/>
                <p:nvPr/>
              </p:nvSpPr>
              <p:spPr>
                <a:xfrm>
                  <a:off x="531693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7" name="십자형 476"/>
                <p:cNvSpPr/>
                <p:nvPr/>
              </p:nvSpPr>
              <p:spPr>
                <a:xfrm>
                  <a:off x="510401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8" name="십자형 477"/>
                <p:cNvSpPr/>
                <p:nvPr/>
              </p:nvSpPr>
              <p:spPr>
                <a:xfrm>
                  <a:off x="552984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9" name="타원 478"/>
                <p:cNvSpPr/>
                <p:nvPr/>
              </p:nvSpPr>
              <p:spPr>
                <a:xfrm>
                  <a:off x="574276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0" name="타원 479"/>
                <p:cNvSpPr/>
                <p:nvPr/>
              </p:nvSpPr>
              <p:spPr>
                <a:xfrm>
                  <a:off x="616859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1" name="십자형 480"/>
                <p:cNvSpPr/>
                <p:nvPr/>
              </p:nvSpPr>
              <p:spPr>
                <a:xfrm>
                  <a:off x="595567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2" name="십자형 481"/>
                <p:cNvSpPr/>
                <p:nvPr/>
              </p:nvSpPr>
              <p:spPr>
                <a:xfrm>
                  <a:off x="638150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3" name="타원 482"/>
                <p:cNvSpPr/>
                <p:nvPr/>
              </p:nvSpPr>
              <p:spPr>
                <a:xfrm>
                  <a:off x="659442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4" name="타원 483"/>
                <p:cNvSpPr/>
                <p:nvPr/>
              </p:nvSpPr>
              <p:spPr>
                <a:xfrm>
                  <a:off x="702025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5" name="십자형 484"/>
                <p:cNvSpPr/>
                <p:nvPr/>
              </p:nvSpPr>
              <p:spPr>
                <a:xfrm>
                  <a:off x="680733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6" name="타원 485"/>
                <p:cNvSpPr/>
                <p:nvPr/>
              </p:nvSpPr>
              <p:spPr>
                <a:xfrm>
                  <a:off x="7446083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7" name="십자형 486"/>
                <p:cNvSpPr/>
                <p:nvPr/>
              </p:nvSpPr>
              <p:spPr>
                <a:xfrm>
                  <a:off x="72331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4" name="그룹 533"/>
              <p:cNvGrpSpPr/>
              <p:nvPr/>
            </p:nvGrpSpPr>
            <p:grpSpPr>
              <a:xfrm>
                <a:off x="315870" y="1612327"/>
                <a:ext cx="4579216" cy="108000"/>
                <a:chOff x="2974867" y="511258"/>
                <a:chExt cx="4579216" cy="108000"/>
              </a:xfrm>
              <a:grpFill/>
            </p:grpSpPr>
            <p:sp>
              <p:nvSpPr>
                <p:cNvPr id="535" name="십자형 534"/>
                <p:cNvSpPr/>
                <p:nvPr/>
              </p:nvSpPr>
              <p:spPr>
                <a:xfrm>
                  <a:off x="29748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6" name="타원 535"/>
                <p:cNvSpPr/>
                <p:nvPr/>
              </p:nvSpPr>
              <p:spPr>
                <a:xfrm>
                  <a:off x="318778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7" name="타원 536"/>
                <p:cNvSpPr/>
                <p:nvPr/>
              </p:nvSpPr>
              <p:spPr>
                <a:xfrm>
                  <a:off x="361361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8" name="십자형 537"/>
                <p:cNvSpPr/>
                <p:nvPr/>
              </p:nvSpPr>
              <p:spPr>
                <a:xfrm>
                  <a:off x="340069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9" name="십자형 538"/>
                <p:cNvSpPr/>
                <p:nvPr/>
              </p:nvSpPr>
              <p:spPr>
                <a:xfrm>
                  <a:off x="382652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0" name="타원 539"/>
                <p:cNvSpPr/>
                <p:nvPr/>
              </p:nvSpPr>
              <p:spPr>
                <a:xfrm>
                  <a:off x="403944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1" name="타원 540"/>
                <p:cNvSpPr/>
                <p:nvPr/>
              </p:nvSpPr>
              <p:spPr>
                <a:xfrm>
                  <a:off x="446527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2" name="십자형 541"/>
                <p:cNvSpPr/>
                <p:nvPr/>
              </p:nvSpPr>
              <p:spPr>
                <a:xfrm>
                  <a:off x="425235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3" name="십자형 542"/>
                <p:cNvSpPr/>
                <p:nvPr/>
              </p:nvSpPr>
              <p:spPr>
                <a:xfrm>
                  <a:off x="467818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4" name="타원 543"/>
                <p:cNvSpPr/>
                <p:nvPr/>
              </p:nvSpPr>
              <p:spPr>
                <a:xfrm>
                  <a:off x="489110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5" name="타원 544"/>
                <p:cNvSpPr/>
                <p:nvPr/>
              </p:nvSpPr>
              <p:spPr>
                <a:xfrm>
                  <a:off x="531693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6" name="십자형 545"/>
                <p:cNvSpPr/>
                <p:nvPr/>
              </p:nvSpPr>
              <p:spPr>
                <a:xfrm>
                  <a:off x="510401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7" name="십자형 546"/>
                <p:cNvSpPr/>
                <p:nvPr/>
              </p:nvSpPr>
              <p:spPr>
                <a:xfrm>
                  <a:off x="552984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8" name="타원 547"/>
                <p:cNvSpPr/>
                <p:nvPr/>
              </p:nvSpPr>
              <p:spPr>
                <a:xfrm>
                  <a:off x="574276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9" name="타원 548"/>
                <p:cNvSpPr/>
                <p:nvPr/>
              </p:nvSpPr>
              <p:spPr>
                <a:xfrm>
                  <a:off x="616859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0" name="십자형 549"/>
                <p:cNvSpPr/>
                <p:nvPr/>
              </p:nvSpPr>
              <p:spPr>
                <a:xfrm>
                  <a:off x="595567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1" name="십자형 550"/>
                <p:cNvSpPr/>
                <p:nvPr/>
              </p:nvSpPr>
              <p:spPr>
                <a:xfrm>
                  <a:off x="638150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2" name="타원 551"/>
                <p:cNvSpPr/>
                <p:nvPr/>
              </p:nvSpPr>
              <p:spPr>
                <a:xfrm>
                  <a:off x="659442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3" name="타원 552"/>
                <p:cNvSpPr/>
                <p:nvPr/>
              </p:nvSpPr>
              <p:spPr>
                <a:xfrm>
                  <a:off x="702025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4" name="십자형 553"/>
                <p:cNvSpPr/>
                <p:nvPr/>
              </p:nvSpPr>
              <p:spPr>
                <a:xfrm>
                  <a:off x="680733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5" name="타원 554"/>
                <p:cNvSpPr/>
                <p:nvPr/>
              </p:nvSpPr>
              <p:spPr>
                <a:xfrm>
                  <a:off x="7446083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6" name="십자형 555"/>
                <p:cNvSpPr/>
                <p:nvPr/>
              </p:nvSpPr>
              <p:spPr>
                <a:xfrm>
                  <a:off x="72331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57" name="그룹 556"/>
              <p:cNvGrpSpPr/>
              <p:nvPr/>
            </p:nvGrpSpPr>
            <p:grpSpPr>
              <a:xfrm>
                <a:off x="315870" y="1864282"/>
                <a:ext cx="4579216" cy="108000"/>
                <a:chOff x="2974867" y="511258"/>
                <a:chExt cx="4579216" cy="108000"/>
              </a:xfrm>
              <a:grpFill/>
            </p:grpSpPr>
            <p:sp>
              <p:nvSpPr>
                <p:cNvPr id="558" name="십자형 557"/>
                <p:cNvSpPr/>
                <p:nvPr/>
              </p:nvSpPr>
              <p:spPr>
                <a:xfrm>
                  <a:off x="29748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9" name="타원 558"/>
                <p:cNvSpPr/>
                <p:nvPr/>
              </p:nvSpPr>
              <p:spPr>
                <a:xfrm>
                  <a:off x="318778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0" name="타원 559"/>
                <p:cNvSpPr/>
                <p:nvPr/>
              </p:nvSpPr>
              <p:spPr>
                <a:xfrm>
                  <a:off x="361361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1" name="십자형 560"/>
                <p:cNvSpPr/>
                <p:nvPr/>
              </p:nvSpPr>
              <p:spPr>
                <a:xfrm>
                  <a:off x="340069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2" name="십자형 561"/>
                <p:cNvSpPr/>
                <p:nvPr/>
              </p:nvSpPr>
              <p:spPr>
                <a:xfrm>
                  <a:off x="382652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3" name="타원 562"/>
                <p:cNvSpPr/>
                <p:nvPr/>
              </p:nvSpPr>
              <p:spPr>
                <a:xfrm>
                  <a:off x="403944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4" name="타원 563"/>
                <p:cNvSpPr/>
                <p:nvPr/>
              </p:nvSpPr>
              <p:spPr>
                <a:xfrm>
                  <a:off x="446527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5" name="십자형 564"/>
                <p:cNvSpPr/>
                <p:nvPr/>
              </p:nvSpPr>
              <p:spPr>
                <a:xfrm>
                  <a:off x="425235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6" name="십자형 565"/>
                <p:cNvSpPr/>
                <p:nvPr/>
              </p:nvSpPr>
              <p:spPr>
                <a:xfrm>
                  <a:off x="467818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7" name="타원 566"/>
                <p:cNvSpPr/>
                <p:nvPr/>
              </p:nvSpPr>
              <p:spPr>
                <a:xfrm>
                  <a:off x="489110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8" name="타원 567"/>
                <p:cNvSpPr/>
                <p:nvPr/>
              </p:nvSpPr>
              <p:spPr>
                <a:xfrm>
                  <a:off x="531693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9" name="십자형 568"/>
                <p:cNvSpPr/>
                <p:nvPr/>
              </p:nvSpPr>
              <p:spPr>
                <a:xfrm>
                  <a:off x="510401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0" name="십자형 569"/>
                <p:cNvSpPr/>
                <p:nvPr/>
              </p:nvSpPr>
              <p:spPr>
                <a:xfrm>
                  <a:off x="552984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1" name="타원 570"/>
                <p:cNvSpPr/>
                <p:nvPr/>
              </p:nvSpPr>
              <p:spPr>
                <a:xfrm>
                  <a:off x="574276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2" name="타원 571"/>
                <p:cNvSpPr/>
                <p:nvPr/>
              </p:nvSpPr>
              <p:spPr>
                <a:xfrm>
                  <a:off x="616859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3" name="십자형 572"/>
                <p:cNvSpPr/>
                <p:nvPr/>
              </p:nvSpPr>
              <p:spPr>
                <a:xfrm>
                  <a:off x="595567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4" name="십자형 573"/>
                <p:cNvSpPr/>
                <p:nvPr/>
              </p:nvSpPr>
              <p:spPr>
                <a:xfrm>
                  <a:off x="638150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5" name="타원 574"/>
                <p:cNvSpPr/>
                <p:nvPr/>
              </p:nvSpPr>
              <p:spPr>
                <a:xfrm>
                  <a:off x="659442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6" name="타원 575"/>
                <p:cNvSpPr/>
                <p:nvPr/>
              </p:nvSpPr>
              <p:spPr>
                <a:xfrm>
                  <a:off x="702025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7" name="십자형 576"/>
                <p:cNvSpPr/>
                <p:nvPr/>
              </p:nvSpPr>
              <p:spPr>
                <a:xfrm>
                  <a:off x="680733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8" name="타원 577"/>
                <p:cNvSpPr/>
                <p:nvPr/>
              </p:nvSpPr>
              <p:spPr>
                <a:xfrm>
                  <a:off x="7446083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9" name="십자형 578"/>
                <p:cNvSpPr/>
                <p:nvPr/>
              </p:nvSpPr>
              <p:spPr>
                <a:xfrm>
                  <a:off x="72331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80" name="그룹 579"/>
              <p:cNvGrpSpPr/>
              <p:nvPr/>
            </p:nvGrpSpPr>
            <p:grpSpPr>
              <a:xfrm>
                <a:off x="315870" y="2116237"/>
                <a:ext cx="4579216" cy="108000"/>
                <a:chOff x="2974867" y="511258"/>
                <a:chExt cx="4579216" cy="108000"/>
              </a:xfrm>
              <a:grpFill/>
            </p:grpSpPr>
            <p:sp>
              <p:nvSpPr>
                <p:cNvPr id="581" name="십자형 580"/>
                <p:cNvSpPr/>
                <p:nvPr/>
              </p:nvSpPr>
              <p:spPr>
                <a:xfrm>
                  <a:off x="29748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2" name="타원 581"/>
                <p:cNvSpPr/>
                <p:nvPr/>
              </p:nvSpPr>
              <p:spPr>
                <a:xfrm>
                  <a:off x="318778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3" name="타원 582"/>
                <p:cNvSpPr/>
                <p:nvPr/>
              </p:nvSpPr>
              <p:spPr>
                <a:xfrm>
                  <a:off x="361361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4" name="십자형 583"/>
                <p:cNvSpPr/>
                <p:nvPr/>
              </p:nvSpPr>
              <p:spPr>
                <a:xfrm>
                  <a:off x="340069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5" name="십자형 584"/>
                <p:cNvSpPr/>
                <p:nvPr/>
              </p:nvSpPr>
              <p:spPr>
                <a:xfrm>
                  <a:off x="382652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6" name="타원 585"/>
                <p:cNvSpPr/>
                <p:nvPr/>
              </p:nvSpPr>
              <p:spPr>
                <a:xfrm>
                  <a:off x="403944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7" name="타원 586"/>
                <p:cNvSpPr/>
                <p:nvPr/>
              </p:nvSpPr>
              <p:spPr>
                <a:xfrm>
                  <a:off x="446527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8" name="십자형 587"/>
                <p:cNvSpPr/>
                <p:nvPr/>
              </p:nvSpPr>
              <p:spPr>
                <a:xfrm>
                  <a:off x="425235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9" name="십자형 588"/>
                <p:cNvSpPr/>
                <p:nvPr/>
              </p:nvSpPr>
              <p:spPr>
                <a:xfrm>
                  <a:off x="467818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0" name="타원 589"/>
                <p:cNvSpPr/>
                <p:nvPr/>
              </p:nvSpPr>
              <p:spPr>
                <a:xfrm>
                  <a:off x="489110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1" name="타원 590"/>
                <p:cNvSpPr/>
                <p:nvPr/>
              </p:nvSpPr>
              <p:spPr>
                <a:xfrm>
                  <a:off x="531693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2" name="십자형 591"/>
                <p:cNvSpPr/>
                <p:nvPr/>
              </p:nvSpPr>
              <p:spPr>
                <a:xfrm>
                  <a:off x="510401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3" name="십자형 592"/>
                <p:cNvSpPr/>
                <p:nvPr/>
              </p:nvSpPr>
              <p:spPr>
                <a:xfrm>
                  <a:off x="552984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4" name="타원 593"/>
                <p:cNvSpPr/>
                <p:nvPr/>
              </p:nvSpPr>
              <p:spPr>
                <a:xfrm>
                  <a:off x="574276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5" name="타원 594"/>
                <p:cNvSpPr/>
                <p:nvPr/>
              </p:nvSpPr>
              <p:spPr>
                <a:xfrm>
                  <a:off x="616859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6" name="십자형 595"/>
                <p:cNvSpPr/>
                <p:nvPr/>
              </p:nvSpPr>
              <p:spPr>
                <a:xfrm>
                  <a:off x="595567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7" name="십자형 596"/>
                <p:cNvSpPr/>
                <p:nvPr/>
              </p:nvSpPr>
              <p:spPr>
                <a:xfrm>
                  <a:off x="638150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8" name="타원 597"/>
                <p:cNvSpPr/>
                <p:nvPr/>
              </p:nvSpPr>
              <p:spPr>
                <a:xfrm>
                  <a:off x="659442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9" name="타원 598"/>
                <p:cNvSpPr/>
                <p:nvPr/>
              </p:nvSpPr>
              <p:spPr>
                <a:xfrm>
                  <a:off x="702025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0" name="십자형 599"/>
                <p:cNvSpPr/>
                <p:nvPr/>
              </p:nvSpPr>
              <p:spPr>
                <a:xfrm>
                  <a:off x="680733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1" name="타원 600"/>
                <p:cNvSpPr/>
                <p:nvPr/>
              </p:nvSpPr>
              <p:spPr>
                <a:xfrm>
                  <a:off x="7446083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2" name="십자형 601"/>
                <p:cNvSpPr/>
                <p:nvPr/>
              </p:nvSpPr>
              <p:spPr>
                <a:xfrm>
                  <a:off x="72331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03" name="그룹 602"/>
              <p:cNvGrpSpPr/>
              <p:nvPr/>
            </p:nvGrpSpPr>
            <p:grpSpPr>
              <a:xfrm>
                <a:off x="315870" y="2368192"/>
                <a:ext cx="4579216" cy="108000"/>
                <a:chOff x="2974867" y="511258"/>
                <a:chExt cx="4579216" cy="108000"/>
              </a:xfrm>
              <a:grpFill/>
            </p:grpSpPr>
            <p:sp>
              <p:nvSpPr>
                <p:cNvPr id="604" name="십자형 603"/>
                <p:cNvSpPr/>
                <p:nvPr/>
              </p:nvSpPr>
              <p:spPr>
                <a:xfrm>
                  <a:off x="29748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5" name="타원 604"/>
                <p:cNvSpPr/>
                <p:nvPr/>
              </p:nvSpPr>
              <p:spPr>
                <a:xfrm>
                  <a:off x="318778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6" name="타원 605"/>
                <p:cNvSpPr/>
                <p:nvPr/>
              </p:nvSpPr>
              <p:spPr>
                <a:xfrm>
                  <a:off x="361361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7" name="십자형 606"/>
                <p:cNvSpPr/>
                <p:nvPr/>
              </p:nvSpPr>
              <p:spPr>
                <a:xfrm>
                  <a:off x="340069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8" name="십자형 607"/>
                <p:cNvSpPr/>
                <p:nvPr/>
              </p:nvSpPr>
              <p:spPr>
                <a:xfrm>
                  <a:off x="382652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9" name="타원 608"/>
                <p:cNvSpPr/>
                <p:nvPr/>
              </p:nvSpPr>
              <p:spPr>
                <a:xfrm>
                  <a:off x="403944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0" name="타원 609"/>
                <p:cNvSpPr/>
                <p:nvPr/>
              </p:nvSpPr>
              <p:spPr>
                <a:xfrm>
                  <a:off x="446527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1" name="십자형 610"/>
                <p:cNvSpPr/>
                <p:nvPr/>
              </p:nvSpPr>
              <p:spPr>
                <a:xfrm>
                  <a:off x="425235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2" name="십자형 611"/>
                <p:cNvSpPr/>
                <p:nvPr/>
              </p:nvSpPr>
              <p:spPr>
                <a:xfrm>
                  <a:off x="467818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3" name="타원 612"/>
                <p:cNvSpPr/>
                <p:nvPr/>
              </p:nvSpPr>
              <p:spPr>
                <a:xfrm>
                  <a:off x="489110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4" name="타원 613"/>
                <p:cNvSpPr/>
                <p:nvPr/>
              </p:nvSpPr>
              <p:spPr>
                <a:xfrm>
                  <a:off x="531693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5" name="십자형 614"/>
                <p:cNvSpPr/>
                <p:nvPr/>
              </p:nvSpPr>
              <p:spPr>
                <a:xfrm>
                  <a:off x="510401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6" name="십자형 615"/>
                <p:cNvSpPr/>
                <p:nvPr/>
              </p:nvSpPr>
              <p:spPr>
                <a:xfrm>
                  <a:off x="552984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7" name="타원 616"/>
                <p:cNvSpPr/>
                <p:nvPr/>
              </p:nvSpPr>
              <p:spPr>
                <a:xfrm>
                  <a:off x="574276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8" name="타원 617"/>
                <p:cNvSpPr/>
                <p:nvPr/>
              </p:nvSpPr>
              <p:spPr>
                <a:xfrm>
                  <a:off x="616859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9" name="십자형 618"/>
                <p:cNvSpPr/>
                <p:nvPr/>
              </p:nvSpPr>
              <p:spPr>
                <a:xfrm>
                  <a:off x="595567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0" name="십자형 619"/>
                <p:cNvSpPr/>
                <p:nvPr/>
              </p:nvSpPr>
              <p:spPr>
                <a:xfrm>
                  <a:off x="638150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1" name="타원 620"/>
                <p:cNvSpPr/>
                <p:nvPr/>
              </p:nvSpPr>
              <p:spPr>
                <a:xfrm>
                  <a:off x="659442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2" name="타원 621"/>
                <p:cNvSpPr/>
                <p:nvPr/>
              </p:nvSpPr>
              <p:spPr>
                <a:xfrm>
                  <a:off x="702025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3" name="십자형 622"/>
                <p:cNvSpPr/>
                <p:nvPr/>
              </p:nvSpPr>
              <p:spPr>
                <a:xfrm>
                  <a:off x="680733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4" name="타원 623"/>
                <p:cNvSpPr/>
                <p:nvPr/>
              </p:nvSpPr>
              <p:spPr>
                <a:xfrm>
                  <a:off x="7446083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5" name="십자형 624"/>
                <p:cNvSpPr/>
                <p:nvPr/>
              </p:nvSpPr>
              <p:spPr>
                <a:xfrm>
                  <a:off x="72331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72" name="그룹 671"/>
              <p:cNvGrpSpPr/>
              <p:nvPr/>
            </p:nvGrpSpPr>
            <p:grpSpPr>
              <a:xfrm>
                <a:off x="315870" y="2620147"/>
                <a:ext cx="4579216" cy="108000"/>
                <a:chOff x="2974867" y="511258"/>
                <a:chExt cx="4579216" cy="108000"/>
              </a:xfrm>
              <a:grpFill/>
            </p:grpSpPr>
            <p:sp>
              <p:nvSpPr>
                <p:cNvPr id="673" name="십자형 672"/>
                <p:cNvSpPr/>
                <p:nvPr/>
              </p:nvSpPr>
              <p:spPr>
                <a:xfrm>
                  <a:off x="29748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4" name="타원 673"/>
                <p:cNvSpPr/>
                <p:nvPr/>
              </p:nvSpPr>
              <p:spPr>
                <a:xfrm>
                  <a:off x="318778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5" name="타원 674"/>
                <p:cNvSpPr/>
                <p:nvPr/>
              </p:nvSpPr>
              <p:spPr>
                <a:xfrm>
                  <a:off x="361361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6" name="십자형 675"/>
                <p:cNvSpPr/>
                <p:nvPr/>
              </p:nvSpPr>
              <p:spPr>
                <a:xfrm>
                  <a:off x="340069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7" name="십자형 676"/>
                <p:cNvSpPr/>
                <p:nvPr/>
              </p:nvSpPr>
              <p:spPr>
                <a:xfrm>
                  <a:off x="382652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8" name="타원 677"/>
                <p:cNvSpPr/>
                <p:nvPr/>
              </p:nvSpPr>
              <p:spPr>
                <a:xfrm>
                  <a:off x="403944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9" name="타원 678"/>
                <p:cNvSpPr/>
                <p:nvPr/>
              </p:nvSpPr>
              <p:spPr>
                <a:xfrm>
                  <a:off x="446527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0" name="십자형 679"/>
                <p:cNvSpPr/>
                <p:nvPr/>
              </p:nvSpPr>
              <p:spPr>
                <a:xfrm>
                  <a:off x="425235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1" name="십자형 680"/>
                <p:cNvSpPr/>
                <p:nvPr/>
              </p:nvSpPr>
              <p:spPr>
                <a:xfrm>
                  <a:off x="467818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2" name="타원 681"/>
                <p:cNvSpPr/>
                <p:nvPr/>
              </p:nvSpPr>
              <p:spPr>
                <a:xfrm>
                  <a:off x="489110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3" name="타원 682"/>
                <p:cNvSpPr/>
                <p:nvPr/>
              </p:nvSpPr>
              <p:spPr>
                <a:xfrm>
                  <a:off x="531693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4" name="십자형 683"/>
                <p:cNvSpPr/>
                <p:nvPr/>
              </p:nvSpPr>
              <p:spPr>
                <a:xfrm>
                  <a:off x="510401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5" name="십자형 684"/>
                <p:cNvSpPr/>
                <p:nvPr/>
              </p:nvSpPr>
              <p:spPr>
                <a:xfrm>
                  <a:off x="552984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6" name="타원 685"/>
                <p:cNvSpPr/>
                <p:nvPr/>
              </p:nvSpPr>
              <p:spPr>
                <a:xfrm>
                  <a:off x="574276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7" name="타원 686"/>
                <p:cNvSpPr/>
                <p:nvPr/>
              </p:nvSpPr>
              <p:spPr>
                <a:xfrm>
                  <a:off x="616859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8" name="십자형 687"/>
                <p:cNvSpPr/>
                <p:nvPr/>
              </p:nvSpPr>
              <p:spPr>
                <a:xfrm>
                  <a:off x="595567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9" name="십자형 688"/>
                <p:cNvSpPr/>
                <p:nvPr/>
              </p:nvSpPr>
              <p:spPr>
                <a:xfrm>
                  <a:off x="638150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0" name="타원 689"/>
                <p:cNvSpPr/>
                <p:nvPr/>
              </p:nvSpPr>
              <p:spPr>
                <a:xfrm>
                  <a:off x="659442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1" name="타원 690"/>
                <p:cNvSpPr/>
                <p:nvPr/>
              </p:nvSpPr>
              <p:spPr>
                <a:xfrm>
                  <a:off x="702025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2" name="십자형 691"/>
                <p:cNvSpPr/>
                <p:nvPr/>
              </p:nvSpPr>
              <p:spPr>
                <a:xfrm>
                  <a:off x="680733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3" name="타원 692"/>
                <p:cNvSpPr/>
                <p:nvPr/>
              </p:nvSpPr>
              <p:spPr>
                <a:xfrm>
                  <a:off x="7446083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4" name="십자형 693"/>
                <p:cNvSpPr/>
                <p:nvPr/>
              </p:nvSpPr>
              <p:spPr>
                <a:xfrm>
                  <a:off x="72331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95" name="그룹 694"/>
              <p:cNvGrpSpPr/>
              <p:nvPr/>
            </p:nvGrpSpPr>
            <p:grpSpPr>
              <a:xfrm>
                <a:off x="315870" y="2872102"/>
                <a:ext cx="4579216" cy="108000"/>
                <a:chOff x="2974867" y="511258"/>
                <a:chExt cx="4579216" cy="108000"/>
              </a:xfrm>
              <a:grpFill/>
            </p:grpSpPr>
            <p:sp>
              <p:nvSpPr>
                <p:cNvPr id="696" name="십자형 695"/>
                <p:cNvSpPr/>
                <p:nvPr/>
              </p:nvSpPr>
              <p:spPr>
                <a:xfrm>
                  <a:off x="29748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7" name="타원 696"/>
                <p:cNvSpPr/>
                <p:nvPr/>
              </p:nvSpPr>
              <p:spPr>
                <a:xfrm>
                  <a:off x="318778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8" name="타원 697"/>
                <p:cNvSpPr/>
                <p:nvPr/>
              </p:nvSpPr>
              <p:spPr>
                <a:xfrm>
                  <a:off x="361361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9" name="십자형 698"/>
                <p:cNvSpPr/>
                <p:nvPr/>
              </p:nvSpPr>
              <p:spPr>
                <a:xfrm>
                  <a:off x="340069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0" name="십자형 699"/>
                <p:cNvSpPr/>
                <p:nvPr/>
              </p:nvSpPr>
              <p:spPr>
                <a:xfrm>
                  <a:off x="382652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1" name="타원 700"/>
                <p:cNvSpPr/>
                <p:nvPr/>
              </p:nvSpPr>
              <p:spPr>
                <a:xfrm>
                  <a:off x="403944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2" name="타원 701"/>
                <p:cNvSpPr/>
                <p:nvPr/>
              </p:nvSpPr>
              <p:spPr>
                <a:xfrm>
                  <a:off x="446527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3" name="십자형 702"/>
                <p:cNvSpPr/>
                <p:nvPr/>
              </p:nvSpPr>
              <p:spPr>
                <a:xfrm>
                  <a:off x="425235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4" name="십자형 703"/>
                <p:cNvSpPr/>
                <p:nvPr/>
              </p:nvSpPr>
              <p:spPr>
                <a:xfrm>
                  <a:off x="467818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5" name="타원 704"/>
                <p:cNvSpPr/>
                <p:nvPr/>
              </p:nvSpPr>
              <p:spPr>
                <a:xfrm>
                  <a:off x="489110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6" name="타원 705"/>
                <p:cNvSpPr/>
                <p:nvPr/>
              </p:nvSpPr>
              <p:spPr>
                <a:xfrm>
                  <a:off x="531693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7" name="십자형 706"/>
                <p:cNvSpPr/>
                <p:nvPr/>
              </p:nvSpPr>
              <p:spPr>
                <a:xfrm>
                  <a:off x="510401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8" name="십자형 707"/>
                <p:cNvSpPr/>
                <p:nvPr/>
              </p:nvSpPr>
              <p:spPr>
                <a:xfrm>
                  <a:off x="552984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9" name="타원 708"/>
                <p:cNvSpPr/>
                <p:nvPr/>
              </p:nvSpPr>
              <p:spPr>
                <a:xfrm>
                  <a:off x="574276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0" name="타원 709"/>
                <p:cNvSpPr/>
                <p:nvPr/>
              </p:nvSpPr>
              <p:spPr>
                <a:xfrm>
                  <a:off x="616859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1" name="십자형 710"/>
                <p:cNvSpPr/>
                <p:nvPr/>
              </p:nvSpPr>
              <p:spPr>
                <a:xfrm>
                  <a:off x="595567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2" name="십자형 711"/>
                <p:cNvSpPr/>
                <p:nvPr/>
              </p:nvSpPr>
              <p:spPr>
                <a:xfrm>
                  <a:off x="638150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3" name="타원 712"/>
                <p:cNvSpPr/>
                <p:nvPr/>
              </p:nvSpPr>
              <p:spPr>
                <a:xfrm>
                  <a:off x="659442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4" name="타원 713"/>
                <p:cNvSpPr/>
                <p:nvPr/>
              </p:nvSpPr>
              <p:spPr>
                <a:xfrm>
                  <a:off x="702025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5" name="십자형 714"/>
                <p:cNvSpPr/>
                <p:nvPr/>
              </p:nvSpPr>
              <p:spPr>
                <a:xfrm>
                  <a:off x="680733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6" name="타원 715"/>
                <p:cNvSpPr/>
                <p:nvPr/>
              </p:nvSpPr>
              <p:spPr>
                <a:xfrm>
                  <a:off x="7446083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7" name="십자형 716"/>
                <p:cNvSpPr/>
                <p:nvPr/>
              </p:nvSpPr>
              <p:spPr>
                <a:xfrm>
                  <a:off x="72331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18" name="그룹 717"/>
              <p:cNvGrpSpPr/>
              <p:nvPr/>
            </p:nvGrpSpPr>
            <p:grpSpPr>
              <a:xfrm>
                <a:off x="315870" y="3124057"/>
                <a:ext cx="4579216" cy="108000"/>
                <a:chOff x="2974867" y="511258"/>
                <a:chExt cx="4579216" cy="108000"/>
              </a:xfrm>
              <a:grpFill/>
            </p:grpSpPr>
            <p:sp>
              <p:nvSpPr>
                <p:cNvPr id="719" name="십자형 718"/>
                <p:cNvSpPr/>
                <p:nvPr/>
              </p:nvSpPr>
              <p:spPr>
                <a:xfrm>
                  <a:off x="29748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0" name="타원 719"/>
                <p:cNvSpPr/>
                <p:nvPr/>
              </p:nvSpPr>
              <p:spPr>
                <a:xfrm>
                  <a:off x="318778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1" name="타원 720"/>
                <p:cNvSpPr/>
                <p:nvPr/>
              </p:nvSpPr>
              <p:spPr>
                <a:xfrm>
                  <a:off x="361361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2" name="십자형 721"/>
                <p:cNvSpPr/>
                <p:nvPr/>
              </p:nvSpPr>
              <p:spPr>
                <a:xfrm>
                  <a:off x="340069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3" name="십자형 722"/>
                <p:cNvSpPr/>
                <p:nvPr/>
              </p:nvSpPr>
              <p:spPr>
                <a:xfrm>
                  <a:off x="382652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4" name="타원 723"/>
                <p:cNvSpPr/>
                <p:nvPr/>
              </p:nvSpPr>
              <p:spPr>
                <a:xfrm>
                  <a:off x="403944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5" name="타원 724"/>
                <p:cNvSpPr/>
                <p:nvPr/>
              </p:nvSpPr>
              <p:spPr>
                <a:xfrm>
                  <a:off x="446527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6" name="십자형 725"/>
                <p:cNvSpPr/>
                <p:nvPr/>
              </p:nvSpPr>
              <p:spPr>
                <a:xfrm>
                  <a:off x="425235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7" name="십자형 726"/>
                <p:cNvSpPr/>
                <p:nvPr/>
              </p:nvSpPr>
              <p:spPr>
                <a:xfrm>
                  <a:off x="467818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8" name="타원 727"/>
                <p:cNvSpPr/>
                <p:nvPr/>
              </p:nvSpPr>
              <p:spPr>
                <a:xfrm>
                  <a:off x="489110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9" name="타원 728"/>
                <p:cNvSpPr/>
                <p:nvPr/>
              </p:nvSpPr>
              <p:spPr>
                <a:xfrm>
                  <a:off x="531693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0" name="십자형 729"/>
                <p:cNvSpPr/>
                <p:nvPr/>
              </p:nvSpPr>
              <p:spPr>
                <a:xfrm>
                  <a:off x="510401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1" name="십자형 730"/>
                <p:cNvSpPr/>
                <p:nvPr/>
              </p:nvSpPr>
              <p:spPr>
                <a:xfrm>
                  <a:off x="552984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2" name="타원 731"/>
                <p:cNvSpPr/>
                <p:nvPr/>
              </p:nvSpPr>
              <p:spPr>
                <a:xfrm>
                  <a:off x="574276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3" name="타원 732"/>
                <p:cNvSpPr/>
                <p:nvPr/>
              </p:nvSpPr>
              <p:spPr>
                <a:xfrm>
                  <a:off x="616859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4" name="십자형 733"/>
                <p:cNvSpPr/>
                <p:nvPr/>
              </p:nvSpPr>
              <p:spPr>
                <a:xfrm>
                  <a:off x="595567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5" name="십자형 734"/>
                <p:cNvSpPr/>
                <p:nvPr/>
              </p:nvSpPr>
              <p:spPr>
                <a:xfrm>
                  <a:off x="638150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6" name="타원 735"/>
                <p:cNvSpPr/>
                <p:nvPr/>
              </p:nvSpPr>
              <p:spPr>
                <a:xfrm>
                  <a:off x="659442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7" name="타원 736"/>
                <p:cNvSpPr/>
                <p:nvPr/>
              </p:nvSpPr>
              <p:spPr>
                <a:xfrm>
                  <a:off x="702025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8" name="십자형 737"/>
                <p:cNvSpPr/>
                <p:nvPr/>
              </p:nvSpPr>
              <p:spPr>
                <a:xfrm>
                  <a:off x="680733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9" name="타원 738"/>
                <p:cNvSpPr/>
                <p:nvPr/>
              </p:nvSpPr>
              <p:spPr>
                <a:xfrm>
                  <a:off x="7446083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0" name="십자형 739"/>
                <p:cNvSpPr/>
                <p:nvPr/>
              </p:nvSpPr>
              <p:spPr>
                <a:xfrm>
                  <a:off x="72331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41" name="그룹 740"/>
              <p:cNvGrpSpPr/>
              <p:nvPr/>
            </p:nvGrpSpPr>
            <p:grpSpPr>
              <a:xfrm>
                <a:off x="315870" y="3376012"/>
                <a:ext cx="4579216" cy="108000"/>
                <a:chOff x="2974867" y="511258"/>
                <a:chExt cx="4579216" cy="108000"/>
              </a:xfrm>
              <a:grpFill/>
            </p:grpSpPr>
            <p:sp>
              <p:nvSpPr>
                <p:cNvPr id="742" name="십자형 741"/>
                <p:cNvSpPr/>
                <p:nvPr/>
              </p:nvSpPr>
              <p:spPr>
                <a:xfrm>
                  <a:off x="29748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3" name="타원 742"/>
                <p:cNvSpPr/>
                <p:nvPr/>
              </p:nvSpPr>
              <p:spPr>
                <a:xfrm>
                  <a:off x="318778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4" name="타원 743"/>
                <p:cNvSpPr/>
                <p:nvPr/>
              </p:nvSpPr>
              <p:spPr>
                <a:xfrm>
                  <a:off x="361361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5" name="십자형 744"/>
                <p:cNvSpPr/>
                <p:nvPr/>
              </p:nvSpPr>
              <p:spPr>
                <a:xfrm>
                  <a:off x="340069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6" name="십자형 745"/>
                <p:cNvSpPr/>
                <p:nvPr/>
              </p:nvSpPr>
              <p:spPr>
                <a:xfrm>
                  <a:off x="382652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7" name="타원 746"/>
                <p:cNvSpPr/>
                <p:nvPr/>
              </p:nvSpPr>
              <p:spPr>
                <a:xfrm>
                  <a:off x="403944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8" name="타원 747"/>
                <p:cNvSpPr/>
                <p:nvPr/>
              </p:nvSpPr>
              <p:spPr>
                <a:xfrm>
                  <a:off x="446527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9" name="십자형 748"/>
                <p:cNvSpPr/>
                <p:nvPr/>
              </p:nvSpPr>
              <p:spPr>
                <a:xfrm>
                  <a:off x="425235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0" name="십자형 749"/>
                <p:cNvSpPr/>
                <p:nvPr/>
              </p:nvSpPr>
              <p:spPr>
                <a:xfrm>
                  <a:off x="467818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1" name="타원 750"/>
                <p:cNvSpPr/>
                <p:nvPr/>
              </p:nvSpPr>
              <p:spPr>
                <a:xfrm>
                  <a:off x="489110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2" name="타원 751"/>
                <p:cNvSpPr/>
                <p:nvPr/>
              </p:nvSpPr>
              <p:spPr>
                <a:xfrm>
                  <a:off x="531693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3" name="십자형 752"/>
                <p:cNvSpPr/>
                <p:nvPr/>
              </p:nvSpPr>
              <p:spPr>
                <a:xfrm>
                  <a:off x="510401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4" name="십자형 753"/>
                <p:cNvSpPr/>
                <p:nvPr/>
              </p:nvSpPr>
              <p:spPr>
                <a:xfrm>
                  <a:off x="552984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5" name="타원 754"/>
                <p:cNvSpPr/>
                <p:nvPr/>
              </p:nvSpPr>
              <p:spPr>
                <a:xfrm>
                  <a:off x="574276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6" name="타원 755"/>
                <p:cNvSpPr/>
                <p:nvPr/>
              </p:nvSpPr>
              <p:spPr>
                <a:xfrm>
                  <a:off x="616859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7" name="십자형 756"/>
                <p:cNvSpPr/>
                <p:nvPr/>
              </p:nvSpPr>
              <p:spPr>
                <a:xfrm>
                  <a:off x="595567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8" name="십자형 757"/>
                <p:cNvSpPr/>
                <p:nvPr/>
              </p:nvSpPr>
              <p:spPr>
                <a:xfrm>
                  <a:off x="638150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9" name="타원 758"/>
                <p:cNvSpPr/>
                <p:nvPr/>
              </p:nvSpPr>
              <p:spPr>
                <a:xfrm>
                  <a:off x="659442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0" name="타원 759"/>
                <p:cNvSpPr/>
                <p:nvPr/>
              </p:nvSpPr>
              <p:spPr>
                <a:xfrm>
                  <a:off x="702025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1" name="십자형 760"/>
                <p:cNvSpPr/>
                <p:nvPr/>
              </p:nvSpPr>
              <p:spPr>
                <a:xfrm>
                  <a:off x="680733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2" name="타원 761"/>
                <p:cNvSpPr/>
                <p:nvPr/>
              </p:nvSpPr>
              <p:spPr>
                <a:xfrm>
                  <a:off x="7446083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3" name="십자형 762"/>
                <p:cNvSpPr/>
                <p:nvPr/>
              </p:nvSpPr>
              <p:spPr>
                <a:xfrm>
                  <a:off x="72331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64" name="그룹 763"/>
              <p:cNvGrpSpPr/>
              <p:nvPr/>
            </p:nvGrpSpPr>
            <p:grpSpPr>
              <a:xfrm>
                <a:off x="315870" y="3627967"/>
                <a:ext cx="4579216" cy="108000"/>
                <a:chOff x="2974867" y="511258"/>
                <a:chExt cx="4579216" cy="108000"/>
              </a:xfrm>
              <a:grpFill/>
            </p:grpSpPr>
            <p:sp>
              <p:nvSpPr>
                <p:cNvPr id="765" name="십자형 764"/>
                <p:cNvSpPr/>
                <p:nvPr/>
              </p:nvSpPr>
              <p:spPr>
                <a:xfrm>
                  <a:off x="29748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6" name="타원 765"/>
                <p:cNvSpPr/>
                <p:nvPr/>
              </p:nvSpPr>
              <p:spPr>
                <a:xfrm>
                  <a:off x="318778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7" name="타원 766"/>
                <p:cNvSpPr/>
                <p:nvPr/>
              </p:nvSpPr>
              <p:spPr>
                <a:xfrm>
                  <a:off x="361361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8" name="십자형 767"/>
                <p:cNvSpPr/>
                <p:nvPr/>
              </p:nvSpPr>
              <p:spPr>
                <a:xfrm>
                  <a:off x="340069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9" name="십자형 768"/>
                <p:cNvSpPr/>
                <p:nvPr/>
              </p:nvSpPr>
              <p:spPr>
                <a:xfrm>
                  <a:off x="382652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0" name="타원 769"/>
                <p:cNvSpPr/>
                <p:nvPr/>
              </p:nvSpPr>
              <p:spPr>
                <a:xfrm>
                  <a:off x="403944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1" name="타원 770"/>
                <p:cNvSpPr/>
                <p:nvPr/>
              </p:nvSpPr>
              <p:spPr>
                <a:xfrm>
                  <a:off x="446527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2" name="십자형 771"/>
                <p:cNvSpPr/>
                <p:nvPr/>
              </p:nvSpPr>
              <p:spPr>
                <a:xfrm>
                  <a:off x="425235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3" name="십자형 772"/>
                <p:cNvSpPr/>
                <p:nvPr/>
              </p:nvSpPr>
              <p:spPr>
                <a:xfrm>
                  <a:off x="467818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4" name="타원 773"/>
                <p:cNvSpPr/>
                <p:nvPr/>
              </p:nvSpPr>
              <p:spPr>
                <a:xfrm>
                  <a:off x="489110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5" name="타원 774"/>
                <p:cNvSpPr/>
                <p:nvPr/>
              </p:nvSpPr>
              <p:spPr>
                <a:xfrm>
                  <a:off x="531693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6" name="십자형 775"/>
                <p:cNvSpPr/>
                <p:nvPr/>
              </p:nvSpPr>
              <p:spPr>
                <a:xfrm>
                  <a:off x="510401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7" name="십자형 776"/>
                <p:cNvSpPr/>
                <p:nvPr/>
              </p:nvSpPr>
              <p:spPr>
                <a:xfrm>
                  <a:off x="552984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8" name="타원 777"/>
                <p:cNvSpPr/>
                <p:nvPr/>
              </p:nvSpPr>
              <p:spPr>
                <a:xfrm>
                  <a:off x="574276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9" name="타원 778"/>
                <p:cNvSpPr/>
                <p:nvPr/>
              </p:nvSpPr>
              <p:spPr>
                <a:xfrm>
                  <a:off x="616859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0" name="십자형 779"/>
                <p:cNvSpPr/>
                <p:nvPr/>
              </p:nvSpPr>
              <p:spPr>
                <a:xfrm>
                  <a:off x="595567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1" name="십자형 780"/>
                <p:cNvSpPr/>
                <p:nvPr/>
              </p:nvSpPr>
              <p:spPr>
                <a:xfrm>
                  <a:off x="638150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2" name="타원 781"/>
                <p:cNvSpPr/>
                <p:nvPr/>
              </p:nvSpPr>
              <p:spPr>
                <a:xfrm>
                  <a:off x="659442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3" name="타원 782"/>
                <p:cNvSpPr/>
                <p:nvPr/>
              </p:nvSpPr>
              <p:spPr>
                <a:xfrm>
                  <a:off x="702025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4" name="십자형 783"/>
                <p:cNvSpPr/>
                <p:nvPr/>
              </p:nvSpPr>
              <p:spPr>
                <a:xfrm>
                  <a:off x="680733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5" name="타원 784"/>
                <p:cNvSpPr/>
                <p:nvPr/>
              </p:nvSpPr>
              <p:spPr>
                <a:xfrm>
                  <a:off x="7446083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6" name="십자형 785"/>
                <p:cNvSpPr/>
                <p:nvPr/>
              </p:nvSpPr>
              <p:spPr>
                <a:xfrm>
                  <a:off x="72331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87" name="그룹 786"/>
              <p:cNvGrpSpPr/>
              <p:nvPr/>
            </p:nvGrpSpPr>
            <p:grpSpPr>
              <a:xfrm>
                <a:off x="315870" y="3879922"/>
                <a:ext cx="4579216" cy="108000"/>
                <a:chOff x="2974867" y="511258"/>
                <a:chExt cx="4579216" cy="108000"/>
              </a:xfrm>
              <a:grpFill/>
            </p:grpSpPr>
            <p:sp>
              <p:nvSpPr>
                <p:cNvPr id="788" name="십자형 787"/>
                <p:cNvSpPr/>
                <p:nvPr/>
              </p:nvSpPr>
              <p:spPr>
                <a:xfrm>
                  <a:off x="29748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9" name="타원 788"/>
                <p:cNvSpPr/>
                <p:nvPr/>
              </p:nvSpPr>
              <p:spPr>
                <a:xfrm>
                  <a:off x="318778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0" name="타원 789"/>
                <p:cNvSpPr/>
                <p:nvPr/>
              </p:nvSpPr>
              <p:spPr>
                <a:xfrm>
                  <a:off x="361361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1" name="십자형 790"/>
                <p:cNvSpPr/>
                <p:nvPr/>
              </p:nvSpPr>
              <p:spPr>
                <a:xfrm>
                  <a:off x="340069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2" name="십자형 791"/>
                <p:cNvSpPr/>
                <p:nvPr/>
              </p:nvSpPr>
              <p:spPr>
                <a:xfrm>
                  <a:off x="382652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3" name="타원 792"/>
                <p:cNvSpPr/>
                <p:nvPr/>
              </p:nvSpPr>
              <p:spPr>
                <a:xfrm>
                  <a:off x="403944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4" name="타원 793"/>
                <p:cNvSpPr/>
                <p:nvPr/>
              </p:nvSpPr>
              <p:spPr>
                <a:xfrm>
                  <a:off x="446527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5" name="십자형 794"/>
                <p:cNvSpPr/>
                <p:nvPr/>
              </p:nvSpPr>
              <p:spPr>
                <a:xfrm>
                  <a:off x="425235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6" name="십자형 795"/>
                <p:cNvSpPr/>
                <p:nvPr/>
              </p:nvSpPr>
              <p:spPr>
                <a:xfrm>
                  <a:off x="467818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7" name="타원 796"/>
                <p:cNvSpPr/>
                <p:nvPr/>
              </p:nvSpPr>
              <p:spPr>
                <a:xfrm>
                  <a:off x="489110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8" name="타원 797"/>
                <p:cNvSpPr/>
                <p:nvPr/>
              </p:nvSpPr>
              <p:spPr>
                <a:xfrm>
                  <a:off x="531693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9" name="십자형 798"/>
                <p:cNvSpPr/>
                <p:nvPr/>
              </p:nvSpPr>
              <p:spPr>
                <a:xfrm>
                  <a:off x="510401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0" name="십자형 799"/>
                <p:cNvSpPr/>
                <p:nvPr/>
              </p:nvSpPr>
              <p:spPr>
                <a:xfrm>
                  <a:off x="552984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1" name="타원 800"/>
                <p:cNvSpPr/>
                <p:nvPr/>
              </p:nvSpPr>
              <p:spPr>
                <a:xfrm>
                  <a:off x="574276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2" name="타원 801"/>
                <p:cNvSpPr/>
                <p:nvPr/>
              </p:nvSpPr>
              <p:spPr>
                <a:xfrm>
                  <a:off x="616859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3" name="십자형 802"/>
                <p:cNvSpPr/>
                <p:nvPr/>
              </p:nvSpPr>
              <p:spPr>
                <a:xfrm>
                  <a:off x="595567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4" name="십자형 803"/>
                <p:cNvSpPr/>
                <p:nvPr/>
              </p:nvSpPr>
              <p:spPr>
                <a:xfrm>
                  <a:off x="638150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5" name="타원 804"/>
                <p:cNvSpPr/>
                <p:nvPr/>
              </p:nvSpPr>
              <p:spPr>
                <a:xfrm>
                  <a:off x="659442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6" name="타원 805"/>
                <p:cNvSpPr/>
                <p:nvPr/>
              </p:nvSpPr>
              <p:spPr>
                <a:xfrm>
                  <a:off x="702025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7" name="십자형 806"/>
                <p:cNvSpPr/>
                <p:nvPr/>
              </p:nvSpPr>
              <p:spPr>
                <a:xfrm>
                  <a:off x="680733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8" name="타원 807"/>
                <p:cNvSpPr/>
                <p:nvPr/>
              </p:nvSpPr>
              <p:spPr>
                <a:xfrm>
                  <a:off x="7446083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9" name="십자형 808"/>
                <p:cNvSpPr/>
                <p:nvPr/>
              </p:nvSpPr>
              <p:spPr>
                <a:xfrm>
                  <a:off x="72331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10" name="그룹 809"/>
              <p:cNvGrpSpPr/>
              <p:nvPr/>
            </p:nvGrpSpPr>
            <p:grpSpPr>
              <a:xfrm>
                <a:off x="315870" y="4131877"/>
                <a:ext cx="4579216" cy="108000"/>
                <a:chOff x="2974867" y="511258"/>
                <a:chExt cx="4579216" cy="108000"/>
              </a:xfrm>
              <a:grpFill/>
            </p:grpSpPr>
            <p:sp>
              <p:nvSpPr>
                <p:cNvPr id="811" name="십자형 810"/>
                <p:cNvSpPr/>
                <p:nvPr/>
              </p:nvSpPr>
              <p:spPr>
                <a:xfrm>
                  <a:off x="29748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2" name="타원 811"/>
                <p:cNvSpPr/>
                <p:nvPr/>
              </p:nvSpPr>
              <p:spPr>
                <a:xfrm>
                  <a:off x="318778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3" name="타원 812"/>
                <p:cNvSpPr/>
                <p:nvPr/>
              </p:nvSpPr>
              <p:spPr>
                <a:xfrm>
                  <a:off x="361361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4" name="십자형 813"/>
                <p:cNvSpPr/>
                <p:nvPr/>
              </p:nvSpPr>
              <p:spPr>
                <a:xfrm>
                  <a:off x="340069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5" name="십자형 814"/>
                <p:cNvSpPr/>
                <p:nvPr/>
              </p:nvSpPr>
              <p:spPr>
                <a:xfrm>
                  <a:off x="382652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6" name="타원 815"/>
                <p:cNvSpPr/>
                <p:nvPr/>
              </p:nvSpPr>
              <p:spPr>
                <a:xfrm>
                  <a:off x="403944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7" name="타원 816"/>
                <p:cNvSpPr/>
                <p:nvPr/>
              </p:nvSpPr>
              <p:spPr>
                <a:xfrm>
                  <a:off x="446527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8" name="십자형 817"/>
                <p:cNvSpPr/>
                <p:nvPr/>
              </p:nvSpPr>
              <p:spPr>
                <a:xfrm>
                  <a:off x="425235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9" name="십자형 818"/>
                <p:cNvSpPr/>
                <p:nvPr/>
              </p:nvSpPr>
              <p:spPr>
                <a:xfrm>
                  <a:off x="467818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0" name="타원 819"/>
                <p:cNvSpPr/>
                <p:nvPr/>
              </p:nvSpPr>
              <p:spPr>
                <a:xfrm>
                  <a:off x="489110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1" name="타원 820"/>
                <p:cNvSpPr/>
                <p:nvPr/>
              </p:nvSpPr>
              <p:spPr>
                <a:xfrm>
                  <a:off x="531693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2" name="십자형 821"/>
                <p:cNvSpPr/>
                <p:nvPr/>
              </p:nvSpPr>
              <p:spPr>
                <a:xfrm>
                  <a:off x="510401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3" name="십자형 822"/>
                <p:cNvSpPr/>
                <p:nvPr/>
              </p:nvSpPr>
              <p:spPr>
                <a:xfrm>
                  <a:off x="552984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4" name="타원 823"/>
                <p:cNvSpPr/>
                <p:nvPr/>
              </p:nvSpPr>
              <p:spPr>
                <a:xfrm>
                  <a:off x="574276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5" name="타원 824"/>
                <p:cNvSpPr/>
                <p:nvPr/>
              </p:nvSpPr>
              <p:spPr>
                <a:xfrm>
                  <a:off x="616859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6" name="십자형 825"/>
                <p:cNvSpPr/>
                <p:nvPr/>
              </p:nvSpPr>
              <p:spPr>
                <a:xfrm>
                  <a:off x="595567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7" name="십자형 826"/>
                <p:cNvSpPr/>
                <p:nvPr/>
              </p:nvSpPr>
              <p:spPr>
                <a:xfrm>
                  <a:off x="638150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8" name="타원 827"/>
                <p:cNvSpPr/>
                <p:nvPr/>
              </p:nvSpPr>
              <p:spPr>
                <a:xfrm>
                  <a:off x="659442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9" name="타원 828"/>
                <p:cNvSpPr/>
                <p:nvPr/>
              </p:nvSpPr>
              <p:spPr>
                <a:xfrm>
                  <a:off x="702025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0" name="십자형 829"/>
                <p:cNvSpPr/>
                <p:nvPr/>
              </p:nvSpPr>
              <p:spPr>
                <a:xfrm>
                  <a:off x="680733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1" name="타원 830"/>
                <p:cNvSpPr/>
                <p:nvPr/>
              </p:nvSpPr>
              <p:spPr>
                <a:xfrm>
                  <a:off x="7446083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2" name="십자형 831"/>
                <p:cNvSpPr/>
                <p:nvPr/>
              </p:nvSpPr>
              <p:spPr>
                <a:xfrm>
                  <a:off x="72331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33" name="그룹 832"/>
              <p:cNvGrpSpPr/>
              <p:nvPr/>
            </p:nvGrpSpPr>
            <p:grpSpPr>
              <a:xfrm>
                <a:off x="315870" y="4383832"/>
                <a:ext cx="4579216" cy="108000"/>
                <a:chOff x="2974867" y="511258"/>
                <a:chExt cx="4579216" cy="108000"/>
              </a:xfrm>
              <a:grpFill/>
            </p:grpSpPr>
            <p:sp>
              <p:nvSpPr>
                <p:cNvPr id="834" name="십자형 833"/>
                <p:cNvSpPr/>
                <p:nvPr/>
              </p:nvSpPr>
              <p:spPr>
                <a:xfrm>
                  <a:off x="29748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5" name="타원 834"/>
                <p:cNvSpPr/>
                <p:nvPr/>
              </p:nvSpPr>
              <p:spPr>
                <a:xfrm>
                  <a:off x="318778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6" name="타원 835"/>
                <p:cNvSpPr/>
                <p:nvPr/>
              </p:nvSpPr>
              <p:spPr>
                <a:xfrm>
                  <a:off x="361361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7" name="십자형 836"/>
                <p:cNvSpPr/>
                <p:nvPr/>
              </p:nvSpPr>
              <p:spPr>
                <a:xfrm>
                  <a:off x="340069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8" name="십자형 837"/>
                <p:cNvSpPr/>
                <p:nvPr/>
              </p:nvSpPr>
              <p:spPr>
                <a:xfrm>
                  <a:off x="382652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9" name="타원 838"/>
                <p:cNvSpPr/>
                <p:nvPr/>
              </p:nvSpPr>
              <p:spPr>
                <a:xfrm>
                  <a:off x="403944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0" name="타원 839"/>
                <p:cNvSpPr/>
                <p:nvPr/>
              </p:nvSpPr>
              <p:spPr>
                <a:xfrm>
                  <a:off x="446527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1" name="십자형 840"/>
                <p:cNvSpPr/>
                <p:nvPr/>
              </p:nvSpPr>
              <p:spPr>
                <a:xfrm>
                  <a:off x="425235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2" name="십자형 841"/>
                <p:cNvSpPr/>
                <p:nvPr/>
              </p:nvSpPr>
              <p:spPr>
                <a:xfrm>
                  <a:off x="467818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3" name="타원 842"/>
                <p:cNvSpPr/>
                <p:nvPr/>
              </p:nvSpPr>
              <p:spPr>
                <a:xfrm>
                  <a:off x="489110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4" name="타원 843"/>
                <p:cNvSpPr/>
                <p:nvPr/>
              </p:nvSpPr>
              <p:spPr>
                <a:xfrm>
                  <a:off x="531693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5" name="십자형 844"/>
                <p:cNvSpPr/>
                <p:nvPr/>
              </p:nvSpPr>
              <p:spPr>
                <a:xfrm>
                  <a:off x="510401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6" name="십자형 845"/>
                <p:cNvSpPr/>
                <p:nvPr/>
              </p:nvSpPr>
              <p:spPr>
                <a:xfrm>
                  <a:off x="552984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7" name="타원 846"/>
                <p:cNvSpPr/>
                <p:nvPr/>
              </p:nvSpPr>
              <p:spPr>
                <a:xfrm>
                  <a:off x="574276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8" name="타원 847"/>
                <p:cNvSpPr/>
                <p:nvPr/>
              </p:nvSpPr>
              <p:spPr>
                <a:xfrm>
                  <a:off x="616859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9" name="십자형 848"/>
                <p:cNvSpPr/>
                <p:nvPr/>
              </p:nvSpPr>
              <p:spPr>
                <a:xfrm>
                  <a:off x="595567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0" name="십자형 849"/>
                <p:cNvSpPr/>
                <p:nvPr/>
              </p:nvSpPr>
              <p:spPr>
                <a:xfrm>
                  <a:off x="638150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1" name="타원 850"/>
                <p:cNvSpPr/>
                <p:nvPr/>
              </p:nvSpPr>
              <p:spPr>
                <a:xfrm>
                  <a:off x="659442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2" name="타원 851"/>
                <p:cNvSpPr/>
                <p:nvPr/>
              </p:nvSpPr>
              <p:spPr>
                <a:xfrm>
                  <a:off x="702025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3" name="십자형 852"/>
                <p:cNvSpPr/>
                <p:nvPr/>
              </p:nvSpPr>
              <p:spPr>
                <a:xfrm>
                  <a:off x="680733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4" name="타원 853"/>
                <p:cNvSpPr/>
                <p:nvPr/>
              </p:nvSpPr>
              <p:spPr>
                <a:xfrm>
                  <a:off x="7446083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5" name="십자형 854"/>
                <p:cNvSpPr/>
                <p:nvPr/>
              </p:nvSpPr>
              <p:spPr>
                <a:xfrm>
                  <a:off x="72331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56" name="그룹 855"/>
              <p:cNvGrpSpPr/>
              <p:nvPr/>
            </p:nvGrpSpPr>
            <p:grpSpPr>
              <a:xfrm>
                <a:off x="315870" y="4635787"/>
                <a:ext cx="4579216" cy="108000"/>
                <a:chOff x="2974867" y="511258"/>
                <a:chExt cx="4579216" cy="108000"/>
              </a:xfrm>
              <a:grpFill/>
            </p:grpSpPr>
            <p:sp>
              <p:nvSpPr>
                <p:cNvPr id="857" name="십자형 856"/>
                <p:cNvSpPr/>
                <p:nvPr/>
              </p:nvSpPr>
              <p:spPr>
                <a:xfrm>
                  <a:off x="29748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8" name="타원 857"/>
                <p:cNvSpPr/>
                <p:nvPr/>
              </p:nvSpPr>
              <p:spPr>
                <a:xfrm>
                  <a:off x="318778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9" name="타원 858"/>
                <p:cNvSpPr/>
                <p:nvPr/>
              </p:nvSpPr>
              <p:spPr>
                <a:xfrm>
                  <a:off x="361361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0" name="십자형 859"/>
                <p:cNvSpPr/>
                <p:nvPr/>
              </p:nvSpPr>
              <p:spPr>
                <a:xfrm>
                  <a:off x="340069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1" name="십자형 860"/>
                <p:cNvSpPr/>
                <p:nvPr/>
              </p:nvSpPr>
              <p:spPr>
                <a:xfrm>
                  <a:off x="382652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2" name="타원 861"/>
                <p:cNvSpPr/>
                <p:nvPr/>
              </p:nvSpPr>
              <p:spPr>
                <a:xfrm>
                  <a:off x="403944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3" name="타원 862"/>
                <p:cNvSpPr/>
                <p:nvPr/>
              </p:nvSpPr>
              <p:spPr>
                <a:xfrm>
                  <a:off x="446527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4" name="십자형 863"/>
                <p:cNvSpPr/>
                <p:nvPr/>
              </p:nvSpPr>
              <p:spPr>
                <a:xfrm>
                  <a:off x="425235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5" name="십자형 864"/>
                <p:cNvSpPr/>
                <p:nvPr/>
              </p:nvSpPr>
              <p:spPr>
                <a:xfrm>
                  <a:off x="467818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6" name="타원 865"/>
                <p:cNvSpPr/>
                <p:nvPr/>
              </p:nvSpPr>
              <p:spPr>
                <a:xfrm>
                  <a:off x="489110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7" name="타원 866"/>
                <p:cNvSpPr/>
                <p:nvPr/>
              </p:nvSpPr>
              <p:spPr>
                <a:xfrm>
                  <a:off x="531693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8" name="십자형 867"/>
                <p:cNvSpPr/>
                <p:nvPr/>
              </p:nvSpPr>
              <p:spPr>
                <a:xfrm>
                  <a:off x="510401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9" name="십자형 868"/>
                <p:cNvSpPr/>
                <p:nvPr/>
              </p:nvSpPr>
              <p:spPr>
                <a:xfrm>
                  <a:off x="552984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0" name="타원 869"/>
                <p:cNvSpPr/>
                <p:nvPr/>
              </p:nvSpPr>
              <p:spPr>
                <a:xfrm>
                  <a:off x="574276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1" name="타원 870"/>
                <p:cNvSpPr/>
                <p:nvPr/>
              </p:nvSpPr>
              <p:spPr>
                <a:xfrm>
                  <a:off x="616859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2" name="십자형 871"/>
                <p:cNvSpPr/>
                <p:nvPr/>
              </p:nvSpPr>
              <p:spPr>
                <a:xfrm>
                  <a:off x="595567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3" name="십자형 872"/>
                <p:cNvSpPr/>
                <p:nvPr/>
              </p:nvSpPr>
              <p:spPr>
                <a:xfrm>
                  <a:off x="638150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4" name="타원 873"/>
                <p:cNvSpPr/>
                <p:nvPr/>
              </p:nvSpPr>
              <p:spPr>
                <a:xfrm>
                  <a:off x="659442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5" name="타원 874"/>
                <p:cNvSpPr/>
                <p:nvPr/>
              </p:nvSpPr>
              <p:spPr>
                <a:xfrm>
                  <a:off x="702025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6" name="십자형 875"/>
                <p:cNvSpPr/>
                <p:nvPr/>
              </p:nvSpPr>
              <p:spPr>
                <a:xfrm>
                  <a:off x="680733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7" name="타원 876"/>
                <p:cNvSpPr/>
                <p:nvPr/>
              </p:nvSpPr>
              <p:spPr>
                <a:xfrm>
                  <a:off x="7446083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8" name="십자형 877"/>
                <p:cNvSpPr/>
                <p:nvPr/>
              </p:nvSpPr>
              <p:spPr>
                <a:xfrm>
                  <a:off x="72331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79" name="그룹 878"/>
              <p:cNvGrpSpPr/>
              <p:nvPr/>
            </p:nvGrpSpPr>
            <p:grpSpPr>
              <a:xfrm>
                <a:off x="315870" y="4887742"/>
                <a:ext cx="4579216" cy="108000"/>
                <a:chOff x="2974867" y="511258"/>
                <a:chExt cx="4579216" cy="108000"/>
              </a:xfrm>
              <a:grpFill/>
            </p:grpSpPr>
            <p:sp>
              <p:nvSpPr>
                <p:cNvPr id="880" name="십자형 879"/>
                <p:cNvSpPr/>
                <p:nvPr/>
              </p:nvSpPr>
              <p:spPr>
                <a:xfrm>
                  <a:off x="29748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1" name="타원 880"/>
                <p:cNvSpPr/>
                <p:nvPr/>
              </p:nvSpPr>
              <p:spPr>
                <a:xfrm>
                  <a:off x="318778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2" name="타원 881"/>
                <p:cNvSpPr/>
                <p:nvPr/>
              </p:nvSpPr>
              <p:spPr>
                <a:xfrm>
                  <a:off x="361361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3" name="십자형 882"/>
                <p:cNvSpPr/>
                <p:nvPr/>
              </p:nvSpPr>
              <p:spPr>
                <a:xfrm>
                  <a:off x="340069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4" name="십자형 883"/>
                <p:cNvSpPr/>
                <p:nvPr/>
              </p:nvSpPr>
              <p:spPr>
                <a:xfrm>
                  <a:off x="382652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5" name="타원 884"/>
                <p:cNvSpPr/>
                <p:nvPr/>
              </p:nvSpPr>
              <p:spPr>
                <a:xfrm>
                  <a:off x="403944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6" name="타원 885"/>
                <p:cNvSpPr/>
                <p:nvPr/>
              </p:nvSpPr>
              <p:spPr>
                <a:xfrm>
                  <a:off x="446527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7" name="십자형 886"/>
                <p:cNvSpPr/>
                <p:nvPr/>
              </p:nvSpPr>
              <p:spPr>
                <a:xfrm>
                  <a:off x="425235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8" name="십자형 887"/>
                <p:cNvSpPr/>
                <p:nvPr/>
              </p:nvSpPr>
              <p:spPr>
                <a:xfrm>
                  <a:off x="467818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9" name="타원 888"/>
                <p:cNvSpPr/>
                <p:nvPr/>
              </p:nvSpPr>
              <p:spPr>
                <a:xfrm>
                  <a:off x="489110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0" name="타원 889"/>
                <p:cNvSpPr/>
                <p:nvPr/>
              </p:nvSpPr>
              <p:spPr>
                <a:xfrm>
                  <a:off x="531693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1" name="십자형 890"/>
                <p:cNvSpPr/>
                <p:nvPr/>
              </p:nvSpPr>
              <p:spPr>
                <a:xfrm>
                  <a:off x="510401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2" name="십자형 891"/>
                <p:cNvSpPr/>
                <p:nvPr/>
              </p:nvSpPr>
              <p:spPr>
                <a:xfrm>
                  <a:off x="552984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3" name="타원 892"/>
                <p:cNvSpPr/>
                <p:nvPr/>
              </p:nvSpPr>
              <p:spPr>
                <a:xfrm>
                  <a:off x="574276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4" name="타원 893"/>
                <p:cNvSpPr/>
                <p:nvPr/>
              </p:nvSpPr>
              <p:spPr>
                <a:xfrm>
                  <a:off x="616859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5" name="십자형 894"/>
                <p:cNvSpPr/>
                <p:nvPr/>
              </p:nvSpPr>
              <p:spPr>
                <a:xfrm>
                  <a:off x="595567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6" name="십자형 895"/>
                <p:cNvSpPr/>
                <p:nvPr/>
              </p:nvSpPr>
              <p:spPr>
                <a:xfrm>
                  <a:off x="638150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7" name="타원 896"/>
                <p:cNvSpPr/>
                <p:nvPr/>
              </p:nvSpPr>
              <p:spPr>
                <a:xfrm>
                  <a:off x="659442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8" name="타원 897"/>
                <p:cNvSpPr/>
                <p:nvPr/>
              </p:nvSpPr>
              <p:spPr>
                <a:xfrm>
                  <a:off x="702025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9" name="십자형 898"/>
                <p:cNvSpPr/>
                <p:nvPr/>
              </p:nvSpPr>
              <p:spPr>
                <a:xfrm>
                  <a:off x="680733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0" name="타원 899"/>
                <p:cNvSpPr/>
                <p:nvPr/>
              </p:nvSpPr>
              <p:spPr>
                <a:xfrm>
                  <a:off x="7446083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1" name="십자형 900"/>
                <p:cNvSpPr/>
                <p:nvPr/>
              </p:nvSpPr>
              <p:spPr>
                <a:xfrm>
                  <a:off x="72331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02" name="그룹 901"/>
              <p:cNvGrpSpPr/>
              <p:nvPr/>
            </p:nvGrpSpPr>
            <p:grpSpPr>
              <a:xfrm>
                <a:off x="315870" y="5139697"/>
                <a:ext cx="4579216" cy="108000"/>
                <a:chOff x="2974867" y="511258"/>
                <a:chExt cx="4579216" cy="108000"/>
              </a:xfrm>
              <a:grpFill/>
            </p:grpSpPr>
            <p:sp>
              <p:nvSpPr>
                <p:cNvPr id="903" name="십자형 902"/>
                <p:cNvSpPr/>
                <p:nvPr/>
              </p:nvSpPr>
              <p:spPr>
                <a:xfrm>
                  <a:off x="29748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4" name="타원 903"/>
                <p:cNvSpPr/>
                <p:nvPr/>
              </p:nvSpPr>
              <p:spPr>
                <a:xfrm>
                  <a:off x="318778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5" name="타원 904"/>
                <p:cNvSpPr/>
                <p:nvPr/>
              </p:nvSpPr>
              <p:spPr>
                <a:xfrm>
                  <a:off x="361361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6" name="십자형 905"/>
                <p:cNvSpPr/>
                <p:nvPr/>
              </p:nvSpPr>
              <p:spPr>
                <a:xfrm>
                  <a:off x="340069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7" name="십자형 906"/>
                <p:cNvSpPr/>
                <p:nvPr/>
              </p:nvSpPr>
              <p:spPr>
                <a:xfrm>
                  <a:off x="382652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8" name="타원 907"/>
                <p:cNvSpPr/>
                <p:nvPr/>
              </p:nvSpPr>
              <p:spPr>
                <a:xfrm>
                  <a:off x="403944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9" name="타원 908"/>
                <p:cNvSpPr/>
                <p:nvPr/>
              </p:nvSpPr>
              <p:spPr>
                <a:xfrm>
                  <a:off x="446527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0" name="십자형 909"/>
                <p:cNvSpPr/>
                <p:nvPr/>
              </p:nvSpPr>
              <p:spPr>
                <a:xfrm>
                  <a:off x="425235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1" name="십자형 910"/>
                <p:cNvSpPr/>
                <p:nvPr/>
              </p:nvSpPr>
              <p:spPr>
                <a:xfrm>
                  <a:off x="467818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2" name="타원 911"/>
                <p:cNvSpPr/>
                <p:nvPr/>
              </p:nvSpPr>
              <p:spPr>
                <a:xfrm>
                  <a:off x="489110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3" name="타원 912"/>
                <p:cNvSpPr/>
                <p:nvPr/>
              </p:nvSpPr>
              <p:spPr>
                <a:xfrm>
                  <a:off x="531693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4" name="십자형 913"/>
                <p:cNvSpPr/>
                <p:nvPr/>
              </p:nvSpPr>
              <p:spPr>
                <a:xfrm>
                  <a:off x="510401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5" name="십자형 914"/>
                <p:cNvSpPr/>
                <p:nvPr/>
              </p:nvSpPr>
              <p:spPr>
                <a:xfrm>
                  <a:off x="552984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6" name="타원 915"/>
                <p:cNvSpPr/>
                <p:nvPr/>
              </p:nvSpPr>
              <p:spPr>
                <a:xfrm>
                  <a:off x="574276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7" name="타원 916"/>
                <p:cNvSpPr/>
                <p:nvPr/>
              </p:nvSpPr>
              <p:spPr>
                <a:xfrm>
                  <a:off x="616859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8" name="십자형 917"/>
                <p:cNvSpPr/>
                <p:nvPr/>
              </p:nvSpPr>
              <p:spPr>
                <a:xfrm>
                  <a:off x="595567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9" name="십자형 918"/>
                <p:cNvSpPr/>
                <p:nvPr/>
              </p:nvSpPr>
              <p:spPr>
                <a:xfrm>
                  <a:off x="638150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0" name="타원 919"/>
                <p:cNvSpPr/>
                <p:nvPr/>
              </p:nvSpPr>
              <p:spPr>
                <a:xfrm>
                  <a:off x="659442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1" name="타원 920"/>
                <p:cNvSpPr/>
                <p:nvPr/>
              </p:nvSpPr>
              <p:spPr>
                <a:xfrm>
                  <a:off x="702025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2" name="십자형 921"/>
                <p:cNvSpPr/>
                <p:nvPr/>
              </p:nvSpPr>
              <p:spPr>
                <a:xfrm>
                  <a:off x="680733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3" name="타원 922"/>
                <p:cNvSpPr/>
                <p:nvPr/>
              </p:nvSpPr>
              <p:spPr>
                <a:xfrm>
                  <a:off x="7446083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4" name="십자형 923"/>
                <p:cNvSpPr/>
                <p:nvPr/>
              </p:nvSpPr>
              <p:spPr>
                <a:xfrm>
                  <a:off x="72331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25" name="그룹 924"/>
              <p:cNvGrpSpPr/>
              <p:nvPr/>
            </p:nvGrpSpPr>
            <p:grpSpPr>
              <a:xfrm>
                <a:off x="315870" y="5391647"/>
                <a:ext cx="4579216" cy="108000"/>
                <a:chOff x="2974867" y="511258"/>
                <a:chExt cx="4579216" cy="108000"/>
              </a:xfrm>
              <a:grpFill/>
            </p:grpSpPr>
            <p:sp>
              <p:nvSpPr>
                <p:cNvPr id="926" name="십자형 925"/>
                <p:cNvSpPr/>
                <p:nvPr/>
              </p:nvSpPr>
              <p:spPr>
                <a:xfrm>
                  <a:off x="29748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7" name="타원 926"/>
                <p:cNvSpPr/>
                <p:nvPr/>
              </p:nvSpPr>
              <p:spPr>
                <a:xfrm>
                  <a:off x="318778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8" name="타원 927"/>
                <p:cNvSpPr/>
                <p:nvPr/>
              </p:nvSpPr>
              <p:spPr>
                <a:xfrm>
                  <a:off x="361361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9" name="십자형 928"/>
                <p:cNvSpPr/>
                <p:nvPr/>
              </p:nvSpPr>
              <p:spPr>
                <a:xfrm>
                  <a:off x="340069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0" name="십자형 929"/>
                <p:cNvSpPr/>
                <p:nvPr/>
              </p:nvSpPr>
              <p:spPr>
                <a:xfrm>
                  <a:off x="382652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1" name="타원 930"/>
                <p:cNvSpPr/>
                <p:nvPr/>
              </p:nvSpPr>
              <p:spPr>
                <a:xfrm>
                  <a:off x="403944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2" name="타원 931"/>
                <p:cNvSpPr/>
                <p:nvPr/>
              </p:nvSpPr>
              <p:spPr>
                <a:xfrm>
                  <a:off x="446527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3" name="십자형 932"/>
                <p:cNvSpPr/>
                <p:nvPr/>
              </p:nvSpPr>
              <p:spPr>
                <a:xfrm>
                  <a:off x="425235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4" name="십자형 933"/>
                <p:cNvSpPr/>
                <p:nvPr/>
              </p:nvSpPr>
              <p:spPr>
                <a:xfrm>
                  <a:off x="467818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5" name="타원 934"/>
                <p:cNvSpPr/>
                <p:nvPr/>
              </p:nvSpPr>
              <p:spPr>
                <a:xfrm>
                  <a:off x="489110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6" name="타원 935"/>
                <p:cNvSpPr/>
                <p:nvPr/>
              </p:nvSpPr>
              <p:spPr>
                <a:xfrm>
                  <a:off x="531693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7" name="십자형 936"/>
                <p:cNvSpPr/>
                <p:nvPr/>
              </p:nvSpPr>
              <p:spPr>
                <a:xfrm>
                  <a:off x="510401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8" name="십자형 937"/>
                <p:cNvSpPr/>
                <p:nvPr/>
              </p:nvSpPr>
              <p:spPr>
                <a:xfrm>
                  <a:off x="552984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9" name="타원 938"/>
                <p:cNvSpPr/>
                <p:nvPr/>
              </p:nvSpPr>
              <p:spPr>
                <a:xfrm>
                  <a:off x="574276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0" name="타원 939"/>
                <p:cNvSpPr/>
                <p:nvPr/>
              </p:nvSpPr>
              <p:spPr>
                <a:xfrm>
                  <a:off x="616859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1" name="십자형 940"/>
                <p:cNvSpPr/>
                <p:nvPr/>
              </p:nvSpPr>
              <p:spPr>
                <a:xfrm>
                  <a:off x="595567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2" name="십자형 941"/>
                <p:cNvSpPr/>
                <p:nvPr/>
              </p:nvSpPr>
              <p:spPr>
                <a:xfrm>
                  <a:off x="638150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3" name="타원 942"/>
                <p:cNvSpPr/>
                <p:nvPr/>
              </p:nvSpPr>
              <p:spPr>
                <a:xfrm>
                  <a:off x="659442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4" name="타원 943"/>
                <p:cNvSpPr/>
                <p:nvPr/>
              </p:nvSpPr>
              <p:spPr>
                <a:xfrm>
                  <a:off x="702025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5" name="십자형 944"/>
                <p:cNvSpPr/>
                <p:nvPr/>
              </p:nvSpPr>
              <p:spPr>
                <a:xfrm>
                  <a:off x="680733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6" name="타원 945"/>
                <p:cNvSpPr/>
                <p:nvPr/>
              </p:nvSpPr>
              <p:spPr>
                <a:xfrm>
                  <a:off x="7446083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7" name="십자형 946"/>
                <p:cNvSpPr/>
                <p:nvPr/>
              </p:nvSpPr>
              <p:spPr>
                <a:xfrm>
                  <a:off x="72331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444" name="그룹 443"/>
          <p:cNvGrpSpPr/>
          <p:nvPr/>
        </p:nvGrpSpPr>
        <p:grpSpPr>
          <a:xfrm>
            <a:off x="9235833" y="1035702"/>
            <a:ext cx="1920000" cy="3816000"/>
            <a:chOff x="5369730" y="2030019"/>
            <a:chExt cx="1920000" cy="3816000"/>
          </a:xfrm>
        </p:grpSpPr>
        <p:grpSp>
          <p:nvGrpSpPr>
            <p:cNvPr id="234" name="그룹 233"/>
            <p:cNvGrpSpPr/>
            <p:nvPr/>
          </p:nvGrpSpPr>
          <p:grpSpPr>
            <a:xfrm>
              <a:off x="5369730" y="2793219"/>
              <a:ext cx="1920000" cy="190800"/>
              <a:chOff x="6000762" y="3329000"/>
              <a:chExt cx="1920000" cy="190800"/>
            </a:xfrm>
          </p:grpSpPr>
          <p:pic>
            <p:nvPicPr>
              <p:cNvPr id="224" name="그림 223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25" name="그림 224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26" name="그림 225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27" name="그림 226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28" name="그림 227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8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29" name="그림 228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30" name="그림 229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31" name="그림 230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32" name="그림 231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33" name="그림 232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8762" y="3329000"/>
                <a:ext cx="192000" cy="190800"/>
              </a:xfrm>
              <a:prstGeom prst="rect">
                <a:avLst/>
              </a:prstGeom>
            </p:spPr>
          </p:pic>
        </p:grpSp>
        <p:grpSp>
          <p:nvGrpSpPr>
            <p:cNvPr id="235" name="그룹 234"/>
            <p:cNvGrpSpPr/>
            <p:nvPr/>
          </p:nvGrpSpPr>
          <p:grpSpPr>
            <a:xfrm>
              <a:off x="5369730" y="2984019"/>
              <a:ext cx="1920000" cy="190800"/>
              <a:chOff x="6000762" y="3329000"/>
              <a:chExt cx="1920000" cy="190800"/>
            </a:xfrm>
          </p:grpSpPr>
          <p:pic>
            <p:nvPicPr>
              <p:cNvPr id="236" name="그림 235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37" name="그림 236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38" name="그림 237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39" name="그림 238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40" name="그림 239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8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41" name="그림 240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42" name="그림 241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43" name="그림 242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44" name="그림 243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45" name="그림 244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8762" y="3329000"/>
                <a:ext cx="192000" cy="190800"/>
              </a:xfrm>
              <a:prstGeom prst="rect">
                <a:avLst/>
              </a:prstGeom>
            </p:spPr>
          </p:pic>
        </p:grpSp>
        <p:grpSp>
          <p:nvGrpSpPr>
            <p:cNvPr id="246" name="그룹 245"/>
            <p:cNvGrpSpPr/>
            <p:nvPr/>
          </p:nvGrpSpPr>
          <p:grpSpPr>
            <a:xfrm>
              <a:off x="5369730" y="3174819"/>
              <a:ext cx="1920000" cy="190800"/>
              <a:chOff x="6000762" y="3329000"/>
              <a:chExt cx="1920000" cy="190800"/>
            </a:xfrm>
          </p:grpSpPr>
          <p:pic>
            <p:nvPicPr>
              <p:cNvPr id="247" name="그림 246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48" name="그림 247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49" name="그림 248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50" name="그림 249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51" name="그림 250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8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52" name="그림 251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53" name="그림 252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54" name="그림 253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55" name="그림 254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56" name="그림 255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8762" y="3329000"/>
                <a:ext cx="192000" cy="190800"/>
              </a:xfrm>
              <a:prstGeom prst="rect">
                <a:avLst/>
              </a:prstGeom>
            </p:spPr>
          </p:pic>
        </p:grpSp>
        <p:grpSp>
          <p:nvGrpSpPr>
            <p:cNvPr id="257" name="그룹 256"/>
            <p:cNvGrpSpPr/>
            <p:nvPr/>
          </p:nvGrpSpPr>
          <p:grpSpPr>
            <a:xfrm>
              <a:off x="5369730" y="3365619"/>
              <a:ext cx="1920000" cy="190800"/>
              <a:chOff x="6000762" y="3329000"/>
              <a:chExt cx="1920000" cy="190800"/>
            </a:xfrm>
          </p:grpSpPr>
          <p:pic>
            <p:nvPicPr>
              <p:cNvPr id="258" name="그림 257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59" name="그림 258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60" name="그림 259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61" name="그림 260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62" name="그림 261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8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63" name="그림 262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64" name="그림 263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65" name="그림 264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66" name="그림 265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67" name="그림 266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8762" y="3329000"/>
                <a:ext cx="192000" cy="190800"/>
              </a:xfrm>
              <a:prstGeom prst="rect">
                <a:avLst/>
              </a:prstGeom>
            </p:spPr>
          </p:pic>
        </p:grpSp>
        <p:grpSp>
          <p:nvGrpSpPr>
            <p:cNvPr id="268" name="그룹 267"/>
            <p:cNvGrpSpPr/>
            <p:nvPr/>
          </p:nvGrpSpPr>
          <p:grpSpPr>
            <a:xfrm>
              <a:off x="5369730" y="3556419"/>
              <a:ext cx="1920000" cy="190800"/>
              <a:chOff x="6000762" y="3329000"/>
              <a:chExt cx="1920000" cy="190800"/>
            </a:xfrm>
          </p:grpSpPr>
          <p:pic>
            <p:nvPicPr>
              <p:cNvPr id="269" name="그림 268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70" name="그림 269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71" name="그림 270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72" name="그림 271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73" name="그림 272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8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74" name="그림 273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75" name="그림 274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76" name="그림 275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77" name="그림 276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78" name="그림 277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8762" y="3329000"/>
                <a:ext cx="192000" cy="190800"/>
              </a:xfrm>
              <a:prstGeom prst="rect">
                <a:avLst/>
              </a:prstGeom>
            </p:spPr>
          </p:pic>
        </p:grpSp>
        <p:grpSp>
          <p:nvGrpSpPr>
            <p:cNvPr id="279" name="그룹 278"/>
            <p:cNvGrpSpPr/>
            <p:nvPr/>
          </p:nvGrpSpPr>
          <p:grpSpPr>
            <a:xfrm>
              <a:off x="5369730" y="3747219"/>
              <a:ext cx="1920000" cy="190800"/>
              <a:chOff x="6000762" y="3329000"/>
              <a:chExt cx="1920000" cy="190800"/>
            </a:xfrm>
          </p:grpSpPr>
          <p:pic>
            <p:nvPicPr>
              <p:cNvPr id="280" name="그림 279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81" name="그림 280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82" name="그림 281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83" name="그림 282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84" name="그림 283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8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85" name="그림 284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86" name="그림 285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87" name="그림 286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88" name="그림 287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89" name="그림 288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8762" y="3329000"/>
                <a:ext cx="192000" cy="190800"/>
              </a:xfrm>
              <a:prstGeom prst="rect">
                <a:avLst/>
              </a:prstGeom>
            </p:spPr>
          </p:pic>
        </p:grpSp>
        <p:grpSp>
          <p:nvGrpSpPr>
            <p:cNvPr id="290" name="그룹 289"/>
            <p:cNvGrpSpPr/>
            <p:nvPr/>
          </p:nvGrpSpPr>
          <p:grpSpPr>
            <a:xfrm>
              <a:off x="5369730" y="3938019"/>
              <a:ext cx="1920000" cy="190800"/>
              <a:chOff x="6000762" y="3329000"/>
              <a:chExt cx="1920000" cy="190800"/>
            </a:xfrm>
          </p:grpSpPr>
          <p:pic>
            <p:nvPicPr>
              <p:cNvPr id="291" name="그림 290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92" name="그림 291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93" name="그림 292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94" name="그림 293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95" name="그림 294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8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96" name="그림 295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97" name="그림 296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98" name="그림 297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99" name="그림 298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00" name="그림 299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8762" y="3329000"/>
                <a:ext cx="192000" cy="190800"/>
              </a:xfrm>
              <a:prstGeom prst="rect">
                <a:avLst/>
              </a:prstGeom>
            </p:spPr>
          </p:pic>
        </p:grpSp>
        <p:grpSp>
          <p:nvGrpSpPr>
            <p:cNvPr id="301" name="그룹 300"/>
            <p:cNvGrpSpPr/>
            <p:nvPr/>
          </p:nvGrpSpPr>
          <p:grpSpPr>
            <a:xfrm>
              <a:off x="5369730" y="4128819"/>
              <a:ext cx="1920000" cy="190800"/>
              <a:chOff x="6000762" y="3329000"/>
              <a:chExt cx="1920000" cy="190800"/>
            </a:xfrm>
          </p:grpSpPr>
          <p:pic>
            <p:nvPicPr>
              <p:cNvPr id="302" name="그림 301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03" name="그림 302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04" name="그림 303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05" name="그림 304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06" name="그림 305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8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07" name="그림 306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08" name="그림 307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09" name="그림 308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10" name="그림 309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11" name="그림 310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8762" y="3329000"/>
                <a:ext cx="192000" cy="190800"/>
              </a:xfrm>
              <a:prstGeom prst="rect">
                <a:avLst/>
              </a:prstGeom>
            </p:spPr>
          </p:pic>
        </p:grpSp>
        <p:grpSp>
          <p:nvGrpSpPr>
            <p:cNvPr id="312" name="그룹 311"/>
            <p:cNvGrpSpPr/>
            <p:nvPr/>
          </p:nvGrpSpPr>
          <p:grpSpPr>
            <a:xfrm>
              <a:off x="5369730" y="4319619"/>
              <a:ext cx="1920000" cy="190800"/>
              <a:chOff x="6000762" y="3329000"/>
              <a:chExt cx="1920000" cy="190800"/>
            </a:xfrm>
          </p:grpSpPr>
          <p:pic>
            <p:nvPicPr>
              <p:cNvPr id="313" name="그림 312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14" name="그림 313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15" name="그림 314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16" name="그림 315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17" name="그림 316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8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18" name="그림 317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19" name="그림 318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20" name="그림 319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21" name="그림 320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22" name="그림 321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8762" y="3329000"/>
                <a:ext cx="192000" cy="190800"/>
              </a:xfrm>
              <a:prstGeom prst="rect">
                <a:avLst/>
              </a:prstGeom>
            </p:spPr>
          </p:pic>
        </p:grpSp>
        <p:grpSp>
          <p:nvGrpSpPr>
            <p:cNvPr id="323" name="그룹 322"/>
            <p:cNvGrpSpPr/>
            <p:nvPr/>
          </p:nvGrpSpPr>
          <p:grpSpPr>
            <a:xfrm>
              <a:off x="5369730" y="4510419"/>
              <a:ext cx="1920000" cy="190800"/>
              <a:chOff x="6000762" y="3329000"/>
              <a:chExt cx="1920000" cy="190800"/>
            </a:xfrm>
          </p:grpSpPr>
          <p:pic>
            <p:nvPicPr>
              <p:cNvPr id="324" name="그림 323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25" name="그림 324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26" name="그림 325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27" name="그림 326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28" name="그림 327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8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29" name="그림 328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30" name="그림 329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31" name="그림 330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32" name="그림 331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33" name="그림 332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8762" y="3329000"/>
                <a:ext cx="192000" cy="190800"/>
              </a:xfrm>
              <a:prstGeom prst="rect">
                <a:avLst/>
              </a:prstGeom>
            </p:spPr>
          </p:pic>
        </p:grpSp>
        <p:grpSp>
          <p:nvGrpSpPr>
            <p:cNvPr id="334" name="그룹 333"/>
            <p:cNvGrpSpPr/>
            <p:nvPr/>
          </p:nvGrpSpPr>
          <p:grpSpPr>
            <a:xfrm>
              <a:off x="5369730" y="4701219"/>
              <a:ext cx="1920000" cy="190800"/>
              <a:chOff x="6000762" y="3329000"/>
              <a:chExt cx="1920000" cy="190800"/>
            </a:xfrm>
          </p:grpSpPr>
          <p:pic>
            <p:nvPicPr>
              <p:cNvPr id="335" name="그림 334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36" name="그림 335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37" name="그림 336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38" name="그림 337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39" name="그림 338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8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40" name="그림 339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41" name="그림 340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42" name="그림 341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43" name="그림 342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44" name="그림 343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8762" y="3329000"/>
                <a:ext cx="192000" cy="190800"/>
              </a:xfrm>
              <a:prstGeom prst="rect">
                <a:avLst/>
              </a:prstGeom>
            </p:spPr>
          </p:pic>
        </p:grpSp>
        <p:grpSp>
          <p:nvGrpSpPr>
            <p:cNvPr id="345" name="그룹 344"/>
            <p:cNvGrpSpPr/>
            <p:nvPr/>
          </p:nvGrpSpPr>
          <p:grpSpPr>
            <a:xfrm>
              <a:off x="5369730" y="4892019"/>
              <a:ext cx="1920000" cy="190800"/>
              <a:chOff x="6000762" y="3329000"/>
              <a:chExt cx="1920000" cy="190800"/>
            </a:xfrm>
          </p:grpSpPr>
          <p:pic>
            <p:nvPicPr>
              <p:cNvPr id="346" name="그림 345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47" name="그림 346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48" name="그림 347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49" name="그림 348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50" name="그림 349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8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51" name="그림 350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52" name="그림 351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53" name="그림 352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54" name="그림 353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55" name="그림 354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8762" y="3329000"/>
                <a:ext cx="192000" cy="190800"/>
              </a:xfrm>
              <a:prstGeom prst="rect">
                <a:avLst/>
              </a:prstGeom>
            </p:spPr>
          </p:pic>
        </p:grpSp>
        <p:grpSp>
          <p:nvGrpSpPr>
            <p:cNvPr id="356" name="그룹 355"/>
            <p:cNvGrpSpPr/>
            <p:nvPr/>
          </p:nvGrpSpPr>
          <p:grpSpPr>
            <a:xfrm>
              <a:off x="5369730" y="5082819"/>
              <a:ext cx="1920000" cy="190800"/>
              <a:chOff x="6000762" y="3329000"/>
              <a:chExt cx="1920000" cy="190800"/>
            </a:xfrm>
          </p:grpSpPr>
          <p:pic>
            <p:nvPicPr>
              <p:cNvPr id="357" name="그림 356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58" name="그림 357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59" name="그림 358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60" name="그림 359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61" name="그림 360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8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62" name="그림 361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63" name="그림 362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64" name="그림 363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65" name="그림 364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66" name="그림 365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8762" y="3329000"/>
                <a:ext cx="192000" cy="190800"/>
              </a:xfrm>
              <a:prstGeom prst="rect">
                <a:avLst/>
              </a:prstGeom>
            </p:spPr>
          </p:pic>
        </p:grpSp>
        <p:grpSp>
          <p:nvGrpSpPr>
            <p:cNvPr id="367" name="그룹 366"/>
            <p:cNvGrpSpPr/>
            <p:nvPr/>
          </p:nvGrpSpPr>
          <p:grpSpPr>
            <a:xfrm>
              <a:off x="5369730" y="5273619"/>
              <a:ext cx="1920000" cy="190800"/>
              <a:chOff x="6000762" y="3329000"/>
              <a:chExt cx="1920000" cy="190800"/>
            </a:xfrm>
          </p:grpSpPr>
          <p:pic>
            <p:nvPicPr>
              <p:cNvPr id="368" name="그림 367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69" name="그림 368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70" name="그림 369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71" name="그림 370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72" name="그림 371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8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73" name="그림 372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74" name="그림 373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75" name="그림 374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76" name="그림 375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77" name="그림 376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8762" y="3329000"/>
                <a:ext cx="192000" cy="190800"/>
              </a:xfrm>
              <a:prstGeom prst="rect">
                <a:avLst/>
              </a:prstGeom>
            </p:spPr>
          </p:pic>
        </p:grpSp>
        <p:grpSp>
          <p:nvGrpSpPr>
            <p:cNvPr id="378" name="그룹 377"/>
            <p:cNvGrpSpPr/>
            <p:nvPr/>
          </p:nvGrpSpPr>
          <p:grpSpPr>
            <a:xfrm>
              <a:off x="5369730" y="5464419"/>
              <a:ext cx="1920000" cy="190800"/>
              <a:chOff x="6000762" y="3329000"/>
              <a:chExt cx="1920000" cy="190800"/>
            </a:xfrm>
          </p:grpSpPr>
          <p:pic>
            <p:nvPicPr>
              <p:cNvPr id="379" name="그림 378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80" name="그림 379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81" name="그림 380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82" name="그림 381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83" name="그림 382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8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84" name="그림 383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85" name="그림 384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86" name="그림 385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87" name="그림 386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88" name="그림 387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8762" y="3329000"/>
                <a:ext cx="192000" cy="190800"/>
              </a:xfrm>
              <a:prstGeom prst="rect">
                <a:avLst/>
              </a:prstGeom>
            </p:spPr>
          </p:pic>
        </p:grpSp>
        <p:grpSp>
          <p:nvGrpSpPr>
            <p:cNvPr id="389" name="그룹 388"/>
            <p:cNvGrpSpPr/>
            <p:nvPr/>
          </p:nvGrpSpPr>
          <p:grpSpPr>
            <a:xfrm>
              <a:off x="5369730" y="5655219"/>
              <a:ext cx="1920000" cy="190800"/>
              <a:chOff x="6000762" y="3329000"/>
              <a:chExt cx="1920000" cy="190800"/>
            </a:xfrm>
          </p:grpSpPr>
          <p:pic>
            <p:nvPicPr>
              <p:cNvPr id="390" name="그림 389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91" name="그림 390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92" name="그림 391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93" name="그림 392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94" name="그림 393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8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95" name="그림 394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96" name="그림 395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97" name="그림 396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98" name="그림 397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99" name="그림 398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8762" y="3329000"/>
                <a:ext cx="192000" cy="190800"/>
              </a:xfrm>
              <a:prstGeom prst="rect">
                <a:avLst/>
              </a:prstGeom>
            </p:spPr>
          </p:pic>
        </p:grpSp>
        <p:grpSp>
          <p:nvGrpSpPr>
            <p:cNvPr id="400" name="그룹 399"/>
            <p:cNvGrpSpPr/>
            <p:nvPr/>
          </p:nvGrpSpPr>
          <p:grpSpPr>
            <a:xfrm>
              <a:off x="5369730" y="2030019"/>
              <a:ext cx="1920000" cy="190800"/>
              <a:chOff x="6000762" y="3329000"/>
              <a:chExt cx="1920000" cy="190800"/>
            </a:xfrm>
          </p:grpSpPr>
          <p:pic>
            <p:nvPicPr>
              <p:cNvPr id="401" name="그림 400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02" name="그림 401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03" name="그림 402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04" name="그림 403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05" name="그림 404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8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06" name="그림 405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07" name="그림 406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08" name="그림 407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09" name="그림 408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10" name="그림 409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8762" y="3329000"/>
                <a:ext cx="192000" cy="190800"/>
              </a:xfrm>
              <a:prstGeom prst="rect">
                <a:avLst/>
              </a:prstGeom>
            </p:spPr>
          </p:pic>
        </p:grpSp>
        <p:grpSp>
          <p:nvGrpSpPr>
            <p:cNvPr id="411" name="그룹 410"/>
            <p:cNvGrpSpPr/>
            <p:nvPr/>
          </p:nvGrpSpPr>
          <p:grpSpPr>
            <a:xfrm>
              <a:off x="5369730" y="2220819"/>
              <a:ext cx="1920000" cy="190800"/>
              <a:chOff x="6000762" y="3329000"/>
              <a:chExt cx="1920000" cy="190800"/>
            </a:xfrm>
          </p:grpSpPr>
          <p:pic>
            <p:nvPicPr>
              <p:cNvPr id="412" name="그림 411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13" name="그림 412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14" name="그림 413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15" name="그림 414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16" name="그림 415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8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17" name="그림 416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18" name="그림 417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19" name="그림 418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20" name="그림 419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21" name="그림 420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8762" y="3329000"/>
                <a:ext cx="192000" cy="190800"/>
              </a:xfrm>
              <a:prstGeom prst="rect">
                <a:avLst/>
              </a:prstGeom>
            </p:spPr>
          </p:pic>
        </p:grpSp>
        <p:grpSp>
          <p:nvGrpSpPr>
            <p:cNvPr id="422" name="그룹 421"/>
            <p:cNvGrpSpPr/>
            <p:nvPr/>
          </p:nvGrpSpPr>
          <p:grpSpPr>
            <a:xfrm>
              <a:off x="5369730" y="2411619"/>
              <a:ext cx="1920000" cy="190800"/>
              <a:chOff x="6000762" y="3329000"/>
              <a:chExt cx="1920000" cy="190800"/>
            </a:xfrm>
          </p:grpSpPr>
          <p:pic>
            <p:nvPicPr>
              <p:cNvPr id="423" name="그림 422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24" name="그림 423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25" name="그림 424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26" name="그림 425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27" name="그림 426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8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28" name="그림 427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29" name="그림 428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30" name="그림 429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31" name="그림 430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32" name="그림 431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8762" y="3329000"/>
                <a:ext cx="192000" cy="190800"/>
              </a:xfrm>
              <a:prstGeom prst="rect">
                <a:avLst/>
              </a:prstGeom>
            </p:spPr>
          </p:pic>
        </p:grpSp>
        <p:grpSp>
          <p:nvGrpSpPr>
            <p:cNvPr id="433" name="그룹 432"/>
            <p:cNvGrpSpPr/>
            <p:nvPr/>
          </p:nvGrpSpPr>
          <p:grpSpPr>
            <a:xfrm>
              <a:off x="5369730" y="2602419"/>
              <a:ext cx="1920000" cy="190800"/>
              <a:chOff x="6000762" y="3329000"/>
              <a:chExt cx="1920000" cy="190800"/>
            </a:xfrm>
          </p:grpSpPr>
          <p:pic>
            <p:nvPicPr>
              <p:cNvPr id="434" name="그림 433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35" name="그림 434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36" name="그림 435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37" name="그림 436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38" name="그림 437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8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39" name="그림 438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40" name="그림 439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41" name="그림 440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42" name="그림 441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43" name="그림 442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8762" y="3329000"/>
                <a:ext cx="192000" cy="190800"/>
              </a:xfrm>
              <a:prstGeom prst="rect">
                <a:avLst/>
              </a:prstGeom>
            </p:spPr>
          </p:pic>
        </p:grpSp>
      </p:grpSp>
      <p:sp>
        <p:nvSpPr>
          <p:cNvPr id="8" name="직사각형 7"/>
          <p:cNvSpPr/>
          <p:nvPr/>
        </p:nvSpPr>
        <p:spPr>
          <a:xfrm>
            <a:off x="1256597" y="3601380"/>
            <a:ext cx="2289600" cy="381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78512" y="4279746"/>
            <a:ext cx="288000" cy="288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8" name="모서리가 둥근 직사각형 947"/>
          <p:cNvSpPr/>
          <p:nvPr/>
        </p:nvSpPr>
        <p:spPr>
          <a:xfrm>
            <a:off x="3229729" y="4279746"/>
            <a:ext cx="288000" cy="288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9" name="모서리가 둥근 직사각형 948"/>
          <p:cNvSpPr/>
          <p:nvPr/>
        </p:nvSpPr>
        <p:spPr>
          <a:xfrm>
            <a:off x="2859484" y="4279746"/>
            <a:ext cx="288000" cy="288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0" name="모서리가 둥근 직사각형 949"/>
          <p:cNvSpPr/>
          <p:nvPr/>
        </p:nvSpPr>
        <p:spPr>
          <a:xfrm>
            <a:off x="2489241" y="4279746"/>
            <a:ext cx="288000" cy="288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1" name="모서리가 둥근 직사각형 950"/>
          <p:cNvSpPr/>
          <p:nvPr/>
        </p:nvSpPr>
        <p:spPr>
          <a:xfrm>
            <a:off x="2118998" y="4279746"/>
            <a:ext cx="288000" cy="288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2" name="모서리가 둥근 직사각형 951"/>
          <p:cNvSpPr/>
          <p:nvPr/>
        </p:nvSpPr>
        <p:spPr>
          <a:xfrm>
            <a:off x="1748755" y="4279746"/>
            <a:ext cx="288000" cy="288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666512" y="1190842"/>
            <a:ext cx="763200" cy="763200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1258479" y="4703868"/>
            <a:ext cx="216000" cy="216000"/>
            <a:chOff x="2035460" y="5194010"/>
            <a:chExt cx="555339" cy="527301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4" name="직사각형 13"/>
            <p:cNvSpPr/>
            <p:nvPr/>
          </p:nvSpPr>
          <p:spPr>
            <a:xfrm rot="20700000">
              <a:off x="2107031" y="5233211"/>
              <a:ext cx="18000" cy="171781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4" name="직사각형 953"/>
            <p:cNvSpPr/>
            <p:nvPr/>
          </p:nvSpPr>
          <p:spPr>
            <a:xfrm>
              <a:off x="2304129" y="5194010"/>
              <a:ext cx="18000" cy="171781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5" name="직사각형 954"/>
            <p:cNvSpPr/>
            <p:nvPr/>
          </p:nvSpPr>
          <p:spPr>
            <a:xfrm rot="900000">
              <a:off x="2477477" y="5233211"/>
              <a:ext cx="18000" cy="171781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2035460" y="5393899"/>
              <a:ext cx="555339" cy="327412"/>
              <a:chOff x="2035460" y="5393899"/>
              <a:chExt cx="555339" cy="327412"/>
            </a:xfrm>
            <a:grpFill/>
          </p:grpSpPr>
          <p:sp>
            <p:nvSpPr>
              <p:cNvPr id="13" name="달 12"/>
              <p:cNvSpPr/>
              <p:nvPr/>
            </p:nvSpPr>
            <p:spPr>
              <a:xfrm rot="5400000">
                <a:off x="2238304" y="5191055"/>
                <a:ext cx="149652" cy="555339"/>
              </a:xfrm>
              <a:prstGeom prst="moon">
                <a:avLst>
                  <a:gd name="adj" fmla="val 15508"/>
                </a:avLst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6" name="달 955"/>
              <p:cNvSpPr/>
              <p:nvPr/>
            </p:nvSpPr>
            <p:spPr>
              <a:xfrm rot="16200000">
                <a:off x="2238304" y="5368815"/>
                <a:ext cx="149652" cy="555339"/>
              </a:xfrm>
              <a:prstGeom prst="moon">
                <a:avLst>
                  <a:gd name="adj" fmla="val 15508"/>
                </a:avLst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타원 14"/>
            <p:cNvSpPr/>
            <p:nvPr/>
          </p:nvSpPr>
          <p:spPr>
            <a:xfrm>
              <a:off x="2212329" y="5456132"/>
              <a:ext cx="201600" cy="202946"/>
            </a:xfrm>
            <a:prstGeom prst="ellips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664720" y="4818909"/>
            <a:ext cx="216000" cy="216000"/>
            <a:chOff x="1820374" y="5372995"/>
            <a:chExt cx="143238" cy="224362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8" name="이등변 삼각형 17"/>
            <p:cNvSpPr/>
            <p:nvPr/>
          </p:nvSpPr>
          <p:spPr>
            <a:xfrm>
              <a:off x="1820374" y="5488730"/>
              <a:ext cx="143238" cy="108627"/>
            </a:xfrm>
            <a:prstGeom prst="triangl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7" name="이등변 삼각형 956"/>
            <p:cNvSpPr/>
            <p:nvPr/>
          </p:nvSpPr>
          <p:spPr>
            <a:xfrm rot="10800000">
              <a:off x="1820374" y="5372995"/>
              <a:ext cx="143238" cy="108627"/>
            </a:xfrm>
            <a:prstGeom prst="triangl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3" name="그룹 962"/>
          <p:cNvGrpSpPr/>
          <p:nvPr/>
        </p:nvGrpSpPr>
        <p:grpSpPr>
          <a:xfrm>
            <a:off x="3047946" y="4877934"/>
            <a:ext cx="216000" cy="216000"/>
            <a:chOff x="3415553" y="2070848"/>
            <a:chExt cx="524435" cy="753034"/>
          </a:xfrm>
          <a:solidFill>
            <a:schemeClr val="tx1"/>
          </a:solidFill>
        </p:grpSpPr>
        <p:sp>
          <p:nvSpPr>
            <p:cNvPr id="964" name="타원 963"/>
            <p:cNvSpPr/>
            <p:nvPr/>
          </p:nvSpPr>
          <p:spPr>
            <a:xfrm>
              <a:off x="3415553" y="2299447"/>
              <a:ext cx="524435" cy="52443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5" name="직사각형 964"/>
            <p:cNvSpPr/>
            <p:nvPr/>
          </p:nvSpPr>
          <p:spPr>
            <a:xfrm>
              <a:off x="3543299" y="2232211"/>
              <a:ext cx="201706" cy="13447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6" name="구부러진 연결선 965"/>
            <p:cNvCxnSpPr>
              <a:stCxn id="965" idx="0"/>
            </p:cNvCxnSpPr>
            <p:nvPr/>
          </p:nvCxnSpPr>
          <p:spPr>
            <a:xfrm rot="5400000" flipH="1" flipV="1">
              <a:off x="3613896" y="2101103"/>
              <a:ext cx="161364" cy="100853"/>
            </a:xfrm>
            <a:prstGeom prst="curvedConnector3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3" name="직사각형 662"/>
          <p:cNvSpPr/>
          <p:nvPr/>
        </p:nvSpPr>
        <p:spPr>
          <a:xfrm>
            <a:off x="1118198" y="5923316"/>
            <a:ext cx="2289600" cy="381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START</a:t>
            </a:r>
            <a:endParaRPr lang="ko-KR" altLang="en-US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4" name="직사각형 663"/>
          <p:cNvSpPr/>
          <p:nvPr/>
        </p:nvSpPr>
        <p:spPr>
          <a:xfrm>
            <a:off x="4114948" y="5923316"/>
            <a:ext cx="2289600" cy="381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SET BACKGROUND</a:t>
            </a:r>
            <a:endParaRPr lang="ko-KR" altLang="en-US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5" name="직사각형 664"/>
          <p:cNvSpPr/>
          <p:nvPr/>
        </p:nvSpPr>
        <p:spPr>
          <a:xfrm>
            <a:off x="7138233" y="5732516"/>
            <a:ext cx="2289600" cy="381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</a:rPr>
              <a:t>OK</a:t>
            </a:r>
            <a:endParaRPr lang="ko-KR" altLang="en-US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51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3273604" y="1737341"/>
            <a:ext cx="6242400" cy="114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/>
          <p:cNvGrpSpPr/>
          <p:nvPr/>
        </p:nvGrpSpPr>
        <p:grpSpPr>
          <a:xfrm>
            <a:off x="3274367" y="1737341"/>
            <a:ext cx="6240874" cy="1144800"/>
            <a:chOff x="3864127" y="1386669"/>
            <a:chExt cx="6240874" cy="1144800"/>
          </a:xfrm>
        </p:grpSpPr>
        <p:grpSp>
          <p:nvGrpSpPr>
            <p:cNvPr id="14" name="그룹 13"/>
            <p:cNvGrpSpPr/>
            <p:nvPr/>
          </p:nvGrpSpPr>
          <p:grpSpPr>
            <a:xfrm>
              <a:off x="3864127" y="1386669"/>
              <a:ext cx="949299" cy="1144800"/>
              <a:chOff x="2411078" y="1395548"/>
              <a:chExt cx="949299" cy="1144800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01095" y="139554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1078" y="139554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1111" y="139554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9577" y="139554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8777" y="139554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1111" y="158634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1111" y="177714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1111" y="196794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1111" y="215874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1111" y="2349548"/>
                <a:ext cx="190800" cy="190800"/>
              </a:xfrm>
              <a:prstGeom prst="rect">
                <a:avLst/>
              </a:prstGeom>
            </p:spPr>
          </p:pic>
        </p:grpSp>
        <p:grpSp>
          <p:nvGrpSpPr>
            <p:cNvPr id="34" name="그룹 33"/>
            <p:cNvGrpSpPr/>
            <p:nvPr/>
          </p:nvGrpSpPr>
          <p:grpSpPr>
            <a:xfrm>
              <a:off x="4919118" y="1386669"/>
              <a:ext cx="954000" cy="1144800"/>
              <a:chOff x="5329044" y="569828"/>
              <a:chExt cx="954000" cy="1144800"/>
            </a:xfrm>
          </p:grpSpPr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9044" y="56982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9844" y="56982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0644" y="56982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01444" y="56982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2244" y="56982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9044" y="76062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9044" y="95142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9044" y="114222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9044" y="133302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9044" y="152382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5926" y="152382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3024" y="152382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93824" y="152382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624" y="152382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5926" y="95142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3024" y="95142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93824" y="95142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33" name="그림 3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624" y="951428"/>
                <a:ext cx="190800" cy="190800"/>
              </a:xfrm>
              <a:prstGeom prst="rect">
                <a:avLst/>
              </a:prstGeom>
            </p:spPr>
          </p:pic>
        </p:grpSp>
        <p:grpSp>
          <p:nvGrpSpPr>
            <p:cNvPr id="45" name="그룹 44"/>
            <p:cNvGrpSpPr/>
            <p:nvPr/>
          </p:nvGrpSpPr>
          <p:grpSpPr>
            <a:xfrm>
              <a:off x="5978810" y="1386669"/>
              <a:ext cx="947370" cy="1144800"/>
              <a:chOff x="4922239" y="1395548"/>
              <a:chExt cx="947370" cy="1144800"/>
            </a:xfrm>
          </p:grpSpPr>
          <p:pic>
            <p:nvPicPr>
              <p:cNvPr id="35" name="그림 34"/>
              <p:cNvPicPr preferRelativeResize="0"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22239" y="1395548"/>
                <a:ext cx="189474" cy="190800"/>
              </a:xfrm>
              <a:prstGeom prst="rect">
                <a:avLst/>
              </a:prstGeom>
            </p:spPr>
          </p:pic>
          <p:pic>
            <p:nvPicPr>
              <p:cNvPr id="36" name="그림 35"/>
              <p:cNvPicPr preferRelativeResize="0"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11713" y="1395548"/>
                <a:ext cx="189474" cy="190800"/>
              </a:xfrm>
              <a:prstGeom prst="rect">
                <a:avLst/>
              </a:prstGeom>
            </p:spPr>
          </p:pic>
          <p:pic>
            <p:nvPicPr>
              <p:cNvPr id="37" name="그림 36"/>
              <p:cNvPicPr preferRelativeResize="0"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1187" y="1395548"/>
                <a:ext cx="189474" cy="190800"/>
              </a:xfrm>
              <a:prstGeom prst="rect">
                <a:avLst/>
              </a:prstGeom>
            </p:spPr>
          </p:pic>
          <p:pic>
            <p:nvPicPr>
              <p:cNvPr id="38" name="그림 37"/>
              <p:cNvPicPr preferRelativeResize="0"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0661" y="1395548"/>
                <a:ext cx="189474" cy="190800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 preferRelativeResize="0"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80135" y="1395548"/>
                <a:ext cx="189474" cy="190800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 preferRelativeResize="0"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1187" y="1586348"/>
                <a:ext cx="189474" cy="190800"/>
              </a:xfrm>
              <a:prstGeom prst="rect">
                <a:avLst/>
              </a:prstGeom>
            </p:spPr>
          </p:pic>
          <p:pic>
            <p:nvPicPr>
              <p:cNvPr id="41" name="그림 40"/>
              <p:cNvPicPr preferRelativeResize="0"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1187" y="1777148"/>
                <a:ext cx="189474" cy="190800"/>
              </a:xfrm>
              <a:prstGeom prst="rect">
                <a:avLst/>
              </a:prstGeom>
            </p:spPr>
          </p:pic>
          <p:pic>
            <p:nvPicPr>
              <p:cNvPr id="42" name="그림 41"/>
              <p:cNvPicPr preferRelativeResize="0"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1187" y="1967948"/>
                <a:ext cx="189474" cy="190800"/>
              </a:xfrm>
              <a:prstGeom prst="rect">
                <a:avLst/>
              </a:prstGeom>
            </p:spPr>
          </p:pic>
          <p:pic>
            <p:nvPicPr>
              <p:cNvPr id="43" name="그림 42"/>
              <p:cNvPicPr preferRelativeResize="0"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1187" y="2158748"/>
                <a:ext cx="189474" cy="190800"/>
              </a:xfrm>
              <a:prstGeom prst="rect">
                <a:avLst/>
              </a:prstGeom>
            </p:spPr>
          </p:pic>
          <p:pic>
            <p:nvPicPr>
              <p:cNvPr id="44" name="그림 43"/>
              <p:cNvPicPr preferRelativeResize="0"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1187" y="2349548"/>
                <a:ext cx="189474" cy="190800"/>
              </a:xfrm>
              <a:prstGeom prst="rect">
                <a:avLst/>
              </a:prstGeom>
            </p:spPr>
          </p:pic>
        </p:grpSp>
        <p:grpSp>
          <p:nvGrpSpPr>
            <p:cNvPr id="62" name="그룹 61"/>
            <p:cNvGrpSpPr/>
            <p:nvPr/>
          </p:nvGrpSpPr>
          <p:grpSpPr>
            <a:xfrm>
              <a:off x="7031872" y="1387074"/>
              <a:ext cx="951214" cy="1143990"/>
              <a:chOff x="6214518" y="1395548"/>
              <a:chExt cx="951214" cy="1143990"/>
            </a:xfrm>
          </p:grpSpPr>
          <p:pic>
            <p:nvPicPr>
              <p:cNvPr id="46" name="그림 4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5684" y="1395548"/>
                <a:ext cx="190476" cy="190476"/>
              </a:xfrm>
              <a:prstGeom prst="rect">
                <a:avLst/>
              </a:prstGeom>
            </p:spPr>
          </p:pic>
          <p:pic>
            <p:nvPicPr>
              <p:cNvPr id="47" name="그림 4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06160" y="1395548"/>
                <a:ext cx="190476" cy="190476"/>
              </a:xfrm>
              <a:prstGeom prst="rect">
                <a:avLst/>
              </a:prstGeom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96636" y="1395548"/>
                <a:ext cx="190476" cy="190476"/>
              </a:xfrm>
              <a:prstGeom prst="rect">
                <a:avLst/>
              </a:prstGeom>
            </p:spPr>
          </p:pic>
          <p:pic>
            <p:nvPicPr>
              <p:cNvPr id="49" name="그림 4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7112" y="1395548"/>
                <a:ext cx="190476" cy="190476"/>
              </a:xfrm>
              <a:prstGeom prst="rect">
                <a:avLst/>
              </a:prstGeom>
            </p:spPr>
          </p:pic>
          <p:pic>
            <p:nvPicPr>
              <p:cNvPr id="50" name="그림 4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75256" y="1586024"/>
                <a:ext cx="190476" cy="190476"/>
              </a:xfrm>
              <a:prstGeom prst="rect">
                <a:avLst/>
              </a:prstGeom>
            </p:spPr>
          </p:pic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4518" y="1586024"/>
                <a:ext cx="190476" cy="190476"/>
              </a:xfrm>
              <a:prstGeom prst="rect">
                <a:avLst/>
              </a:prstGeom>
            </p:spPr>
          </p:pic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4518" y="1777310"/>
                <a:ext cx="190476" cy="190476"/>
              </a:xfrm>
              <a:prstGeom prst="rect">
                <a:avLst/>
              </a:prstGeom>
            </p:spPr>
          </p:pic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5684" y="1966652"/>
                <a:ext cx="190476" cy="190476"/>
              </a:xfrm>
              <a:prstGeom prst="rect">
                <a:avLst/>
              </a:prstGeom>
            </p:spPr>
          </p:pic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4518" y="2158586"/>
                <a:ext cx="190476" cy="190476"/>
              </a:xfrm>
              <a:prstGeom prst="rect">
                <a:avLst/>
              </a:prstGeom>
            </p:spPr>
          </p:pic>
          <p:pic>
            <p:nvPicPr>
              <p:cNvPr id="55" name="그림 5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4518" y="2348738"/>
                <a:ext cx="190476" cy="190476"/>
              </a:xfrm>
              <a:prstGeom prst="rect">
                <a:avLst/>
              </a:prstGeom>
            </p:spPr>
          </p:pic>
          <p:pic>
            <p:nvPicPr>
              <p:cNvPr id="56" name="그림 5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75256" y="1777310"/>
                <a:ext cx="190476" cy="190476"/>
              </a:xfrm>
              <a:prstGeom prst="rect">
                <a:avLst/>
              </a:prstGeom>
            </p:spPr>
          </p:pic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7112" y="1968110"/>
                <a:ext cx="190476" cy="190476"/>
              </a:xfrm>
              <a:prstGeom prst="rect">
                <a:avLst/>
              </a:prstGeom>
            </p:spPr>
          </p:pic>
          <p:pic>
            <p:nvPicPr>
              <p:cNvPr id="58" name="그림 5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96636" y="1968110"/>
                <a:ext cx="190476" cy="190476"/>
              </a:xfrm>
              <a:prstGeom prst="rect">
                <a:avLst/>
              </a:prstGeom>
            </p:spPr>
          </p:pic>
          <p:pic>
            <p:nvPicPr>
              <p:cNvPr id="59" name="그림 5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02662" y="1967786"/>
                <a:ext cx="190476" cy="190476"/>
              </a:xfrm>
              <a:prstGeom prst="rect">
                <a:avLst/>
              </a:prstGeom>
            </p:spPr>
          </p:pic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75256" y="2158586"/>
                <a:ext cx="190476" cy="190476"/>
              </a:xfrm>
              <a:prstGeom prst="rect">
                <a:avLst/>
              </a:prstGeom>
            </p:spPr>
          </p:pic>
          <p:pic>
            <p:nvPicPr>
              <p:cNvPr id="61" name="그림 6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75256" y="2349062"/>
                <a:ext cx="190476" cy="190476"/>
              </a:xfrm>
              <a:prstGeom prst="rect">
                <a:avLst/>
              </a:prstGeom>
            </p:spPr>
          </p:pic>
        </p:grpSp>
        <p:grpSp>
          <p:nvGrpSpPr>
            <p:cNvPr id="96" name="그룹 95"/>
            <p:cNvGrpSpPr/>
            <p:nvPr/>
          </p:nvGrpSpPr>
          <p:grpSpPr>
            <a:xfrm>
              <a:off x="8088778" y="1400203"/>
              <a:ext cx="950082" cy="1117733"/>
              <a:chOff x="8050111" y="1385624"/>
              <a:chExt cx="950082" cy="1117733"/>
            </a:xfrm>
          </p:grpSpPr>
          <p:pic>
            <p:nvPicPr>
              <p:cNvPr id="63" name="그림 6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1711" y="1385624"/>
                <a:ext cx="190800" cy="189341"/>
              </a:xfrm>
              <a:prstGeom prst="rect">
                <a:avLst/>
              </a:prstGeom>
            </p:spPr>
          </p:pic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1711" y="1574965"/>
                <a:ext cx="190800" cy="189341"/>
              </a:xfrm>
              <a:prstGeom prst="rect">
                <a:avLst/>
              </a:prstGeom>
            </p:spPr>
          </p:pic>
          <p:pic>
            <p:nvPicPr>
              <p:cNvPr id="65" name="그림 6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1711" y="1757109"/>
                <a:ext cx="190800" cy="189341"/>
              </a:xfrm>
              <a:prstGeom prst="rect">
                <a:avLst/>
              </a:prstGeom>
            </p:spPr>
          </p:pic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1711" y="1935334"/>
                <a:ext cx="190800" cy="189341"/>
              </a:xfrm>
              <a:prstGeom prst="rect">
                <a:avLst/>
              </a:prstGeom>
            </p:spPr>
          </p:pic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1711" y="2124675"/>
                <a:ext cx="190800" cy="189341"/>
              </a:xfrm>
              <a:prstGeom prst="rect">
                <a:avLst/>
              </a:prstGeom>
            </p:spPr>
          </p:pic>
          <p:pic>
            <p:nvPicPr>
              <p:cNvPr id="68" name="그림 67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1711" y="2314016"/>
                <a:ext cx="190800" cy="189341"/>
              </a:xfrm>
              <a:prstGeom prst="rect">
                <a:avLst/>
              </a:prstGeom>
            </p:spPr>
          </p:pic>
          <p:pic>
            <p:nvPicPr>
              <p:cNvPr id="69" name="그림 6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19377" y="1385624"/>
                <a:ext cx="190800" cy="189341"/>
              </a:xfrm>
              <a:prstGeom prst="rect">
                <a:avLst/>
              </a:prstGeom>
            </p:spPr>
          </p:pic>
          <p:pic>
            <p:nvPicPr>
              <p:cNvPr id="70" name="그림 6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9393" y="1385624"/>
                <a:ext cx="190800" cy="189341"/>
              </a:xfrm>
              <a:prstGeom prst="rect">
                <a:avLst/>
              </a:prstGeom>
            </p:spPr>
          </p:pic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1235" y="1385624"/>
                <a:ext cx="190800" cy="189341"/>
              </a:xfrm>
              <a:prstGeom prst="rect">
                <a:avLst/>
              </a:prstGeom>
            </p:spPr>
          </p:pic>
          <p:pic>
            <p:nvPicPr>
              <p:cNvPr id="72" name="그림 71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53569" y="1385624"/>
                <a:ext cx="190800" cy="189341"/>
              </a:xfrm>
              <a:prstGeom prst="rect">
                <a:avLst/>
              </a:prstGeom>
            </p:spPr>
          </p:pic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19377" y="2314014"/>
                <a:ext cx="190800" cy="189341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9393" y="2314014"/>
                <a:ext cx="190800" cy="189341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911" y="2314016"/>
                <a:ext cx="190800" cy="189341"/>
              </a:xfrm>
              <a:prstGeom prst="rect">
                <a:avLst/>
              </a:prstGeom>
            </p:spPr>
          </p:pic>
          <p:pic>
            <p:nvPicPr>
              <p:cNvPr id="76" name="그림 7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50111" y="2314015"/>
                <a:ext cx="190800" cy="189341"/>
              </a:xfrm>
              <a:prstGeom prst="rect">
                <a:avLst/>
              </a:prstGeom>
            </p:spPr>
          </p:pic>
        </p:grpSp>
        <p:grpSp>
          <p:nvGrpSpPr>
            <p:cNvPr id="95" name="그룹 94"/>
            <p:cNvGrpSpPr/>
            <p:nvPr/>
          </p:nvGrpSpPr>
          <p:grpSpPr>
            <a:xfrm>
              <a:off x="9144554" y="1386669"/>
              <a:ext cx="960447" cy="1144800"/>
              <a:chOff x="9665520" y="4443548"/>
              <a:chExt cx="960447" cy="1144800"/>
            </a:xfrm>
          </p:grpSpPr>
          <p:pic>
            <p:nvPicPr>
              <p:cNvPr id="77" name="그림 76"/>
              <p:cNvPicPr preferRelativeResize="0">
                <a:picLocks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56023" y="444354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78" name="그림 77"/>
              <p:cNvPicPr preferRelativeResize="0">
                <a:picLocks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46526" y="444354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79" name="그림 78"/>
              <p:cNvPicPr preferRelativeResize="0">
                <a:picLocks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37029" y="444354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80" name="그림 79"/>
              <p:cNvPicPr preferRelativeResize="0">
                <a:picLocks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31201" y="444354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81" name="그림 80"/>
              <p:cNvPicPr preferRelativeResize="0">
                <a:picLocks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65520" y="444354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82" name="그림 81"/>
              <p:cNvPicPr preferRelativeResize="0">
                <a:picLocks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68892" y="463434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83" name="그림 82"/>
              <p:cNvPicPr preferRelativeResize="0">
                <a:picLocks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71967" y="482514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84" name="그림 83"/>
              <p:cNvPicPr preferRelativeResize="0">
                <a:picLocks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62767" y="482514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85" name="그림 84"/>
              <p:cNvPicPr preferRelativeResize="0">
                <a:picLocks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3567" y="482514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86" name="그림 85"/>
              <p:cNvPicPr preferRelativeResize="0">
                <a:picLocks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44367" y="482514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87" name="그림 86"/>
              <p:cNvPicPr preferRelativeResize="0">
                <a:picLocks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35167" y="482514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88" name="그림 87"/>
              <p:cNvPicPr preferRelativeResize="0">
                <a:picLocks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35167" y="501594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89" name="그림 88"/>
              <p:cNvPicPr preferRelativeResize="0">
                <a:picLocks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35167" y="520674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90" name="그림 89"/>
              <p:cNvPicPr preferRelativeResize="0">
                <a:picLocks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35167" y="539754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91" name="그림 90"/>
              <p:cNvPicPr preferRelativeResize="0">
                <a:picLocks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44367" y="539754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92" name="그림 91"/>
              <p:cNvPicPr preferRelativeResize="0">
                <a:picLocks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4146" y="539754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93" name="그림 92"/>
              <p:cNvPicPr preferRelativeResize="0">
                <a:picLocks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70387" y="539754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94" name="그림 93"/>
              <p:cNvPicPr preferRelativeResize="0">
                <a:picLocks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83687" y="5397548"/>
                <a:ext cx="190800" cy="190800"/>
              </a:xfrm>
              <a:prstGeom prst="rect">
                <a:avLst/>
              </a:prstGeom>
            </p:spPr>
          </p:pic>
        </p:grpSp>
      </p:grpSp>
      <p:pic>
        <p:nvPicPr>
          <p:cNvPr id="98" name="그림 9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200" y="4426246"/>
            <a:ext cx="190800" cy="190800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158" y="4426246"/>
            <a:ext cx="190800" cy="190800"/>
          </a:xfrm>
          <a:prstGeom prst="rect">
            <a:avLst/>
          </a:prstGeom>
        </p:spPr>
      </p:pic>
      <p:pic>
        <p:nvPicPr>
          <p:cNvPr id="100" name="그림 99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798" y="4426246"/>
            <a:ext cx="189474" cy="190800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912" y="4425841"/>
            <a:ext cx="190476" cy="190476"/>
          </a:xfrm>
          <a:prstGeom prst="rect">
            <a:avLst/>
          </a:prstGeom>
        </p:spPr>
      </p:pic>
      <p:pic>
        <p:nvPicPr>
          <p:cNvPr id="102" name="그림 10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818" y="4414171"/>
            <a:ext cx="190800" cy="189341"/>
          </a:xfrm>
          <a:prstGeom prst="rect">
            <a:avLst/>
          </a:prstGeom>
        </p:spPr>
      </p:pic>
      <p:pic>
        <p:nvPicPr>
          <p:cNvPr id="103" name="그림 102"/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761" y="4426246"/>
            <a:ext cx="190800" cy="190800"/>
          </a:xfrm>
          <a:prstGeom prst="rect">
            <a:avLst/>
          </a:prstGeom>
        </p:spPr>
      </p:pic>
      <p:pic>
        <p:nvPicPr>
          <p:cNvPr id="104" name="그림 10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504" y="3789283"/>
            <a:ext cx="190476" cy="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6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4</Words>
  <Application>Microsoft Office PowerPoint</Application>
  <PresentationFormat>와이드스크린</PresentationFormat>
  <Paragraphs>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이상민</dc:creator>
  <cp:lastModifiedBy>이상민</cp:lastModifiedBy>
  <cp:revision>37</cp:revision>
  <dcterms:created xsi:type="dcterms:W3CDTF">2016-08-19T06:19:26Z</dcterms:created>
  <dcterms:modified xsi:type="dcterms:W3CDTF">2016-08-24T17:33:05Z</dcterms:modified>
</cp:coreProperties>
</file>