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400" d="100"/>
          <a:sy n="400" d="100"/>
        </p:scale>
        <p:origin x="-72" y="22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6BB8F-FDE3-4C2C-8CEE-74E8B2747655}" type="datetimeFigureOut">
              <a:rPr lang="ko-KR" altLang="en-US" smtClean="0"/>
              <a:t>2013-10-11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76FF1-54D6-466A-94CF-85E060F454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3833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6BB8F-FDE3-4C2C-8CEE-74E8B2747655}" type="datetimeFigureOut">
              <a:rPr lang="ko-KR" altLang="en-US" smtClean="0"/>
              <a:t>2013-10-11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76FF1-54D6-466A-94CF-85E060F454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4773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6BB8F-FDE3-4C2C-8CEE-74E8B2747655}" type="datetimeFigureOut">
              <a:rPr lang="ko-KR" altLang="en-US" smtClean="0"/>
              <a:t>2013-10-11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76FF1-54D6-466A-94CF-85E060F454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0956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6BB8F-FDE3-4C2C-8CEE-74E8B2747655}" type="datetimeFigureOut">
              <a:rPr lang="ko-KR" altLang="en-US" smtClean="0"/>
              <a:t>2013-10-11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76FF1-54D6-466A-94CF-85E060F454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1503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6BB8F-FDE3-4C2C-8CEE-74E8B2747655}" type="datetimeFigureOut">
              <a:rPr lang="ko-KR" altLang="en-US" smtClean="0"/>
              <a:t>2013-10-11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76FF1-54D6-466A-94CF-85E060F454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2686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6BB8F-FDE3-4C2C-8CEE-74E8B2747655}" type="datetimeFigureOut">
              <a:rPr lang="ko-KR" altLang="en-US" smtClean="0"/>
              <a:t>2013-10-11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76FF1-54D6-466A-94CF-85E060F454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2472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6BB8F-FDE3-4C2C-8CEE-74E8B2747655}" type="datetimeFigureOut">
              <a:rPr lang="ko-KR" altLang="en-US" smtClean="0"/>
              <a:t>2013-10-11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76FF1-54D6-466A-94CF-85E060F454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2063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6BB8F-FDE3-4C2C-8CEE-74E8B2747655}" type="datetimeFigureOut">
              <a:rPr lang="ko-KR" altLang="en-US" smtClean="0"/>
              <a:t>2013-10-11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76FF1-54D6-466A-94CF-85E060F454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1984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6BB8F-FDE3-4C2C-8CEE-74E8B2747655}" type="datetimeFigureOut">
              <a:rPr lang="ko-KR" altLang="en-US" smtClean="0"/>
              <a:t>2013-10-11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76FF1-54D6-466A-94CF-85E060F454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2117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6BB8F-FDE3-4C2C-8CEE-74E8B2747655}" type="datetimeFigureOut">
              <a:rPr lang="ko-KR" altLang="en-US" smtClean="0"/>
              <a:t>2013-10-11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76FF1-54D6-466A-94CF-85E060F454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0604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6BB8F-FDE3-4C2C-8CEE-74E8B2747655}" type="datetimeFigureOut">
              <a:rPr lang="ko-KR" altLang="en-US" smtClean="0"/>
              <a:t>2013-10-11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76FF1-54D6-466A-94CF-85E060F454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7489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16BB8F-FDE3-4C2C-8CEE-74E8B2747655}" type="datetimeFigureOut">
              <a:rPr lang="ko-KR" altLang="en-US" smtClean="0"/>
              <a:t>2013-10-11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776FF1-54D6-466A-94CF-85E060F454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0768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563888" y="764703"/>
            <a:ext cx="762347" cy="25447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/>
              <a:t>connect</a:t>
            </a:r>
            <a:endParaRPr lang="ko-KR" altLang="en-US" sz="1100" b="1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3563888" y="1196752"/>
            <a:ext cx="762347" cy="25447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/>
              <a:t>disconnect</a:t>
            </a:r>
            <a:endParaRPr lang="ko-KR" altLang="en-US" sz="800" b="1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3563887" y="1988839"/>
            <a:ext cx="762347" cy="25447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/>
              <a:t>connect</a:t>
            </a:r>
            <a:endParaRPr lang="ko-KR" altLang="en-US" sz="1100" b="1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3563887" y="2420888"/>
            <a:ext cx="762347" cy="25447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/>
              <a:t>disconnect</a:t>
            </a:r>
            <a:endParaRPr lang="ko-KR" altLang="en-US" sz="800" b="1" dirty="0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107504" y="1019186"/>
            <a:ext cx="382871" cy="177566"/>
          </a:xfrm>
          <a:prstGeom prst="roundRect">
            <a:avLst/>
          </a:prstGeom>
          <a:ln w="12700"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700" b="1" dirty="0" smtClean="0"/>
              <a:t>open</a:t>
            </a:r>
            <a:endParaRPr lang="ko-KR" altLang="en-US" sz="700" b="1" dirty="0"/>
          </a:p>
        </p:txBody>
      </p:sp>
      <p:sp>
        <p:nvSpPr>
          <p:cNvPr id="52" name="모서리가 둥근 직사각형 51"/>
          <p:cNvSpPr/>
          <p:nvPr/>
        </p:nvSpPr>
        <p:spPr>
          <a:xfrm>
            <a:off x="827584" y="1021703"/>
            <a:ext cx="382871" cy="175049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700" b="1" dirty="0" smtClean="0"/>
              <a:t>open</a:t>
            </a:r>
            <a:endParaRPr lang="ko-KR" altLang="en-US" sz="700" b="1" dirty="0"/>
          </a:p>
        </p:txBody>
      </p:sp>
      <p:sp>
        <p:nvSpPr>
          <p:cNvPr id="53" name="모서리가 둥근 직사각형 52"/>
          <p:cNvSpPr/>
          <p:nvPr/>
        </p:nvSpPr>
        <p:spPr>
          <a:xfrm>
            <a:off x="107503" y="1471873"/>
            <a:ext cx="382871" cy="175048"/>
          </a:xfrm>
          <a:prstGeom prst="roundRect">
            <a:avLst/>
          </a:prstGeom>
          <a:ln w="12700"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500" b="1" dirty="0" smtClean="0"/>
              <a:t>Connect</a:t>
            </a:r>
            <a:endParaRPr lang="ko-KR" altLang="en-US" sz="500" b="1" dirty="0"/>
          </a:p>
        </p:txBody>
      </p:sp>
      <p:sp>
        <p:nvSpPr>
          <p:cNvPr id="54" name="모서리가 둥근 직사각형 53"/>
          <p:cNvSpPr/>
          <p:nvPr/>
        </p:nvSpPr>
        <p:spPr>
          <a:xfrm>
            <a:off x="843903" y="1381820"/>
            <a:ext cx="382871" cy="177577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500" b="1" dirty="0" smtClean="0"/>
              <a:t>Connect</a:t>
            </a:r>
            <a:endParaRPr lang="ko-KR" altLang="en-US" sz="500" b="1" dirty="0"/>
          </a:p>
        </p:txBody>
      </p:sp>
      <p:sp>
        <p:nvSpPr>
          <p:cNvPr id="55" name="모서리가 둥근 직사각형 54"/>
          <p:cNvSpPr/>
          <p:nvPr/>
        </p:nvSpPr>
        <p:spPr>
          <a:xfrm>
            <a:off x="107504" y="1772816"/>
            <a:ext cx="382871" cy="175048"/>
          </a:xfrm>
          <a:prstGeom prst="roundRect">
            <a:avLst/>
          </a:prstGeom>
          <a:ln w="12700"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US" altLang="ko-KR" sz="500" b="1" dirty="0" smtClean="0"/>
              <a:t>Disconnect</a:t>
            </a:r>
            <a:endParaRPr lang="ko-KR" altLang="en-US" sz="500" b="1" dirty="0"/>
          </a:p>
        </p:txBody>
      </p:sp>
      <p:sp>
        <p:nvSpPr>
          <p:cNvPr id="56" name="모서리가 둥근 직사각형 55"/>
          <p:cNvSpPr/>
          <p:nvPr/>
        </p:nvSpPr>
        <p:spPr>
          <a:xfrm>
            <a:off x="539552" y="1772816"/>
            <a:ext cx="382871" cy="175048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US" altLang="ko-KR" sz="500" b="1" dirty="0" smtClean="0"/>
              <a:t>Disconnect</a:t>
            </a:r>
            <a:endParaRPr lang="ko-KR" altLang="en-US" sz="500" b="1" dirty="0"/>
          </a:p>
        </p:txBody>
      </p:sp>
    </p:spTree>
    <p:extLst>
      <p:ext uri="{BB962C8B-B14F-4D97-AF65-F5344CB8AC3E}">
        <p14:creationId xmlns:p14="http://schemas.microsoft.com/office/powerpoint/2010/main" val="33543839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10</Words>
  <Application>Microsoft Office PowerPoint</Application>
  <PresentationFormat>화면 슬라이드 쇼(4:3)</PresentationFormat>
  <Paragraphs>10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nelicia</dc:creator>
  <cp:lastModifiedBy>nelicia</cp:lastModifiedBy>
  <cp:revision>5</cp:revision>
  <dcterms:created xsi:type="dcterms:W3CDTF">2013-10-10T16:07:37Z</dcterms:created>
  <dcterms:modified xsi:type="dcterms:W3CDTF">2013-10-10T21:53:20Z</dcterms:modified>
</cp:coreProperties>
</file>