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0516-4CC6-405B-8C05-AAFDBA70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0FA28-640A-467E-9FE5-6E445CAA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7214A-BC1A-4F51-8B72-A017F41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5531-E2A9-47B0-B2FD-492050E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EC5A0-29B5-47C9-A207-FA580C6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A8F-2734-44CF-AAF1-675FF9B4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C1819-12E2-4A45-A0AD-86416877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6E822-3E34-4B77-8A16-EB521874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FC381-4FA8-4D10-AF88-47882C3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DE7F8-8A10-47C1-8B60-9351FCA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4033E-EB69-4927-BFAC-E674D20F1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067B-268F-4FA6-A20D-C83B60A2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3723-3635-4712-A42F-7E2E533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92966-F4B1-4ECA-B370-3DBACE9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5A65-201F-4A03-9A3E-18085A7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2A0F-211B-421B-89D8-ADDEC7F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28C20-C464-44B6-9A13-3FC15F5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E3D57-5FB3-4DEA-A5F4-347314C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17D44-D441-41DE-AF03-C23759C2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6A5C-D168-4BA5-9D2D-4BF1DC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9176-FF42-417E-96A7-BB13B9B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C964-5CF7-42D3-A67C-B5E6D4A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C78E-0541-4834-A685-FB470F9E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A420-277C-4C48-9DDC-1FA4A63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4437-1CAD-4F40-A308-27BAF55F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F57D-1B96-40D2-AF3A-B1DF22F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9C8D-B9FE-491B-8576-DFC9FCD7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36508-25EB-4F59-80B7-E094CE91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1183-8D4C-4AD4-B98A-4B3DA25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5CE19-F1F2-4D46-8CBF-CA31CDC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1C3A8-7400-4D62-BD22-4BD9B31F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96E3-993E-4F26-BAED-EA3F402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8D1D-6F35-4412-A4B0-8EE819F4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4DF08-8CC6-42AA-A0CC-AA38ADFD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DEA16-1726-48E7-9C1F-E21AB511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5B982-48FE-4606-8BB7-7A11F6F0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0AAC7-FDE1-421C-BC96-F52048D7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01BFC-0669-409D-87EC-B1075590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6CA0-A7D4-466D-8AE1-8C94FAA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104E-7CA8-4C2E-9B4B-FF36A33F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B7049-B864-4D19-9CB6-A7D9955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7F2D2-3313-4776-87D6-B10F972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7A0E7-E163-40E7-A8BF-0BF06BB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C00CC8-F2FB-47C2-97A2-D596CB0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8DD9-EE79-4898-8829-A9D02D4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CB3CB-B411-455D-AD90-4CAC3972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0C2EC-7633-4F5B-83EF-538AF652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999FE-94B1-48DC-B7CD-3AD0C75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2C077-26C2-457C-8E8F-F497DE96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8CFD0-A859-4264-9A2B-6DDAF0C5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E8CE-9ADF-421D-ACFB-1241B02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A393-5FA5-4BBC-891F-E1E72A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AADE-67D8-456C-BAF5-04A3D08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C3243-886E-4A4A-AEBA-95CD472C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7871A-952E-4932-8284-88949779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10BAF-2BF5-4C56-8079-0C215A8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3FDB-53CF-4512-8401-5E1F7E5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B2D8D-5D47-455B-9747-31E424DF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DB2A6-F2EB-4443-902A-1E547F9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5A6AD-3CFE-46AF-B1C7-8342A66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1F7BF-2C5D-469A-BC91-A037A3DB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A32-7B91-48A1-A37A-12B25486CA4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F277-A383-4F70-997D-0129386E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7CDCB-1485-471D-B053-A95E7B8E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A2BA4F-9145-4D61-A05A-18B153F6228F}"/>
              </a:ext>
            </a:extLst>
          </p:cNvPr>
          <p:cNvGrpSpPr/>
          <p:nvPr/>
        </p:nvGrpSpPr>
        <p:grpSpPr>
          <a:xfrm>
            <a:off x="1397000" y="1159749"/>
            <a:ext cx="9398000" cy="4538502"/>
            <a:chOff x="1397000" y="1159749"/>
            <a:chExt cx="9398000" cy="45385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072EAF-837E-4A4D-95D1-A3C2FF8252D4}"/>
                </a:ext>
              </a:extLst>
            </p:cNvPr>
            <p:cNvSpPr txBox="1"/>
            <p:nvPr/>
          </p:nvSpPr>
          <p:spPr>
            <a:xfrm>
              <a:off x="1397000" y="1159749"/>
              <a:ext cx="9398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dirty="0"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스크립트 언어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C5DA3-0A3F-44A7-A63E-BE33395150F1}"/>
                </a:ext>
              </a:extLst>
            </p:cNvPr>
            <p:cNvSpPr txBox="1"/>
            <p:nvPr/>
          </p:nvSpPr>
          <p:spPr>
            <a:xfrm>
              <a:off x="7423698" y="2946967"/>
              <a:ext cx="3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TERM PROJECT</a:t>
              </a:r>
              <a:endParaRPr lang="ko-KR" altLang="en-US" sz="3200" b="1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D42A9B-84D3-4EEC-8C42-7482EF72E159}"/>
                </a:ext>
              </a:extLst>
            </p:cNvPr>
            <p:cNvSpPr txBox="1"/>
            <p:nvPr/>
          </p:nvSpPr>
          <p:spPr>
            <a:xfrm>
              <a:off x="9220200" y="4744144"/>
              <a:ext cx="1485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ko-KR" altLang="en-US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CF2EE4DD-5E4F-4C4B-8672-A2DC647723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3"/>
    </mc:Choice>
    <mc:Fallback xmlns="">
      <p:transition spd="slow" advTm="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5" name="그룹 3074">
            <a:extLst>
              <a:ext uri="{FF2B5EF4-FFF2-40B4-BE49-F238E27FC236}">
                <a16:creationId xmlns:a16="http://schemas.microsoft.com/office/drawing/2014/main" id="{0897D8C4-C409-4275-8433-50998D17FE71}"/>
              </a:ext>
            </a:extLst>
          </p:cNvPr>
          <p:cNvGrpSpPr/>
          <p:nvPr/>
        </p:nvGrpSpPr>
        <p:grpSpPr>
          <a:xfrm>
            <a:off x="1169843" y="0"/>
            <a:ext cx="9814266" cy="6858000"/>
            <a:chOff x="1169843" y="0"/>
            <a:chExt cx="9814266" cy="68580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7106D91-9709-4046-A22D-4C33E225659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12878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4E8594-F03F-4E82-AD4F-F588F615E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1287851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DCF89D1-D707-4D04-B39D-B1A513678921}"/>
                </a:ext>
              </a:extLst>
            </p:cNvPr>
            <p:cNvGrpSpPr/>
            <p:nvPr/>
          </p:nvGrpSpPr>
          <p:grpSpPr>
            <a:xfrm>
              <a:off x="6329275" y="924019"/>
              <a:ext cx="4654834" cy="1015663"/>
              <a:chOff x="6235965" y="924019"/>
              <a:chExt cx="4654834" cy="101566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A067D-AB7B-4686-B66E-1C9CC8388488}"/>
                  </a:ext>
                </a:extLst>
              </p:cNvPr>
              <p:cNvSpPr txBox="1"/>
              <p:nvPr/>
            </p:nvSpPr>
            <p:spPr>
              <a:xfrm>
                <a:off x="7283999" y="1170241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프로그램 소개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0B3D68-DFE5-40B1-B3BC-F4EBC56C8986}"/>
                  </a:ext>
                </a:extLst>
              </p:cNvPr>
              <p:cNvSpPr txBox="1"/>
              <p:nvPr/>
            </p:nvSpPr>
            <p:spPr>
              <a:xfrm>
                <a:off x="6235965" y="924019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01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3073" name="그룹 3072">
              <a:extLst>
                <a:ext uri="{FF2B5EF4-FFF2-40B4-BE49-F238E27FC236}">
                  <a16:creationId xmlns:a16="http://schemas.microsoft.com/office/drawing/2014/main" id="{489E126A-70F9-4FEB-8B62-57E323160542}"/>
                </a:ext>
              </a:extLst>
            </p:cNvPr>
            <p:cNvGrpSpPr/>
            <p:nvPr/>
          </p:nvGrpSpPr>
          <p:grpSpPr>
            <a:xfrm>
              <a:off x="1169843" y="2257301"/>
              <a:ext cx="4692881" cy="1015663"/>
              <a:chOff x="1263153" y="2257301"/>
              <a:chExt cx="4692881" cy="101566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A60D80-3371-4A7E-A16C-75AD47BBB76B}"/>
                  </a:ext>
                </a:extLst>
              </p:cNvPr>
              <p:cNvSpPr txBox="1"/>
              <p:nvPr/>
            </p:nvSpPr>
            <p:spPr>
              <a:xfrm>
                <a:off x="1263153" y="2494517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사용 </a:t>
                </a:r>
                <a:r>
                  <a:rPr lang="en-US" altLang="ko-KR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API</a:t>
                </a:r>
                <a:endPara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B9B0E7-CDC9-4CE6-B8D4-B132938E0CEF}"/>
                  </a:ext>
                </a:extLst>
              </p:cNvPr>
              <p:cNvSpPr txBox="1"/>
              <p:nvPr/>
            </p:nvSpPr>
            <p:spPr>
              <a:xfrm>
                <a:off x="4804635" y="2257301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02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4BC8756-EA15-47D6-AB78-586A5AAB4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2621132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4D23A34-95C4-4F3D-81EF-71CD63D4D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3954413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69E376D-EFC9-4D7C-8965-BC532D326350}"/>
                </a:ext>
              </a:extLst>
            </p:cNvPr>
            <p:cNvCxnSpPr>
              <a:cxnSpLocks/>
              <a:stCxn id="46" idx="4"/>
              <a:endCxn id="10" idx="2"/>
            </p:cNvCxnSpPr>
            <p:nvPr/>
          </p:nvCxnSpPr>
          <p:spPr>
            <a:xfrm>
              <a:off x="6096000" y="5575693"/>
              <a:ext cx="0" cy="12823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623929-DCFB-48E4-82AC-5E62CC8C6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000" y="5287693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B47C35B-2862-45F7-9EBA-8387FCA06366}"/>
                </a:ext>
              </a:extLst>
            </p:cNvPr>
            <p:cNvCxnSpPr>
              <a:cxnSpLocks/>
              <a:stCxn id="6" idx="4"/>
              <a:endCxn id="42" idx="0"/>
            </p:cNvCxnSpPr>
            <p:nvPr/>
          </p:nvCxnSpPr>
          <p:spPr>
            <a:xfrm>
              <a:off x="6096000" y="1575851"/>
              <a:ext cx="0" cy="10452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C92977D-9316-4413-B4B5-1054BDAF1720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096000" y="2909132"/>
              <a:ext cx="0" cy="10452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19369F0-2BD2-4EBB-A476-0C1E82A60A87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6096000" y="4242413"/>
              <a:ext cx="0" cy="104528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6371B29-E5D3-4F21-9820-4D05E280F2B3}"/>
                </a:ext>
              </a:extLst>
            </p:cNvPr>
            <p:cNvGrpSpPr/>
            <p:nvPr/>
          </p:nvGrpSpPr>
          <p:grpSpPr>
            <a:xfrm>
              <a:off x="6329275" y="3590581"/>
              <a:ext cx="4654834" cy="1015663"/>
              <a:chOff x="6235965" y="924019"/>
              <a:chExt cx="4654834" cy="101566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9F65C93-02BF-4E27-8BDD-AE6B90E764D8}"/>
                  </a:ext>
                </a:extLst>
              </p:cNvPr>
              <p:cNvSpPr txBox="1"/>
              <p:nvPr/>
            </p:nvSpPr>
            <p:spPr>
              <a:xfrm>
                <a:off x="7283999" y="1170241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개발 일정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B81BB9-DA14-44B1-9A11-D14AC46110A9}"/>
                  </a:ext>
                </a:extLst>
              </p:cNvPr>
              <p:cNvSpPr txBox="1"/>
              <p:nvPr/>
            </p:nvSpPr>
            <p:spPr>
              <a:xfrm>
                <a:off x="6235965" y="924019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03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2FD136F-46F9-4230-BB95-456A1A9E78BE}"/>
                </a:ext>
              </a:extLst>
            </p:cNvPr>
            <p:cNvGrpSpPr/>
            <p:nvPr/>
          </p:nvGrpSpPr>
          <p:grpSpPr>
            <a:xfrm>
              <a:off x="1169843" y="4923861"/>
              <a:ext cx="4692881" cy="1015663"/>
              <a:chOff x="1263153" y="2257301"/>
              <a:chExt cx="4692881" cy="101566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FCF868-F381-4324-8C01-C0B55C024791}"/>
                  </a:ext>
                </a:extLst>
              </p:cNvPr>
              <p:cNvSpPr txBox="1"/>
              <p:nvPr/>
            </p:nvSpPr>
            <p:spPr>
              <a:xfrm>
                <a:off x="1263153" y="2494517"/>
                <a:ext cx="360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4400" dirty="0">
                    <a:solidFill>
                      <a:schemeClr val="bg1"/>
                    </a:solidFill>
                    <a:latin typeface="a바람개비" panose="02020600000000000000" pitchFamily="18" charset="-127"/>
                    <a:ea typeface="a바람개비" panose="02020600000000000000" pitchFamily="18" charset="-127"/>
                  </a:rPr>
                  <a:t>시연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29D4E4-3739-481C-B9FB-BD2710AE29FF}"/>
                  </a:ext>
                </a:extLst>
              </p:cNvPr>
              <p:cNvSpPr txBox="1"/>
              <p:nvPr/>
            </p:nvSpPr>
            <p:spPr>
              <a:xfrm>
                <a:off x="4804635" y="2257301"/>
                <a:ext cx="11513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0" dirty="0">
                    <a:solidFill>
                      <a:schemeClr val="bg1">
                        <a:lumMod val="50000"/>
                      </a:schemeClr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04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pic>
        <p:nvPicPr>
          <p:cNvPr id="3077" name="오디오 3076">
            <a:hlinkClick r:id="" action="ppaction://media"/>
            <a:extLst>
              <a:ext uri="{FF2B5EF4-FFF2-40B4-BE49-F238E27FC236}">
                <a16:creationId xmlns:a16="http://schemas.microsoft.com/office/drawing/2014/main" id="{E65D9AAE-F00D-434C-873D-083BFD0D6A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8"/>
    </mc:Choice>
    <mc:Fallback xmlns="">
      <p:transition spd="slow" advTm="10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프로그램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01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45AB5-FFDC-432F-B7FE-90158DF4F432}"/>
              </a:ext>
            </a:extLst>
          </p:cNvPr>
          <p:cNvSpPr/>
          <p:nvPr/>
        </p:nvSpPr>
        <p:spPr>
          <a:xfrm>
            <a:off x="7456314" y="2458797"/>
            <a:ext cx="3996000" cy="30564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985-3921-49E8-8E6F-495F1F523B85}"/>
              </a:ext>
            </a:extLst>
          </p:cNvPr>
          <p:cNvSpPr txBox="1"/>
          <p:nvPr/>
        </p:nvSpPr>
        <p:spPr>
          <a:xfrm>
            <a:off x="7456314" y="2930146"/>
            <a:ext cx="39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각지의 관광지 정보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프로그램</a:t>
            </a: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지역 검색을 통해 정보와 지도 위치를 찾을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검색 후 정보 또는 위치를 선택 할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AEB61C-EBD2-4614-AC0B-FC6B7BCBF9A4}"/>
              </a:ext>
            </a:extLst>
          </p:cNvPr>
          <p:cNvSpPr/>
          <p:nvPr/>
        </p:nvSpPr>
        <p:spPr>
          <a:xfrm>
            <a:off x="946297" y="1722223"/>
            <a:ext cx="10506017" cy="57252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E4047-F742-4FF8-98D8-0B32AFCCE40E}"/>
              </a:ext>
            </a:extLst>
          </p:cNvPr>
          <p:cNvSpPr txBox="1"/>
          <p:nvPr/>
        </p:nvSpPr>
        <p:spPr>
          <a:xfrm>
            <a:off x="946297" y="1777653"/>
            <a:ext cx="105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관광지 정보</a:t>
            </a:r>
            <a:r>
              <a:rPr lang="en-US" altLang="ko-KR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, </a:t>
            </a:r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위치 찾기 프로그램  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05E1B57F-20EF-440A-BFF7-24B9328928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496027-4352-4563-97EB-DF64989DB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97" y="2461307"/>
            <a:ext cx="6123600" cy="3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6"/>
    </mc:Choice>
    <mc:Fallback xmlns="">
      <p:transition spd="slow" advTm="18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81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GIT COMMIT </a:t>
            </a:r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횟수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59" name="오디오 58">
            <a:hlinkClick r:id="" action="ppaction://media"/>
            <a:extLst>
              <a:ext uri="{FF2B5EF4-FFF2-40B4-BE49-F238E27FC236}">
                <a16:creationId xmlns:a16="http://schemas.microsoft.com/office/drawing/2014/main" id="{2D81726A-5494-4603-9E56-807CA245E6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4ED0F6-0830-41BA-BADF-30C4FFEBD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736" y="1720142"/>
            <a:ext cx="6698528" cy="46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4"/>
    </mc:Choice>
    <mc:Fallback xmlns="">
      <p:transition spd="slow" advTm="9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개발 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03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60E603-ACB5-4B2A-A9EA-152262EA2EE2}"/>
              </a:ext>
            </a:extLst>
          </p:cNvPr>
          <p:cNvSpPr/>
          <p:nvPr/>
        </p:nvSpPr>
        <p:spPr>
          <a:xfrm>
            <a:off x="944725" y="1705175"/>
            <a:ext cx="10302551" cy="48099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EA4B95-EAD1-436C-9673-C97ED46AABB2}"/>
              </a:ext>
            </a:extLst>
          </p:cNvPr>
          <p:cNvGrpSpPr/>
          <p:nvPr/>
        </p:nvGrpSpPr>
        <p:grpSpPr>
          <a:xfrm>
            <a:off x="1627510" y="2367744"/>
            <a:ext cx="8936980" cy="1427886"/>
            <a:chOff x="1260000" y="1800000"/>
            <a:chExt cx="8936980" cy="142788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4B82B1-A77D-4A0B-924B-B46A8575EAD1}"/>
                </a:ext>
              </a:extLst>
            </p:cNvPr>
            <p:cNvSpPr txBox="1"/>
            <p:nvPr/>
          </p:nvSpPr>
          <p:spPr>
            <a:xfrm>
              <a:off x="1260000" y="1800000"/>
              <a:ext cx="560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2020-06-16~ 2020-06-22 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01BF28-BE94-4DCF-8758-5838CAAD1F50}"/>
                </a:ext>
              </a:extLst>
            </p:cNvPr>
            <p:cNvSpPr txBox="1"/>
            <p:nvPr/>
          </p:nvSpPr>
          <p:spPr>
            <a:xfrm>
              <a:off x="1260000" y="2520000"/>
              <a:ext cx="89369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4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텔레그램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ko-KR" altLang="en-US" sz="4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챗봇</a:t>
              </a:r>
              <a:r>
                <a:rPr lang="en-US" altLang="ko-KR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, GUI 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수정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14A378-5066-47B7-94CE-C01B27C6F818}"/>
              </a:ext>
            </a:extLst>
          </p:cNvPr>
          <p:cNvGrpSpPr/>
          <p:nvPr/>
        </p:nvGrpSpPr>
        <p:grpSpPr>
          <a:xfrm>
            <a:off x="1614469" y="4387582"/>
            <a:ext cx="8963062" cy="1427886"/>
            <a:chOff x="1260000" y="1800000"/>
            <a:chExt cx="8963062" cy="142788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10B491-DF63-4CFC-BDBA-5731622CFCCA}"/>
                </a:ext>
              </a:extLst>
            </p:cNvPr>
            <p:cNvSpPr txBox="1"/>
            <p:nvPr/>
          </p:nvSpPr>
          <p:spPr>
            <a:xfrm>
              <a:off x="1260000" y="1800000"/>
              <a:ext cx="5807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2020-06-09~ 2020-06-15 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F035BD-FD97-4E21-950A-C2D4828C3424}"/>
                </a:ext>
              </a:extLst>
            </p:cNvPr>
            <p:cNvSpPr txBox="1"/>
            <p:nvPr/>
          </p:nvSpPr>
          <p:spPr>
            <a:xfrm>
              <a:off x="1260000" y="2520000"/>
              <a:ext cx="8963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배포 파일 만들기</a:t>
              </a:r>
              <a:r>
                <a:rPr lang="en-US" altLang="ko-KR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, </a:t>
              </a:r>
              <a:r>
                <a:rPr lang="ko-KR" altLang="en-US" sz="4000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마무리 최종 수정</a:t>
              </a:r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1CE500C1-8D26-49FE-AE3B-A824A310BC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8"/>
    </mc:Choice>
    <mc:Fallback xmlns="">
      <p:transition spd="slow" advTm="16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300E7E-0C4F-476D-9585-F4B602A4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17024-9908-4E35-88B8-29C1A50A864C}"/>
              </a:ext>
            </a:extLst>
          </p:cNvPr>
          <p:cNvSpPr txBox="1"/>
          <p:nvPr/>
        </p:nvSpPr>
        <p:spPr>
          <a:xfrm>
            <a:off x="1857757" y="586166"/>
            <a:ext cx="517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바람개비" panose="02020600000000000000" pitchFamily="18" charset="-127"/>
                <a:ea typeface="a바람개비" panose="02020600000000000000" pitchFamily="18" charset="-127"/>
              </a:rPr>
              <a:t>시연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B8694-BC58-4192-9601-1C971ED6BA91}"/>
              </a:ext>
            </a:extLst>
          </p:cNvPr>
          <p:cNvSpPr txBox="1"/>
          <p:nvPr/>
        </p:nvSpPr>
        <p:spPr>
          <a:xfrm>
            <a:off x="720000" y="540000"/>
            <a:ext cx="1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04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B2538-656B-4376-83D3-0B715C839CBA}"/>
              </a:ext>
            </a:extLst>
          </p:cNvPr>
          <p:cNvSpPr/>
          <p:nvPr/>
        </p:nvSpPr>
        <p:spPr>
          <a:xfrm>
            <a:off x="944725" y="1705175"/>
            <a:ext cx="10302551" cy="48099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DDB4C-2AAC-4587-AD15-5F915563E1C5}"/>
              </a:ext>
            </a:extLst>
          </p:cNvPr>
          <p:cNvSpPr txBox="1"/>
          <p:nvPr/>
        </p:nvSpPr>
        <p:spPr>
          <a:xfrm>
            <a:off x="3936120" y="3002144"/>
            <a:ext cx="4319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0519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8"/>
    </mc:Choice>
    <mc:Fallback xmlns="">
      <p:transition spd="slow" advTm="16838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81</Words>
  <Application>Microsoft Office PowerPoint</Application>
  <PresentationFormat>와이드스크린</PresentationFormat>
  <Paragraphs>31</Paragraphs>
  <Slides>6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a바람개비</vt:lpstr>
      <vt:lpstr>a시월구일3</vt:lpstr>
      <vt:lpstr>a시월구일4</vt:lpstr>
      <vt:lpstr>a옛날사진관4</vt:lpstr>
      <vt:lpstr>a옛날사진관5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uk</dc:creator>
  <cp:lastModifiedBy>lee uk</cp:lastModifiedBy>
  <cp:revision>30</cp:revision>
  <dcterms:created xsi:type="dcterms:W3CDTF">2020-05-25T08:16:59Z</dcterms:created>
  <dcterms:modified xsi:type="dcterms:W3CDTF">2020-06-09T11:45:41Z</dcterms:modified>
</cp:coreProperties>
</file>