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0" r:id="rId3"/>
    <p:sldId id="263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80" r:id="rId12"/>
    <p:sldId id="289" r:id="rId13"/>
    <p:sldId id="292" r:id="rId14"/>
    <p:sldId id="29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uk" initials="lu" lastIdx="1" clrIdx="0">
    <p:extLst>
      <p:ext uri="{19B8F6BF-5375-455C-9EA6-DF929625EA0E}">
        <p15:presenceInfo xmlns:p15="http://schemas.microsoft.com/office/powerpoint/2012/main" userId="efd935fed75ea3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A4335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>
        <p:scale>
          <a:sx n="125" d="100"/>
          <a:sy n="125" d="100"/>
        </p:scale>
        <p:origin x="-2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50516-4CC6-405B-8C05-AAFDBA70C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0FA28-640A-467E-9FE5-6E445CAA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7214A-BC1A-4F51-8B72-A017F41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55531-E2A9-47B0-B2FD-492050E2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EC5A0-29B5-47C9-A207-FA580C67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0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FFA8F-2734-44CF-AAF1-675FF9B4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C1819-12E2-4A45-A0AD-86416877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6E822-3E34-4B77-8A16-EB521874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FC381-4FA8-4D10-AF88-47882C3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DE7F8-8A10-47C1-8B60-9351FCA9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A4033E-EB69-4927-BFAC-E674D20F1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4067B-268F-4FA6-A20D-C83B60A2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B3723-3635-4712-A42F-7E2E533C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92966-F4B1-4ECA-B370-3DBACE94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75A65-201F-4A03-9A3E-18085A71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72A0F-211B-421B-89D8-ADDEC7FA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28C20-C464-44B6-9A13-3FC15F58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E3D57-5FB3-4DEA-A5F4-347314CE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17D44-D441-41DE-AF03-C23759C2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66A5C-D168-4BA5-9D2D-4BF1DC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2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69176-FF42-417E-96A7-BB13B9B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C964-5CF7-42D3-A67C-B5E6D4A9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AC78E-0541-4834-A685-FB470F9E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A420-277C-4C48-9DDC-1FA4A63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4437-1CAD-4F40-A308-27BAF55F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F57D-1B96-40D2-AF3A-B1DF22F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9C8D-B9FE-491B-8576-DFC9FCD7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36508-25EB-4F59-80B7-E094CE91B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1183-8D4C-4AD4-B98A-4B3DA25B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5CE19-F1F2-4D46-8CBF-CA31CDC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1C3A8-7400-4D62-BD22-4BD9B31F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96E3-993E-4F26-BAED-EA3F402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D8D1D-6F35-4412-A4B0-8EE819F4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4DF08-8CC6-42AA-A0CC-AA38ADFD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DEA16-1726-48E7-9C1F-E21AB5114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25B982-48FE-4606-8BB7-7A11F6F0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60AAC7-FDE1-421C-BC96-F52048D7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301BFC-0669-409D-87EC-B1075590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006CA0-A7D4-466D-8AE1-8C94FAA3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4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104E-7CA8-4C2E-9B4B-FF36A33F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3B7049-B864-4D19-9CB6-A7D99556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7F2D2-3313-4776-87D6-B10F972A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7A0E7-E163-40E7-A8BF-0BF06BB1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C00CC8-F2FB-47C2-97A2-D596CB0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AF8DD9-EE79-4898-8829-A9D02D48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CB3CB-B411-455D-AD90-4CAC3972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0C2EC-7633-4F5B-83EF-538AF652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999FE-94B1-48DC-B7CD-3AD0C759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32C077-26C2-457C-8E8F-F497DE96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8CFD0-A859-4264-9A2B-6DDAF0C5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0E8CE-9ADF-421D-ACFB-1241B02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2A393-5FA5-4BBC-891F-E1E72AA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8AADE-67D8-456C-BAF5-04A3D08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C3243-886E-4A4A-AEBA-95CD472C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7871A-952E-4932-8284-889497790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10BAF-2BF5-4C56-8079-0C215A85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13FDB-53CF-4512-8401-5E1F7E5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B2D8D-5D47-455B-9747-31E424DF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DB2A6-F2EB-4443-902A-1E547F9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5A6AD-3CFE-46AF-B1C7-8342A6695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1F7BF-2C5D-469A-BC91-A037A3DBB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FA32-7B91-48A1-A37A-12B25486CA43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BF277-A383-4F70-997D-0129386E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7CDCB-1485-471D-B053-A95E7B8E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E602-DE2D-4422-BA96-29FAFD893C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hploveme/4582757611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F01EF8-51E4-4FA9-84C7-C2B8659BAD05}"/>
              </a:ext>
            </a:extLst>
          </p:cNvPr>
          <p:cNvGrpSpPr/>
          <p:nvPr/>
        </p:nvGrpSpPr>
        <p:grpSpPr>
          <a:xfrm>
            <a:off x="1397000" y="1159749"/>
            <a:ext cx="9398000" cy="4538502"/>
            <a:chOff x="1397000" y="1159749"/>
            <a:chExt cx="9398000" cy="45385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CF2526-61D5-4A89-8CE5-3711BF9CFF44}"/>
                </a:ext>
              </a:extLst>
            </p:cNvPr>
            <p:cNvSpPr txBox="1"/>
            <p:nvPr/>
          </p:nvSpPr>
          <p:spPr>
            <a:xfrm>
              <a:off x="1397000" y="1159749"/>
              <a:ext cx="93980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500" dirty="0">
                  <a:solidFill>
                    <a:schemeClr val="bg1"/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스크립트 언어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6309DC-CBA0-400C-8780-7E395747BB43}"/>
                </a:ext>
              </a:extLst>
            </p:cNvPr>
            <p:cNvSpPr txBox="1"/>
            <p:nvPr/>
          </p:nvSpPr>
          <p:spPr>
            <a:xfrm>
              <a:off x="7423698" y="2946967"/>
              <a:ext cx="3282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TERM PROJECT</a:t>
              </a:r>
              <a:endParaRPr lang="ko-KR" altLang="en-US" sz="3200" b="1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2A1BEC-882D-4DEF-BB9A-A30929313E06}"/>
                </a:ext>
              </a:extLst>
            </p:cNvPr>
            <p:cNvSpPr txBox="1"/>
            <p:nvPr/>
          </p:nvSpPr>
          <p:spPr>
            <a:xfrm>
              <a:off x="9220200" y="4744144"/>
              <a:ext cx="1485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백도열</a:t>
              </a:r>
              <a:endParaRPr lang="en-US" altLang="ko-KR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  <a:p>
              <a:pPr algn="r"/>
              <a:r>
                <a:rPr lang="ko-KR" altLang="en-US" sz="2800" dirty="0" err="1">
                  <a:solidFill>
                    <a:schemeClr val="bg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이언권</a:t>
              </a:r>
              <a:endParaRPr lang="ko-KR" altLang="en-US" sz="2800" dirty="0">
                <a:solidFill>
                  <a:schemeClr val="bg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52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40" y="4436316"/>
            <a:ext cx="1800000" cy="1800000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40" y="2276316"/>
            <a:ext cx="1800000" cy="18000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4942332" y="4436316"/>
            <a:ext cx="1800000" cy="18000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32" y="2276316"/>
            <a:ext cx="1800000" cy="180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780BBD-1793-42D0-B801-1DECECA0BD34}"/>
              </a:ext>
            </a:extLst>
          </p:cNvPr>
          <p:cNvSpPr/>
          <p:nvPr/>
        </p:nvSpPr>
        <p:spPr>
          <a:xfrm>
            <a:off x="2786401" y="2244300"/>
            <a:ext cx="1197421" cy="396311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DDB5FF-93CD-418D-8035-64E9B0F64B10}"/>
              </a:ext>
            </a:extLst>
          </p:cNvPr>
          <p:cNvSpPr txBox="1"/>
          <p:nvPr/>
        </p:nvSpPr>
        <p:spPr>
          <a:xfrm>
            <a:off x="2786404" y="4225858"/>
            <a:ext cx="1197420" cy="19815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0" bIns="0" rtlCol="0" anchor="ctr" anchorCtr="0">
            <a:noAutofit/>
          </a:bodyPr>
          <a:lstStyle/>
          <a:p>
            <a:pPr algn="ct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C74BF6-17B6-4F61-ACCC-321DCC0275BD}"/>
              </a:ext>
            </a:extLst>
          </p:cNvPr>
          <p:cNvSpPr txBox="1"/>
          <p:nvPr/>
        </p:nvSpPr>
        <p:spPr>
          <a:xfrm>
            <a:off x="2786403" y="2244301"/>
            <a:ext cx="1197420" cy="1981557"/>
          </a:xfrm>
          <a:prstGeom prst="rect">
            <a:avLst/>
          </a:prstGeom>
          <a:noFill/>
          <a:ln>
            <a:noFill/>
          </a:ln>
        </p:spPr>
        <p:txBody>
          <a:bodyPr wrap="square" rIns="90000" bIns="0" rtlCol="0" anchor="ctr" anchorCtr="1">
            <a:noAutofit/>
          </a:bodyPr>
          <a:lstStyle/>
          <a:p>
            <a:pPr algn="ct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2281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29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EE91748-EAE6-42C2-B2D9-301EDFD40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699" y="1593719"/>
            <a:ext cx="6900419" cy="48526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EA8CCD-1795-408F-905B-8170F26A93A4}"/>
              </a:ext>
            </a:extLst>
          </p:cNvPr>
          <p:cNvSpPr/>
          <p:nvPr/>
        </p:nvSpPr>
        <p:spPr>
          <a:xfrm>
            <a:off x="3244501" y="4648768"/>
            <a:ext cx="2298584" cy="32717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281F4-56E7-420B-8E87-E035616521C0}"/>
              </a:ext>
            </a:extLst>
          </p:cNvPr>
          <p:cNvSpPr/>
          <p:nvPr/>
        </p:nvSpPr>
        <p:spPr>
          <a:xfrm>
            <a:off x="5653318" y="4648768"/>
            <a:ext cx="2298584" cy="32717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129D1EB-E072-4D2A-8EDA-5054A4449CA9}"/>
              </a:ext>
            </a:extLst>
          </p:cNvPr>
          <p:cNvCxnSpPr>
            <a:cxnSpLocks/>
          </p:cNvCxnSpPr>
          <p:nvPr/>
        </p:nvCxnSpPr>
        <p:spPr>
          <a:xfrm flipV="1">
            <a:off x="6799663" y="3806474"/>
            <a:ext cx="0" cy="84229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CB4E5F9-B761-4E14-BA8B-C286B16F3383}"/>
              </a:ext>
            </a:extLst>
          </p:cNvPr>
          <p:cNvCxnSpPr>
            <a:cxnSpLocks/>
          </p:cNvCxnSpPr>
          <p:nvPr/>
        </p:nvCxnSpPr>
        <p:spPr>
          <a:xfrm flipH="1" flipV="1">
            <a:off x="4369595" y="2956560"/>
            <a:ext cx="0" cy="169220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73030B-EF8A-4EDB-AB39-DE379D3C6B67}"/>
              </a:ext>
            </a:extLst>
          </p:cNvPr>
          <p:cNvCxnSpPr>
            <a:cxnSpLocks/>
          </p:cNvCxnSpPr>
          <p:nvPr/>
        </p:nvCxnSpPr>
        <p:spPr>
          <a:xfrm>
            <a:off x="4333880" y="2985139"/>
            <a:ext cx="46800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848E20-88D0-442B-BC98-5C942D13CDD4}"/>
              </a:ext>
            </a:extLst>
          </p:cNvPr>
          <p:cNvCxnSpPr>
            <a:cxnSpLocks/>
          </p:cNvCxnSpPr>
          <p:nvPr/>
        </p:nvCxnSpPr>
        <p:spPr>
          <a:xfrm>
            <a:off x="6761567" y="3835053"/>
            <a:ext cx="2232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94958F-968F-4633-9316-0E75820AB709}"/>
              </a:ext>
            </a:extLst>
          </p:cNvPr>
          <p:cNvGrpSpPr/>
          <p:nvPr/>
        </p:nvGrpSpPr>
        <p:grpSpPr>
          <a:xfrm>
            <a:off x="9144001" y="3575488"/>
            <a:ext cx="2598224" cy="860923"/>
            <a:chOff x="9144001" y="3575488"/>
            <a:chExt cx="2598224" cy="86092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F5E02E6-998A-4E10-87EF-90C3AE896423}"/>
                </a:ext>
              </a:extLst>
            </p:cNvPr>
            <p:cNvSpPr/>
            <p:nvPr/>
          </p:nvSpPr>
          <p:spPr>
            <a:xfrm>
              <a:off x="9144001" y="3575488"/>
              <a:ext cx="2598224" cy="860923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E2B685-AD10-4C94-8E98-6AB3D2EF8899}"/>
                </a:ext>
              </a:extLst>
            </p:cNvPr>
            <p:cNvSpPr txBox="1"/>
            <p:nvPr/>
          </p:nvSpPr>
          <p:spPr>
            <a:xfrm>
              <a:off x="9838963" y="3616635"/>
              <a:ext cx="1208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백도열</a:t>
              </a:r>
              <a:endParaRPr lang="en-US" altLang="ko-KR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9EAF94-B018-4485-B8F3-19C1E8E4A360}"/>
                </a:ext>
              </a:extLst>
            </p:cNvPr>
            <p:cNvSpPr txBox="1"/>
            <p:nvPr/>
          </p:nvSpPr>
          <p:spPr>
            <a:xfrm>
              <a:off x="9304427" y="3980790"/>
              <a:ext cx="227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Commit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</a:t>
              </a:r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25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회</a:t>
              </a:r>
              <a:endParaRPr lang="en-US" altLang="ko-KR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7A53481-023A-4001-9BF8-1D994CCD79DE}"/>
              </a:ext>
            </a:extLst>
          </p:cNvPr>
          <p:cNvGrpSpPr/>
          <p:nvPr/>
        </p:nvGrpSpPr>
        <p:grpSpPr>
          <a:xfrm>
            <a:off x="9144001" y="2426254"/>
            <a:ext cx="2598224" cy="860923"/>
            <a:chOff x="9144001" y="2426254"/>
            <a:chExt cx="2598224" cy="860923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0ADC68A-139D-4682-B36E-52283C3B51F8}"/>
                </a:ext>
              </a:extLst>
            </p:cNvPr>
            <p:cNvSpPr/>
            <p:nvPr/>
          </p:nvSpPr>
          <p:spPr>
            <a:xfrm>
              <a:off x="9144001" y="2426254"/>
              <a:ext cx="2598224" cy="860923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CC35C1-084D-4913-B432-7C59A8C0CBA6}"/>
                </a:ext>
              </a:extLst>
            </p:cNvPr>
            <p:cNvSpPr txBox="1"/>
            <p:nvPr/>
          </p:nvSpPr>
          <p:spPr>
            <a:xfrm>
              <a:off x="9838963" y="2467401"/>
              <a:ext cx="1208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이언권</a:t>
              </a:r>
              <a:endParaRPr lang="en-US" altLang="ko-KR" sz="2000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793554-0EF9-4620-924C-9FD492309181}"/>
                </a:ext>
              </a:extLst>
            </p:cNvPr>
            <p:cNvSpPr txBox="1"/>
            <p:nvPr/>
          </p:nvSpPr>
          <p:spPr>
            <a:xfrm>
              <a:off x="9304427" y="2831556"/>
              <a:ext cx="227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Commit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</a:t>
              </a:r>
              <a:r>
                <a:rPr lang="en-US" altLang="ko-KR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30</a:t>
              </a:r>
              <a:r>
                <a:rPr lang="ko-KR" altLang="en-US" dirty="0"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회</a:t>
              </a:r>
              <a:endParaRPr lang="en-US" altLang="ko-KR" dirty="0"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1BC9B1E-51B8-4CC6-B135-E3FF73CCBD21}"/>
              </a:ext>
            </a:extLst>
          </p:cNvPr>
          <p:cNvGrpSpPr/>
          <p:nvPr/>
        </p:nvGrpSpPr>
        <p:grpSpPr>
          <a:xfrm>
            <a:off x="9144001" y="5224397"/>
            <a:ext cx="2598224" cy="860923"/>
            <a:chOff x="9144001" y="4957697"/>
            <a:chExt cx="2598224" cy="86092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51C0074-A90D-4FE9-BAF4-3BF3C5ADF068}"/>
                </a:ext>
              </a:extLst>
            </p:cNvPr>
            <p:cNvSpPr/>
            <p:nvPr/>
          </p:nvSpPr>
          <p:spPr>
            <a:xfrm>
              <a:off x="9144001" y="4957697"/>
              <a:ext cx="2598224" cy="860923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B4C68B-906C-4E3A-9D5D-C37197B8AEC5}"/>
                </a:ext>
              </a:extLst>
            </p:cNvPr>
            <p:cNvSpPr txBox="1"/>
            <p:nvPr/>
          </p:nvSpPr>
          <p:spPr>
            <a:xfrm>
              <a:off x="9144001" y="5064993"/>
              <a:ext cx="2598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FF0000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총 </a:t>
              </a:r>
              <a:r>
                <a:rPr lang="en-US" altLang="ko-KR" sz="3600" dirty="0">
                  <a:solidFill>
                    <a:srgbClr val="FF0000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55</a:t>
              </a:r>
              <a:r>
                <a:rPr lang="ko-KR" altLang="en-US" sz="3600" dirty="0">
                  <a:solidFill>
                    <a:srgbClr val="FF0000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회</a:t>
              </a:r>
              <a:endParaRPr lang="en-US" altLang="ko-KR" sz="3600" dirty="0">
                <a:solidFill>
                  <a:srgbClr val="FF0000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77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4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C90ACD-3BAC-4877-9FBB-46F8F4570915}"/>
              </a:ext>
            </a:extLst>
          </p:cNvPr>
          <p:cNvSpPr/>
          <p:nvPr/>
        </p:nvSpPr>
        <p:spPr>
          <a:xfrm>
            <a:off x="944723" y="1705174"/>
            <a:ext cx="10302551" cy="480993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47DED-CC7E-466A-A0D2-93C778420885}"/>
              </a:ext>
            </a:extLst>
          </p:cNvPr>
          <p:cNvSpPr txBox="1"/>
          <p:nvPr/>
        </p:nvSpPr>
        <p:spPr>
          <a:xfrm>
            <a:off x="3936120" y="3002144"/>
            <a:ext cx="43197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126995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0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E45AB5-FFDC-432F-B7FE-90158DF4F432}"/>
              </a:ext>
            </a:extLst>
          </p:cNvPr>
          <p:cNvSpPr/>
          <p:nvPr/>
        </p:nvSpPr>
        <p:spPr>
          <a:xfrm>
            <a:off x="8054501" y="2479947"/>
            <a:ext cx="3397813" cy="3600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1985-3921-49E8-8E6F-495F1F523B85}"/>
              </a:ext>
            </a:extLst>
          </p:cNvPr>
          <p:cNvSpPr txBox="1"/>
          <p:nvPr/>
        </p:nvSpPr>
        <p:spPr>
          <a:xfrm>
            <a:off x="8054501" y="3125785"/>
            <a:ext cx="3397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각지의 관광지 정보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프로그램</a:t>
            </a: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지역 검색을 통해 정보와 지도 위치를 찾을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검색 후 정보 또는 위치를 선택 할 수 있다</a:t>
            </a:r>
            <a:r>
              <a:rPr lang="en-US" altLang="ko-KR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AEB61C-EBD2-4614-AC0B-FC6B7BCBF9A4}"/>
              </a:ext>
            </a:extLst>
          </p:cNvPr>
          <p:cNvSpPr/>
          <p:nvPr/>
        </p:nvSpPr>
        <p:spPr>
          <a:xfrm>
            <a:off x="946297" y="1722223"/>
            <a:ext cx="10506017" cy="57252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19D0BE-411D-4C5D-B02A-7EC8D7D48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97" y="2479947"/>
            <a:ext cx="6736937" cy="36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8E9268-0768-4973-AD7D-5A843F079109}"/>
              </a:ext>
            </a:extLst>
          </p:cNvPr>
          <p:cNvSpPr txBox="1"/>
          <p:nvPr/>
        </p:nvSpPr>
        <p:spPr>
          <a:xfrm>
            <a:off x="946297" y="1777653"/>
            <a:ext cx="1050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전국 관광지 정보</a:t>
            </a:r>
            <a:r>
              <a:rPr lang="en-US" altLang="ko-KR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, </a:t>
            </a:r>
            <a:r>
              <a:rPr lang="ko-KR" altLang="en-US" sz="24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위치 찾기 프로그램  </a:t>
            </a:r>
          </a:p>
        </p:txBody>
      </p:sp>
    </p:spTree>
    <p:extLst>
      <p:ext uri="{BB962C8B-B14F-4D97-AF65-F5344CB8AC3E}">
        <p14:creationId xmlns:p14="http://schemas.microsoft.com/office/powerpoint/2010/main" val="206461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D99AA607-645F-437F-BBDB-292B60BB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F54345-8485-418A-9D3E-0AC9735C16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D7FA3-80B9-4058-9D5E-5F3C9A5C280B}"/>
              </a:ext>
            </a:extLst>
          </p:cNvPr>
          <p:cNvCxnSpPr>
            <a:cxnSpLocks/>
          </p:cNvCxnSpPr>
          <p:nvPr/>
        </p:nvCxnSpPr>
        <p:spPr>
          <a:xfrm>
            <a:off x="1646513" y="0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4AF1C3-1F91-4D75-B5B6-46733D07DC6D}"/>
              </a:ext>
            </a:extLst>
          </p:cNvPr>
          <p:cNvCxnSpPr>
            <a:cxnSpLocks/>
          </p:cNvCxnSpPr>
          <p:nvPr/>
        </p:nvCxnSpPr>
        <p:spPr>
          <a:xfrm>
            <a:off x="1646513" y="5330335"/>
            <a:ext cx="0" cy="15276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665126F-21A9-468C-96E3-A3F919D53CD6}"/>
              </a:ext>
            </a:extLst>
          </p:cNvPr>
          <p:cNvGrpSpPr/>
          <p:nvPr/>
        </p:nvGrpSpPr>
        <p:grpSpPr>
          <a:xfrm>
            <a:off x="2559698" y="1163833"/>
            <a:ext cx="9632302" cy="1015663"/>
            <a:chOff x="2410149" y="875774"/>
            <a:chExt cx="9632302" cy="10156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E7528-36A5-4C52-84E7-8626A8154D0F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프로그램 소개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E5716A-BB43-4D7C-930C-CC1459D6A221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01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8A87A0-4A18-4C9F-B87F-DB96DD502F5B}"/>
              </a:ext>
            </a:extLst>
          </p:cNvPr>
          <p:cNvGrpSpPr/>
          <p:nvPr/>
        </p:nvGrpSpPr>
        <p:grpSpPr>
          <a:xfrm>
            <a:off x="2559698" y="2335390"/>
            <a:ext cx="9632302" cy="1015663"/>
            <a:chOff x="2410149" y="2239370"/>
            <a:chExt cx="9632302" cy="10156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8928DC-0E27-4AD3-9691-7C681D60AB00}"/>
                </a:ext>
              </a:extLst>
            </p:cNvPr>
            <p:cNvSpPr txBox="1"/>
            <p:nvPr/>
          </p:nvSpPr>
          <p:spPr>
            <a:xfrm>
              <a:off x="3572483" y="2485592"/>
              <a:ext cx="846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2DDAF-900D-42FE-8D77-E508BA5A6DC0}"/>
                </a:ext>
              </a:extLst>
            </p:cNvPr>
            <p:cNvSpPr txBox="1"/>
            <p:nvPr/>
          </p:nvSpPr>
          <p:spPr>
            <a:xfrm>
              <a:off x="2410149" y="2239370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6FF80B-4742-4495-9B12-92A085F003B9}"/>
              </a:ext>
            </a:extLst>
          </p:cNvPr>
          <p:cNvGrpSpPr/>
          <p:nvPr/>
        </p:nvGrpSpPr>
        <p:grpSpPr>
          <a:xfrm>
            <a:off x="2559698" y="3506947"/>
            <a:ext cx="9632300" cy="1015663"/>
            <a:chOff x="2410149" y="3602966"/>
            <a:chExt cx="9632300" cy="101566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96A825-5FD9-430D-9115-D3EED410C504}"/>
                </a:ext>
              </a:extLst>
            </p:cNvPr>
            <p:cNvSpPr txBox="1"/>
            <p:nvPr/>
          </p:nvSpPr>
          <p:spPr>
            <a:xfrm>
              <a:off x="3572482" y="3849188"/>
              <a:ext cx="8469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GIT </a:t>
              </a:r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통계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2D65D-07FC-48DF-8CDF-7EAE9304CF7F}"/>
                </a:ext>
              </a:extLst>
            </p:cNvPr>
            <p:cNvSpPr txBox="1"/>
            <p:nvPr/>
          </p:nvSpPr>
          <p:spPr>
            <a:xfrm>
              <a:off x="2410149" y="3602966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03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75BC23-9A48-4A33-99E3-D8E7FC703A5A}"/>
              </a:ext>
            </a:extLst>
          </p:cNvPr>
          <p:cNvGrpSpPr/>
          <p:nvPr/>
        </p:nvGrpSpPr>
        <p:grpSpPr>
          <a:xfrm>
            <a:off x="2559698" y="4678504"/>
            <a:ext cx="9632300" cy="1015663"/>
            <a:chOff x="2410149" y="4966563"/>
            <a:chExt cx="9632300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A151E3-22EC-463E-BDD1-38A1F6DF7EE7}"/>
                </a:ext>
              </a:extLst>
            </p:cNvPr>
            <p:cNvSpPr txBox="1"/>
            <p:nvPr/>
          </p:nvSpPr>
          <p:spPr>
            <a:xfrm>
              <a:off x="3572483" y="5212785"/>
              <a:ext cx="84699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bg1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시연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A5E18F-4223-4AF4-9504-BC7125C218BD}"/>
                </a:ext>
              </a:extLst>
            </p:cNvPr>
            <p:cNvSpPr txBox="1"/>
            <p:nvPr/>
          </p:nvSpPr>
          <p:spPr>
            <a:xfrm>
              <a:off x="2410149" y="4966563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04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6D56E5-5BE2-4647-85FE-7D93D841E430}"/>
              </a:ext>
            </a:extLst>
          </p:cNvPr>
          <p:cNvCxnSpPr>
            <a:cxnSpLocks/>
          </p:cNvCxnSpPr>
          <p:nvPr/>
        </p:nvCxnSpPr>
        <p:spPr>
          <a:xfrm>
            <a:off x="1646513" y="1815664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C0740FD-8925-4007-A243-8EEE4483919E}"/>
              </a:ext>
            </a:extLst>
          </p:cNvPr>
          <p:cNvCxnSpPr>
            <a:cxnSpLocks/>
          </p:cNvCxnSpPr>
          <p:nvPr/>
        </p:nvCxnSpPr>
        <p:spPr>
          <a:xfrm>
            <a:off x="1646513" y="2987221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6407ABF-6562-4973-8423-333F8CC2E6B4}"/>
              </a:ext>
            </a:extLst>
          </p:cNvPr>
          <p:cNvCxnSpPr>
            <a:cxnSpLocks/>
          </p:cNvCxnSpPr>
          <p:nvPr/>
        </p:nvCxnSpPr>
        <p:spPr>
          <a:xfrm>
            <a:off x="1646513" y="4158778"/>
            <a:ext cx="0" cy="8835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218A327-F4FC-47AD-ABB0-C513DC5E70B5}"/>
              </a:ext>
            </a:extLst>
          </p:cNvPr>
          <p:cNvSpPr>
            <a:spLocks noChangeAspect="1"/>
          </p:cNvSpPr>
          <p:nvPr/>
        </p:nvSpPr>
        <p:spPr>
          <a:xfrm>
            <a:off x="1502513" y="2699221"/>
            <a:ext cx="288000" cy="2880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EAF8DC-497E-472D-BD0D-B022F8D4B12E}"/>
              </a:ext>
            </a:extLst>
          </p:cNvPr>
          <p:cNvSpPr>
            <a:spLocks noChangeAspect="1"/>
          </p:cNvSpPr>
          <p:nvPr/>
        </p:nvSpPr>
        <p:spPr>
          <a:xfrm>
            <a:off x="1502513" y="3870778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6A4ECB-951A-44F8-A472-B691FA72ED9B}"/>
              </a:ext>
            </a:extLst>
          </p:cNvPr>
          <p:cNvSpPr>
            <a:spLocks noChangeAspect="1"/>
          </p:cNvSpPr>
          <p:nvPr/>
        </p:nvSpPr>
        <p:spPr>
          <a:xfrm>
            <a:off x="1502513" y="1527664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1C466AB-2A17-4612-80CA-8C876D7181E9}"/>
              </a:ext>
            </a:extLst>
          </p:cNvPr>
          <p:cNvSpPr>
            <a:spLocks noChangeAspect="1"/>
          </p:cNvSpPr>
          <p:nvPr/>
        </p:nvSpPr>
        <p:spPr>
          <a:xfrm>
            <a:off x="1502513" y="5042335"/>
            <a:ext cx="288000" cy="288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9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121920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B8538C-5AF0-46F9-9382-FA314ADB8021}"/>
              </a:ext>
            </a:extLst>
          </p:cNvPr>
          <p:cNvSpPr/>
          <p:nvPr/>
        </p:nvSpPr>
        <p:spPr>
          <a:xfrm>
            <a:off x="4205994" y="2704913"/>
            <a:ext cx="3780008" cy="22176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372B5-BE3B-4E6C-A541-56B6E600A870}"/>
              </a:ext>
            </a:extLst>
          </p:cNvPr>
          <p:cNvSpPr txBox="1"/>
          <p:nvPr/>
        </p:nvSpPr>
        <p:spPr>
          <a:xfrm>
            <a:off x="6096001" y="2706522"/>
            <a:ext cx="1890000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13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6F678-DE2E-439F-9D87-603CBF96D17F}"/>
              </a:ext>
            </a:extLst>
          </p:cNvPr>
          <p:cNvSpPr txBox="1"/>
          <p:nvPr/>
        </p:nvSpPr>
        <p:spPr>
          <a:xfrm>
            <a:off x="4205998" y="2706522"/>
            <a:ext cx="1889999" cy="2215991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13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36280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121920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00" y="2704913"/>
            <a:ext cx="2217600" cy="22176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85E31-7E4C-49F5-928E-F8ECB5BE19F3}"/>
              </a:ext>
            </a:extLst>
          </p:cNvPr>
          <p:cNvSpPr/>
          <p:nvPr/>
        </p:nvSpPr>
        <p:spPr>
          <a:xfrm>
            <a:off x="944723" y="1705174"/>
            <a:ext cx="2522077" cy="112362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19300-D30E-482E-980B-E09A48E09BDF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91692-863B-47BC-B331-87AD121B99A3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0316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121920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97" y="2704913"/>
            <a:ext cx="2217600" cy="22176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0" y="3114805"/>
            <a:ext cx="1108800" cy="11088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EED94C-D32A-4F21-858A-1EE48EC5CDFD}"/>
              </a:ext>
            </a:extLst>
          </p:cNvPr>
          <p:cNvSpPr/>
          <p:nvPr/>
        </p:nvSpPr>
        <p:spPr>
          <a:xfrm>
            <a:off x="944723" y="1705174"/>
            <a:ext cx="2522077" cy="110799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49983-8DC5-403A-BC1A-A55B64036826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4EA6B-BFDF-4A7D-A067-3176B0EF7AA6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1144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704913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4987200" y="2704913"/>
            <a:ext cx="2217600" cy="22176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0" y="3114000"/>
            <a:ext cx="1108800" cy="11088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0" y="3114000"/>
            <a:ext cx="1108800" cy="1108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1813F9-AE19-4214-9971-B17825123C6D}"/>
              </a:ext>
            </a:extLst>
          </p:cNvPr>
          <p:cNvSpPr/>
          <p:nvPr/>
        </p:nvSpPr>
        <p:spPr>
          <a:xfrm>
            <a:off x="944723" y="1705174"/>
            <a:ext cx="2522077" cy="110799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62782-CA56-4EDD-A6B6-6A50B1A25E2B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7A354-7802-4EC8-B46C-DABBBA031D84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6430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실외, 물, 보트, 대형이(가) 표시된 사진&#10;&#10;자동 생성된 설명">
            <a:extLst>
              <a:ext uri="{FF2B5EF4-FFF2-40B4-BE49-F238E27FC236}">
                <a16:creationId xmlns:a16="http://schemas.microsoft.com/office/drawing/2014/main" id="{6CC4B166-8AF1-4511-B1D8-6561E1EC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90" b="970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7AF6B-3E3F-43A6-9602-4A092ECFA3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530DA5-A334-4388-9F91-52486CD7CB1A}"/>
              </a:ext>
            </a:extLst>
          </p:cNvPr>
          <p:cNvGrpSpPr/>
          <p:nvPr/>
        </p:nvGrpSpPr>
        <p:grpSpPr>
          <a:xfrm>
            <a:off x="720000" y="578056"/>
            <a:ext cx="9632302" cy="1015663"/>
            <a:chOff x="2410149" y="875774"/>
            <a:chExt cx="9632302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2F84-7465-4C42-961D-86DDB1E4C691}"/>
                </a:ext>
              </a:extLst>
            </p:cNvPr>
            <p:cNvSpPr txBox="1"/>
            <p:nvPr/>
          </p:nvSpPr>
          <p:spPr>
            <a:xfrm>
              <a:off x="3572482" y="1121996"/>
              <a:ext cx="84699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solidFill>
                    <a:schemeClr val="accent4"/>
                  </a:solidFill>
                  <a:latin typeface="a바람개비" panose="02020600000000000000" pitchFamily="18" charset="-127"/>
                  <a:ea typeface="a바람개비" panose="02020600000000000000" pitchFamily="18" charset="-127"/>
                </a:rPr>
                <a:t>구현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55FA15-6A76-4A32-BC59-4ED5BD4BCE3B}"/>
                </a:ext>
              </a:extLst>
            </p:cNvPr>
            <p:cNvSpPr txBox="1"/>
            <p:nvPr/>
          </p:nvSpPr>
          <p:spPr>
            <a:xfrm>
              <a:off x="2410149" y="875774"/>
              <a:ext cx="1151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solidFill>
                    <a:schemeClr val="bg1">
                      <a:lumMod val="50000"/>
                    </a:schemeClr>
                  </a:solidFill>
                  <a:latin typeface="a옛날사진관4" panose="02020600000000000000" pitchFamily="18" charset="-127"/>
                  <a:ea typeface="a옛날사진관4" panose="02020600000000000000" pitchFamily="18" charset="-127"/>
                </a:rPr>
                <a:t>02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endParaRP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C3F06792-376C-4143-8C6C-FB0D9035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00" y="2616336"/>
            <a:ext cx="2217600" cy="22176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936423-6D9D-4BAF-BA4D-E68D388ABB28}"/>
              </a:ext>
            </a:extLst>
          </p:cNvPr>
          <p:cNvGrpSpPr/>
          <p:nvPr/>
        </p:nvGrpSpPr>
        <p:grpSpPr>
          <a:xfrm>
            <a:off x="946800" y="4501058"/>
            <a:ext cx="1108800" cy="1108800"/>
            <a:chOff x="5117750" y="3216403"/>
            <a:chExt cx="1080000" cy="108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664B91-C383-4C9F-AC2D-16DE39DF9819}"/>
                </a:ext>
              </a:extLst>
            </p:cNvPr>
            <p:cNvSpPr/>
            <p:nvPr/>
          </p:nvSpPr>
          <p:spPr>
            <a:xfrm>
              <a:off x="5117750" y="3216403"/>
              <a:ext cx="1080000" cy="1080000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8DC1C26B-2761-4289-8A39-21CAEF4C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750" y="3359503"/>
              <a:ext cx="1080000" cy="793800"/>
            </a:xfrm>
            <a:prstGeom prst="rect">
              <a:avLst/>
            </a:prstGeom>
          </p:spPr>
        </p:pic>
      </p:grpSp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43E4EB7E-9996-48C8-80D3-ABCB6FB21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0" y="3114000"/>
            <a:ext cx="1108800" cy="1108800"/>
          </a:xfrm>
          <a:prstGeom prst="rect">
            <a:avLst/>
          </a:prstGeom>
        </p:spPr>
      </p:pic>
      <p:pic>
        <p:nvPicPr>
          <p:cNvPr id="26" name="그림 25" descr="표지판이(가) 표시된 사진&#10;&#10;자동 생성된 설명">
            <a:extLst>
              <a:ext uri="{FF2B5EF4-FFF2-40B4-BE49-F238E27FC236}">
                <a16:creationId xmlns:a16="http://schemas.microsoft.com/office/drawing/2014/main" id="{745A0644-0100-44DE-85B9-16BD3396E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00" y="3114000"/>
            <a:ext cx="1108800" cy="1108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B28B3B-9E1A-4215-9507-CD94E1BC9C2D}"/>
              </a:ext>
            </a:extLst>
          </p:cNvPr>
          <p:cNvSpPr/>
          <p:nvPr/>
        </p:nvSpPr>
        <p:spPr>
          <a:xfrm>
            <a:off x="944723" y="1705174"/>
            <a:ext cx="2522077" cy="110799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3AAB00-7C10-4899-8CBC-78E5A6A44736}"/>
              </a:ext>
            </a:extLst>
          </p:cNvPr>
          <p:cNvSpPr txBox="1"/>
          <p:nvPr/>
        </p:nvSpPr>
        <p:spPr>
          <a:xfrm>
            <a:off x="2211355" y="1720800"/>
            <a:ext cx="125544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rtlCol="0">
            <a:spAutoFit/>
          </a:bodyPr>
          <a:lstStyle/>
          <a:p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색</a:t>
            </a:r>
            <a:endParaRPr lang="ko-KR" alt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ABCFE-EFEA-4C17-893F-0525131DCB96}"/>
              </a:ext>
            </a:extLst>
          </p:cNvPr>
          <p:cNvSpPr txBox="1"/>
          <p:nvPr/>
        </p:nvSpPr>
        <p:spPr>
          <a:xfrm>
            <a:off x="946800" y="1720800"/>
            <a:ext cx="1261200" cy="1107996"/>
          </a:xfrm>
          <a:prstGeom prst="rect">
            <a:avLst/>
          </a:prstGeom>
          <a:noFill/>
          <a:ln>
            <a:noFill/>
          </a:ln>
        </p:spPr>
        <p:txBody>
          <a:bodyPr wrap="square" rIns="0" rtlCol="0">
            <a:spAutoFit/>
          </a:bodyPr>
          <a:lstStyle/>
          <a:p>
            <a:pPr algn="r"/>
            <a:r>
              <a:rPr lang="ko-KR" altLang="en-US" sz="66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검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101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18306">
        <p159:morph option="byObject"/>
      </p:transition>
    </mc:Choice>
    <mc:Fallback xmlns="">
      <p:transition advTm="18306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133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a바람개비</vt:lpstr>
      <vt:lpstr>a시월구일3</vt:lpstr>
      <vt:lpstr>a시월구일4</vt:lpstr>
      <vt:lpstr>a옛날사진관4</vt:lpstr>
      <vt:lpstr>a옛날사진관5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uk</dc:creator>
  <cp:lastModifiedBy>lee uk</cp:lastModifiedBy>
  <cp:revision>50</cp:revision>
  <dcterms:created xsi:type="dcterms:W3CDTF">2020-05-25T08:16:59Z</dcterms:created>
  <dcterms:modified xsi:type="dcterms:W3CDTF">2020-06-21T09:22:57Z</dcterms:modified>
</cp:coreProperties>
</file>