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9152F8E7-52C8-4559-A430-C1352B9FFE43}"/>
    <pc:docChg chg="undo redo custSel addSld delSld modSld sldOrd">
      <pc:chgData name="Jonas Goltz" userId="cf3dc6f00c0efa3d" providerId="LiveId" clId="{9152F8E7-52C8-4559-A430-C1352B9FFE43}" dt="2017-12-04T17:10:43.905" v="1864" actId="20577"/>
      <pc:docMkLst>
        <pc:docMk/>
      </pc:docMkLst>
      <pc:sldChg chg="addSp delSp modSp">
        <pc:chgData name="Jonas Goltz" userId="cf3dc6f00c0efa3d" providerId="LiveId" clId="{9152F8E7-52C8-4559-A430-C1352B9FFE43}" dt="2017-12-04T01:09:10.079" v="883" actId="20577"/>
        <pc:sldMkLst>
          <pc:docMk/>
          <pc:sldMk cId="2080585583" sldId="256"/>
        </pc:sldMkLst>
        <pc:spChg chg="mod">
          <ac:chgData name="Jonas Goltz" userId="cf3dc6f00c0efa3d" providerId="LiveId" clId="{9152F8E7-52C8-4559-A430-C1352B9FFE43}" dt="2017-12-04T01:09:10.079" v="883" actId="20577"/>
          <ac:spMkLst>
            <pc:docMk/>
            <pc:sldMk cId="2080585583" sldId="256"/>
            <ac:spMk id="2" creationId="{476F8AC8-6CF1-4131-BEB6-9E7318AB112D}"/>
          </ac:spMkLst>
        </pc:spChg>
        <pc:spChg chg="mod">
          <ac:chgData name="Jonas Goltz" userId="cf3dc6f00c0efa3d" providerId="LiveId" clId="{9152F8E7-52C8-4559-A430-C1352B9FFE43}" dt="2017-12-03T23:25:29.305" v="24" actId="20577"/>
          <ac:spMkLst>
            <pc:docMk/>
            <pc:sldMk cId="2080585583" sldId="256"/>
            <ac:spMk id="3" creationId="{31429B64-F16B-468D-B8D8-23356F38026E}"/>
          </ac:spMkLst>
        </pc:spChg>
        <pc:spChg chg="add mod">
          <ac:chgData name="Jonas Goltz" userId="cf3dc6f00c0efa3d" providerId="LiveId" clId="{9152F8E7-52C8-4559-A430-C1352B9FFE43}" dt="2017-12-04T00:46:06.989" v="877" actId="1076"/>
          <ac:spMkLst>
            <pc:docMk/>
            <pc:sldMk cId="2080585583" sldId="256"/>
            <ac:spMk id="5" creationId="{DCE79AC2-9EB8-47C7-9EAF-01C17EBD6A17}"/>
          </ac:spMkLst>
        </pc:spChg>
        <pc:spChg chg="add del">
          <ac:chgData name="Jonas Goltz" userId="cf3dc6f00c0efa3d" providerId="LiveId" clId="{9152F8E7-52C8-4559-A430-C1352B9FFE43}" dt="2017-12-04T00:45:42.318" v="812" actId="478"/>
          <ac:spMkLst>
            <pc:docMk/>
            <pc:sldMk cId="2080585583" sldId="256"/>
            <ac:spMk id="6" creationId="{EF2374C8-8E28-4BA3-B7B7-B7C12E95EA69}"/>
          </ac:spMkLst>
        </pc:spChg>
        <pc:spChg chg="add del">
          <ac:chgData name="Jonas Goltz" userId="cf3dc6f00c0efa3d" providerId="LiveId" clId="{9152F8E7-52C8-4559-A430-C1352B9FFE43}" dt="2017-12-04T00:45:44.993" v="813" actId="478"/>
          <ac:spMkLst>
            <pc:docMk/>
            <pc:sldMk cId="2080585583" sldId="256"/>
            <ac:spMk id="7" creationId="{0ECC030B-14A3-4A93-B4C6-7A941502A426}"/>
          </ac:spMkLst>
        </pc:spChg>
      </pc:sldChg>
      <pc:sldChg chg="del">
        <pc:chgData name="Jonas Goltz" userId="cf3dc6f00c0efa3d" providerId="LiveId" clId="{9152F8E7-52C8-4559-A430-C1352B9FFE43}" dt="2017-12-03T23:24:57.739" v="2" actId="2696"/>
        <pc:sldMkLst>
          <pc:docMk/>
          <pc:sldMk cId="2328800314" sldId="257"/>
        </pc:sldMkLst>
      </pc:sldChg>
      <pc:sldChg chg="addSp modSp add ord">
        <pc:chgData name="Jonas Goltz" userId="cf3dc6f00c0efa3d" providerId="LiveId" clId="{9152F8E7-52C8-4559-A430-C1352B9FFE43}" dt="2017-12-04T17:04:22.084" v="1862"/>
        <pc:sldMkLst>
          <pc:docMk/>
          <pc:sldMk cId="3308641332" sldId="258"/>
        </pc:sldMkLst>
        <pc:spChg chg="mod">
          <ac:chgData name="Jonas Goltz" userId="cf3dc6f00c0efa3d" providerId="LiveId" clId="{9152F8E7-52C8-4559-A430-C1352B9FFE43}" dt="2017-12-03T23:40:58.843" v="416" actId="14100"/>
          <ac:spMkLst>
            <pc:docMk/>
            <pc:sldMk cId="3308641332" sldId="258"/>
            <ac:spMk id="2" creationId="{A0D2EC3C-EED6-48E2-999E-BBBD9A0BE7D0}"/>
          </ac:spMkLst>
        </pc:spChg>
        <pc:spChg chg="mod">
          <ac:chgData name="Jonas Goltz" userId="cf3dc6f00c0efa3d" providerId="LiveId" clId="{9152F8E7-52C8-4559-A430-C1352B9FFE43}" dt="2017-12-04T17:04:22.084" v="1862"/>
          <ac:spMkLst>
            <pc:docMk/>
            <pc:sldMk cId="3308641332" sldId="258"/>
            <ac:spMk id="3" creationId="{7A54D89B-0276-46D2-AE5B-70D76FD467A9}"/>
          </ac:spMkLst>
        </pc:spChg>
        <pc:spChg chg="add mod ord">
          <ac:chgData name="Jonas Goltz" userId="cf3dc6f00c0efa3d" providerId="LiveId" clId="{9152F8E7-52C8-4559-A430-C1352B9FFE43}" dt="2017-12-04T00:42:15.045" v="676" actId="2085"/>
          <ac:spMkLst>
            <pc:docMk/>
            <pc:sldMk cId="3308641332" sldId="258"/>
            <ac:spMk id="5" creationId="{2538A2FA-A232-4CAF-8729-9E9A244E0078}"/>
          </ac:spMkLst>
        </pc:spChg>
        <pc:spChg chg="add mod">
          <ac:chgData name="Jonas Goltz" userId="cf3dc6f00c0efa3d" providerId="LiveId" clId="{9152F8E7-52C8-4559-A430-C1352B9FFE43}" dt="2017-12-04T00:42:09.566" v="675" actId="2085"/>
          <ac:spMkLst>
            <pc:docMk/>
            <pc:sldMk cId="3308641332" sldId="258"/>
            <ac:spMk id="6" creationId="{2E109B8F-F4A3-429E-8B79-1D0322790F25}"/>
          </ac:spMkLst>
        </pc:spChg>
        <pc:spChg chg="add mod">
          <ac:chgData name="Jonas Goltz" userId="cf3dc6f00c0efa3d" providerId="LiveId" clId="{9152F8E7-52C8-4559-A430-C1352B9FFE43}" dt="2017-12-04T01:28:19.445" v="1280" actId="113"/>
          <ac:spMkLst>
            <pc:docMk/>
            <pc:sldMk cId="3308641332" sldId="258"/>
            <ac:spMk id="7" creationId="{A909CCEC-FEF9-4B03-BD4F-87F359B564DD}"/>
          </ac:spMkLst>
        </pc:spChg>
        <pc:spChg chg="add mod">
          <ac:chgData name="Jonas Goltz" userId="cf3dc6f00c0efa3d" providerId="LiveId" clId="{9152F8E7-52C8-4559-A430-C1352B9FFE43}" dt="2017-12-04T01:27:11.535" v="1266" actId="1076"/>
          <ac:spMkLst>
            <pc:docMk/>
            <pc:sldMk cId="3308641332" sldId="258"/>
            <ac:spMk id="8" creationId="{70361D68-5BED-4C54-81C4-5494AD0383D4}"/>
          </ac:spMkLst>
        </pc:spChg>
        <pc:picChg chg="add">
          <ac:chgData name="Jonas Goltz" userId="cf3dc6f00c0efa3d" providerId="LiveId" clId="{9152F8E7-52C8-4559-A430-C1352B9FFE43}" dt="2017-12-03T23:24:38.838" v="1" actId="1076"/>
          <ac:picMkLst>
            <pc:docMk/>
            <pc:sldMk cId="3308641332" sldId="258"/>
            <ac:picMk id="4" creationId="{2DCB097D-08EA-4230-86C4-B8D74068FB0B}"/>
          </ac:picMkLst>
        </pc:picChg>
      </pc:sldChg>
      <pc:sldChg chg="addSp delSp modSp add">
        <pc:chgData name="Jonas Goltz" userId="cf3dc6f00c0efa3d" providerId="LiveId" clId="{9152F8E7-52C8-4559-A430-C1352B9FFE43}" dt="2017-12-04T17:03:49.495" v="1860" actId="27614"/>
        <pc:sldMkLst>
          <pc:docMk/>
          <pc:sldMk cId="2945274272" sldId="259"/>
        </pc:sldMkLst>
        <pc:spChg chg="del mod">
          <ac:chgData name="Jonas Goltz" userId="cf3dc6f00c0efa3d" providerId="LiveId" clId="{9152F8E7-52C8-4559-A430-C1352B9FFE43}" dt="2017-12-03T23:41:24.043" v="428" actId="478"/>
          <ac:spMkLst>
            <pc:docMk/>
            <pc:sldMk cId="2945274272" sldId="259"/>
            <ac:spMk id="2" creationId="{A0D2EC3C-EED6-48E2-999E-BBBD9A0BE7D0}"/>
          </ac:spMkLst>
        </pc:spChg>
        <pc:spChg chg="mod">
          <ac:chgData name="Jonas Goltz" userId="cf3dc6f00c0efa3d" providerId="LiveId" clId="{9152F8E7-52C8-4559-A430-C1352B9FFE43}" dt="2017-12-04T16:58:33.447" v="1856" actId="20577"/>
          <ac:spMkLst>
            <pc:docMk/>
            <pc:sldMk cId="2945274272" sldId="259"/>
            <ac:spMk id="3" creationId="{7A54D89B-0276-46D2-AE5B-70D76FD467A9}"/>
          </ac:spMkLst>
        </pc:spChg>
        <pc:spChg chg="add">
          <ac:chgData name="Jonas Goltz" userId="cf3dc6f00c0efa3d" providerId="LiveId" clId="{9152F8E7-52C8-4559-A430-C1352B9FFE43}" dt="2017-12-03T23:39:11.480" v="395" actId="1076"/>
          <ac:spMkLst>
            <pc:docMk/>
            <pc:sldMk cId="2945274272" sldId="259"/>
            <ac:spMk id="5" creationId="{C58D00FE-854F-4BE0-8DC1-8B63D5FA716E}"/>
          </ac:spMkLst>
        </pc:spChg>
        <pc:spChg chg="add mod">
          <ac:chgData name="Jonas Goltz" userId="cf3dc6f00c0efa3d" providerId="LiveId" clId="{9152F8E7-52C8-4559-A430-C1352B9FFE43}" dt="2017-12-03T23:41:18.538" v="426" actId="20577"/>
          <ac:spMkLst>
            <pc:docMk/>
            <pc:sldMk cId="2945274272" sldId="259"/>
            <ac:spMk id="6" creationId="{10737D26-04F1-45E6-B3D9-21AFF7456348}"/>
          </ac:spMkLst>
        </pc:spChg>
        <pc:spChg chg="add del mod">
          <ac:chgData name="Jonas Goltz" userId="cf3dc6f00c0efa3d" providerId="LiveId" clId="{9152F8E7-52C8-4559-A430-C1352B9FFE43}" dt="2017-12-03T23:41:27.024" v="429" actId="478"/>
          <ac:spMkLst>
            <pc:docMk/>
            <pc:sldMk cId="2945274272" sldId="259"/>
            <ac:spMk id="8" creationId="{35293C68-8A01-4E01-91CA-234CCC8C4F0A}"/>
          </ac:spMkLst>
        </pc:spChg>
        <pc:spChg chg="add">
          <ac:chgData name="Jonas Goltz" userId="cf3dc6f00c0efa3d" providerId="LiveId" clId="{9152F8E7-52C8-4559-A430-C1352B9FFE43}" dt="2017-12-04T00:42:32.276" v="677" actId="1076"/>
          <ac:spMkLst>
            <pc:docMk/>
            <pc:sldMk cId="2945274272" sldId="259"/>
            <ac:spMk id="9" creationId="{417A9A73-DA5C-48E8-AA82-CE200158966A}"/>
          </ac:spMkLst>
        </pc:spChg>
        <pc:spChg chg="add mod">
          <ac:chgData name="Jonas Goltz" userId="cf3dc6f00c0efa3d" providerId="LiveId" clId="{9152F8E7-52C8-4559-A430-C1352B9FFE43}" dt="2017-12-04T01:28:25.121" v="1281" actId="113"/>
          <ac:spMkLst>
            <pc:docMk/>
            <pc:sldMk cId="2945274272" sldId="259"/>
            <ac:spMk id="10" creationId="{6EFB5026-503E-4C0D-B5D7-DD056A5B717B}"/>
          </ac:spMkLst>
        </pc:spChg>
        <pc:spChg chg="add mod">
          <ac:chgData name="Jonas Goltz" userId="cf3dc6f00c0efa3d" providerId="LiveId" clId="{9152F8E7-52C8-4559-A430-C1352B9FFE43}" dt="2017-12-04T01:27:02.804" v="1265" actId="1076"/>
          <ac:spMkLst>
            <pc:docMk/>
            <pc:sldMk cId="2945274272" sldId="259"/>
            <ac:spMk id="11" creationId="{DE37E8C5-92DF-4587-9900-C320E4A753F8}"/>
          </ac:spMkLst>
        </pc:spChg>
        <pc:picChg chg="add mod">
          <ac:chgData name="Jonas Goltz" userId="cf3dc6f00c0efa3d" providerId="LiveId" clId="{9152F8E7-52C8-4559-A430-C1352B9FFE43}" dt="2017-12-04T17:03:49.495" v="1860" actId="27614"/>
          <ac:picMkLst>
            <pc:docMk/>
            <pc:sldMk cId="2945274272" sldId="259"/>
            <ac:picMk id="7" creationId="{82414B37-9A58-447E-834B-D9547A9DEDFF}"/>
          </ac:picMkLst>
        </pc:picChg>
        <pc:picChg chg="add mod modCrop">
          <ac:chgData name="Jonas Goltz" userId="cf3dc6f00c0efa3d" providerId="LiveId" clId="{9152F8E7-52C8-4559-A430-C1352B9FFE43}" dt="2017-12-04T17:03:18.844" v="1857" actId="1076"/>
          <ac:picMkLst>
            <pc:docMk/>
            <pc:sldMk cId="2945274272" sldId="259"/>
            <ac:picMk id="13" creationId="{4C6A2026-62DD-4CF5-8E04-4DAA857BB64D}"/>
          </ac:picMkLst>
        </pc:picChg>
      </pc:sldChg>
      <pc:sldChg chg="addSp delSp modSp add">
        <pc:chgData name="Jonas Goltz" userId="cf3dc6f00c0efa3d" providerId="LiveId" clId="{9152F8E7-52C8-4559-A430-C1352B9FFE43}" dt="2017-12-04T17:10:43.905" v="1864" actId="20577"/>
        <pc:sldMkLst>
          <pc:docMk/>
          <pc:sldMk cId="558372049" sldId="260"/>
        </pc:sldMkLst>
        <pc:spChg chg="del mod">
          <ac:chgData name="Jonas Goltz" userId="cf3dc6f00c0efa3d" providerId="LiveId" clId="{9152F8E7-52C8-4559-A430-C1352B9FFE43}" dt="2017-12-03T23:42:04.243" v="463" actId="478"/>
          <ac:spMkLst>
            <pc:docMk/>
            <pc:sldMk cId="558372049" sldId="260"/>
            <ac:spMk id="2" creationId="{A0D2EC3C-EED6-48E2-999E-BBBD9A0BE7D0}"/>
          </ac:spMkLst>
        </pc:spChg>
        <pc:spChg chg="del mod">
          <ac:chgData name="Jonas Goltz" userId="cf3dc6f00c0efa3d" providerId="LiveId" clId="{9152F8E7-52C8-4559-A430-C1352B9FFE43}" dt="2017-12-04T04:59:05.072" v="1516" actId="478"/>
          <ac:spMkLst>
            <pc:docMk/>
            <pc:sldMk cId="558372049" sldId="260"/>
            <ac:spMk id="3" creationId="{7A54D89B-0276-46D2-AE5B-70D76FD467A9}"/>
          </ac:spMkLst>
        </pc:spChg>
        <pc:spChg chg="add mod">
          <ac:chgData name="Jonas Goltz" userId="cf3dc6f00c0efa3d" providerId="LiveId" clId="{9152F8E7-52C8-4559-A430-C1352B9FFE43}" dt="2017-12-03T23:39:03.280" v="394" actId="20577"/>
          <ac:spMkLst>
            <pc:docMk/>
            <pc:sldMk cId="558372049" sldId="260"/>
            <ac:spMk id="5" creationId="{9DA749B7-8BDF-477E-8F78-052736635E6E}"/>
          </ac:spMkLst>
        </pc:spChg>
        <pc:spChg chg="add mod">
          <ac:chgData name="Jonas Goltz" userId="cf3dc6f00c0efa3d" providerId="LiveId" clId="{9152F8E7-52C8-4559-A430-C1352B9FFE43}" dt="2017-12-04T16:52:13.151" v="1799" actId="20577"/>
          <ac:spMkLst>
            <pc:docMk/>
            <pc:sldMk cId="558372049" sldId="260"/>
            <ac:spMk id="6" creationId="{CC22191E-9C8A-487F-BA5D-99295F9E7E46}"/>
          </ac:spMkLst>
        </pc:spChg>
        <pc:spChg chg="add del mod">
          <ac:chgData name="Jonas Goltz" userId="cf3dc6f00c0efa3d" providerId="LiveId" clId="{9152F8E7-52C8-4559-A430-C1352B9FFE43}" dt="2017-12-03T23:42:06.834" v="464" actId="478"/>
          <ac:spMkLst>
            <pc:docMk/>
            <pc:sldMk cId="558372049" sldId="260"/>
            <ac:spMk id="8" creationId="{5BD62ADF-9A7E-4C00-8E56-5D27956A0B1B}"/>
          </ac:spMkLst>
        </pc:spChg>
        <pc:spChg chg="add">
          <ac:chgData name="Jonas Goltz" userId="cf3dc6f00c0efa3d" providerId="LiveId" clId="{9152F8E7-52C8-4559-A430-C1352B9FFE43}" dt="2017-12-04T00:42:34.122" v="678" actId="20577"/>
          <ac:spMkLst>
            <pc:docMk/>
            <pc:sldMk cId="558372049" sldId="260"/>
            <ac:spMk id="9" creationId="{ACDBEAB5-6C10-4F41-9078-23F04EBA4817}"/>
          </ac:spMkLst>
        </pc:spChg>
        <pc:spChg chg="add mod">
          <ac:chgData name="Jonas Goltz" userId="cf3dc6f00c0efa3d" providerId="LiveId" clId="{9152F8E7-52C8-4559-A430-C1352B9FFE43}" dt="2017-12-04T01:28:29.939" v="1282" actId="113"/>
          <ac:spMkLst>
            <pc:docMk/>
            <pc:sldMk cId="558372049" sldId="260"/>
            <ac:spMk id="10" creationId="{AFAC9E55-AE9E-4C45-A8A6-108E23578FE2}"/>
          </ac:spMkLst>
        </pc:spChg>
        <pc:spChg chg="add mod">
          <ac:chgData name="Jonas Goltz" userId="cf3dc6f00c0efa3d" providerId="LiveId" clId="{9152F8E7-52C8-4559-A430-C1352B9FFE43}" dt="2017-12-04T01:26:52.212" v="1264" actId="20577"/>
          <ac:spMkLst>
            <pc:docMk/>
            <pc:sldMk cId="558372049" sldId="260"/>
            <ac:spMk id="11" creationId="{DFB7566C-4018-431A-8336-B1D15AC19710}"/>
          </ac:spMkLst>
        </pc:spChg>
        <pc:spChg chg="add mod">
          <ac:chgData name="Jonas Goltz" userId="cf3dc6f00c0efa3d" providerId="LiveId" clId="{9152F8E7-52C8-4559-A430-C1352B9FFE43}" dt="2017-12-04T17:10:43.905" v="1864" actId="20577"/>
          <ac:spMkLst>
            <pc:docMk/>
            <pc:sldMk cId="558372049" sldId="260"/>
            <ac:spMk id="12" creationId="{69B7E4F6-C608-4316-9DB7-6F8B89B13B03}"/>
          </ac:spMkLst>
        </pc:spChg>
        <pc:spChg chg="add del mod">
          <ac:chgData name="Jonas Goltz" userId="cf3dc6f00c0efa3d" providerId="LiveId" clId="{9152F8E7-52C8-4559-A430-C1352B9FFE43}" dt="2017-12-04T04:59:08.699" v="1517" actId="478"/>
          <ac:spMkLst>
            <pc:docMk/>
            <pc:sldMk cId="558372049" sldId="260"/>
            <ac:spMk id="14" creationId="{D23D29DF-A02F-42D6-B6D4-AC63B61E9EF5}"/>
          </ac:spMkLst>
        </pc:spChg>
      </pc:sldChg>
      <pc:sldChg chg="addSp delSp modSp add">
        <pc:chgData name="Jonas Goltz" userId="cf3dc6f00c0efa3d" providerId="LiveId" clId="{9152F8E7-52C8-4559-A430-C1352B9FFE43}" dt="2017-12-04T16:55:43.035" v="1845" actId="20577"/>
        <pc:sldMkLst>
          <pc:docMk/>
          <pc:sldMk cId="3594251032" sldId="261"/>
        </pc:sldMkLst>
        <pc:spChg chg="mod">
          <ac:chgData name="Jonas Goltz" userId="cf3dc6f00c0efa3d" providerId="LiveId" clId="{9152F8E7-52C8-4559-A430-C1352B9FFE43}" dt="2017-12-04T16:55:43.035" v="1845" actId="20577"/>
          <ac:spMkLst>
            <pc:docMk/>
            <pc:sldMk cId="3594251032" sldId="261"/>
            <ac:spMk id="3" creationId="{7A54D89B-0276-46D2-AE5B-70D76FD467A9}"/>
          </ac:spMkLst>
        </pc:spChg>
        <pc:spChg chg="mod">
          <ac:chgData name="Jonas Goltz" userId="cf3dc6f00c0efa3d" providerId="LiveId" clId="{9152F8E7-52C8-4559-A430-C1352B9FFE43}" dt="2017-12-04T00:42:47.398" v="680" actId="164"/>
          <ac:spMkLst>
            <pc:docMk/>
            <pc:sldMk cId="3594251032" sldId="261"/>
            <ac:spMk id="5" creationId="{9DA749B7-8BDF-477E-8F78-052736635E6E}"/>
          </ac:spMkLst>
        </pc:spChg>
        <pc:spChg chg="mod">
          <ac:chgData name="Jonas Goltz" userId="cf3dc6f00c0efa3d" providerId="LiveId" clId="{9152F8E7-52C8-4559-A430-C1352B9FFE43}" dt="2017-12-04T16:52:22.083" v="1800" actId="20577"/>
          <ac:spMkLst>
            <pc:docMk/>
            <pc:sldMk cId="3594251032" sldId="261"/>
            <ac:spMk id="6" creationId="{CC22191E-9C8A-487F-BA5D-99295F9E7E46}"/>
          </ac:spMkLst>
        </pc:spChg>
        <pc:spChg chg="add mod">
          <ac:chgData name="Jonas Goltz" userId="cf3dc6f00c0efa3d" providerId="LiveId" clId="{9152F8E7-52C8-4559-A430-C1352B9FFE43}" dt="2017-12-04T00:42:47.398" v="680" actId="164"/>
          <ac:spMkLst>
            <pc:docMk/>
            <pc:sldMk cId="3594251032" sldId="261"/>
            <ac:spMk id="7" creationId="{AE8907EC-91A3-44A8-BA5C-BFC7C47D3939}"/>
          </ac:spMkLst>
        </pc:spChg>
        <pc:spChg chg="add mod">
          <ac:chgData name="Jonas Goltz" userId="cf3dc6f00c0efa3d" providerId="LiveId" clId="{9152F8E7-52C8-4559-A430-C1352B9FFE43}" dt="2017-12-04T01:28:35.086" v="1283" actId="113"/>
          <ac:spMkLst>
            <pc:docMk/>
            <pc:sldMk cId="3594251032" sldId="261"/>
            <ac:spMk id="8" creationId="{873A4491-09B7-4063-B499-B14E7EE83AB5}"/>
          </ac:spMkLst>
        </pc:spChg>
        <pc:spChg chg="add del mod">
          <ac:chgData name="Jonas Goltz" userId="cf3dc6f00c0efa3d" providerId="LiveId" clId="{9152F8E7-52C8-4559-A430-C1352B9FFE43}" dt="2017-12-04T01:26:39.415" v="1263" actId="6549"/>
          <ac:spMkLst>
            <pc:docMk/>
            <pc:sldMk cId="3594251032" sldId="261"/>
            <ac:spMk id="9" creationId="{1A3E9810-5A5F-4BB4-B9D4-ED1D073374E0}"/>
          </ac:spMkLst>
        </pc:spChg>
        <pc:grpChg chg="add mod ord">
          <ac:chgData name="Jonas Goltz" userId="cf3dc6f00c0efa3d" providerId="LiveId" clId="{9152F8E7-52C8-4559-A430-C1352B9FFE43}" dt="2017-12-04T00:42:52.235" v="681" actId="167"/>
          <ac:grpSpMkLst>
            <pc:docMk/>
            <pc:sldMk cId="3594251032" sldId="261"/>
            <ac:grpSpMk id="2" creationId="{6AC586F2-4F21-4C8D-9C8F-6A4922045424}"/>
          </ac:grpSpMkLst>
        </pc:grpChg>
      </pc:sldChg>
      <pc:sldChg chg="addSp modSp add">
        <pc:chgData name="Jonas Goltz" userId="cf3dc6f00c0efa3d" providerId="LiveId" clId="{9152F8E7-52C8-4559-A430-C1352B9FFE43}" dt="2017-12-04T04:15:42.922" v="1411" actId="1076"/>
        <pc:sldMkLst>
          <pc:docMk/>
          <pc:sldMk cId="3775901205" sldId="262"/>
        </pc:sldMkLst>
        <pc:spChg chg="mod">
          <ac:chgData name="Jonas Goltz" userId="cf3dc6f00c0efa3d" providerId="LiveId" clId="{9152F8E7-52C8-4559-A430-C1352B9FFE43}" dt="2017-12-04T01:10:34.942" v="965" actId="20577"/>
          <ac:spMkLst>
            <pc:docMk/>
            <pc:sldMk cId="3775901205" sldId="262"/>
            <ac:spMk id="2" creationId="{A0D2EC3C-EED6-48E2-999E-BBBD9A0BE7D0}"/>
          </ac:spMkLst>
        </pc:spChg>
        <pc:spChg chg="mod">
          <ac:chgData name="Jonas Goltz" userId="cf3dc6f00c0efa3d" providerId="LiveId" clId="{9152F8E7-52C8-4559-A430-C1352B9FFE43}" dt="2017-12-04T04:15:42.922" v="1411" actId="1076"/>
          <ac:spMkLst>
            <pc:docMk/>
            <pc:sldMk cId="3775901205" sldId="262"/>
            <ac:spMk id="3" creationId="{7A54D89B-0276-46D2-AE5B-70D76FD467A9}"/>
          </ac:spMkLst>
        </pc:spChg>
        <pc:spChg chg="add mod">
          <ac:chgData name="Jonas Goltz" userId="cf3dc6f00c0efa3d" providerId="LiveId" clId="{9152F8E7-52C8-4559-A430-C1352B9FFE43}" dt="2017-12-04T01:28:00.560" v="1278" actId="113"/>
          <ac:spMkLst>
            <pc:docMk/>
            <pc:sldMk cId="3775901205" sldId="262"/>
            <ac:spMk id="7" creationId="{6698B108-0EC6-44A9-B393-14B4B6D67E9F}"/>
          </ac:spMkLst>
        </pc:spChg>
        <pc:spChg chg="add mod">
          <ac:chgData name="Jonas Goltz" userId="cf3dc6f00c0efa3d" providerId="LiveId" clId="{9152F8E7-52C8-4559-A430-C1352B9FFE43}" dt="2017-12-04T01:27:39.407" v="1269" actId="1076"/>
          <ac:spMkLst>
            <pc:docMk/>
            <pc:sldMk cId="3775901205" sldId="262"/>
            <ac:spMk id="8" creationId="{B26602A3-1835-43A0-8A90-B89DB1E70A8D}"/>
          </ac:spMkLst>
        </pc:spChg>
      </pc:sldChg>
      <pc:sldChg chg="addSp modSp add">
        <pc:chgData name="Jonas Goltz" userId="cf3dc6f00c0efa3d" providerId="LiveId" clId="{9152F8E7-52C8-4559-A430-C1352B9FFE43}" dt="2017-12-04T16:54:17.992" v="1816" actId="1076"/>
        <pc:sldMkLst>
          <pc:docMk/>
          <pc:sldMk cId="1724135830" sldId="263"/>
        </pc:sldMkLst>
        <pc:spChg chg="mod">
          <ac:chgData name="Jonas Goltz" userId="cf3dc6f00c0efa3d" providerId="LiveId" clId="{9152F8E7-52C8-4559-A430-C1352B9FFE43}" dt="2017-12-04T16:54:17.992" v="1816" actId="1076"/>
          <ac:spMkLst>
            <pc:docMk/>
            <pc:sldMk cId="1724135830" sldId="263"/>
            <ac:spMk id="3" creationId="{7A54D89B-0276-46D2-AE5B-70D76FD467A9}"/>
          </ac:spMkLst>
        </pc:spChg>
        <pc:spChg chg="add mod">
          <ac:chgData name="Jonas Goltz" userId="cf3dc6f00c0efa3d" providerId="LiveId" clId="{9152F8E7-52C8-4559-A430-C1352B9FFE43}" dt="2017-12-04T01:28:10.622" v="1279" actId="113"/>
          <ac:spMkLst>
            <pc:docMk/>
            <pc:sldMk cId="1724135830" sldId="263"/>
            <ac:spMk id="7" creationId="{A9031B03-8244-4B0A-98E4-FBE63B160234}"/>
          </ac:spMkLst>
        </pc:spChg>
        <pc:spChg chg="add mod">
          <ac:chgData name="Jonas Goltz" userId="cf3dc6f00c0efa3d" providerId="LiveId" clId="{9152F8E7-52C8-4559-A430-C1352B9FFE43}" dt="2017-12-04T01:27:31.315" v="1268" actId="1076"/>
          <ac:spMkLst>
            <pc:docMk/>
            <pc:sldMk cId="1724135830" sldId="263"/>
            <ac:spMk id="8" creationId="{0C46D8C3-EAC6-4FD7-9E19-F0C00B4F6F4C}"/>
          </ac:spMkLst>
        </pc:spChg>
        <pc:picChg chg="add mod modCrop">
          <ac:chgData name="Jonas Goltz" userId="cf3dc6f00c0efa3d" providerId="LiveId" clId="{9152F8E7-52C8-4559-A430-C1352B9FFE43}" dt="2017-12-04T04:12:18.148" v="1290" actId="1076"/>
          <ac:picMkLst>
            <pc:docMk/>
            <pc:sldMk cId="1724135830" sldId="263"/>
            <ac:picMk id="10" creationId="{B3FAF05D-8188-441B-98D4-4E5A2ED511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217ADC8-EE91-4552-96DC-13FA84BA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1754275-46A4-4EB0-9758-198C9BEB8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1EF9898-DBF8-48BF-8707-6005703D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BEFE388-738C-4106-9506-83515B52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F3F2C61-CADB-4E9D-834B-A248581F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7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D9F930-8998-411B-89EA-734A0DEF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0177AC7-23E2-4E29-AC8A-FA5ED938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C861206-E60B-4C9F-863D-033BAED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176472D-B8E0-4C6A-B983-879E2C02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7D842B3-5683-46D1-97C3-634C0B1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5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829B44E6-4274-4313-9448-77108558E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FD6791F-6BD3-4114-902B-6864D2AD3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6FBE05B-6848-46D8-8A9C-B8729298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9BD1E0D-D5B2-4C2D-A227-8D296D75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3725A90-143B-4701-ACEC-9517B4A4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F846A7-43E9-474C-8638-9B7C8D95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6CA310-FA3C-4B72-AE43-4577B26E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96C6C1A-DF63-4073-A2DF-F7040202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64943C2-04D0-4062-BB06-3D9396C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9AFA643-3037-4203-8A5B-DC2E0FF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85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EAD8C8A-633F-4419-9F3C-11E8EAFE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D998877-CACD-4DD7-92B2-3A03E000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B902BCB-835F-49BC-BEF4-0CB1CAF1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F604F16-FC85-495C-B516-B4F110C7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7A10A29-DDC4-44AC-A072-A28B99D4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51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49CFF0-6F46-4CC2-B776-1BB14EB3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FF70B72-5D7C-470A-B857-EB6637EBD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E74952F-B1FC-4EA2-9639-FF7E4B06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580249C-C758-4C61-B237-0BEBA23D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BE31D8D-199C-4A79-AC9D-07AE304E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BD54258-6A3E-4032-B2D6-1AD4F295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2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661C97-523A-4C4F-A8A2-F3F9904B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F892B66-AE6D-498D-83B3-FB9202FD1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9D81D4A-037A-4269-AFA4-A17B88AD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B15AD56B-1DF0-4DFB-9671-0AABA0FF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53F9745-9907-4AD8-BEE5-E51C29C46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3F69EA58-16C6-43B4-93D1-C8717DD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20121E4-3F62-41E6-9254-B3657571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560757A0-04E7-4545-A70D-C12C65FC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64ADB3-D206-4EF7-857B-F74EB5E8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7B4F58C-19FE-4391-938A-2A3DC15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FFEF583-C0DE-4059-88F7-44F2CC16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71285D11-5F2A-486D-94D8-5D064BD0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16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3C7643C-3B99-4E9B-A454-A3F8B354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89813640-ED03-4D1F-9B9F-4C6F790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D7500F4-0DE1-4343-BDBE-DFFE2066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5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A5A918-ED6A-424B-8EC8-6C7135A8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DF07D70-A7DE-4CF7-8CC0-FCACC858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F2A5364-C01B-43EF-A20F-2C46805A2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B088005-DD4F-49A7-A433-3721FA2D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83A426-3BFA-45E5-BA7A-CAE143ED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DFA0AF9-62BA-4BDE-9FFF-F592ACF0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48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E194DC-28F0-4D76-A395-CEA64223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84569CD2-FE1A-4B21-BD33-868B3B18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EF1804B-2892-416C-BB9B-C671EA57D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230A7EC-AE48-4FBD-99BE-B8A84145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F0BA68E-9B6A-482D-9B42-5AF75DC7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0DE5545-8B49-4BBA-84BF-3F769769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93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99AE356F-C335-4A20-AE1E-1FB1819C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FA8EB0F-AA45-4A00-A20F-542112C9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2DD2BC3-F574-4A59-90DF-1FED2C70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117A-9E5F-42ED-B146-2C57BF28D071}" type="datetimeFigureOut">
              <a:rPr lang="de-DE" smtClean="0"/>
              <a:t>05.12.17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62518A-045A-47F6-B07B-3A5C95CA3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8D81531-7974-4DD2-9642-E6713BA86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76A9-710D-4DBD-8C8C-273F96412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6F8AC8-6CF1-4131-BEB6-9E7318AB1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019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+mn-lt"/>
              </a:rPr>
              <a:t>Eye-tracking </a:t>
            </a:r>
            <a:r>
              <a:rPr lang="de-DE" b="1" dirty="0" err="1">
                <a:latin typeface="+mn-lt"/>
              </a:rPr>
              <a:t>classification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using</a:t>
            </a:r>
            <a:r>
              <a:rPr lang="de-DE" b="1" dirty="0">
                <a:latin typeface="+mn-lt"/>
              </a:rPr>
              <a:t> </a:t>
            </a:r>
            <a:r>
              <a:rPr lang="de-DE" b="1" dirty="0" smtClean="0">
                <a:latin typeface="+mn-lt"/>
              </a:rPr>
              <a:t>Random </a:t>
            </a:r>
            <a:r>
              <a:rPr lang="de-DE" b="1" dirty="0" err="1" smtClean="0">
                <a:latin typeface="+mn-lt"/>
              </a:rPr>
              <a:t>Forest</a:t>
            </a:r>
            <a:endParaRPr lang="de-DE" b="1" dirty="0"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1429B64-F16B-468D-B8D8-23356F38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Nel Toms &amp; Jonas </a:t>
            </a:r>
            <a:r>
              <a:rPr lang="de-DE" dirty="0" err="1" smtClean="0"/>
              <a:t>Gotz</a:t>
            </a:r>
            <a:endParaRPr lang="de-DE" dirty="0"/>
          </a:p>
          <a:p>
            <a:r>
              <a:rPr lang="de-DE" dirty="0"/>
              <a:t>12/5/2017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7377FE57-7AB9-4B29-8C61-787F6C2CD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26949" r="5765" b="26881"/>
          <a:stretch/>
        </p:blipFill>
        <p:spPr>
          <a:xfrm>
            <a:off x="10607040" y="6032879"/>
            <a:ext cx="1584960" cy="82512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CE79AC2-9EB8-47C7-9EAF-01C17EBD6A17}"/>
              </a:ext>
            </a:extLst>
          </p:cNvPr>
          <p:cNvSpPr/>
          <p:nvPr/>
        </p:nvSpPr>
        <p:spPr>
          <a:xfrm>
            <a:off x="2856000" y="3473324"/>
            <a:ext cx="6480000" cy="36000"/>
          </a:xfrm>
          <a:prstGeom prst="rect">
            <a:avLst/>
          </a:prstGeom>
          <a:solidFill>
            <a:srgbClr val="0D3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5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538A2FA-A232-4CAF-8729-9E9A244E0078}"/>
              </a:ext>
            </a:extLst>
          </p:cNvPr>
          <p:cNvSpPr/>
          <p:nvPr/>
        </p:nvSpPr>
        <p:spPr>
          <a:xfrm>
            <a:off x="0" y="0"/>
            <a:ext cx="12192000" cy="825121"/>
          </a:xfrm>
          <a:prstGeom prst="rect">
            <a:avLst/>
          </a:prstGeom>
          <a:solidFill>
            <a:srgbClr val="0D3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D2EC3C-EED6-48E2-999E-BBBD9A0B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353800" cy="825122"/>
          </a:xfrm>
        </p:spPr>
        <p:txBody>
          <a:bodyPr>
            <a:no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+mn-lt"/>
              </a:rPr>
              <a:t>Original </a:t>
            </a:r>
            <a:r>
              <a:rPr lang="de-DE" sz="4000" b="1" dirty="0" err="1">
                <a:solidFill>
                  <a:schemeClr val="bg1"/>
                </a:solidFill>
                <a:latin typeface="+mn-lt"/>
              </a:rPr>
              <a:t>paper</a:t>
            </a:r>
            <a:endParaRPr lang="de-DE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54D89B-0276-46D2-AE5B-70D76FD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00" y="1259347"/>
            <a:ext cx="7200000" cy="4351338"/>
          </a:xfrm>
        </p:spPr>
        <p:txBody>
          <a:bodyPr anchor="ctr"/>
          <a:lstStyle/>
          <a:p>
            <a:r>
              <a:rPr lang="de-DE" dirty="0" err="1"/>
              <a:t>Pre-processing</a:t>
            </a:r>
            <a:endParaRPr lang="de-DE" dirty="0"/>
          </a:p>
          <a:p>
            <a:pPr lvl="1"/>
            <a:r>
              <a:rPr lang="de-DE" dirty="0"/>
              <a:t>Non linear feature </a:t>
            </a:r>
            <a:r>
              <a:rPr lang="de-DE" dirty="0" err="1"/>
              <a:t>extraction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Noise </a:t>
            </a:r>
            <a:r>
              <a:rPr lang="de-DE" dirty="0" err="1"/>
              <a:t>estimators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 smtClean="0"/>
              <a:t>forest</a:t>
            </a:r>
            <a:endParaRPr lang="de-DE" dirty="0" smtClean="0"/>
          </a:p>
          <a:p>
            <a:r>
              <a:rPr lang="de-DE" dirty="0" err="1" smtClean="0"/>
              <a:t>Handwritten</a:t>
            </a:r>
            <a:r>
              <a:rPr lang="de-DE" dirty="0" smtClean="0"/>
              <a:t> </a:t>
            </a:r>
            <a:r>
              <a:rPr lang="de-DE" dirty="0" err="1" smtClean="0"/>
              <a:t>heuristics</a:t>
            </a: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2DCB097D-08EA-4230-86C4-B8D74068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26949" r="5765" b="26881"/>
          <a:stretch/>
        </p:blipFill>
        <p:spPr>
          <a:xfrm>
            <a:off x="10607040" y="6032879"/>
            <a:ext cx="1584960" cy="82512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E109B8F-F4A3-429E-8B79-1D0322790F25}"/>
              </a:ext>
            </a:extLst>
          </p:cNvPr>
          <p:cNvSpPr/>
          <p:nvPr/>
        </p:nvSpPr>
        <p:spPr>
          <a:xfrm>
            <a:off x="0" y="765153"/>
            <a:ext cx="1219200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6698B108-0EC6-44A9-B393-14B4B6D67E9F}"/>
              </a:ext>
            </a:extLst>
          </p:cNvPr>
          <p:cNvSpPr/>
          <p:nvPr/>
        </p:nvSpPr>
        <p:spPr>
          <a:xfrm>
            <a:off x="423081" y="6176963"/>
            <a:ext cx="415119" cy="681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26602A3-1835-43A0-8A90-B89DB1E70A8D}"/>
              </a:ext>
            </a:extLst>
          </p:cNvPr>
          <p:cNvSpPr/>
          <p:nvPr/>
        </p:nvSpPr>
        <p:spPr>
          <a:xfrm>
            <a:off x="0" y="765153"/>
            <a:ext cx="198000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9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538A2FA-A232-4CAF-8729-9E9A244E0078}"/>
              </a:ext>
            </a:extLst>
          </p:cNvPr>
          <p:cNvSpPr/>
          <p:nvPr/>
        </p:nvSpPr>
        <p:spPr>
          <a:xfrm>
            <a:off x="0" y="0"/>
            <a:ext cx="12192000" cy="825121"/>
          </a:xfrm>
          <a:prstGeom prst="rect">
            <a:avLst/>
          </a:prstGeom>
          <a:solidFill>
            <a:srgbClr val="0D3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D2EC3C-EED6-48E2-999E-BBBD9A0B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353800" cy="825122"/>
          </a:xfrm>
        </p:spPr>
        <p:txBody>
          <a:bodyPr>
            <a:noAutofit/>
          </a:bodyPr>
          <a:lstStyle/>
          <a:p>
            <a:r>
              <a:rPr lang="de-DE" sz="4000" b="1" dirty="0" smtClean="0">
                <a:solidFill>
                  <a:schemeClr val="bg1"/>
                </a:solidFill>
                <a:latin typeface="+mn-lt"/>
              </a:rPr>
              <a:t>Eye Tracking Dataset</a:t>
            </a:r>
            <a:endParaRPr lang="de-DE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54D89B-0276-46D2-AE5B-70D76FD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00" y="1259347"/>
            <a:ext cx="7200000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de-DE" dirty="0" smtClean="0"/>
              <a:t>Baseline </a:t>
            </a:r>
            <a:r>
              <a:rPr lang="de-DE" dirty="0" err="1" smtClean="0"/>
              <a:t>dataset</a:t>
            </a:r>
            <a:endParaRPr lang="de-DE" dirty="0"/>
          </a:p>
          <a:p>
            <a:pPr lvl="1"/>
            <a:r>
              <a:rPr lang="de-DE" dirty="0" smtClean="0"/>
              <a:t>Development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/>
          </a:p>
          <a:p>
            <a:pPr lvl="2"/>
            <a:r>
              <a:rPr lang="de-DE" dirty="0" err="1" smtClean="0"/>
              <a:t>Randomly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subject</a:t>
            </a:r>
            <a:endParaRPr lang="de-DE" dirty="0" smtClean="0"/>
          </a:p>
          <a:p>
            <a:pPr lvl="2"/>
            <a:r>
              <a:rPr lang="de-DE" dirty="0" smtClean="0"/>
              <a:t>Development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/>
          </a:p>
          <a:p>
            <a:pPr lvl="1"/>
            <a:r>
              <a:rPr lang="de-DE" dirty="0" smtClean="0"/>
              <a:t>Expert </a:t>
            </a:r>
            <a:r>
              <a:rPr lang="de-DE" dirty="0" err="1" smtClean="0"/>
              <a:t>manually</a:t>
            </a:r>
            <a:r>
              <a:rPr lang="de-DE" dirty="0" smtClean="0"/>
              <a:t> </a:t>
            </a:r>
            <a:r>
              <a:rPr lang="de-DE" dirty="0" err="1" smtClean="0"/>
              <a:t>tagged</a:t>
            </a:r>
            <a:r>
              <a:rPr lang="de-DE" dirty="0" smtClean="0"/>
              <a:t> </a:t>
            </a:r>
            <a:r>
              <a:rPr lang="de-DE" dirty="0" err="1" smtClean="0"/>
              <a:t>raw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2"/>
            <a:r>
              <a:rPr lang="de-DE" dirty="0" smtClean="0"/>
              <a:t>4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 smtClean="0"/>
          </a:p>
          <a:p>
            <a:pPr lvl="3"/>
            <a:r>
              <a:rPr lang="de-DE" dirty="0" err="1" smtClean="0"/>
              <a:t>Fixations</a:t>
            </a:r>
            <a:endParaRPr lang="de-DE" dirty="0" smtClean="0"/>
          </a:p>
          <a:p>
            <a:pPr lvl="3"/>
            <a:r>
              <a:rPr lang="de-DE" dirty="0" err="1" smtClean="0"/>
              <a:t>Saccades</a:t>
            </a:r>
            <a:endParaRPr lang="de-DE" dirty="0" smtClean="0"/>
          </a:p>
          <a:p>
            <a:pPr lvl="3"/>
            <a:r>
              <a:rPr lang="de-DE" dirty="0" smtClean="0"/>
              <a:t>Post-</a:t>
            </a:r>
            <a:r>
              <a:rPr lang="de-DE" dirty="0" err="1" smtClean="0"/>
              <a:t>saccadic</a:t>
            </a:r>
            <a:r>
              <a:rPr lang="de-DE" dirty="0" smtClean="0"/>
              <a:t> </a:t>
            </a:r>
            <a:r>
              <a:rPr lang="de-DE" dirty="0" err="1" smtClean="0"/>
              <a:t>oscillations</a:t>
            </a:r>
            <a:r>
              <a:rPr lang="de-DE" dirty="0" smtClean="0"/>
              <a:t> (PSOs)</a:t>
            </a:r>
          </a:p>
          <a:p>
            <a:pPr lvl="3"/>
            <a:r>
              <a:rPr lang="de-DE" dirty="0" err="1" smtClean="0"/>
              <a:t>Undefined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pPr lvl="2"/>
            <a:r>
              <a:rPr lang="de-DE" dirty="0" smtClean="0"/>
              <a:t>Further </a:t>
            </a:r>
            <a:r>
              <a:rPr lang="de-DE" dirty="0" err="1" smtClean="0"/>
              <a:t>augmented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~10 M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(sf, </a:t>
            </a:r>
            <a:r>
              <a:rPr lang="de-DE" dirty="0" err="1" smtClean="0"/>
              <a:t>rms</a:t>
            </a:r>
            <a:r>
              <a:rPr lang="de-DE" dirty="0" smtClean="0"/>
              <a:t>, </a:t>
            </a:r>
            <a:r>
              <a:rPr lang="de-DE" dirty="0" err="1" smtClean="0"/>
              <a:t>std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, </a:t>
            </a:r>
            <a:r>
              <a:rPr lang="de-DE" dirty="0" err="1" smtClean="0"/>
              <a:t>acc</a:t>
            </a:r>
            <a:r>
              <a:rPr lang="de-DE" dirty="0" smtClean="0"/>
              <a:t>, </a:t>
            </a:r>
            <a:r>
              <a:rPr lang="de-DE" dirty="0" err="1" smtClean="0"/>
              <a:t>med-diff</a:t>
            </a:r>
            <a:r>
              <a:rPr lang="de-DE" dirty="0" smtClean="0"/>
              <a:t>, </a:t>
            </a:r>
            <a:r>
              <a:rPr lang="de-DE" dirty="0" err="1" smtClean="0"/>
              <a:t>mean-diff</a:t>
            </a:r>
            <a:r>
              <a:rPr lang="de-DE" dirty="0" smtClean="0"/>
              <a:t>,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14 total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a total </a:t>
            </a:r>
            <a:r>
              <a:rPr lang="de-DE" dirty="0" err="1" smtClean="0"/>
              <a:t>of</a:t>
            </a:r>
            <a:r>
              <a:rPr lang="de-DE" dirty="0" smtClean="0"/>
              <a:t> 32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2DCB097D-08EA-4230-86C4-B8D74068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26949" r="5765" b="26881"/>
          <a:stretch/>
        </p:blipFill>
        <p:spPr>
          <a:xfrm>
            <a:off x="10607040" y="6032879"/>
            <a:ext cx="1584960" cy="82512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E109B8F-F4A3-429E-8B79-1D0322790F25}"/>
              </a:ext>
            </a:extLst>
          </p:cNvPr>
          <p:cNvSpPr/>
          <p:nvPr/>
        </p:nvSpPr>
        <p:spPr>
          <a:xfrm>
            <a:off x="0" y="765153"/>
            <a:ext cx="1219200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6698B108-0EC6-44A9-B393-14B4B6D67E9F}"/>
              </a:ext>
            </a:extLst>
          </p:cNvPr>
          <p:cNvSpPr/>
          <p:nvPr/>
        </p:nvSpPr>
        <p:spPr>
          <a:xfrm>
            <a:off x="423081" y="6176963"/>
            <a:ext cx="415119" cy="681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26602A3-1835-43A0-8A90-B89DB1E70A8D}"/>
              </a:ext>
            </a:extLst>
          </p:cNvPr>
          <p:cNvSpPr/>
          <p:nvPr/>
        </p:nvSpPr>
        <p:spPr>
          <a:xfrm>
            <a:off x="0" y="765153"/>
            <a:ext cx="198000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9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538A2FA-A232-4CAF-8729-9E9A244E0078}"/>
              </a:ext>
            </a:extLst>
          </p:cNvPr>
          <p:cNvSpPr/>
          <p:nvPr/>
        </p:nvSpPr>
        <p:spPr>
          <a:xfrm>
            <a:off x="0" y="0"/>
            <a:ext cx="12192000" cy="825121"/>
          </a:xfrm>
          <a:prstGeom prst="rect">
            <a:avLst/>
          </a:prstGeom>
          <a:solidFill>
            <a:srgbClr val="0D3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D2EC3C-EED6-48E2-999E-BBBD9A0B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353800" cy="825122"/>
          </a:xfrm>
        </p:spPr>
        <p:txBody>
          <a:bodyPr>
            <a:noAutofit/>
          </a:bodyPr>
          <a:lstStyle/>
          <a:p>
            <a:r>
              <a:rPr lang="de-DE" sz="4000" b="1" dirty="0" smtClean="0">
                <a:solidFill>
                  <a:schemeClr val="bg1"/>
                </a:solidFill>
                <a:latin typeface="+mn-lt"/>
              </a:rPr>
              <a:t>Random </a:t>
            </a:r>
            <a:r>
              <a:rPr lang="de-DE" sz="4000" b="1" dirty="0" err="1" smtClean="0">
                <a:solidFill>
                  <a:schemeClr val="bg1"/>
                </a:solidFill>
                <a:latin typeface="+mn-lt"/>
              </a:rPr>
              <a:t>Forest</a:t>
            </a:r>
            <a:endParaRPr lang="de-DE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54D89B-0276-46D2-AE5B-70D76FD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00" y="1259347"/>
            <a:ext cx="7200000" cy="4351338"/>
          </a:xfrm>
        </p:spPr>
        <p:txBody>
          <a:bodyPr anchor="ctr">
            <a:normAutofit/>
          </a:bodyPr>
          <a:lstStyle/>
          <a:p>
            <a:pPr lvl="1"/>
            <a:r>
              <a:rPr lang="de-DE" dirty="0" smtClean="0"/>
              <a:t>Decision </a:t>
            </a:r>
            <a:r>
              <a:rPr lang="en-US" dirty="0" smtClean="0"/>
              <a:t>Trees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traditional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err="1" smtClean="0"/>
              <a:t>Bagging</a:t>
            </a:r>
            <a:endParaRPr lang="de-DE" dirty="0" smtClean="0"/>
          </a:p>
          <a:p>
            <a:pPr lvl="1"/>
            <a:r>
              <a:rPr lang="de-DE" dirty="0" smtClean="0"/>
              <a:t>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estimators</a:t>
            </a:r>
            <a:endParaRPr lang="de-DE" dirty="0" smtClean="0"/>
          </a:p>
          <a:p>
            <a:pPr lvl="1"/>
            <a:r>
              <a:rPr lang="de-DE" dirty="0" err="1" smtClean="0"/>
              <a:t>Gini</a:t>
            </a:r>
            <a:r>
              <a:rPr lang="de-DE" dirty="0" smtClean="0"/>
              <a:t> </a:t>
            </a:r>
            <a:r>
              <a:rPr lang="de-DE" dirty="0" err="1" smtClean="0"/>
              <a:t>Impurity</a:t>
            </a:r>
            <a:endParaRPr lang="de-DE" dirty="0" smtClean="0"/>
          </a:p>
          <a:p>
            <a:pPr lvl="2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misclassification</a:t>
            </a: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2DCB097D-08EA-4230-86C4-B8D74068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26949" r="5765" b="26881"/>
          <a:stretch/>
        </p:blipFill>
        <p:spPr>
          <a:xfrm>
            <a:off x="10607040" y="6032879"/>
            <a:ext cx="1584960" cy="82512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E109B8F-F4A3-429E-8B79-1D0322790F25}"/>
              </a:ext>
            </a:extLst>
          </p:cNvPr>
          <p:cNvSpPr/>
          <p:nvPr/>
        </p:nvSpPr>
        <p:spPr>
          <a:xfrm>
            <a:off x="0" y="765153"/>
            <a:ext cx="1219200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6698B108-0EC6-44A9-B393-14B4B6D67E9F}"/>
              </a:ext>
            </a:extLst>
          </p:cNvPr>
          <p:cNvSpPr/>
          <p:nvPr/>
        </p:nvSpPr>
        <p:spPr>
          <a:xfrm>
            <a:off x="423081" y="6176963"/>
            <a:ext cx="415119" cy="681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26602A3-1835-43A0-8A90-B89DB1E70A8D}"/>
              </a:ext>
            </a:extLst>
          </p:cNvPr>
          <p:cNvSpPr/>
          <p:nvPr/>
        </p:nvSpPr>
        <p:spPr>
          <a:xfrm>
            <a:off x="0" y="765153"/>
            <a:ext cx="198000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7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538A2FA-A232-4CAF-8729-9E9A244E0078}"/>
              </a:ext>
            </a:extLst>
          </p:cNvPr>
          <p:cNvSpPr/>
          <p:nvPr/>
        </p:nvSpPr>
        <p:spPr>
          <a:xfrm>
            <a:off x="0" y="0"/>
            <a:ext cx="12192000" cy="825121"/>
          </a:xfrm>
          <a:prstGeom prst="rect">
            <a:avLst/>
          </a:prstGeom>
          <a:solidFill>
            <a:srgbClr val="0D3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D2EC3C-EED6-48E2-999E-BBBD9A0B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353800" cy="825122"/>
          </a:xfrm>
        </p:spPr>
        <p:txBody>
          <a:bodyPr>
            <a:noAutofit/>
          </a:bodyPr>
          <a:lstStyle/>
          <a:p>
            <a:r>
              <a:rPr lang="de-DE" sz="4000" b="1" dirty="0" err="1">
                <a:solidFill>
                  <a:schemeClr val="bg1"/>
                </a:solidFill>
                <a:latin typeface="+mn-lt"/>
              </a:rPr>
              <a:t>Pre-processing</a:t>
            </a:r>
            <a:r>
              <a:rPr lang="de-DE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de-DE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+mn-lt"/>
              </a:rPr>
              <a:t>data</a:t>
            </a:r>
            <a:endParaRPr lang="de-DE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54D89B-0276-46D2-AE5B-70D76FD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00" y="1259347"/>
            <a:ext cx="7200000" cy="4351338"/>
          </a:xfrm>
        </p:spPr>
        <p:txBody>
          <a:bodyPr anchor="ctr"/>
          <a:lstStyle/>
          <a:p>
            <a:r>
              <a:rPr lang="de-DE" dirty="0" smtClean="0"/>
              <a:t>Training</a:t>
            </a:r>
            <a:r>
              <a:rPr lang="de-DE" dirty="0"/>
              <a:t>,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 smtClean="0"/>
              <a:t>split</a:t>
            </a:r>
            <a:endParaRPr lang="de-DE" dirty="0"/>
          </a:p>
          <a:p>
            <a:r>
              <a:rPr lang="de-DE" dirty="0"/>
              <a:t>Balance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“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“ </a:t>
            </a:r>
          </a:p>
          <a:p>
            <a:pPr lvl="1"/>
            <a:r>
              <a:rPr lang="de-DE" dirty="0" smtClean="0"/>
              <a:t>Dataset 85-90% </a:t>
            </a:r>
            <a:r>
              <a:rPr lang="de-DE" dirty="0" err="1" smtClean="0"/>
              <a:t>fixation</a:t>
            </a:r>
            <a:endParaRPr lang="de-DE" dirty="0" smtClean="0"/>
          </a:p>
          <a:p>
            <a:pPr lvl="1"/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weights</a:t>
            </a:r>
            <a:r>
              <a:rPr lang="de-DE" dirty="0" smtClean="0"/>
              <a:t> </a:t>
            </a:r>
            <a:r>
              <a:rPr lang="de-DE" dirty="0" err="1" smtClean="0"/>
              <a:t>inversly</a:t>
            </a:r>
            <a:r>
              <a:rPr lang="de-DE" dirty="0" smtClean="0"/>
              <a:t> proportional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freq</a:t>
            </a: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2DCB097D-08EA-4230-86C4-B8D74068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26949" r="5765" b="26881"/>
          <a:stretch/>
        </p:blipFill>
        <p:spPr>
          <a:xfrm>
            <a:off x="10607040" y="6032879"/>
            <a:ext cx="1584960" cy="82512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E109B8F-F4A3-429E-8B79-1D0322790F25}"/>
              </a:ext>
            </a:extLst>
          </p:cNvPr>
          <p:cNvSpPr/>
          <p:nvPr/>
        </p:nvSpPr>
        <p:spPr>
          <a:xfrm>
            <a:off x="0" y="765153"/>
            <a:ext cx="1219200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909CCEC-FEF9-4B03-BD4F-87F359B564DD}"/>
              </a:ext>
            </a:extLst>
          </p:cNvPr>
          <p:cNvSpPr/>
          <p:nvPr/>
        </p:nvSpPr>
        <p:spPr>
          <a:xfrm>
            <a:off x="423081" y="6176963"/>
            <a:ext cx="415119" cy="681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70361D68-5BED-4C54-81C4-5494AD0383D4}"/>
              </a:ext>
            </a:extLst>
          </p:cNvPr>
          <p:cNvSpPr/>
          <p:nvPr/>
        </p:nvSpPr>
        <p:spPr>
          <a:xfrm>
            <a:off x="0" y="765153"/>
            <a:ext cx="594000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6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2DCB097D-08EA-4230-86C4-B8D74068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26949" r="5765" b="26881"/>
          <a:stretch/>
        </p:blipFill>
        <p:spPr>
          <a:xfrm>
            <a:off x="10607040" y="6032879"/>
            <a:ext cx="1584960" cy="82512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9DA749B7-8BDF-477E-8F78-052736635E6E}"/>
              </a:ext>
            </a:extLst>
          </p:cNvPr>
          <p:cNvSpPr/>
          <p:nvPr/>
        </p:nvSpPr>
        <p:spPr>
          <a:xfrm>
            <a:off x="0" y="0"/>
            <a:ext cx="12192000" cy="825121"/>
          </a:xfrm>
          <a:prstGeom prst="rect">
            <a:avLst/>
          </a:prstGeom>
          <a:solidFill>
            <a:srgbClr val="0D36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CC22191E-9C8A-487F-BA5D-99295F9E7E4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1353800" cy="825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>
                <a:solidFill>
                  <a:schemeClr val="bg1"/>
                </a:solidFill>
                <a:latin typeface="+mn-lt"/>
              </a:rPr>
              <a:t>Evaluation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ACDBEAB5-6C10-4F41-9078-23F04EBA4817}"/>
              </a:ext>
            </a:extLst>
          </p:cNvPr>
          <p:cNvSpPr/>
          <p:nvPr/>
        </p:nvSpPr>
        <p:spPr>
          <a:xfrm>
            <a:off x="0" y="765153"/>
            <a:ext cx="12192000" cy="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FAC9E55-AE9E-4C45-A8A6-108E23578FE2}"/>
              </a:ext>
            </a:extLst>
          </p:cNvPr>
          <p:cNvSpPr/>
          <p:nvPr/>
        </p:nvSpPr>
        <p:spPr>
          <a:xfrm>
            <a:off x="423081" y="6176963"/>
            <a:ext cx="415119" cy="681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DFB7566C-4018-431A-8336-B1D15AC19710}"/>
              </a:ext>
            </a:extLst>
          </p:cNvPr>
          <p:cNvSpPr/>
          <p:nvPr/>
        </p:nvSpPr>
        <p:spPr>
          <a:xfrm>
            <a:off x="0" y="765153"/>
            <a:ext cx="990000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xmlns="" id="{69B7E4F6-C608-4316-9DB7-6F8B89B13B03}"/>
              </a:ext>
            </a:extLst>
          </p:cNvPr>
          <p:cNvSpPr txBox="1">
            <a:spLocks/>
          </p:cNvSpPr>
          <p:nvPr/>
        </p:nvSpPr>
        <p:spPr>
          <a:xfrm>
            <a:off x="2648400" y="1411747"/>
            <a:ext cx="72000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 smtClean="0"/>
              <a:t>500 </a:t>
            </a:r>
            <a:r>
              <a:rPr lang="de-DE" dirty="0" err="1" smtClean="0"/>
              <a:t>estimators</a:t>
            </a:r>
            <a:r>
              <a:rPr lang="de-DE" dirty="0" smtClean="0"/>
              <a:t>, </a:t>
            </a:r>
            <a:r>
              <a:rPr lang="de-DE" dirty="0" err="1" smtClean="0"/>
              <a:t>max_depth</a:t>
            </a:r>
            <a:r>
              <a:rPr lang="de-DE" dirty="0" smtClean="0"/>
              <a:t> 13-15</a:t>
            </a:r>
          </a:p>
          <a:p>
            <a:pPr lvl="1"/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but </a:t>
            </a:r>
            <a:r>
              <a:rPr lang="de-DE" dirty="0" err="1" smtClean="0"/>
              <a:t>introduces</a:t>
            </a:r>
            <a:r>
              <a:rPr lang="de-DE" dirty="0" smtClean="0"/>
              <a:t> a </a:t>
            </a:r>
            <a:r>
              <a:rPr lang="de-DE" dirty="0" err="1" smtClean="0"/>
              <a:t>great</a:t>
            </a:r>
            <a:r>
              <a:rPr lang="de-DE" dirty="0" smtClean="0"/>
              <a:t> deal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r>
              <a:rPr lang="de-DE" dirty="0" smtClean="0"/>
              <a:t> in </a:t>
            </a:r>
            <a:r>
              <a:rPr lang="de-DE" dirty="0" err="1" smtClean="0"/>
              <a:t>test</a:t>
            </a:r>
            <a:r>
              <a:rPr lang="de-DE" dirty="0" smtClean="0"/>
              <a:t>/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endParaRPr lang="de-DE" dirty="0"/>
          </a:p>
          <a:p>
            <a:r>
              <a:rPr lang="de-DE" dirty="0"/>
              <a:t>~</a:t>
            </a:r>
            <a:r>
              <a:rPr lang="de-DE" dirty="0" smtClean="0"/>
              <a:t>80% </a:t>
            </a:r>
            <a:r>
              <a:rPr lang="de-DE" dirty="0" err="1" smtClean="0"/>
              <a:t>accuracy</a:t>
            </a:r>
            <a:r>
              <a:rPr lang="de-DE" dirty="0" smtClean="0"/>
              <a:t> vs. 84.6%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83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6AC586F2-4F21-4C8D-9C8F-6A4922045424}"/>
              </a:ext>
            </a:extLst>
          </p:cNvPr>
          <p:cNvGrpSpPr/>
          <p:nvPr/>
        </p:nvGrpSpPr>
        <p:grpSpPr>
          <a:xfrm>
            <a:off x="0" y="0"/>
            <a:ext cx="12192000" cy="837153"/>
            <a:chOff x="0" y="0"/>
            <a:chExt cx="12192000" cy="83715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9DA749B7-8BDF-477E-8F78-052736635E6E}"/>
                </a:ext>
              </a:extLst>
            </p:cNvPr>
            <p:cNvSpPr/>
            <p:nvPr/>
          </p:nvSpPr>
          <p:spPr>
            <a:xfrm>
              <a:off x="0" y="0"/>
              <a:ext cx="12192000" cy="825121"/>
            </a:xfrm>
            <a:prstGeom prst="rect">
              <a:avLst/>
            </a:prstGeom>
            <a:solidFill>
              <a:srgbClr val="0D3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AE8907EC-91A3-44A8-BA5C-BFC7C47D3939}"/>
                </a:ext>
              </a:extLst>
            </p:cNvPr>
            <p:cNvSpPr/>
            <p:nvPr/>
          </p:nvSpPr>
          <p:spPr>
            <a:xfrm>
              <a:off x="0" y="765153"/>
              <a:ext cx="12192000" cy="72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54D89B-0276-46D2-AE5B-70D76FD4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00" y="1928965"/>
            <a:ext cx="7200000" cy="3762151"/>
          </a:xfrm>
        </p:spPr>
        <p:txBody>
          <a:bodyPr anchor="ctr">
            <a:normAutofit/>
          </a:bodyPr>
          <a:lstStyle/>
          <a:p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trim</a:t>
            </a:r>
            <a:r>
              <a:rPr lang="de-DE" dirty="0" smtClean="0"/>
              <a:t> </a:t>
            </a:r>
            <a:r>
              <a:rPr lang="de-DE" dirty="0" err="1" smtClean="0"/>
              <a:t>uneccesary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2DCB097D-08EA-4230-86C4-B8D74068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" t="26949" r="5765" b="26881"/>
          <a:stretch/>
        </p:blipFill>
        <p:spPr>
          <a:xfrm>
            <a:off x="10607040" y="6032879"/>
            <a:ext cx="1584960" cy="82512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xmlns="" id="{CC22191E-9C8A-487F-BA5D-99295F9E7E4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1353800" cy="825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 dirty="0" err="1">
                <a:solidFill>
                  <a:schemeClr val="bg1"/>
                </a:solidFill>
                <a:latin typeface="+mn-lt"/>
              </a:rPr>
              <a:t>Improving</a:t>
            </a:r>
            <a:r>
              <a:rPr lang="de-DE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de-DE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4000" b="1" dirty="0" err="1">
                <a:solidFill>
                  <a:schemeClr val="bg1"/>
                </a:solidFill>
                <a:latin typeface="+mn-lt"/>
              </a:rPr>
              <a:t>model</a:t>
            </a:r>
            <a:endParaRPr lang="de-DE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73A4491-09B7-4063-B499-B14E7EE83AB5}"/>
              </a:ext>
            </a:extLst>
          </p:cNvPr>
          <p:cNvSpPr/>
          <p:nvPr/>
        </p:nvSpPr>
        <p:spPr>
          <a:xfrm>
            <a:off x="423081" y="6176963"/>
            <a:ext cx="415119" cy="681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1A3E9810-5A5F-4BB4-B9D4-ED1D073374E0}"/>
              </a:ext>
            </a:extLst>
          </p:cNvPr>
          <p:cNvSpPr/>
          <p:nvPr/>
        </p:nvSpPr>
        <p:spPr>
          <a:xfrm>
            <a:off x="0" y="765153"/>
            <a:ext cx="1219320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Eye-tracking classification using Random Forest</vt:lpstr>
      <vt:lpstr>Original paper</vt:lpstr>
      <vt:lpstr>Eye Tracking Dataset</vt:lpstr>
      <vt:lpstr>Random Forest</vt:lpstr>
      <vt:lpstr>Pre-processing the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classification with recurrent neural networks</dc:title>
  <dc:creator>Jonas Goltz</dc:creator>
  <cp:lastModifiedBy>Microsoft Office User</cp:lastModifiedBy>
  <cp:revision>15</cp:revision>
  <dcterms:created xsi:type="dcterms:W3CDTF">2017-12-03T23:21:07Z</dcterms:created>
  <dcterms:modified xsi:type="dcterms:W3CDTF">2017-12-05T16:28:57Z</dcterms:modified>
</cp:coreProperties>
</file>