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5" r:id="rId10"/>
    <p:sldId id="266" r:id="rId11"/>
    <p:sldId id="267" r:id="rId12"/>
    <p:sldId id="268" r:id="rId13"/>
    <p:sldId id="261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dirty="0" err="1" smtClean="0"/>
              <a:t>PyQT</a:t>
            </a:r>
            <a:r>
              <a:rPr lang="en-US" sz="2000" dirty="0" smtClean="0"/>
              <a:t> </a:t>
            </a:r>
            <a:r>
              <a:rPr lang="ru-RU" sz="2000" dirty="0" smtClean="0"/>
              <a:t>проект: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1" i="1" dirty="0" smtClean="0"/>
              <a:t>Генератор </a:t>
            </a:r>
            <a:r>
              <a:rPr lang="ru-RU" b="1" i="1" dirty="0" err="1" smtClean="0"/>
              <a:t>мемов</a:t>
            </a:r>
            <a:endParaRPr lang="ru-RU" b="1" i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Киселев Артемий Кириллович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905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5256584" cy="542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24128" y="332656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Запрос на изменение базы данных генерируется автоматически из экземпляра класса </a:t>
            </a:r>
            <a:r>
              <a:rPr lang="en-US" dirty="0" err="1" smtClean="0"/>
              <a:t>Patttern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359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87" y="188640"/>
            <a:ext cx="7258050" cy="50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5373216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Также есть алгоритм, который проверяет, все ли картинки шаблонов на месте, и правильного ли они разрешения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213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42862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364502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Удаляет временные файлы с папки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732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Давайте я покажу вам всё это на практике!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175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Давно хотели создать свой </a:t>
            </a:r>
            <a:r>
              <a:rPr lang="ru-RU" dirty="0" err="1" smtClean="0"/>
              <a:t>мем</a:t>
            </a:r>
            <a:r>
              <a:rPr lang="ru-RU" dirty="0" smtClean="0"/>
              <a:t>? Тогда вам поможет новый </a:t>
            </a:r>
            <a:r>
              <a:rPr lang="en-US" dirty="0" smtClean="0"/>
              <a:t>Meme Generator, </a:t>
            </a:r>
            <a:r>
              <a:rPr lang="ru-RU" dirty="0" smtClean="0"/>
              <a:t>созданный на </a:t>
            </a:r>
            <a:r>
              <a:rPr lang="en-US" dirty="0" err="1" smtClean="0"/>
              <a:t>PyQT</a:t>
            </a:r>
            <a:r>
              <a:rPr lang="en-US" dirty="0" smtClean="0"/>
              <a:t> </a:t>
            </a:r>
            <a:r>
              <a:rPr lang="ru-RU" dirty="0" smtClean="0"/>
              <a:t>с использованием </a:t>
            </a:r>
            <a:r>
              <a:rPr lang="en-US" dirty="0" smtClean="0"/>
              <a:t>Pillow</a:t>
            </a:r>
          </a:p>
          <a:p>
            <a:r>
              <a:rPr lang="ru-RU" dirty="0" smtClean="0"/>
              <a:t>Вы можете создать свой </a:t>
            </a:r>
            <a:r>
              <a:rPr lang="ru-RU" dirty="0" err="1" smtClean="0"/>
              <a:t>мем</a:t>
            </a:r>
            <a:r>
              <a:rPr lang="ru-RU" dirty="0" smtClean="0"/>
              <a:t>, или использовать готовый шаблон и просто заполнить его</a:t>
            </a:r>
          </a:p>
          <a:p>
            <a:r>
              <a:rPr lang="ru-RU" dirty="0" smtClean="0"/>
              <a:t>Сохраните свой </a:t>
            </a:r>
            <a:r>
              <a:rPr lang="ru-RU" dirty="0" err="1" smtClean="0"/>
              <a:t>мем</a:t>
            </a:r>
            <a:r>
              <a:rPr lang="ru-RU" dirty="0" smtClean="0"/>
              <a:t> куда угодно в формате </a:t>
            </a:r>
            <a:r>
              <a:rPr lang="en-US" dirty="0" smtClean="0"/>
              <a:t>.</a:t>
            </a:r>
            <a:r>
              <a:rPr lang="en-US" dirty="0" err="1" smtClean="0"/>
              <a:t>png</a:t>
            </a:r>
            <a:r>
              <a:rPr lang="en-US" dirty="0" smtClean="0"/>
              <a:t>, .jpg </a:t>
            </a:r>
            <a:r>
              <a:rPr lang="ru-RU" dirty="0" smtClean="0"/>
              <a:t>или </a:t>
            </a:r>
            <a:r>
              <a:rPr lang="en-US" dirty="0" smtClean="0"/>
              <a:t>.jpeg</a:t>
            </a:r>
          </a:p>
          <a:p>
            <a:r>
              <a:rPr lang="ru-RU" dirty="0" smtClean="0"/>
              <a:t>Можете даже скопировать картинку в буфер обмена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977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716016" y="1268760"/>
            <a:ext cx="43924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ß"/>
            </a:pPr>
            <a:r>
              <a:rPr lang="ru-RU" dirty="0" smtClean="0">
                <a:sym typeface="Wingdings" panose="05000000000000000000" pitchFamily="2" charset="2"/>
              </a:rPr>
              <a:t>Главное окно программы в</a:t>
            </a:r>
            <a:r>
              <a:rPr lang="ru-RU" dirty="0" smtClean="0"/>
              <a:t>ыглядит вот так</a:t>
            </a:r>
          </a:p>
          <a:p>
            <a:r>
              <a:rPr lang="ru-RU" i="1" u="sng" dirty="0" smtClean="0"/>
              <a:t>Давайте разберём 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Посередине изначально будет виден черный прямоугольник, который будет отображать создаваемый </a:t>
            </a:r>
            <a:r>
              <a:rPr lang="ru-RU" dirty="0" err="1" smtClean="0"/>
              <a:t>мем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Поля Текст 1, Текст2, Картинка1, Картинка2 будут служить данными для создания </a:t>
            </a:r>
            <a:r>
              <a:rPr lang="ru-RU" dirty="0" err="1" smtClean="0"/>
              <a:t>мема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Кнопка применить пересоздаст </a:t>
            </a:r>
            <a:r>
              <a:rPr lang="ru-RU" dirty="0" err="1" smtClean="0"/>
              <a:t>мем</a:t>
            </a:r>
            <a:r>
              <a:rPr lang="ru-RU" dirty="0" smtClean="0"/>
              <a:t> и отобразит изменения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Кнопка сохранить сохранит ваш </a:t>
            </a:r>
            <a:r>
              <a:rPr lang="ru-RU" dirty="0" err="1" smtClean="0"/>
              <a:t>мем</a:t>
            </a:r>
            <a:r>
              <a:rPr lang="ru-RU" dirty="0" smtClean="0"/>
              <a:t>, при условии того, что вы изменили шаблон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Кнопки вверху отвечают за задний фон приложения (Можете выбрать его на свой вкус!). Если надоест – кнопка </a:t>
            </a:r>
            <a:r>
              <a:rPr lang="en-US" dirty="0" smtClean="0"/>
              <a:t>‘D’ </a:t>
            </a:r>
            <a:r>
              <a:rPr lang="ru-RU" dirty="0" smtClean="0"/>
              <a:t>вернет цвет </a:t>
            </a:r>
            <a:r>
              <a:rPr lang="ru-RU" dirty="0" err="1" smtClean="0"/>
              <a:t>по-умолчанию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Кнопка выбрать шаблон ведет нас на окно выбора шаблонов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3263"/>
            <a:ext cx="4464496" cy="3679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50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шаблона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3"/>
            <a:ext cx="4367188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32040" y="1196752"/>
            <a:ext cx="41399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Разберем окно выбора шаблона.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 нем вы можете листать существующие шаблоны.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Есть 2 типа шаблонов: Базовые и Пользовательские.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Базовые прописаны в самой программе и не могут быть удалены (но вы всё ещё можете их изменить)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Пользовательские создаются с помощью кнопки создать и небольшого помощника создания шаблонов. Также они могут быть полностью изменены и </a:t>
            </a:r>
            <a:r>
              <a:rPr lang="ru-RU" dirty="0" smtClean="0"/>
              <a:t>удалены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Все </a:t>
            </a:r>
            <a:r>
              <a:rPr lang="ru-RU" dirty="0" smtClean="0"/>
              <a:t>шаблоны хранятся в виде данных в базе данных формата </a:t>
            </a:r>
            <a:r>
              <a:rPr lang="en-US" dirty="0" err="1" smtClean="0"/>
              <a:t>sqlite</a:t>
            </a:r>
            <a:r>
              <a:rPr lang="en-US" dirty="0" smtClean="0"/>
              <a:t>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Также есть кнопки управления фоновым </a:t>
            </a:r>
            <a:r>
              <a:rPr lang="ru-RU" dirty="0" smtClean="0"/>
              <a:t>цветом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Кнопки изменить, создать и удалить отвечают за работу с шаблоном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560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</a:t>
            </a:r>
            <a:r>
              <a:rPr lang="en-US" dirty="0" smtClean="0"/>
              <a:t>/</a:t>
            </a:r>
            <a:r>
              <a:rPr lang="ru-RU" dirty="0" smtClean="0"/>
              <a:t>редактирование шаблона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3"/>
            <a:ext cx="4197958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16016" y="1268760"/>
            <a:ext cx="410445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ß"/>
            </a:pPr>
            <a:r>
              <a:rPr lang="ru-RU" sz="1700" dirty="0" smtClean="0"/>
              <a:t>Интерфейс</a:t>
            </a:r>
            <a:r>
              <a:rPr lang="en-US" sz="1700" dirty="0" smtClean="0"/>
              <a:t>, </a:t>
            </a:r>
            <a:r>
              <a:rPr lang="ru-RU" sz="1700" dirty="0" smtClean="0"/>
              <a:t>быстро пробегусь по полям:</a:t>
            </a:r>
          </a:p>
          <a:p>
            <a:endParaRPr lang="ru-RU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/>
              <a:t>Размер шрифта - размер вставляемого шрифта (1 ~ 299)</a:t>
            </a:r>
            <a:endParaRPr lang="ru-RU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 smtClean="0"/>
              <a:t>Слов на </a:t>
            </a:r>
            <a:r>
              <a:rPr lang="ru-RU" sz="1700" dirty="0"/>
              <a:t>строке - сколько максимум слов (считая союзы) может находиться на строке (</a:t>
            </a:r>
            <a:r>
              <a:rPr lang="ru-RU" sz="1700" dirty="0" smtClean="0"/>
              <a:t>0 ~ 10</a:t>
            </a:r>
            <a:r>
              <a:rPr lang="ru-RU" sz="1700" dirty="0"/>
              <a:t>, 0 - нет ограничения</a:t>
            </a:r>
            <a:r>
              <a:rPr lang="ru-RU" sz="17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/>
              <a:t>Выравнивание по Лево/Центр/Право - текст будет </a:t>
            </a:r>
            <a:r>
              <a:rPr lang="ru-RU" sz="1700" dirty="0" smtClean="0"/>
              <a:t>выравниваться по выбранной стороне </a:t>
            </a:r>
            <a:r>
              <a:rPr lang="ru-RU" sz="1700" dirty="0"/>
              <a:t>в </a:t>
            </a:r>
            <a:r>
              <a:rPr lang="ru-RU" sz="1700" dirty="0" smtClean="0"/>
              <a:t>заданном боксе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 smtClean="0"/>
              <a:t>Изменить шаблон – меняет основную картинку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 smtClean="0"/>
              <a:t>Создание – появляется только в режиме создания, включает</a:t>
            </a:r>
            <a:r>
              <a:rPr lang="en-US" sz="1700" dirty="0" smtClean="0"/>
              <a:t>/</a:t>
            </a:r>
            <a:r>
              <a:rPr lang="ru-RU" sz="1700" dirty="0" smtClean="0"/>
              <a:t>выключает поля выше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/>
              <a:t>Размер и </a:t>
            </a:r>
            <a:r>
              <a:rPr lang="ru-RU" sz="1700" dirty="0" smtClean="0"/>
              <a:t>позиция – отображают размер и позицию бокса изображения, изменить значения с помощью кнопки изменить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29799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92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При входе в редактор выбора области картинка развернется на весь экран</a:t>
            </a:r>
          </a:p>
          <a:p>
            <a:r>
              <a:rPr lang="ru-RU" dirty="0" smtClean="0"/>
              <a:t>Красный прямоугольник – текущая выбранная область</a:t>
            </a:r>
          </a:p>
          <a:p>
            <a:r>
              <a:rPr lang="ru-RU" dirty="0" smtClean="0"/>
              <a:t>Зеленый прямоугольник – создается после 2ух кликов по картинке, отображает новую область</a:t>
            </a:r>
          </a:p>
          <a:p>
            <a:r>
              <a:rPr lang="ru-RU" dirty="0" smtClean="0"/>
              <a:t>Кнопка очистить – убирает зеленый прямоугольник и позволяет создать его заново</a:t>
            </a:r>
          </a:p>
          <a:p>
            <a:r>
              <a:rPr lang="ru-RU" dirty="0" smtClean="0"/>
              <a:t>Кнопка применить – сохраняет область и изменяет данные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643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Сохранение </a:t>
            </a:r>
            <a:r>
              <a:rPr lang="ru-RU" dirty="0" err="1" smtClean="0"/>
              <a:t>мема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9971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Вы можете сохранить </a:t>
            </a:r>
            <a:r>
              <a:rPr lang="ru-RU" dirty="0" err="1" smtClean="0"/>
              <a:t>мем</a:t>
            </a:r>
            <a:r>
              <a:rPr lang="ru-RU" dirty="0" smtClean="0"/>
              <a:t> </a:t>
            </a:r>
            <a:r>
              <a:rPr lang="ru-RU" dirty="0" smtClean="0"/>
              <a:t>3 </a:t>
            </a:r>
            <a:r>
              <a:rPr lang="ru-RU" dirty="0" smtClean="0"/>
              <a:t>путями:</a:t>
            </a:r>
          </a:p>
          <a:p>
            <a:r>
              <a:rPr lang="ru-RU" dirty="0" smtClean="0"/>
              <a:t>Первый и самый очевидный – кнопкой «Сохранить как», выбираете место назначение, имя и формат файла</a:t>
            </a:r>
          </a:p>
          <a:p>
            <a:r>
              <a:rPr lang="ru-RU" dirty="0" smtClean="0"/>
              <a:t>Второй же «ручной» метод: 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Сгенерированный </a:t>
            </a:r>
            <a:r>
              <a:rPr lang="ru-RU" dirty="0" err="1" smtClean="0"/>
              <a:t>мем</a:t>
            </a:r>
            <a:r>
              <a:rPr lang="ru-RU" dirty="0" smtClean="0"/>
              <a:t> находится в папке</a:t>
            </a:r>
          </a:p>
          <a:p>
            <a:pPr marL="0" indent="0">
              <a:buNone/>
            </a:pPr>
            <a:r>
              <a:rPr lang="ru-RU" dirty="0" smtClean="0"/>
              <a:t>    программы «</a:t>
            </a:r>
            <a:r>
              <a:rPr lang="en-US" dirty="0" smtClean="0"/>
              <a:t>Images/Output/output.png</a:t>
            </a:r>
            <a:r>
              <a:rPr lang="ru-RU" dirty="0" smtClean="0"/>
              <a:t>»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Но если вы хотите изменить разрешение</a:t>
            </a:r>
          </a:p>
          <a:p>
            <a:pPr marL="0" indent="0">
              <a:buNone/>
            </a:pPr>
            <a:r>
              <a:rPr lang="ru-RU" dirty="0" smtClean="0"/>
              <a:t>    например на </a:t>
            </a:r>
            <a:r>
              <a:rPr lang="en-US" dirty="0" smtClean="0"/>
              <a:t>jpeg – </a:t>
            </a:r>
            <a:r>
              <a:rPr lang="ru-RU" dirty="0" smtClean="0"/>
              <a:t>воспользуйтесь первым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ru-RU" dirty="0" smtClean="0"/>
              <a:t>способом</a:t>
            </a:r>
          </a:p>
          <a:p>
            <a:r>
              <a:rPr lang="ru-RU" dirty="0" smtClean="0"/>
              <a:t>И третий – кнопка «</a:t>
            </a:r>
            <a:r>
              <a:rPr lang="en-US" dirty="0" smtClean="0"/>
              <a:t>copy</a:t>
            </a:r>
            <a:r>
              <a:rPr lang="ru-RU" dirty="0" smtClean="0"/>
              <a:t>»</a:t>
            </a:r>
            <a:r>
              <a:rPr lang="en-US" dirty="0" smtClean="0"/>
              <a:t>, </a:t>
            </a:r>
            <a:r>
              <a:rPr lang="ru-RU" dirty="0" smtClean="0"/>
              <a:t>копирует картинку в буфер обмена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86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Для проекта я использовал конечно же </a:t>
            </a:r>
            <a:r>
              <a:rPr lang="en-US" dirty="0" smtClean="0"/>
              <a:t>PyQT5, </a:t>
            </a:r>
            <a:r>
              <a:rPr lang="ru-RU" dirty="0" smtClean="0"/>
              <a:t>куда без него</a:t>
            </a:r>
          </a:p>
          <a:p>
            <a:r>
              <a:rPr lang="ru-RU" dirty="0" smtClean="0"/>
              <a:t>Также основную работу выполняет </a:t>
            </a:r>
            <a:r>
              <a:rPr lang="en-US" dirty="0" smtClean="0"/>
              <a:t>Pillow – </a:t>
            </a:r>
            <a:r>
              <a:rPr lang="ru-RU" dirty="0" smtClean="0"/>
              <a:t>редактирует изображение</a:t>
            </a:r>
          </a:p>
          <a:p>
            <a:r>
              <a:rPr lang="en-US" dirty="0" smtClean="0"/>
              <a:t>Sqlite3 </a:t>
            </a:r>
            <a:r>
              <a:rPr lang="ru-RU" dirty="0" smtClean="0"/>
              <a:t>хранит данные о шаблоне в базе данных</a:t>
            </a:r>
          </a:p>
          <a:p>
            <a:r>
              <a:rPr lang="en-US" dirty="0" smtClean="0"/>
              <a:t>Win32clipboard – </a:t>
            </a:r>
            <a:r>
              <a:rPr lang="ru-RU" dirty="0" smtClean="0"/>
              <a:t>для сохранения картинки в буфер обмена</a:t>
            </a:r>
          </a:p>
          <a:p>
            <a:r>
              <a:rPr lang="en-US" dirty="0" err="1" smtClean="0"/>
              <a:t>Shutil</a:t>
            </a:r>
            <a:r>
              <a:rPr lang="ru-RU" dirty="0" smtClean="0"/>
              <a:t> – копирование файлов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623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432048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5085184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Настройки каждого шаблона находятся в классе </a:t>
            </a:r>
            <a:r>
              <a:rPr lang="en-US" dirty="0" smtClean="0"/>
              <a:t>Pattern, </a:t>
            </a:r>
            <a:r>
              <a:rPr lang="ru-RU" dirty="0" smtClean="0"/>
              <a:t>и регистрируются при запуске приложения или изменения  базы данных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0648"/>
            <a:ext cx="4427984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216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575</Words>
  <Application>Microsoft Office PowerPoint</Application>
  <PresentationFormat>Экран (4:3)</PresentationFormat>
  <Paragraphs>62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PyQT проект: Генератор мемов</vt:lpstr>
      <vt:lpstr>Тема проекта</vt:lpstr>
      <vt:lpstr>Интерфейс</vt:lpstr>
      <vt:lpstr>Выбор шаблона</vt:lpstr>
      <vt:lpstr>Создание/редактирование шаблона</vt:lpstr>
      <vt:lpstr>Выбор области</vt:lpstr>
      <vt:lpstr>Сохранение мема</vt:lpstr>
      <vt:lpstr>Использованные технологии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PyQT проект: Генератор мемов</dc:title>
  <dc:creator>Home2</dc:creator>
  <cp:lastModifiedBy>Home2</cp:lastModifiedBy>
  <cp:revision>13</cp:revision>
  <dcterms:created xsi:type="dcterms:W3CDTF">2021-11-02T14:27:31Z</dcterms:created>
  <dcterms:modified xsi:type="dcterms:W3CDTF">2021-11-13T12:32:59Z</dcterms:modified>
</cp:coreProperties>
</file>