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 smtClean="0"/>
              <a:t>PyQT</a:t>
            </a:r>
            <a:r>
              <a:rPr lang="en-US" sz="2000" dirty="0" smtClean="0"/>
              <a:t> </a:t>
            </a:r>
            <a:r>
              <a:rPr lang="ru-RU" sz="2000" dirty="0" smtClean="0"/>
              <a:t>проект: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Генератор </a:t>
            </a:r>
            <a:r>
              <a:rPr lang="ru-RU" b="1" i="1" dirty="0" err="1" smtClean="0"/>
              <a:t>мемов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Киселев Артемий Кириллович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256584" cy="54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33265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на изменение базы данных генерируется автоматически из экземпляра класса </a:t>
            </a:r>
            <a:r>
              <a:rPr lang="en-US" dirty="0" err="1" smtClean="0"/>
              <a:t>Patttern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7" y="188640"/>
            <a:ext cx="7258050" cy="50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есть алгоритм, который проверяет, все ли картинки шаблонов на месте, и правильного ли они разрешения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2862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64502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Удаляет временные файлы с папки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Давайте я покажу вам всё это на практике!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7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Давно хотели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? Тогда вам поможет новый </a:t>
            </a:r>
            <a:r>
              <a:rPr lang="en-US" dirty="0" smtClean="0"/>
              <a:t>Meme Generator, </a:t>
            </a:r>
            <a:r>
              <a:rPr lang="ru-RU" dirty="0" smtClean="0"/>
              <a:t>созданный на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Pillow</a:t>
            </a:r>
          </a:p>
          <a:p>
            <a:r>
              <a:rPr lang="ru-RU" dirty="0" smtClean="0"/>
              <a:t>Вы можете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, или использовать готовый шаблон и просто заполнить его</a:t>
            </a:r>
          </a:p>
          <a:p>
            <a:r>
              <a:rPr lang="ru-RU" dirty="0" smtClean="0"/>
              <a:t>Сохраните свой </a:t>
            </a:r>
            <a:r>
              <a:rPr lang="ru-RU" dirty="0" err="1" smtClean="0"/>
              <a:t>мем</a:t>
            </a:r>
            <a:r>
              <a:rPr lang="ru-RU" dirty="0" smtClean="0"/>
              <a:t> куда угодно в формате 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 smtClean="0"/>
              <a:t>, .jpg </a:t>
            </a:r>
            <a:r>
              <a:rPr lang="ru-RU" dirty="0" smtClean="0"/>
              <a:t>или </a:t>
            </a:r>
            <a:r>
              <a:rPr lang="en-US" dirty="0" smtClean="0"/>
              <a:t>.jpeg</a:t>
            </a:r>
          </a:p>
          <a:p>
            <a:r>
              <a:rPr lang="ru-RU" dirty="0" smtClean="0"/>
              <a:t>Можете даже скопировать картинку в буфер обмена!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68760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ru-RU" dirty="0" smtClean="0">
                <a:sym typeface="Wingdings" panose="05000000000000000000" pitchFamily="2" charset="2"/>
              </a:rPr>
              <a:t>Главное окно программы в</a:t>
            </a:r>
            <a:r>
              <a:rPr lang="ru-RU" dirty="0" smtClean="0"/>
              <a:t>ыглядит вот так</a:t>
            </a:r>
          </a:p>
          <a:p>
            <a:r>
              <a:rPr lang="ru-RU" i="1" u="sng" dirty="0" smtClean="0"/>
              <a:t>Давайте разберём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Посередине изначально будет виден черный прямоугольник, который будет отображать создаваемый </a:t>
            </a:r>
            <a:r>
              <a:rPr lang="ru-RU" dirty="0" err="1" smtClean="0"/>
              <a:t>мем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Поля Текст 1, Текст2, Картинка1, Картинка2 будут служить данными для создания </a:t>
            </a:r>
            <a:r>
              <a:rPr lang="ru-RU" dirty="0" err="1" smtClean="0"/>
              <a:t>мема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применить пересоздаст </a:t>
            </a:r>
            <a:r>
              <a:rPr lang="ru-RU" dirty="0" err="1" smtClean="0"/>
              <a:t>мем</a:t>
            </a:r>
            <a:r>
              <a:rPr lang="ru-RU" dirty="0" smtClean="0"/>
              <a:t> и отобразит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сохранить сохранит ваш </a:t>
            </a:r>
            <a:r>
              <a:rPr lang="ru-RU" dirty="0" err="1" smtClean="0"/>
              <a:t>мем</a:t>
            </a:r>
            <a:r>
              <a:rPr lang="ru-RU" dirty="0" smtClean="0"/>
              <a:t>, при условии того, что вы изменили 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Кнопки вверху отвечают за задний фон приложения (Можете выбрать его на свой вкус!). Если надоест – кнопка </a:t>
            </a:r>
            <a:r>
              <a:rPr lang="en-US" dirty="0" smtClean="0"/>
              <a:t>‘D’ </a:t>
            </a:r>
            <a:r>
              <a:rPr lang="ru-RU" dirty="0" smtClean="0"/>
              <a:t>вернет цвет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выбрать шаблон ведет нас на окно выбора шаблонов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3263"/>
            <a:ext cx="4464496" cy="36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шаблона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1196752"/>
            <a:ext cx="4139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Разберем окно выбора шаблона.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нем вы можете листать существующие шаблоны.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2 типа шаблонов: Базовые и Пользовательские.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прописаны в самой программе и не могут быть удалены (но вы всё ещё можете их изменить)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Пользовательские создаются с помощью кнопки создать и небольшого помощника создания шаблонов. Также они могут быть полностью изменены и удалены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шаблоны хранятся в виде данных в базе данных формата </a:t>
            </a:r>
            <a:r>
              <a:rPr lang="en-US" dirty="0" err="1" smtClean="0"/>
              <a:t>sqlite</a:t>
            </a:r>
            <a:r>
              <a:rPr lang="en-US" dirty="0" smtClean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Также есть кнопки управления фоновым цветом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Кнопки изменить, создать и удалить отвечают за работу с шаблоном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536504" cy="382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редактирование шаблона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3"/>
            <a:ext cx="419795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268760"/>
            <a:ext cx="41044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ru-RU" sz="1700" dirty="0" smtClean="0"/>
              <a:t>Интерфейс</a:t>
            </a:r>
            <a:r>
              <a:rPr lang="en-US" sz="1700" dirty="0" smtClean="0"/>
              <a:t>, </a:t>
            </a:r>
            <a:r>
              <a:rPr lang="ru-RU" sz="1700" dirty="0" smtClean="0"/>
              <a:t>быстро пробегусь по полям:</a:t>
            </a:r>
          </a:p>
          <a:p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Размер шрифта - размер вставляемого шрифта (1 ~ 299)</a:t>
            </a:r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Слов на </a:t>
            </a:r>
            <a:r>
              <a:rPr lang="ru-RU" sz="1700" dirty="0"/>
              <a:t>строке - сколько максимум слов (считая союзы) может находиться на строке (</a:t>
            </a:r>
            <a:r>
              <a:rPr lang="ru-RU" sz="1700" dirty="0" smtClean="0"/>
              <a:t>0 ~ 10</a:t>
            </a:r>
            <a:r>
              <a:rPr lang="ru-RU" sz="1700" dirty="0"/>
              <a:t>, 0 - нет ограничения</a:t>
            </a:r>
            <a:r>
              <a:rPr lang="ru-RU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Выравнивание по Лево/Центр/Право - текст будет </a:t>
            </a:r>
            <a:r>
              <a:rPr lang="ru-RU" sz="1700" dirty="0" smtClean="0"/>
              <a:t>выравниваться по выбранной стороне </a:t>
            </a:r>
            <a:r>
              <a:rPr lang="ru-RU" sz="1700" dirty="0"/>
              <a:t>в </a:t>
            </a:r>
            <a:r>
              <a:rPr lang="ru-RU" sz="1700" dirty="0" smtClean="0"/>
              <a:t>заданном боксе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Изменить шаблон – меняет основную картинку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Создание – появляется только в режиме создания, включает</a:t>
            </a:r>
            <a:r>
              <a:rPr lang="en-US" sz="1700" dirty="0" smtClean="0"/>
              <a:t>/</a:t>
            </a:r>
            <a:r>
              <a:rPr lang="ru-RU" sz="1700" dirty="0" smtClean="0"/>
              <a:t>выключает поля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Размер и </a:t>
            </a:r>
            <a:r>
              <a:rPr lang="ru-RU" sz="1700" dirty="0" smtClean="0"/>
              <a:t>позиция – отображают размер и позицию бокса изображения, изменить значения с помощью кнопки изменить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979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2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входе в редактор выбора области картинка развернется на весь экран</a:t>
            </a:r>
          </a:p>
          <a:p>
            <a:r>
              <a:rPr lang="ru-RU" dirty="0" smtClean="0"/>
              <a:t>Красный прямоугольник – текущая выбранная область</a:t>
            </a:r>
          </a:p>
          <a:p>
            <a:r>
              <a:rPr lang="ru-RU" dirty="0" smtClean="0"/>
              <a:t>Зеленый прямоугольник – создается после 2ух кликов по картинке, отображает новую область</a:t>
            </a:r>
          </a:p>
          <a:p>
            <a:r>
              <a:rPr lang="ru-RU" dirty="0" smtClean="0"/>
              <a:t>Кнопка очистить – убирает зеленый прямоугольник и позволяет создать его заново</a:t>
            </a:r>
          </a:p>
          <a:p>
            <a:r>
              <a:rPr lang="ru-RU" dirty="0" smtClean="0"/>
              <a:t>Кнопка применить – сохраняет область и изменяет данные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4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</a:t>
            </a:r>
            <a:r>
              <a:rPr lang="ru-RU" dirty="0" err="1" smtClean="0"/>
              <a:t>мема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Вы можете сохранить </a:t>
            </a:r>
            <a:r>
              <a:rPr lang="ru-RU" dirty="0" err="1" smtClean="0"/>
              <a:t>мем</a:t>
            </a:r>
            <a:r>
              <a:rPr lang="ru-RU" dirty="0" smtClean="0"/>
              <a:t> 3 путями:</a:t>
            </a:r>
          </a:p>
          <a:p>
            <a:r>
              <a:rPr lang="ru-RU" dirty="0" smtClean="0"/>
              <a:t>Первый и самый очевидный – кнопкой «Сохранить как», выбираете место назначение, имя и формат файла</a:t>
            </a:r>
          </a:p>
          <a:p>
            <a:r>
              <a:rPr lang="ru-RU" dirty="0" smtClean="0"/>
              <a:t>Второй же «ручной» метод: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Сгенерированный </a:t>
            </a:r>
            <a:r>
              <a:rPr lang="ru-RU" dirty="0" err="1" smtClean="0"/>
              <a:t>мем</a:t>
            </a:r>
            <a:r>
              <a:rPr lang="ru-RU" dirty="0" smtClean="0"/>
              <a:t> находится в папке</a:t>
            </a:r>
          </a:p>
          <a:p>
            <a:pPr marL="0" indent="0">
              <a:buNone/>
            </a:pPr>
            <a:r>
              <a:rPr lang="ru-RU" dirty="0" smtClean="0"/>
              <a:t>    программы «</a:t>
            </a:r>
            <a:r>
              <a:rPr lang="en-US" dirty="0" smtClean="0"/>
              <a:t>Images/Output/output.png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Но если вы хотите изменить разрешение</a:t>
            </a:r>
          </a:p>
          <a:p>
            <a:pPr marL="0" indent="0">
              <a:buNone/>
            </a:pPr>
            <a:r>
              <a:rPr lang="ru-RU" dirty="0" smtClean="0"/>
              <a:t>    например на </a:t>
            </a:r>
            <a:r>
              <a:rPr lang="en-US" dirty="0" smtClean="0"/>
              <a:t>jpeg – </a:t>
            </a:r>
            <a:r>
              <a:rPr lang="ru-RU" dirty="0" smtClean="0"/>
              <a:t>воспользуйтесь первым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способом</a:t>
            </a:r>
          </a:p>
          <a:p>
            <a:r>
              <a:rPr lang="ru-RU" dirty="0" smtClean="0"/>
              <a:t>И третий – кнопка «</a:t>
            </a:r>
            <a:r>
              <a:rPr lang="en-US" dirty="0" smtClean="0"/>
              <a:t>copy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копирует картинку в буфер обмена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проекта я использовал конечно же </a:t>
            </a:r>
            <a:r>
              <a:rPr lang="en-US" dirty="0" smtClean="0"/>
              <a:t>PyQT5, </a:t>
            </a:r>
            <a:r>
              <a:rPr lang="ru-RU" dirty="0" smtClean="0"/>
              <a:t>куда без него</a:t>
            </a:r>
          </a:p>
          <a:p>
            <a:r>
              <a:rPr lang="ru-RU" dirty="0" smtClean="0"/>
              <a:t>Также основную работу выполняет </a:t>
            </a:r>
            <a:r>
              <a:rPr lang="en-US" dirty="0" smtClean="0"/>
              <a:t>Pillow – </a:t>
            </a:r>
            <a:r>
              <a:rPr lang="ru-RU" dirty="0" smtClean="0"/>
              <a:t>редактирует изображение</a:t>
            </a:r>
          </a:p>
          <a:p>
            <a:r>
              <a:rPr lang="en-US" dirty="0" smtClean="0"/>
              <a:t>Sqlite3 </a:t>
            </a:r>
            <a:r>
              <a:rPr lang="ru-RU" dirty="0" smtClean="0"/>
              <a:t>хранит данные о шаблоне в базе данных</a:t>
            </a:r>
          </a:p>
          <a:p>
            <a:r>
              <a:rPr lang="en-US" dirty="0" smtClean="0"/>
              <a:t>Win32clipboard – </a:t>
            </a:r>
            <a:r>
              <a:rPr lang="ru-RU" dirty="0" smtClean="0"/>
              <a:t>для сохранения картинки в буфер обмена</a:t>
            </a:r>
          </a:p>
          <a:p>
            <a:r>
              <a:rPr lang="en-US" dirty="0" err="1" smtClean="0"/>
              <a:t>Shutil</a:t>
            </a:r>
            <a:r>
              <a:rPr lang="ru-RU" dirty="0" smtClean="0"/>
              <a:t> – копирование 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2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320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8518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Настройки каждого шаблона находятся в классе </a:t>
            </a:r>
            <a:r>
              <a:rPr lang="en-US" dirty="0" smtClean="0"/>
              <a:t>Pattern, </a:t>
            </a:r>
            <a:r>
              <a:rPr lang="ru-RU" dirty="0" smtClean="0"/>
              <a:t>и регистрируются при запуске приложения или изменения  базы данных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648"/>
            <a:ext cx="4427984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575</Words>
  <Application>Microsoft Office PowerPoint</Application>
  <PresentationFormat>Экран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PyQT проект: Генератор мемов</vt:lpstr>
      <vt:lpstr>Тема проекта</vt:lpstr>
      <vt:lpstr>Интерфейс</vt:lpstr>
      <vt:lpstr>Выбор шаблона</vt:lpstr>
      <vt:lpstr>Создание/редактирование шаблона</vt:lpstr>
      <vt:lpstr>Выбор области</vt:lpstr>
      <vt:lpstr>Сохранение мема</vt:lpstr>
      <vt:lpstr>Использованные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проект: Генератор мемов</dc:title>
  <dc:creator>Home2</dc:creator>
  <cp:lastModifiedBy>Home2</cp:lastModifiedBy>
  <cp:revision>14</cp:revision>
  <dcterms:created xsi:type="dcterms:W3CDTF">2021-11-02T14:27:31Z</dcterms:created>
  <dcterms:modified xsi:type="dcterms:W3CDTF">2021-11-14T17:46:44Z</dcterms:modified>
</cp:coreProperties>
</file>