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07.11.2021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 smtClean="0"/>
              <a:t>PyQT</a:t>
            </a:r>
            <a:r>
              <a:rPr lang="en-US" sz="2000" dirty="0" smtClean="0"/>
              <a:t> </a:t>
            </a:r>
            <a:r>
              <a:rPr lang="ru-RU" sz="2000" dirty="0" smtClean="0"/>
              <a:t>проект: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Генератор </a:t>
            </a:r>
            <a:r>
              <a:rPr lang="ru-RU" b="1" i="1" dirty="0" err="1" smtClean="0"/>
              <a:t>мемов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Киселев Артемий Кириллович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59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Тема проекта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Давно хотели создать свой </a:t>
            </a:r>
            <a:r>
              <a:rPr lang="ru-RU" dirty="0" err="1" smtClean="0"/>
              <a:t>мем</a:t>
            </a:r>
            <a:r>
              <a:rPr lang="ru-RU" dirty="0" smtClean="0"/>
              <a:t>? Тогда вам поможет новый </a:t>
            </a:r>
            <a:r>
              <a:rPr lang="en-US" dirty="0" smtClean="0"/>
              <a:t>Meme Generator, </a:t>
            </a:r>
            <a:r>
              <a:rPr lang="ru-RU" dirty="0" smtClean="0"/>
              <a:t>созданный на </a:t>
            </a:r>
            <a:r>
              <a:rPr lang="en-US" dirty="0" err="1" smtClean="0"/>
              <a:t>PyQT</a:t>
            </a:r>
            <a:r>
              <a:rPr lang="en-US" dirty="0" smtClean="0"/>
              <a:t> </a:t>
            </a:r>
            <a:r>
              <a:rPr lang="ru-RU" dirty="0" smtClean="0"/>
              <a:t>с использованием </a:t>
            </a:r>
            <a:r>
              <a:rPr lang="en-US" dirty="0" smtClean="0"/>
              <a:t>Pillow</a:t>
            </a:r>
          </a:p>
          <a:p>
            <a:r>
              <a:rPr lang="ru-RU" dirty="0" smtClean="0"/>
              <a:t>Вы можете создать свой </a:t>
            </a:r>
            <a:r>
              <a:rPr lang="ru-RU" dirty="0" err="1" smtClean="0"/>
              <a:t>мем</a:t>
            </a:r>
            <a:r>
              <a:rPr lang="ru-RU" dirty="0" smtClean="0"/>
              <a:t>, или использовать готовый шаблон и просто заполнить его</a:t>
            </a:r>
          </a:p>
          <a:p>
            <a:r>
              <a:rPr lang="ru-RU" dirty="0" smtClean="0"/>
              <a:t>Сохраните свой </a:t>
            </a:r>
            <a:r>
              <a:rPr lang="ru-RU" dirty="0" err="1" smtClean="0"/>
              <a:t>мем</a:t>
            </a:r>
            <a:r>
              <a:rPr lang="ru-RU" dirty="0" smtClean="0"/>
              <a:t> куда угодно в формате </a:t>
            </a:r>
            <a:r>
              <a:rPr lang="en-US" dirty="0" smtClean="0"/>
              <a:t>.</a:t>
            </a:r>
            <a:r>
              <a:rPr lang="en-US" dirty="0" err="1" smtClean="0"/>
              <a:t>png</a:t>
            </a:r>
            <a:r>
              <a:rPr lang="en-US" dirty="0" smtClean="0"/>
              <a:t>, .jpg </a:t>
            </a:r>
            <a:r>
              <a:rPr lang="ru-RU" dirty="0" smtClean="0"/>
              <a:t>или </a:t>
            </a:r>
            <a:r>
              <a:rPr lang="en-US" dirty="0" smtClean="0"/>
              <a:t>.jpeg</a:t>
            </a:r>
          </a:p>
          <a:p>
            <a:r>
              <a:rPr lang="ru-RU" dirty="0" smtClean="0"/>
              <a:t>Можете даже скопировать картинку в буфер обмена! </a:t>
            </a:r>
            <a:r>
              <a:rPr lang="en-US" dirty="0" smtClean="0"/>
              <a:t>(WIP)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9977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Интерфейс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1268760"/>
            <a:ext cx="43924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/>
              <a:buChar char="ß"/>
            </a:pPr>
            <a:r>
              <a:rPr lang="ru-RU" dirty="0" smtClean="0">
                <a:sym typeface="Wingdings" panose="05000000000000000000" pitchFamily="2" charset="2"/>
              </a:rPr>
              <a:t>Главное окно программы в</a:t>
            </a:r>
            <a:r>
              <a:rPr lang="ru-RU" dirty="0" smtClean="0"/>
              <a:t>ыглядит вот так</a:t>
            </a:r>
          </a:p>
          <a:p>
            <a:r>
              <a:rPr lang="ru-RU" i="1" u="sng" dirty="0" smtClean="0"/>
              <a:t>Давайте разберём интерфейс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Посередине изначально будет виден черный прямоугольник, который будет отображать создаваемый </a:t>
            </a:r>
            <a:r>
              <a:rPr lang="ru-RU" dirty="0" err="1" smtClean="0"/>
              <a:t>мем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Поля Текст 1, Текст2, Картинка1, Картинка2 будут служить данными для создания </a:t>
            </a:r>
            <a:r>
              <a:rPr lang="ru-RU" dirty="0" err="1" smtClean="0"/>
              <a:t>мема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применить пересоздаст </a:t>
            </a:r>
            <a:r>
              <a:rPr lang="ru-RU" dirty="0" err="1" smtClean="0"/>
              <a:t>мем</a:t>
            </a:r>
            <a:r>
              <a:rPr lang="ru-RU" dirty="0" smtClean="0"/>
              <a:t> и отобразит изменения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сохранить сохранит ваш </a:t>
            </a:r>
            <a:r>
              <a:rPr lang="ru-RU" dirty="0" err="1" smtClean="0"/>
              <a:t>мем</a:t>
            </a:r>
            <a:r>
              <a:rPr lang="ru-RU" dirty="0" smtClean="0"/>
              <a:t>, при условии того, что вы изменили шаблон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Кнопки вверху отвечают за задний фон приложения (Можете выбрать его на свой вкус!). Если надоест – кнопка </a:t>
            </a:r>
            <a:r>
              <a:rPr lang="en-US" dirty="0" smtClean="0"/>
              <a:t>‘D’ </a:t>
            </a:r>
            <a:r>
              <a:rPr lang="ru-RU" dirty="0" smtClean="0"/>
              <a:t>вернет цвет </a:t>
            </a:r>
            <a:r>
              <a:rPr lang="ru-RU" dirty="0" err="1" smtClean="0"/>
              <a:t>по-умолчанию</a:t>
            </a:r>
            <a:endParaRPr lang="ru-RU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Кнопка выбрать шаблон ведет нас на окно выбора шаблонов</a:t>
            </a:r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343263"/>
            <a:ext cx="4464496" cy="36798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8509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Выбор шаблона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196753"/>
            <a:ext cx="4367188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32040" y="1196752"/>
            <a:ext cx="413995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Разберем окно выбора шаблона.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 нем вы можете листать существующие шаблоны.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Есть 2 типа шаблонов: Базовые и Пользовательские.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Базовые прописаны в самой программе и не могут быть удалены (но вы всё ещё можете их изменить)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Пользовательские создаются с помощью кнопки создать и небольшого помощника создания шаблонов. Также они могут быть полностью изменены и удалены. Их лимит вы можете прописать в </a:t>
            </a:r>
            <a:r>
              <a:rPr lang="en-US" dirty="0" smtClean="0"/>
              <a:t>JSON </a:t>
            </a:r>
            <a:r>
              <a:rPr lang="ru-RU" dirty="0" smtClean="0"/>
              <a:t>файле в папке </a:t>
            </a:r>
            <a:r>
              <a:rPr lang="en-US" dirty="0" smtClean="0"/>
              <a:t>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Все шаблоны хранятся в виде данных в базе данных формата </a:t>
            </a:r>
            <a:r>
              <a:rPr lang="en-US" dirty="0" err="1" smtClean="0"/>
              <a:t>sqlite</a:t>
            </a:r>
            <a:r>
              <a:rPr lang="en-US" dirty="0" smtClean="0"/>
              <a:t>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Также есть кнопки управления фоновым цветом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5605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Сохранение </a:t>
            </a:r>
            <a:r>
              <a:rPr lang="ru-RU" dirty="0" err="1" smtClean="0"/>
              <a:t>мема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Вы можете сохранить </a:t>
            </a:r>
            <a:r>
              <a:rPr lang="ru-RU" dirty="0" err="1" smtClean="0"/>
              <a:t>мем</a:t>
            </a:r>
            <a:r>
              <a:rPr lang="ru-RU" dirty="0" smtClean="0"/>
              <a:t> 2 путями:</a:t>
            </a:r>
          </a:p>
          <a:p>
            <a:r>
              <a:rPr lang="ru-RU" dirty="0" smtClean="0"/>
              <a:t>Первый и самый очевидный – кнопкой «Сохранить как», выбираете место назначение, имя и формат файла</a:t>
            </a:r>
          </a:p>
          <a:p>
            <a:r>
              <a:rPr lang="ru-RU" dirty="0" smtClean="0"/>
              <a:t>Второй же «ручной» метод: 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Сгенерированный </a:t>
            </a:r>
            <a:r>
              <a:rPr lang="ru-RU" dirty="0" err="1" smtClean="0"/>
              <a:t>мем</a:t>
            </a:r>
            <a:r>
              <a:rPr lang="ru-RU" dirty="0" smtClean="0"/>
              <a:t> находится в папке</a:t>
            </a:r>
          </a:p>
          <a:p>
            <a:pPr marL="0" indent="0">
              <a:buNone/>
            </a:pPr>
            <a:r>
              <a:rPr lang="ru-RU" dirty="0" smtClean="0"/>
              <a:t>    программы «</a:t>
            </a:r>
            <a:r>
              <a:rPr lang="en-US" dirty="0" smtClean="0"/>
              <a:t>Images/Output/output.png</a:t>
            </a:r>
            <a:r>
              <a:rPr lang="ru-RU" dirty="0" smtClean="0"/>
              <a:t>»</a:t>
            </a:r>
            <a:endParaRPr lang="en-US" dirty="0" smtClean="0"/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Но если вы хотите изменить разрешение</a:t>
            </a:r>
          </a:p>
          <a:p>
            <a:pPr marL="0" indent="0">
              <a:buNone/>
            </a:pPr>
            <a:r>
              <a:rPr lang="ru-RU" dirty="0" smtClean="0"/>
              <a:t>    например на </a:t>
            </a:r>
            <a:r>
              <a:rPr lang="en-US" dirty="0" smtClean="0"/>
              <a:t>jpeg – </a:t>
            </a:r>
            <a:r>
              <a:rPr lang="ru-RU" dirty="0" smtClean="0"/>
              <a:t>воспользуйтесь первым</a:t>
            </a:r>
          </a:p>
          <a:p>
            <a:pPr marL="0" indent="0">
              <a:buNone/>
            </a:pPr>
            <a:r>
              <a:rPr lang="ru-RU" dirty="0"/>
              <a:t> </a:t>
            </a:r>
            <a:r>
              <a:rPr lang="ru-RU" dirty="0" smtClean="0"/>
              <a:t>   способом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86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Спасибо за внимание!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Давайте я покажу вам всё это на практике!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5175736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326</Words>
  <Application>Microsoft Office PowerPoint</Application>
  <PresentationFormat>Экран (4:3)</PresentationFormat>
  <Paragraphs>35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PyQT проект: Генератор мемов</vt:lpstr>
      <vt:lpstr>Тема проекта</vt:lpstr>
      <vt:lpstr>Интерфейс</vt:lpstr>
      <vt:lpstr>Выбор шаблона</vt:lpstr>
      <vt:lpstr>Сохранение мема</vt:lpstr>
      <vt:lpstr>Спасибо за внимание!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проект: Генератор мемов</dc:title>
  <dc:creator>Home2</dc:creator>
  <cp:lastModifiedBy>Home2</cp:lastModifiedBy>
  <cp:revision>6</cp:revision>
  <dcterms:created xsi:type="dcterms:W3CDTF">2021-11-02T14:27:31Z</dcterms:created>
  <dcterms:modified xsi:type="dcterms:W3CDTF">2021-11-06T20:44:51Z</dcterms:modified>
</cp:coreProperties>
</file>