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C71EC6-210F-42DE-9C53-41977AD35B3D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C71EC6-210F-42DE-9C53-41977AD35B3D}" type="datetimeFigureOut">
              <a:rPr lang="ru-RU" smtClean="0"/>
              <a:t>02.11.2021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9B0651-EE4F-4900-A07F-96A6BFA9D0F0}" type="slidenum">
              <a:rPr lang="ru-RU" smtClean="0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2000" dirty="0" err="1" smtClean="0"/>
              <a:t>PyQT</a:t>
            </a:r>
            <a:r>
              <a:rPr lang="en-US" sz="2000" dirty="0" smtClean="0"/>
              <a:t> </a:t>
            </a:r>
            <a:r>
              <a:rPr lang="ru-RU" sz="2000" dirty="0" smtClean="0"/>
              <a:t>проект:</a:t>
            </a:r>
            <a:r>
              <a:rPr lang="ru-RU" dirty="0" smtClean="0"/>
              <a:t/>
            </a:r>
            <a:br>
              <a:rPr lang="ru-RU" dirty="0" smtClean="0"/>
            </a:br>
            <a:r>
              <a:rPr lang="ru-RU" b="1" i="1" dirty="0" smtClean="0"/>
              <a:t>Генератор </a:t>
            </a:r>
            <a:r>
              <a:rPr lang="ru-RU" b="1" i="1" dirty="0" err="1" smtClean="0"/>
              <a:t>мемов</a:t>
            </a:r>
            <a:endParaRPr lang="ru-RU" b="1" i="1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Киселев Артемий Кириллович</a:t>
            </a:r>
          </a:p>
          <a:p>
            <a:endParaRPr lang="ru-RU" dirty="0" smtClean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90592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Экран (4:3)</PresentationFormat>
  <Paragraphs>2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PyQT проект: Генератор мемов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PyQT проект: Генератор мемов</dc:title>
  <dc:creator>Home2</dc:creator>
  <cp:lastModifiedBy>Home2</cp:lastModifiedBy>
  <cp:revision>1</cp:revision>
  <dcterms:created xsi:type="dcterms:W3CDTF">2021-11-02T14:27:31Z</dcterms:created>
  <dcterms:modified xsi:type="dcterms:W3CDTF">2021-11-02T14:32:21Z</dcterms:modified>
</cp:coreProperties>
</file>