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77" r:id="rId11"/>
    <p:sldId id="278" r:id="rId12"/>
    <p:sldId id="279" r:id="rId13"/>
    <p:sldId id="265" r:id="rId14"/>
    <p:sldId id="267" r:id="rId15"/>
    <p:sldId id="269" r:id="rId16"/>
    <p:sldId id="270" r:id="rId17"/>
    <p:sldId id="266" r:id="rId18"/>
    <p:sldId id="271" r:id="rId19"/>
    <p:sldId id="272" r:id="rId20"/>
    <p:sldId id="273" r:id="rId21"/>
    <p:sldId id="274" r:id="rId22"/>
    <p:sldId id="275" r:id="rId23"/>
    <p:sldId id="276" r:id="rId24"/>
    <p:sldId id="280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ru-RU" dirty="0" smtClean="0"/>
              <a:t>проект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Буст</a:t>
            </a:r>
            <a:r>
              <a:rPr lang="ru-RU" dirty="0" smtClean="0"/>
              <a:t> сервис-калькулятор</a:t>
            </a:r>
          </a:p>
          <a:p>
            <a:r>
              <a:rPr lang="ru-RU" dirty="0" smtClean="0"/>
              <a:t>Киселёв Артемий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57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Заказы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При оформлении заказа вас перекинет на страницу подтверждения заказа, где будет вся информация, вам останется только подтвердить или отклонить заказ</a:t>
            </a:r>
            <a:endParaRPr lang="ru-RU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34935"/>
            <a:ext cx="6768752" cy="4088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1235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Заказы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Для подтверждения у вас должен быть баланс </a:t>
            </a:r>
            <a:r>
              <a:rPr lang="en-US" dirty="0" smtClean="0"/>
              <a:t>&gt;= </a:t>
            </a:r>
            <a:r>
              <a:rPr lang="ru-RU" dirty="0" smtClean="0"/>
              <a:t>стоимости заказа</a:t>
            </a:r>
          </a:p>
          <a:p>
            <a:r>
              <a:rPr lang="ru-RU" dirty="0" smtClean="0"/>
              <a:t>После подтверждения вы увидите заказ в разделе «Мои заказы» в профиле</a:t>
            </a:r>
          </a:p>
          <a:p>
            <a:r>
              <a:rPr lang="ru-RU" dirty="0" smtClean="0"/>
              <a:t>До того, как исполнитель взял заказ, вы можете отменить его, средства вернутся вам на баланс</a:t>
            </a:r>
          </a:p>
          <a:p>
            <a:r>
              <a:rPr lang="ru-RU" dirty="0" smtClean="0"/>
              <a:t>Если заказ был выполнен, для отправки денег исполнителю вы должны нажать «подтвердить выполнение»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338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Заказы</a:t>
            </a:r>
            <a:endParaRPr lang="ru-RU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409216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28800"/>
            <a:ext cx="4042078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565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Реализовано 3 ресурса </a:t>
            </a:r>
            <a:r>
              <a:rPr lang="en-US" dirty="0" smtClean="0"/>
              <a:t>API </a:t>
            </a:r>
            <a:r>
              <a:rPr lang="ru-RU" dirty="0" smtClean="0"/>
              <a:t>и система </a:t>
            </a:r>
            <a:r>
              <a:rPr lang="en-US" dirty="0" smtClean="0"/>
              <a:t>API </a:t>
            </a:r>
            <a:r>
              <a:rPr lang="ru-RU" dirty="0" smtClean="0"/>
              <a:t>ключей</a:t>
            </a:r>
          </a:p>
          <a:p>
            <a:r>
              <a:rPr lang="en-US" dirty="0" smtClean="0"/>
              <a:t>API </a:t>
            </a:r>
            <a:r>
              <a:rPr lang="ru-RU" dirty="0" smtClean="0"/>
              <a:t>ключ можно получить в профиле</a:t>
            </a:r>
          </a:p>
          <a:p>
            <a:r>
              <a:rPr lang="en-US" dirty="0" smtClean="0"/>
              <a:t>API </a:t>
            </a:r>
            <a:r>
              <a:rPr lang="ru-RU" dirty="0" smtClean="0"/>
              <a:t>находится по адресам:</a:t>
            </a:r>
          </a:p>
          <a:p>
            <a:pPr lvl="1"/>
            <a:r>
              <a:rPr lang="en-US" dirty="0" smtClean="0"/>
              <a:t>site.org/</a:t>
            </a:r>
            <a:r>
              <a:rPr lang="en-US" dirty="0" err="1" smtClean="0"/>
              <a:t>api</a:t>
            </a:r>
            <a:r>
              <a:rPr lang="en-US" dirty="0" smtClean="0"/>
              <a:t>/v1.0/users</a:t>
            </a:r>
          </a:p>
          <a:p>
            <a:pPr lvl="1"/>
            <a:r>
              <a:rPr lang="en-US" dirty="0" smtClean="0"/>
              <a:t>site.org/</a:t>
            </a:r>
            <a:r>
              <a:rPr lang="en-US" dirty="0" err="1" smtClean="0"/>
              <a:t>api</a:t>
            </a:r>
            <a:r>
              <a:rPr lang="en-US" dirty="0" smtClean="0"/>
              <a:t>/v1.0/users/{</a:t>
            </a:r>
            <a:r>
              <a:rPr lang="en-US" dirty="0" err="1" smtClean="0"/>
              <a:t>user_id</a:t>
            </a:r>
            <a:r>
              <a:rPr lang="en-US" dirty="0" smtClean="0"/>
              <a:t>}</a:t>
            </a:r>
            <a:endParaRPr lang="ru-RU" dirty="0"/>
          </a:p>
          <a:p>
            <a:pPr marL="457200" lvl="1" indent="0">
              <a:buNone/>
            </a:pPr>
            <a:r>
              <a:rPr lang="ru-RU" dirty="0" smtClean="0"/>
              <a:t>Принимаемые аргументы: </a:t>
            </a:r>
            <a:r>
              <a:rPr lang="en-US" dirty="0" err="1" smtClean="0"/>
              <a:t>apikey</a:t>
            </a:r>
            <a:endParaRPr lang="en-US" dirty="0" smtClean="0"/>
          </a:p>
          <a:p>
            <a:pPr marL="457200" lvl="1" indent="0">
              <a:buNone/>
            </a:pPr>
            <a:r>
              <a:rPr lang="ru-RU" dirty="0" smtClean="0"/>
              <a:t>Сервер вернет ответ в формате </a:t>
            </a:r>
            <a:r>
              <a:rPr lang="en-US" dirty="0" err="1" smtClean="0"/>
              <a:t>json</a:t>
            </a:r>
            <a:r>
              <a:rPr lang="ru-RU" dirty="0"/>
              <a:t> </a:t>
            </a:r>
            <a:r>
              <a:rPr lang="ru-RU" dirty="0" smtClean="0"/>
              <a:t>с данными пользователя(ей) с полями, доступными с </a:t>
            </a:r>
            <a:r>
              <a:rPr lang="en-US" dirty="0" smtClean="0"/>
              <a:t>API </a:t>
            </a:r>
            <a:r>
              <a:rPr lang="ru-RU" dirty="0" smtClean="0"/>
              <a:t>ключом в запросе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2765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Промокоды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Ежедневно обновляется </a:t>
            </a:r>
            <a:r>
              <a:rPr lang="ru-RU" dirty="0" err="1" smtClean="0"/>
              <a:t>промокод</a:t>
            </a:r>
            <a:r>
              <a:rPr lang="ru-RU" dirty="0" smtClean="0"/>
              <a:t> на скидку в 33% на 10 использований, он показывается на главной странице, и на странице оформления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52560"/>
            <a:ext cx="79248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619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Админ панель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Если ваш статус админа – 2 (0 – </a:t>
            </a:r>
            <a:r>
              <a:rPr lang="en-US" dirty="0" smtClean="0"/>
              <a:t>user, 1 – </a:t>
            </a:r>
            <a:r>
              <a:rPr lang="en-US" dirty="0" err="1" smtClean="0"/>
              <a:t>moder</a:t>
            </a:r>
            <a:r>
              <a:rPr lang="en-US" dirty="0" smtClean="0"/>
              <a:t>, 2 - admin</a:t>
            </a:r>
            <a:r>
              <a:rPr lang="ru-RU" dirty="0" smtClean="0"/>
              <a:t>), то вы можете найти у себя в профиле админ-панель</a:t>
            </a:r>
          </a:p>
          <a:p>
            <a:r>
              <a:rPr lang="ru-RU" dirty="0" smtClean="0"/>
              <a:t>В этой админ панели вы можете видеть краткую информацию о работе сайта и управлять:</a:t>
            </a:r>
          </a:p>
          <a:p>
            <a:pPr lvl="1"/>
            <a:r>
              <a:rPr lang="ru-RU" dirty="0" smtClean="0"/>
              <a:t>Пополнениями (Готово)</a:t>
            </a:r>
            <a:endParaRPr lang="ru-RU" dirty="0"/>
          </a:p>
          <a:p>
            <a:r>
              <a:rPr lang="ru-RU" dirty="0" smtClean="0"/>
              <a:t>Также видно время работы сайта с последнего перезапуска</a:t>
            </a:r>
          </a:p>
        </p:txBody>
      </p:sp>
    </p:spTree>
    <p:extLst>
      <p:ext uri="{BB962C8B-B14F-4D97-AF65-F5344CB8AC3E}">
        <p14:creationId xmlns:p14="http://schemas.microsoft.com/office/powerpoint/2010/main" val="3815453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Админ панель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3" y="1556792"/>
            <a:ext cx="3973693" cy="485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0" y="2054265"/>
            <a:ext cx="4729051" cy="3972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442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ORM </a:t>
            </a:r>
            <a:r>
              <a:rPr lang="ru-RU" dirty="0" smtClean="0"/>
              <a:t>модели пользователя,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ru-RU" dirty="0" smtClean="0"/>
              <a:t>ключей, </a:t>
            </a:r>
            <a:r>
              <a:rPr lang="ru-RU" dirty="0" err="1" smtClean="0"/>
              <a:t>Промокода</a:t>
            </a:r>
            <a:r>
              <a:rPr lang="ru-RU" dirty="0" smtClean="0"/>
              <a:t> и </a:t>
            </a:r>
            <a:r>
              <a:rPr lang="ru-RU" dirty="0" smtClean="0"/>
              <a:t>заказов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708920"/>
            <a:ext cx="3744416" cy="386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325" y="2730035"/>
            <a:ext cx="36004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3649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кода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409026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00808"/>
            <a:ext cx="4268011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6484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Получение полей в зависимости от уровня доступа </a:t>
            </a:r>
            <a:r>
              <a:rPr lang="en-US" dirty="0" smtClean="0"/>
              <a:t>API </a:t>
            </a:r>
            <a:r>
              <a:rPr lang="ru-RU" dirty="0" smtClean="0"/>
              <a:t>ключа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576" y="3049576"/>
            <a:ext cx="66675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126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Flask (Flask-wtf, Flask-login, Flask-</a:t>
            </a:r>
            <a:r>
              <a:rPr lang="en-US" dirty="0" err="1" smtClean="0"/>
              <a:t>SQAlchemy</a:t>
            </a:r>
            <a:r>
              <a:rPr lang="en-US" dirty="0" smtClean="0"/>
              <a:t>, </a:t>
            </a:r>
            <a:r>
              <a:rPr lang="en-US" dirty="0" smtClean="0"/>
              <a:t>Flask-RESTful, Flask-Migrate) </a:t>
            </a:r>
            <a:r>
              <a:rPr lang="en-US" dirty="0" smtClean="0"/>
              <a:t>– </a:t>
            </a:r>
            <a:r>
              <a:rPr lang="ru-RU" dirty="0" smtClean="0"/>
              <a:t>сайт</a:t>
            </a:r>
            <a:r>
              <a:rPr lang="en-US" dirty="0" smtClean="0"/>
              <a:t>, </a:t>
            </a:r>
            <a:r>
              <a:rPr lang="ru-RU" dirty="0" smtClean="0"/>
              <a:t>база данных и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JS </a:t>
            </a:r>
            <a:r>
              <a:rPr lang="ru-RU" dirty="0" smtClean="0"/>
              <a:t>скрипты – оживление страницы и </a:t>
            </a:r>
            <a:r>
              <a:rPr lang="ru-RU" dirty="0" err="1" smtClean="0"/>
              <a:t>валидация</a:t>
            </a:r>
            <a:r>
              <a:rPr lang="ru-RU" dirty="0" smtClean="0"/>
              <a:t> форм</a:t>
            </a:r>
            <a:r>
              <a:rPr lang="en-US" dirty="0" smtClean="0"/>
              <a:t> (+ </a:t>
            </a:r>
            <a:r>
              <a:rPr lang="ru-RU" dirty="0" smtClean="0"/>
              <a:t>дополнительная библиотека </a:t>
            </a:r>
            <a:r>
              <a:rPr lang="en-US" dirty="0" smtClean="0"/>
              <a:t>JQuery</a:t>
            </a:r>
            <a:r>
              <a:rPr lang="en-US" dirty="0" smtClean="0"/>
              <a:t>)</a:t>
            </a:r>
          </a:p>
          <a:p>
            <a:r>
              <a:rPr lang="en-US" dirty="0" smtClean="0"/>
              <a:t>Js2Py – </a:t>
            </a:r>
            <a:r>
              <a:rPr lang="ru-RU" dirty="0" smtClean="0"/>
              <a:t>преобразование </a:t>
            </a:r>
            <a:r>
              <a:rPr lang="en-US" dirty="0" smtClean="0"/>
              <a:t>JavaScript </a:t>
            </a:r>
            <a:r>
              <a:rPr lang="ru-RU" dirty="0" smtClean="0"/>
              <a:t>функций в </a:t>
            </a:r>
            <a:r>
              <a:rPr lang="en-US" dirty="0" smtClean="0"/>
              <a:t>Python </a:t>
            </a:r>
            <a:r>
              <a:rPr lang="ru-RU" dirty="0" smtClean="0"/>
              <a:t>функции, использовалось для подсчета стоимости и генерации </a:t>
            </a:r>
            <a:r>
              <a:rPr lang="en-US" dirty="0" smtClean="0"/>
              <a:t>API </a:t>
            </a:r>
            <a:r>
              <a:rPr lang="ru-RU" dirty="0" smtClean="0"/>
              <a:t>ключа</a:t>
            </a:r>
          </a:p>
          <a:p>
            <a:r>
              <a:rPr lang="en-US" dirty="0" smtClean="0"/>
              <a:t>requests – </a:t>
            </a:r>
            <a:r>
              <a:rPr lang="ru-RU" dirty="0" smtClean="0"/>
              <a:t>работа с встроенным </a:t>
            </a:r>
            <a:r>
              <a:rPr lang="en-US" dirty="0" smtClean="0"/>
              <a:t>API </a:t>
            </a:r>
            <a:r>
              <a:rPr lang="ru-RU" dirty="0" smtClean="0"/>
              <a:t>через админ панель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atetime</a:t>
            </a:r>
            <a:r>
              <a:rPr lang="en-US" dirty="0" smtClean="0"/>
              <a:t> – </a:t>
            </a:r>
            <a:r>
              <a:rPr lang="ru-RU" dirty="0" smtClean="0"/>
              <a:t>контроль времени сайта, заказов, </a:t>
            </a:r>
            <a:r>
              <a:rPr lang="ru-RU" dirty="0" err="1" smtClean="0"/>
              <a:t>промокода</a:t>
            </a:r>
            <a:r>
              <a:rPr lang="ru-RU" dirty="0" smtClean="0"/>
              <a:t> и т.д.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43789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Генерация </a:t>
            </a:r>
            <a:r>
              <a:rPr lang="en-US" dirty="0" smtClean="0"/>
              <a:t>API </a:t>
            </a:r>
            <a:r>
              <a:rPr lang="ru-RU" dirty="0" smtClean="0"/>
              <a:t>ключа (Сделано на </a:t>
            </a:r>
            <a:r>
              <a:rPr lang="en-US" dirty="0" err="1" smtClean="0"/>
              <a:t>js</a:t>
            </a:r>
            <a:r>
              <a:rPr lang="en-US" dirty="0" smtClean="0"/>
              <a:t>, </a:t>
            </a:r>
            <a:r>
              <a:rPr lang="ru-RU" dirty="0" smtClean="0"/>
              <a:t>потому что нашёл только такую генерацию :з )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2852936"/>
            <a:ext cx="820102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8466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Подтверждение заявок на пополнение, используя </a:t>
            </a:r>
            <a:r>
              <a:rPr lang="en-US" dirty="0" smtClean="0"/>
              <a:t>API 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95824"/>
            <a:ext cx="8048625" cy="3984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635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этом примеры закончились, но мне стало интересно, сколько всего строк кода во всех файлах (пустые и комментарии питона не учитывались), написал небольшой скрипт, который вдруг выдал 3000 строк </a:t>
            </a:r>
            <a:r>
              <a:rPr lang="en-US" dirty="0" err="1" smtClean="0"/>
              <a:t>UwU</a:t>
            </a:r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Кстати этот скрипт есть на моем </a:t>
            </a:r>
            <a:r>
              <a:rPr lang="ru-RU" dirty="0" err="1" smtClean="0"/>
              <a:t>гитхабе</a:t>
            </a:r>
            <a:r>
              <a:rPr lang="ru-RU" dirty="0" smtClean="0"/>
              <a:t> ;)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590695"/>
            <a:ext cx="62103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456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За последние 3 дня до сдачи проекта я потратил 52 из 72 доступных часов на доработку всех моих идей </a:t>
            </a:r>
          </a:p>
          <a:p>
            <a:r>
              <a:rPr lang="ru-RU" dirty="0" smtClean="0"/>
              <a:t>Не успел реализовать систему </a:t>
            </a:r>
            <a:r>
              <a:rPr lang="ru-RU" dirty="0" err="1" smtClean="0"/>
              <a:t>наема</a:t>
            </a:r>
            <a:r>
              <a:rPr lang="ru-RU" dirty="0" smtClean="0"/>
              <a:t> бустеров, несколько функций админ панели и модификации заказа</a:t>
            </a:r>
          </a:p>
          <a:p>
            <a:r>
              <a:rPr lang="ru-RU" dirty="0" smtClean="0"/>
              <a:t>При желании можно доработать, сделать интерфейс получше и использовать как полноценный сайт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5135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 теперь демонстрация работы…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622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Тема сайта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 smtClean="0"/>
              <a:t>Сайт для оформления заказов на </a:t>
            </a:r>
            <a:r>
              <a:rPr lang="ru-RU" sz="2800" dirty="0" err="1" smtClean="0"/>
              <a:t>буст</a:t>
            </a:r>
            <a:r>
              <a:rPr lang="ru-RU" sz="2800" dirty="0" smtClean="0"/>
              <a:t> в различных играх (Пока поддерживается всего одна, но можно расширить)</a:t>
            </a:r>
          </a:p>
          <a:p>
            <a:pPr marL="0" indent="0">
              <a:buNone/>
            </a:pPr>
            <a:r>
              <a:rPr lang="ru-RU" sz="2800" dirty="0" smtClean="0"/>
              <a:t>На сайте присутствует удобный калькулятор стоимости</a:t>
            </a:r>
            <a:r>
              <a:rPr lang="ru-RU" dirty="0" smtClean="0"/>
              <a:t>:</a:t>
            </a:r>
            <a:endParaRPr lang="ru-RU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878" y="3501008"/>
            <a:ext cx="4856409" cy="2993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1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Профили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84784"/>
            <a:ext cx="8609162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Изначально для работы с сайтом вам будет необходимо авторизоваться или зарегистрироваться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20888"/>
            <a:ext cx="43338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339" y="2529887"/>
            <a:ext cx="4324350" cy="393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09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Реферальная система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Реализованна</a:t>
            </a:r>
            <a:r>
              <a:rPr lang="ru-RU" dirty="0" smtClean="0"/>
              <a:t> небольшая реферальная система, при переходе по ссылке вида:</a:t>
            </a:r>
            <a:endParaRPr lang="en-US" dirty="0" smtClean="0"/>
          </a:p>
          <a:p>
            <a:pPr lvl="1"/>
            <a:r>
              <a:rPr lang="en-US" dirty="0" smtClean="0"/>
              <a:t>https://site.org/?ref={ref_id}</a:t>
            </a:r>
            <a:endParaRPr lang="ru-RU" dirty="0" smtClean="0"/>
          </a:p>
          <a:p>
            <a:pPr marL="457200" lvl="1" indent="0">
              <a:buNone/>
            </a:pPr>
            <a:r>
              <a:rPr lang="ru-RU" dirty="0" smtClean="0"/>
              <a:t>Вас автоматически перебросит на страницу регистрации с уже заполненным реферальным </a:t>
            </a:r>
            <a:r>
              <a:rPr lang="ru-RU" dirty="0" smtClean="0"/>
              <a:t>кодом</a:t>
            </a:r>
          </a:p>
          <a:p>
            <a:pPr marL="457200" lvl="1" indent="0">
              <a:buNone/>
            </a:pPr>
            <a:r>
              <a:rPr lang="ru-RU" dirty="0" smtClean="0"/>
              <a:t>При пополнении баланса вашим рефералом, вы получите 10% от его суммы пополнения</a:t>
            </a:r>
            <a:endParaRPr lang="ru-RU" dirty="0" smtClean="0"/>
          </a:p>
          <a:p>
            <a:pPr marL="457200" lvl="1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60973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Профиль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 авторизации вам станет доступен профиль: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132710"/>
            <a:ext cx="5210175" cy="449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86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Профиль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 профиле мы можете:</a:t>
            </a:r>
          </a:p>
          <a:p>
            <a:pPr lvl="1"/>
            <a:r>
              <a:rPr lang="ru-RU" dirty="0" smtClean="0"/>
              <a:t>Пополнять баланс для осуществления заказов</a:t>
            </a:r>
          </a:p>
          <a:p>
            <a:pPr lvl="2"/>
            <a:r>
              <a:rPr lang="ru-RU" dirty="0" smtClean="0"/>
              <a:t>(Пока пополняется без стороннего подтверждения)</a:t>
            </a:r>
          </a:p>
          <a:p>
            <a:pPr lvl="1"/>
            <a:r>
              <a:rPr lang="ru-RU" dirty="0" smtClean="0"/>
              <a:t>Привязать свою почту к аккаунту</a:t>
            </a:r>
          </a:p>
          <a:p>
            <a:pPr lvl="1"/>
            <a:r>
              <a:rPr lang="ru-RU" dirty="0" smtClean="0"/>
              <a:t>Изменить пароль аккаунта</a:t>
            </a:r>
          </a:p>
          <a:p>
            <a:pPr lvl="1"/>
            <a:r>
              <a:rPr lang="ru-RU" dirty="0" smtClean="0"/>
              <a:t>Изменить дату рождения</a:t>
            </a:r>
          </a:p>
          <a:p>
            <a:pPr lvl="1"/>
            <a:r>
              <a:rPr lang="ru-RU" dirty="0" smtClean="0"/>
              <a:t>Посмотреть своих рефералов</a:t>
            </a:r>
          </a:p>
          <a:p>
            <a:pPr lvl="1"/>
            <a:r>
              <a:rPr lang="ru-RU" dirty="0" smtClean="0"/>
              <a:t>Выйти </a:t>
            </a:r>
            <a:r>
              <a:rPr lang="ru-RU" dirty="0" smtClean="0"/>
              <a:t>из </a:t>
            </a:r>
            <a:r>
              <a:rPr lang="ru-RU" dirty="0" smtClean="0"/>
              <a:t>аккаунта</a:t>
            </a:r>
          </a:p>
          <a:p>
            <a:pPr lvl="1"/>
            <a:r>
              <a:rPr lang="ru-RU" dirty="0" smtClean="0"/>
              <a:t>Создать свой </a:t>
            </a:r>
            <a:r>
              <a:rPr lang="en-US" dirty="0" smtClean="0"/>
              <a:t>API </a:t>
            </a:r>
            <a:r>
              <a:rPr lang="ru-RU" dirty="0" smtClean="0"/>
              <a:t>клю</a:t>
            </a:r>
            <a:r>
              <a:rPr lang="ru-RU" dirty="0" smtClean="0"/>
              <a:t>ч</a:t>
            </a:r>
          </a:p>
          <a:p>
            <a:pPr lvl="1"/>
            <a:r>
              <a:rPr lang="ru-RU" dirty="0" smtClean="0"/>
              <a:t>Посмотреть свои заказы</a:t>
            </a:r>
          </a:p>
          <a:p>
            <a:pPr lvl="1"/>
            <a:r>
              <a:rPr lang="ru-RU" dirty="0" smtClean="0"/>
              <a:t>Пополнить баланс</a:t>
            </a:r>
          </a:p>
          <a:p>
            <a:pPr lvl="1"/>
            <a:r>
              <a:rPr lang="ru-RU" dirty="0" smtClean="0"/>
              <a:t>Зайти в админ панель (при наличии статуса админа)</a:t>
            </a:r>
          </a:p>
        </p:txBody>
      </p:sp>
    </p:spTree>
    <p:extLst>
      <p:ext uri="{BB962C8B-B14F-4D97-AF65-F5344CB8AC3E}">
        <p14:creationId xmlns:p14="http://schemas.microsoft.com/office/powerpoint/2010/main" val="379580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Калькулятор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оформления заказа реализован удобный калькулятор стоимости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36912"/>
            <a:ext cx="5116810" cy="3884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603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Калькулятор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оформления заказа вы должны ввести ваш текущий рейтинг, желаемый рейтинг и данные от аккаунта.</a:t>
            </a:r>
          </a:p>
          <a:p>
            <a:r>
              <a:rPr lang="ru-RU" dirty="0" smtClean="0"/>
              <a:t>Также вы можете добавить </a:t>
            </a:r>
            <a:r>
              <a:rPr lang="ru-RU" dirty="0" err="1" smtClean="0"/>
              <a:t>промокод</a:t>
            </a:r>
            <a:r>
              <a:rPr lang="ru-RU" dirty="0" smtClean="0"/>
              <a:t> на скидку, если он у вас есть</a:t>
            </a:r>
          </a:p>
          <a:p>
            <a:r>
              <a:rPr lang="ru-RU" dirty="0" smtClean="0"/>
              <a:t>При истечении срока действия </a:t>
            </a:r>
            <a:r>
              <a:rPr lang="ru-RU" dirty="0" err="1" smtClean="0"/>
              <a:t>промокода</a:t>
            </a:r>
            <a:r>
              <a:rPr lang="ru-RU" dirty="0" smtClean="0"/>
              <a:t> он становится недействительным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07882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640</Words>
  <Application>Microsoft Office PowerPoint</Application>
  <PresentationFormat>Экран (4:3)</PresentationFormat>
  <Paragraphs>83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WEB проект</vt:lpstr>
      <vt:lpstr>Использованные технологии</vt:lpstr>
      <vt:lpstr>Тема сайта</vt:lpstr>
      <vt:lpstr>Профили</vt:lpstr>
      <vt:lpstr>Реферальная система</vt:lpstr>
      <vt:lpstr>Профиль</vt:lpstr>
      <vt:lpstr>Профиль</vt:lpstr>
      <vt:lpstr>Калькулятор</vt:lpstr>
      <vt:lpstr>Калькулятор</vt:lpstr>
      <vt:lpstr>Заказы</vt:lpstr>
      <vt:lpstr>Заказы</vt:lpstr>
      <vt:lpstr>Заказы</vt:lpstr>
      <vt:lpstr>API</vt:lpstr>
      <vt:lpstr>Промокоды</vt:lpstr>
      <vt:lpstr>Админ панель</vt:lpstr>
      <vt:lpstr>Админ панель</vt:lpstr>
      <vt:lpstr>Примеры кода</vt:lpstr>
      <vt:lpstr>Примеры кода</vt:lpstr>
      <vt:lpstr>Примеры кода</vt:lpstr>
      <vt:lpstr>Примеры кода</vt:lpstr>
      <vt:lpstr>Примеры кода</vt:lpstr>
      <vt:lpstr>Примеры кода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проект</dc:title>
  <dc:creator>Home2</dc:creator>
  <cp:lastModifiedBy>Home2</cp:lastModifiedBy>
  <cp:revision>9</cp:revision>
  <dcterms:created xsi:type="dcterms:W3CDTF">2022-04-09T20:06:08Z</dcterms:created>
  <dcterms:modified xsi:type="dcterms:W3CDTF">2022-04-30T08:04:05Z</dcterms:modified>
</cp:coreProperties>
</file>