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59" r:id="rId6"/>
    <p:sldId id="2451" r:id="rId7"/>
    <p:sldId id="260" r:id="rId8"/>
    <p:sldId id="2457" r:id="rId9"/>
    <p:sldId id="262" r:id="rId10"/>
    <p:sldId id="2454" r:id="rId11"/>
    <p:sldId id="2458" r:id="rId12"/>
    <p:sldId id="2456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230DE-D593-41C5-85B0-541A6D38AF8D}" v="4" dt="2021-04-24T02:18:05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, Nicole" userId="S::nely7539@floridapoly.edu::cbce252a-909b-4e1e-8f2f-1456f23d0d0a" providerId="AD" clId="Web-{EF3230DE-D593-41C5-85B0-541A6D38AF8D}"/>
    <pc:docChg chg="modSld">
      <pc:chgData name="Ely, Nicole" userId="S::nely7539@floridapoly.edu::cbce252a-909b-4e1e-8f2f-1456f23d0d0a" providerId="AD" clId="Web-{EF3230DE-D593-41C5-85B0-541A6D38AF8D}" dt="2021-04-24T02:18:05.120" v="1" actId="20577"/>
      <pc:docMkLst>
        <pc:docMk/>
      </pc:docMkLst>
      <pc:sldChg chg="modSp">
        <pc:chgData name="Ely, Nicole" userId="S::nely7539@floridapoly.edu::cbce252a-909b-4e1e-8f2f-1456f23d0d0a" providerId="AD" clId="Web-{EF3230DE-D593-41C5-85B0-541A6D38AF8D}" dt="2021-04-24T02:18:05.120" v="1" actId="20577"/>
        <pc:sldMkLst>
          <pc:docMk/>
          <pc:sldMk cId="927727573" sldId="2436"/>
        </pc:sldMkLst>
        <pc:spChg chg="mod">
          <ac:chgData name="Ely, Nicole" userId="S::nely7539@floridapoly.edu::cbce252a-909b-4e1e-8f2f-1456f23d0d0a" providerId="AD" clId="Web-{EF3230DE-D593-41C5-85B0-541A6D38AF8D}" dt="2021-04-24T02:18:05.120" v="1" actId="20577"/>
          <ac:spMkLst>
            <pc:docMk/>
            <pc:sldMk cId="927727573" sldId="2436"/>
            <ac:spMk id="6" creationId="{4F7706BE-EF2E-459C-8778-01DDD354C6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 and protecting our internet Prescence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4-29-2021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8" y="4544977"/>
            <a:ext cx="4114800" cy="518795"/>
          </a:xfrm>
        </p:spPr>
        <p:txBody>
          <a:bodyPr/>
          <a:lstStyle/>
          <a:p>
            <a:r>
              <a:rPr lang="en-US" dirty="0"/>
              <a:t>Nicole </a:t>
            </a:r>
            <a:r>
              <a:rPr lang="en-US" dirty="0" err="1"/>
              <a:t>ely</a:t>
            </a:r>
            <a:r>
              <a:rPr lang="en-US" dirty="0"/>
              <a:t> and Koribeth </a:t>
            </a:r>
            <a:r>
              <a:rPr lang="en-US" dirty="0" err="1"/>
              <a:t>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6935424-457D-4497-889B-F648179929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5561" y="2832668"/>
            <a:ext cx="8273845" cy="1533874"/>
          </a:xfrm>
        </p:spPr>
        <p:txBody>
          <a:bodyPr/>
          <a:lstStyle/>
          <a:p>
            <a:r>
              <a:rPr lang="en-US" dirty="0"/>
              <a:t>-Dataset contained primarily weak passwords</a:t>
            </a:r>
          </a:p>
          <a:p>
            <a:r>
              <a:rPr lang="en-US" dirty="0"/>
              <a:t>-Not completely representative of modern-day passwords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Online Privacy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Biome Light" panose="020B0303030204020804" pitchFamily="34" charset="0"/>
              </a:rPr>
              <a:t>-Growing online privacy concerns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Biome Light" panose="020B0303030204020804" pitchFamily="34" charset="0"/>
              </a:rPr>
              <a:t>-Personal data under attack by theft, hacking, and unethical data collection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Biome Light" panose="020B0303030204020804" pitchFamily="34" charset="0"/>
              </a:rPr>
              <a:t>-Password strength criteria (</a:t>
            </a:r>
            <a:r>
              <a:rPr lang="en-US" sz="2000" dirty="0" err="1">
                <a:cs typeface="Biome Light" panose="020B0303030204020804" pitchFamily="34" charset="0"/>
              </a:rPr>
              <a:t>i.e</a:t>
            </a:r>
            <a:r>
              <a:rPr lang="en-US" sz="2000" dirty="0">
                <a:cs typeface="Biome Light" panose="020B0303030204020804" pitchFamily="34" charset="0"/>
              </a:rPr>
              <a:t> character length, upper and lowercase letters, numbers and special characters)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Biome Light" panose="020B0303030204020804" pitchFamily="34" charset="0"/>
              </a:rPr>
              <a:t>-Used data from Tidy Tuesdays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Glimpse into our 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1821" y="5550568"/>
            <a:ext cx="6465286" cy="60255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kern="1200" dirty="0">
                <a:solidFill>
                  <a:srgbClr val="007CFF"/>
                </a:solidFill>
                <a:latin typeface="+mn-lt"/>
                <a:ea typeface="+mn-ea"/>
                <a:cs typeface="+mn-cs"/>
              </a:rPr>
              <a:t> 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685" r="27683" b="-2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D88F32-C2DF-43B4-942A-4964DEB3D9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" r="7898" b="-3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372" y="6536267"/>
            <a:ext cx="2743200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79" y="674841"/>
            <a:ext cx="4018722" cy="573989"/>
          </a:xfrm>
        </p:spPr>
        <p:txBody>
          <a:bodyPr/>
          <a:lstStyle/>
          <a:p>
            <a:r>
              <a:rPr lang="en-US" dirty="0"/>
              <a:t>Count vs strength of passwords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1" y="1721041"/>
            <a:ext cx="4018722" cy="1110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/>
              <a:t>-Histogram visualization of strength of each password vs the count</a:t>
            </a:r>
          </a:p>
          <a:p>
            <a:pPr marL="0" indent="0">
              <a:buNone/>
            </a:pPr>
            <a:r>
              <a:rPr lang="en-US" sz="1500" dirty="0"/>
              <a:t>-Most are weak passwords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373BC72F-CC14-4026-A57B-D221D8EC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65125"/>
            <a:ext cx="7214420" cy="6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7238" y="6468303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1172745-5518-40EC-8AF9-E5D1E1FC8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623" y="276757"/>
            <a:ext cx="6106377" cy="5466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D7072D-5DC7-4878-BF4D-B1B3696C8717}"/>
              </a:ext>
            </a:extLst>
          </p:cNvPr>
          <p:cNvSpPr txBox="1"/>
          <p:nvPr/>
        </p:nvSpPr>
        <p:spPr>
          <a:xfrm>
            <a:off x="7298159" y="5663207"/>
            <a:ext cx="3971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-Different password categories from the dataset</a:t>
            </a:r>
          </a:p>
          <a:p>
            <a:r>
              <a:rPr lang="en-US" dirty="0"/>
              <a:t>-Name category had most number of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F9EE1464-0C50-4948-AA59-F4B7944D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3" y="1263728"/>
            <a:ext cx="6106377" cy="4622722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12523409-A789-4B26-8F13-3AE380BE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263728"/>
            <a:ext cx="6106377" cy="46227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D2C198-E214-4680-9F2F-196E30ECE556}"/>
              </a:ext>
            </a:extLst>
          </p:cNvPr>
          <p:cNvSpPr txBox="1"/>
          <p:nvPr/>
        </p:nvSpPr>
        <p:spPr>
          <a:xfrm>
            <a:off x="642938" y="6015038"/>
            <a:ext cx="51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length of passwords was 6 characters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805AB5-4F0E-4A75-9BBD-AEF54D16D6F0}"/>
              </a:ext>
            </a:extLst>
          </p:cNvPr>
          <p:cNvSpPr txBox="1"/>
          <p:nvPr/>
        </p:nvSpPr>
        <p:spPr>
          <a:xfrm>
            <a:off x="6096000" y="6098971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it took for hackers to guess passwords. Majority was within 25 seconds</a:t>
            </a:r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FF37B22A-31B1-4EA0-B17E-34CD7566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7" y="416229"/>
            <a:ext cx="6125430" cy="5011178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95D9AD5D-E77F-4A17-84A2-2B60B2E5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22" y="663105"/>
            <a:ext cx="6087325" cy="47643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C7AE63-FF93-4F3A-8122-EDCEB7C39FF2}"/>
              </a:ext>
            </a:extLst>
          </p:cNvPr>
          <p:cNvSpPr txBox="1"/>
          <p:nvPr/>
        </p:nvSpPr>
        <p:spPr>
          <a:xfrm>
            <a:off x="870155" y="5604387"/>
            <a:ext cx="461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Simple-alphanumeric category had some of the weaker strengths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9FDD37-F99F-44BD-96F2-030F11314717}"/>
              </a:ext>
            </a:extLst>
          </p:cNvPr>
          <p:cNvSpPr txBox="1"/>
          <p:nvPr/>
        </p:nvSpPr>
        <p:spPr>
          <a:xfrm>
            <a:off x="6705602" y="5604387"/>
            <a:ext cx="47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Weaker passwords were easiest to crack, most falling under 5 seconds</a:t>
            </a:r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0FA8509-2CE7-4769-9631-72464C97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99" y="732575"/>
            <a:ext cx="4933116" cy="3763262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A663E31-3134-418C-A42B-8DD3FDDC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00" y="698126"/>
            <a:ext cx="5102942" cy="3725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49204A-54C3-4801-A593-8324D2D30FB7}"/>
              </a:ext>
            </a:extLst>
          </p:cNvPr>
          <p:cNvSpPr txBox="1"/>
          <p:nvPr/>
        </p:nvSpPr>
        <p:spPr>
          <a:xfrm>
            <a:off x="1091381" y="5058697"/>
            <a:ext cx="833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-These are the top longest and the top strongest passwords</a:t>
            </a:r>
          </a:p>
          <a:p>
            <a:r>
              <a:rPr lang="en-US" dirty="0"/>
              <a:t>-There is no overlap between the two</a:t>
            </a:r>
          </a:p>
        </p:txBody>
      </p:sp>
    </p:spTree>
    <p:extLst>
      <p:ext uri="{BB962C8B-B14F-4D97-AF65-F5344CB8AC3E}">
        <p14:creationId xmlns:p14="http://schemas.microsoft.com/office/powerpoint/2010/main" val="27732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Long passwords aren’t necessarily the strongest</a:t>
            </a:r>
          </a:p>
          <a:p>
            <a:pPr>
              <a:buFontTx/>
              <a:buChar char="-"/>
            </a:pPr>
            <a:r>
              <a:rPr lang="en-US" dirty="0"/>
              <a:t>Simple alphanumeric passwords were the easiest for hackers to crack</a:t>
            </a:r>
          </a:p>
          <a:p>
            <a:pPr>
              <a:buFontTx/>
              <a:buChar char="-"/>
            </a:pPr>
            <a:r>
              <a:rPr lang="en-US" dirty="0"/>
              <a:t>Name-related passwords were the most common </a:t>
            </a:r>
            <a:r>
              <a:rPr lang="en-US"/>
              <a:t>categories chosen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53</TotalTime>
  <Words>220</Words>
  <Application>Microsoft Office PowerPoint</Application>
  <PresentationFormat>Widescreen</PresentationFormat>
  <Paragraphs>42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Passwords and protecting our internet Prescence</vt:lpstr>
      <vt:lpstr>INTRODUCTION</vt:lpstr>
      <vt:lpstr>Glimpse into our data</vt:lpstr>
      <vt:lpstr>Count vs strength of passwords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Passwords and protecting our internet Prescence</dc:title>
  <dc:creator>Hansen, Koribeth</dc:creator>
  <cp:lastModifiedBy>Hansen, Koribeth</cp:lastModifiedBy>
  <cp:revision>9</cp:revision>
  <dcterms:created xsi:type="dcterms:W3CDTF">2021-04-24T01:18:54Z</dcterms:created>
  <dcterms:modified xsi:type="dcterms:W3CDTF">2021-04-24T02:18:10Z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