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2" r:id="rId5"/>
    <p:sldId id="260" r:id="rId6"/>
    <p:sldId id="259" r:id="rId7"/>
    <p:sldId id="258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5" y="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E625-BF01-42ED-B793-5FCD9C35648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AB67-D0DE-44F4-8D9A-8997F697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0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E625-BF01-42ED-B793-5FCD9C35648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AB67-D0DE-44F4-8D9A-8997F697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E625-BF01-42ED-B793-5FCD9C35648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AB67-D0DE-44F4-8D9A-8997F697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0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E625-BF01-42ED-B793-5FCD9C35648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AB67-D0DE-44F4-8D9A-8997F697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6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E625-BF01-42ED-B793-5FCD9C35648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AB67-D0DE-44F4-8D9A-8997F697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7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E625-BF01-42ED-B793-5FCD9C35648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AB67-D0DE-44F4-8D9A-8997F697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E625-BF01-42ED-B793-5FCD9C35648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AB67-D0DE-44F4-8D9A-8997F697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9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E625-BF01-42ED-B793-5FCD9C35648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AB67-D0DE-44F4-8D9A-8997F697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8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E625-BF01-42ED-B793-5FCD9C35648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AB67-D0DE-44F4-8D9A-8997F697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4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E625-BF01-42ED-B793-5FCD9C35648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AB67-D0DE-44F4-8D9A-8997F697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0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E625-BF01-42ED-B793-5FCD9C35648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AB67-D0DE-44F4-8D9A-8997F697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6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1E625-BF01-42ED-B793-5FCD9C35648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5AB67-D0DE-44F4-8D9A-8997F697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2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GENPACT Problem: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>
                <a:solidFill>
                  <a:srgbClr val="9999FF"/>
                </a:solidFill>
              </a:rPr>
              <a:t>Pubmed</a:t>
            </a:r>
            <a:r>
              <a:rPr lang="en-US" b="1" dirty="0" smtClean="0">
                <a:solidFill>
                  <a:srgbClr val="9999FF"/>
                </a:solidFill>
              </a:rPr>
              <a:t> </a:t>
            </a:r>
            <a:r>
              <a:rPr lang="en-US" b="1" dirty="0">
                <a:solidFill>
                  <a:srgbClr val="9999FF"/>
                </a:solidFill>
              </a:rPr>
              <a:t>Text Classification</a:t>
            </a:r>
            <a:br>
              <a:rPr lang="en-US" b="1" dirty="0">
                <a:solidFill>
                  <a:srgbClr val="9999FF"/>
                </a:solidFill>
              </a:rPr>
            </a:br>
            <a:endParaRPr lang="en-US" dirty="0">
              <a:solidFill>
                <a:srgbClr val="9999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Nelli Fedorova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5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Pubmed</a:t>
            </a:r>
            <a:r>
              <a:rPr lang="en-US" dirty="0" smtClean="0"/>
              <a:t> Articles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714927"/>
              </p:ext>
            </p:extLst>
          </p:nvPr>
        </p:nvGraphicFramePr>
        <p:xfrm>
          <a:off x="838200" y="1698807"/>
          <a:ext cx="10515600" cy="1524000"/>
        </p:xfrm>
        <a:graphic>
          <a:graphicData uri="http://schemas.openxmlformats.org/drawingml/2006/table">
            <a:tbl>
              <a:tblPr/>
              <a:tblGrid>
                <a:gridCol w="1165412"/>
                <a:gridCol w="1510553"/>
                <a:gridCol w="1627094"/>
                <a:gridCol w="6212541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class</a:t>
                      </a: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n.of IDs</a:t>
                      </a: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n.of abstracts</a:t>
                      </a: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query</a:t>
                      </a: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Class 0</a:t>
                      </a: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10000</a:t>
                      </a: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9981</a:t>
                      </a: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NOT drug NOT side NOT effects NOT congenital NOT anomalies</a:t>
                      </a: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Class 1</a:t>
                      </a: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10000</a:t>
                      </a: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9995</a:t>
                      </a: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drug side effects NOT congenital NOT anomalies</a:t>
                      </a: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Class 2</a:t>
                      </a: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10000</a:t>
                      </a: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9980</a:t>
                      </a: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congenital anomalies NOT drug NOT side NOT effects</a:t>
                      </a: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Class 3</a:t>
                      </a: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2082</a:t>
                      </a: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2082</a:t>
                      </a: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drug side effects congenital anomalies</a:t>
                      </a: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9" name="Picture 5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44210"/>
            <a:ext cx="4185579" cy="26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28329" y="3968324"/>
            <a:ext cx="3249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j-lt"/>
              </a:rPr>
              <a:t>Multi-class </a:t>
            </a:r>
          </a:p>
          <a:p>
            <a:r>
              <a:rPr lang="en-US" sz="4000" dirty="0" smtClean="0">
                <a:latin typeface="+mj-lt"/>
              </a:rPr>
              <a:t>Multi-label</a:t>
            </a:r>
          </a:p>
        </p:txBody>
      </p:sp>
    </p:spTree>
    <p:extLst>
      <p:ext uri="{BB962C8B-B14F-4D97-AF65-F5344CB8AC3E}">
        <p14:creationId xmlns:p14="http://schemas.microsoft.com/office/powerpoint/2010/main" val="308981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-1263996"/>
            <a:ext cx="10890198" cy="1089019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Word Cloud: original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4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-1261872"/>
            <a:ext cx="10890198" cy="1089019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9999FF"/>
                </a:solidFill>
              </a:rPr>
              <a:t>Word Cloud: 100 TF-IDF</a:t>
            </a:r>
            <a:endParaRPr lang="en-US" dirty="0">
              <a:solidFill>
                <a:srgbClr val="99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562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" y="0"/>
            <a:ext cx="8809634" cy="70477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5435" y="521703"/>
            <a:ext cx="3254189" cy="5730875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XGB </a:t>
            </a:r>
            <a:r>
              <a:rPr lang="en-US" sz="3600" b="1" dirty="0" err="1" smtClean="0"/>
              <a:t>importances</a:t>
            </a:r>
            <a:r>
              <a:rPr lang="en-US" sz="3600" b="1" dirty="0" smtClean="0"/>
              <a:t>:</a:t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dirty="0" smtClean="0"/>
              <a:t>	</a:t>
            </a:r>
            <a:r>
              <a:rPr lang="en-US" sz="3100" b="1" dirty="0" smtClean="0">
                <a:solidFill>
                  <a:srgbClr val="C00000"/>
                </a:solidFill>
              </a:rPr>
              <a:t>drug	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	</a:t>
            </a:r>
            <a:r>
              <a:rPr lang="en-US" sz="3100" b="1" dirty="0" err="1" smtClean="0">
                <a:solidFill>
                  <a:srgbClr val="C00000"/>
                </a:solidFill>
              </a:rPr>
              <a:t>advers</a:t>
            </a:r>
            <a:r>
              <a:rPr lang="en-US" sz="3100" dirty="0" smtClean="0"/>
              <a:t>	</a:t>
            </a:r>
            <a:br>
              <a:rPr lang="en-US" sz="3100" dirty="0" smtClean="0"/>
            </a:br>
            <a:r>
              <a:rPr lang="en-US" sz="3100" dirty="0" smtClean="0"/>
              <a:t>	</a:t>
            </a:r>
            <a:r>
              <a:rPr lang="en-US" sz="3100" b="1" dirty="0" err="1" smtClean="0">
                <a:solidFill>
                  <a:srgbClr val="C00000"/>
                </a:solidFill>
              </a:rPr>
              <a:t>congenit</a:t>
            </a:r>
            <a:r>
              <a:rPr lang="en-US" sz="3100" b="1" dirty="0" smtClean="0"/>
              <a:t>	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	side		</a:t>
            </a:r>
            <a:br>
              <a:rPr lang="en-US" sz="3100" dirty="0" smtClean="0"/>
            </a:br>
            <a:r>
              <a:rPr lang="en-US" sz="3100" dirty="0" smtClean="0"/>
              <a:t>	</a:t>
            </a:r>
            <a:r>
              <a:rPr lang="en-US" sz="3100" b="1" dirty="0" smtClean="0">
                <a:solidFill>
                  <a:srgbClr val="C00000"/>
                </a:solidFill>
              </a:rPr>
              <a:t>side effect	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	reaction	</a:t>
            </a:r>
            <a:br>
              <a:rPr lang="en-US" sz="3100" dirty="0" smtClean="0"/>
            </a:br>
            <a:r>
              <a:rPr lang="en-US" sz="3100" dirty="0" smtClean="0"/>
              <a:t>	</a:t>
            </a:r>
            <a:r>
              <a:rPr lang="en-US" sz="3100" dirty="0" err="1" smtClean="0"/>
              <a:t>syndrom</a:t>
            </a: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>	toxic	</a:t>
            </a:r>
            <a:br>
              <a:rPr lang="en-US" sz="3100" dirty="0" smtClean="0"/>
            </a:br>
            <a:r>
              <a:rPr lang="en-US" sz="3100" dirty="0" smtClean="0"/>
              <a:t>	</a:t>
            </a:r>
            <a:r>
              <a:rPr lang="en-US" sz="3100" dirty="0" err="1" smtClean="0"/>
              <a:t>qt</a:t>
            </a:r>
            <a:r>
              <a:rPr lang="en-US" sz="3100" dirty="0" smtClean="0"/>
              <a:t>		    </a:t>
            </a:r>
            <a:br>
              <a:rPr lang="en-US" sz="3100" dirty="0" smtClean="0"/>
            </a:br>
            <a:r>
              <a:rPr lang="en-US" sz="3100" dirty="0" smtClean="0"/>
              <a:t>	</a:t>
            </a:r>
            <a:r>
              <a:rPr lang="en-US" sz="3100" dirty="0" err="1" smtClean="0"/>
              <a:t>advers</a:t>
            </a:r>
            <a:r>
              <a:rPr lang="en-US" sz="3100" dirty="0" smtClean="0"/>
              <a:t> affect</a:t>
            </a:r>
            <a:br>
              <a:rPr lang="en-US" sz="3100" dirty="0" smtClean="0"/>
            </a:br>
            <a:r>
              <a:rPr lang="en-US" sz="3100" dirty="0" smtClean="0"/>
              <a:t>	</a:t>
            </a:r>
            <a:r>
              <a:rPr lang="en-US" sz="3100" dirty="0" err="1" smtClean="0"/>
              <a:t>pregnanc</a:t>
            </a:r>
            <a:r>
              <a:rPr lang="en-US" sz="3100" dirty="0" smtClean="0"/>
              <a:t>	</a:t>
            </a:r>
            <a:br>
              <a:rPr lang="en-US" sz="3100" dirty="0" smtClean="0"/>
            </a:br>
            <a:r>
              <a:rPr lang="en-US" sz="3100" dirty="0" smtClean="0"/>
              <a:t>	</a:t>
            </a:r>
            <a:r>
              <a:rPr lang="en-US" sz="3100" dirty="0" err="1" smtClean="0"/>
              <a:t>safeti</a:t>
            </a:r>
            <a:r>
              <a:rPr lang="en-US" sz="3100" dirty="0" smtClean="0"/>
              <a:t>	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2679796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9999FF"/>
                </a:solidFill>
              </a:rPr>
              <a:t>TF-IDF frequencies: </a:t>
            </a:r>
            <a:r>
              <a:rPr lang="en-US" dirty="0" err="1" smtClean="0">
                <a:solidFill>
                  <a:srgbClr val="9999FF"/>
                </a:solidFill>
              </a:rPr>
              <a:t>congenit</a:t>
            </a:r>
            <a:r>
              <a:rPr lang="en-US" dirty="0" smtClean="0">
                <a:solidFill>
                  <a:srgbClr val="9999FF"/>
                </a:solidFill>
              </a:rPr>
              <a:t> vs side effect</a:t>
            </a:r>
            <a:endParaRPr lang="en-US" dirty="0">
              <a:solidFill>
                <a:srgbClr val="9999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6048" y="1796252"/>
            <a:ext cx="14746806" cy="294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2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Q-Q plots: </a:t>
            </a:r>
            <a:r>
              <a:rPr lang="en-US" dirty="0" err="1" smtClean="0">
                <a:solidFill>
                  <a:schemeClr val="accent2"/>
                </a:solidFill>
              </a:rPr>
              <a:t>congenit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 smtClean="0">
                <a:solidFill>
                  <a:schemeClr val="accent2"/>
                </a:solidFill>
              </a:rPr>
              <a:t> side effect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24" y="4373365"/>
            <a:ext cx="9052578" cy="20574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24" y="1632445"/>
            <a:ext cx="9052578" cy="20574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7938" y="2430314"/>
            <a:ext cx="1266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congenit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171234"/>
            <a:ext cx="1476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ide effect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902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9999FF"/>
                </a:solidFill>
              </a:rPr>
              <a:t>Multi-class and multi-label models</a:t>
            </a:r>
            <a:endParaRPr lang="en-US" dirty="0">
              <a:solidFill>
                <a:srgbClr val="9999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53" y="1946516"/>
            <a:ext cx="9734494" cy="296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87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Leaderboard: ~4.7M BOW, ~45K BOW pruned, ~419 BOW best, 400 Doc2Vec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7087" y="2110149"/>
            <a:ext cx="6837825" cy="397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28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112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GENPACT Problem:  Pubmed Text Classification </vt:lpstr>
      <vt:lpstr>Pubmed Articles</vt:lpstr>
      <vt:lpstr>Word Cloud: original</vt:lpstr>
      <vt:lpstr>Word Cloud: 100 TF-IDF</vt:lpstr>
      <vt:lpstr>XGB importances:   drug   advers   congenit   side    side effect   reaction   syndrom  toxic   qt        advers affect  pregnanc   safeti </vt:lpstr>
      <vt:lpstr>TF-IDF frequencies: congenit vs side effect</vt:lpstr>
      <vt:lpstr>Q-Q plots: congenit, side effect</vt:lpstr>
      <vt:lpstr>Multi-class and multi-label models</vt:lpstr>
      <vt:lpstr>Leaderboard: ~4.7M BOW, ~45K BOW pruned, ~419 BOW best, 400 Doc2Vec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Nelli Fedorova</dc:creator>
  <cp:lastModifiedBy>Nelli Fedorova</cp:lastModifiedBy>
  <cp:revision>21</cp:revision>
  <dcterms:created xsi:type="dcterms:W3CDTF">2019-12-08T21:37:58Z</dcterms:created>
  <dcterms:modified xsi:type="dcterms:W3CDTF">2019-12-10T02:38:50Z</dcterms:modified>
</cp:coreProperties>
</file>