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0" r:id="rId6"/>
    <p:sldId id="257" r:id="rId7"/>
    <p:sldId id="262" r:id="rId8"/>
    <p:sldId id="258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4710"/>
  </p:normalViewPr>
  <p:slideViewPr>
    <p:cSldViewPr snapToGrid="0" snapToObjects="1">
      <p:cViewPr varScale="1">
        <p:scale>
          <a:sx n="90" d="100"/>
          <a:sy n="90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D3CB-0ECE-034A-8E6D-B50B6AB6AFD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8C14B-48A8-0342-8CD1-89C64783C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35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C14B-48A8-0342-8CD1-89C64783CB21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48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9032C-75E4-8241-B620-9777B12C2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1D0938-DE44-5948-BE65-A0F43B339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4CF83-C110-4541-9142-1C03584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16EE6-FF5F-6045-9D84-50F45F30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32129-96FF-A04E-A0E8-6FC9942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8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BA628-A94E-C442-95B5-2D9CE8A8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411FD9-5290-984A-94C3-97B82F37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BD9D2-C3A2-D943-B56B-9831F50D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B853E-464F-9643-94C7-95DA6759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16CD9-8325-6143-9038-0BBDC09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6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840FCC-86A6-7248-83B6-C2A852B5F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690DA5-F013-2340-964E-45DA7F86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4B120-BB95-B04F-B47A-7AFBC13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26B87-72F5-2A4C-BB14-149128B2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6F565-3B76-FC44-8CD9-9838DC4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9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E6A77-5CE7-1847-987A-1C42DAEA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CFEC5-CEB7-4B4A-85CF-B1B0DB10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EE199-13A4-2845-8830-BEEECB20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EC871-0F38-C746-AD3D-80982A48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4F7FB-D5C7-1F48-A8B2-847D07A4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310D-B0A0-8542-B411-FC52CE6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1240A-0733-2F49-A5CE-0AAFA531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EFA08-F4D5-4046-916C-1FC8456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3AFE7-6978-CD4C-BAD0-252C67F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62036E-A47F-C941-9A62-76950C07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5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F87DA-2D0B-0642-8156-5E65C046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0926D-F047-484F-A79D-536C48636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EBA115-81F3-2444-B7C2-06FA191A8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1F543-159A-3C46-A088-849E7B87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22A3F-FF51-4F49-9286-3D3AEF47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7AA131-0776-4E4C-BBE8-8D9D1229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5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B93E0-9FB5-524C-93AE-F805A0DC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79B7F-51F6-614D-A828-E8CB36AA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0D4FF-1D63-B249-BA80-29374C35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5F6A6A-C769-C340-8271-D5E549656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6FED08-C4CE-1B45-88C8-E5DC16AB5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A4968B-B42F-FC41-A40D-4DBDE43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A2D4A9-4412-0946-B259-3056CF32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68C39D-A524-644A-AFC5-DD7801A9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4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F78A-D1A6-E947-8B43-083B87F9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4A59F3-B194-0A41-B967-D2C6DC8D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B8E010-B152-FE42-AAC0-4249DFEE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AD2A7F-7F38-9049-AC2A-B7848E9F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2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620CF1-F787-1E45-9A89-86CF87C7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399252-78F3-AF49-88D1-A1CD1B18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CF38B2-3063-0E4D-BE51-092856E6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1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1A070-D91A-A146-AAD1-98029F82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F0A65-83C7-8C45-B138-32FAFAA5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F6D734-DE60-5948-904E-2CAE3DBC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1157F-42A4-E642-A42C-C227BA2E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F46CF1-8AD2-1941-85BD-E789BD9C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A46EB-8BE4-E44D-B008-BFA8813B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40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F2B8-6D1C-3941-9BCE-485C4456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007C2B-B4DB-2E40-A330-3099B453B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184656-09F0-0347-BC9B-32AA64E2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A5225-38DA-504B-8274-3B2CD5EB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3FF4F-44DD-EA47-8951-7E9932C7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EA4F0-E716-7B46-9EC1-70ED45CD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9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6F3CA3-8902-954A-9BCC-6B7F66D7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0D97B-4851-0146-AE89-E87CBD36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62C8E-3930-044C-A611-7950122E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0D22-E94C-EA4B-AD13-F4A2B4CAEBFE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6FACF-E019-CD43-8329-E15A0845B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C6DF0-4D1B-4E45-B6F2-40193E57B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4E06-29E8-AC48-9B13-DD692103BD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8F36E1-03CF-0F43-8273-6FAB924693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044" y="-40096"/>
            <a:ext cx="11926956" cy="6857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5DE02F9-AB1D-344E-8588-C62380614D57}"/>
              </a:ext>
            </a:extLst>
          </p:cNvPr>
          <p:cNvSpPr txBox="1"/>
          <p:nvPr/>
        </p:nvSpPr>
        <p:spPr>
          <a:xfrm>
            <a:off x="5475769" y="2266926"/>
            <a:ext cx="6117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 el mundo de la gestión de residuos, cada error cuenta y cada reproceso implica tiempo, dinero y sanciones”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B5A88FCC-5BCB-FF4C-A36F-58E96F9B2E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849" y="5182371"/>
            <a:ext cx="1636015" cy="1038514"/>
          </a:xfrm>
          <a:prstGeom prst="rect">
            <a:avLst/>
          </a:prstGeom>
        </p:spPr>
      </p:pic>
      <p:pic>
        <p:nvPicPr>
          <p:cNvPr id="15" name="Imagen 1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3ECA1A3-F14C-0940-B8F8-97364B720E9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07" y="4543702"/>
            <a:ext cx="1076614" cy="63866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F9AE86-FF04-A887-7C91-89525AEE5B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71"/>
          <a:stretch/>
        </p:blipFill>
        <p:spPr>
          <a:xfrm>
            <a:off x="98613" y="927653"/>
            <a:ext cx="4267375" cy="47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8F36E1-03CF-0F43-8273-6FAB924693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589"/>
            <a:ext cx="12192000" cy="68579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241692-C293-6943-8649-81186EF47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0780" y="4234106"/>
            <a:ext cx="1331083" cy="13310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C633E6-B9E5-4FCC-933C-D4DC3D4E0438}"/>
              </a:ext>
            </a:extLst>
          </p:cNvPr>
          <p:cNvSpPr txBox="1"/>
          <p:nvPr/>
        </p:nvSpPr>
        <p:spPr>
          <a:xfrm>
            <a:off x="7557736" y="2789443"/>
            <a:ext cx="4138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Nely Montes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E08A85-4E2C-2F2A-65E0-08A163FE9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67" y="1818167"/>
            <a:ext cx="7619042" cy="50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8F36E1-03CF-0F43-8273-6FAB924693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99729" y="-1"/>
            <a:ext cx="13450186" cy="685799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241692-C293-6943-8649-81186EF47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222" y="2847525"/>
            <a:ext cx="281984" cy="281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CE5F7F-EEF4-41C5-94EB-55E10E98B76B}"/>
              </a:ext>
            </a:extLst>
          </p:cNvPr>
          <p:cNvSpPr txBox="1"/>
          <p:nvPr/>
        </p:nvSpPr>
        <p:spPr>
          <a:xfrm>
            <a:off x="6998674" y="1681740"/>
            <a:ext cx="437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Modelo Actual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803731-86F3-3C9C-2E02-101B28A4E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99" y="2642054"/>
            <a:ext cx="5295796" cy="42079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BC90491-61EF-59AE-8A34-D9372C701E5A}"/>
              </a:ext>
            </a:extLst>
          </p:cNvPr>
          <p:cNvSpPr txBox="1"/>
          <p:nvPr/>
        </p:nvSpPr>
        <p:spPr>
          <a:xfrm>
            <a:off x="592341" y="1572328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450 h/mes para digitalizar la información</a:t>
            </a:r>
            <a:endParaRPr lang="es-CO" sz="1600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EDFB82-F4FA-1596-3DAB-6484E2E141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223" y="2460887"/>
            <a:ext cx="281983" cy="2819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9D932BE-700C-5B8A-1102-C5D3C6538AB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222" y="3232864"/>
            <a:ext cx="281984" cy="2819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B54942C-B97A-5036-22D1-BC3176C6EBE7}"/>
              </a:ext>
            </a:extLst>
          </p:cNvPr>
          <p:cNvSpPr txBox="1"/>
          <p:nvPr/>
        </p:nvSpPr>
        <p:spPr>
          <a:xfrm>
            <a:off x="577147" y="2780374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 requerimientos/2 años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34AFA3-EFA0-09B9-3857-4DD750A16D61}"/>
              </a:ext>
            </a:extLst>
          </p:cNvPr>
          <p:cNvSpPr txBox="1"/>
          <p:nvPr/>
        </p:nvSpPr>
        <p:spPr>
          <a:xfrm>
            <a:off x="577147" y="2377673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6 M Costo de Impresión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02A04FA-3313-A41E-9C83-9333286823D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902" y="2091905"/>
            <a:ext cx="281984" cy="28198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BEA3D83-2B59-8358-88C1-DE013EF49176}"/>
              </a:ext>
            </a:extLst>
          </p:cNvPr>
          <p:cNvSpPr txBox="1"/>
          <p:nvPr/>
        </p:nvSpPr>
        <p:spPr>
          <a:xfrm>
            <a:off x="577147" y="3228218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376.000 bolsas/año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FF04A8-831E-244F-445B-3E10EF12A0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223" y="1681740"/>
            <a:ext cx="281984" cy="28198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212CA33-BB65-4816-6F41-60FD894382BC}"/>
              </a:ext>
            </a:extLst>
          </p:cNvPr>
          <p:cNvSpPr txBox="1"/>
          <p:nvPr/>
        </p:nvSpPr>
        <p:spPr>
          <a:xfrm>
            <a:off x="589887" y="1974972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Reprocesos en la operación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522BC85-3B40-37EC-B128-AE1DC408F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558" y="3463927"/>
            <a:ext cx="3555229" cy="31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816E88-112B-B648-AEE3-3D43CDEE83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044" y="-12848"/>
            <a:ext cx="11926956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F615E4-8E6E-4AA5-88D5-B75D64A4B554}"/>
              </a:ext>
            </a:extLst>
          </p:cNvPr>
          <p:cNvSpPr txBox="1"/>
          <p:nvPr/>
        </p:nvSpPr>
        <p:spPr>
          <a:xfrm>
            <a:off x="8527312" y="111513"/>
            <a:ext cx="3664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RETINAPP</a:t>
            </a:r>
            <a:r>
              <a:rPr lang="es-CO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3DD65F-E546-695D-177D-AB79664B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73" y="1899241"/>
            <a:ext cx="19907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848BEB-4ED4-8C73-E681-7FAEF2E4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81" y="1339702"/>
            <a:ext cx="19907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1A6D14-1D55-F3EA-438A-4C1625D46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40" y="2424223"/>
            <a:ext cx="5974574" cy="38467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597D48D-BC33-19A5-342B-D3C7BF118166}"/>
              </a:ext>
            </a:extLst>
          </p:cNvPr>
          <p:cNvSpPr txBox="1"/>
          <p:nvPr/>
        </p:nvSpPr>
        <p:spPr>
          <a:xfrm>
            <a:off x="759829" y="1112239"/>
            <a:ext cx="3664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¿Qué hicimos?</a:t>
            </a:r>
            <a:r>
              <a:rPr lang="es-CO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93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8F36E1-03CF-0F43-8273-6FAB924693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97943" y="-87085"/>
            <a:ext cx="13089943" cy="80283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C7EC74-E086-4D57-A25C-4B7AD26109CD}"/>
              </a:ext>
            </a:extLst>
          </p:cNvPr>
          <p:cNvSpPr txBox="1"/>
          <p:nvPr/>
        </p:nvSpPr>
        <p:spPr>
          <a:xfrm>
            <a:off x="8590725" y="1453921"/>
            <a:ext cx="3302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Beneficios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9006C1F-899A-D1AA-0471-9375EB8263D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750" y="4572111"/>
            <a:ext cx="281984" cy="2819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A43B7B-C49E-9C36-5973-EF5666D1F62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750" y="4117411"/>
            <a:ext cx="281984" cy="2819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43149-266C-7A17-2833-D76652FA0F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197" y="3692132"/>
            <a:ext cx="281983" cy="2819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3B4FAD-EC7B-ADDF-9904-295568CB30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750" y="3237431"/>
            <a:ext cx="281984" cy="2819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893ECA-A575-A86D-7F37-BBCEEC582D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750" y="2869089"/>
            <a:ext cx="281984" cy="28198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7AB5FE8-AD08-2768-C4B4-5D642BA2A214}"/>
              </a:ext>
            </a:extLst>
          </p:cNvPr>
          <p:cNvSpPr txBox="1"/>
          <p:nvPr/>
        </p:nvSpPr>
        <p:spPr>
          <a:xfrm>
            <a:off x="7004830" y="2840804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Sostenibilidad ambiental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995F822-A6D9-5D4F-DC7F-755328B87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68" y="1480458"/>
            <a:ext cx="5993175" cy="537754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FE2DD3-1E30-0D06-EC1A-EA8A2BDDB10B}"/>
              </a:ext>
            </a:extLst>
          </p:cNvPr>
          <p:cNvSpPr txBox="1"/>
          <p:nvPr/>
        </p:nvSpPr>
        <p:spPr>
          <a:xfrm>
            <a:off x="7012678" y="3237431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Eficiencia operativa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763507-3B25-FAF6-B204-4D7E6D832734}"/>
              </a:ext>
            </a:extLst>
          </p:cNvPr>
          <p:cNvSpPr txBox="1"/>
          <p:nvPr/>
        </p:nvSpPr>
        <p:spPr>
          <a:xfrm>
            <a:off x="7012678" y="3663846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Fiabilidad de la Información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C3A78E-73D3-6A65-E556-E0CB5E293B44}"/>
              </a:ext>
            </a:extLst>
          </p:cNvPr>
          <p:cNvSpPr txBox="1"/>
          <p:nvPr/>
        </p:nvSpPr>
        <p:spPr>
          <a:xfrm>
            <a:off x="7004830" y="4115614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Ahorro económico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C7ED868-0A7B-400F-F007-699642926D52}"/>
              </a:ext>
            </a:extLst>
          </p:cNvPr>
          <p:cNvSpPr txBox="1"/>
          <p:nvPr/>
        </p:nvSpPr>
        <p:spPr>
          <a:xfrm>
            <a:off x="7031158" y="4531367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Visibilidad y Control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A9FAF97-C9CF-F8EA-2CF7-02A4CF00269B}"/>
              </a:ext>
            </a:extLst>
          </p:cNvPr>
          <p:cNvSpPr txBox="1"/>
          <p:nvPr/>
        </p:nvSpPr>
        <p:spPr>
          <a:xfrm>
            <a:off x="7012678" y="4993797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Cumplimiento Normativo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98CFE5D-3540-A7FE-EE01-D61BB49F7D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8605" y="5031369"/>
            <a:ext cx="281983" cy="28198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FC051D98-F28C-7207-95AC-11729A2B0BDD}"/>
              </a:ext>
            </a:extLst>
          </p:cNvPr>
          <p:cNvSpPr txBox="1"/>
          <p:nvPr/>
        </p:nvSpPr>
        <p:spPr>
          <a:xfrm>
            <a:off x="7004830" y="5486749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Mejora Continúa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D04EC19-7AA3-8CFB-EEFC-BCD491615EA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196" y="5520222"/>
            <a:ext cx="281984" cy="2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816E88-112B-B648-AEE3-3D43CDEE83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52399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0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7BB20D1EA21A448A9E008FBFB7EB87" ma:contentTypeVersion="3" ma:contentTypeDescription="Crear nuevo documento." ma:contentTypeScope="" ma:versionID="3a508846f5ca50c343e40a09ddac935d">
  <xsd:schema xmlns:xsd="http://www.w3.org/2001/XMLSchema" xmlns:xs="http://www.w3.org/2001/XMLSchema" xmlns:p="http://schemas.microsoft.com/office/2006/metadata/properties" xmlns:ns1="http://schemas.microsoft.com/sharepoint/v3" xmlns:ns2="305018f1-9b76-44a0-8f49-004708b2b64d" targetNamespace="http://schemas.microsoft.com/office/2006/metadata/properties" ma:root="true" ma:fieldsID="9aa9942ff0cb6a4faa17eab0f70d3014" ns1:_="" ns2:_="">
    <xsd:import namespace="http://schemas.microsoft.com/sharepoint/v3"/>
    <xsd:import namespace="305018f1-9b76-44a0-8f49-004708b2b64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018f1-9b76-44a0-8f49-004708b2b6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F727C9-2931-4347-A129-058F70C75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DD5DB-84D8-4B86-B88B-12821697D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5018f1-9b76-44a0-8f49-004708b2b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8A4C81-F200-43E9-994B-1A67E657F5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77</Words>
  <Application>Microsoft Office PowerPoint</Application>
  <PresentationFormat>Panorámica</PresentationFormat>
  <Paragraphs>19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YANETH PIEDRAHITA POSADA</dc:creator>
  <cp:lastModifiedBy>Yineth Castro</cp:lastModifiedBy>
  <cp:revision>20</cp:revision>
  <dcterms:created xsi:type="dcterms:W3CDTF">2021-12-29T14:14:49Z</dcterms:created>
  <dcterms:modified xsi:type="dcterms:W3CDTF">2023-11-15T18:43:50Z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0x0101007F7BB20D1EA21A448A9E008FBFB7EB87</vt:lpwstr>
  </property>
</Properties>
</file>