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92B-E21B-4716-B604-B441F6705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E36E-EB32-4ABA-B7DA-EF1A13378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0CAA1-B9CE-4F8B-8F64-5E77E2DB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868A-DFDB-4ED8-90C1-73DBEB917ED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8A29-E088-4241-AB4F-4D1AE82F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3C035-5DC4-451D-A02B-147AC9ED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1CD-C06E-4A93-8D54-7B76EB35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8890-C2B5-48C7-A4AA-1B30728F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8DE2-E5A9-4D5F-A3E4-0236968C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634F8-4C2F-4F75-8BAA-D4B77053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868A-DFDB-4ED8-90C1-73DBEB917ED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DA7AC-D41B-4FC1-B8C9-8382FB1A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3AA5-1F79-47A0-B4E5-6040F390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1CD-C06E-4A93-8D54-7B76EB35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B9411-D0A0-4B22-98F1-C9C7B5819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FAC50-F397-4048-8C01-E6DBD1240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445C5-1126-46B9-B2BA-F231B86D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868A-DFDB-4ED8-90C1-73DBEB917ED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06A6-8710-4452-BCBF-073ADC36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B640-C83D-4A97-93D9-B5701B67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1CD-C06E-4A93-8D54-7B76EB35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2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14F6-72F1-4AFD-ABED-03BCD67F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E83F-8B92-4CB9-BB33-0F6C3B1F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658F-12AC-4704-9EAC-DA97EFBF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868A-DFDB-4ED8-90C1-73DBEB917ED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E615F-CFE2-49F5-BA49-55F0CCA4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382C-9907-4DA4-99CA-FE92CFCF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1CD-C06E-4A93-8D54-7B76EB35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5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67BA-4245-408E-8CAF-06DBE566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32524-C9E0-4E43-8EDE-50129846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1E71-C2DE-48EF-BBDA-4DDD500F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868A-DFDB-4ED8-90C1-73DBEB917ED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9279-9196-4DF7-A6D2-1DA9BAE1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8474-C0BE-44D2-9A59-78D2641A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1CD-C06E-4A93-8D54-7B76EB35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7563-0929-40AA-8A80-6FB7E537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FD85-9617-4C6F-8113-C2D9E7987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F63DF-C5FA-409C-9284-8B3706A36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C5825-C40A-4522-A453-71345860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868A-DFDB-4ED8-90C1-73DBEB917ED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7265B-2EC8-48FE-9A46-95F15168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95F18-69F7-43B3-A449-E44984C3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1CD-C06E-4A93-8D54-7B76EB35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46C4-4D95-43AA-8672-C9CF39A0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D99D-4938-42D6-B380-2107CB8CF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220D8-80C1-4B9F-9190-055F8D72D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094A9-B882-4FD9-BBFC-F98AFFE83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6FB36-9605-41CD-861C-1134FEF79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9A24E-2C06-4AE1-AB0B-330D7B66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868A-DFDB-4ED8-90C1-73DBEB917ED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AB528-BB58-418A-A827-E0308EE1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4CEE6-FD58-49AA-B722-E08BB714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1CD-C06E-4A93-8D54-7B76EB35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43FC-C262-4C7D-B777-2396DBE5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2C869-BB9F-485D-8DAF-4D8C0DC7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868A-DFDB-4ED8-90C1-73DBEB917ED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D3F8C-5835-4541-867C-8C8987A5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236A-1C52-407A-8E84-BEE0158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1CD-C06E-4A93-8D54-7B76EB35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32500-2024-46B6-B738-5D4B6F5E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868A-DFDB-4ED8-90C1-73DBEB917ED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F9191-B0FA-4F2E-908A-58BE74A8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3D6A4-2935-487D-8CFE-748A831C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1CD-C06E-4A93-8D54-7B76EB35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52B0-4F91-4688-BE9D-839B56AC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8712-1D8E-438A-AB53-70BCD164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99A33-ECAF-4499-840E-19B92F532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9817-7CEA-47BC-8D37-C308DA85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868A-DFDB-4ED8-90C1-73DBEB917ED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72134-03D3-422C-B105-78A7EBEE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1D7A-3B9E-4B51-8095-6EE8257C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1CD-C06E-4A93-8D54-7B76EB35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1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4D80-3F90-4111-B6EE-2E175E49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69367-2700-4CAF-A3ED-BD6566E89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C0D18-2144-4364-8FE8-325DE6308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4FBA-88DF-40C0-BB60-BC829618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868A-DFDB-4ED8-90C1-73DBEB917ED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3A7E9-0708-4CBC-A709-920AB17A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EB523-E348-497C-81B8-11917812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71CD-C06E-4A93-8D54-7B76EB35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DEF53-58D5-49A5-96AD-1C81032D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EBD5A-A5CD-4AA1-87C2-CEE2277AD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21D6-19C3-42EE-A2A2-8B2239707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868A-DFDB-4ED8-90C1-73DBEB917ED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768C-B081-4EBF-AEB8-D6786A23C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0E98A-B0DF-4316-A440-25439AC8F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71CD-C06E-4A93-8D54-7B76EB35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7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B3EF796E-6A63-4D9A-AC78-9D2E6B6990A7}"/>
              </a:ext>
            </a:extLst>
          </p:cNvPr>
          <p:cNvGrpSpPr/>
          <p:nvPr/>
        </p:nvGrpSpPr>
        <p:grpSpPr>
          <a:xfrm>
            <a:off x="600269" y="699797"/>
            <a:ext cx="9517484" cy="2769630"/>
            <a:chOff x="600269" y="699797"/>
            <a:chExt cx="9517484" cy="27696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7A6EEF-CE09-4C2C-A9C2-43FA7D4DB6CD}"/>
                </a:ext>
              </a:extLst>
            </p:cNvPr>
            <p:cNvSpPr/>
            <p:nvPr/>
          </p:nvSpPr>
          <p:spPr>
            <a:xfrm>
              <a:off x="600270" y="699797"/>
              <a:ext cx="2259563" cy="88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Retrieve sensor data from factory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AAB3537-6E99-4260-B22E-62A8FC27B9D5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2859833" y="1138335"/>
              <a:ext cx="1416698" cy="46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413333-586A-41C5-9C1A-1BDD7519AB65}"/>
                </a:ext>
              </a:extLst>
            </p:cNvPr>
            <p:cNvGrpSpPr/>
            <p:nvPr/>
          </p:nvGrpSpPr>
          <p:grpSpPr>
            <a:xfrm>
              <a:off x="4276530" y="699797"/>
              <a:ext cx="1819470" cy="886408"/>
              <a:chOff x="5197150" y="709127"/>
              <a:chExt cx="1819470" cy="88640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1216F67-7C7F-4474-AB3A-7082326F349C}"/>
                  </a:ext>
                </a:extLst>
              </p:cNvPr>
              <p:cNvGrpSpPr/>
              <p:nvPr/>
            </p:nvGrpSpPr>
            <p:grpSpPr>
              <a:xfrm>
                <a:off x="5197151" y="709127"/>
                <a:ext cx="1819469" cy="886408"/>
                <a:chOff x="5197151" y="709127"/>
                <a:chExt cx="1819469" cy="886408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DC57B2A1-5CC0-4597-9B65-69E9B7B87366}"/>
                    </a:ext>
                  </a:extLst>
                </p:cNvPr>
                <p:cNvCxnSpPr/>
                <p:nvPr/>
              </p:nvCxnSpPr>
              <p:spPr>
                <a:xfrm>
                  <a:off x="5197151" y="709127"/>
                  <a:ext cx="181946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A6FE978-169F-4701-AEC5-60860CFD283A}"/>
                    </a:ext>
                  </a:extLst>
                </p:cNvPr>
                <p:cNvCxnSpPr/>
                <p:nvPr/>
              </p:nvCxnSpPr>
              <p:spPr>
                <a:xfrm>
                  <a:off x="5197151" y="1595535"/>
                  <a:ext cx="181946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CFB8B0-433D-4853-B612-D3CD4DBA217B}"/>
                  </a:ext>
                </a:extLst>
              </p:cNvPr>
              <p:cNvSpPr txBox="1"/>
              <p:nvPr/>
            </p:nvSpPr>
            <p:spPr>
              <a:xfrm>
                <a:off x="5197150" y="962999"/>
                <a:ext cx="1791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CSV File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AA9E59B-AED7-4C8B-BB6E-ED11C84495E9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6068007" y="1138335"/>
              <a:ext cx="90507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5E37297-4C9A-4135-977A-C7E5CF204CD1}"/>
                </a:ext>
              </a:extLst>
            </p:cNvPr>
            <p:cNvSpPr/>
            <p:nvPr/>
          </p:nvSpPr>
          <p:spPr>
            <a:xfrm>
              <a:off x="6973078" y="699797"/>
              <a:ext cx="3131975" cy="88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Evaluate each sensor for contribution to failure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158C9-BAE8-4071-B492-7A95FC348D51}"/>
                </a:ext>
              </a:extLst>
            </p:cNvPr>
            <p:cNvSpPr/>
            <p:nvPr/>
          </p:nvSpPr>
          <p:spPr>
            <a:xfrm>
              <a:off x="600269" y="2306214"/>
              <a:ext cx="2259563" cy="114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 factory changes that lead to normal range sensor output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E12873E-6E5C-4E6B-84A6-1D108289387A}"/>
                </a:ext>
              </a:extLst>
            </p:cNvPr>
            <p:cNvCxnSpPr>
              <a:cxnSpLocks/>
              <a:stCxn id="14" idx="6"/>
              <a:endCxn id="28" idx="6"/>
            </p:cNvCxnSpPr>
            <p:nvPr/>
          </p:nvCxnSpPr>
          <p:spPr>
            <a:xfrm>
              <a:off x="10105053" y="1142997"/>
              <a:ext cx="12700" cy="1734717"/>
            </a:xfrm>
            <a:prstGeom prst="bent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2D46F59-8CAE-4DD5-A5B4-38252F7D44BD}"/>
                </a:ext>
              </a:extLst>
            </p:cNvPr>
            <p:cNvSpPr/>
            <p:nvPr/>
          </p:nvSpPr>
          <p:spPr>
            <a:xfrm>
              <a:off x="7049278" y="2286002"/>
              <a:ext cx="3055775" cy="11834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Assess which range of  sensor values will result in a pass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9CF2E5F-7666-4741-BF16-6C2F9A8DA03A}"/>
                </a:ext>
              </a:extLst>
            </p:cNvPr>
            <p:cNvSpPr/>
            <p:nvPr/>
          </p:nvSpPr>
          <p:spPr>
            <a:xfrm>
              <a:off x="3399713" y="2286003"/>
              <a:ext cx="3319883" cy="1183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Brainstorm factors that lead to faulty production identified by sensor output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87C6CE-DF61-4467-AE49-20F1A255363D}"/>
                </a:ext>
              </a:extLst>
            </p:cNvPr>
            <p:cNvCxnSpPr>
              <a:cxnSpLocks/>
              <a:stCxn id="28" idx="2"/>
              <a:endCxn id="36" idx="6"/>
            </p:cNvCxnSpPr>
            <p:nvPr/>
          </p:nvCxnSpPr>
          <p:spPr>
            <a:xfrm flipH="1">
              <a:off x="6719596" y="2877714"/>
              <a:ext cx="32968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2CFB456-21EF-4C23-938B-A5B39C23257D}"/>
                </a:ext>
              </a:extLst>
            </p:cNvPr>
            <p:cNvCxnSpPr>
              <a:cxnSpLocks/>
              <a:stCxn id="36" idx="2"/>
              <a:endCxn id="15" idx="3"/>
            </p:cNvCxnSpPr>
            <p:nvPr/>
          </p:nvCxnSpPr>
          <p:spPr>
            <a:xfrm flipH="1" flipV="1">
              <a:off x="2859832" y="2877713"/>
              <a:ext cx="539881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899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 Zarif, Nourhan</dc:creator>
  <cp:lastModifiedBy>El Zarif, Nourhan</cp:lastModifiedBy>
  <cp:revision>5</cp:revision>
  <dcterms:created xsi:type="dcterms:W3CDTF">2020-03-08T21:16:51Z</dcterms:created>
  <dcterms:modified xsi:type="dcterms:W3CDTF">2020-03-08T22:30:48Z</dcterms:modified>
</cp:coreProperties>
</file>