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nter SemiBold"/>
      <p:regular r:id="rId21"/>
      <p:bold r:id="rId22"/>
    </p:embeddedFont>
    <p:embeddedFont>
      <p:font typeface="Inter Light"/>
      <p:regular r:id="rId23"/>
      <p:bold r:id="rId24"/>
    </p:embeddedFont>
    <p:embeddedFont>
      <p:font typeface="Inter"/>
      <p:regular r:id="rId25"/>
      <p:bold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EE43E2-62A8-4C85-9F0D-D3110227DB40}">
  <a:tblStyle styleId="{DBEE43E2-62A8-4C85-9F0D-D3110227D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SemiBold-bold.fntdata"/><Relationship Id="rId21" Type="http://schemas.openxmlformats.org/officeDocument/2006/relationships/font" Target="fonts/InterSemiBold-regular.fntdata"/><Relationship Id="rId24" Type="http://schemas.openxmlformats.org/officeDocument/2006/relationships/font" Target="fonts/InterLight-bold.fntdata"/><Relationship Id="rId23" Type="http://schemas.openxmlformats.org/officeDocument/2006/relationships/font" Target="fonts/Inter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5bd725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5bd725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5bd7255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5bd7255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5bd725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5bd725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5bd725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5bd725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5bd725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5bd725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9663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9663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792d8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792d8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45265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45265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52651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452651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5bd725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5bd725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5bd725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5bd725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5bd7255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5bd725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79663cf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79663cf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572000" y="238450"/>
            <a:ext cx="4428300" cy="204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BLUEBIKES 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MANAGEMENT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SYSTEM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572000" y="2571750"/>
            <a:ext cx="3790500" cy="216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 u="sng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GROUP 7:-</a:t>
            </a:r>
            <a:endParaRPr b="1" sz="1200" u="sng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YASH NEMA- 00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1562522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MOHIT NAGPAL-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001502719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SUSHMITA MAITY-001092534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NIRMAYEE DIGHE-002984202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ARJUN JANARDHAN-001566405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MAHENDRA KASWAN-002195119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2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53750" y="0"/>
            <a:ext cx="75279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Report - 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1)Customer with pending dues</a:t>
            </a:r>
            <a:endParaRPr b="1" sz="1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625"/>
            <a:ext cx="8652874" cy="40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53750" y="0"/>
            <a:ext cx="77322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Report - 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) Finding no. of active coupons</a:t>
            </a:r>
            <a:endParaRPr b="1" sz="1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700"/>
            <a:ext cx="8823174" cy="41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29950" y="0"/>
            <a:ext cx="86841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Josefin Sans"/>
                <a:ea typeface="Josefin Sans"/>
                <a:cs typeface="Josefin Sans"/>
                <a:sym typeface="Josefin Sans"/>
              </a:rPr>
              <a:t>Report -</a:t>
            </a: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) Ticketing agent resolving max. tickets</a:t>
            </a:r>
            <a:endParaRPr b="1" sz="1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700"/>
            <a:ext cx="8804920" cy="41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553775" y="238450"/>
            <a:ext cx="68046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Josefin Sans"/>
                <a:ea typeface="Josefin Sans"/>
                <a:cs typeface="Josefin Sans"/>
                <a:sym typeface="Josefin Sans"/>
              </a:rPr>
              <a:t>CONTRIBUTIONS</a:t>
            </a:r>
            <a:endParaRPr b="1" sz="3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9250" y="571500"/>
            <a:ext cx="89655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Yash Nema</a:t>
            </a: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Customer, Ticketing, Wallet related Packages &amp; Procedures , Function, Views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Mohit Nagpal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Employee, Bike and Ride Procedure and Packages, Views, User Creation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Nirmayee Dighe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Rent and Bike related Procedures and test cases of the system, Tables Creation and Views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Arjun Janardhan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Membership related Procedures and test cases of the system, Packages and Views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Sushmita Maity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Create, Update and Delete Procedures and Packages and Testing,Triggers  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Mahendra Kaswan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 Membership and Wallet Tables,Views, Reports, Presentations.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81650" y="1873475"/>
            <a:ext cx="4580700" cy="91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latin typeface="Josefin Sans"/>
                <a:ea typeface="Josefin Sans"/>
                <a:cs typeface="Josefin Sans"/>
                <a:sym typeface="Josefin Sans"/>
              </a:rPr>
              <a:t>Thank You!</a:t>
            </a:r>
            <a:endParaRPr b="1" sz="56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2776150" y="106050"/>
            <a:ext cx="34452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Josefin Sans"/>
                <a:ea typeface="Josefin Sans"/>
                <a:cs typeface="Josefin Sans"/>
                <a:sym typeface="Josefin Sans"/>
              </a:rPr>
              <a:t>OVERVIEW</a:t>
            </a:r>
            <a:endParaRPr b="1" sz="3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75" y="817952"/>
            <a:ext cx="2094875" cy="1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125" y="817950"/>
            <a:ext cx="1873825" cy="12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43363" y="2114825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Serves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in Boston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Metropolitan Area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580137" y="2099525"/>
            <a:ext cx="27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Fleet of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393 Bike Stations &amp; 3800 Bikes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761125" y="2099513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Easily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available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&amp;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affordable pricing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388" y="2763852"/>
            <a:ext cx="2094874" cy="14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4800" y="2861600"/>
            <a:ext cx="1703150" cy="12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872549" y="4058200"/>
            <a:ext cx="298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Higher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usage  -–&gt; higher ineffi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ciency in ride booking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&amp; payments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82625" y="4194850"/>
            <a:ext cx="22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Proposing a better &amp; efficient RDBMS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7950" y="915700"/>
            <a:ext cx="2743500" cy="1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097100" y="191200"/>
            <a:ext cx="69498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Josefin Sans"/>
                <a:ea typeface="Josefin Sans"/>
                <a:cs typeface="Josefin Sans"/>
                <a:sym typeface="Josefin Sans"/>
              </a:rPr>
              <a:t>PROBLEM STATEMENT</a:t>
            </a:r>
            <a:endParaRPr b="1" sz="3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0" y="1093025"/>
            <a:ext cx="10396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239725" y="1093013"/>
            <a:ext cx="598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Persistent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payment issues &amp; slow loading of the application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747" y="1932538"/>
            <a:ext cx="119725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239725" y="2004500"/>
            <a:ext cx="656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Fare calculation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w.r.t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time duration, membership mode of membership &amp; discount coupons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863" y="2736075"/>
            <a:ext cx="1407375" cy="9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307825" y="2915975"/>
            <a:ext cx="642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Providing membership options: Weekly pass, Monthly pass &amp; annual pass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526" y="3827450"/>
            <a:ext cx="1288075" cy="109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307825" y="4022200"/>
            <a:ext cx="656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Ensuring data privacy, storage of past records, bike inventory &amp; data accessibility w.r.t roles &amp; requirements.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063050" y="259400"/>
            <a:ext cx="70179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Josefin Sans"/>
                <a:ea typeface="Josefin Sans"/>
                <a:cs typeface="Josefin Sans"/>
                <a:sym typeface="Josefin Sans"/>
              </a:rPr>
              <a:t>PROPOSED SOLUTION</a:t>
            </a:r>
            <a:endParaRPr b="1" sz="3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96900" y="3232550"/>
            <a:ext cx="640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mployee management: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Employee details log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6900" y="1032850"/>
            <a:ext cx="7750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Booking management: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Setting up account, take a subscription, book a bike, call a customer care, making a payment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96900" y="2186988"/>
            <a:ext cx="74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Customer Care management: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Assign/ Pick tickets from queue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943050" y="85200"/>
            <a:ext cx="1257900" cy="51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Josefin Sans"/>
                <a:ea typeface="Josefin Sans"/>
                <a:cs typeface="Josefin Sans"/>
                <a:sym typeface="Josefin Sans"/>
              </a:rPr>
              <a:t>ERD</a:t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900"/>
            <a:ext cx="9144001" cy="4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5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osefin Sans"/>
                <a:ea typeface="Josefin Sans"/>
                <a:cs typeface="Josefin Sans"/>
                <a:sym typeface="Josefin Sans"/>
              </a:rPr>
              <a:t>FLOW DIAGRAM - </a:t>
            </a: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1) Customer Registration</a:t>
            </a:r>
            <a:endParaRPr b="1" sz="2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5" y="545100"/>
            <a:ext cx="7647124" cy="459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140150" y="0"/>
            <a:ext cx="6863700" cy="5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osefin Sans"/>
                <a:ea typeface="Josefin Sans"/>
                <a:cs typeface="Josefin Sans"/>
                <a:sym typeface="Josefin Sans"/>
              </a:rPr>
              <a:t>FLOW DIAGRAM - </a:t>
            </a: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) Ride Booking</a:t>
            </a:r>
            <a:endParaRPr b="1" sz="2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00" y="545100"/>
            <a:ext cx="6148351" cy="4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071600" y="0"/>
            <a:ext cx="7000800" cy="5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osefin Sans"/>
                <a:ea typeface="Josefin Sans"/>
                <a:cs typeface="Josefin Sans"/>
                <a:sym typeface="Josefin Sans"/>
              </a:rPr>
              <a:t>FLOW DIAGRAM - </a:t>
            </a: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) Ticket Handling</a:t>
            </a:r>
            <a:endParaRPr b="1" sz="2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50" y="748600"/>
            <a:ext cx="6420850" cy="43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2"/>
          <p:cNvGraphicFramePr/>
          <p:nvPr/>
        </p:nvGraphicFramePr>
        <p:xfrm>
          <a:off x="2476825" y="9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{DBEE43E2-62A8-4C85-9F0D-D3110227DB40}</a:tableStyleId>
              </a:tblPr>
              <a:tblGrid>
                <a:gridCol w="41903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Procedures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Packages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Indexes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Triggers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roles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 txBox="1"/>
          <p:nvPr>
            <p:ph type="title"/>
          </p:nvPr>
        </p:nvSpPr>
        <p:spPr>
          <a:xfrm>
            <a:off x="2572425" y="119225"/>
            <a:ext cx="43089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Key Functions</a:t>
            </a:r>
            <a:endParaRPr b="1" sz="34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