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j5dOBjoRm55rUMYYp7+Ozzj7k7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26"/>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000"/>
              <a:buFont typeface="Avenir"/>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6"/>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3" name="Google Shape;93;p26"/>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6"/>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6" name="Google Shape;96;p26"/>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97" name="Google Shape;97;p26"/>
          <p:cNvSpPr/>
          <p:nvPr/>
        </p:nvSpPr>
        <p:spPr>
          <a:xfrm flipH="1" rot="10800000">
            <a:off x="578652" y="4501201"/>
            <a:ext cx="11034696" cy="18288"/>
          </a:xfrm>
          <a:prstGeom prst="rect">
            <a:avLst/>
          </a:prstGeom>
          <a:solidFill>
            <a:srgbClr val="BDBD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8" name="Shape 98"/>
        <p:cNvGrpSpPr/>
        <p:nvPr/>
      </p:nvGrpSpPr>
      <p:grpSpPr>
        <a:xfrm>
          <a:off x="0" y="0"/>
          <a:ext cx="0" cy="0"/>
          <a:chOff x="0" y="0"/>
          <a:chExt cx="0" cy="0"/>
        </a:xfrm>
      </p:grpSpPr>
      <p:sp>
        <p:nvSpPr>
          <p:cNvPr id="99" name="Google Shape;99;p27"/>
          <p:cNvSpPr/>
          <p:nvPr/>
        </p:nvSpPr>
        <p:spPr>
          <a:xfrm>
            <a:off x="558209" y="0"/>
            <a:ext cx="11167447" cy="2018806"/>
          </a:xfrm>
          <a:prstGeom prst="rect">
            <a:avLst/>
          </a:prstGeom>
          <a:solidFill>
            <a:schemeClr val="lt1"/>
          </a:solidFill>
          <a:ln cap="flat" cmpd="sng" w="9525">
            <a:solidFill>
              <a:srgbClr val="E3E3F1"/>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00" name="Google Shape;100;p27"/>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01" name="Google Shape;101;p27"/>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02" name="Google Shape;102;p27"/>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7"/>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27"/>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7"/>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7" name="Shape 107"/>
        <p:cNvGrpSpPr/>
        <p:nvPr/>
      </p:nvGrpSpPr>
      <p:grpSpPr>
        <a:xfrm>
          <a:off x="0" y="0"/>
          <a:ext cx="0" cy="0"/>
          <a:chOff x="0" y="0"/>
          <a:chExt cx="0" cy="0"/>
        </a:xfrm>
      </p:grpSpPr>
      <p:sp>
        <p:nvSpPr>
          <p:cNvPr id="108" name="Google Shape;108;p28"/>
          <p:cNvSpPr/>
          <p:nvPr/>
        </p:nvSpPr>
        <p:spPr>
          <a:xfrm>
            <a:off x="558210" y="4981421"/>
            <a:ext cx="11134956" cy="822960"/>
          </a:xfrm>
          <a:prstGeom prst="rect">
            <a:avLst/>
          </a:prstGeom>
          <a:solidFill>
            <a:schemeClr val="lt1"/>
          </a:solidFill>
          <a:ln cap="flat" cmpd="sng" w="12700">
            <a:solidFill>
              <a:srgbClr val="E3E3F1"/>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09" name="Google Shape;109;p28"/>
          <p:cNvSpPr/>
          <p:nvPr/>
        </p:nvSpPr>
        <p:spPr>
          <a:xfrm>
            <a:off x="498834" y="5118581"/>
            <a:ext cx="146304"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0" name="Google Shape;110;p28"/>
          <p:cNvSpPr txBox="1"/>
          <p:nvPr>
            <p:ph type="title"/>
          </p:nvPr>
        </p:nvSpPr>
        <p:spPr>
          <a:xfrm>
            <a:off x="557784" y="640080"/>
            <a:ext cx="10890504" cy="4114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600"/>
              <a:buFont typeface="Avenir"/>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28"/>
          <p:cNvSpPr txBox="1"/>
          <p:nvPr>
            <p:ph idx="1" type="body"/>
          </p:nvPr>
        </p:nvSpPr>
        <p:spPr>
          <a:xfrm>
            <a:off x="841248" y="5102352"/>
            <a:ext cx="10607040" cy="585216"/>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solidFill>
                  <a:schemeClr val="dk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2" name="Google Shape;11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5" name="Shape 115"/>
        <p:cNvGrpSpPr/>
        <p:nvPr/>
      </p:nvGrpSpPr>
      <p:grpSpPr>
        <a:xfrm>
          <a:off x="0" y="0"/>
          <a:ext cx="0" cy="0"/>
          <a:chOff x="0" y="0"/>
          <a:chExt cx="0" cy="0"/>
        </a:xfrm>
      </p:grpSpPr>
      <p:sp>
        <p:nvSpPr>
          <p:cNvPr id="116" name="Google Shape;116;p29"/>
          <p:cNvSpPr/>
          <p:nvPr/>
        </p:nvSpPr>
        <p:spPr>
          <a:xfrm>
            <a:off x="558209" y="0"/>
            <a:ext cx="11167447" cy="2018806"/>
          </a:xfrm>
          <a:prstGeom prst="rect">
            <a:avLst/>
          </a:prstGeom>
          <a:solidFill>
            <a:schemeClr val="lt1"/>
          </a:solidFill>
          <a:ln cap="flat" cmpd="sng" w="9525">
            <a:solidFill>
              <a:srgbClr val="E3E3F1"/>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7" name="Google Shape;117;p29"/>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8" name="Google Shape;118;p29"/>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9" name="Google Shape;119;p2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9"/>
          <p:cNvSpPr txBox="1"/>
          <p:nvPr>
            <p:ph idx="1" type="body"/>
          </p:nvPr>
        </p:nvSpPr>
        <p:spPr>
          <a:xfrm>
            <a:off x="1115568"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29"/>
          <p:cNvSpPr txBox="1"/>
          <p:nvPr>
            <p:ph idx="2" type="body"/>
          </p:nvPr>
        </p:nvSpPr>
        <p:spPr>
          <a:xfrm>
            <a:off x="6345936"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29"/>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9"/>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5" name="Shape 125"/>
        <p:cNvGrpSpPr/>
        <p:nvPr/>
      </p:nvGrpSpPr>
      <p:grpSpPr>
        <a:xfrm>
          <a:off x="0" y="0"/>
          <a:ext cx="0" cy="0"/>
          <a:chOff x="0" y="0"/>
          <a:chExt cx="0" cy="0"/>
        </a:xfrm>
      </p:grpSpPr>
      <p:sp>
        <p:nvSpPr>
          <p:cNvPr id="126" name="Google Shape;126;p30"/>
          <p:cNvSpPr/>
          <p:nvPr/>
        </p:nvSpPr>
        <p:spPr>
          <a:xfrm>
            <a:off x="558209" y="0"/>
            <a:ext cx="11167447" cy="2018806"/>
          </a:xfrm>
          <a:prstGeom prst="rect">
            <a:avLst/>
          </a:prstGeom>
          <a:solidFill>
            <a:schemeClr val="lt1"/>
          </a:solidFill>
          <a:ln cap="flat" cmpd="sng" w="9525">
            <a:solidFill>
              <a:srgbClr val="E3E3F1"/>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27" name="Google Shape;127;p30"/>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28" name="Google Shape;128;p30"/>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29" name="Google Shape;129;p30"/>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30"/>
          <p:cNvSpPr txBox="1"/>
          <p:nvPr>
            <p:ph idx="1" type="body"/>
          </p:nvPr>
        </p:nvSpPr>
        <p:spPr>
          <a:xfrm>
            <a:off x="1115568"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1" name="Google Shape;131;p30"/>
          <p:cNvSpPr txBox="1"/>
          <p:nvPr>
            <p:ph idx="2" type="body"/>
          </p:nvPr>
        </p:nvSpPr>
        <p:spPr>
          <a:xfrm>
            <a:off x="1115568" y="3203688"/>
            <a:ext cx="4937760" cy="2968512"/>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30"/>
          <p:cNvSpPr txBox="1"/>
          <p:nvPr>
            <p:ph idx="3" type="body"/>
          </p:nvPr>
        </p:nvSpPr>
        <p:spPr>
          <a:xfrm>
            <a:off x="6345936"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3" name="Google Shape;133;p30"/>
          <p:cNvSpPr txBox="1"/>
          <p:nvPr>
            <p:ph idx="4" type="body"/>
          </p:nvPr>
        </p:nvSpPr>
        <p:spPr>
          <a:xfrm>
            <a:off x="6345936" y="3203687"/>
            <a:ext cx="4937760" cy="2968511"/>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30"/>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0"/>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7" name="Shape 137"/>
        <p:cNvGrpSpPr/>
        <p:nvPr/>
      </p:nvGrpSpPr>
      <p:grpSpPr>
        <a:xfrm>
          <a:off x="0" y="0"/>
          <a:ext cx="0" cy="0"/>
          <a:chOff x="0" y="0"/>
          <a:chExt cx="0" cy="0"/>
        </a:xfrm>
      </p:grpSpPr>
      <p:sp>
        <p:nvSpPr>
          <p:cNvPr id="138" name="Google Shape;138;p31"/>
          <p:cNvSpPr/>
          <p:nvPr/>
        </p:nvSpPr>
        <p:spPr>
          <a:xfrm>
            <a:off x="665853" y="1533525"/>
            <a:ext cx="10917063" cy="3790950"/>
          </a:xfrm>
          <a:prstGeom prst="rect">
            <a:avLst/>
          </a:prstGeom>
          <a:solidFill>
            <a:schemeClr val="lt1"/>
          </a:solidFill>
          <a:ln cap="flat" cmpd="sng" w="12700">
            <a:solidFill>
              <a:srgbClr val="E3E3F1"/>
            </a:solidFill>
            <a:prstDash val="solid"/>
            <a:miter lim="800000"/>
            <a:headEnd len="sm" w="sm" type="none"/>
            <a:tailEnd len="sm" w="sm" type="none"/>
          </a:ln>
          <a:effectLst>
            <a:outerShdw blurRad="50800" rotWithShape="0" algn="tl" dir="2700000" dist="38100">
              <a:srgbClr val="C9BBC0">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39" name="Google Shape;139;p31"/>
          <p:cNvSpPr/>
          <p:nvPr/>
        </p:nvSpPr>
        <p:spPr>
          <a:xfrm>
            <a:off x="609084" y="2971798"/>
            <a:ext cx="128016"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40" name="Google Shape;140;p31"/>
          <p:cNvSpPr txBox="1"/>
          <p:nvPr>
            <p:ph type="title"/>
          </p:nvPr>
        </p:nvSpPr>
        <p:spPr>
          <a:xfrm>
            <a:off x="1078992" y="1938528"/>
            <a:ext cx="10177272" cy="29900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5400"/>
              <a:buFont typeface="Avenir"/>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4" name="Shape 144"/>
        <p:cNvGrpSpPr/>
        <p:nvPr/>
      </p:nvGrpSpPr>
      <p:grpSpPr>
        <a:xfrm>
          <a:off x="0" y="0"/>
          <a:ext cx="0" cy="0"/>
          <a:chOff x="0" y="0"/>
          <a:chExt cx="0" cy="0"/>
        </a:xfrm>
      </p:grpSpPr>
      <p:sp>
        <p:nvSpPr>
          <p:cNvPr id="145" name="Google Shape;14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8" name="Shape 148"/>
        <p:cNvGrpSpPr/>
        <p:nvPr/>
      </p:nvGrpSpPr>
      <p:grpSpPr>
        <a:xfrm>
          <a:off x="0" y="0"/>
          <a:ext cx="0" cy="0"/>
          <a:chOff x="0" y="0"/>
          <a:chExt cx="0" cy="0"/>
        </a:xfrm>
      </p:grpSpPr>
      <p:sp>
        <p:nvSpPr>
          <p:cNvPr id="149" name="Google Shape;149;p33"/>
          <p:cNvSpPr/>
          <p:nvPr/>
        </p:nvSpPr>
        <p:spPr>
          <a:xfrm>
            <a:off x="558210" y="1162033"/>
            <a:ext cx="3740740" cy="4643344"/>
          </a:xfrm>
          <a:prstGeom prst="rect">
            <a:avLst/>
          </a:prstGeom>
          <a:solidFill>
            <a:schemeClr val="lt1"/>
          </a:solidFill>
          <a:ln cap="flat" cmpd="sng" w="12700">
            <a:solidFill>
              <a:srgbClr val="E3E3F1"/>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50" name="Google Shape;150;p33"/>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51" name="Google Shape;151;p33"/>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venir"/>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33"/>
          <p:cNvSpPr txBox="1"/>
          <p:nvPr>
            <p:ph idx="1" type="body"/>
          </p:nvPr>
        </p:nvSpPr>
        <p:spPr>
          <a:xfrm>
            <a:off x="4965192" y="1709928"/>
            <a:ext cx="6729984" cy="4096512"/>
          </a:xfrm>
          <a:prstGeom prst="rect">
            <a:avLst/>
          </a:prstGeom>
          <a:noFill/>
          <a:ln>
            <a:noFill/>
          </a:ln>
        </p:spPr>
        <p:txBody>
          <a:bodyPr anchorCtr="0" anchor="t" bIns="45700" lIns="91425" spcFirstLastPara="1" rIns="91425" wrap="square" tIns="45700">
            <a:normAutofit/>
          </a:bodyPr>
          <a:lstStyle>
            <a:lvl1pPr indent="-406400" lvl="0" marL="457200" algn="l">
              <a:lnSpc>
                <a:spcPct val="110000"/>
              </a:lnSpc>
              <a:spcBef>
                <a:spcPts val="1000"/>
              </a:spcBef>
              <a:spcAft>
                <a:spcPts val="0"/>
              </a:spcAft>
              <a:buClr>
                <a:schemeClr val="dk1"/>
              </a:buClr>
              <a:buSzPts val="2800"/>
              <a:buChar char="•"/>
              <a:defRPr sz="2800"/>
            </a:lvl1pPr>
            <a:lvl2pPr indent="-381000" lvl="1" marL="914400" algn="l">
              <a:lnSpc>
                <a:spcPct val="110000"/>
              </a:lnSpc>
              <a:spcBef>
                <a:spcPts val="500"/>
              </a:spcBef>
              <a:spcAft>
                <a:spcPts val="0"/>
              </a:spcAft>
              <a:buClr>
                <a:schemeClr val="dk1"/>
              </a:buClr>
              <a:buSzPts val="2400"/>
              <a:buChar char="•"/>
              <a:defRPr sz="24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53" name="Google Shape;153;p33"/>
          <p:cNvSpPr txBox="1"/>
          <p:nvPr>
            <p:ph idx="2" type="body"/>
          </p:nvPr>
        </p:nvSpPr>
        <p:spPr>
          <a:xfrm>
            <a:off x="868680" y="3429000"/>
            <a:ext cx="3099816" cy="206654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4" name="Google Shape;154;p33"/>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7" name="Shape 157"/>
        <p:cNvGrpSpPr/>
        <p:nvPr/>
      </p:nvGrpSpPr>
      <p:grpSpPr>
        <a:xfrm>
          <a:off x="0" y="0"/>
          <a:ext cx="0" cy="0"/>
          <a:chOff x="0" y="0"/>
          <a:chExt cx="0" cy="0"/>
        </a:xfrm>
      </p:grpSpPr>
      <p:sp>
        <p:nvSpPr>
          <p:cNvPr id="158" name="Google Shape;158;p34"/>
          <p:cNvSpPr/>
          <p:nvPr/>
        </p:nvSpPr>
        <p:spPr>
          <a:xfrm>
            <a:off x="558210" y="1162033"/>
            <a:ext cx="3740740" cy="4643344"/>
          </a:xfrm>
          <a:prstGeom prst="rect">
            <a:avLst/>
          </a:prstGeom>
          <a:solidFill>
            <a:schemeClr val="lt1"/>
          </a:solidFill>
          <a:ln cap="flat" cmpd="sng" w="12700">
            <a:solidFill>
              <a:srgbClr val="E3E3F1"/>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59" name="Google Shape;159;p34"/>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60" name="Google Shape;160;p34"/>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venir"/>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34"/>
          <p:cNvSpPr/>
          <p:nvPr>
            <p:ph idx="2" type="pic"/>
          </p:nvPr>
        </p:nvSpPr>
        <p:spPr>
          <a:xfrm>
            <a:off x="4965192" y="1161288"/>
            <a:ext cx="6729984" cy="4645152"/>
          </a:xfrm>
          <a:prstGeom prst="rect">
            <a:avLst/>
          </a:prstGeom>
          <a:noFill/>
          <a:ln>
            <a:noFill/>
          </a:ln>
        </p:spPr>
        <p:txBody>
          <a:bodyPr anchorCtr="0" anchor="t" bIns="45700" lIns="91425" spcFirstLastPara="1" rIns="91425" wrap="square" tIns="45700">
            <a:normAutofit/>
          </a:bodyPr>
          <a:lstStyle>
            <a:lvl1pPr lvl="0" marR="0" rtl="0" algn="l">
              <a:lnSpc>
                <a:spcPct val="110000"/>
              </a:lnSpc>
              <a:spcBef>
                <a:spcPts val="1000"/>
              </a:spcBef>
              <a:spcAft>
                <a:spcPts val="0"/>
              </a:spcAft>
              <a:buClr>
                <a:schemeClr val="dk1"/>
              </a:buClr>
              <a:buSzPts val="2800"/>
              <a:buFont typeface="Arial"/>
              <a:buNone/>
              <a:defRPr b="0" i="0" sz="2800" u="none" cap="none" strike="noStrike">
                <a:solidFill>
                  <a:schemeClr val="dk1"/>
                </a:solidFill>
                <a:latin typeface="Avenir"/>
                <a:ea typeface="Avenir"/>
                <a:cs typeface="Avenir"/>
                <a:sym typeface="Avenir"/>
              </a:defRPr>
            </a:lvl1pPr>
            <a:lvl2pPr lvl="1" marR="0" rtl="0" algn="l">
              <a:lnSpc>
                <a:spcPct val="110000"/>
              </a:lnSpc>
              <a:spcBef>
                <a:spcPts val="500"/>
              </a:spcBef>
              <a:spcAft>
                <a:spcPts val="0"/>
              </a:spcAft>
              <a:buClr>
                <a:schemeClr val="dk1"/>
              </a:buClr>
              <a:buSzPts val="2800"/>
              <a:buFont typeface="Arial"/>
              <a:buNone/>
              <a:defRPr b="0" i="0" sz="2800" u="none" cap="none" strike="noStrike">
                <a:solidFill>
                  <a:schemeClr val="dk1"/>
                </a:solidFill>
                <a:latin typeface="Avenir"/>
                <a:ea typeface="Avenir"/>
                <a:cs typeface="Avenir"/>
                <a:sym typeface="Avenir"/>
              </a:defRPr>
            </a:lvl2pPr>
            <a:lvl3pPr lvl="2" marR="0" rtl="0" algn="l">
              <a:lnSpc>
                <a:spcPct val="110000"/>
              </a:lnSpc>
              <a:spcBef>
                <a:spcPts val="500"/>
              </a:spcBef>
              <a:spcAft>
                <a:spcPts val="0"/>
              </a:spcAft>
              <a:buClr>
                <a:schemeClr val="dk1"/>
              </a:buClr>
              <a:buSzPts val="2400"/>
              <a:buFont typeface="Arial"/>
              <a:buNone/>
              <a:defRPr b="0" i="0" sz="2400" u="none" cap="none" strike="noStrike">
                <a:solidFill>
                  <a:schemeClr val="dk1"/>
                </a:solidFill>
                <a:latin typeface="Avenir"/>
                <a:ea typeface="Avenir"/>
                <a:cs typeface="Avenir"/>
                <a:sym typeface="Avenir"/>
              </a:defRPr>
            </a:lvl3pPr>
            <a:lvl4pPr lvl="3" marR="0" rtl="0" algn="l">
              <a:lnSpc>
                <a:spcPct val="11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4pPr>
            <a:lvl5pPr lvl="4" marR="0" rtl="0" algn="l">
              <a:lnSpc>
                <a:spcPct val="11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9pPr>
          </a:lstStyle>
          <a:p/>
        </p:txBody>
      </p:sp>
      <p:sp>
        <p:nvSpPr>
          <p:cNvPr id="162" name="Google Shape;162;p34"/>
          <p:cNvSpPr txBox="1"/>
          <p:nvPr>
            <p:ph idx="1" type="body"/>
          </p:nvPr>
        </p:nvSpPr>
        <p:spPr>
          <a:xfrm>
            <a:off x="868680" y="3438144"/>
            <a:ext cx="3099816" cy="20574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3" name="Google Shape;163;p34"/>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6" name="Shape 166"/>
        <p:cNvGrpSpPr/>
        <p:nvPr/>
      </p:nvGrpSpPr>
      <p:grpSpPr>
        <a:xfrm>
          <a:off x="0" y="0"/>
          <a:ext cx="0" cy="0"/>
          <a:chOff x="0" y="0"/>
          <a:chExt cx="0" cy="0"/>
        </a:xfrm>
      </p:grpSpPr>
      <p:sp>
        <p:nvSpPr>
          <p:cNvPr id="167" name="Google Shape;167;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3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2" name="Shape 172"/>
        <p:cNvGrpSpPr/>
        <p:nvPr/>
      </p:nvGrpSpPr>
      <p:grpSpPr>
        <a:xfrm>
          <a:off x="0" y="0"/>
          <a:ext cx="0" cy="0"/>
          <a:chOff x="0" y="0"/>
          <a:chExt cx="0" cy="0"/>
        </a:xfrm>
      </p:grpSpPr>
      <p:sp>
        <p:nvSpPr>
          <p:cNvPr id="173" name="Google Shape;173;p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4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venir"/>
              <a:buNone/>
              <a:defRPr b="1" i="0" sz="4400" u="none" cap="none" strike="noStrike">
                <a:solidFill>
                  <a:schemeClr val="dk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1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11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87" name="Google Shape;8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88" name="Google Shape;8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89" name="Google Shape;8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Avenir"/>
                <a:ea typeface="Avenir"/>
                <a:cs typeface="Avenir"/>
                <a:sym typeface="Avenir"/>
              </a:defRPr>
            </a:lvl1pPr>
            <a:lvl2pPr indent="0" lvl="1" marL="0" marR="0" rtl="0" algn="r">
              <a:spcBef>
                <a:spcPts val="0"/>
              </a:spcBef>
              <a:buNone/>
              <a:defRPr sz="1200">
                <a:solidFill>
                  <a:srgbClr val="888888"/>
                </a:solidFill>
                <a:latin typeface="Avenir"/>
                <a:ea typeface="Avenir"/>
                <a:cs typeface="Avenir"/>
                <a:sym typeface="Avenir"/>
              </a:defRPr>
            </a:lvl2pPr>
            <a:lvl3pPr indent="0" lvl="2" marL="0" marR="0" rtl="0" algn="r">
              <a:spcBef>
                <a:spcPts val="0"/>
              </a:spcBef>
              <a:buNone/>
              <a:defRPr sz="1200">
                <a:solidFill>
                  <a:srgbClr val="888888"/>
                </a:solidFill>
                <a:latin typeface="Avenir"/>
                <a:ea typeface="Avenir"/>
                <a:cs typeface="Avenir"/>
                <a:sym typeface="Avenir"/>
              </a:defRPr>
            </a:lvl3pPr>
            <a:lvl4pPr indent="0" lvl="3" marL="0" marR="0" rtl="0" algn="r">
              <a:spcBef>
                <a:spcPts val="0"/>
              </a:spcBef>
              <a:buNone/>
              <a:defRPr sz="1200">
                <a:solidFill>
                  <a:srgbClr val="888888"/>
                </a:solidFill>
                <a:latin typeface="Avenir"/>
                <a:ea typeface="Avenir"/>
                <a:cs typeface="Avenir"/>
                <a:sym typeface="Avenir"/>
              </a:defRPr>
            </a:lvl4pPr>
            <a:lvl5pPr indent="0" lvl="4" marL="0" marR="0" rtl="0" algn="r">
              <a:spcBef>
                <a:spcPts val="0"/>
              </a:spcBef>
              <a:buNone/>
              <a:defRPr sz="1200">
                <a:solidFill>
                  <a:srgbClr val="888888"/>
                </a:solidFill>
                <a:latin typeface="Avenir"/>
                <a:ea typeface="Avenir"/>
                <a:cs typeface="Avenir"/>
                <a:sym typeface="Avenir"/>
              </a:defRPr>
            </a:lvl5pPr>
            <a:lvl6pPr indent="0" lvl="5" marL="0" marR="0" rtl="0" algn="r">
              <a:spcBef>
                <a:spcPts val="0"/>
              </a:spcBef>
              <a:buNone/>
              <a:defRPr sz="1200">
                <a:solidFill>
                  <a:srgbClr val="888888"/>
                </a:solidFill>
                <a:latin typeface="Avenir"/>
                <a:ea typeface="Avenir"/>
                <a:cs typeface="Avenir"/>
                <a:sym typeface="Avenir"/>
              </a:defRPr>
            </a:lvl6pPr>
            <a:lvl7pPr indent="0" lvl="6" marL="0" marR="0" rtl="0" algn="r">
              <a:spcBef>
                <a:spcPts val="0"/>
              </a:spcBef>
              <a:buNone/>
              <a:defRPr sz="1200">
                <a:solidFill>
                  <a:srgbClr val="888888"/>
                </a:solidFill>
                <a:latin typeface="Avenir"/>
                <a:ea typeface="Avenir"/>
                <a:cs typeface="Avenir"/>
                <a:sym typeface="Avenir"/>
              </a:defRPr>
            </a:lvl7pPr>
            <a:lvl8pPr indent="0" lvl="7" marL="0" marR="0" rtl="0" algn="r">
              <a:spcBef>
                <a:spcPts val="0"/>
              </a:spcBef>
              <a:buNone/>
              <a:defRPr sz="1200">
                <a:solidFill>
                  <a:srgbClr val="888888"/>
                </a:solidFill>
                <a:latin typeface="Avenir"/>
                <a:ea typeface="Avenir"/>
                <a:cs typeface="Avenir"/>
                <a:sym typeface="Avenir"/>
              </a:defRPr>
            </a:lvl8pPr>
            <a:lvl9pPr indent="0" lvl="8" marL="0" marR="0" rtl="0" algn="r">
              <a:spcBef>
                <a:spcPts val="0"/>
              </a:spcBef>
              <a:buNone/>
              <a:defRPr sz="1200">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1"/>
          <p:cNvSpPr/>
          <p:nvPr/>
        </p:nvSpPr>
        <p:spPr>
          <a:xfrm>
            <a:off x="0" y="1"/>
            <a:ext cx="12192000"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3" name="Google Shape;183;p1"/>
          <p:cNvSpPr/>
          <p:nvPr/>
        </p:nvSpPr>
        <p:spPr>
          <a:xfrm>
            <a:off x="2" y="0"/>
            <a:ext cx="12191996" cy="6858000"/>
          </a:xfrm>
          <a:prstGeom prst="rect">
            <a:avLst/>
          </a:prstGeom>
          <a:solidFill>
            <a:srgbClr val="1F386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84" name="Google Shape;184;p1"/>
          <p:cNvSpPr/>
          <p:nvPr/>
        </p:nvSpPr>
        <p:spPr>
          <a:xfrm>
            <a:off x="9766456" y="591688"/>
            <a:ext cx="2425541" cy="5347085"/>
          </a:xfrm>
          <a:custGeom>
            <a:rect b="b" l="l" r="r" t="t"/>
            <a:pathLst>
              <a:path extrusionOk="0" h="5347085" w="2425541">
                <a:moveTo>
                  <a:pt x="2425541" y="0"/>
                </a:moveTo>
                <a:lnTo>
                  <a:pt x="2425541" y="5347085"/>
                </a:lnTo>
                <a:lnTo>
                  <a:pt x="2392586" y="5333903"/>
                </a:lnTo>
                <a:lnTo>
                  <a:pt x="2338684" y="5319993"/>
                </a:lnTo>
                <a:lnTo>
                  <a:pt x="2284781" y="5313037"/>
                </a:lnTo>
                <a:lnTo>
                  <a:pt x="2227401" y="5313037"/>
                </a:lnTo>
                <a:lnTo>
                  <a:pt x="2168282" y="5316515"/>
                </a:lnTo>
                <a:lnTo>
                  <a:pt x="2109162" y="5323470"/>
                </a:lnTo>
                <a:lnTo>
                  <a:pt x="2050043" y="5332164"/>
                </a:lnTo>
                <a:lnTo>
                  <a:pt x="1990924" y="5339119"/>
                </a:lnTo>
                <a:lnTo>
                  <a:pt x="1931805" y="5344336"/>
                </a:lnTo>
                <a:lnTo>
                  <a:pt x="1876163" y="5342597"/>
                </a:lnTo>
                <a:lnTo>
                  <a:pt x="1822261" y="5335642"/>
                </a:lnTo>
                <a:lnTo>
                  <a:pt x="1770097" y="5319993"/>
                </a:lnTo>
                <a:lnTo>
                  <a:pt x="1726627" y="5297388"/>
                </a:lnTo>
                <a:lnTo>
                  <a:pt x="1684896" y="5267829"/>
                </a:lnTo>
                <a:lnTo>
                  <a:pt x="1648381" y="5233053"/>
                </a:lnTo>
                <a:lnTo>
                  <a:pt x="1611866" y="5193060"/>
                </a:lnTo>
                <a:lnTo>
                  <a:pt x="1578829" y="5151329"/>
                </a:lnTo>
                <a:lnTo>
                  <a:pt x="1545792" y="5107859"/>
                </a:lnTo>
                <a:lnTo>
                  <a:pt x="1512755" y="5064389"/>
                </a:lnTo>
                <a:lnTo>
                  <a:pt x="1479717" y="5022658"/>
                </a:lnTo>
                <a:lnTo>
                  <a:pt x="1444942" y="4982666"/>
                </a:lnTo>
                <a:lnTo>
                  <a:pt x="1404949" y="4947890"/>
                </a:lnTo>
                <a:lnTo>
                  <a:pt x="1366696" y="4916591"/>
                </a:lnTo>
                <a:lnTo>
                  <a:pt x="1323226" y="4892248"/>
                </a:lnTo>
                <a:lnTo>
                  <a:pt x="1276278" y="4871383"/>
                </a:lnTo>
                <a:lnTo>
                  <a:pt x="1225853" y="4853995"/>
                </a:lnTo>
                <a:lnTo>
                  <a:pt x="1173689" y="4838346"/>
                </a:lnTo>
                <a:lnTo>
                  <a:pt x="1121525" y="4824435"/>
                </a:lnTo>
                <a:lnTo>
                  <a:pt x="1067622" y="4810525"/>
                </a:lnTo>
                <a:lnTo>
                  <a:pt x="1017197" y="4794876"/>
                </a:lnTo>
                <a:lnTo>
                  <a:pt x="966772" y="4777488"/>
                </a:lnTo>
                <a:lnTo>
                  <a:pt x="919824" y="4756622"/>
                </a:lnTo>
                <a:lnTo>
                  <a:pt x="878093" y="4730540"/>
                </a:lnTo>
                <a:lnTo>
                  <a:pt x="839840" y="4699242"/>
                </a:lnTo>
                <a:lnTo>
                  <a:pt x="808541" y="4660988"/>
                </a:lnTo>
                <a:lnTo>
                  <a:pt x="782459" y="4619257"/>
                </a:lnTo>
                <a:lnTo>
                  <a:pt x="761594" y="4572309"/>
                </a:lnTo>
                <a:lnTo>
                  <a:pt x="744206" y="4521884"/>
                </a:lnTo>
                <a:lnTo>
                  <a:pt x="728556" y="4471459"/>
                </a:lnTo>
                <a:lnTo>
                  <a:pt x="714646" y="4417556"/>
                </a:lnTo>
                <a:lnTo>
                  <a:pt x="700736" y="4365393"/>
                </a:lnTo>
                <a:lnTo>
                  <a:pt x="685087" y="4313229"/>
                </a:lnTo>
                <a:lnTo>
                  <a:pt x="667699" y="4262803"/>
                </a:lnTo>
                <a:lnTo>
                  <a:pt x="646833" y="4215856"/>
                </a:lnTo>
                <a:lnTo>
                  <a:pt x="622490" y="4172386"/>
                </a:lnTo>
                <a:lnTo>
                  <a:pt x="591191" y="4134132"/>
                </a:lnTo>
                <a:lnTo>
                  <a:pt x="556416" y="4094140"/>
                </a:lnTo>
                <a:lnTo>
                  <a:pt x="516423" y="4059364"/>
                </a:lnTo>
                <a:lnTo>
                  <a:pt x="472953" y="4026327"/>
                </a:lnTo>
                <a:lnTo>
                  <a:pt x="429483" y="3993290"/>
                </a:lnTo>
                <a:lnTo>
                  <a:pt x="386013" y="3960253"/>
                </a:lnTo>
                <a:lnTo>
                  <a:pt x="344282" y="3927215"/>
                </a:lnTo>
                <a:lnTo>
                  <a:pt x="304290" y="3890701"/>
                </a:lnTo>
                <a:lnTo>
                  <a:pt x="269514" y="3854186"/>
                </a:lnTo>
                <a:lnTo>
                  <a:pt x="239954" y="3812455"/>
                </a:lnTo>
                <a:lnTo>
                  <a:pt x="217350" y="3768985"/>
                </a:lnTo>
                <a:lnTo>
                  <a:pt x="201701" y="3716821"/>
                </a:lnTo>
                <a:lnTo>
                  <a:pt x="194745" y="3662918"/>
                </a:lnTo>
                <a:lnTo>
                  <a:pt x="193007" y="3607277"/>
                </a:lnTo>
                <a:lnTo>
                  <a:pt x="198223" y="3548157"/>
                </a:lnTo>
                <a:lnTo>
                  <a:pt x="205178" y="3489038"/>
                </a:lnTo>
                <a:lnTo>
                  <a:pt x="213872" y="3429919"/>
                </a:lnTo>
                <a:lnTo>
                  <a:pt x="220827" y="3370800"/>
                </a:lnTo>
                <a:lnTo>
                  <a:pt x="224305" y="3311681"/>
                </a:lnTo>
                <a:lnTo>
                  <a:pt x="224305" y="3254301"/>
                </a:lnTo>
                <a:lnTo>
                  <a:pt x="217350" y="3200398"/>
                </a:lnTo>
                <a:lnTo>
                  <a:pt x="203439" y="3146495"/>
                </a:lnTo>
                <a:lnTo>
                  <a:pt x="182574" y="3096070"/>
                </a:lnTo>
                <a:lnTo>
                  <a:pt x="156492" y="3043906"/>
                </a:lnTo>
                <a:lnTo>
                  <a:pt x="126932" y="2991742"/>
                </a:lnTo>
                <a:lnTo>
                  <a:pt x="95634" y="2939578"/>
                </a:lnTo>
                <a:lnTo>
                  <a:pt x="66074" y="2889153"/>
                </a:lnTo>
                <a:lnTo>
                  <a:pt x="39992" y="2835250"/>
                </a:lnTo>
                <a:lnTo>
                  <a:pt x="19127" y="2783086"/>
                </a:lnTo>
                <a:lnTo>
                  <a:pt x="5216" y="2729184"/>
                </a:lnTo>
                <a:lnTo>
                  <a:pt x="0" y="2673542"/>
                </a:lnTo>
                <a:lnTo>
                  <a:pt x="5216" y="2617901"/>
                </a:lnTo>
                <a:lnTo>
                  <a:pt x="19127" y="2563998"/>
                </a:lnTo>
                <a:lnTo>
                  <a:pt x="39992" y="2511834"/>
                </a:lnTo>
                <a:lnTo>
                  <a:pt x="66074" y="2457931"/>
                </a:lnTo>
                <a:lnTo>
                  <a:pt x="95634" y="2407506"/>
                </a:lnTo>
                <a:lnTo>
                  <a:pt x="126932" y="2355342"/>
                </a:lnTo>
                <a:lnTo>
                  <a:pt x="156492" y="2303178"/>
                </a:lnTo>
                <a:lnTo>
                  <a:pt x="182574" y="2251015"/>
                </a:lnTo>
                <a:lnTo>
                  <a:pt x="203439" y="2200589"/>
                </a:lnTo>
                <a:lnTo>
                  <a:pt x="217350" y="2146687"/>
                </a:lnTo>
                <a:lnTo>
                  <a:pt x="224305" y="2092784"/>
                </a:lnTo>
                <a:lnTo>
                  <a:pt x="224305" y="2035403"/>
                </a:lnTo>
                <a:lnTo>
                  <a:pt x="220827" y="1976284"/>
                </a:lnTo>
                <a:lnTo>
                  <a:pt x="213872" y="1917165"/>
                </a:lnTo>
                <a:lnTo>
                  <a:pt x="205178" y="1858046"/>
                </a:lnTo>
                <a:lnTo>
                  <a:pt x="198223" y="1798927"/>
                </a:lnTo>
                <a:lnTo>
                  <a:pt x="193007" y="1739808"/>
                </a:lnTo>
                <a:lnTo>
                  <a:pt x="194745" y="1684166"/>
                </a:lnTo>
                <a:lnTo>
                  <a:pt x="201701" y="1630263"/>
                </a:lnTo>
                <a:lnTo>
                  <a:pt x="217350" y="1578100"/>
                </a:lnTo>
                <a:lnTo>
                  <a:pt x="239954" y="1534630"/>
                </a:lnTo>
                <a:lnTo>
                  <a:pt x="269514" y="1492898"/>
                </a:lnTo>
                <a:lnTo>
                  <a:pt x="304290" y="1456384"/>
                </a:lnTo>
                <a:lnTo>
                  <a:pt x="344282" y="1419869"/>
                </a:lnTo>
                <a:lnTo>
                  <a:pt x="386013" y="1386832"/>
                </a:lnTo>
                <a:lnTo>
                  <a:pt x="429483" y="1353795"/>
                </a:lnTo>
                <a:lnTo>
                  <a:pt x="472953" y="1320757"/>
                </a:lnTo>
                <a:lnTo>
                  <a:pt x="516423" y="1287720"/>
                </a:lnTo>
                <a:lnTo>
                  <a:pt x="556416" y="1252944"/>
                </a:lnTo>
                <a:lnTo>
                  <a:pt x="591191" y="1212952"/>
                </a:lnTo>
                <a:lnTo>
                  <a:pt x="622490" y="1174698"/>
                </a:lnTo>
                <a:lnTo>
                  <a:pt x="646833" y="1131229"/>
                </a:lnTo>
                <a:lnTo>
                  <a:pt x="667699" y="1084281"/>
                </a:lnTo>
                <a:lnTo>
                  <a:pt x="685087" y="1033856"/>
                </a:lnTo>
                <a:lnTo>
                  <a:pt x="700736" y="981692"/>
                </a:lnTo>
                <a:lnTo>
                  <a:pt x="714646" y="929528"/>
                </a:lnTo>
                <a:lnTo>
                  <a:pt x="728556" y="875625"/>
                </a:lnTo>
                <a:lnTo>
                  <a:pt x="744206" y="825200"/>
                </a:lnTo>
                <a:lnTo>
                  <a:pt x="761594" y="774775"/>
                </a:lnTo>
                <a:lnTo>
                  <a:pt x="782459" y="727827"/>
                </a:lnTo>
                <a:lnTo>
                  <a:pt x="808541" y="686096"/>
                </a:lnTo>
                <a:lnTo>
                  <a:pt x="839840" y="647843"/>
                </a:lnTo>
                <a:lnTo>
                  <a:pt x="878093" y="616544"/>
                </a:lnTo>
                <a:lnTo>
                  <a:pt x="919824" y="590462"/>
                </a:lnTo>
                <a:lnTo>
                  <a:pt x="966772" y="569597"/>
                </a:lnTo>
                <a:lnTo>
                  <a:pt x="1017197" y="552209"/>
                </a:lnTo>
                <a:lnTo>
                  <a:pt x="1067622" y="536560"/>
                </a:lnTo>
                <a:lnTo>
                  <a:pt x="1121525" y="522649"/>
                </a:lnTo>
                <a:lnTo>
                  <a:pt x="1173689" y="508739"/>
                </a:lnTo>
                <a:lnTo>
                  <a:pt x="1225853" y="493090"/>
                </a:lnTo>
                <a:lnTo>
                  <a:pt x="1276278" y="475702"/>
                </a:lnTo>
                <a:lnTo>
                  <a:pt x="1323226" y="454836"/>
                </a:lnTo>
                <a:lnTo>
                  <a:pt x="1366696" y="430493"/>
                </a:lnTo>
                <a:lnTo>
                  <a:pt x="1404949" y="399195"/>
                </a:lnTo>
                <a:lnTo>
                  <a:pt x="1444942" y="364419"/>
                </a:lnTo>
                <a:lnTo>
                  <a:pt x="1479717" y="324426"/>
                </a:lnTo>
                <a:lnTo>
                  <a:pt x="1512755" y="282695"/>
                </a:lnTo>
                <a:lnTo>
                  <a:pt x="1545792" y="239225"/>
                </a:lnTo>
                <a:lnTo>
                  <a:pt x="1578829" y="195755"/>
                </a:lnTo>
                <a:lnTo>
                  <a:pt x="1611866" y="154024"/>
                </a:lnTo>
                <a:lnTo>
                  <a:pt x="1648381" y="114032"/>
                </a:lnTo>
                <a:lnTo>
                  <a:pt x="1684896" y="79256"/>
                </a:lnTo>
                <a:lnTo>
                  <a:pt x="1726627" y="49696"/>
                </a:lnTo>
                <a:lnTo>
                  <a:pt x="1770097" y="27092"/>
                </a:lnTo>
                <a:lnTo>
                  <a:pt x="1822261" y="11443"/>
                </a:lnTo>
                <a:lnTo>
                  <a:pt x="1876163" y="4487"/>
                </a:lnTo>
                <a:lnTo>
                  <a:pt x="1931805" y="2749"/>
                </a:lnTo>
                <a:lnTo>
                  <a:pt x="1990924" y="7965"/>
                </a:lnTo>
                <a:lnTo>
                  <a:pt x="2050043" y="14920"/>
                </a:lnTo>
                <a:lnTo>
                  <a:pt x="2109162" y="23614"/>
                </a:lnTo>
                <a:lnTo>
                  <a:pt x="2168282" y="30569"/>
                </a:lnTo>
                <a:lnTo>
                  <a:pt x="2227401" y="34047"/>
                </a:lnTo>
                <a:lnTo>
                  <a:pt x="2284781" y="34047"/>
                </a:lnTo>
                <a:lnTo>
                  <a:pt x="2338684" y="27092"/>
                </a:lnTo>
                <a:lnTo>
                  <a:pt x="2392586" y="13181"/>
                </a:lnTo>
                <a:close/>
              </a:path>
            </a:pathLst>
          </a:custGeom>
          <a:solidFill>
            <a:schemeClr val="lt1">
              <a:alpha val="40000"/>
            </a:schemeClr>
          </a:solidFill>
          <a:ln>
            <a:noFill/>
          </a:ln>
        </p:spPr>
      </p:sp>
      <p:sp>
        <p:nvSpPr>
          <p:cNvPr id="185" name="Google Shape;185;p1"/>
          <p:cNvSpPr/>
          <p:nvPr/>
        </p:nvSpPr>
        <p:spPr>
          <a:xfrm>
            <a:off x="9766456" y="591688"/>
            <a:ext cx="2425541" cy="5347085"/>
          </a:xfrm>
          <a:custGeom>
            <a:rect b="b" l="l" r="r" t="t"/>
            <a:pathLst>
              <a:path extrusionOk="0" h="5347085" w="2425541">
                <a:moveTo>
                  <a:pt x="2425541" y="0"/>
                </a:moveTo>
                <a:lnTo>
                  <a:pt x="2425541" y="5347085"/>
                </a:lnTo>
                <a:lnTo>
                  <a:pt x="2392586" y="5333903"/>
                </a:lnTo>
                <a:lnTo>
                  <a:pt x="2338684" y="5319993"/>
                </a:lnTo>
                <a:lnTo>
                  <a:pt x="2284781" y="5313037"/>
                </a:lnTo>
                <a:lnTo>
                  <a:pt x="2227401" y="5313037"/>
                </a:lnTo>
                <a:lnTo>
                  <a:pt x="2168282" y="5316515"/>
                </a:lnTo>
                <a:lnTo>
                  <a:pt x="2109162" y="5323470"/>
                </a:lnTo>
                <a:lnTo>
                  <a:pt x="2050043" y="5332164"/>
                </a:lnTo>
                <a:lnTo>
                  <a:pt x="1990924" y="5339119"/>
                </a:lnTo>
                <a:lnTo>
                  <a:pt x="1931805" y="5344336"/>
                </a:lnTo>
                <a:lnTo>
                  <a:pt x="1876163" y="5342597"/>
                </a:lnTo>
                <a:lnTo>
                  <a:pt x="1822261" y="5335642"/>
                </a:lnTo>
                <a:lnTo>
                  <a:pt x="1770097" y="5319993"/>
                </a:lnTo>
                <a:lnTo>
                  <a:pt x="1726627" y="5297388"/>
                </a:lnTo>
                <a:lnTo>
                  <a:pt x="1684896" y="5267829"/>
                </a:lnTo>
                <a:lnTo>
                  <a:pt x="1648381" y="5233053"/>
                </a:lnTo>
                <a:lnTo>
                  <a:pt x="1611866" y="5193060"/>
                </a:lnTo>
                <a:lnTo>
                  <a:pt x="1578829" y="5151329"/>
                </a:lnTo>
                <a:lnTo>
                  <a:pt x="1545792" y="5107859"/>
                </a:lnTo>
                <a:lnTo>
                  <a:pt x="1512755" y="5064389"/>
                </a:lnTo>
                <a:lnTo>
                  <a:pt x="1479717" y="5022658"/>
                </a:lnTo>
                <a:lnTo>
                  <a:pt x="1444942" y="4982666"/>
                </a:lnTo>
                <a:lnTo>
                  <a:pt x="1404949" y="4947890"/>
                </a:lnTo>
                <a:lnTo>
                  <a:pt x="1366696" y="4916591"/>
                </a:lnTo>
                <a:lnTo>
                  <a:pt x="1323226" y="4892248"/>
                </a:lnTo>
                <a:lnTo>
                  <a:pt x="1276278" y="4871383"/>
                </a:lnTo>
                <a:lnTo>
                  <a:pt x="1225853" y="4853995"/>
                </a:lnTo>
                <a:lnTo>
                  <a:pt x="1173689" y="4838346"/>
                </a:lnTo>
                <a:lnTo>
                  <a:pt x="1121525" y="4824435"/>
                </a:lnTo>
                <a:lnTo>
                  <a:pt x="1067622" y="4810525"/>
                </a:lnTo>
                <a:lnTo>
                  <a:pt x="1017197" y="4794876"/>
                </a:lnTo>
                <a:lnTo>
                  <a:pt x="966772" y="4777488"/>
                </a:lnTo>
                <a:lnTo>
                  <a:pt x="919824" y="4756622"/>
                </a:lnTo>
                <a:lnTo>
                  <a:pt x="878093" y="4730540"/>
                </a:lnTo>
                <a:lnTo>
                  <a:pt x="839840" y="4699242"/>
                </a:lnTo>
                <a:lnTo>
                  <a:pt x="808541" y="4660988"/>
                </a:lnTo>
                <a:lnTo>
                  <a:pt x="782459" y="4619257"/>
                </a:lnTo>
                <a:lnTo>
                  <a:pt x="761594" y="4572309"/>
                </a:lnTo>
                <a:lnTo>
                  <a:pt x="744206" y="4521884"/>
                </a:lnTo>
                <a:lnTo>
                  <a:pt x="728556" y="4471459"/>
                </a:lnTo>
                <a:lnTo>
                  <a:pt x="714646" y="4417556"/>
                </a:lnTo>
                <a:lnTo>
                  <a:pt x="700736" y="4365393"/>
                </a:lnTo>
                <a:lnTo>
                  <a:pt x="685087" y="4313229"/>
                </a:lnTo>
                <a:lnTo>
                  <a:pt x="667699" y="4262803"/>
                </a:lnTo>
                <a:lnTo>
                  <a:pt x="646833" y="4215856"/>
                </a:lnTo>
                <a:lnTo>
                  <a:pt x="622490" y="4172386"/>
                </a:lnTo>
                <a:lnTo>
                  <a:pt x="591191" y="4134132"/>
                </a:lnTo>
                <a:lnTo>
                  <a:pt x="556416" y="4094140"/>
                </a:lnTo>
                <a:lnTo>
                  <a:pt x="516423" y="4059364"/>
                </a:lnTo>
                <a:lnTo>
                  <a:pt x="472953" y="4026327"/>
                </a:lnTo>
                <a:lnTo>
                  <a:pt x="429483" y="3993290"/>
                </a:lnTo>
                <a:lnTo>
                  <a:pt x="386013" y="3960253"/>
                </a:lnTo>
                <a:lnTo>
                  <a:pt x="344282" y="3927215"/>
                </a:lnTo>
                <a:lnTo>
                  <a:pt x="304290" y="3890701"/>
                </a:lnTo>
                <a:lnTo>
                  <a:pt x="269514" y="3854186"/>
                </a:lnTo>
                <a:lnTo>
                  <a:pt x="239954" y="3812455"/>
                </a:lnTo>
                <a:lnTo>
                  <a:pt x="217350" y="3768985"/>
                </a:lnTo>
                <a:lnTo>
                  <a:pt x="201701" y="3716821"/>
                </a:lnTo>
                <a:lnTo>
                  <a:pt x="194745" y="3662918"/>
                </a:lnTo>
                <a:lnTo>
                  <a:pt x="193007" y="3607277"/>
                </a:lnTo>
                <a:lnTo>
                  <a:pt x="198223" y="3548157"/>
                </a:lnTo>
                <a:lnTo>
                  <a:pt x="205178" y="3489038"/>
                </a:lnTo>
                <a:lnTo>
                  <a:pt x="213872" y="3429919"/>
                </a:lnTo>
                <a:lnTo>
                  <a:pt x="220827" y="3370800"/>
                </a:lnTo>
                <a:lnTo>
                  <a:pt x="224305" y="3311681"/>
                </a:lnTo>
                <a:lnTo>
                  <a:pt x="224305" y="3254301"/>
                </a:lnTo>
                <a:lnTo>
                  <a:pt x="217350" y="3200398"/>
                </a:lnTo>
                <a:lnTo>
                  <a:pt x="203439" y="3146495"/>
                </a:lnTo>
                <a:lnTo>
                  <a:pt x="182574" y="3096070"/>
                </a:lnTo>
                <a:lnTo>
                  <a:pt x="156492" y="3043906"/>
                </a:lnTo>
                <a:lnTo>
                  <a:pt x="126932" y="2991742"/>
                </a:lnTo>
                <a:lnTo>
                  <a:pt x="95634" y="2939578"/>
                </a:lnTo>
                <a:lnTo>
                  <a:pt x="66074" y="2889153"/>
                </a:lnTo>
                <a:lnTo>
                  <a:pt x="39992" y="2835250"/>
                </a:lnTo>
                <a:lnTo>
                  <a:pt x="19127" y="2783086"/>
                </a:lnTo>
                <a:lnTo>
                  <a:pt x="5216" y="2729184"/>
                </a:lnTo>
                <a:lnTo>
                  <a:pt x="0" y="2673542"/>
                </a:lnTo>
                <a:lnTo>
                  <a:pt x="5216" y="2617901"/>
                </a:lnTo>
                <a:lnTo>
                  <a:pt x="19127" y="2563998"/>
                </a:lnTo>
                <a:lnTo>
                  <a:pt x="39992" y="2511834"/>
                </a:lnTo>
                <a:lnTo>
                  <a:pt x="66074" y="2457931"/>
                </a:lnTo>
                <a:lnTo>
                  <a:pt x="95634" y="2407506"/>
                </a:lnTo>
                <a:lnTo>
                  <a:pt x="126932" y="2355342"/>
                </a:lnTo>
                <a:lnTo>
                  <a:pt x="156492" y="2303178"/>
                </a:lnTo>
                <a:lnTo>
                  <a:pt x="182574" y="2251015"/>
                </a:lnTo>
                <a:lnTo>
                  <a:pt x="203439" y="2200589"/>
                </a:lnTo>
                <a:lnTo>
                  <a:pt x="217350" y="2146687"/>
                </a:lnTo>
                <a:lnTo>
                  <a:pt x="224305" y="2092784"/>
                </a:lnTo>
                <a:lnTo>
                  <a:pt x="224305" y="2035403"/>
                </a:lnTo>
                <a:lnTo>
                  <a:pt x="220827" y="1976284"/>
                </a:lnTo>
                <a:lnTo>
                  <a:pt x="213872" y="1917165"/>
                </a:lnTo>
                <a:lnTo>
                  <a:pt x="205178" y="1858046"/>
                </a:lnTo>
                <a:lnTo>
                  <a:pt x="198223" y="1798927"/>
                </a:lnTo>
                <a:lnTo>
                  <a:pt x="193007" y="1739808"/>
                </a:lnTo>
                <a:lnTo>
                  <a:pt x="194745" y="1684166"/>
                </a:lnTo>
                <a:lnTo>
                  <a:pt x="201701" y="1630263"/>
                </a:lnTo>
                <a:lnTo>
                  <a:pt x="217350" y="1578100"/>
                </a:lnTo>
                <a:lnTo>
                  <a:pt x="239954" y="1534630"/>
                </a:lnTo>
                <a:lnTo>
                  <a:pt x="269514" y="1492898"/>
                </a:lnTo>
                <a:lnTo>
                  <a:pt x="304290" y="1456384"/>
                </a:lnTo>
                <a:lnTo>
                  <a:pt x="344282" y="1419869"/>
                </a:lnTo>
                <a:lnTo>
                  <a:pt x="386013" y="1386832"/>
                </a:lnTo>
                <a:lnTo>
                  <a:pt x="429483" y="1353795"/>
                </a:lnTo>
                <a:lnTo>
                  <a:pt x="472953" y="1320757"/>
                </a:lnTo>
                <a:lnTo>
                  <a:pt x="516423" y="1287720"/>
                </a:lnTo>
                <a:lnTo>
                  <a:pt x="556416" y="1252944"/>
                </a:lnTo>
                <a:lnTo>
                  <a:pt x="591191" y="1212952"/>
                </a:lnTo>
                <a:lnTo>
                  <a:pt x="622490" y="1174698"/>
                </a:lnTo>
                <a:lnTo>
                  <a:pt x="646833" y="1131229"/>
                </a:lnTo>
                <a:lnTo>
                  <a:pt x="667699" y="1084281"/>
                </a:lnTo>
                <a:lnTo>
                  <a:pt x="685087" y="1033856"/>
                </a:lnTo>
                <a:lnTo>
                  <a:pt x="700736" y="981692"/>
                </a:lnTo>
                <a:lnTo>
                  <a:pt x="714646" y="929528"/>
                </a:lnTo>
                <a:lnTo>
                  <a:pt x="728556" y="875625"/>
                </a:lnTo>
                <a:lnTo>
                  <a:pt x="744206" y="825200"/>
                </a:lnTo>
                <a:lnTo>
                  <a:pt x="761594" y="774775"/>
                </a:lnTo>
                <a:lnTo>
                  <a:pt x="782459" y="727827"/>
                </a:lnTo>
                <a:lnTo>
                  <a:pt x="808541" y="686096"/>
                </a:lnTo>
                <a:lnTo>
                  <a:pt x="839840" y="647843"/>
                </a:lnTo>
                <a:lnTo>
                  <a:pt x="878093" y="616544"/>
                </a:lnTo>
                <a:lnTo>
                  <a:pt x="919824" y="590462"/>
                </a:lnTo>
                <a:lnTo>
                  <a:pt x="966772" y="569597"/>
                </a:lnTo>
                <a:lnTo>
                  <a:pt x="1017197" y="552209"/>
                </a:lnTo>
                <a:lnTo>
                  <a:pt x="1067622" y="536560"/>
                </a:lnTo>
                <a:lnTo>
                  <a:pt x="1121525" y="522649"/>
                </a:lnTo>
                <a:lnTo>
                  <a:pt x="1173689" y="508739"/>
                </a:lnTo>
                <a:lnTo>
                  <a:pt x="1225853" y="493090"/>
                </a:lnTo>
                <a:lnTo>
                  <a:pt x="1276278" y="475702"/>
                </a:lnTo>
                <a:lnTo>
                  <a:pt x="1323226" y="454836"/>
                </a:lnTo>
                <a:lnTo>
                  <a:pt x="1366696" y="430493"/>
                </a:lnTo>
                <a:lnTo>
                  <a:pt x="1404949" y="399195"/>
                </a:lnTo>
                <a:lnTo>
                  <a:pt x="1444942" y="364419"/>
                </a:lnTo>
                <a:lnTo>
                  <a:pt x="1479717" y="324426"/>
                </a:lnTo>
                <a:lnTo>
                  <a:pt x="1512755" y="282695"/>
                </a:lnTo>
                <a:lnTo>
                  <a:pt x="1545792" y="239225"/>
                </a:lnTo>
                <a:lnTo>
                  <a:pt x="1578829" y="195755"/>
                </a:lnTo>
                <a:lnTo>
                  <a:pt x="1611866" y="154024"/>
                </a:lnTo>
                <a:lnTo>
                  <a:pt x="1648381" y="114032"/>
                </a:lnTo>
                <a:lnTo>
                  <a:pt x="1684896" y="79256"/>
                </a:lnTo>
                <a:lnTo>
                  <a:pt x="1726627" y="49696"/>
                </a:lnTo>
                <a:lnTo>
                  <a:pt x="1770097" y="27092"/>
                </a:lnTo>
                <a:lnTo>
                  <a:pt x="1822261" y="11443"/>
                </a:lnTo>
                <a:lnTo>
                  <a:pt x="1876163" y="4487"/>
                </a:lnTo>
                <a:lnTo>
                  <a:pt x="1931805" y="2749"/>
                </a:lnTo>
                <a:lnTo>
                  <a:pt x="1990924" y="7965"/>
                </a:lnTo>
                <a:lnTo>
                  <a:pt x="2050043" y="14920"/>
                </a:lnTo>
                <a:lnTo>
                  <a:pt x="2109162" y="23614"/>
                </a:lnTo>
                <a:lnTo>
                  <a:pt x="2168282" y="30569"/>
                </a:lnTo>
                <a:lnTo>
                  <a:pt x="2227401" y="34047"/>
                </a:lnTo>
                <a:lnTo>
                  <a:pt x="2284781" y="34047"/>
                </a:lnTo>
                <a:lnTo>
                  <a:pt x="2338684" y="27092"/>
                </a:lnTo>
                <a:lnTo>
                  <a:pt x="2392586" y="13181"/>
                </a:lnTo>
                <a:close/>
              </a:path>
            </a:pathLst>
          </a:custGeom>
          <a:solidFill>
            <a:srgbClr val="FFFFFF">
              <a:alpha val="20000"/>
            </a:srgbClr>
          </a:solidFill>
          <a:ln>
            <a:noFill/>
          </a:ln>
        </p:spPr>
      </p:sp>
      <p:sp>
        <p:nvSpPr>
          <p:cNvPr id="186" name="Google Shape;186;p1"/>
          <p:cNvSpPr txBox="1"/>
          <p:nvPr/>
        </p:nvSpPr>
        <p:spPr>
          <a:xfrm>
            <a:off x="-4482" y="-1333"/>
            <a:ext cx="12200964" cy="704808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Project Report on </a:t>
            </a:r>
            <a:endParaRPr/>
          </a:p>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i="0" lang="en-US" sz="2000" u="none" cap="none" strike="noStrike">
                <a:solidFill>
                  <a:schemeClr val="dk1"/>
                </a:solidFill>
                <a:latin typeface="Calibri"/>
                <a:ea typeface="Calibri"/>
                <a:cs typeface="Calibri"/>
                <a:sym typeface="Calibri"/>
              </a:rPr>
              <a:t>Crowd monitoring and safety analysis</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Submitted in partial fulfillment of the requirements of the degree of </a:t>
            </a:r>
            <a:r>
              <a:rPr b="1" lang="en-US" sz="1800">
                <a:solidFill>
                  <a:schemeClr val="dk1"/>
                </a:solidFill>
                <a:latin typeface="Calibri"/>
                <a:ea typeface="Calibri"/>
                <a:cs typeface="Calibri"/>
                <a:sym typeface="Calibri"/>
              </a:rPr>
              <a:t>Bachelor in Engineering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by </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Name of Student          Class   Roll No.</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  Darshan Nemade</a:t>
            </a:r>
            <a:r>
              <a:rPr lang="en-US" sz="1800">
                <a:solidFill>
                  <a:schemeClr val="dk1"/>
                </a:solidFill>
                <a:latin typeface="Calibri"/>
                <a:ea typeface="Calibri"/>
                <a:cs typeface="Calibri"/>
                <a:sym typeface="Calibri"/>
              </a:rPr>
              <a:t>          BE-4     </a:t>
            </a:r>
            <a:r>
              <a:rPr b="1" lang="en-US" sz="1800">
                <a:solidFill>
                  <a:schemeClr val="dk1"/>
                </a:solidFill>
                <a:latin typeface="Calibri"/>
                <a:ea typeface="Calibri"/>
                <a:cs typeface="Calibri"/>
                <a:sym typeface="Calibri"/>
              </a:rPr>
              <a:t>25</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Paras Thakur  </a:t>
            </a:r>
            <a:r>
              <a:rPr lang="en-US" sz="1800">
                <a:solidFill>
                  <a:schemeClr val="dk1"/>
                </a:solidFill>
                <a:latin typeface="Calibri"/>
                <a:ea typeface="Calibri"/>
                <a:cs typeface="Calibri"/>
                <a:sym typeface="Calibri"/>
              </a:rPr>
              <a:t>                BE-3   </a:t>
            </a:r>
            <a:r>
              <a:rPr b="1" lang="en-US" sz="1800">
                <a:solidFill>
                  <a:schemeClr val="dk1"/>
                </a:solidFill>
                <a:latin typeface="Calibri"/>
                <a:ea typeface="Calibri"/>
                <a:cs typeface="Calibri"/>
                <a:sym typeface="Calibri"/>
              </a:rPr>
              <a:t>  80</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 Ulkesh More    </a:t>
            </a:r>
            <a:r>
              <a:rPr lang="en-US" sz="1800">
                <a:solidFill>
                  <a:schemeClr val="dk1"/>
                </a:solidFill>
                <a:latin typeface="Calibri"/>
                <a:ea typeface="Calibri"/>
                <a:cs typeface="Calibri"/>
                <a:sym typeface="Calibri"/>
              </a:rPr>
              <a:t>              BE-3     </a:t>
            </a:r>
            <a:r>
              <a:rPr b="1" lang="en-US" sz="1800">
                <a:solidFill>
                  <a:schemeClr val="dk1"/>
                </a:solidFill>
                <a:latin typeface="Calibri"/>
                <a:ea typeface="Calibri"/>
                <a:cs typeface="Calibri"/>
                <a:sym typeface="Calibri"/>
              </a:rPr>
              <a:t>73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Under the guidance of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Ms. </a:t>
            </a:r>
            <a:r>
              <a:rPr b="1" lang="en-US" sz="1800">
                <a:solidFill>
                  <a:schemeClr val="dk1"/>
                </a:solidFill>
                <a:latin typeface="Calibri"/>
                <a:ea typeface="Calibri"/>
                <a:cs typeface="Calibri"/>
                <a:sym typeface="Calibri"/>
              </a:rPr>
              <a:t>VAISHALI CHAVAN</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DEPARTMENT OF COMPUTER ENGINEERING</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 SHAH AND ANCHOR KUTCHHI ENGINEERING COLLEGE CHEMBUR</a:t>
            </a:r>
            <a:r>
              <a:rPr lang="en-US" sz="1800">
                <a:solidFill>
                  <a:schemeClr val="dk1"/>
                </a:solidFill>
                <a:latin typeface="Calibri"/>
                <a:ea typeface="Calibri"/>
                <a:cs typeface="Calibri"/>
                <a:sym typeface="Calibri"/>
              </a:rPr>
              <a:t>,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MUMBAI - 400088.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2020-2021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picture containing diagram&#10;&#10;Description automatically generated" id="187" name="Google Shape;187;p1"/>
          <p:cNvPicPr preferRelativeResize="0"/>
          <p:nvPr/>
        </p:nvPicPr>
        <p:blipFill rotWithShape="1">
          <a:blip r:embed="rId3">
            <a:alphaModFix/>
          </a:blip>
          <a:srcRect b="0" l="0" r="0" t="0"/>
          <a:stretch/>
        </p:blipFill>
        <p:spPr>
          <a:xfrm>
            <a:off x="5146301" y="3723154"/>
            <a:ext cx="1888191" cy="188819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0" name="Shape 290"/>
        <p:cNvGrpSpPr/>
        <p:nvPr/>
      </p:nvGrpSpPr>
      <p:grpSpPr>
        <a:xfrm>
          <a:off x="0" y="0"/>
          <a:ext cx="0" cy="0"/>
          <a:chOff x="0" y="0"/>
          <a:chExt cx="0" cy="0"/>
        </a:xfrm>
      </p:grpSpPr>
      <p:sp>
        <p:nvSpPr>
          <p:cNvPr id="291" name="Google Shape;291;p10"/>
          <p:cNvSpPr/>
          <p:nvPr/>
        </p:nvSpPr>
        <p:spPr>
          <a:xfrm>
            <a:off x="0" y="1"/>
            <a:ext cx="12192000"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 name="Google Shape;292;p10"/>
          <p:cNvSpPr txBox="1"/>
          <p:nvPr>
            <p:ph type="title"/>
          </p:nvPr>
        </p:nvSpPr>
        <p:spPr>
          <a:xfrm>
            <a:off x="1271588" y="662400"/>
            <a:ext cx="10055721" cy="13255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Feature Learning</a:t>
            </a:r>
            <a:endParaRPr/>
          </a:p>
        </p:txBody>
      </p:sp>
      <p:grpSp>
        <p:nvGrpSpPr>
          <p:cNvPr id="293" name="Google Shape;293;p10"/>
          <p:cNvGrpSpPr/>
          <p:nvPr/>
        </p:nvGrpSpPr>
        <p:grpSpPr>
          <a:xfrm>
            <a:off x="0" y="0"/>
            <a:ext cx="885825" cy="6858000"/>
            <a:chOff x="0" y="0"/>
            <a:chExt cx="885825" cy="6858000"/>
          </a:xfrm>
        </p:grpSpPr>
        <p:sp>
          <p:nvSpPr>
            <p:cNvPr id="294" name="Google Shape;294;p10"/>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p:spPr>
        </p:sp>
        <p:sp>
          <p:nvSpPr>
            <p:cNvPr id="295" name="Google Shape;295;p10"/>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1F3864">
                <a:alpha val="24705"/>
              </a:srgbClr>
            </a:solidFill>
            <a:ln>
              <a:noFill/>
            </a:ln>
          </p:spPr>
        </p:sp>
      </p:grpSp>
      <p:sp>
        <p:nvSpPr>
          <p:cNvPr id="296" name="Google Shape;296;p10"/>
          <p:cNvSpPr txBox="1"/>
          <p:nvPr>
            <p:ph idx="1" type="body"/>
          </p:nvPr>
        </p:nvSpPr>
        <p:spPr>
          <a:xfrm>
            <a:off x="1251678" y="2286001"/>
            <a:ext cx="10089112" cy="39095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b="1" lang="en-US" sz="1800">
                <a:solidFill>
                  <a:schemeClr val="dk1"/>
                </a:solidFill>
              </a:rPr>
              <a:t>Autoencoder</a:t>
            </a:r>
            <a:r>
              <a:rPr b="1" lang="en-US" sz="1800">
                <a:solidFill>
                  <a:schemeClr val="dk1"/>
                </a:solidFill>
                <a:latin typeface="Calibri"/>
                <a:ea typeface="Calibri"/>
                <a:cs typeface="Calibri"/>
                <a:sym typeface="Calibri"/>
              </a:rPr>
              <a:t> :</a:t>
            </a: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convolutional spatiotemporal autoencoder to learn the regular patterns in the training videos. Our proposed architecture consists of two parts— spatial autoencoder for learning spatial structures of each video frame, and temporal encoder-decoder for learning temporal patterns of the encoded spatial structures.</a:t>
            </a:r>
            <a:endParaRPr sz="1800">
              <a:solidFill>
                <a:schemeClr val="dk1"/>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Spatial Convolution : </a:t>
            </a:r>
            <a:r>
              <a:rPr lang="en-US" sz="1800">
                <a:solidFill>
                  <a:schemeClr val="dk1"/>
                </a:solidFill>
                <a:latin typeface="Times New Roman"/>
                <a:ea typeface="Times New Roman"/>
                <a:cs typeface="Times New Roman"/>
                <a:sym typeface="Times New Roman"/>
              </a:rPr>
              <a:t>The primary purpose of convolution in case of a convolutional network is to extract features from the input image. Convolution preserves the spatial relationship between pixels by learning image features using small squares of input data. </a:t>
            </a:r>
            <a:endParaRPr/>
          </a:p>
          <a:p>
            <a:pPr indent="-228600" lvl="0" marL="228600" rtl="0" algn="l">
              <a:lnSpc>
                <a:spcPct val="90000"/>
              </a:lnSpc>
              <a:spcBef>
                <a:spcPts val="100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Recurrent Neural Network (RNN) : </a:t>
            </a:r>
            <a:r>
              <a:rPr lang="en-US" sz="1800">
                <a:solidFill>
                  <a:schemeClr val="dk1"/>
                </a:solidFill>
                <a:latin typeface="Times New Roman"/>
                <a:ea typeface="Times New Roman"/>
                <a:cs typeface="Times New Roman"/>
                <a:sym typeface="Times New Roman"/>
              </a:rPr>
              <a:t>RNN works just like a feedforward network, except that the values of</a:t>
            </a:r>
            <a:r>
              <a:rPr lang="en-US" sz="1800">
                <a:solidFill>
                  <a:schemeClr val="dk1"/>
                </a:solidFill>
              </a:rPr>
              <a:t> its output vector are influenced not only by the input vector but also on the entire history of inputs. In theory, RNNs can make use of information in arbitrarily long sequences, but in practice, they are limited to looking back only a few steps due to vanishing gradients.</a:t>
            </a:r>
            <a:endParaRPr/>
          </a:p>
          <a:p>
            <a:pPr indent="-114300" lvl="0" marL="228600" rtl="0" algn="l">
              <a:lnSpc>
                <a:spcPct val="90000"/>
              </a:lnSpc>
              <a:spcBef>
                <a:spcPts val="1000"/>
              </a:spcBef>
              <a:spcAft>
                <a:spcPts val="0"/>
              </a:spcAft>
              <a:buClr>
                <a:schemeClr val="dk1"/>
              </a:buClr>
              <a:buSzPts val="1800"/>
              <a:buNone/>
            </a:pPr>
            <a:r>
              <a:t/>
            </a:r>
            <a:endParaRPr b="1"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11"/>
          <p:cNvSpPr/>
          <p:nvPr/>
        </p:nvSpPr>
        <p:spPr>
          <a:xfrm>
            <a:off x="0" y="1"/>
            <a:ext cx="12192000"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2" name="Google Shape;302;p11"/>
          <p:cNvSpPr/>
          <p:nvPr/>
        </p:nvSpPr>
        <p:spPr>
          <a:xfrm>
            <a:off x="2" y="0"/>
            <a:ext cx="12191996" cy="6858000"/>
          </a:xfrm>
          <a:prstGeom prst="rect">
            <a:avLst/>
          </a:prstGeom>
          <a:solidFill>
            <a:srgbClr val="1F386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11"/>
          <p:cNvSpPr/>
          <p:nvPr/>
        </p:nvSpPr>
        <p:spPr>
          <a:xfrm>
            <a:off x="9766456" y="591688"/>
            <a:ext cx="2425541" cy="5347085"/>
          </a:xfrm>
          <a:custGeom>
            <a:rect b="b" l="l" r="r" t="t"/>
            <a:pathLst>
              <a:path extrusionOk="0" h="5347085" w="2425541">
                <a:moveTo>
                  <a:pt x="2425541" y="0"/>
                </a:moveTo>
                <a:lnTo>
                  <a:pt x="2425541" y="5347085"/>
                </a:lnTo>
                <a:lnTo>
                  <a:pt x="2392586" y="5333903"/>
                </a:lnTo>
                <a:lnTo>
                  <a:pt x="2338684" y="5319993"/>
                </a:lnTo>
                <a:lnTo>
                  <a:pt x="2284781" y="5313037"/>
                </a:lnTo>
                <a:lnTo>
                  <a:pt x="2227401" y="5313037"/>
                </a:lnTo>
                <a:lnTo>
                  <a:pt x="2168282" y="5316515"/>
                </a:lnTo>
                <a:lnTo>
                  <a:pt x="2109162" y="5323470"/>
                </a:lnTo>
                <a:lnTo>
                  <a:pt x="2050043" y="5332164"/>
                </a:lnTo>
                <a:lnTo>
                  <a:pt x="1990924" y="5339119"/>
                </a:lnTo>
                <a:lnTo>
                  <a:pt x="1931805" y="5344336"/>
                </a:lnTo>
                <a:lnTo>
                  <a:pt x="1876163" y="5342597"/>
                </a:lnTo>
                <a:lnTo>
                  <a:pt x="1822261" y="5335642"/>
                </a:lnTo>
                <a:lnTo>
                  <a:pt x="1770097" y="5319993"/>
                </a:lnTo>
                <a:lnTo>
                  <a:pt x="1726627" y="5297388"/>
                </a:lnTo>
                <a:lnTo>
                  <a:pt x="1684896" y="5267829"/>
                </a:lnTo>
                <a:lnTo>
                  <a:pt x="1648381" y="5233053"/>
                </a:lnTo>
                <a:lnTo>
                  <a:pt x="1611866" y="5193060"/>
                </a:lnTo>
                <a:lnTo>
                  <a:pt x="1578829" y="5151329"/>
                </a:lnTo>
                <a:lnTo>
                  <a:pt x="1545792" y="5107859"/>
                </a:lnTo>
                <a:lnTo>
                  <a:pt x="1512755" y="5064389"/>
                </a:lnTo>
                <a:lnTo>
                  <a:pt x="1479717" y="5022658"/>
                </a:lnTo>
                <a:lnTo>
                  <a:pt x="1444942" y="4982666"/>
                </a:lnTo>
                <a:lnTo>
                  <a:pt x="1404949" y="4947890"/>
                </a:lnTo>
                <a:lnTo>
                  <a:pt x="1366696" y="4916591"/>
                </a:lnTo>
                <a:lnTo>
                  <a:pt x="1323226" y="4892248"/>
                </a:lnTo>
                <a:lnTo>
                  <a:pt x="1276278" y="4871383"/>
                </a:lnTo>
                <a:lnTo>
                  <a:pt x="1225853" y="4853995"/>
                </a:lnTo>
                <a:lnTo>
                  <a:pt x="1173689" y="4838346"/>
                </a:lnTo>
                <a:lnTo>
                  <a:pt x="1121525" y="4824435"/>
                </a:lnTo>
                <a:lnTo>
                  <a:pt x="1067622" y="4810525"/>
                </a:lnTo>
                <a:lnTo>
                  <a:pt x="1017197" y="4794876"/>
                </a:lnTo>
                <a:lnTo>
                  <a:pt x="966772" y="4777488"/>
                </a:lnTo>
                <a:lnTo>
                  <a:pt x="919824" y="4756622"/>
                </a:lnTo>
                <a:lnTo>
                  <a:pt x="878093" y="4730540"/>
                </a:lnTo>
                <a:lnTo>
                  <a:pt x="839840" y="4699242"/>
                </a:lnTo>
                <a:lnTo>
                  <a:pt x="808541" y="4660988"/>
                </a:lnTo>
                <a:lnTo>
                  <a:pt x="782459" y="4619257"/>
                </a:lnTo>
                <a:lnTo>
                  <a:pt x="761594" y="4572309"/>
                </a:lnTo>
                <a:lnTo>
                  <a:pt x="744206" y="4521884"/>
                </a:lnTo>
                <a:lnTo>
                  <a:pt x="728556" y="4471459"/>
                </a:lnTo>
                <a:lnTo>
                  <a:pt x="714646" y="4417556"/>
                </a:lnTo>
                <a:lnTo>
                  <a:pt x="700736" y="4365393"/>
                </a:lnTo>
                <a:lnTo>
                  <a:pt x="685087" y="4313229"/>
                </a:lnTo>
                <a:lnTo>
                  <a:pt x="667699" y="4262803"/>
                </a:lnTo>
                <a:lnTo>
                  <a:pt x="646833" y="4215856"/>
                </a:lnTo>
                <a:lnTo>
                  <a:pt x="622490" y="4172386"/>
                </a:lnTo>
                <a:lnTo>
                  <a:pt x="591191" y="4134132"/>
                </a:lnTo>
                <a:lnTo>
                  <a:pt x="556416" y="4094140"/>
                </a:lnTo>
                <a:lnTo>
                  <a:pt x="516423" y="4059364"/>
                </a:lnTo>
                <a:lnTo>
                  <a:pt x="472953" y="4026327"/>
                </a:lnTo>
                <a:lnTo>
                  <a:pt x="429483" y="3993290"/>
                </a:lnTo>
                <a:lnTo>
                  <a:pt x="386013" y="3960253"/>
                </a:lnTo>
                <a:lnTo>
                  <a:pt x="344282" y="3927215"/>
                </a:lnTo>
                <a:lnTo>
                  <a:pt x="304290" y="3890701"/>
                </a:lnTo>
                <a:lnTo>
                  <a:pt x="269514" y="3854186"/>
                </a:lnTo>
                <a:lnTo>
                  <a:pt x="239954" y="3812455"/>
                </a:lnTo>
                <a:lnTo>
                  <a:pt x="217350" y="3768985"/>
                </a:lnTo>
                <a:lnTo>
                  <a:pt x="201701" y="3716821"/>
                </a:lnTo>
                <a:lnTo>
                  <a:pt x="194745" y="3662918"/>
                </a:lnTo>
                <a:lnTo>
                  <a:pt x="193007" y="3607277"/>
                </a:lnTo>
                <a:lnTo>
                  <a:pt x="198223" y="3548157"/>
                </a:lnTo>
                <a:lnTo>
                  <a:pt x="205178" y="3489038"/>
                </a:lnTo>
                <a:lnTo>
                  <a:pt x="213872" y="3429919"/>
                </a:lnTo>
                <a:lnTo>
                  <a:pt x="220827" y="3370800"/>
                </a:lnTo>
                <a:lnTo>
                  <a:pt x="224305" y="3311681"/>
                </a:lnTo>
                <a:lnTo>
                  <a:pt x="224305" y="3254301"/>
                </a:lnTo>
                <a:lnTo>
                  <a:pt x="217350" y="3200398"/>
                </a:lnTo>
                <a:lnTo>
                  <a:pt x="203439" y="3146495"/>
                </a:lnTo>
                <a:lnTo>
                  <a:pt x="182574" y="3096070"/>
                </a:lnTo>
                <a:lnTo>
                  <a:pt x="156492" y="3043906"/>
                </a:lnTo>
                <a:lnTo>
                  <a:pt x="126932" y="2991742"/>
                </a:lnTo>
                <a:lnTo>
                  <a:pt x="95634" y="2939578"/>
                </a:lnTo>
                <a:lnTo>
                  <a:pt x="66074" y="2889153"/>
                </a:lnTo>
                <a:lnTo>
                  <a:pt x="39992" y="2835250"/>
                </a:lnTo>
                <a:lnTo>
                  <a:pt x="19127" y="2783086"/>
                </a:lnTo>
                <a:lnTo>
                  <a:pt x="5216" y="2729184"/>
                </a:lnTo>
                <a:lnTo>
                  <a:pt x="0" y="2673542"/>
                </a:lnTo>
                <a:lnTo>
                  <a:pt x="5216" y="2617901"/>
                </a:lnTo>
                <a:lnTo>
                  <a:pt x="19127" y="2563998"/>
                </a:lnTo>
                <a:lnTo>
                  <a:pt x="39992" y="2511834"/>
                </a:lnTo>
                <a:lnTo>
                  <a:pt x="66074" y="2457931"/>
                </a:lnTo>
                <a:lnTo>
                  <a:pt x="95634" y="2407506"/>
                </a:lnTo>
                <a:lnTo>
                  <a:pt x="126932" y="2355342"/>
                </a:lnTo>
                <a:lnTo>
                  <a:pt x="156492" y="2303178"/>
                </a:lnTo>
                <a:lnTo>
                  <a:pt x="182574" y="2251015"/>
                </a:lnTo>
                <a:lnTo>
                  <a:pt x="203439" y="2200589"/>
                </a:lnTo>
                <a:lnTo>
                  <a:pt x="217350" y="2146687"/>
                </a:lnTo>
                <a:lnTo>
                  <a:pt x="224305" y="2092784"/>
                </a:lnTo>
                <a:lnTo>
                  <a:pt x="224305" y="2035403"/>
                </a:lnTo>
                <a:lnTo>
                  <a:pt x="220827" y="1976284"/>
                </a:lnTo>
                <a:lnTo>
                  <a:pt x="213872" y="1917165"/>
                </a:lnTo>
                <a:lnTo>
                  <a:pt x="205178" y="1858046"/>
                </a:lnTo>
                <a:lnTo>
                  <a:pt x="198223" y="1798927"/>
                </a:lnTo>
                <a:lnTo>
                  <a:pt x="193007" y="1739808"/>
                </a:lnTo>
                <a:lnTo>
                  <a:pt x="194745" y="1684166"/>
                </a:lnTo>
                <a:lnTo>
                  <a:pt x="201701" y="1630263"/>
                </a:lnTo>
                <a:lnTo>
                  <a:pt x="217350" y="1578100"/>
                </a:lnTo>
                <a:lnTo>
                  <a:pt x="239954" y="1534630"/>
                </a:lnTo>
                <a:lnTo>
                  <a:pt x="269514" y="1492898"/>
                </a:lnTo>
                <a:lnTo>
                  <a:pt x="304290" y="1456384"/>
                </a:lnTo>
                <a:lnTo>
                  <a:pt x="344282" y="1419869"/>
                </a:lnTo>
                <a:lnTo>
                  <a:pt x="386013" y="1386832"/>
                </a:lnTo>
                <a:lnTo>
                  <a:pt x="429483" y="1353795"/>
                </a:lnTo>
                <a:lnTo>
                  <a:pt x="472953" y="1320757"/>
                </a:lnTo>
                <a:lnTo>
                  <a:pt x="516423" y="1287720"/>
                </a:lnTo>
                <a:lnTo>
                  <a:pt x="556416" y="1252944"/>
                </a:lnTo>
                <a:lnTo>
                  <a:pt x="591191" y="1212952"/>
                </a:lnTo>
                <a:lnTo>
                  <a:pt x="622490" y="1174698"/>
                </a:lnTo>
                <a:lnTo>
                  <a:pt x="646833" y="1131229"/>
                </a:lnTo>
                <a:lnTo>
                  <a:pt x="667699" y="1084281"/>
                </a:lnTo>
                <a:lnTo>
                  <a:pt x="685087" y="1033856"/>
                </a:lnTo>
                <a:lnTo>
                  <a:pt x="700736" y="981692"/>
                </a:lnTo>
                <a:lnTo>
                  <a:pt x="714646" y="929528"/>
                </a:lnTo>
                <a:lnTo>
                  <a:pt x="728556" y="875625"/>
                </a:lnTo>
                <a:lnTo>
                  <a:pt x="744206" y="825200"/>
                </a:lnTo>
                <a:lnTo>
                  <a:pt x="761594" y="774775"/>
                </a:lnTo>
                <a:lnTo>
                  <a:pt x="782459" y="727827"/>
                </a:lnTo>
                <a:lnTo>
                  <a:pt x="808541" y="686096"/>
                </a:lnTo>
                <a:lnTo>
                  <a:pt x="839840" y="647843"/>
                </a:lnTo>
                <a:lnTo>
                  <a:pt x="878093" y="616544"/>
                </a:lnTo>
                <a:lnTo>
                  <a:pt x="919824" y="590462"/>
                </a:lnTo>
                <a:lnTo>
                  <a:pt x="966772" y="569597"/>
                </a:lnTo>
                <a:lnTo>
                  <a:pt x="1017197" y="552209"/>
                </a:lnTo>
                <a:lnTo>
                  <a:pt x="1067622" y="536560"/>
                </a:lnTo>
                <a:lnTo>
                  <a:pt x="1121525" y="522649"/>
                </a:lnTo>
                <a:lnTo>
                  <a:pt x="1173689" y="508739"/>
                </a:lnTo>
                <a:lnTo>
                  <a:pt x="1225853" y="493090"/>
                </a:lnTo>
                <a:lnTo>
                  <a:pt x="1276278" y="475702"/>
                </a:lnTo>
                <a:lnTo>
                  <a:pt x="1323226" y="454836"/>
                </a:lnTo>
                <a:lnTo>
                  <a:pt x="1366696" y="430493"/>
                </a:lnTo>
                <a:lnTo>
                  <a:pt x="1404949" y="399195"/>
                </a:lnTo>
                <a:lnTo>
                  <a:pt x="1444942" y="364419"/>
                </a:lnTo>
                <a:lnTo>
                  <a:pt x="1479717" y="324426"/>
                </a:lnTo>
                <a:lnTo>
                  <a:pt x="1512755" y="282695"/>
                </a:lnTo>
                <a:lnTo>
                  <a:pt x="1545792" y="239225"/>
                </a:lnTo>
                <a:lnTo>
                  <a:pt x="1578829" y="195755"/>
                </a:lnTo>
                <a:lnTo>
                  <a:pt x="1611866" y="154024"/>
                </a:lnTo>
                <a:lnTo>
                  <a:pt x="1648381" y="114032"/>
                </a:lnTo>
                <a:lnTo>
                  <a:pt x="1684896" y="79256"/>
                </a:lnTo>
                <a:lnTo>
                  <a:pt x="1726627" y="49696"/>
                </a:lnTo>
                <a:lnTo>
                  <a:pt x="1770097" y="27092"/>
                </a:lnTo>
                <a:lnTo>
                  <a:pt x="1822261" y="11443"/>
                </a:lnTo>
                <a:lnTo>
                  <a:pt x="1876163" y="4487"/>
                </a:lnTo>
                <a:lnTo>
                  <a:pt x="1931805" y="2749"/>
                </a:lnTo>
                <a:lnTo>
                  <a:pt x="1990924" y="7965"/>
                </a:lnTo>
                <a:lnTo>
                  <a:pt x="2050043" y="14920"/>
                </a:lnTo>
                <a:lnTo>
                  <a:pt x="2109162" y="23614"/>
                </a:lnTo>
                <a:lnTo>
                  <a:pt x="2168282" y="30569"/>
                </a:lnTo>
                <a:lnTo>
                  <a:pt x="2227401" y="34047"/>
                </a:lnTo>
                <a:lnTo>
                  <a:pt x="2284781" y="34047"/>
                </a:lnTo>
                <a:lnTo>
                  <a:pt x="2338684" y="27092"/>
                </a:lnTo>
                <a:lnTo>
                  <a:pt x="2392586" y="13181"/>
                </a:lnTo>
                <a:close/>
              </a:path>
            </a:pathLst>
          </a:custGeom>
          <a:solidFill>
            <a:schemeClr val="lt1">
              <a:alpha val="40000"/>
            </a:schemeClr>
          </a:solidFill>
          <a:ln>
            <a:noFill/>
          </a:ln>
        </p:spPr>
      </p:sp>
      <p:sp>
        <p:nvSpPr>
          <p:cNvPr id="304" name="Google Shape;304;p11"/>
          <p:cNvSpPr/>
          <p:nvPr/>
        </p:nvSpPr>
        <p:spPr>
          <a:xfrm>
            <a:off x="9766456" y="591688"/>
            <a:ext cx="2425541" cy="5347085"/>
          </a:xfrm>
          <a:custGeom>
            <a:rect b="b" l="l" r="r" t="t"/>
            <a:pathLst>
              <a:path extrusionOk="0" h="5347085" w="2425541">
                <a:moveTo>
                  <a:pt x="2425541" y="0"/>
                </a:moveTo>
                <a:lnTo>
                  <a:pt x="2425541" y="5347085"/>
                </a:lnTo>
                <a:lnTo>
                  <a:pt x="2392586" y="5333903"/>
                </a:lnTo>
                <a:lnTo>
                  <a:pt x="2338684" y="5319993"/>
                </a:lnTo>
                <a:lnTo>
                  <a:pt x="2284781" y="5313037"/>
                </a:lnTo>
                <a:lnTo>
                  <a:pt x="2227401" y="5313037"/>
                </a:lnTo>
                <a:lnTo>
                  <a:pt x="2168282" y="5316515"/>
                </a:lnTo>
                <a:lnTo>
                  <a:pt x="2109162" y="5323470"/>
                </a:lnTo>
                <a:lnTo>
                  <a:pt x="2050043" y="5332164"/>
                </a:lnTo>
                <a:lnTo>
                  <a:pt x="1990924" y="5339119"/>
                </a:lnTo>
                <a:lnTo>
                  <a:pt x="1931805" y="5344336"/>
                </a:lnTo>
                <a:lnTo>
                  <a:pt x="1876163" y="5342597"/>
                </a:lnTo>
                <a:lnTo>
                  <a:pt x="1822261" y="5335642"/>
                </a:lnTo>
                <a:lnTo>
                  <a:pt x="1770097" y="5319993"/>
                </a:lnTo>
                <a:lnTo>
                  <a:pt x="1726627" y="5297388"/>
                </a:lnTo>
                <a:lnTo>
                  <a:pt x="1684896" y="5267829"/>
                </a:lnTo>
                <a:lnTo>
                  <a:pt x="1648381" y="5233053"/>
                </a:lnTo>
                <a:lnTo>
                  <a:pt x="1611866" y="5193060"/>
                </a:lnTo>
                <a:lnTo>
                  <a:pt x="1578829" y="5151329"/>
                </a:lnTo>
                <a:lnTo>
                  <a:pt x="1545792" y="5107859"/>
                </a:lnTo>
                <a:lnTo>
                  <a:pt x="1512755" y="5064389"/>
                </a:lnTo>
                <a:lnTo>
                  <a:pt x="1479717" y="5022658"/>
                </a:lnTo>
                <a:lnTo>
                  <a:pt x="1444942" y="4982666"/>
                </a:lnTo>
                <a:lnTo>
                  <a:pt x="1404949" y="4947890"/>
                </a:lnTo>
                <a:lnTo>
                  <a:pt x="1366696" y="4916591"/>
                </a:lnTo>
                <a:lnTo>
                  <a:pt x="1323226" y="4892248"/>
                </a:lnTo>
                <a:lnTo>
                  <a:pt x="1276278" y="4871383"/>
                </a:lnTo>
                <a:lnTo>
                  <a:pt x="1225853" y="4853995"/>
                </a:lnTo>
                <a:lnTo>
                  <a:pt x="1173689" y="4838346"/>
                </a:lnTo>
                <a:lnTo>
                  <a:pt x="1121525" y="4824435"/>
                </a:lnTo>
                <a:lnTo>
                  <a:pt x="1067622" y="4810525"/>
                </a:lnTo>
                <a:lnTo>
                  <a:pt x="1017197" y="4794876"/>
                </a:lnTo>
                <a:lnTo>
                  <a:pt x="966772" y="4777488"/>
                </a:lnTo>
                <a:lnTo>
                  <a:pt x="919824" y="4756622"/>
                </a:lnTo>
                <a:lnTo>
                  <a:pt x="878093" y="4730540"/>
                </a:lnTo>
                <a:lnTo>
                  <a:pt x="839840" y="4699242"/>
                </a:lnTo>
                <a:lnTo>
                  <a:pt x="808541" y="4660988"/>
                </a:lnTo>
                <a:lnTo>
                  <a:pt x="782459" y="4619257"/>
                </a:lnTo>
                <a:lnTo>
                  <a:pt x="761594" y="4572309"/>
                </a:lnTo>
                <a:lnTo>
                  <a:pt x="744206" y="4521884"/>
                </a:lnTo>
                <a:lnTo>
                  <a:pt x="728556" y="4471459"/>
                </a:lnTo>
                <a:lnTo>
                  <a:pt x="714646" y="4417556"/>
                </a:lnTo>
                <a:lnTo>
                  <a:pt x="700736" y="4365393"/>
                </a:lnTo>
                <a:lnTo>
                  <a:pt x="685087" y="4313229"/>
                </a:lnTo>
                <a:lnTo>
                  <a:pt x="667699" y="4262803"/>
                </a:lnTo>
                <a:lnTo>
                  <a:pt x="646833" y="4215856"/>
                </a:lnTo>
                <a:lnTo>
                  <a:pt x="622490" y="4172386"/>
                </a:lnTo>
                <a:lnTo>
                  <a:pt x="591191" y="4134132"/>
                </a:lnTo>
                <a:lnTo>
                  <a:pt x="556416" y="4094140"/>
                </a:lnTo>
                <a:lnTo>
                  <a:pt x="516423" y="4059364"/>
                </a:lnTo>
                <a:lnTo>
                  <a:pt x="472953" y="4026327"/>
                </a:lnTo>
                <a:lnTo>
                  <a:pt x="429483" y="3993290"/>
                </a:lnTo>
                <a:lnTo>
                  <a:pt x="386013" y="3960253"/>
                </a:lnTo>
                <a:lnTo>
                  <a:pt x="344282" y="3927215"/>
                </a:lnTo>
                <a:lnTo>
                  <a:pt x="304290" y="3890701"/>
                </a:lnTo>
                <a:lnTo>
                  <a:pt x="269514" y="3854186"/>
                </a:lnTo>
                <a:lnTo>
                  <a:pt x="239954" y="3812455"/>
                </a:lnTo>
                <a:lnTo>
                  <a:pt x="217350" y="3768985"/>
                </a:lnTo>
                <a:lnTo>
                  <a:pt x="201701" y="3716821"/>
                </a:lnTo>
                <a:lnTo>
                  <a:pt x="194745" y="3662918"/>
                </a:lnTo>
                <a:lnTo>
                  <a:pt x="193007" y="3607277"/>
                </a:lnTo>
                <a:lnTo>
                  <a:pt x="198223" y="3548157"/>
                </a:lnTo>
                <a:lnTo>
                  <a:pt x="205178" y="3489038"/>
                </a:lnTo>
                <a:lnTo>
                  <a:pt x="213872" y="3429919"/>
                </a:lnTo>
                <a:lnTo>
                  <a:pt x="220827" y="3370800"/>
                </a:lnTo>
                <a:lnTo>
                  <a:pt x="224305" y="3311681"/>
                </a:lnTo>
                <a:lnTo>
                  <a:pt x="224305" y="3254301"/>
                </a:lnTo>
                <a:lnTo>
                  <a:pt x="217350" y="3200398"/>
                </a:lnTo>
                <a:lnTo>
                  <a:pt x="203439" y="3146495"/>
                </a:lnTo>
                <a:lnTo>
                  <a:pt x="182574" y="3096070"/>
                </a:lnTo>
                <a:lnTo>
                  <a:pt x="156492" y="3043906"/>
                </a:lnTo>
                <a:lnTo>
                  <a:pt x="126932" y="2991742"/>
                </a:lnTo>
                <a:lnTo>
                  <a:pt x="95634" y="2939578"/>
                </a:lnTo>
                <a:lnTo>
                  <a:pt x="66074" y="2889153"/>
                </a:lnTo>
                <a:lnTo>
                  <a:pt x="39992" y="2835250"/>
                </a:lnTo>
                <a:lnTo>
                  <a:pt x="19127" y="2783086"/>
                </a:lnTo>
                <a:lnTo>
                  <a:pt x="5216" y="2729184"/>
                </a:lnTo>
                <a:lnTo>
                  <a:pt x="0" y="2673542"/>
                </a:lnTo>
                <a:lnTo>
                  <a:pt x="5216" y="2617901"/>
                </a:lnTo>
                <a:lnTo>
                  <a:pt x="19127" y="2563998"/>
                </a:lnTo>
                <a:lnTo>
                  <a:pt x="39992" y="2511834"/>
                </a:lnTo>
                <a:lnTo>
                  <a:pt x="66074" y="2457931"/>
                </a:lnTo>
                <a:lnTo>
                  <a:pt x="95634" y="2407506"/>
                </a:lnTo>
                <a:lnTo>
                  <a:pt x="126932" y="2355342"/>
                </a:lnTo>
                <a:lnTo>
                  <a:pt x="156492" y="2303178"/>
                </a:lnTo>
                <a:lnTo>
                  <a:pt x="182574" y="2251015"/>
                </a:lnTo>
                <a:lnTo>
                  <a:pt x="203439" y="2200589"/>
                </a:lnTo>
                <a:lnTo>
                  <a:pt x="217350" y="2146687"/>
                </a:lnTo>
                <a:lnTo>
                  <a:pt x="224305" y="2092784"/>
                </a:lnTo>
                <a:lnTo>
                  <a:pt x="224305" y="2035403"/>
                </a:lnTo>
                <a:lnTo>
                  <a:pt x="220827" y="1976284"/>
                </a:lnTo>
                <a:lnTo>
                  <a:pt x="213872" y="1917165"/>
                </a:lnTo>
                <a:lnTo>
                  <a:pt x="205178" y="1858046"/>
                </a:lnTo>
                <a:lnTo>
                  <a:pt x="198223" y="1798927"/>
                </a:lnTo>
                <a:lnTo>
                  <a:pt x="193007" y="1739808"/>
                </a:lnTo>
                <a:lnTo>
                  <a:pt x="194745" y="1684166"/>
                </a:lnTo>
                <a:lnTo>
                  <a:pt x="201701" y="1630263"/>
                </a:lnTo>
                <a:lnTo>
                  <a:pt x="217350" y="1578100"/>
                </a:lnTo>
                <a:lnTo>
                  <a:pt x="239954" y="1534630"/>
                </a:lnTo>
                <a:lnTo>
                  <a:pt x="269514" y="1492898"/>
                </a:lnTo>
                <a:lnTo>
                  <a:pt x="304290" y="1456384"/>
                </a:lnTo>
                <a:lnTo>
                  <a:pt x="344282" y="1419869"/>
                </a:lnTo>
                <a:lnTo>
                  <a:pt x="386013" y="1386832"/>
                </a:lnTo>
                <a:lnTo>
                  <a:pt x="429483" y="1353795"/>
                </a:lnTo>
                <a:lnTo>
                  <a:pt x="472953" y="1320757"/>
                </a:lnTo>
                <a:lnTo>
                  <a:pt x="516423" y="1287720"/>
                </a:lnTo>
                <a:lnTo>
                  <a:pt x="556416" y="1252944"/>
                </a:lnTo>
                <a:lnTo>
                  <a:pt x="591191" y="1212952"/>
                </a:lnTo>
                <a:lnTo>
                  <a:pt x="622490" y="1174698"/>
                </a:lnTo>
                <a:lnTo>
                  <a:pt x="646833" y="1131229"/>
                </a:lnTo>
                <a:lnTo>
                  <a:pt x="667699" y="1084281"/>
                </a:lnTo>
                <a:lnTo>
                  <a:pt x="685087" y="1033856"/>
                </a:lnTo>
                <a:lnTo>
                  <a:pt x="700736" y="981692"/>
                </a:lnTo>
                <a:lnTo>
                  <a:pt x="714646" y="929528"/>
                </a:lnTo>
                <a:lnTo>
                  <a:pt x="728556" y="875625"/>
                </a:lnTo>
                <a:lnTo>
                  <a:pt x="744206" y="825200"/>
                </a:lnTo>
                <a:lnTo>
                  <a:pt x="761594" y="774775"/>
                </a:lnTo>
                <a:lnTo>
                  <a:pt x="782459" y="727827"/>
                </a:lnTo>
                <a:lnTo>
                  <a:pt x="808541" y="686096"/>
                </a:lnTo>
                <a:lnTo>
                  <a:pt x="839840" y="647843"/>
                </a:lnTo>
                <a:lnTo>
                  <a:pt x="878093" y="616544"/>
                </a:lnTo>
                <a:lnTo>
                  <a:pt x="919824" y="590462"/>
                </a:lnTo>
                <a:lnTo>
                  <a:pt x="966772" y="569597"/>
                </a:lnTo>
                <a:lnTo>
                  <a:pt x="1017197" y="552209"/>
                </a:lnTo>
                <a:lnTo>
                  <a:pt x="1067622" y="536560"/>
                </a:lnTo>
                <a:lnTo>
                  <a:pt x="1121525" y="522649"/>
                </a:lnTo>
                <a:lnTo>
                  <a:pt x="1173689" y="508739"/>
                </a:lnTo>
                <a:lnTo>
                  <a:pt x="1225853" y="493090"/>
                </a:lnTo>
                <a:lnTo>
                  <a:pt x="1276278" y="475702"/>
                </a:lnTo>
                <a:lnTo>
                  <a:pt x="1323226" y="454836"/>
                </a:lnTo>
                <a:lnTo>
                  <a:pt x="1366696" y="430493"/>
                </a:lnTo>
                <a:lnTo>
                  <a:pt x="1404949" y="399195"/>
                </a:lnTo>
                <a:lnTo>
                  <a:pt x="1444942" y="364419"/>
                </a:lnTo>
                <a:lnTo>
                  <a:pt x="1479717" y="324426"/>
                </a:lnTo>
                <a:lnTo>
                  <a:pt x="1512755" y="282695"/>
                </a:lnTo>
                <a:lnTo>
                  <a:pt x="1545792" y="239225"/>
                </a:lnTo>
                <a:lnTo>
                  <a:pt x="1578829" y="195755"/>
                </a:lnTo>
                <a:lnTo>
                  <a:pt x="1611866" y="154024"/>
                </a:lnTo>
                <a:lnTo>
                  <a:pt x="1648381" y="114032"/>
                </a:lnTo>
                <a:lnTo>
                  <a:pt x="1684896" y="79256"/>
                </a:lnTo>
                <a:lnTo>
                  <a:pt x="1726627" y="49696"/>
                </a:lnTo>
                <a:lnTo>
                  <a:pt x="1770097" y="27092"/>
                </a:lnTo>
                <a:lnTo>
                  <a:pt x="1822261" y="11443"/>
                </a:lnTo>
                <a:lnTo>
                  <a:pt x="1876163" y="4487"/>
                </a:lnTo>
                <a:lnTo>
                  <a:pt x="1931805" y="2749"/>
                </a:lnTo>
                <a:lnTo>
                  <a:pt x="1990924" y="7965"/>
                </a:lnTo>
                <a:lnTo>
                  <a:pt x="2050043" y="14920"/>
                </a:lnTo>
                <a:lnTo>
                  <a:pt x="2109162" y="23614"/>
                </a:lnTo>
                <a:lnTo>
                  <a:pt x="2168282" y="30569"/>
                </a:lnTo>
                <a:lnTo>
                  <a:pt x="2227401" y="34047"/>
                </a:lnTo>
                <a:lnTo>
                  <a:pt x="2284781" y="34047"/>
                </a:lnTo>
                <a:lnTo>
                  <a:pt x="2338684" y="27092"/>
                </a:lnTo>
                <a:lnTo>
                  <a:pt x="2392586" y="13181"/>
                </a:lnTo>
                <a:close/>
              </a:path>
            </a:pathLst>
          </a:custGeom>
          <a:solidFill>
            <a:srgbClr val="FFFFFF">
              <a:alpha val="20000"/>
            </a:srgbClr>
          </a:solidFill>
          <a:ln>
            <a:noFill/>
          </a:ln>
        </p:spPr>
      </p:sp>
      <p:sp>
        <p:nvSpPr>
          <p:cNvPr id="305" name="Google Shape;305;p11"/>
          <p:cNvSpPr txBox="1"/>
          <p:nvPr>
            <p:ph type="title"/>
          </p:nvPr>
        </p:nvSpPr>
        <p:spPr>
          <a:xfrm>
            <a:off x="761996" y="662400"/>
            <a:ext cx="9004460" cy="111329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Feature learning</a:t>
            </a:r>
            <a:endParaRPr/>
          </a:p>
        </p:txBody>
      </p:sp>
      <p:sp>
        <p:nvSpPr>
          <p:cNvPr id="306" name="Google Shape;306;p11"/>
          <p:cNvSpPr txBox="1"/>
          <p:nvPr>
            <p:ph idx="1" type="body"/>
          </p:nvPr>
        </p:nvSpPr>
        <p:spPr>
          <a:xfrm>
            <a:off x="761996" y="2286000"/>
            <a:ext cx="7711200" cy="38430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b="1" lang="en-US" sz="1800">
                <a:solidFill>
                  <a:schemeClr val="dk1"/>
                </a:solidFill>
              </a:rPr>
              <a:t>Long Short Term Memory (LSTM)</a:t>
            </a: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long short term memory (LSTM) model which incorporates a recurrent gate called forget gate. With the new structure, LSTMs prevent backpropagated errors from vanishing or exploding, thus can work on long sequences and they can be stacked together to capture higher level information.</a:t>
            </a:r>
            <a:endParaRPr/>
          </a:p>
          <a:p>
            <a:pPr indent="-228600" lvl="0" marL="228600" rtl="0" algn="l">
              <a:lnSpc>
                <a:spcPct val="90000"/>
              </a:lnSpc>
              <a:spcBef>
                <a:spcPts val="100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Convolutional LSTM  : </a:t>
            </a:r>
            <a:r>
              <a:rPr lang="en-US" sz="1800">
                <a:solidFill>
                  <a:schemeClr val="dk1"/>
                </a:solidFill>
                <a:latin typeface="Times New Roman"/>
                <a:ea typeface="Times New Roman"/>
                <a:cs typeface="Times New Roman"/>
                <a:sym typeface="Times New Roman"/>
              </a:rPr>
              <a:t>Compared to the usual fully connected LSTM (FC  LSTM), ConvLSTM has its  matrix operations replaced with convolutions. By using convolution for both input-to-hidden and hidden-to-hidden connections, ConvLSTM requires fewer weights and yield better spatial feature maps</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0" name="Shape 310"/>
        <p:cNvGrpSpPr/>
        <p:nvPr/>
      </p:nvGrpSpPr>
      <p:grpSpPr>
        <a:xfrm>
          <a:off x="0" y="0"/>
          <a:ext cx="0" cy="0"/>
          <a:chOff x="0" y="0"/>
          <a:chExt cx="0" cy="0"/>
        </a:xfrm>
      </p:grpSpPr>
      <p:sp>
        <p:nvSpPr>
          <p:cNvPr id="311" name="Google Shape;311;p12"/>
          <p:cNvSpPr/>
          <p:nvPr/>
        </p:nvSpPr>
        <p:spPr>
          <a:xfrm>
            <a:off x="1" y="0"/>
            <a:ext cx="12191996"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2" name="Google Shape;312;p12"/>
          <p:cNvSpPr/>
          <p:nvPr/>
        </p:nvSpPr>
        <p:spPr>
          <a:xfrm>
            <a:off x="1" y="0"/>
            <a:ext cx="12191996" cy="6858000"/>
          </a:xfrm>
          <a:prstGeom prst="rect">
            <a:avLst/>
          </a:prstGeom>
          <a:solidFill>
            <a:srgbClr val="1F386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p12"/>
          <p:cNvSpPr/>
          <p:nvPr/>
        </p:nvSpPr>
        <p:spPr>
          <a:xfrm>
            <a:off x="2096401" y="0"/>
            <a:ext cx="10095599" cy="6858000"/>
          </a:xfrm>
          <a:custGeom>
            <a:rect b="b" l="l" r="r" t="t"/>
            <a:pathLst>
              <a:path extrusionOk="0" h="6858000" w="10095599">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4" name="Google Shape;314;p12"/>
          <p:cNvSpPr txBox="1"/>
          <p:nvPr>
            <p:ph type="title"/>
          </p:nvPr>
        </p:nvSpPr>
        <p:spPr>
          <a:xfrm>
            <a:off x="2797628" y="662400"/>
            <a:ext cx="8632372" cy="111329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Regularity score</a:t>
            </a:r>
            <a:endParaRPr/>
          </a:p>
        </p:txBody>
      </p:sp>
      <p:sp>
        <p:nvSpPr>
          <p:cNvPr id="315" name="Google Shape;315;p12"/>
          <p:cNvSpPr txBox="1"/>
          <p:nvPr>
            <p:ph idx="1" type="body"/>
          </p:nvPr>
        </p:nvSpPr>
        <p:spPr>
          <a:xfrm>
            <a:off x="2797628" y="2286000"/>
            <a:ext cx="8632372" cy="3909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solidFill>
                  <a:schemeClr val="dk1"/>
                </a:solidFill>
                <a:latin typeface="Times New Roman"/>
                <a:ea typeface="Times New Roman"/>
                <a:cs typeface="Times New Roman"/>
                <a:sym typeface="Times New Roman"/>
              </a:rPr>
              <a:t>Once the model is trained, we can evaluate our models performance by feeding in testing data and check whether it is capable of detecting abnormal events while keeping false alarm rate low. To better compare with [5], we used the same formula to calculate the regularity score for all frames, the only difference being the learned model is of a different kind. The reconstruction error of all pixel values I in frame t of the video sequence is taken as the Euclidean distance between the input frame and the reconstructed frame.</a:t>
            </a:r>
            <a:endParaRPr/>
          </a:p>
          <a:p>
            <a:pPr indent="-114300" lvl="0" marL="228600" rtl="0" algn="l">
              <a:lnSpc>
                <a:spcPct val="90000"/>
              </a:lnSpc>
              <a:spcBef>
                <a:spcPts val="1000"/>
              </a:spcBef>
              <a:spcAft>
                <a:spcPts val="0"/>
              </a:spcAft>
              <a:buClr>
                <a:schemeClr val="dk1"/>
              </a:buClr>
              <a:buSzPts val="1800"/>
              <a:buNone/>
            </a:pPr>
            <a:r>
              <a:t/>
            </a:r>
            <a:endParaRPr sz="1800">
              <a:solidFill>
                <a:schemeClr val="dk1"/>
              </a:solidFill>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e(t)∥x(t) − fW(x(t))∥2</a:t>
            </a:r>
            <a:endParaRPr sz="18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b="1" sz="2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9" name="Shape 319"/>
        <p:cNvGrpSpPr/>
        <p:nvPr/>
      </p:nvGrpSpPr>
      <p:grpSpPr>
        <a:xfrm>
          <a:off x="0" y="0"/>
          <a:ext cx="0" cy="0"/>
          <a:chOff x="0" y="0"/>
          <a:chExt cx="0" cy="0"/>
        </a:xfrm>
      </p:grpSpPr>
      <p:sp>
        <p:nvSpPr>
          <p:cNvPr id="320" name="Google Shape;320;p13"/>
          <p:cNvSpPr/>
          <p:nvPr/>
        </p:nvSpPr>
        <p:spPr>
          <a:xfrm>
            <a:off x="1" y="0"/>
            <a:ext cx="121919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nvGrpSpPr>
          <p:cNvPr id="321" name="Google Shape;321;p13"/>
          <p:cNvGrpSpPr/>
          <p:nvPr/>
        </p:nvGrpSpPr>
        <p:grpSpPr>
          <a:xfrm>
            <a:off x="1" y="0"/>
            <a:ext cx="4273199" cy="6858000"/>
            <a:chOff x="1" y="0"/>
            <a:chExt cx="4273199" cy="6858000"/>
          </a:xfrm>
        </p:grpSpPr>
        <p:sp>
          <p:nvSpPr>
            <p:cNvPr id="322" name="Google Shape;322;p13"/>
            <p:cNvSpPr/>
            <p:nvPr/>
          </p:nvSpPr>
          <p:spPr>
            <a:xfrm>
              <a:off x="1" y="0"/>
              <a:ext cx="4273199"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23" name="Google Shape;323;p13"/>
            <p:cNvSpPr/>
            <p:nvPr/>
          </p:nvSpPr>
          <p:spPr>
            <a:xfrm>
              <a:off x="1" y="0"/>
              <a:ext cx="4273199" cy="6858000"/>
            </a:xfrm>
            <a:prstGeom prst="rect">
              <a:avLst/>
            </a:prstGeom>
            <a:solidFill>
              <a:srgbClr val="1F386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24" name="Google Shape;324;p13"/>
          <p:cNvSpPr txBox="1"/>
          <p:nvPr>
            <p:ph type="title"/>
          </p:nvPr>
        </p:nvSpPr>
        <p:spPr>
          <a:xfrm>
            <a:off x="1251677" y="619125"/>
            <a:ext cx="2652413" cy="561974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lang="en-US">
                <a:solidFill>
                  <a:srgbClr val="000000"/>
                </a:solidFill>
              </a:rPr>
              <a:t>Software required</a:t>
            </a:r>
            <a:endParaRPr>
              <a:solidFill>
                <a:srgbClr val="000000"/>
              </a:solidFill>
            </a:endParaRPr>
          </a:p>
        </p:txBody>
      </p:sp>
      <p:grpSp>
        <p:nvGrpSpPr>
          <p:cNvPr id="325" name="Google Shape;325;p13"/>
          <p:cNvGrpSpPr/>
          <p:nvPr/>
        </p:nvGrpSpPr>
        <p:grpSpPr>
          <a:xfrm>
            <a:off x="0" y="0"/>
            <a:ext cx="885825" cy="6858000"/>
            <a:chOff x="0" y="0"/>
            <a:chExt cx="885825" cy="6858000"/>
          </a:xfrm>
        </p:grpSpPr>
        <p:sp>
          <p:nvSpPr>
            <p:cNvPr id="326" name="Google Shape;326;p13"/>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a:noFill/>
            </a:ln>
          </p:spPr>
        </p:sp>
        <p:sp>
          <p:nvSpPr>
            <p:cNvPr id="327" name="Google Shape;327;p13"/>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1F3864">
                <a:alpha val="24705"/>
              </a:srgbClr>
            </a:solidFill>
            <a:ln>
              <a:noFill/>
            </a:ln>
          </p:spPr>
        </p:sp>
      </p:grpSp>
      <p:sp>
        <p:nvSpPr>
          <p:cNvPr id="328" name="Google Shape;328;p13"/>
          <p:cNvSpPr txBox="1"/>
          <p:nvPr>
            <p:ph idx="1" type="body"/>
          </p:nvPr>
        </p:nvSpPr>
        <p:spPr>
          <a:xfrm>
            <a:off x="4916250" y="619125"/>
            <a:ext cx="6508987" cy="561975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solidFill>
                  <a:schemeClr val="dk1"/>
                </a:solidFill>
              </a:rPr>
              <a:t>Visual Studio 2012</a:t>
            </a:r>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Various Dependencies and library based Dependencies such as </a:t>
            </a:r>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ffmpeg for Video frame extraction.</a:t>
            </a:r>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numpy</a:t>
            </a:r>
            <a:endParaRPr sz="1800">
              <a:solidFill>
                <a:schemeClr val="dk1"/>
              </a:solidFill>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sklearn</a:t>
            </a:r>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keras</a:t>
            </a:r>
            <a:endParaRPr sz="1800">
              <a:solidFill>
                <a:schemeClr val="dk1"/>
              </a:solidFill>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tensorflow</a:t>
            </a:r>
            <a:endParaRPr sz="1800">
              <a:solidFill>
                <a:schemeClr val="dk1"/>
              </a:solidFill>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h5py</a:t>
            </a:r>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scipy</a:t>
            </a:r>
            <a:endParaRPr sz="1800">
              <a:solidFill>
                <a:schemeClr val="dk1"/>
              </a:solidFill>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OpenCV</a:t>
            </a:r>
            <a:endParaRPr/>
          </a:p>
          <a:p>
            <a:pPr indent="0" lvl="0" marL="0" rtl="0" algn="l">
              <a:lnSpc>
                <a:spcPct val="90000"/>
              </a:lnSpc>
              <a:spcBef>
                <a:spcPts val="1000"/>
              </a:spcBef>
              <a:spcAft>
                <a:spcPts val="0"/>
              </a:spcAft>
              <a:buClr>
                <a:schemeClr val="dk1"/>
              </a:buClr>
              <a:buSzPts val="1800"/>
              <a:buNone/>
            </a:pPr>
            <a:r>
              <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2" name="Shape 332"/>
        <p:cNvGrpSpPr/>
        <p:nvPr/>
      </p:nvGrpSpPr>
      <p:grpSpPr>
        <a:xfrm>
          <a:off x="0" y="0"/>
          <a:ext cx="0" cy="0"/>
          <a:chOff x="0" y="0"/>
          <a:chExt cx="0" cy="0"/>
        </a:xfrm>
      </p:grpSpPr>
      <p:sp>
        <p:nvSpPr>
          <p:cNvPr id="333" name="Google Shape;333;p14"/>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4" name="Google Shape;334;p14"/>
          <p:cNvSpPr/>
          <p:nvPr/>
        </p:nvSpPr>
        <p:spPr>
          <a:xfrm>
            <a:off x="0" y="0"/>
            <a:ext cx="4417162" cy="6858000"/>
          </a:xfrm>
          <a:custGeom>
            <a:rect b="b" l="l" r="r" t="t"/>
            <a:pathLst>
              <a:path extrusionOk="0" h="6858000" w="4417162">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a:noFill/>
          </a:ln>
        </p:spPr>
      </p:sp>
      <p:sp>
        <p:nvSpPr>
          <p:cNvPr id="335" name="Google Shape;335;p14"/>
          <p:cNvSpPr/>
          <p:nvPr/>
        </p:nvSpPr>
        <p:spPr>
          <a:xfrm>
            <a:off x="0" y="0"/>
            <a:ext cx="4272784" cy="6858000"/>
          </a:xfrm>
          <a:custGeom>
            <a:rect b="b" l="l" r="r" t="t"/>
            <a:pathLst>
              <a:path extrusionOk="0" h="6858000" w="4272784">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p14"/>
          <p:cNvSpPr/>
          <p:nvPr/>
        </p:nvSpPr>
        <p:spPr>
          <a:xfrm flipH="1">
            <a:off x="0" y="0"/>
            <a:ext cx="4417162" cy="6858000"/>
          </a:xfrm>
          <a:custGeom>
            <a:rect b="b" l="l" r="r" t="t"/>
            <a:pathLst>
              <a:path extrusionOk="0" h="6858000" w="4417162">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rgbClr val="1F386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14"/>
          <p:cNvSpPr txBox="1"/>
          <p:nvPr>
            <p:ph type="title"/>
          </p:nvPr>
        </p:nvSpPr>
        <p:spPr>
          <a:xfrm>
            <a:off x="457201" y="723406"/>
            <a:ext cx="3234018" cy="38267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Block diagram</a:t>
            </a:r>
            <a:r>
              <a:rPr lang="en-US" sz="6400">
                <a:latin typeface="Calibri"/>
                <a:ea typeface="Calibri"/>
                <a:cs typeface="Calibri"/>
                <a:sym typeface="Calibri"/>
              </a:rPr>
              <a:t> </a:t>
            </a:r>
            <a:endParaRPr/>
          </a:p>
        </p:txBody>
      </p:sp>
      <p:pic>
        <p:nvPicPr>
          <p:cNvPr descr="Diagram&#10;&#10;Description automatically generated" id="338" name="Google Shape;338;p14"/>
          <p:cNvPicPr preferRelativeResize="0"/>
          <p:nvPr>
            <p:ph idx="1" type="body"/>
          </p:nvPr>
        </p:nvPicPr>
        <p:blipFill rotWithShape="1">
          <a:blip r:embed="rId3">
            <a:alphaModFix/>
          </a:blip>
          <a:srcRect b="0" l="0" r="0" t="0"/>
          <a:stretch/>
        </p:blipFill>
        <p:spPr>
          <a:xfrm>
            <a:off x="6270599" y="206440"/>
            <a:ext cx="4964792" cy="64339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2" name="Shape 342"/>
        <p:cNvGrpSpPr/>
        <p:nvPr/>
      </p:nvGrpSpPr>
      <p:grpSpPr>
        <a:xfrm>
          <a:off x="0" y="0"/>
          <a:ext cx="0" cy="0"/>
          <a:chOff x="0" y="0"/>
          <a:chExt cx="0" cy="0"/>
        </a:xfrm>
      </p:grpSpPr>
      <p:sp>
        <p:nvSpPr>
          <p:cNvPr id="343" name="Google Shape;343;p15"/>
          <p:cNvSpPr/>
          <p:nvPr/>
        </p:nvSpPr>
        <p:spPr>
          <a:xfrm>
            <a:off x="1" y="0"/>
            <a:ext cx="12191996"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15"/>
          <p:cNvSpPr/>
          <p:nvPr/>
        </p:nvSpPr>
        <p:spPr>
          <a:xfrm>
            <a:off x="1" y="0"/>
            <a:ext cx="12191996" cy="6858000"/>
          </a:xfrm>
          <a:prstGeom prst="rect">
            <a:avLst/>
          </a:prstGeom>
          <a:solidFill>
            <a:srgbClr val="1F386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5" name="Google Shape;345;p15"/>
          <p:cNvSpPr/>
          <p:nvPr/>
        </p:nvSpPr>
        <p:spPr>
          <a:xfrm>
            <a:off x="2096401" y="0"/>
            <a:ext cx="10095599" cy="6858000"/>
          </a:xfrm>
          <a:custGeom>
            <a:rect b="b" l="l" r="r" t="t"/>
            <a:pathLst>
              <a:path extrusionOk="0" h="6858000" w="10095599">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Google Shape;346;p15"/>
          <p:cNvSpPr txBox="1"/>
          <p:nvPr>
            <p:ph type="title"/>
          </p:nvPr>
        </p:nvSpPr>
        <p:spPr>
          <a:xfrm>
            <a:off x="2797628" y="662400"/>
            <a:ext cx="8632372" cy="111329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Working</a:t>
            </a:r>
            <a:endParaRPr/>
          </a:p>
        </p:txBody>
      </p:sp>
      <p:sp>
        <p:nvSpPr>
          <p:cNvPr id="347" name="Google Shape;347;p15"/>
          <p:cNvSpPr txBox="1"/>
          <p:nvPr>
            <p:ph idx="1" type="body"/>
          </p:nvPr>
        </p:nvSpPr>
        <p:spPr>
          <a:xfrm>
            <a:off x="2797628" y="2286000"/>
            <a:ext cx="8632372" cy="3909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b="1" lang="en-US" sz="1800">
                <a:solidFill>
                  <a:schemeClr val="dk1"/>
                </a:solidFill>
              </a:rPr>
              <a:t>Data Pre-Processing – STEP 1</a:t>
            </a:r>
            <a:endParaRPr sz="1800">
              <a:solidFill>
                <a:schemeClr val="dk1"/>
              </a:solidFill>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Download the videos ie; 16 training videos and 12 testing videos and divide it by frames.</a:t>
            </a:r>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Images with random objects in the background.</a:t>
            </a:r>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Various background conditions such as dark, light, indoor, outdoor, etc.</a:t>
            </a:r>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Save all the images in a folder called images and all images should be in .jpg format.</a:t>
            </a:r>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Use Argprase parser to add argument to the file names.</a:t>
            </a:r>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Divide each and every video into frames and save the frames in a directory separated by the type of anomaly or situation as well as resize the images to scale.</a:t>
            </a:r>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Reshape and normalize the images.</a:t>
            </a:r>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Clip negative values and remove buffer directory.</a:t>
            </a:r>
            <a:endParaRPr/>
          </a:p>
          <a:p>
            <a:pPr indent="-120650" lvl="0" marL="228600" rtl="0" algn="l">
              <a:lnSpc>
                <a:spcPct val="90000"/>
              </a:lnSpc>
              <a:spcBef>
                <a:spcPts val="1000"/>
              </a:spcBef>
              <a:spcAft>
                <a:spcPts val="0"/>
              </a:spcAft>
              <a:buClr>
                <a:schemeClr val="dk1"/>
              </a:buClr>
              <a:buSzPts val="1700"/>
              <a:buNone/>
            </a:pPr>
            <a:r>
              <a:t/>
            </a:r>
            <a:endParaRPr sz="17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1" name="Shape 351"/>
        <p:cNvGrpSpPr/>
        <p:nvPr/>
      </p:nvGrpSpPr>
      <p:grpSpPr>
        <a:xfrm>
          <a:off x="0" y="0"/>
          <a:ext cx="0" cy="0"/>
          <a:chOff x="0" y="0"/>
          <a:chExt cx="0" cy="0"/>
        </a:xfrm>
      </p:grpSpPr>
      <p:sp>
        <p:nvSpPr>
          <p:cNvPr id="352" name="Google Shape;352;p16"/>
          <p:cNvSpPr/>
          <p:nvPr/>
        </p:nvSpPr>
        <p:spPr>
          <a:xfrm>
            <a:off x="1" y="0"/>
            <a:ext cx="12191996"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53" name="Google Shape;353;p16"/>
          <p:cNvSpPr/>
          <p:nvPr/>
        </p:nvSpPr>
        <p:spPr>
          <a:xfrm>
            <a:off x="1" y="0"/>
            <a:ext cx="12191996" cy="6858000"/>
          </a:xfrm>
          <a:prstGeom prst="rect">
            <a:avLst/>
          </a:prstGeom>
          <a:solidFill>
            <a:srgbClr val="1F386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p16"/>
          <p:cNvSpPr/>
          <p:nvPr/>
        </p:nvSpPr>
        <p:spPr>
          <a:xfrm>
            <a:off x="2096401" y="0"/>
            <a:ext cx="10095599" cy="6858000"/>
          </a:xfrm>
          <a:custGeom>
            <a:rect b="b" l="l" r="r" t="t"/>
            <a:pathLst>
              <a:path extrusionOk="0" h="6858000" w="10095599">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16"/>
          <p:cNvSpPr txBox="1"/>
          <p:nvPr>
            <p:ph type="title"/>
          </p:nvPr>
        </p:nvSpPr>
        <p:spPr>
          <a:xfrm>
            <a:off x="2797628" y="662400"/>
            <a:ext cx="8632372" cy="111329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Working </a:t>
            </a:r>
            <a:endParaRPr/>
          </a:p>
        </p:txBody>
      </p:sp>
      <p:sp>
        <p:nvSpPr>
          <p:cNvPr id="356" name="Google Shape;356;p16"/>
          <p:cNvSpPr txBox="1"/>
          <p:nvPr>
            <p:ph idx="1" type="body"/>
          </p:nvPr>
        </p:nvSpPr>
        <p:spPr>
          <a:xfrm>
            <a:off x="2797628" y="1580030"/>
            <a:ext cx="8632372" cy="461557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b="1" lang="en-US" sz="13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  STEP 2 : Loading the Keras Models</a:t>
            </a:r>
            <a:endParaRPr sz="1800">
              <a:solidFill>
                <a:schemeClr val="dk1"/>
              </a:solidFill>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ct val="100000"/>
              <a:buChar char="•"/>
            </a:pPr>
            <a:r>
              <a:rPr lang="en-US" sz="1800">
                <a:solidFill>
                  <a:schemeClr val="dk1"/>
                </a:solidFill>
                <a:latin typeface="Times New Roman"/>
                <a:ea typeface="Times New Roman"/>
                <a:cs typeface="Times New Roman"/>
                <a:sym typeface="Times New Roman"/>
              </a:rPr>
              <a:t>Import the three models given below:</a:t>
            </a:r>
            <a:endParaRPr/>
          </a:p>
          <a:p>
            <a:pPr indent="-228600" lvl="1" marL="685800" rtl="0" algn="l">
              <a:lnSpc>
                <a:spcPct val="90000"/>
              </a:lnSpc>
              <a:spcBef>
                <a:spcPts val="500"/>
              </a:spcBef>
              <a:spcAft>
                <a:spcPts val="0"/>
              </a:spcAft>
              <a:buClr>
                <a:schemeClr val="dk1"/>
              </a:buClr>
              <a:buSzPct val="100000"/>
              <a:buChar char="•"/>
            </a:pPr>
            <a:r>
              <a:rPr lang="en-US" sz="1800">
                <a:solidFill>
                  <a:schemeClr val="dk1"/>
                </a:solidFill>
                <a:latin typeface="Times New Roman"/>
                <a:ea typeface="Times New Roman"/>
                <a:cs typeface="Times New Roman"/>
                <a:sym typeface="Times New Roman"/>
              </a:rPr>
              <a:t>Convolutional 3DConvolutional LSTM 2D</a:t>
            </a:r>
            <a:endParaRPr/>
          </a:p>
          <a:p>
            <a:pPr indent="-228600" lvl="1" marL="685800" rtl="0" algn="l">
              <a:lnSpc>
                <a:spcPct val="90000"/>
              </a:lnSpc>
              <a:spcBef>
                <a:spcPts val="500"/>
              </a:spcBef>
              <a:spcAft>
                <a:spcPts val="0"/>
              </a:spcAft>
              <a:buClr>
                <a:schemeClr val="dk1"/>
              </a:buClr>
              <a:buSzPct val="100000"/>
              <a:buChar char="•"/>
            </a:pPr>
            <a:r>
              <a:rPr lang="en-US" sz="1800">
                <a:solidFill>
                  <a:schemeClr val="dk1"/>
                </a:solidFill>
                <a:latin typeface="Times New Roman"/>
                <a:ea typeface="Times New Roman"/>
                <a:cs typeface="Times New Roman"/>
                <a:sym typeface="Times New Roman"/>
              </a:rPr>
              <a:t>Convolutional 3D Transpose</a:t>
            </a:r>
            <a:endParaRPr/>
          </a:p>
          <a:p>
            <a:pPr indent="-228600" lvl="1" marL="685800" rtl="0" algn="l">
              <a:lnSpc>
                <a:spcPct val="90000"/>
              </a:lnSpc>
              <a:spcBef>
                <a:spcPts val="500"/>
              </a:spcBef>
              <a:spcAft>
                <a:spcPts val="0"/>
              </a:spcAft>
              <a:buClr>
                <a:schemeClr val="dk1"/>
              </a:buClr>
              <a:buSzPct val="100000"/>
              <a:buChar char="•"/>
            </a:pPr>
            <a:r>
              <a:rPr lang="en-US" sz="1800">
                <a:solidFill>
                  <a:schemeClr val="dk1"/>
                </a:solidFill>
                <a:latin typeface="Times New Roman"/>
                <a:ea typeface="Times New Roman"/>
                <a:cs typeface="Times New Roman"/>
                <a:sym typeface="Times New Roman"/>
              </a:rPr>
              <a:t>Using Sequential define filters, padding and activation of these models. I am choosing Relu.</a:t>
            </a:r>
            <a:endParaRPr/>
          </a:p>
          <a:p>
            <a:pPr indent="-228600" lvl="1" marL="685800" rtl="0" algn="l">
              <a:lnSpc>
                <a:spcPct val="90000"/>
              </a:lnSpc>
              <a:spcBef>
                <a:spcPts val="500"/>
              </a:spcBef>
              <a:spcAft>
                <a:spcPts val="0"/>
              </a:spcAft>
              <a:buClr>
                <a:schemeClr val="dk1"/>
              </a:buClr>
              <a:buSzPct val="100000"/>
              <a:buChar char="•"/>
            </a:pPr>
            <a:r>
              <a:rPr lang="en-US" sz="1800">
                <a:solidFill>
                  <a:schemeClr val="dk1"/>
                </a:solidFill>
                <a:latin typeface="Times New Roman"/>
                <a:ea typeface="Times New Roman"/>
                <a:cs typeface="Times New Roman"/>
                <a:sym typeface="Times New Roman"/>
              </a:rPr>
              <a:t>Let the optimizer be Adam and metric loss be Categorical Crossentropy.</a:t>
            </a:r>
            <a:endParaRPr/>
          </a:p>
          <a:p>
            <a:pPr indent="0" lvl="1" marL="457200" rtl="0" algn="l">
              <a:lnSpc>
                <a:spcPct val="90000"/>
              </a:lnSpc>
              <a:spcBef>
                <a:spcPts val="500"/>
              </a:spcBef>
              <a:spcAft>
                <a:spcPts val="0"/>
              </a:spcAft>
              <a:buClr>
                <a:schemeClr val="dk1"/>
              </a:buClr>
              <a:buSzPct val="100000"/>
              <a:buNone/>
            </a:pPr>
            <a:r>
              <a:rPr b="1" lang="en-US" sz="1800">
                <a:solidFill>
                  <a:schemeClr val="dk1"/>
                </a:solidFill>
                <a:latin typeface="Times New Roman"/>
                <a:ea typeface="Times New Roman"/>
                <a:cs typeface="Times New Roman"/>
                <a:sym typeface="Times New Roman"/>
              </a:rPr>
              <a:t>STEP 3 : Training the Model</a:t>
            </a:r>
            <a:endParaRPr sz="1800">
              <a:solidFill>
                <a:schemeClr val="dk1"/>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lang="en-US" sz="1800">
                <a:solidFill>
                  <a:schemeClr val="dk1"/>
                </a:solidFill>
                <a:latin typeface="Times New Roman"/>
                <a:ea typeface="Times New Roman"/>
                <a:cs typeface="Times New Roman"/>
                <a:sym typeface="Times New Roman"/>
              </a:rPr>
              <a:t>  train.py which runs the training process</a:t>
            </a:r>
            <a:endParaRPr/>
          </a:p>
          <a:p>
            <a:pPr indent="-228600" lvl="0" marL="228600" rtl="0" algn="l">
              <a:lnSpc>
                <a:spcPct val="90000"/>
              </a:lnSpc>
              <a:spcBef>
                <a:spcPts val="1000"/>
              </a:spcBef>
              <a:spcAft>
                <a:spcPts val="0"/>
              </a:spcAft>
              <a:buClr>
                <a:schemeClr val="dk1"/>
              </a:buClr>
              <a:buSzPct val="100000"/>
              <a:buChar char="•"/>
            </a:pPr>
            <a:r>
              <a:rPr lang="en-US" sz="1800">
                <a:solidFill>
                  <a:schemeClr val="dk1"/>
                </a:solidFill>
                <a:latin typeface="Times New Roman"/>
                <a:ea typeface="Times New Roman"/>
                <a:cs typeface="Times New Roman"/>
                <a:sym typeface="Times New Roman"/>
              </a:rPr>
              <a:t>pipeline_config_path=Path/to/config/file/model.config</a:t>
            </a:r>
            <a:endParaRPr/>
          </a:p>
          <a:p>
            <a:pPr indent="-228600" lvl="0" marL="228600" rtl="0" algn="l">
              <a:lnSpc>
                <a:spcPct val="90000"/>
              </a:lnSpc>
              <a:spcBef>
                <a:spcPts val="1000"/>
              </a:spcBef>
              <a:spcAft>
                <a:spcPts val="0"/>
              </a:spcAft>
              <a:buClr>
                <a:schemeClr val="dk1"/>
              </a:buClr>
              <a:buSzPct val="100000"/>
              <a:buChar char="•"/>
            </a:pPr>
            <a:r>
              <a:rPr lang="en-US" sz="1800">
                <a:solidFill>
                  <a:schemeClr val="dk1"/>
                </a:solidFill>
                <a:latin typeface="Times New Roman"/>
                <a:ea typeface="Times New Roman"/>
                <a:cs typeface="Times New Roman"/>
                <a:sym typeface="Times New Roman"/>
              </a:rPr>
              <a:t>model_dir= Path/to/training/</a:t>
            </a:r>
            <a:endParaRPr/>
          </a:p>
          <a:p>
            <a:pPr indent="-228600" lvl="0" marL="228600" rtl="0" algn="l">
              <a:lnSpc>
                <a:spcPct val="90000"/>
              </a:lnSpc>
              <a:spcBef>
                <a:spcPts val="1000"/>
              </a:spcBef>
              <a:spcAft>
                <a:spcPts val="0"/>
              </a:spcAft>
              <a:buClr>
                <a:schemeClr val="dk1"/>
              </a:buClr>
              <a:buSzPct val="100000"/>
              <a:buChar char="•"/>
            </a:pPr>
            <a:r>
              <a:rPr lang="en-US" sz="1800">
                <a:solidFill>
                  <a:schemeClr val="dk1"/>
                </a:solidFill>
                <a:latin typeface="Times New Roman"/>
                <a:ea typeface="Times New Roman"/>
                <a:cs typeface="Times New Roman"/>
                <a:sym typeface="Times New Roman"/>
              </a:rPr>
              <a:t>If the kernel dies, the training will resume from the last checkpoint. Unless you didn’t save the training/ directory somewhere, ex: GDrive.</a:t>
            </a:r>
            <a:endParaRPr/>
          </a:p>
          <a:p>
            <a:pPr indent="-228600" lvl="0" marL="228600" rtl="0" algn="l">
              <a:lnSpc>
                <a:spcPct val="90000"/>
              </a:lnSpc>
              <a:spcBef>
                <a:spcPts val="1000"/>
              </a:spcBef>
              <a:spcAft>
                <a:spcPts val="0"/>
              </a:spcAft>
              <a:buClr>
                <a:schemeClr val="dk1"/>
              </a:buClr>
              <a:buSzPct val="100000"/>
              <a:buChar char="•"/>
            </a:pPr>
            <a:r>
              <a:rPr lang="en-US" sz="1800">
                <a:solidFill>
                  <a:schemeClr val="dk1"/>
                </a:solidFill>
                <a:latin typeface="Times New Roman"/>
                <a:ea typeface="Times New Roman"/>
                <a:cs typeface="Times New Roman"/>
                <a:sym typeface="Times New Roman"/>
              </a:rPr>
              <a:t>If you are changing the below paths, make sure there is no space between the equal sign = and the path.</a:t>
            </a:r>
            <a:endParaRPr/>
          </a:p>
          <a:p>
            <a:pPr indent="-228600" lvl="0" marL="228600" rtl="0" algn="l">
              <a:lnSpc>
                <a:spcPct val="90000"/>
              </a:lnSpc>
              <a:spcBef>
                <a:spcPts val="1000"/>
              </a:spcBef>
              <a:spcAft>
                <a:spcPts val="0"/>
              </a:spcAft>
              <a:buClr>
                <a:schemeClr val="dk1"/>
              </a:buClr>
              <a:buSzPct val="100000"/>
              <a:buChar char="•"/>
            </a:pPr>
            <a:r>
              <a:rPr lang="en-US" sz="1800">
                <a:solidFill>
                  <a:schemeClr val="dk1"/>
                </a:solidFill>
                <a:latin typeface="Times New Roman"/>
                <a:ea typeface="Times New Roman"/>
                <a:cs typeface="Times New Roman"/>
                <a:sym typeface="Times New Roman"/>
              </a:rPr>
              <a:t>And use early Callbacks to stop the training if it goes out of hand.</a:t>
            </a:r>
            <a:endParaRPr/>
          </a:p>
          <a:p>
            <a:pPr indent="-122872" lvl="0" marL="228600" rtl="0" algn="l">
              <a:lnSpc>
                <a:spcPct val="90000"/>
              </a:lnSpc>
              <a:spcBef>
                <a:spcPts val="1000"/>
              </a:spcBef>
              <a:spcAft>
                <a:spcPts val="0"/>
              </a:spcAft>
              <a:buClr>
                <a:schemeClr val="dk1"/>
              </a:buClr>
              <a:buSzPct val="100000"/>
              <a:buNone/>
            </a:pPr>
            <a:r>
              <a:t/>
            </a: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0" name="Shape 360"/>
        <p:cNvGrpSpPr/>
        <p:nvPr/>
      </p:nvGrpSpPr>
      <p:grpSpPr>
        <a:xfrm>
          <a:off x="0" y="0"/>
          <a:ext cx="0" cy="0"/>
          <a:chOff x="0" y="0"/>
          <a:chExt cx="0" cy="0"/>
        </a:xfrm>
      </p:grpSpPr>
      <p:sp>
        <p:nvSpPr>
          <p:cNvPr id="361" name="Google Shape;361;p17"/>
          <p:cNvSpPr/>
          <p:nvPr/>
        </p:nvSpPr>
        <p:spPr>
          <a:xfrm>
            <a:off x="1" y="0"/>
            <a:ext cx="12191996"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17"/>
          <p:cNvSpPr/>
          <p:nvPr/>
        </p:nvSpPr>
        <p:spPr>
          <a:xfrm>
            <a:off x="1" y="0"/>
            <a:ext cx="12191996" cy="6858000"/>
          </a:xfrm>
          <a:prstGeom prst="rect">
            <a:avLst/>
          </a:prstGeom>
          <a:solidFill>
            <a:srgbClr val="1F386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17"/>
          <p:cNvSpPr/>
          <p:nvPr/>
        </p:nvSpPr>
        <p:spPr>
          <a:xfrm>
            <a:off x="2096401" y="0"/>
            <a:ext cx="10095599" cy="6858000"/>
          </a:xfrm>
          <a:custGeom>
            <a:rect b="b" l="l" r="r" t="t"/>
            <a:pathLst>
              <a:path extrusionOk="0" h="6858000" w="10095599">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4" name="Google Shape;364;p17"/>
          <p:cNvSpPr txBox="1"/>
          <p:nvPr>
            <p:ph type="title"/>
          </p:nvPr>
        </p:nvSpPr>
        <p:spPr>
          <a:xfrm>
            <a:off x="2797628" y="662400"/>
            <a:ext cx="8632372" cy="111329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Working </a:t>
            </a:r>
            <a:endParaRPr/>
          </a:p>
        </p:txBody>
      </p:sp>
      <p:sp>
        <p:nvSpPr>
          <p:cNvPr id="365" name="Google Shape;365;p17"/>
          <p:cNvSpPr txBox="1"/>
          <p:nvPr>
            <p:ph idx="1" type="body"/>
          </p:nvPr>
        </p:nvSpPr>
        <p:spPr>
          <a:xfrm>
            <a:off x="2797628" y="2286000"/>
            <a:ext cx="8632372" cy="3909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1800">
                <a:solidFill>
                  <a:schemeClr val="dk1"/>
                </a:solidFill>
              </a:rPr>
              <a:t>Step 4: Export the Trained Model</a:t>
            </a:r>
            <a:endParaRPr sz="1800">
              <a:solidFill>
                <a:schemeClr val="dk1"/>
              </a:solidFill>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The model will save a checkpoint every 600 seconds while training up to 5 checkpoints. Then, as new files are created, older files are deleted.</a:t>
            </a:r>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A file called model.h5 is created which will be used while testing later.</a:t>
            </a:r>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Epochs were used as arg.epoch and batch size for training was 32.</a:t>
            </a:r>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Another file called training.npy would be created it contains the array form of all the coordinates required while testing. SO here no frozen inference graph or pdtxt file is created.</a:t>
            </a:r>
            <a:endParaRPr/>
          </a:p>
          <a:p>
            <a:pPr indent="0" lvl="0" marL="0" rtl="0" algn="l">
              <a:lnSpc>
                <a:spcPct val="90000"/>
              </a:lnSpc>
              <a:spcBef>
                <a:spcPts val="1000"/>
              </a:spcBef>
              <a:spcAft>
                <a:spcPts val="0"/>
              </a:spcAft>
              <a:buClr>
                <a:schemeClr val="dk1"/>
              </a:buClr>
              <a:buSzPts val="1800"/>
              <a:buNone/>
            </a:pPr>
            <a:r>
              <a:rPr b="1" lang="en-US" sz="1800">
                <a:solidFill>
                  <a:schemeClr val="dk1"/>
                </a:solidFill>
              </a:rPr>
              <a:t>Step 5: Testing the Detector</a:t>
            </a:r>
            <a:endParaRPr sz="1800">
              <a:solidFill>
                <a:schemeClr val="dk1"/>
              </a:solidFill>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Load the model.h5 file and training.npy file.</a:t>
            </a:r>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Test the Videos as: Anomalous Bunch of Numbers, Whether it is normal or abnormal</a:t>
            </a:r>
            <a:endParaRPr sz="1800">
              <a:solidFill>
                <a:schemeClr val="dk1"/>
              </a:solidFill>
            </a:endParaRPr>
          </a:p>
          <a:p>
            <a:pPr indent="-120650" lvl="0" marL="228600" rtl="0" algn="l">
              <a:lnSpc>
                <a:spcPct val="90000"/>
              </a:lnSpc>
              <a:spcBef>
                <a:spcPts val="1000"/>
              </a:spcBef>
              <a:spcAft>
                <a:spcPts val="0"/>
              </a:spcAft>
              <a:buClr>
                <a:schemeClr val="dk1"/>
              </a:buClr>
              <a:buSzPts val="1700"/>
              <a:buNone/>
            </a:pPr>
            <a:r>
              <a:t/>
            </a:r>
            <a:endParaRPr sz="17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9" name="Shape 369"/>
        <p:cNvGrpSpPr/>
        <p:nvPr/>
      </p:nvGrpSpPr>
      <p:grpSpPr>
        <a:xfrm>
          <a:off x="0" y="0"/>
          <a:ext cx="0" cy="0"/>
          <a:chOff x="0" y="0"/>
          <a:chExt cx="0" cy="0"/>
        </a:xfrm>
      </p:grpSpPr>
      <p:sp>
        <p:nvSpPr>
          <p:cNvPr id="370" name="Google Shape;370;p18"/>
          <p:cNvSpPr/>
          <p:nvPr/>
        </p:nvSpPr>
        <p:spPr>
          <a:xfrm>
            <a:off x="0" y="1"/>
            <a:ext cx="12192000"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1" name="Google Shape;371;p18"/>
          <p:cNvSpPr/>
          <p:nvPr/>
        </p:nvSpPr>
        <p:spPr>
          <a:xfrm>
            <a:off x="2" y="0"/>
            <a:ext cx="12191996" cy="6858000"/>
          </a:xfrm>
          <a:prstGeom prst="rect">
            <a:avLst/>
          </a:prstGeom>
          <a:solidFill>
            <a:srgbClr val="1F386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p18"/>
          <p:cNvSpPr/>
          <p:nvPr/>
        </p:nvSpPr>
        <p:spPr>
          <a:xfrm>
            <a:off x="9766456" y="591688"/>
            <a:ext cx="2425541" cy="5347085"/>
          </a:xfrm>
          <a:custGeom>
            <a:rect b="b" l="l" r="r" t="t"/>
            <a:pathLst>
              <a:path extrusionOk="0" h="5347085" w="2425541">
                <a:moveTo>
                  <a:pt x="2425541" y="0"/>
                </a:moveTo>
                <a:lnTo>
                  <a:pt x="2425541" y="5347085"/>
                </a:lnTo>
                <a:lnTo>
                  <a:pt x="2392586" y="5333903"/>
                </a:lnTo>
                <a:lnTo>
                  <a:pt x="2338684" y="5319993"/>
                </a:lnTo>
                <a:lnTo>
                  <a:pt x="2284781" y="5313037"/>
                </a:lnTo>
                <a:lnTo>
                  <a:pt x="2227401" y="5313037"/>
                </a:lnTo>
                <a:lnTo>
                  <a:pt x="2168282" y="5316515"/>
                </a:lnTo>
                <a:lnTo>
                  <a:pt x="2109162" y="5323470"/>
                </a:lnTo>
                <a:lnTo>
                  <a:pt x="2050043" y="5332164"/>
                </a:lnTo>
                <a:lnTo>
                  <a:pt x="1990924" y="5339119"/>
                </a:lnTo>
                <a:lnTo>
                  <a:pt x="1931805" y="5344336"/>
                </a:lnTo>
                <a:lnTo>
                  <a:pt x="1876163" y="5342597"/>
                </a:lnTo>
                <a:lnTo>
                  <a:pt x="1822261" y="5335642"/>
                </a:lnTo>
                <a:lnTo>
                  <a:pt x="1770097" y="5319993"/>
                </a:lnTo>
                <a:lnTo>
                  <a:pt x="1726627" y="5297388"/>
                </a:lnTo>
                <a:lnTo>
                  <a:pt x="1684896" y="5267829"/>
                </a:lnTo>
                <a:lnTo>
                  <a:pt x="1648381" y="5233053"/>
                </a:lnTo>
                <a:lnTo>
                  <a:pt x="1611866" y="5193060"/>
                </a:lnTo>
                <a:lnTo>
                  <a:pt x="1578829" y="5151329"/>
                </a:lnTo>
                <a:lnTo>
                  <a:pt x="1545792" y="5107859"/>
                </a:lnTo>
                <a:lnTo>
                  <a:pt x="1512755" y="5064389"/>
                </a:lnTo>
                <a:lnTo>
                  <a:pt x="1479717" y="5022658"/>
                </a:lnTo>
                <a:lnTo>
                  <a:pt x="1444942" y="4982666"/>
                </a:lnTo>
                <a:lnTo>
                  <a:pt x="1404949" y="4947890"/>
                </a:lnTo>
                <a:lnTo>
                  <a:pt x="1366696" y="4916591"/>
                </a:lnTo>
                <a:lnTo>
                  <a:pt x="1323226" y="4892248"/>
                </a:lnTo>
                <a:lnTo>
                  <a:pt x="1276278" y="4871383"/>
                </a:lnTo>
                <a:lnTo>
                  <a:pt x="1225853" y="4853995"/>
                </a:lnTo>
                <a:lnTo>
                  <a:pt x="1173689" y="4838346"/>
                </a:lnTo>
                <a:lnTo>
                  <a:pt x="1121525" y="4824435"/>
                </a:lnTo>
                <a:lnTo>
                  <a:pt x="1067622" y="4810525"/>
                </a:lnTo>
                <a:lnTo>
                  <a:pt x="1017197" y="4794876"/>
                </a:lnTo>
                <a:lnTo>
                  <a:pt x="966772" y="4777488"/>
                </a:lnTo>
                <a:lnTo>
                  <a:pt x="919824" y="4756622"/>
                </a:lnTo>
                <a:lnTo>
                  <a:pt x="878093" y="4730540"/>
                </a:lnTo>
                <a:lnTo>
                  <a:pt x="839840" y="4699242"/>
                </a:lnTo>
                <a:lnTo>
                  <a:pt x="808541" y="4660988"/>
                </a:lnTo>
                <a:lnTo>
                  <a:pt x="782459" y="4619257"/>
                </a:lnTo>
                <a:lnTo>
                  <a:pt x="761594" y="4572309"/>
                </a:lnTo>
                <a:lnTo>
                  <a:pt x="744206" y="4521884"/>
                </a:lnTo>
                <a:lnTo>
                  <a:pt x="728556" y="4471459"/>
                </a:lnTo>
                <a:lnTo>
                  <a:pt x="714646" y="4417556"/>
                </a:lnTo>
                <a:lnTo>
                  <a:pt x="700736" y="4365393"/>
                </a:lnTo>
                <a:lnTo>
                  <a:pt x="685087" y="4313229"/>
                </a:lnTo>
                <a:lnTo>
                  <a:pt x="667699" y="4262803"/>
                </a:lnTo>
                <a:lnTo>
                  <a:pt x="646833" y="4215856"/>
                </a:lnTo>
                <a:lnTo>
                  <a:pt x="622490" y="4172386"/>
                </a:lnTo>
                <a:lnTo>
                  <a:pt x="591191" y="4134132"/>
                </a:lnTo>
                <a:lnTo>
                  <a:pt x="556416" y="4094140"/>
                </a:lnTo>
                <a:lnTo>
                  <a:pt x="516423" y="4059364"/>
                </a:lnTo>
                <a:lnTo>
                  <a:pt x="472953" y="4026327"/>
                </a:lnTo>
                <a:lnTo>
                  <a:pt x="429483" y="3993290"/>
                </a:lnTo>
                <a:lnTo>
                  <a:pt x="386013" y="3960253"/>
                </a:lnTo>
                <a:lnTo>
                  <a:pt x="344282" y="3927215"/>
                </a:lnTo>
                <a:lnTo>
                  <a:pt x="304290" y="3890701"/>
                </a:lnTo>
                <a:lnTo>
                  <a:pt x="269514" y="3854186"/>
                </a:lnTo>
                <a:lnTo>
                  <a:pt x="239954" y="3812455"/>
                </a:lnTo>
                <a:lnTo>
                  <a:pt x="217350" y="3768985"/>
                </a:lnTo>
                <a:lnTo>
                  <a:pt x="201701" y="3716821"/>
                </a:lnTo>
                <a:lnTo>
                  <a:pt x="194745" y="3662918"/>
                </a:lnTo>
                <a:lnTo>
                  <a:pt x="193007" y="3607277"/>
                </a:lnTo>
                <a:lnTo>
                  <a:pt x="198223" y="3548157"/>
                </a:lnTo>
                <a:lnTo>
                  <a:pt x="205178" y="3489038"/>
                </a:lnTo>
                <a:lnTo>
                  <a:pt x="213872" y="3429919"/>
                </a:lnTo>
                <a:lnTo>
                  <a:pt x="220827" y="3370800"/>
                </a:lnTo>
                <a:lnTo>
                  <a:pt x="224305" y="3311681"/>
                </a:lnTo>
                <a:lnTo>
                  <a:pt x="224305" y="3254301"/>
                </a:lnTo>
                <a:lnTo>
                  <a:pt x="217350" y="3200398"/>
                </a:lnTo>
                <a:lnTo>
                  <a:pt x="203439" y="3146495"/>
                </a:lnTo>
                <a:lnTo>
                  <a:pt x="182574" y="3096070"/>
                </a:lnTo>
                <a:lnTo>
                  <a:pt x="156492" y="3043906"/>
                </a:lnTo>
                <a:lnTo>
                  <a:pt x="126932" y="2991742"/>
                </a:lnTo>
                <a:lnTo>
                  <a:pt x="95634" y="2939578"/>
                </a:lnTo>
                <a:lnTo>
                  <a:pt x="66074" y="2889153"/>
                </a:lnTo>
                <a:lnTo>
                  <a:pt x="39992" y="2835250"/>
                </a:lnTo>
                <a:lnTo>
                  <a:pt x="19127" y="2783086"/>
                </a:lnTo>
                <a:lnTo>
                  <a:pt x="5216" y="2729184"/>
                </a:lnTo>
                <a:lnTo>
                  <a:pt x="0" y="2673542"/>
                </a:lnTo>
                <a:lnTo>
                  <a:pt x="5216" y="2617901"/>
                </a:lnTo>
                <a:lnTo>
                  <a:pt x="19127" y="2563998"/>
                </a:lnTo>
                <a:lnTo>
                  <a:pt x="39992" y="2511834"/>
                </a:lnTo>
                <a:lnTo>
                  <a:pt x="66074" y="2457931"/>
                </a:lnTo>
                <a:lnTo>
                  <a:pt x="95634" y="2407506"/>
                </a:lnTo>
                <a:lnTo>
                  <a:pt x="126932" y="2355342"/>
                </a:lnTo>
                <a:lnTo>
                  <a:pt x="156492" y="2303178"/>
                </a:lnTo>
                <a:lnTo>
                  <a:pt x="182574" y="2251015"/>
                </a:lnTo>
                <a:lnTo>
                  <a:pt x="203439" y="2200589"/>
                </a:lnTo>
                <a:lnTo>
                  <a:pt x="217350" y="2146687"/>
                </a:lnTo>
                <a:lnTo>
                  <a:pt x="224305" y="2092784"/>
                </a:lnTo>
                <a:lnTo>
                  <a:pt x="224305" y="2035403"/>
                </a:lnTo>
                <a:lnTo>
                  <a:pt x="220827" y="1976284"/>
                </a:lnTo>
                <a:lnTo>
                  <a:pt x="213872" y="1917165"/>
                </a:lnTo>
                <a:lnTo>
                  <a:pt x="205178" y="1858046"/>
                </a:lnTo>
                <a:lnTo>
                  <a:pt x="198223" y="1798927"/>
                </a:lnTo>
                <a:lnTo>
                  <a:pt x="193007" y="1739808"/>
                </a:lnTo>
                <a:lnTo>
                  <a:pt x="194745" y="1684166"/>
                </a:lnTo>
                <a:lnTo>
                  <a:pt x="201701" y="1630263"/>
                </a:lnTo>
                <a:lnTo>
                  <a:pt x="217350" y="1578100"/>
                </a:lnTo>
                <a:lnTo>
                  <a:pt x="239954" y="1534630"/>
                </a:lnTo>
                <a:lnTo>
                  <a:pt x="269514" y="1492898"/>
                </a:lnTo>
                <a:lnTo>
                  <a:pt x="304290" y="1456384"/>
                </a:lnTo>
                <a:lnTo>
                  <a:pt x="344282" y="1419869"/>
                </a:lnTo>
                <a:lnTo>
                  <a:pt x="386013" y="1386832"/>
                </a:lnTo>
                <a:lnTo>
                  <a:pt x="429483" y="1353795"/>
                </a:lnTo>
                <a:lnTo>
                  <a:pt x="472953" y="1320757"/>
                </a:lnTo>
                <a:lnTo>
                  <a:pt x="516423" y="1287720"/>
                </a:lnTo>
                <a:lnTo>
                  <a:pt x="556416" y="1252944"/>
                </a:lnTo>
                <a:lnTo>
                  <a:pt x="591191" y="1212952"/>
                </a:lnTo>
                <a:lnTo>
                  <a:pt x="622490" y="1174698"/>
                </a:lnTo>
                <a:lnTo>
                  <a:pt x="646833" y="1131229"/>
                </a:lnTo>
                <a:lnTo>
                  <a:pt x="667699" y="1084281"/>
                </a:lnTo>
                <a:lnTo>
                  <a:pt x="685087" y="1033856"/>
                </a:lnTo>
                <a:lnTo>
                  <a:pt x="700736" y="981692"/>
                </a:lnTo>
                <a:lnTo>
                  <a:pt x="714646" y="929528"/>
                </a:lnTo>
                <a:lnTo>
                  <a:pt x="728556" y="875625"/>
                </a:lnTo>
                <a:lnTo>
                  <a:pt x="744206" y="825200"/>
                </a:lnTo>
                <a:lnTo>
                  <a:pt x="761594" y="774775"/>
                </a:lnTo>
                <a:lnTo>
                  <a:pt x="782459" y="727827"/>
                </a:lnTo>
                <a:lnTo>
                  <a:pt x="808541" y="686096"/>
                </a:lnTo>
                <a:lnTo>
                  <a:pt x="839840" y="647843"/>
                </a:lnTo>
                <a:lnTo>
                  <a:pt x="878093" y="616544"/>
                </a:lnTo>
                <a:lnTo>
                  <a:pt x="919824" y="590462"/>
                </a:lnTo>
                <a:lnTo>
                  <a:pt x="966772" y="569597"/>
                </a:lnTo>
                <a:lnTo>
                  <a:pt x="1017197" y="552209"/>
                </a:lnTo>
                <a:lnTo>
                  <a:pt x="1067622" y="536560"/>
                </a:lnTo>
                <a:lnTo>
                  <a:pt x="1121525" y="522649"/>
                </a:lnTo>
                <a:lnTo>
                  <a:pt x="1173689" y="508739"/>
                </a:lnTo>
                <a:lnTo>
                  <a:pt x="1225853" y="493090"/>
                </a:lnTo>
                <a:lnTo>
                  <a:pt x="1276278" y="475702"/>
                </a:lnTo>
                <a:lnTo>
                  <a:pt x="1323226" y="454836"/>
                </a:lnTo>
                <a:lnTo>
                  <a:pt x="1366696" y="430493"/>
                </a:lnTo>
                <a:lnTo>
                  <a:pt x="1404949" y="399195"/>
                </a:lnTo>
                <a:lnTo>
                  <a:pt x="1444942" y="364419"/>
                </a:lnTo>
                <a:lnTo>
                  <a:pt x="1479717" y="324426"/>
                </a:lnTo>
                <a:lnTo>
                  <a:pt x="1512755" y="282695"/>
                </a:lnTo>
                <a:lnTo>
                  <a:pt x="1545792" y="239225"/>
                </a:lnTo>
                <a:lnTo>
                  <a:pt x="1578829" y="195755"/>
                </a:lnTo>
                <a:lnTo>
                  <a:pt x="1611866" y="154024"/>
                </a:lnTo>
                <a:lnTo>
                  <a:pt x="1648381" y="114032"/>
                </a:lnTo>
                <a:lnTo>
                  <a:pt x="1684896" y="79256"/>
                </a:lnTo>
                <a:lnTo>
                  <a:pt x="1726627" y="49696"/>
                </a:lnTo>
                <a:lnTo>
                  <a:pt x="1770097" y="27092"/>
                </a:lnTo>
                <a:lnTo>
                  <a:pt x="1822261" y="11443"/>
                </a:lnTo>
                <a:lnTo>
                  <a:pt x="1876163" y="4487"/>
                </a:lnTo>
                <a:lnTo>
                  <a:pt x="1931805" y="2749"/>
                </a:lnTo>
                <a:lnTo>
                  <a:pt x="1990924" y="7965"/>
                </a:lnTo>
                <a:lnTo>
                  <a:pt x="2050043" y="14920"/>
                </a:lnTo>
                <a:lnTo>
                  <a:pt x="2109162" y="23614"/>
                </a:lnTo>
                <a:lnTo>
                  <a:pt x="2168282" y="30569"/>
                </a:lnTo>
                <a:lnTo>
                  <a:pt x="2227401" y="34047"/>
                </a:lnTo>
                <a:lnTo>
                  <a:pt x="2284781" y="34047"/>
                </a:lnTo>
                <a:lnTo>
                  <a:pt x="2338684" y="27092"/>
                </a:lnTo>
                <a:lnTo>
                  <a:pt x="2392586" y="13181"/>
                </a:lnTo>
                <a:close/>
              </a:path>
            </a:pathLst>
          </a:custGeom>
          <a:solidFill>
            <a:schemeClr val="lt1">
              <a:alpha val="40000"/>
            </a:schemeClr>
          </a:solidFill>
          <a:ln>
            <a:noFill/>
          </a:ln>
        </p:spPr>
      </p:sp>
      <p:sp>
        <p:nvSpPr>
          <p:cNvPr id="373" name="Google Shape;373;p18"/>
          <p:cNvSpPr/>
          <p:nvPr/>
        </p:nvSpPr>
        <p:spPr>
          <a:xfrm>
            <a:off x="9766456" y="591688"/>
            <a:ext cx="2425541" cy="5347085"/>
          </a:xfrm>
          <a:custGeom>
            <a:rect b="b" l="l" r="r" t="t"/>
            <a:pathLst>
              <a:path extrusionOk="0" h="5347085" w="2425541">
                <a:moveTo>
                  <a:pt x="2425541" y="0"/>
                </a:moveTo>
                <a:lnTo>
                  <a:pt x="2425541" y="5347085"/>
                </a:lnTo>
                <a:lnTo>
                  <a:pt x="2392586" y="5333903"/>
                </a:lnTo>
                <a:lnTo>
                  <a:pt x="2338684" y="5319993"/>
                </a:lnTo>
                <a:lnTo>
                  <a:pt x="2284781" y="5313037"/>
                </a:lnTo>
                <a:lnTo>
                  <a:pt x="2227401" y="5313037"/>
                </a:lnTo>
                <a:lnTo>
                  <a:pt x="2168282" y="5316515"/>
                </a:lnTo>
                <a:lnTo>
                  <a:pt x="2109162" y="5323470"/>
                </a:lnTo>
                <a:lnTo>
                  <a:pt x="2050043" y="5332164"/>
                </a:lnTo>
                <a:lnTo>
                  <a:pt x="1990924" y="5339119"/>
                </a:lnTo>
                <a:lnTo>
                  <a:pt x="1931805" y="5344336"/>
                </a:lnTo>
                <a:lnTo>
                  <a:pt x="1876163" y="5342597"/>
                </a:lnTo>
                <a:lnTo>
                  <a:pt x="1822261" y="5335642"/>
                </a:lnTo>
                <a:lnTo>
                  <a:pt x="1770097" y="5319993"/>
                </a:lnTo>
                <a:lnTo>
                  <a:pt x="1726627" y="5297388"/>
                </a:lnTo>
                <a:lnTo>
                  <a:pt x="1684896" y="5267829"/>
                </a:lnTo>
                <a:lnTo>
                  <a:pt x="1648381" y="5233053"/>
                </a:lnTo>
                <a:lnTo>
                  <a:pt x="1611866" y="5193060"/>
                </a:lnTo>
                <a:lnTo>
                  <a:pt x="1578829" y="5151329"/>
                </a:lnTo>
                <a:lnTo>
                  <a:pt x="1545792" y="5107859"/>
                </a:lnTo>
                <a:lnTo>
                  <a:pt x="1512755" y="5064389"/>
                </a:lnTo>
                <a:lnTo>
                  <a:pt x="1479717" y="5022658"/>
                </a:lnTo>
                <a:lnTo>
                  <a:pt x="1444942" y="4982666"/>
                </a:lnTo>
                <a:lnTo>
                  <a:pt x="1404949" y="4947890"/>
                </a:lnTo>
                <a:lnTo>
                  <a:pt x="1366696" y="4916591"/>
                </a:lnTo>
                <a:lnTo>
                  <a:pt x="1323226" y="4892248"/>
                </a:lnTo>
                <a:lnTo>
                  <a:pt x="1276278" y="4871383"/>
                </a:lnTo>
                <a:lnTo>
                  <a:pt x="1225853" y="4853995"/>
                </a:lnTo>
                <a:lnTo>
                  <a:pt x="1173689" y="4838346"/>
                </a:lnTo>
                <a:lnTo>
                  <a:pt x="1121525" y="4824435"/>
                </a:lnTo>
                <a:lnTo>
                  <a:pt x="1067622" y="4810525"/>
                </a:lnTo>
                <a:lnTo>
                  <a:pt x="1017197" y="4794876"/>
                </a:lnTo>
                <a:lnTo>
                  <a:pt x="966772" y="4777488"/>
                </a:lnTo>
                <a:lnTo>
                  <a:pt x="919824" y="4756622"/>
                </a:lnTo>
                <a:lnTo>
                  <a:pt x="878093" y="4730540"/>
                </a:lnTo>
                <a:lnTo>
                  <a:pt x="839840" y="4699242"/>
                </a:lnTo>
                <a:lnTo>
                  <a:pt x="808541" y="4660988"/>
                </a:lnTo>
                <a:lnTo>
                  <a:pt x="782459" y="4619257"/>
                </a:lnTo>
                <a:lnTo>
                  <a:pt x="761594" y="4572309"/>
                </a:lnTo>
                <a:lnTo>
                  <a:pt x="744206" y="4521884"/>
                </a:lnTo>
                <a:lnTo>
                  <a:pt x="728556" y="4471459"/>
                </a:lnTo>
                <a:lnTo>
                  <a:pt x="714646" y="4417556"/>
                </a:lnTo>
                <a:lnTo>
                  <a:pt x="700736" y="4365393"/>
                </a:lnTo>
                <a:lnTo>
                  <a:pt x="685087" y="4313229"/>
                </a:lnTo>
                <a:lnTo>
                  <a:pt x="667699" y="4262803"/>
                </a:lnTo>
                <a:lnTo>
                  <a:pt x="646833" y="4215856"/>
                </a:lnTo>
                <a:lnTo>
                  <a:pt x="622490" y="4172386"/>
                </a:lnTo>
                <a:lnTo>
                  <a:pt x="591191" y="4134132"/>
                </a:lnTo>
                <a:lnTo>
                  <a:pt x="556416" y="4094140"/>
                </a:lnTo>
                <a:lnTo>
                  <a:pt x="516423" y="4059364"/>
                </a:lnTo>
                <a:lnTo>
                  <a:pt x="472953" y="4026327"/>
                </a:lnTo>
                <a:lnTo>
                  <a:pt x="429483" y="3993290"/>
                </a:lnTo>
                <a:lnTo>
                  <a:pt x="386013" y="3960253"/>
                </a:lnTo>
                <a:lnTo>
                  <a:pt x="344282" y="3927215"/>
                </a:lnTo>
                <a:lnTo>
                  <a:pt x="304290" y="3890701"/>
                </a:lnTo>
                <a:lnTo>
                  <a:pt x="269514" y="3854186"/>
                </a:lnTo>
                <a:lnTo>
                  <a:pt x="239954" y="3812455"/>
                </a:lnTo>
                <a:lnTo>
                  <a:pt x="217350" y="3768985"/>
                </a:lnTo>
                <a:lnTo>
                  <a:pt x="201701" y="3716821"/>
                </a:lnTo>
                <a:lnTo>
                  <a:pt x="194745" y="3662918"/>
                </a:lnTo>
                <a:lnTo>
                  <a:pt x="193007" y="3607277"/>
                </a:lnTo>
                <a:lnTo>
                  <a:pt x="198223" y="3548157"/>
                </a:lnTo>
                <a:lnTo>
                  <a:pt x="205178" y="3489038"/>
                </a:lnTo>
                <a:lnTo>
                  <a:pt x="213872" y="3429919"/>
                </a:lnTo>
                <a:lnTo>
                  <a:pt x="220827" y="3370800"/>
                </a:lnTo>
                <a:lnTo>
                  <a:pt x="224305" y="3311681"/>
                </a:lnTo>
                <a:lnTo>
                  <a:pt x="224305" y="3254301"/>
                </a:lnTo>
                <a:lnTo>
                  <a:pt x="217350" y="3200398"/>
                </a:lnTo>
                <a:lnTo>
                  <a:pt x="203439" y="3146495"/>
                </a:lnTo>
                <a:lnTo>
                  <a:pt x="182574" y="3096070"/>
                </a:lnTo>
                <a:lnTo>
                  <a:pt x="156492" y="3043906"/>
                </a:lnTo>
                <a:lnTo>
                  <a:pt x="126932" y="2991742"/>
                </a:lnTo>
                <a:lnTo>
                  <a:pt x="95634" y="2939578"/>
                </a:lnTo>
                <a:lnTo>
                  <a:pt x="66074" y="2889153"/>
                </a:lnTo>
                <a:lnTo>
                  <a:pt x="39992" y="2835250"/>
                </a:lnTo>
                <a:lnTo>
                  <a:pt x="19127" y="2783086"/>
                </a:lnTo>
                <a:lnTo>
                  <a:pt x="5216" y="2729184"/>
                </a:lnTo>
                <a:lnTo>
                  <a:pt x="0" y="2673542"/>
                </a:lnTo>
                <a:lnTo>
                  <a:pt x="5216" y="2617901"/>
                </a:lnTo>
                <a:lnTo>
                  <a:pt x="19127" y="2563998"/>
                </a:lnTo>
                <a:lnTo>
                  <a:pt x="39992" y="2511834"/>
                </a:lnTo>
                <a:lnTo>
                  <a:pt x="66074" y="2457931"/>
                </a:lnTo>
                <a:lnTo>
                  <a:pt x="95634" y="2407506"/>
                </a:lnTo>
                <a:lnTo>
                  <a:pt x="126932" y="2355342"/>
                </a:lnTo>
                <a:lnTo>
                  <a:pt x="156492" y="2303178"/>
                </a:lnTo>
                <a:lnTo>
                  <a:pt x="182574" y="2251015"/>
                </a:lnTo>
                <a:lnTo>
                  <a:pt x="203439" y="2200589"/>
                </a:lnTo>
                <a:lnTo>
                  <a:pt x="217350" y="2146687"/>
                </a:lnTo>
                <a:lnTo>
                  <a:pt x="224305" y="2092784"/>
                </a:lnTo>
                <a:lnTo>
                  <a:pt x="224305" y="2035403"/>
                </a:lnTo>
                <a:lnTo>
                  <a:pt x="220827" y="1976284"/>
                </a:lnTo>
                <a:lnTo>
                  <a:pt x="213872" y="1917165"/>
                </a:lnTo>
                <a:lnTo>
                  <a:pt x="205178" y="1858046"/>
                </a:lnTo>
                <a:lnTo>
                  <a:pt x="198223" y="1798927"/>
                </a:lnTo>
                <a:lnTo>
                  <a:pt x="193007" y="1739808"/>
                </a:lnTo>
                <a:lnTo>
                  <a:pt x="194745" y="1684166"/>
                </a:lnTo>
                <a:lnTo>
                  <a:pt x="201701" y="1630263"/>
                </a:lnTo>
                <a:lnTo>
                  <a:pt x="217350" y="1578100"/>
                </a:lnTo>
                <a:lnTo>
                  <a:pt x="239954" y="1534630"/>
                </a:lnTo>
                <a:lnTo>
                  <a:pt x="269514" y="1492898"/>
                </a:lnTo>
                <a:lnTo>
                  <a:pt x="304290" y="1456384"/>
                </a:lnTo>
                <a:lnTo>
                  <a:pt x="344282" y="1419869"/>
                </a:lnTo>
                <a:lnTo>
                  <a:pt x="386013" y="1386832"/>
                </a:lnTo>
                <a:lnTo>
                  <a:pt x="429483" y="1353795"/>
                </a:lnTo>
                <a:lnTo>
                  <a:pt x="472953" y="1320757"/>
                </a:lnTo>
                <a:lnTo>
                  <a:pt x="516423" y="1287720"/>
                </a:lnTo>
                <a:lnTo>
                  <a:pt x="556416" y="1252944"/>
                </a:lnTo>
                <a:lnTo>
                  <a:pt x="591191" y="1212952"/>
                </a:lnTo>
                <a:lnTo>
                  <a:pt x="622490" y="1174698"/>
                </a:lnTo>
                <a:lnTo>
                  <a:pt x="646833" y="1131229"/>
                </a:lnTo>
                <a:lnTo>
                  <a:pt x="667699" y="1084281"/>
                </a:lnTo>
                <a:lnTo>
                  <a:pt x="685087" y="1033856"/>
                </a:lnTo>
                <a:lnTo>
                  <a:pt x="700736" y="981692"/>
                </a:lnTo>
                <a:lnTo>
                  <a:pt x="714646" y="929528"/>
                </a:lnTo>
                <a:lnTo>
                  <a:pt x="728556" y="875625"/>
                </a:lnTo>
                <a:lnTo>
                  <a:pt x="744206" y="825200"/>
                </a:lnTo>
                <a:lnTo>
                  <a:pt x="761594" y="774775"/>
                </a:lnTo>
                <a:lnTo>
                  <a:pt x="782459" y="727827"/>
                </a:lnTo>
                <a:lnTo>
                  <a:pt x="808541" y="686096"/>
                </a:lnTo>
                <a:lnTo>
                  <a:pt x="839840" y="647843"/>
                </a:lnTo>
                <a:lnTo>
                  <a:pt x="878093" y="616544"/>
                </a:lnTo>
                <a:lnTo>
                  <a:pt x="919824" y="590462"/>
                </a:lnTo>
                <a:lnTo>
                  <a:pt x="966772" y="569597"/>
                </a:lnTo>
                <a:lnTo>
                  <a:pt x="1017197" y="552209"/>
                </a:lnTo>
                <a:lnTo>
                  <a:pt x="1067622" y="536560"/>
                </a:lnTo>
                <a:lnTo>
                  <a:pt x="1121525" y="522649"/>
                </a:lnTo>
                <a:lnTo>
                  <a:pt x="1173689" y="508739"/>
                </a:lnTo>
                <a:lnTo>
                  <a:pt x="1225853" y="493090"/>
                </a:lnTo>
                <a:lnTo>
                  <a:pt x="1276278" y="475702"/>
                </a:lnTo>
                <a:lnTo>
                  <a:pt x="1323226" y="454836"/>
                </a:lnTo>
                <a:lnTo>
                  <a:pt x="1366696" y="430493"/>
                </a:lnTo>
                <a:lnTo>
                  <a:pt x="1404949" y="399195"/>
                </a:lnTo>
                <a:lnTo>
                  <a:pt x="1444942" y="364419"/>
                </a:lnTo>
                <a:lnTo>
                  <a:pt x="1479717" y="324426"/>
                </a:lnTo>
                <a:lnTo>
                  <a:pt x="1512755" y="282695"/>
                </a:lnTo>
                <a:lnTo>
                  <a:pt x="1545792" y="239225"/>
                </a:lnTo>
                <a:lnTo>
                  <a:pt x="1578829" y="195755"/>
                </a:lnTo>
                <a:lnTo>
                  <a:pt x="1611866" y="154024"/>
                </a:lnTo>
                <a:lnTo>
                  <a:pt x="1648381" y="114032"/>
                </a:lnTo>
                <a:lnTo>
                  <a:pt x="1684896" y="79256"/>
                </a:lnTo>
                <a:lnTo>
                  <a:pt x="1726627" y="49696"/>
                </a:lnTo>
                <a:lnTo>
                  <a:pt x="1770097" y="27092"/>
                </a:lnTo>
                <a:lnTo>
                  <a:pt x="1822261" y="11443"/>
                </a:lnTo>
                <a:lnTo>
                  <a:pt x="1876163" y="4487"/>
                </a:lnTo>
                <a:lnTo>
                  <a:pt x="1931805" y="2749"/>
                </a:lnTo>
                <a:lnTo>
                  <a:pt x="1990924" y="7965"/>
                </a:lnTo>
                <a:lnTo>
                  <a:pt x="2050043" y="14920"/>
                </a:lnTo>
                <a:lnTo>
                  <a:pt x="2109162" y="23614"/>
                </a:lnTo>
                <a:lnTo>
                  <a:pt x="2168282" y="30569"/>
                </a:lnTo>
                <a:lnTo>
                  <a:pt x="2227401" y="34047"/>
                </a:lnTo>
                <a:lnTo>
                  <a:pt x="2284781" y="34047"/>
                </a:lnTo>
                <a:lnTo>
                  <a:pt x="2338684" y="27092"/>
                </a:lnTo>
                <a:lnTo>
                  <a:pt x="2392586" y="13181"/>
                </a:lnTo>
                <a:close/>
              </a:path>
            </a:pathLst>
          </a:custGeom>
          <a:solidFill>
            <a:srgbClr val="FFFFFF">
              <a:alpha val="20000"/>
            </a:srgbClr>
          </a:solidFill>
          <a:ln>
            <a:noFill/>
          </a:ln>
        </p:spPr>
      </p:sp>
      <p:sp>
        <p:nvSpPr>
          <p:cNvPr id="374" name="Google Shape;374;p18"/>
          <p:cNvSpPr txBox="1"/>
          <p:nvPr>
            <p:ph type="title"/>
          </p:nvPr>
        </p:nvSpPr>
        <p:spPr>
          <a:xfrm>
            <a:off x="761996" y="662400"/>
            <a:ext cx="9004460" cy="111329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Applications </a:t>
            </a:r>
            <a:endParaRPr/>
          </a:p>
        </p:txBody>
      </p:sp>
      <p:sp>
        <p:nvSpPr>
          <p:cNvPr id="375" name="Google Shape;375;p18"/>
          <p:cNvSpPr txBox="1"/>
          <p:nvPr>
            <p:ph idx="1" type="body"/>
          </p:nvPr>
        </p:nvSpPr>
        <p:spPr>
          <a:xfrm>
            <a:off x="761996" y="2286000"/>
            <a:ext cx="7711200" cy="38430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b="1" lang="en-US" sz="1800">
                <a:solidFill>
                  <a:schemeClr val="dk1"/>
                </a:solidFill>
              </a:rPr>
              <a:t>Intrusion detection: </a:t>
            </a:r>
            <a:r>
              <a:rPr lang="en-US" sz="1800">
                <a:solidFill>
                  <a:schemeClr val="dk1"/>
                </a:solidFill>
              </a:rPr>
              <a:t>The key challenge for anomaly detection in this domain is the huge volume of data. Thus, semi-supervised and unsupervised anomaly detection techniques are preferred in this domain.</a:t>
            </a:r>
            <a:endParaRPr/>
          </a:p>
          <a:p>
            <a:pPr indent="-228600" lvl="0" marL="228600" rtl="0" algn="l">
              <a:lnSpc>
                <a:spcPct val="90000"/>
              </a:lnSpc>
              <a:spcBef>
                <a:spcPts val="1000"/>
              </a:spcBef>
              <a:spcAft>
                <a:spcPts val="0"/>
              </a:spcAft>
              <a:buClr>
                <a:schemeClr val="dk1"/>
              </a:buClr>
              <a:buSzPts val="1800"/>
              <a:buChar char="•"/>
            </a:pPr>
            <a:r>
              <a:rPr b="1" lang="en-US" sz="1800">
                <a:solidFill>
                  <a:schemeClr val="dk1"/>
                </a:solidFill>
              </a:rPr>
              <a:t>Fraud Detection: </a:t>
            </a:r>
            <a:r>
              <a:rPr lang="en-US" sz="1800">
                <a:solidFill>
                  <a:schemeClr val="dk1"/>
                </a:solidFill>
              </a:rPr>
              <a:t>Fraud detection refers to detection of criminal activities occurring in commercial organizations such as banks, credit card companies, insurance agencies, cell phone companies, stock market, etc. The organizations are interested in immediate detection of such frauds to prevent economic losses.</a:t>
            </a:r>
            <a:endParaRPr/>
          </a:p>
          <a:p>
            <a:pPr indent="-228600" lvl="0" marL="228600" rtl="0" algn="l">
              <a:lnSpc>
                <a:spcPct val="90000"/>
              </a:lnSpc>
              <a:spcBef>
                <a:spcPts val="1000"/>
              </a:spcBef>
              <a:spcAft>
                <a:spcPts val="0"/>
              </a:spcAft>
              <a:buClr>
                <a:schemeClr val="dk1"/>
              </a:buClr>
              <a:buSzPts val="1800"/>
              <a:buChar char="•"/>
            </a:pPr>
            <a:r>
              <a:rPr b="1" lang="en-US" sz="1800">
                <a:solidFill>
                  <a:schemeClr val="dk1"/>
                </a:solidFill>
              </a:rPr>
              <a:t>Medical and Public Health Anomaly Detection: </a:t>
            </a:r>
            <a:r>
              <a:rPr lang="en-US" sz="1800">
                <a:solidFill>
                  <a:schemeClr val="dk1"/>
                </a:solidFill>
              </a:rPr>
              <a:t>Anomaly detection in the medical and public health domains typically work with patient records. The data can have anomalies due to several reasons such as abnormal patient condition or instrumentation errors or recording errors. Thus the anomaly detection is a very critical problem in this domain and requires high degree of accuracy. </a:t>
            </a:r>
            <a:endParaRPr/>
          </a:p>
          <a:p>
            <a:pPr indent="-120650" lvl="0" marL="228600" rtl="0" algn="l">
              <a:lnSpc>
                <a:spcPct val="90000"/>
              </a:lnSpc>
              <a:spcBef>
                <a:spcPts val="1000"/>
              </a:spcBef>
              <a:spcAft>
                <a:spcPts val="0"/>
              </a:spcAft>
              <a:buClr>
                <a:schemeClr val="dk1"/>
              </a:buClr>
              <a:buSzPts val="1700"/>
              <a:buNone/>
            </a:pPr>
            <a:r>
              <a:t/>
            </a:r>
            <a:endParaRPr sz="17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9" name="Shape 379"/>
        <p:cNvGrpSpPr/>
        <p:nvPr/>
      </p:nvGrpSpPr>
      <p:grpSpPr>
        <a:xfrm>
          <a:off x="0" y="0"/>
          <a:ext cx="0" cy="0"/>
          <a:chOff x="0" y="0"/>
          <a:chExt cx="0" cy="0"/>
        </a:xfrm>
      </p:grpSpPr>
      <p:sp>
        <p:nvSpPr>
          <p:cNvPr id="380" name="Google Shape;380;p19"/>
          <p:cNvSpPr/>
          <p:nvPr/>
        </p:nvSpPr>
        <p:spPr>
          <a:xfrm>
            <a:off x="0" y="1"/>
            <a:ext cx="12192000"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1" name="Google Shape;381;p19"/>
          <p:cNvSpPr/>
          <p:nvPr/>
        </p:nvSpPr>
        <p:spPr>
          <a:xfrm>
            <a:off x="2" y="0"/>
            <a:ext cx="12191996" cy="6858000"/>
          </a:xfrm>
          <a:prstGeom prst="rect">
            <a:avLst/>
          </a:prstGeom>
          <a:solidFill>
            <a:srgbClr val="1F386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82" name="Google Shape;382;p19"/>
          <p:cNvSpPr/>
          <p:nvPr/>
        </p:nvSpPr>
        <p:spPr>
          <a:xfrm>
            <a:off x="9766456" y="591688"/>
            <a:ext cx="2425541" cy="5347085"/>
          </a:xfrm>
          <a:custGeom>
            <a:rect b="b" l="l" r="r" t="t"/>
            <a:pathLst>
              <a:path extrusionOk="0" h="5347085" w="2425541">
                <a:moveTo>
                  <a:pt x="2425541" y="0"/>
                </a:moveTo>
                <a:lnTo>
                  <a:pt x="2425541" y="5347085"/>
                </a:lnTo>
                <a:lnTo>
                  <a:pt x="2392586" y="5333903"/>
                </a:lnTo>
                <a:lnTo>
                  <a:pt x="2338684" y="5319993"/>
                </a:lnTo>
                <a:lnTo>
                  <a:pt x="2284781" y="5313037"/>
                </a:lnTo>
                <a:lnTo>
                  <a:pt x="2227401" y="5313037"/>
                </a:lnTo>
                <a:lnTo>
                  <a:pt x="2168282" y="5316515"/>
                </a:lnTo>
                <a:lnTo>
                  <a:pt x="2109162" y="5323470"/>
                </a:lnTo>
                <a:lnTo>
                  <a:pt x="2050043" y="5332164"/>
                </a:lnTo>
                <a:lnTo>
                  <a:pt x="1990924" y="5339119"/>
                </a:lnTo>
                <a:lnTo>
                  <a:pt x="1931805" y="5344336"/>
                </a:lnTo>
                <a:lnTo>
                  <a:pt x="1876163" y="5342597"/>
                </a:lnTo>
                <a:lnTo>
                  <a:pt x="1822261" y="5335642"/>
                </a:lnTo>
                <a:lnTo>
                  <a:pt x="1770097" y="5319993"/>
                </a:lnTo>
                <a:lnTo>
                  <a:pt x="1726627" y="5297388"/>
                </a:lnTo>
                <a:lnTo>
                  <a:pt x="1684896" y="5267829"/>
                </a:lnTo>
                <a:lnTo>
                  <a:pt x="1648381" y="5233053"/>
                </a:lnTo>
                <a:lnTo>
                  <a:pt x="1611866" y="5193060"/>
                </a:lnTo>
                <a:lnTo>
                  <a:pt x="1578829" y="5151329"/>
                </a:lnTo>
                <a:lnTo>
                  <a:pt x="1545792" y="5107859"/>
                </a:lnTo>
                <a:lnTo>
                  <a:pt x="1512755" y="5064389"/>
                </a:lnTo>
                <a:lnTo>
                  <a:pt x="1479717" y="5022658"/>
                </a:lnTo>
                <a:lnTo>
                  <a:pt x="1444942" y="4982666"/>
                </a:lnTo>
                <a:lnTo>
                  <a:pt x="1404949" y="4947890"/>
                </a:lnTo>
                <a:lnTo>
                  <a:pt x="1366696" y="4916591"/>
                </a:lnTo>
                <a:lnTo>
                  <a:pt x="1323226" y="4892248"/>
                </a:lnTo>
                <a:lnTo>
                  <a:pt x="1276278" y="4871383"/>
                </a:lnTo>
                <a:lnTo>
                  <a:pt x="1225853" y="4853995"/>
                </a:lnTo>
                <a:lnTo>
                  <a:pt x="1173689" y="4838346"/>
                </a:lnTo>
                <a:lnTo>
                  <a:pt x="1121525" y="4824435"/>
                </a:lnTo>
                <a:lnTo>
                  <a:pt x="1067622" y="4810525"/>
                </a:lnTo>
                <a:lnTo>
                  <a:pt x="1017197" y="4794876"/>
                </a:lnTo>
                <a:lnTo>
                  <a:pt x="966772" y="4777488"/>
                </a:lnTo>
                <a:lnTo>
                  <a:pt x="919824" y="4756622"/>
                </a:lnTo>
                <a:lnTo>
                  <a:pt x="878093" y="4730540"/>
                </a:lnTo>
                <a:lnTo>
                  <a:pt x="839840" y="4699242"/>
                </a:lnTo>
                <a:lnTo>
                  <a:pt x="808541" y="4660988"/>
                </a:lnTo>
                <a:lnTo>
                  <a:pt x="782459" y="4619257"/>
                </a:lnTo>
                <a:lnTo>
                  <a:pt x="761594" y="4572309"/>
                </a:lnTo>
                <a:lnTo>
                  <a:pt x="744206" y="4521884"/>
                </a:lnTo>
                <a:lnTo>
                  <a:pt x="728556" y="4471459"/>
                </a:lnTo>
                <a:lnTo>
                  <a:pt x="714646" y="4417556"/>
                </a:lnTo>
                <a:lnTo>
                  <a:pt x="700736" y="4365393"/>
                </a:lnTo>
                <a:lnTo>
                  <a:pt x="685087" y="4313229"/>
                </a:lnTo>
                <a:lnTo>
                  <a:pt x="667699" y="4262803"/>
                </a:lnTo>
                <a:lnTo>
                  <a:pt x="646833" y="4215856"/>
                </a:lnTo>
                <a:lnTo>
                  <a:pt x="622490" y="4172386"/>
                </a:lnTo>
                <a:lnTo>
                  <a:pt x="591191" y="4134132"/>
                </a:lnTo>
                <a:lnTo>
                  <a:pt x="556416" y="4094140"/>
                </a:lnTo>
                <a:lnTo>
                  <a:pt x="516423" y="4059364"/>
                </a:lnTo>
                <a:lnTo>
                  <a:pt x="472953" y="4026327"/>
                </a:lnTo>
                <a:lnTo>
                  <a:pt x="429483" y="3993290"/>
                </a:lnTo>
                <a:lnTo>
                  <a:pt x="386013" y="3960253"/>
                </a:lnTo>
                <a:lnTo>
                  <a:pt x="344282" y="3927215"/>
                </a:lnTo>
                <a:lnTo>
                  <a:pt x="304290" y="3890701"/>
                </a:lnTo>
                <a:lnTo>
                  <a:pt x="269514" y="3854186"/>
                </a:lnTo>
                <a:lnTo>
                  <a:pt x="239954" y="3812455"/>
                </a:lnTo>
                <a:lnTo>
                  <a:pt x="217350" y="3768985"/>
                </a:lnTo>
                <a:lnTo>
                  <a:pt x="201701" y="3716821"/>
                </a:lnTo>
                <a:lnTo>
                  <a:pt x="194745" y="3662918"/>
                </a:lnTo>
                <a:lnTo>
                  <a:pt x="193007" y="3607277"/>
                </a:lnTo>
                <a:lnTo>
                  <a:pt x="198223" y="3548157"/>
                </a:lnTo>
                <a:lnTo>
                  <a:pt x="205178" y="3489038"/>
                </a:lnTo>
                <a:lnTo>
                  <a:pt x="213872" y="3429919"/>
                </a:lnTo>
                <a:lnTo>
                  <a:pt x="220827" y="3370800"/>
                </a:lnTo>
                <a:lnTo>
                  <a:pt x="224305" y="3311681"/>
                </a:lnTo>
                <a:lnTo>
                  <a:pt x="224305" y="3254301"/>
                </a:lnTo>
                <a:lnTo>
                  <a:pt x="217350" y="3200398"/>
                </a:lnTo>
                <a:lnTo>
                  <a:pt x="203439" y="3146495"/>
                </a:lnTo>
                <a:lnTo>
                  <a:pt x="182574" y="3096070"/>
                </a:lnTo>
                <a:lnTo>
                  <a:pt x="156492" y="3043906"/>
                </a:lnTo>
                <a:lnTo>
                  <a:pt x="126932" y="2991742"/>
                </a:lnTo>
                <a:lnTo>
                  <a:pt x="95634" y="2939578"/>
                </a:lnTo>
                <a:lnTo>
                  <a:pt x="66074" y="2889153"/>
                </a:lnTo>
                <a:lnTo>
                  <a:pt x="39992" y="2835250"/>
                </a:lnTo>
                <a:lnTo>
                  <a:pt x="19127" y="2783086"/>
                </a:lnTo>
                <a:lnTo>
                  <a:pt x="5216" y="2729184"/>
                </a:lnTo>
                <a:lnTo>
                  <a:pt x="0" y="2673542"/>
                </a:lnTo>
                <a:lnTo>
                  <a:pt x="5216" y="2617901"/>
                </a:lnTo>
                <a:lnTo>
                  <a:pt x="19127" y="2563998"/>
                </a:lnTo>
                <a:lnTo>
                  <a:pt x="39992" y="2511834"/>
                </a:lnTo>
                <a:lnTo>
                  <a:pt x="66074" y="2457931"/>
                </a:lnTo>
                <a:lnTo>
                  <a:pt x="95634" y="2407506"/>
                </a:lnTo>
                <a:lnTo>
                  <a:pt x="126932" y="2355342"/>
                </a:lnTo>
                <a:lnTo>
                  <a:pt x="156492" y="2303178"/>
                </a:lnTo>
                <a:lnTo>
                  <a:pt x="182574" y="2251015"/>
                </a:lnTo>
                <a:lnTo>
                  <a:pt x="203439" y="2200589"/>
                </a:lnTo>
                <a:lnTo>
                  <a:pt x="217350" y="2146687"/>
                </a:lnTo>
                <a:lnTo>
                  <a:pt x="224305" y="2092784"/>
                </a:lnTo>
                <a:lnTo>
                  <a:pt x="224305" y="2035403"/>
                </a:lnTo>
                <a:lnTo>
                  <a:pt x="220827" y="1976284"/>
                </a:lnTo>
                <a:lnTo>
                  <a:pt x="213872" y="1917165"/>
                </a:lnTo>
                <a:lnTo>
                  <a:pt x="205178" y="1858046"/>
                </a:lnTo>
                <a:lnTo>
                  <a:pt x="198223" y="1798927"/>
                </a:lnTo>
                <a:lnTo>
                  <a:pt x="193007" y="1739808"/>
                </a:lnTo>
                <a:lnTo>
                  <a:pt x="194745" y="1684166"/>
                </a:lnTo>
                <a:lnTo>
                  <a:pt x="201701" y="1630263"/>
                </a:lnTo>
                <a:lnTo>
                  <a:pt x="217350" y="1578100"/>
                </a:lnTo>
                <a:lnTo>
                  <a:pt x="239954" y="1534630"/>
                </a:lnTo>
                <a:lnTo>
                  <a:pt x="269514" y="1492898"/>
                </a:lnTo>
                <a:lnTo>
                  <a:pt x="304290" y="1456384"/>
                </a:lnTo>
                <a:lnTo>
                  <a:pt x="344282" y="1419869"/>
                </a:lnTo>
                <a:lnTo>
                  <a:pt x="386013" y="1386832"/>
                </a:lnTo>
                <a:lnTo>
                  <a:pt x="429483" y="1353795"/>
                </a:lnTo>
                <a:lnTo>
                  <a:pt x="472953" y="1320757"/>
                </a:lnTo>
                <a:lnTo>
                  <a:pt x="516423" y="1287720"/>
                </a:lnTo>
                <a:lnTo>
                  <a:pt x="556416" y="1252944"/>
                </a:lnTo>
                <a:lnTo>
                  <a:pt x="591191" y="1212952"/>
                </a:lnTo>
                <a:lnTo>
                  <a:pt x="622490" y="1174698"/>
                </a:lnTo>
                <a:lnTo>
                  <a:pt x="646833" y="1131229"/>
                </a:lnTo>
                <a:lnTo>
                  <a:pt x="667699" y="1084281"/>
                </a:lnTo>
                <a:lnTo>
                  <a:pt x="685087" y="1033856"/>
                </a:lnTo>
                <a:lnTo>
                  <a:pt x="700736" y="981692"/>
                </a:lnTo>
                <a:lnTo>
                  <a:pt x="714646" y="929528"/>
                </a:lnTo>
                <a:lnTo>
                  <a:pt x="728556" y="875625"/>
                </a:lnTo>
                <a:lnTo>
                  <a:pt x="744206" y="825200"/>
                </a:lnTo>
                <a:lnTo>
                  <a:pt x="761594" y="774775"/>
                </a:lnTo>
                <a:lnTo>
                  <a:pt x="782459" y="727827"/>
                </a:lnTo>
                <a:lnTo>
                  <a:pt x="808541" y="686096"/>
                </a:lnTo>
                <a:lnTo>
                  <a:pt x="839840" y="647843"/>
                </a:lnTo>
                <a:lnTo>
                  <a:pt x="878093" y="616544"/>
                </a:lnTo>
                <a:lnTo>
                  <a:pt x="919824" y="590462"/>
                </a:lnTo>
                <a:lnTo>
                  <a:pt x="966772" y="569597"/>
                </a:lnTo>
                <a:lnTo>
                  <a:pt x="1017197" y="552209"/>
                </a:lnTo>
                <a:lnTo>
                  <a:pt x="1067622" y="536560"/>
                </a:lnTo>
                <a:lnTo>
                  <a:pt x="1121525" y="522649"/>
                </a:lnTo>
                <a:lnTo>
                  <a:pt x="1173689" y="508739"/>
                </a:lnTo>
                <a:lnTo>
                  <a:pt x="1225853" y="493090"/>
                </a:lnTo>
                <a:lnTo>
                  <a:pt x="1276278" y="475702"/>
                </a:lnTo>
                <a:lnTo>
                  <a:pt x="1323226" y="454836"/>
                </a:lnTo>
                <a:lnTo>
                  <a:pt x="1366696" y="430493"/>
                </a:lnTo>
                <a:lnTo>
                  <a:pt x="1404949" y="399195"/>
                </a:lnTo>
                <a:lnTo>
                  <a:pt x="1444942" y="364419"/>
                </a:lnTo>
                <a:lnTo>
                  <a:pt x="1479717" y="324426"/>
                </a:lnTo>
                <a:lnTo>
                  <a:pt x="1512755" y="282695"/>
                </a:lnTo>
                <a:lnTo>
                  <a:pt x="1545792" y="239225"/>
                </a:lnTo>
                <a:lnTo>
                  <a:pt x="1578829" y="195755"/>
                </a:lnTo>
                <a:lnTo>
                  <a:pt x="1611866" y="154024"/>
                </a:lnTo>
                <a:lnTo>
                  <a:pt x="1648381" y="114032"/>
                </a:lnTo>
                <a:lnTo>
                  <a:pt x="1684896" y="79256"/>
                </a:lnTo>
                <a:lnTo>
                  <a:pt x="1726627" y="49696"/>
                </a:lnTo>
                <a:lnTo>
                  <a:pt x="1770097" y="27092"/>
                </a:lnTo>
                <a:lnTo>
                  <a:pt x="1822261" y="11443"/>
                </a:lnTo>
                <a:lnTo>
                  <a:pt x="1876163" y="4487"/>
                </a:lnTo>
                <a:lnTo>
                  <a:pt x="1931805" y="2749"/>
                </a:lnTo>
                <a:lnTo>
                  <a:pt x="1990924" y="7965"/>
                </a:lnTo>
                <a:lnTo>
                  <a:pt x="2050043" y="14920"/>
                </a:lnTo>
                <a:lnTo>
                  <a:pt x="2109162" y="23614"/>
                </a:lnTo>
                <a:lnTo>
                  <a:pt x="2168282" y="30569"/>
                </a:lnTo>
                <a:lnTo>
                  <a:pt x="2227401" y="34047"/>
                </a:lnTo>
                <a:lnTo>
                  <a:pt x="2284781" y="34047"/>
                </a:lnTo>
                <a:lnTo>
                  <a:pt x="2338684" y="27092"/>
                </a:lnTo>
                <a:lnTo>
                  <a:pt x="2392586" y="13181"/>
                </a:lnTo>
                <a:close/>
              </a:path>
            </a:pathLst>
          </a:custGeom>
          <a:solidFill>
            <a:schemeClr val="lt1">
              <a:alpha val="40000"/>
            </a:schemeClr>
          </a:solidFill>
          <a:ln>
            <a:noFill/>
          </a:ln>
        </p:spPr>
      </p:sp>
      <p:sp>
        <p:nvSpPr>
          <p:cNvPr id="383" name="Google Shape;383;p19"/>
          <p:cNvSpPr/>
          <p:nvPr/>
        </p:nvSpPr>
        <p:spPr>
          <a:xfrm>
            <a:off x="9766456" y="591688"/>
            <a:ext cx="2425541" cy="5347085"/>
          </a:xfrm>
          <a:custGeom>
            <a:rect b="b" l="l" r="r" t="t"/>
            <a:pathLst>
              <a:path extrusionOk="0" h="5347085" w="2425541">
                <a:moveTo>
                  <a:pt x="2425541" y="0"/>
                </a:moveTo>
                <a:lnTo>
                  <a:pt x="2425541" y="5347085"/>
                </a:lnTo>
                <a:lnTo>
                  <a:pt x="2392586" y="5333903"/>
                </a:lnTo>
                <a:lnTo>
                  <a:pt x="2338684" y="5319993"/>
                </a:lnTo>
                <a:lnTo>
                  <a:pt x="2284781" y="5313037"/>
                </a:lnTo>
                <a:lnTo>
                  <a:pt x="2227401" y="5313037"/>
                </a:lnTo>
                <a:lnTo>
                  <a:pt x="2168282" y="5316515"/>
                </a:lnTo>
                <a:lnTo>
                  <a:pt x="2109162" y="5323470"/>
                </a:lnTo>
                <a:lnTo>
                  <a:pt x="2050043" y="5332164"/>
                </a:lnTo>
                <a:lnTo>
                  <a:pt x="1990924" y="5339119"/>
                </a:lnTo>
                <a:lnTo>
                  <a:pt x="1931805" y="5344336"/>
                </a:lnTo>
                <a:lnTo>
                  <a:pt x="1876163" y="5342597"/>
                </a:lnTo>
                <a:lnTo>
                  <a:pt x="1822261" y="5335642"/>
                </a:lnTo>
                <a:lnTo>
                  <a:pt x="1770097" y="5319993"/>
                </a:lnTo>
                <a:lnTo>
                  <a:pt x="1726627" y="5297388"/>
                </a:lnTo>
                <a:lnTo>
                  <a:pt x="1684896" y="5267829"/>
                </a:lnTo>
                <a:lnTo>
                  <a:pt x="1648381" y="5233053"/>
                </a:lnTo>
                <a:lnTo>
                  <a:pt x="1611866" y="5193060"/>
                </a:lnTo>
                <a:lnTo>
                  <a:pt x="1578829" y="5151329"/>
                </a:lnTo>
                <a:lnTo>
                  <a:pt x="1545792" y="5107859"/>
                </a:lnTo>
                <a:lnTo>
                  <a:pt x="1512755" y="5064389"/>
                </a:lnTo>
                <a:lnTo>
                  <a:pt x="1479717" y="5022658"/>
                </a:lnTo>
                <a:lnTo>
                  <a:pt x="1444942" y="4982666"/>
                </a:lnTo>
                <a:lnTo>
                  <a:pt x="1404949" y="4947890"/>
                </a:lnTo>
                <a:lnTo>
                  <a:pt x="1366696" y="4916591"/>
                </a:lnTo>
                <a:lnTo>
                  <a:pt x="1323226" y="4892248"/>
                </a:lnTo>
                <a:lnTo>
                  <a:pt x="1276278" y="4871383"/>
                </a:lnTo>
                <a:lnTo>
                  <a:pt x="1225853" y="4853995"/>
                </a:lnTo>
                <a:lnTo>
                  <a:pt x="1173689" y="4838346"/>
                </a:lnTo>
                <a:lnTo>
                  <a:pt x="1121525" y="4824435"/>
                </a:lnTo>
                <a:lnTo>
                  <a:pt x="1067622" y="4810525"/>
                </a:lnTo>
                <a:lnTo>
                  <a:pt x="1017197" y="4794876"/>
                </a:lnTo>
                <a:lnTo>
                  <a:pt x="966772" y="4777488"/>
                </a:lnTo>
                <a:lnTo>
                  <a:pt x="919824" y="4756622"/>
                </a:lnTo>
                <a:lnTo>
                  <a:pt x="878093" y="4730540"/>
                </a:lnTo>
                <a:lnTo>
                  <a:pt x="839840" y="4699242"/>
                </a:lnTo>
                <a:lnTo>
                  <a:pt x="808541" y="4660988"/>
                </a:lnTo>
                <a:lnTo>
                  <a:pt x="782459" y="4619257"/>
                </a:lnTo>
                <a:lnTo>
                  <a:pt x="761594" y="4572309"/>
                </a:lnTo>
                <a:lnTo>
                  <a:pt x="744206" y="4521884"/>
                </a:lnTo>
                <a:lnTo>
                  <a:pt x="728556" y="4471459"/>
                </a:lnTo>
                <a:lnTo>
                  <a:pt x="714646" y="4417556"/>
                </a:lnTo>
                <a:lnTo>
                  <a:pt x="700736" y="4365393"/>
                </a:lnTo>
                <a:lnTo>
                  <a:pt x="685087" y="4313229"/>
                </a:lnTo>
                <a:lnTo>
                  <a:pt x="667699" y="4262803"/>
                </a:lnTo>
                <a:lnTo>
                  <a:pt x="646833" y="4215856"/>
                </a:lnTo>
                <a:lnTo>
                  <a:pt x="622490" y="4172386"/>
                </a:lnTo>
                <a:lnTo>
                  <a:pt x="591191" y="4134132"/>
                </a:lnTo>
                <a:lnTo>
                  <a:pt x="556416" y="4094140"/>
                </a:lnTo>
                <a:lnTo>
                  <a:pt x="516423" y="4059364"/>
                </a:lnTo>
                <a:lnTo>
                  <a:pt x="472953" y="4026327"/>
                </a:lnTo>
                <a:lnTo>
                  <a:pt x="429483" y="3993290"/>
                </a:lnTo>
                <a:lnTo>
                  <a:pt x="386013" y="3960253"/>
                </a:lnTo>
                <a:lnTo>
                  <a:pt x="344282" y="3927215"/>
                </a:lnTo>
                <a:lnTo>
                  <a:pt x="304290" y="3890701"/>
                </a:lnTo>
                <a:lnTo>
                  <a:pt x="269514" y="3854186"/>
                </a:lnTo>
                <a:lnTo>
                  <a:pt x="239954" y="3812455"/>
                </a:lnTo>
                <a:lnTo>
                  <a:pt x="217350" y="3768985"/>
                </a:lnTo>
                <a:lnTo>
                  <a:pt x="201701" y="3716821"/>
                </a:lnTo>
                <a:lnTo>
                  <a:pt x="194745" y="3662918"/>
                </a:lnTo>
                <a:lnTo>
                  <a:pt x="193007" y="3607277"/>
                </a:lnTo>
                <a:lnTo>
                  <a:pt x="198223" y="3548157"/>
                </a:lnTo>
                <a:lnTo>
                  <a:pt x="205178" y="3489038"/>
                </a:lnTo>
                <a:lnTo>
                  <a:pt x="213872" y="3429919"/>
                </a:lnTo>
                <a:lnTo>
                  <a:pt x="220827" y="3370800"/>
                </a:lnTo>
                <a:lnTo>
                  <a:pt x="224305" y="3311681"/>
                </a:lnTo>
                <a:lnTo>
                  <a:pt x="224305" y="3254301"/>
                </a:lnTo>
                <a:lnTo>
                  <a:pt x="217350" y="3200398"/>
                </a:lnTo>
                <a:lnTo>
                  <a:pt x="203439" y="3146495"/>
                </a:lnTo>
                <a:lnTo>
                  <a:pt x="182574" y="3096070"/>
                </a:lnTo>
                <a:lnTo>
                  <a:pt x="156492" y="3043906"/>
                </a:lnTo>
                <a:lnTo>
                  <a:pt x="126932" y="2991742"/>
                </a:lnTo>
                <a:lnTo>
                  <a:pt x="95634" y="2939578"/>
                </a:lnTo>
                <a:lnTo>
                  <a:pt x="66074" y="2889153"/>
                </a:lnTo>
                <a:lnTo>
                  <a:pt x="39992" y="2835250"/>
                </a:lnTo>
                <a:lnTo>
                  <a:pt x="19127" y="2783086"/>
                </a:lnTo>
                <a:lnTo>
                  <a:pt x="5216" y="2729184"/>
                </a:lnTo>
                <a:lnTo>
                  <a:pt x="0" y="2673542"/>
                </a:lnTo>
                <a:lnTo>
                  <a:pt x="5216" y="2617901"/>
                </a:lnTo>
                <a:lnTo>
                  <a:pt x="19127" y="2563998"/>
                </a:lnTo>
                <a:lnTo>
                  <a:pt x="39992" y="2511834"/>
                </a:lnTo>
                <a:lnTo>
                  <a:pt x="66074" y="2457931"/>
                </a:lnTo>
                <a:lnTo>
                  <a:pt x="95634" y="2407506"/>
                </a:lnTo>
                <a:lnTo>
                  <a:pt x="126932" y="2355342"/>
                </a:lnTo>
                <a:lnTo>
                  <a:pt x="156492" y="2303178"/>
                </a:lnTo>
                <a:lnTo>
                  <a:pt x="182574" y="2251015"/>
                </a:lnTo>
                <a:lnTo>
                  <a:pt x="203439" y="2200589"/>
                </a:lnTo>
                <a:lnTo>
                  <a:pt x="217350" y="2146687"/>
                </a:lnTo>
                <a:lnTo>
                  <a:pt x="224305" y="2092784"/>
                </a:lnTo>
                <a:lnTo>
                  <a:pt x="224305" y="2035403"/>
                </a:lnTo>
                <a:lnTo>
                  <a:pt x="220827" y="1976284"/>
                </a:lnTo>
                <a:lnTo>
                  <a:pt x="213872" y="1917165"/>
                </a:lnTo>
                <a:lnTo>
                  <a:pt x="205178" y="1858046"/>
                </a:lnTo>
                <a:lnTo>
                  <a:pt x="198223" y="1798927"/>
                </a:lnTo>
                <a:lnTo>
                  <a:pt x="193007" y="1739808"/>
                </a:lnTo>
                <a:lnTo>
                  <a:pt x="194745" y="1684166"/>
                </a:lnTo>
                <a:lnTo>
                  <a:pt x="201701" y="1630263"/>
                </a:lnTo>
                <a:lnTo>
                  <a:pt x="217350" y="1578100"/>
                </a:lnTo>
                <a:lnTo>
                  <a:pt x="239954" y="1534630"/>
                </a:lnTo>
                <a:lnTo>
                  <a:pt x="269514" y="1492898"/>
                </a:lnTo>
                <a:lnTo>
                  <a:pt x="304290" y="1456384"/>
                </a:lnTo>
                <a:lnTo>
                  <a:pt x="344282" y="1419869"/>
                </a:lnTo>
                <a:lnTo>
                  <a:pt x="386013" y="1386832"/>
                </a:lnTo>
                <a:lnTo>
                  <a:pt x="429483" y="1353795"/>
                </a:lnTo>
                <a:lnTo>
                  <a:pt x="472953" y="1320757"/>
                </a:lnTo>
                <a:lnTo>
                  <a:pt x="516423" y="1287720"/>
                </a:lnTo>
                <a:lnTo>
                  <a:pt x="556416" y="1252944"/>
                </a:lnTo>
                <a:lnTo>
                  <a:pt x="591191" y="1212952"/>
                </a:lnTo>
                <a:lnTo>
                  <a:pt x="622490" y="1174698"/>
                </a:lnTo>
                <a:lnTo>
                  <a:pt x="646833" y="1131229"/>
                </a:lnTo>
                <a:lnTo>
                  <a:pt x="667699" y="1084281"/>
                </a:lnTo>
                <a:lnTo>
                  <a:pt x="685087" y="1033856"/>
                </a:lnTo>
                <a:lnTo>
                  <a:pt x="700736" y="981692"/>
                </a:lnTo>
                <a:lnTo>
                  <a:pt x="714646" y="929528"/>
                </a:lnTo>
                <a:lnTo>
                  <a:pt x="728556" y="875625"/>
                </a:lnTo>
                <a:lnTo>
                  <a:pt x="744206" y="825200"/>
                </a:lnTo>
                <a:lnTo>
                  <a:pt x="761594" y="774775"/>
                </a:lnTo>
                <a:lnTo>
                  <a:pt x="782459" y="727827"/>
                </a:lnTo>
                <a:lnTo>
                  <a:pt x="808541" y="686096"/>
                </a:lnTo>
                <a:lnTo>
                  <a:pt x="839840" y="647843"/>
                </a:lnTo>
                <a:lnTo>
                  <a:pt x="878093" y="616544"/>
                </a:lnTo>
                <a:lnTo>
                  <a:pt x="919824" y="590462"/>
                </a:lnTo>
                <a:lnTo>
                  <a:pt x="966772" y="569597"/>
                </a:lnTo>
                <a:lnTo>
                  <a:pt x="1017197" y="552209"/>
                </a:lnTo>
                <a:lnTo>
                  <a:pt x="1067622" y="536560"/>
                </a:lnTo>
                <a:lnTo>
                  <a:pt x="1121525" y="522649"/>
                </a:lnTo>
                <a:lnTo>
                  <a:pt x="1173689" y="508739"/>
                </a:lnTo>
                <a:lnTo>
                  <a:pt x="1225853" y="493090"/>
                </a:lnTo>
                <a:lnTo>
                  <a:pt x="1276278" y="475702"/>
                </a:lnTo>
                <a:lnTo>
                  <a:pt x="1323226" y="454836"/>
                </a:lnTo>
                <a:lnTo>
                  <a:pt x="1366696" y="430493"/>
                </a:lnTo>
                <a:lnTo>
                  <a:pt x="1404949" y="399195"/>
                </a:lnTo>
                <a:lnTo>
                  <a:pt x="1444942" y="364419"/>
                </a:lnTo>
                <a:lnTo>
                  <a:pt x="1479717" y="324426"/>
                </a:lnTo>
                <a:lnTo>
                  <a:pt x="1512755" y="282695"/>
                </a:lnTo>
                <a:lnTo>
                  <a:pt x="1545792" y="239225"/>
                </a:lnTo>
                <a:lnTo>
                  <a:pt x="1578829" y="195755"/>
                </a:lnTo>
                <a:lnTo>
                  <a:pt x="1611866" y="154024"/>
                </a:lnTo>
                <a:lnTo>
                  <a:pt x="1648381" y="114032"/>
                </a:lnTo>
                <a:lnTo>
                  <a:pt x="1684896" y="79256"/>
                </a:lnTo>
                <a:lnTo>
                  <a:pt x="1726627" y="49696"/>
                </a:lnTo>
                <a:lnTo>
                  <a:pt x="1770097" y="27092"/>
                </a:lnTo>
                <a:lnTo>
                  <a:pt x="1822261" y="11443"/>
                </a:lnTo>
                <a:lnTo>
                  <a:pt x="1876163" y="4487"/>
                </a:lnTo>
                <a:lnTo>
                  <a:pt x="1931805" y="2749"/>
                </a:lnTo>
                <a:lnTo>
                  <a:pt x="1990924" y="7965"/>
                </a:lnTo>
                <a:lnTo>
                  <a:pt x="2050043" y="14920"/>
                </a:lnTo>
                <a:lnTo>
                  <a:pt x="2109162" y="23614"/>
                </a:lnTo>
                <a:lnTo>
                  <a:pt x="2168282" y="30569"/>
                </a:lnTo>
                <a:lnTo>
                  <a:pt x="2227401" y="34047"/>
                </a:lnTo>
                <a:lnTo>
                  <a:pt x="2284781" y="34047"/>
                </a:lnTo>
                <a:lnTo>
                  <a:pt x="2338684" y="27092"/>
                </a:lnTo>
                <a:lnTo>
                  <a:pt x="2392586" y="13181"/>
                </a:lnTo>
                <a:close/>
              </a:path>
            </a:pathLst>
          </a:custGeom>
          <a:solidFill>
            <a:srgbClr val="FFFFFF">
              <a:alpha val="20000"/>
            </a:srgbClr>
          </a:solidFill>
          <a:ln>
            <a:noFill/>
          </a:ln>
        </p:spPr>
      </p:sp>
      <p:sp>
        <p:nvSpPr>
          <p:cNvPr id="384" name="Google Shape;384;p19"/>
          <p:cNvSpPr txBox="1"/>
          <p:nvPr>
            <p:ph type="title"/>
          </p:nvPr>
        </p:nvSpPr>
        <p:spPr>
          <a:xfrm>
            <a:off x="761996" y="662400"/>
            <a:ext cx="9004460" cy="111329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Applications </a:t>
            </a:r>
            <a:endParaRPr/>
          </a:p>
        </p:txBody>
      </p:sp>
      <p:sp>
        <p:nvSpPr>
          <p:cNvPr id="385" name="Google Shape;385;p19"/>
          <p:cNvSpPr txBox="1"/>
          <p:nvPr>
            <p:ph idx="1" type="body"/>
          </p:nvPr>
        </p:nvSpPr>
        <p:spPr>
          <a:xfrm>
            <a:off x="761996" y="2286000"/>
            <a:ext cx="7711200" cy="38430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b="1" lang="en-US" sz="1800">
                <a:solidFill>
                  <a:schemeClr val="dk1"/>
                </a:solidFill>
              </a:rPr>
              <a:t>Industrial Damage Detection: </a:t>
            </a:r>
            <a:r>
              <a:rPr lang="en-US" sz="1800">
                <a:solidFill>
                  <a:schemeClr val="dk1"/>
                </a:solidFill>
              </a:rPr>
              <a:t>Such damages need to be detected early to prevent further escalation and losses.</a:t>
            </a:r>
            <a:endParaRPr/>
          </a:p>
          <a:p>
            <a:pPr indent="-228600" lvl="0" marL="228600" rtl="0" algn="l">
              <a:lnSpc>
                <a:spcPct val="90000"/>
              </a:lnSpc>
              <a:spcBef>
                <a:spcPts val="1000"/>
              </a:spcBef>
              <a:spcAft>
                <a:spcPts val="0"/>
              </a:spcAft>
              <a:buClr>
                <a:schemeClr val="dk1"/>
              </a:buClr>
              <a:buSzPts val="1800"/>
              <a:buChar char="•"/>
            </a:pPr>
            <a:r>
              <a:rPr b="1" lang="en-US" sz="1800">
                <a:solidFill>
                  <a:schemeClr val="dk1"/>
                </a:solidFill>
              </a:rPr>
              <a:t>Image Processing: </a:t>
            </a:r>
            <a:r>
              <a:rPr lang="en-US" sz="1800">
                <a:solidFill>
                  <a:schemeClr val="dk1"/>
                </a:solidFill>
              </a:rPr>
              <a:t>Anomaly detection techniques dealing with images are either interested in any changes in an image over time (motion detection) or in regions which appear abnormal on the static image. This domain includes satellite imagery.</a:t>
            </a:r>
            <a:endParaRPr/>
          </a:p>
          <a:p>
            <a:pPr indent="-228600" lvl="0" marL="228600" rtl="0" algn="l">
              <a:lnSpc>
                <a:spcPct val="90000"/>
              </a:lnSpc>
              <a:spcBef>
                <a:spcPts val="1000"/>
              </a:spcBef>
              <a:spcAft>
                <a:spcPts val="0"/>
              </a:spcAft>
              <a:buClr>
                <a:schemeClr val="dk1"/>
              </a:buClr>
              <a:buSzPts val="1800"/>
              <a:buChar char="•"/>
            </a:pPr>
            <a:r>
              <a:rPr b="1" lang="en-US" sz="1800">
                <a:solidFill>
                  <a:schemeClr val="dk1"/>
                </a:solidFill>
              </a:rPr>
              <a:t>Sensor Networks: </a:t>
            </a:r>
            <a:r>
              <a:rPr lang="en-US" sz="1800">
                <a:solidFill>
                  <a:schemeClr val="dk1"/>
                </a:solidFill>
              </a:rPr>
              <a:t>Since the sensor data collected from various wireless sensors has several unique characteristics.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descr="A picture containing text, posing, group&#10;&#10;Description automatically generated" id="193" name="Google Shape;193;p2"/>
          <p:cNvPicPr preferRelativeResize="0"/>
          <p:nvPr/>
        </p:nvPicPr>
        <p:blipFill rotWithShape="1">
          <a:blip r:embed="rId3">
            <a:alphaModFix/>
          </a:blip>
          <a:srcRect b="3362" l="0" r="0" t="15115"/>
          <a:stretch/>
        </p:blipFill>
        <p:spPr>
          <a:xfrm>
            <a:off x="-44826" y="-1"/>
            <a:ext cx="12192001" cy="6858000"/>
          </a:xfrm>
          <a:prstGeom prst="rect">
            <a:avLst/>
          </a:prstGeom>
          <a:noFill/>
          <a:ln>
            <a:noFill/>
          </a:ln>
        </p:spPr>
      </p:pic>
      <p:sp>
        <p:nvSpPr>
          <p:cNvPr id="194" name="Google Shape;194;p2"/>
          <p:cNvSpPr/>
          <p:nvPr/>
        </p:nvSpPr>
        <p:spPr>
          <a:xfrm>
            <a:off x="551553" y="4716089"/>
            <a:ext cx="6288261" cy="1573149"/>
          </a:xfrm>
          <a:prstGeom prst="rect">
            <a:avLst/>
          </a:prstGeom>
          <a:solidFill>
            <a:schemeClr val="lt1">
              <a:alpha val="94901"/>
            </a:schemeClr>
          </a:solidFill>
          <a:ln cap="flat" cmpd="sng" w="12700">
            <a:solidFill>
              <a:srgbClr val="E3E3F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95" name="Google Shape;195;p2"/>
          <p:cNvSpPr txBox="1"/>
          <p:nvPr>
            <p:ph type="ctrTitle"/>
          </p:nvPr>
        </p:nvSpPr>
        <p:spPr>
          <a:xfrm>
            <a:off x="856210" y="4909985"/>
            <a:ext cx="3212386" cy="118535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Font typeface="Avenir"/>
              <a:buNone/>
            </a:pPr>
            <a:r>
              <a:rPr lang="en-US" sz="2600"/>
              <a:t>Crowd monitoring and safety analysis</a:t>
            </a:r>
            <a:endParaRPr/>
          </a:p>
        </p:txBody>
      </p:sp>
      <p:sp>
        <p:nvSpPr>
          <p:cNvPr id="196" name="Google Shape;196;p2"/>
          <p:cNvSpPr/>
          <p:nvPr/>
        </p:nvSpPr>
        <p:spPr>
          <a:xfrm>
            <a:off x="494784" y="5175711"/>
            <a:ext cx="128016" cy="65390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97" name="Google Shape;197;p2"/>
          <p:cNvSpPr/>
          <p:nvPr/>
        </p:nvSpPr>
        <p:spPr>
          <a:xfrm rot="5400000">
            <a:off x="3728936" y="5498088"/>
            <a:ext cx="1021458" cy="9144"/>
          </a:xfrm>
          <a:prstGeom prst="rect">
            <a:avLst/>
          </a:prstGeom>
          <a:solidFill>
            <a:srgbClr val="BDBD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95"/>
                                        </p:tgtEl>
                                        <p:attrNameLst>
                                          <p:attrName>style.visibility</p:attrName>
                                        </p:attrNameLst>
                                      </p:cBhvr>
                                      <p:to>
                                        <p:strVal val="visible"/>
                                      </p:to>
                                    </p:set>
                                    <p:animEffect filter="fade" transition="in">
                                      <p:cBhvr>
                                        <p:cTn dur="4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9" name="Shape 389"/>
        <p:cNvGrpSpPr/>
        <p:nvPr/>
      </p:nvGrpSpPr>
      <p:grpSpPr>
        <a:xfrm>
          <a:off x="0" y="0"/>
          <a:ext cx="0" cy="0"/>
          <a:chOff x="0" y="0"/>
          <a:chExt cx="0" cy="0"/>
        </a:xfrm>
      </p:grpSpPr>
      <p:sp>
        <p:nvSpPr>
          <p:cNvPr id="390" name="Google Shape;390;p20"/>
          <p:cNvSpPr/>
          <p:nvPr/>
        </p:nvSpPr>
        <p:spPr>
          <a:xfrm>
            <a:off x="2" y="0"/>
            <a:ext cx="121919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1" name="Google Shape;391;p20"/>
          <p:cNvSpPr txBox="1"/>
          <p:nvPr>
            <p:ph type="title"/>
          </p:nvPr>
        </p:nvSpPr>
        <p:spPr>
          <a:xfrm>
            <a:off x="1252800" y="662399"/>
            <a:ext cx="4460543" cy="1494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Crowd Disaster</a:t>
            </a:r>
            <a:endParaRPr/>
          </a:p>
        </p:txBody>
      </p:sp>
      <p:grpSp>
        <p:nvGrpSpPr>
          <p:cNvPr id="392" name="Google Shape;392;p20"/>
          <p:cNvGrpSpPr/>
          <p:nvPr/>
        </p:nvGrpSpPr>
        <p:grpSpPr>
          <a:xfrm>
            <a:off x="0" y="0"/>
            <a:ext cx="885825" cy="6858000"/>
            <a:chOff x="0" y="0"/>
            <a:chExt cx="885825" cy="6858000"/>
          </a:xfrm>
        </p:grpSpPr>
        <p:sp>
          <p:nvSpPr>
            <p:cNvPr id="393" name="Google Shape;393;p20"/>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p:spPr>
        </p:sp>
        <p:sp>
          <p:nvSpPr>
            <p:cNvPr id="394" name="Google Shape;394;p20"/>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1F3864">
                <a:alpha val="24705"/>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95" name="Google Shape;395;p20"/>
          <p:cNvSpPr txBox="1"/>
          <p:nvPr>
            <p:ph idx="1" type="body"/>
          </p:nvPr>
        </p:nvSpPr>
        <p:spPr>
          <a:xfrm>
            <a:off x="1251679" y="2286000"/>
            <a:ext cx="4475354" cy="3844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700"/>
              <a:buChar char="•"/>
            </a:pPr>
            <a:r>
              <a:rPr lang="en-US" sz="1700">
                <a:solidFill>
                  <a:schemeClr val="dk1"/>
                </a:solidFill>
              </a:rPr>
              <a:t>According to the National Crime Records Bureau figures, from 2000 to 2021, almost 6,000 people died in stampedes. </a:t>
            </a:r>
            <a:endParaRPr sz="1700">
              <a:solidFill>
                <a:schemeClr val="dk1"/>
              </a:solidFill>
            </a:endParaRPr>
          </a:p>
          <a:p>
            <a:pPr indent="-228600" lvl="0" marL="228600" rtl="0" algn="l">
              <a:lnSpc>
                <a:spcPct val="90000"/>
              </a:lnSpc>
              <a:spcBef>
                <a:spcPts val="1000"/>
              </a:spcBef>
              <a:spcAft>
                <a:spcPts val="0"/>
              </a:spcAft>
              <a:buClr>
                <a:schemeClr val="dk1"/>
              </a:buClr>
              <a:buSzPts val="1700"/>
              <a:buChar char="•"/>
            </a:pPr>
            <a:r>
              <a:rPr lang="en-US" sz="1700">
                <a:solidFill>
                  <a:schemeClr val="dk1"/>
                </a:solidFill>
              </a:rPr>
              <a:t>A 2018 study published by </a:t>
            </a:r>
            <a:r>
              <a:rPr i="1" lang="en-US" sz="1700">
                <a:solidFill>
                  <a:schemeClr val="dk1"/>
                </a:solidFill>
              </a:rPr>
              <a:t>International Journal of Disaster Risk Reduction </a:t>
            </a:r>
            <a:r>
              <a:rPr lang="en-US" sz="1700">
                <a:solidFill>
                  <a:schemeClr val="dk1"/>
                </a:solidFill>
              </a:rPr>
              <a:t>(IJDRR) points out that religious gathering and pilgrimages have been venues for 79% of the stampedes in India.</a:t>
            </a:r>
            <a:endParaRPr sz="1700">
              <a:solidFill>
                <a:schemeClr val="dk1"/>
              </a:solidFill>
            </a:endParaRPr>
          </a:p>
          <a:p>
            <a:pPr indent="-228600" lvl="0" marL="228600" rtl="0" algn="l">
              <a:lnSpc>
                <a:spcPct val="90000"/>
              </a:lnSpc>
              <a:spcBef>
                <a:spcPts val="1000"/>
              </a:spcBef>
              <a:spcAft>
                <a:spcPts val="0"/>
              </a:spcAft>
              <a:buClr>
                <a:schemeClr val="dk1"/>
              </a:buClr>
              <a:buSzPts val="1700"/>
              <a:buChar char="•"/>
            </a:pPr>
            <a:r>
              <a:rPr lang="en-US" sz="1700">
                <a:solidFill>
                  <a:schemeClr val="dk1"/>
                </a:solidFill>
              </a:rPr>
              <a:t>On 29 September 2017, a stampede broke out at the sub-urban </a:t>
            </a:r>
            <a:r>
              <a:rPr b="1" lang="en-US" sz="1700">
                <a:solidFill>
                  <a:schemeClr val="dk1"/>
                </a:solidFill>
              </a:rPr>
              <a:t>Elphinstone Road</a:t>
            </a:r>
            <a:r>
              <a:rPr lang="en-US" sz="1700">
                <a:solidFill>
                  <a:schemeClr val="dk1"/>
                </a:solidFill>
              </a:rPr>
              <a:t> railway </a:t>
            </a:r>
            <a:r>
              <a:rPr b="1" lang="en-US" sz="1700">
                <a:solidFill>
                  <a:schemeClr val="dk1"/>
                </a:solidFill>
              </a:rPr>
              <a:t>station</a:t>
            </a:r>
            <a:r>
              <a:rPr lang="en-US" sz="1700">
                <a:solidFill>
                  <a:schemeClr val="dk1"/>
                </a:solidFill>
              </a:rPr>
              <a:t> in Mumbai, India. At least 23 people were killed and 39 others were injured in the stampede.</a:t>
            </a:r>
            <a:endParaRPr sz="1700">
              <a:solidFill>
                <a:schemeClr val="dk1"/>
              </a:solidFill>
            </a:endParaRPr>
          </a:p>
        </p:txBody>
      </p:sp>
      <p:pic>
        <p:nvPicPr>
          <p:cNvPr id="396" name="Google Shape;396;p20"/>
          <p:cNvPicPr preferRelativeResize="0"/>
          <p:nvPr/>
        </p:nvPicPr>
        <p:blipFill rotWithShape="1">
          <a:blip r:embed="rId3">
            <a:alphaModFix/>
          </a:blip>
          <a:srcRect b="1" l="0" r="1" t="44"/>
          <a:stretch/>
        </p:blipFill>
        <p:spPr>
          <a:xfrm>
            <a:off x="6098193" y="645107"/>
            <a:ext cx="5176744" cy="2716590"/>
          </a:xfrm>
          <a:prstGeom prst="rect">
            <a:avLst/>
          </a:prstGeom>
          <a:noFill/>
          <a:ln>
            <a:noFill/>
          </a:ln>
          <a:effectLst>
            <a:outerShdw blurRad="149987" algn="ctr" dir="8460000" dist="250190">
              <a:srgbClr val="000000">
                <a:alpha val="27843"/>
              </a:srgbClr>
            </a:outerShdw>
          </a:effectLst>
        </p:spPr>
      </p:pic>
      <p:pic>
        <p:nvPicPr>
          <p:cNvPr descr="A picture containing person, crowd, watching, auditorium&#10;&#10;Description automatically generated" id="397" name="Google Shape;397;p20"/>
          <p:cNvPicPr preferRelativeResize="0"/>
          <p:nvPr/>
        </p:nvPicPr>
        <p:blipFill rotWithShape="1">
          <a:blip r:embed="rId4">
            <a:alphaModFix/>
          </a:blip>
          <a:srcRect b="-2" l="2852" r="8059" t="0"/>
          <a:stretch/>
        </p:blipFill>
        <p:spPr>
          <a:xfrm>
            <a:off x="6098193" y="3522563"/>
            <a:ext cx="5176744" cy="2716590"/>
          </a:xfrm>
          <a:prstGeom prst="rect">
            <a:avLst/>
          </a:prstGeom>
          <a:noFill/>
          <a:ln>
            <a:noFill/>
          </a:ln>
          <a:effectLst>
            <a:outerShdw blurRad="149987" algn="ctr" dir="8460000" dist="250190">
              <a:srgbClr val="000000">
                <a:alpha val="27843"/>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1" name="Shape 401"/>
        <p:cNvGrpSpPr/>
        <p:nvPr/>
      </p:nvGrpSpPr>
      <p:grpSpPr>
        <a:xfrm>
          <a:off x="0" y="0"/>
          <a:ext cx="0" cy="0"/>
          <a:chOff x="0" y="0"/>
          <a:chExt cx="0" cy="0"/>
        </a:xfrm>
      </p:grpSpPr>
      <p:grpSp>
        <p:nvGrpSpPr>
          <p:cNvPr id="402" name="Google Shape;402;p21"/>
          <p:cNvGrpSpPr/>
          <p:nvPr/>
        </p:nvGrpSpPr>
        <p:grpSpPr>
          <a:xfrm>
            <a:off x="1" y="0"/>
            <a:ext cx="12191996" cy="6858000"/>
            <a:chOff x="1" y="0"/>
            <a:chExt cx="12191996" cy="6858000"/>
          </a:xfrm>
        </p:grpSpPr>
        <p:sp>
          <p:nvSpPr>
            <p:cNvPr id="403" name="Google Shape;403;p21"/>
            <p:cNvSpPr/>
            <p:nvPr/>
          </p:nvSpPr>
          <p:spPr>
            <a:xfrm>
              <a:off x="1" y="0"/>
              <a:ext cx="12191996"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04" name="Google Shape;404;p21"/>
            <p:cNvSpPr/>
            <p:nvPr/>
          </p:nvSpPr>
          <p:spPr>
            <a:xfrm>
              <a:off x="1" y="0"/>
              <a:ext cx="12191996" cy="6858000"/>
            </a:xfrm>
            <a:prstGeom prst="rect">
              <a:avLst/>
            </a:prstGeom>
            <a:solidFill>
              <a:srgbClr val="1F386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05" name="Google Shape;405;p21"/>
          <p:cNvSpPr/>
          <p:nvPr/>
        </p:nvSpPr>
        <p:spPr>
          <a:xfrm>
            <a:off x="0" y="0"/>
            <a:ext cx="12191999" cy="6551875"/>
          </a:xfrm>
          <a:custGeom>
            <a:rect b="b" l="l" r="r" t="t"/>
            <a:pathLst>
              <a:path extrusionOk="0" h="6551875" w="12191999">
                <a:moveTo>
                  <a:pt x="0" y="0"/>
                </a:moveTo>
                <a:lnTo>
                  <a:pt x="12191999" y="0"/>
                </a:lnTo>
                <a:lnTo>
                  <a:pt x="12191999" y="6181404"/>
                </a:lnTo>
                <a:lnTo>
                  <a:pt x="12190147" y="6181361"/>
                </a:lnTo>
                <a:lnTo>
                  <a:pt x="12129821" y="6173424"/>
                </a:lnTo>
                <a:lnTo>
                  <a:pt x="12077433" y="6162311"/>
                </a:lnTo>
                <a:lnTo>
                  <a:pt x="12031397" y="6148023"/>
                </a:lnTo>
                <a:lnTo>
                  <a:pt x="11990121" y="6132148"/>
                </a:lnTo>
                <a:lnTo>
                  <a:pt x="11953609" y="6113098"/>
                </a:lnTo>
                <a:lnTo>
                  <a:pt x="11915509" y="6094048"/>
                </a:lnTo>
                <a:lnTo>
                  <a:pt x="11877409" y="6074998"/>
                </a:lnTo>
                <a:lnTo>
                  <a:pt x="11840897" y="6059123"/>
                </a:lnTo>
                <a:lnTo>
                  <a:pt x="11799621" y="6043248"/>
                </a:lnTo>
                <a:lnTo>
                  <a:pt x="11753583" y="6027373"/>
                </a:lnTo>
                <a:lnTo>
                  <a:pt x="11701197" y="6016261"/>
                </a:lnTo>
                <a:lnTo>
                  <a:pt x="11640871" y="6009911"/>
                </a:lnTo>
                <a:lnTo>
                  <a:pt x="11572609" y="6006736"/>
                </a:lnTo>
                <a:lnTo>
                  <a:pt x="11504347" y="6009911"/>
                </a:lnTo>
                <a:lnTo>
                  <a:pt x="11444021" y="6016261"/>
                </a:lnTo>
                <a:lnTo>
                  <a:pt x="11391633" y="6027373"/>
                </a:lnTo>
                <a:lnTo>
                  <a:pt x="11345597" y="6043248"/>
                </a:lnTo>
                <a:lnTo>
                  <a:pt x="11304321" y="6059123"/>
                </a:lnTo>
                <a:lnTo>
                  <a:pt x="11267809" y="6074998"/>
                </a:lnTo>
                <a:lnTo>
                  <a:pt x="11229709" y="6094048"/>
                </a:lnTo>
                <a:lnTo>
                  <a:pt x="11191609" y="6113098"/>
                </a:lnTo>
                <a:lnTo>
                  <a:pt x="11155097" y="6132148"/>
                </a:lnTo>
                <a:lnTo>
                  <a:pt x="11113821" y="6148023"/>
                </a:lnTo>
                <a:lnTo>
                  <a:pt x="11067783" y="6162311"/>
                </a:lnTo>
                <a:lnTo>
                  <a:pt x="11015397" y="6173423"/>
                </a:lnTo>
                <a:lnTo>
                  <a:pt x="10955071" y="6181361"/>
                </a:lnTo>
                <a:lnTo>
                  <a:pt x="10886809" y="6182948"/>
                </a:lnTo>
                <a:lnTo>
                  <a:pt x="10818547" y="6181361"/>
                </a:lnTo>
                <a:lnTo>
                  <a:pt x="10758221" y="6173423"/>
                </a:lnTo>
                <a:lnTo>
                  <a:pt x="10705833" y="6162311"/>
                </a:lnTo>
                <a:lnTo>
                  <a:pt x="10659797" y="6148023"/>
                </a:lnTo>
                <a:lnTo>
                  <a:pt x="10618521" y="6132148"/>
                </a:lnTo>
                <a:lnTo>
                  <a:pt x="10582009" y="6113098"/>
                </a:lnTo>
                <a:lnTo>
                  <a:pt x="10543909" y="6094048"/>
                </a:lnTo>
                <a:lnTo>
                  <a:pt x="10505809" y="6074998"/>
                </a:lnTo>
                <a:lnTo>
                  <a:pt x="10469297" y="6059123"/>
                </a:lnTo>
                <a:lnTo>
                  <a:pt x="10428021" y="6043248"/>
                </a:lnTo>
                <a:lnTo>
                  <a:pt x="10381983" y="6027373"/>
                </a:lnTo>
                <a:lnTo>
                  <a:pt x="10329597" y="6016261"/>
                </a:lnTo>
                <a:lnTo>
                  <a:pt x="10269271" y="6009911"/>
                </a:lnTo>
                <a:lnTo>
                  <a:pt x="10201009" y="6006736"/>
                </a:lnTo>
                <a:lnTo>
                  <a:pt x="10132747" y="6009911"/>
                </a:lnTo>
                <a:lnTo>
                  <a:pt x="10072421" y="6016261"/>
                </a:lnTo>
                <a:lnTo>
                  <a:pt x="10020033" y="6027373"/>
                </a:lnTo>
                <a:lnTo>
                  <a:pt x="9973997" y="6043248"/>
                </a:lnTo>
                <a:lnTo>
                  <a:pt x="9932721" y="6059123"/>
                </a:lnTo>
                <a:lnTo>
                  <a:pt x="9896209" y="6074998"/>
                </a:lnTo>
                <a:lnTo>
                  <a:pt x="9820009" y="6113098"/>
                </a:lnTo>
                <a:lnTo>
                  <a:pt x="9783497" y="6132148"/>
                </a:lnTo>
                <a:lnTo>
                  <a:pt x="9742221" y="6148023"/>
                </a:lnTo>
                <a:lnTo>
                  <a:pt x="9696183" y="6162311"/>
                </a:lnTo>
                <a:lnTo>
                  <a:pt x="9643797" y="6173423"/>
                </a:lnTo>
                <a:lnTo>
                  <a:pt x="9583471" y="6181361"/>
                </a:lnTo>
                <a:lnTo>
                  <a:pt x="9515209" y="6182948"/>
                </a:lnTo>
                <a:lnTo>
                  <a:pt x="9446947" y="6181361"/>
                </a:lnTo>
                <a:lnTo>
                  <a:pt x="9386621" y="6173423"/>
                </a:lnTo>
                <a:lnTo>
                  <a:pt x="9334233" y="6162311"/>
                </a:lnTo>
                <a:lnTo>
                  <a:pt x="9288197" y="6148023"/>
                </a:lnTo>
                <a:lnTo>
                  <a:pt x="9246921" y="6132148"/>
                </a:lnTo>
                <a:lnTo>
                  <a:pt x="9210409" y="6113098"/>
                </a:lnTo>
                <a:lnTo>
                  <a:pt x="9172309" y="6094048"/>
                </a:lnTo>
                <a:lnTo>
                  <a:pt x="9134209" y="6074998"/>
                </a:lnTo>
                <a:lnTo>
                  <a:pt x="9097697" y="6059123"/>
                </a:lnTo>
                <a:lnTo>
                  <a:pt x="9056421" y="6043248"/>
                </a:lnTo>
                <a:lnTo>
                  <a:pt x="9010383" y="6027373"/>
                </a:lnTo>
                <a:lnTo>
                  <a:pt x="8957997" y="6016261"/>
                </a:lnTo>
                <a:lnTo>
                  <a:pt x="8897671" y="6009911"/>
                </a:lnTo>
                <a:lnTo>
                  <a:pt x="8827821" y="6006736"/>
                </a:lnTo>
                <a:lnTo>
                  <a:pt x="8761147" y="6009911"/>
                </a:lnTo>
                <a:lnTo>
                  <a:pt x="8700821" y="6016261"/>
                </a:lnTo>
                <a:lnTo>
                  <a:pt x="8648433" y="6027373"/>
                </a:lnTo>
                <a:lnTo>
                  <a:pt x="8602397" y="6043248"/>
                </a:lnTo>
                <a:lnTo>
                  <a:pt x="8561121" y="6059123"/>
                </a:lnTo>
                <a:lnTo>
                  <a:pt x="8524609" y="6074998"/>
                </a:lnTo>
                <a:lnTo>
                  <a:pt x="8486509" y="6094048"/>
                </a:lnTo>
                <a:lnTo>
                  <a:pt x="8448409" y="6113098"/>
                </a:lnTo>
                <a:lnTo>
                  <a:pt x="8411897" y="6132148"/>
                </a:lnTo>
                <a:lnTo>
                  <a:pt x="8370622" y="6148023"/>
                </a:lnTo>
                <a:lnTo>
                  <a:pt x="8324584" y="6162311"/>
                </a:lnTo>
                <a:lnTo>
                  <a:pt x="8272197" y="6173423"/>
                </a:lnTo>
                <a:lnTo>
                  <a:pt x="8211872" y="6181361"/>
                </a:lnTo>
                <a:lnTo>
                  <a:pt x="8143609" y="6182948"/>
                </a:lnTo>
                <a:lnTo>
                  <a:pt x="8075347" y="6181361"/>
                </a:lnTo>
                <a:lnTo>
                  <a:pt x="8015022" y="6173423"/>
                </a:lnTo>
                <a:lnTo>
                  <a:pt x="7962634" y="6162311"/>
                </a:lnTo>
                <a:lnTo>
                  <a:pt x="7916597" y="6148023"/>
                </a:lnTo>
                <a:lnTo>
                  <a:pt x="7875322" y="6132148"/>
                </a:lnTo>
                <a:lnTo>
                  <a:pt x="7838809" y="6113098"/>
                </a:lnTo>
                <a:lnTo>
                  <a:pt x="7800709" y="6094048"/>
                </a:lnTo>
                <a:lnTo>
                  <a:pt x="7762609" y="6074998"/>
                </a:lnTo>
                <a:lnTo>
                  <a:pt x="7726097" y="6059123"/>
                </a:lnTo>
                <a:lnTo>
                  <a:pt x="7684822" y="6043248"/>
                </a:lnTo>
                <a:lnTo>
                  <a:pt x="7638784" y="6027373"/>
                </a:lnTo>
                <a:lnTo>
                  <a:pt x="7586397" y="6016261"/>
                </a:lnTo>
                <a:lnTo>
                  <a:pt x="7526072" y="6009911"/>
                </a:lnTo>
                <a:lnTo>
                  <a:pt x="7457809" y="6006736"/>
                </a:lnTo>
                <a:lnTo>
                  <a:pt x="7389547" y="6009911"/>
                </a:lnTo>
                <a:lnTo>
                  <a:pt x="7329222" y="6016261"/>
                </a:lnTo>
                <a:lnTo>
                  <a:pt x="7276834" y="6027373"/>
                </a:lnTo>
                <a:lnTo>
                  <a:pt x="7230797" y="6043248"/>
                </a:lnTo>
                <a:lnTo>
                  <a:pt x="7189522" y="6059123"/>
                </a:lnTo>
                <a:lnTo>
                  <a:pt x="7153009" y="6074998"/>
                </a:lnTo>
                <a:lnTo>
                  <a:pt x="7114909" y="6094048"/>
                </a:lnTo>
                <a:lnTo>
                  <a:pt x="7076809" y="6113098"/>
                </a:lnTo>
                <a:lnTo>
                  <a:pt x="7040297" y="6132148"/>
                </a:lnTo>
                <a:lnTo>
                  <a:pt x="6999022" y="6148023"/>
                </a:lnTo>
                <a:lnTo>
                  <a:pt x="6952984" y="6162311"/>
                </a:lnTo>
                <a:lnTo>
                  <a:pt x="6900597" y="6173423"/>
                </a:lnTo>
                <a:lnTo>
                  <a:pt x="6840272" y="6181361"/>
                </a:lnTo>
                <a:lnTo>
                  <a:pt x="6781800" y="6182721"/>
                </a:lnTo>
                <a:lnTo>
                  <a:pt x="6723328" y="6181361"/>
                </a:lnTo>
                <a:lnTo>
                  <a:pt x="6663003" y="6173423"/>
                </a:lnTo>
                <a:lnTo>
                  <a:pt x="6610615" y="6162311"/>
                </a:lnTo>
                <a:lnTo>
                  <a:pt x="6564578" y="6148023"/>
                </a:lnTo>
                <a:lnTo>
                  <a:pt x="6523303" y="6132148"/>
                </a:lnTo>
                <a:lnTo>
                  <a:pt x="6486790" y="6113098"/>
                </a:lnTo>
                <a:lnTo>
                  <a:pt x="6448690" y="6094048"/>
                </a:lnTo>
                <a:lnTo>
                  <a:pt x="6410590" y="6074998"/>
                </a:lnTo>
                <a:lnTo>
                  <a:pt x="6374078" y="6059123"/>
                </a:lnTo>
                <a:lnTo>
                  <a:pt x="6332803" y="6043248"/>
                </a:lnTo>
                <a:lnTo>
                  <a:pt x="6286765" y="6027373"/>
                </a:lnTo>
                <a:lnTo>
                  <a:pt x="6234378" y="6016261"/>
                </a:lnTo>
                <a:lnTo>
                  <a:pt x="6174053" y="6009911"/>
                </a:lnTo>
                <a:lnTo>
                  <a:pt x="6105790" y="6006736"/>
                </a:lnTo>
                <a:lnTo>
                  <a:pt x="6096000" y="6007191"/>
                </a:lnTo>
                <a:lnTo>
                  <a:pt x="6086211" y="6006736"/>
                </a:lnTo>
                <a:lnTo>
                  <a:pt x="6017949" y="6009911"/>
                </a:lnTo>
                <a:lnTo>
                  <a:pt x="5957622" y="6016261"/>
                </a:lnTo>
                <a:lnTo>
                  <a:pt x="5905235" y="6027373"/>
                </a:lnTo>
                <a:lnTo>
                  <a:pt x="5859197" y="6043248"/>
                </a:lnTo>
                <a:lnTo>
                  <a:pt x="5817922" y="6059123"/>
                </a:lnTo>
                <a:lnTo>
                  <a:pt x="5781409" y="6074998"/>
                </a:lnTo>
                <a:lnTo>
                  <a:pt x="5743309" y="6094048"/>
                </a:lnTo>
                <a:lnTo>
                  <a:pt x="5705211" y="6113098"/>
                </a:lnTo>
                <a:lnTo>
                  <a:pt x="5668697" y="6132148"/>
                </a:lnTo>
                <a:lnTo>
                  <a:pt x="5627422" y="6148023"/>
                </a:lnTo>
                <a:lnTo>
                  <a:pt x="5581384" y="6162311"/>
                </a:lnTo>
                <a:lnTo>
                  <a:pt x="5528997" y="6173423"/>
                </a:lnTo>
                <a:lnTo>
                  <a:pt x="5468672" y="6181361"/>
                </a:lnTo>
                <a:lnTo>
                  <a:pt x="5410200" y="6182721"/>
                </a:lnTo>
                <a:lnTo>
                  <a:pt x="5351728" y="6181361"/>
                </a:lnTo>
                <a:lnTo>
                  <a:pt x="5291402" y="6173423"/>
                </a:lnTo>
                <a:lnTo>
                  <a:pt x="5239015" y="6162311"/>
                </a:lnTo>
                <a:lnTo>
                  <a:pt x="5192979" y="6148023"/>
                </a:lnTo>
                <a:lnTo>
                  <a:pt x="5151703" y="6132148"/>
                </a:lnTo>
                <a:lnTo>
                  <a:pt x="5115190" y="6113098"/>
                </a:lnTo>
                <a:lnTo>
                  <a:pt x="5077092" y="6094048"/>
                </a:lnTo>
                <a:lnTo>
                  <a:pt x="5038990" y="6074998"/>
                </a:lnTo>
                <a:lnTo>
                  <a:pt x="5002479" y="6059123"/>
                </a:lnTo>
                <a:lnTo>
                  <a:pt x="4961203" y="6043248"/>
                </a:lnTo>
                <a:lnTo>
                  <a:pt x="4915166" y="6027373"/>
                </a:lnTo>
                <a:lnTo>
                  <a:pt x="4862778" y="6016261"/>
                </a:lnTo>
                <a:lnTo>
                  <a:pt x="4802454" y="6009911"/>
                </a:lnTo>
                <a:lnTo>
                  <a:pt x="4734190" y="6006736"/>
                </a:lnTo>
                <a:lnTo>
                  <a:pt x="4665929" y="6009911"/>
                </a:lnTo>
                <a:lnTo>
                  <a:pt x="4605603" y="6016261"/>
                </a:lnTo>
                <a:lnTo>
                  <a:pt x="4553217" y="6027373"/>
                </a:lnTo>
                <a:lnTo>
                  <a:pt x="4507178" y="6043248"/>
                </a:lnTo>
                <a:lnTo>
                  <a:pt x="4465903" y="6059123"/>
                </a:lnTo>
                <a:lnTo>
                  <a:pt x="4429390" y="6074998"/>
                </a:lnTo>
                <a:lnTo>
                  <a:pt x="4353190" y="6113098"/>
                </a:lnTo>
                <a:lnTo>
                  <a:pt x="4316678" y="6132148"/>
                </a:lnTo>
                <a:lnTo>
                  <a:pt x="4275403" y="6148023"/>
                </a:lnTo>
                <a:lnTo>
                  <a:pt x="4229365" y="6162311"/>
                </a:lnTo>
                <a:lnTo>
                  <a:pt x="4176978" y="6173423"/>
                </a:lnTo>
                <a:lnTo>
                  <a:pt x="4116653" y="6181361"/>
                </a:lnTo>
                <a:lnTo>
                  <a:pt x="4048390" y="6182948"/>
                </a:lnTo>
                <a:lnTo>
                  <a:pt x="3980128" y="6181361"/>
                </a:lnTo>
                <a:lnTo>
                  <a:pt x="3919803" y="6173423"/>
                </a:lnTo>
                <a:lnTo>
                  <a:pt x="3867415" y="6162311"/>
                </a:lnTo>
                <a:lnTo>
                  <a:pt x="3821378" y="6148023"/>
                </a:lnTo>
                <a:lnTo>
                  <a:pt x="3780103" y="6132148"/>
                </a:lnTo>
                <a:lnTo>
                  <a:pt x="3743590" y="6113098"/>
                </a:lnTo>
                <a:lnTo>
                  <a:pt x="3705490" y="6094048"/>
                </a:lnTo>
                <a:lnTo>
                  <a:pt x="3667390" y="6074998"/>
                </a:lnTo>
                <a:lnTo>
                  <a:pt x="3630878" y="6059123"/>
                </a:lnTo>
                <a:lnTo>
                  <a:pt x="3589603" y="6043248"/>
                </a:lnTo>
                <a:lnTo>
                  <a:pt x="3543565" y="6027373"/>
                </a:lnTo>
                <a:lnTo>
                  <a:pt x="3491178" y="6016261"/>
                </a:lnTo>
                <a:lnTo>
                  <a:pt x="3430853" y="6009911"/>
                </a:lnTo>
                <a:lnTo>
                  <a:pt x="3361003" y="6006736"/>
                </a:lnTo>
                <a:lnTo>
                  <a:pt x="3294328" y="6009911"/>
                </a:lnTo>
                <a:lnTo>
                  <a:pt x="3234003" y="6016261"/>
                </a:lnTo>
                <a:lnTo>
                  <a:pt x="3181615" y="6027373"/>
                </a:lnTo>
                <a:lnTo>
                  <a:pt x="3135578" y="6043248"/>
                </a:lnTo>
                <a:lnTo>
                  <a:pt x="3094303" y="6059123"/>
                </a:lnTo>
                <a:lnTo>
                  <a:pt x="3057790" y="6074998"/>
                </a:lnTo>
                <a:lnTo>
                  <a:pt x="3019690" y="6094048"/>
                </a:lnTo>
                <a:lnTo>
                  <a:pt x="2981590" y="6113098"/>
                </a:lnTo>
                <a:lnTo>
                  <a:pt x="2945078" y="6132148"/>
                </a:lnTo>
                <a:lnTo>
                  <a:pt x="2903803" y="6148023"/>
                </a:lnTo>
                <a:lnTo>
                  <a:pt x="2857765" y="6162311"/>
                </a:lnTo>
                <a:lnTo>
                  <a:pt x="2805378" y="6173423"/>
                </a:lnTo>
                <a:lnTo>
                  <a:pt x="2745053" y="6181361"/>
                </a:lnTo>
                <a:lnTo>
                  <a:pt x="2676790" y="6182948"/>
                </a:lnTo>
                <a:lnTo>
                  <a:pt x="2608528" y="6181361"/>
                </a:lnTo>
                <a:lnTo>
                  <a:pt x="2548203" y="6173423"/>
                </a:lnTo>
                <a:lnTo>
                  <a:pt x="2495815" y="6162311"/>
                </a:lnTo>
                <a:lnTo>
                  <a:pt x="2449778" y="6148023"/>
                </a:lnTo>
                <a:lnTo>
                  <a:pt x="2408503" y="6132148"/>
                </a:lnTo>
                <a:lnTo>
                  <a:pt x="2371990" y="6113098"/>
                </a:lnTo>
                <a:lnTo>
                  <a:pt x="2333890" y="6094048"/>
                </a:lnTo>
                <a:lnTo>
                  <a:pt x="2295790" y="6074998"/>
                </a:lnTo>
                <a:lnTo>
                  <a:pt x="2259278" y="6059123"/>
                </a:lnTo>
                <a:lnTo>
                  <a:pt x="2218003" y="6043248"/>
                </a:lnTo>
                <a:lnTo>
                  <a:pt x="2171965" y="6027373"/>
                </a:lnTo>
                <a:lnTo>
                  <a:pt x="2119578" y="6016261"/>
                </a:lnTo>
                <a:lnTo>
                  <a:pt x="2059253" y="6009911"/>
                </a:lnTo>
                <a:lnTo>
                  <a:pt x="1990990" y="6006736"/>
                </a:lnTo>
                <a:lnTo>
                  <a:pt x="1922728" y="6009911"/>
                </a:lnTo>
                <a:lnTo>
                  <a:pt x="1862403" y="6016261"/>
                </a:lnTo>
                <a:lnTo>
                  <a:pt x="1810015" y="6027373"/>
                </a:lnTo>
                <a:lnTo>
                  <a:pt x="1763978" y="6043248"/>
                </a:lnTo>
                <a:lnTo>
                  <a:pt x="1722703" y="6059123"/>
                </a:lnTo>
                <a:lnTo>
                  <a:pt x="1686190" y="6074998"/>
                </a:lnTo>
                <a:lnTo>
                  <a:pt x="1648090" y="6094048"/>
                </a:lnTo>
                <a:lnTo>
                  <a:pt x="1609990" y="6113098"/>
                </a:lnTo>
                <a:lnTo>
                  <a:pt x="1573478" y="6132148"/>
                </a:lnTo>
                <a:lnTo>
                  <a:pt x="1532203" y="6148023"/>
                </a:lnTo>
                <a:lnTo>
                  <a:pt x="1486165" y="6162311"/>
                </a:lnTo>
                <a:lnTo>
                  <a:pt x="1433778" y="6173423"/>
                </a:lnTo>
                <a:lnTo>
                  <a:pt x="1373453" y="6181361"/>
                </a:lnTo>
                <a:lnTo>
                  <a:pt x="1305190" y="6182948"/>
                </a:lnTo>
                <a:lnTo>
                  <a:pt x="1236928" y="6181361"/>
                </a:lnTo>
                <a:lnTo>
                  <a:pt x="1176603" y="6173423"/>
                </a:lnTo>
                <a:lnTo>
                  <a:pt x="1124215" y="6162311"/>
                </a:lnTo>
                <a:lnTo>
                  <a:pt x="1078178" y="6148023"/>
                </a:lnTo>
                <a:lnTo>
                  <a:pt x="1036903" y="6132148"/>
                </a:lnTo>
                <a:lnTo>
                  <a:pt x="1000390" y="6113098"/>
                </a:lnTo>
                <a:lnTo>
                  <a:pt x="962290" y="6094048"/>
                </a:lnTo>
                <a:lnTo>
                  <a:pt x="924190" y="6074998"/>
                </a:lnTo>
                <a:lnTo>
                  <a:pt x="887678" y="6059123"/>
                </a:lnTo>
                <a:lnTo>
                  <a:pt x="846403" y="6043248"/>
                </a:lnTo>
                <a:lnTo>
                  <a:pt x="800365" y="6027373"/>
                </a:lnTo>
                <a:lnTo>
                  <a:pt x="747978" y="6016261"/>
                </a:lnTo>
                <a:lnTo>
                  <a:pt x="687653" y="6009911"/>
                </a:lnTo>
                <a:lnTo>
                  <a:pt x="619390" y="6006736"/>
                </a:lnTo>
                <a:lnTo>
                  <a:pt x="551128" y="6009911"/>
                </a:lnTo>
                <a:lnTo>
                  <a:pt x="490803" y="6016261"/>
                </a:lnTo>
                <a:lnTo>
                  <a:pt x="438415" y="6027373"/>
                </a:lnTo>
                <a:lnTo>
                  <a:pt x="392378" y="6043248"/>
                </a:lnTo>
                <a:lnTo>
                  <a:pt x="351103" y="6059123"/>
                </a:lnTo>
                <a:lnTo>
                  <a:pt x="314590" y="6074998"/>
                </a:lnTo>
                <a:lnTo>
                  <a:pt x="276490" y="6094048"/>
                </a:lnTo>
                <a:lnTo>
                  <a:pt x="238390" y="6113098"/>
                </a:lnTo>
                <a:lnTo>
                  <a:pt x="201878" y="6132148"/>
                </a:lnTo>
                <a:lnTo>
                  <a:pt x="160603" y="6148023"/>
                </a:lnTo>
                <a:lnTo>
                  <a:pt x="114565" y="6162311"/>
                </a:lnTo>
                <a:lnTo>
                  <a:pt x="62178" y="6173423"/>
                </a:lnTo>
                <a:lnTo>
                  <a:pt x="1853" y="6181361"/>
                </a:lnTo>
                <a:lnTo>
                  <a:pt x="1" y="6181404"/>
                </a:lnTo>
                <a:lnTo>
                  <a:pt x="1" y="6551875"/>
                </a:lnTo>
                <a:lnTo>
                  <a:pt x="0" y="6551875"/>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6" name="Google Shape;406;p21"/>
          <p:cNvSpPr txBox="1"/>
          <p:nvPr>
            <p:ph type="title"/>
          </p:nvPr>
        </p:nvSpPr>
        <p:spPr>
          <a:xfrm>
            <a:off x="761996" y="662400"/>
            <a:ext cx="10668004" cy="111329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Future scope</a:t>
            </a:r>
            <a:endParaRPr/>
          </a:p>
        </p:txBody>
      </p:sp>
      <p:sp>
        <p:nvSpPr>
          <p:cNvPr id="407" name="Google Shape;407;p21"/>
          <p:cNvSpPr txBox="1"/>
          <p:nvPr>
            <p:ph idx="1" type="body"/>
          </p:nvPr>
        </p:nvSpPr>
        <p:spPr>
          <a:xfrm>
            <a:off x="761996" y="2286000"/>
            <a:ext cx="10668004" cy="34267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solidFill>
                  <a:schemeClr val="dk1"/>
                </a:solidFill>
              </a:rPr>
              <a:t>For future work, we will investigate how to improve the result of video anomaly detection by active learning having human feedback to update the learned model for better detection and reduced false alarms. One idea is to add a supervised module to the current system, which the supervised module works only on the video segments filtered by our proposed method, then train a discriminative model to classify anomalies when enough video data has been acquired.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1" name="Shape 411"/>
        <p:cNvGrpSpPr/>
        <p:nvPr/>
      </p:nvGrpSpPr>
      <p:grpSpPr>
        <a:xfrm>
          <a:off x="0" y="0"/>
          <a:ext cx="0" cy="0"/>
          <a:chOff x="0" y="0"/>
          <a:chExt cx="0" cy="0"/>
        </a:xfrm>
      </p:grpSpPr>
      <p:grpSp>
        <p:nvGrpSpPr>
          <p:cNvPr id="412" name="Google Shape;412;p22"/>
          <p:cNvGrpSpPr/>
          <p:nvPr/>
        </p:nvGrpSpPr>
        <p:grpSpPr>
          <a:xfrm>
            <a:off x="1" y="0"/>
            <a:ext cx="12191996" cy="6858000"/>
            <a:chOff x="1" y="0"/>
            <a:chExt cx="12191996" cy="6858000"/>
          </a:xfrm>
        </p:grpSpPr>
        <p:sp>
          <p:nvSpPr>
            <p:cNvPr id="413" name="Google Shape;413;p22"/>
            <p:cNvSpPr/>
            <p:nvPr/>
          </p:nvSpPr>
          <p:spPr>
            <a:xfrm>
              <a:off x="1" y="0"/>
              <a:ext cx="12191996"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Google Shape;414;p22"/>
            <p:cNvSpPr/>
            <p:nvPr/>
          </p:nvSpPr>
          <p:spPr>
            <a:xfrm>
              <a:off x="1" y="0"/>
              <a:ext cx="12191996" cy="6858000"/>
            </a:xfrm>
            <a:prstGeom prst="rect">
              <a:avLst/>
            </a:prstGeom>
            <a:solidFill>
              <a:srgbClr val="1F386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15" name="Google Shape;415;p22"/>
          <p:cNvSpPr/>
          <p:nvPr/>
        </p:nvSpPr>
        <p:spPr>
          <a:xfrm>
            <a:off x="0" y="0"/>
            <a:ext cx="12191999" cy="6551875"/>
          </a:xfrm>
          <a:custGeom>
            <a:rect b="b" l="l" r="r" t="t"/>
            <a:pathLst>
              <a:path extrusionOk="0" h="6551875" w="12191999">
                <a:moveTo>
                  <a:pt x="0" y="0"/>
                </a:moveTo>
                <a:lnTo>
                  <a:pt x="12191999" y="0"/>
                </a:lnTo>
                <a:lnTo>
                  <a:pt x="12191999" y="6181404"/>
                </a:lnTo>
                <a:lnTo>
                  <a:pt x="12190147" y="6181361"/>
                </a:lnTo>
                <a:lnTo>
                  <a:pt x="12129821" y="6173424"/>
                </a:lnTo>
                <a:lnTo>
                  <a:pt x="12077433" y="6162311"/>
                </a:lnTo>
                <a:lnTo>
                  <a:pt x="12031397" y="6148023"/>
                </a:lnTo>
                <a:lnTo>
                  <a:pt x="11990121" y="6132148"/>
                </a:lnTo>
                <a:lnTo>
                  <a:pt x="11953609" y="6113098"/>
                </a:lnTo>
                <a:lnTo>
                  <a:pt x="11915509" y="6094048"/>
                </a:lnTo>
                <a:lnTo>
                  <a:pt x="11877409" y="6074998"/>
                </a:lnTo>
                <a:lnTo>
                  <a:pt x="11840897" y="6059123"/>
                </a:lnTo>
                <a:lnTo>
                  <a:pt x="11799621" y="6043248"/>
                </a:lnTo>
                <a:lnTo>
                  <a:pt x="11753583" y="6027373"/>
                </a:lnTo>
                <a:lnTo>
                  <a:pt x="11701197" y="6016261"/>
                </a:lnTo>
                <a:lnTo>
                  <a:pt x="11640871" y="6009911"/>
                </a:lnTo>
                <a:lnTo>
                  <a:pt x="11572609" y="6006736"/>
                </a:lnTo>
                <a:lnTo>
                  <a:pt x="11504347" y="6009911"/>
                </a:lnTo>
                <a:lnTo>
                  <a:pt x="11444021" y="6016261"/>
                </a:lnTo>
                <a:lnTo>
                  <a:pt x="11391633" y="6027373"/>
                </a:lnTo>
                <a:lnTo>
                  <a:pt x="11345597" y="6043248"/>
                </a:lnTo>
                <a:lnTo>
                  <a:pt x="11304321" y="6059123"/>
                </a:lnTo>
                <a:lnTo>
                  <a:pt x="11267809" y="6074998"/>
                </a:lnTo>
                <a:lnTo>
                  <a:pt x="11229709" y="6094048"/>
                </a:lnTo>
                <a:lnTo>
                  <a:pt x="11191609" y="6113098"/>
                </a:lnTo>
                <a:lnTo>
                  <a:pt x="11155097" y="6132148"/>
                </a:lnTo>
                <a:lnTo>
                  <a:pt x="11113821" y="6148023"/>
                </a:lnTo>
                <a:lnTo>
                  <a:pt x="11067783" y="6162311"/>
                </a:lnTo>
                <a:lnTo>
                  <a:pt x="11015397" y="6173423"/>
                </a:lnTo>
                <a:lnTo>
                  <a:pt x="10955071" y="6181361"/>
                </a:lnTo>
                <a:lnTo>
                  <a:pt x="10886809" y="6182948"/>
                </a:lnTo>
                <a:lnTo>
                  <a:pt x="10818547" y="6181361"/>
                </a:lnTo>
                <a:lnTo>
                  <a:pt x="10758221" y="6173423"/>
                </a:lnTo>
                <a:lnTo>
                  <a:pt x="10705833" y="6162311"/>
                </a:lnTo>
                <a:lnTo>
                  <a:pt x="10659797" y="6148023"/>
                </a:lnTo>
                <a:lnTo>
                  <a:pt x="10618521" y="6132148"/>
                </a:lnTo>
                <a:lnTo>
                  <a:pt x="10582009" y="6113098"/>
                </a:lnTo>
                <a:lnTo>
                  <a:pt x="10543909" y="6094048"/>
                </a:lnTo>
                <a:lnTo>
                  <a:pt x="10505809" y="6074998"/>
                </a:lnTo>
                <a:lnTo>
                  <a:pt x="10469297" y="6059123"/>
                </a:lnTo>
                <a:lnTo>
                  <a:pt x="10428021" y="6043248"/>
                </a:lnTo>
                <a:lnTo>
                  <a:pt x="10381983" y="6027373"/>
                </a:lnTo>
                <a:lnTo>
                  <a:pt x="10329597" y="6016261"/>
                </a:lnTo>
                <a:lnTo>
                  <a:pt x="10269271" y="6009911"/>
                </a:lnTo>
                <a:lnTo>
                  <a:pt x="10201009" y="6006736"/>
                </a:lnTo>
                <a:lnTo>
                  <a:pt x="10132747" y="6009911"/>
                </a:lnTo>
                <a:lnTo>
                  <a:pt x="10072421" y="6016261"/>
                </a:lnTo>
                <a:lnTo>
                  <a:pt x="10020033" y="6027373"/>
                </a:lnTo>
                <a:lnTo>
                  <a:pt x="9973997" y="6043248"/>
                </a:lnTo>
                <a:lnTo>
                  <a:pt x="9932721" y="6059123"/>
                </a:lnTo>
                <a:lnTo>
                  <a:pt x="9896209" y="6074998"/>
                </a:lnTo>
                <a:lnTo>
                  <a:pt x="9820009" y="6113098"/>
                </a:lnTo>
                <a:lnTo>
                  <a:pt x="9783497" y="6132148"/>
                </a:lnTo>
                <a:lnTo>
                  <a:pt x="9742221" y="6148023"/>
                </a:lnTo>
                <a:lnTo>
                  <a:pt x="9696183" y="6162311"/>
                </a:lnTo>
                <a:lnTo>
                  <a:pt x="9643797" y="6173423"/>
                </a:lnTo>
                <a:lnTo>
                  <a:pt x="9583471" y="6181361"/>
                </a:lnTo>
                <a:lnTo>
                  <a:pt x="9515209" y="6182948"/>
                </a:lnTo>
                <a:lnTo>
                  <a:pt x="9446947" y="6181361"/>
                </a:lnTo>
                <a:lnTo>
                  <a:pt x="9386621" y="6173423"/>
                </a:lnTo>
                <a:lnTo>
                  <a:pt x="9334233" y="6162311"/>
                </a:lnTo>
                <a:lnTo>
                  <a:pt x="9288197" y="6148023"/>
                </a:lnTo>
                <a:lnTo>
                  <a:pt x="9246921" y="6132148"/>
                </a:lnTo>
                <a:lnTo>
                  <a:pt x="9210409" y="6113098"/>
                </a:lnTo>
                <a:lnTo>
                  <a:pt x="9172309" y="6094048"/>
                </a:lnTo>
                <a:lnTo>
                  <a:pt x="9134209" y="6074998"/>
                </a:lnTo>
                <a:lnTo>
                  <a:pt x="9097697" y="6059123"/>
                </a:lnTo>
                <a:lnTo>
                  <a:pt x="9056421" y="6043248"/>
                </a:lnTo>
                <a:lnTo>
                  <a:pt x="9010383" y="6027373"/>
                </a:lnTo>
                <a:lnTo>
                  <a:pt x="8957997" y="6016261"/>
                </a:lnTo>
                <a:lnTo>
                  <a:pt x="8897671" y="6009911"/>
                </a:lnTo>
                <a:lnTo>
                  <a:pt x="8827821" y="6006736"/>
                </a:lnTo>
                <a:lnTo>
                  <a:pt x="8761147" y="6009911"/>
                </a:lnTo>
                <a:lnTo>
                  <a:pt x="8700821" y="6016261"/>
                </a:lnTo>
                <a:lnTo>
                  <a:pt x="8648433" y="6027373"/>
                </a:lnTo>
                <a:lnTo>
                  <a:pt x="8602397" y="6043248"/>
                </a:lnTo>
                <a:lnTo>
                  <a:pt x="8561121" y="6059123"/>
                </a:lnTo>
                <a:lnTo>
                  <a:pt x="8524609" y="6074998"/>
                </a:lnTo>
                <a:lnTo>
                  <a:pt x="8486509" y="6094048"/>
                </a:lnTo>
                <a:lnTo>
                  <a:pt x="8448409" y="6113098"/>
                </a:lnTo>
                <a:lnTo>
                  <a:pt x="8411897" y="6132148"/>
                </a:lnTo>
                <a:lnTo>
                  <a:pt x="8370622" y="6148023"/>
                </a:lnTo>
                <a:lnTo>
                  <a:pt x="8324584" y="6162311"/>
                </a:lnTo>
                <a:lnTo>
                  <a:pt x="8272197" y="6173423"/>
                </a:lnTo>
                <a:lnTo>
                  <a:pt x="8211872" y="6181361"/>
                </a:lnTo>
                <a:lnTo>
                  <a:pt x="8143609" y="6182948"/>
                </a:lnTo>
                <a:lnTo>
                  <a:pt x="8075347" y="6181361"/>
                </a:lnTo>
                <a:lnTo>
                  <a:pt x="8015022" y="6173423"/>
                </a:lnTo>
                <a:lnTo>
                  <a:pt x="7962634" y="6162311"/>
                </a:lnTo>
                <a:lnTo>
                  <a:pt x="7916597" y="6148023"/>
                </a:lnTo>
                <a:lnTo>
                  <a:pt x="7875322" y="6132148"/>
                </a:lnTo>
                <a:lnTo>
                  <a:pt x="7838809" y="6113098"/>
                </a:lnTo>
                <a:lnTo>
                  <a:pt x="7800709" y="6094048"/>
                </a:lnTo>
                <a:lnTo>
                  <a:pt x="7762609" y="6074998"/>
                </a:lnTo>
                <a:lnTo>
                  <a:pt x="7726097" y="6059123"/>
                </a:lnTo>
                <a:lnTo>
                  <a:pt x="7684822" y="6043248"/>
                </a:lnTo>
                <a:lnTo>
                  <a:pt x="7638784" y="6027373"/>
                </a:lnTo>
                <a:lnTo>
                  <a:pt x="7586397" y="6016261"/>
                </a:lnTo>
                <a:lnTo>
                  <a:pt x="7526072" y="6009911"/>
                </a:lnTo>
                <a:lnTo>
                  <a:pt x="7457809" y="6006736"/>
                </a:lnTo>
                <a:lnTo>
                  <a:pt x="7389547" y="6009911"/>
                </a:lnTo>
                <a:lnTo>
                  <a:pt x="7329222" y="6016261"/>
                </a:lnTo>
                <a:lnTo>
                  <a:pt x="7276834" y="6027373"/>
                </a:lnTo>
                <a:lnTo>
                  <a:pt x="7230797" y="6043248"/>
                </a:lnTo>
                <a:lnTo>
                  <a:pt x="7189522" y="6059123"/>
                </a:lnTo>
                <a:lnTo>
                  <a:pt x="7153009" y="6074998"/>
                </a:lnTo>
                <a:lnTo>
                  <a:pt x="7114909" y="6094048"/>
                </a:lnTo>
                <a:lnTo>
                  <a:pt x="7076809" y="6113098"/>
                </a:lnTo>
                <a:lnTo>
                  <a:pt x="7040297" y="6132148"/>
                </a:lnTo>
                <a:lnTo>
                  <a:pt x="6999022" y="6148023"/>
                </a:lnTo>
                <a:lnTo>
                  <a:pt x="6952984" y="6162311"/>
                </a:lnTo>
                <a:lnTo>
                  <a:pt x="6900597" y="6173423"/>
                </a:lnTo>
                <a:lnTo>
                  <a:pt x="6840272" y="6181361"/>
                </a:lnTo>
                <a:lnTo>
                  <a:pt x="6781800" y="6182721"/>
                </a:lnTo>
                <a:lnTo>
                  <a:pt x="6723328" y="6181361"/>
                </a:lnTo>
                <a:lnTo>
                  <a:pt x="6663003" y="6173423"/>
                </a:lnTo>
                <a:lnTo>
                  <a:pt x="6610615" y="6162311"/>
                </a:lnTo>
                <a:lnTo>
                  <a:pt x="6564578" y="6148023"/>
                </a:lnTo>
                <a:lnTo>
                  <a:pt x="6523303" y="6132148"/>
                </a:lnTo>
                <a:lnTo>
                  <a:pt x="6486790" y="6113098"/>
                </a:lnTo>
                <a:lnTo>
                  <a:pt x="6448690" y="6094048"/>
                </a:lnTo>
                <a:lnTo>
                  <a:pt x="6410590" y="6074998"/>
                </a:lnTo>
                <a:lnTo>
                  <a:pt x="6374078" y="6059123"/>
                </a:lnTo>
                <a:lnTo>
                  <a:pt x="6332803" y="6043248"/>
                </a:lnTo>
                <a:lnTo>
                  <a:pt x="6286765" y="6027373"/>
                </a:lnTo>
                <a:lnTo>
                  <a:pt x="6234378" y="6016261"/>
                </a:lnTo>
                <a:lnTo>
                  <a:pt x="6174053" y="6009911"/>
                </a:lnTo>
                <a:lnTo>
                  <a:pt x="6105790" y="6006736"/>
                </a:lnTo>
                <a:lnTo>
                  <a:pt x="6096000" y="6007191"/>
                </a:lnTo>
                <a:lnTo>
                  <a:pt x="6086211" y="6006736"/>
                </a:lnTo>
                <a:lnTo>
                  <a:pt x="6017949" y="6009911"/>
                </a:lnTo>
                <a:lnTo>
                  <a:pt x="5957622" y="6016261"/>
                </a:lnTo>
                <a:lnTo>
                  <a:pt x="5905235" y="6027373"/>
                </a:lnTo>
                <a:lnTo>
                  <a:pt x="5859197" y="6043248"/>
                </a:lnTo>
                <a:lnTo>
                  <a:pt x="5817922" y="6059123"/>
                </a:lnTo>
                <a:lnTo>
                  <a:pt x="5781409" y="6074998"/>
                </a:lnTo>
                <a:lnTo>
                  <a:pt x="5743309" y="6094048"/>
                </a:lnTo>
                <a:lnTo>
                  <a:pt x="5705211" y="6113098"/>
                </a:lnTo>
                <a:lnTo>
                  <a:pt x="5668697" y="6132148"/>
                </a:lnTo>
                <a:lnTo>
                  <a:pt x="5627422" y="6148023"/>
                </a:lnTo>
                <a:lnTo>
                  <a:pt x="5581384" y="6162311"/>
                </a:lnTo>
                <a:lnTo>
                  <a:pt x="5528997" y="6173423"/>
                </a:lnTo>
                <a:lnTo>
                  <a:pt x="5468672" y="6181361"/>
                </a:lnTo>
                <a:lnTo>
                  <a:pt x="5410200" y="6182721"/>
                </a:lnTo>
                <a:lnTo>
                  <a:pt x="5351728" y="6181361"/>
                </a:lnTo>
                <a:lnTo>
                  <a:pt x="5291402" y="6173423"/>
                </a:lnTo>
                <a:lnTo>
                  <a:pt x="5239015" y="6162311"/>
                </a:lnTo>
                <a:lnTo>
                  <a:pt x="5192979" y="6148023"/>
                </a:lnTo>
                <a:lnTo>
                  <a:pt x="5151703" y="6132148"/>
                </a:lnTo>
                <a:lnTo>
                  <a:pt x="5115190" y="6113098"/>
                </a:lnTo>
                <a:lnTo>
                  <a:pt x="5077092" y="6094048"/>
                </a:lnTo>
                <a:lnTo>
                  <a:pt x="5038990" y="6074998"/>
                </a:lnTo>
                <a:lnTo>
                  <a:pt x="5002479" y="6059123"/>
                </a:lnTo>
                <a:lnTo>
                  <a:pt x="4961203" y="6043248"/>
                </a:lnTo>
                <a:lnTo>
                  <a:pt x="4915166" y="6027373"/>
                </a:lnTo>
                <a:lnTo>
                  <a:pt x="4862778" y="6016261"/>
                </a:lnTo>
                <a:lnTo>
                  <a:pt x="4802454" y="6009911"/>
                </a:lnTo>
                <a:lnTo>
                  <a:pt x="4734190" y="6006736"/>
                </a:lnTo>
                <a:lnTo>
                  <a:pt x="4665929" y="6009911"/>
                </a:lnTo>
                <a:lnTo>
                  <a:pt x="4605603" y="6016261"/>
                </a:lnTo>
                <a:lnTo>
                  <a:pt x="4553217" y="6027373"/>
                </a:lnTo>
                <a:lnTo>
                  <a:pt x="4507178" y="6043248"/>
                </a:lnTo>
                <a:lnTo>
                  <a:pt x="4465903" y="6059123"/>
                </a:lnTo>
                <a:lnTo>
                  <a:pt x="4429390" y="6074998"/>
                </a:lnTo>
                <a:lnTo>
                  <a:pt x="4353190" y="6113098"/>
                </a:lnTo>
                <a:lnTo>
                  <a:pt x="4316678" y="6132148"/>
                </a:lnTo>
                <a:lnTo>
                  <a:pt x="4275403" y="6148023"/>
                </a:lnTo>
                <a:lnTo>
                  <a:pt x="4229365" y="6162311"/>
                </a:lnTo>
                <a:lnTo>
                  <a:pt x="4176978" y="6173423"/>
                </a:lnTo>
                <a:lnTo>
                  <a:pt x="4116653" y="6181361"/>
                </a:lnTo>
                <a:lnTo>
                  <a:pt x="4048390" y="6182948"/>
                </a:lnTo>
                <a:lnTo>
                  <a:pt x="3980128" y="6181361"/>
                </a:lnTo>
                <a:lnTo>
                  <a:pt x="3919803" y="6173423"/>
                </a:lnTo>
                <a:lnTo>
                  <a:pt x="3867415" y="6162311"/>
                </a:lnTo>
                <a:lnTo>
                  <a:pt x="3821378" y="6148023"/>
                </a:lnTo>
                <a:lnTo>
                  <a:pt x="3780103" y="6132148"/>
                </a:lnTo>
                <a:lnTo>
                  <a:pt x="3743590" y="6113098"/>
                </a:lnTo>
                <a:lnTo>
                  <a:pt x="3705490" y="6094048"/>
                </a:lnTo>
                <a:lnTo>
                  <a:pt x="3667390" y="6074998"/>
                </a:lnTo>
                <a:lnTo>
                  <a:pt x="3630878" y="6059123"/>
                </a:lnTo>
                <a:lnTo>
                  <a:pt x="3589603" y="6043248"/>
                </a:lnTo>
                <a:lnTo>
                  <a:pt x="3543565" y="6027373"/>
                </a:lnTo>
                <a:lnTo>
                  <a:pt x="3491178" y="6016261"/>
                </a:lnTo>
                <a:lnTo>
                  <a:pt x="3430853" y="6009911"/>
                </a:lnTo>
                <a:lnTo>
                  <a:pt x="3361003" y="6006736"/>
                </a:lnTo>
                <a:lnTo>
                  <a:pt x="3294328" y="6009911"/>
                </a:lnTo>
                <a:lnTo>
                  <a:pt x="3234003" y="6016261"/>
                </a:lnTo>
                <a:lnTo>
                  <a:pt x="3181615" y="6027373"/>
                </a:lnTo>
                <a:lnTo>
                  <a:pt x="3135578" y="6043248"/>
                </a:lnTo>
                <a:lnTo>
                  <a:pt x="3094303" y="6059123"/>
                </a:lnTo>
                <a:lnTo>
                  <a:pt x="3057790" y="6074998"/>
                </a:lnTo>
                <a:lnTo>
                  <a:pt x="3019690" y="6094048"/>
                </a:lnTo>
                <a:lnTo>
                  <a:pt x="2981590" y="6113098"/>
                </a:lnTo>
                <a:lnTo>
                  <a:pt x="2945078" y="6132148"/>
                </a:lnTo>
                <a:lnTo>
                  <a:pt x="2903803" y="6148023"/>
                </a:lnTo>
                <a:lnTo>
                  <a:pt x="2857765" y="6162311"/>
                </a:lnTo>
                <a:lnTo>
                  <a:pt x="2805378" y="6173423"/>
                </a:lnTo>
                <a:lnTo>
                  <a:pt x="2745053" y="6181361"/>
                </a:lnTo>
                <a:lnTo>
                  <a:pt x="2676790" y="6182948"/>
                </a:lnTo>
                <a:lnTo>
                  <a:pt x="2608528" y="6181361"/>
                </a:lnTo>
                <a:lnTo>
                  <a:pt x="2548203" y="6173423"/>
                </a:lnTo>
                <a:lnTo>
                  <a:pt x="2495815" y="6162311"/>
                </a:lnTo>
                <a:lnTo>
                  <a:pt x="2449778" y="6148023"/>
                </a:lnTo>
                <a:lnTo>
                  <a:pt x="2408503" y="6132148"/>
                </a:lnTo>
                <a:lnTo>
                  <a:pt x="2371990" y="6113098"/>
                </a:lnTo>
                <a:lnTo>
                  <a:pt x="2333890" y="6094048"/>
                </a:lnTo>
                <a:lnTo>
                  <a:pt x="2295790" y="6074998"/>
                </a:lnTo>
                <a:lnTo>
                  <a:pt x="2259278" y="6059123"/>
                </a:lnTo>
                <a:lnTo>
                  <a:pt x="2218003" y="6043248"/>
                </a:lnTo>
                <a:lnTo>
                  <a:pt x="2171965" y="6027373"/>
                </a:lnTo>
                <a:lnTo>
                  <a:pt x="2119578" y="6016261"/>
                </a:lnTo>
                <a:lnTo>
                  <a:pt x="2059253" y="6009911"/>
                </a:lnTo>
                <a:lnTo>
                  <a:pt x="1990990" y="6006736"/>
                </a:lnTo>
                <a:lnTo>
                  <a:pt x="1922728" y="6009911"/>
                </a:lnTo>
                <a:lnTo>
                  <a:pt x="1862403" y="6016261"/>
                </a:lnTo>
                <a:lnTo>
                  <a:pt x="1810015" y="6027373"/>
                </a:lnTo>
                <a:lnTo>
                  <a:pt x="1763978" y="6043248"/>
                </a:lnTo>
                <a:lnTo>
                  <a:pt x="1722703" y="6059123"/>
                </a:lnTo>
                <a:lnTo>
                  <a:pt x="1686190" y="6074998"/>
                </a:lnTo>
                <a:lnTo>
                  <a:pt x="1648090" y="6094048"/>
                </a:lnTo>
                <a:lnTo>
                  <a:pt x="1609990" y="6113098"/>
                </a:lnTo>
                <a:lnTo>
                  <a:pt x="1573478" y="6132148"/>
                </a:lnTo>
                <a:lnTo>
                  <a:pt x="1532203" y="6148023"/>
                </a:lnTo>
                <a:lnTo>
                  <a:pt x="1486165" y="6162311"/>
                </a:lnTo>
                <a:lnTo>
                  <a:pt x="1433778" y="6173423"/>
                </a:lnTo>
                <a:lnTo>
                  <a:pt x="1373453" y="6181361"/>
                </a:lnTo>
                <a:lnTo>
                  <a:pt x="1305190" y="6182948"/>
                </a:lnTo>
                <a:lnTo>
                  <a:pt x="1236928" y="6181361"/>
                </a:lnTo>
                <a:lnTo>
                  <a:pt x="1176603" y="6173423"/>
                </a:lnTo>
                <a:lnTo>
                  <a:pt x="1124215" y="6162311"/>
                </a:lnTo>
                <a:lnTo>
                  <a:pt x="1078178" y="6148023"/>
                </a:lnTo>
                <a:lnTo>
                  <a:pt x="1036903" y="6132148"/>
                </a:lnTo>
                <a:lnTo>
                  <a:pt x="1000390" y="6113098"/>
                </a:lnTo>
                <a:lnTo>
                  <a:pt x="962290" y="6094048"/>
                </a:lnTo>
                <a:lnTo>
                  <a:pt x="924190" y="6074998"/>
                </a:lnTo>
                <a:lnTo>
                  <a:pt x="887678" y="6059123"/>
                </a:lnTo>
                <a:lnTo>
                  <a:pt x="846403" y="6043248"/>
                </a:lnTo>
                <a:lnTo>
                  <a:pt x="800365" y="6027373"/>
                </a:lnTo>
                <a:lnTo>
                  <a:pt x="747978" y="6016261"/>
                </a:lnTo>
                <a:lnTo>
                  <a:pt x="687653" y="6009911"/>
                </a:lnTo>
                <a:lnTo>
                  <a:pt x="619390" y="6006736"/>
                </a:lnTo>
                <a:lnTo>
                  <a:pt x="551128" y="6009911"/>
                </a:lnTo>
                <a:lnTo>
                  <a:pt x="490803" y="6016261"/>
                </a:lnTo>
                <a:lnTo>
                  <a:pt x="438415" y="6027373"/>
                </a:lnTo>
                <a:lnTo>
                  <a:pt x="392378" y="6043248"/>
                </a:lnTo>
                <a:lnTo>
                  <a:pt x="351103" y="6059123"/>
                </a:lnTo>
                <a:lnTo>
                  <a:pt x="314590" y="6074998"/>
                </a:lnTo>
                <a:lnTo>
                  <a:pt x="276490" y="6094048"/>
                </a:lnTo>
                <a:lnTo>
                  <a:pt x="238390" y="6113098"/>
                </a:lnTo>
                <a:lnTo>
                  <a:pt x="201878" y="6132148"/>
                </a:lnTo>
                <a:lnTo>
                  <a:pt x="160603" y="6148023"/>
                </a:lnTo>
                <a:lnTo>
                  <a:pt x="114565" y="6162311"/>
                </a:lnTo>
                <a:lnTo>
                  <a:pt x="62178" y="6173423"/>
                </a:lnTo>
                <a:lnTo>
                  <a:pt x="1853" y="6181361"/>
                </a:lnTo>
                <a:lnTo>
                  <a:pt x="1" y="6181404"/>
                </a:lnTo>
                <a:lnTo>
                  <a:pt x="1" y="6551875"/>
                </a:lnTo>
                <a:lnTo>
                  <a:pt x="0" y="6551875"/>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6" name="Google Shape;416;p22"/>
          <p:cNvSpPr txBox="1"/>
          <p:nvPr>
            <p:ph type="title"/>
          </p:nvPr>
        </p:nvSpPr>
        <p:spPr>
          <a:xfrm>
            <a:off x="761996" y="662400"/>
            <a:ext cx="10668004" cy="66506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References </a:t>
            </a:r>
            <a:endParaRPr/>
          </a:p>
        </p:txBody>
      </p:sp>
      <p:sp>
        <p:nvSpPr>
          <p:cNvPr id="417" name="Google Shape;417;p22"/>
          <p:cNvSpPr txBox="1"/>
          <p:nvPr>
            <p:ph idx="1" type="body"/>
          </p:nvPr>
        </p:nvSpPr>
        <p:spPr>
          <a:xfrm>
            <a:off x="649938" y="1333500"/>
            <a:ext cx="10880915" cy="462576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Zhao Bin, Li Fei , and Xing E. P. “Online detection of unusual events in videos via dynamic sparse coding,” IEEE Conference on Computer Vision and Pattern Recognition, pp. 3313–3320, 2011.</a:t>
            </a:r>
            <a:endParaRPr/>
          </a:p>
          <a:p>
            <a:pPr indent="-228600" lvl="0" marL="228600" rtl="0" algn="l">
              <a:lnSpc>
                <a:spcPct val="90000"/>
              </a:lnSpc>
              <a:spcBef>
                <a:spcPts val="100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Cong Yang, Yuan Junsong, and Liu Ji “Sparse reconstruction cost for abnormal event detection,” IEEE Conference on Computer Vision and Pattern Recognition, pp. 3449–3456, 2011.</a:t>
            </a:r>
            <a:endParaRPr/>
          </a:p>
          <a:p>
            <a:pPr indent="-228600" lvl="0" marL="228600" rtl="0" algn="l">
              <a:lnSpc>
                <a:spcPct val="90000"/>
              </a:lnSpc>
              <a:spcBef>
                <a:spcPts val="100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Chen Zhu, and Saligrama V. “Video anomaly detection based on local statistical aggregates,” Computer Vision and Pattern Recognition, pp. 2112–2119, 2012.</a:t>
            </a:r>
            <a:endParaRPr/>
          </a:p>
          <a:p>
            <a:pPr indent="-228600" lvl="0" marL="228600" rtl="0" algn="l">
              <a:lnSpc>
                <a:spcPct val="90000"/>
              </a:lnSpc>
              <a:spcBef>
                <a:spcPts val="100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Zhou Xu Gang, Zhang Li Qing “Abnormal Event Detection Using Recurrent Neural Network,” International Conference on Computer Science and Applications,pp. 222–226, 2015.</a:t>
            </a:r>
            <a:endParaRPr/>
          </a:p>
          <a:p>
            <a:pPr indent="-228600" lvl="0" marL="228600" rtl="0" algn="l">
              <a:lnSpc>
                <a:spcPct val="90000"/>
              </a:lnSpc>
              <a:spcBef>
                <a:spcPts val="100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Sabokrou M., Fathy M., and Hoseini M. “Video anomaly detection and localisation based on the sparsity and reconstruction error of auto-encoder,” Electronics Letters, vol. 52, no. 13, pp. 1122–1124, 2016. </a:t>
            </a:r>
            <a:endParaRPr/>
          </a:p>
          <a:p>
            <a:pPr indent="-228600" lvl="0" marL="228600" rtl="0" algn="l">
              <a:lnSpc>
                <a:spcPct val="90000"/>
              </a:lnSpc>
              <a:spcBef>
                <a:spcPts val="100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Xu Dan, Ricci Elisa, Yan localization, Song Jingkuan, and Sebe Nicu “Learning Deep Representations of Appearance and Motion for Anomalous Event Detection,” BMVC , 2015.</a:t>
            </a:r>
            <a:endParaRPr/>
          </a:p>
          <a:p>
            <a:pPr indent="-228600" lvl="0" marL="228600" rtl="0" algn="l">
              <a:lnSpc>
                <a:spcPct val="90000"/>
              </a:lnSpc>
              <a:spcBef>
                <a:spcPts val="100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Hasan Mahmudul, Choi Jonghyun, Neumann Jan, Roychowdhury Amit K., and Davis Larry S. “Learning Temporal Regularity in Video Sequences,” Computer Vision and Pattern Recognition , pp. 733–742,2016. </a:t>
            </a:r>
            <a:endParaRPr/>
          </a:p>
          <a:p>
            <a:pPr indent="-228600" lvl="0" marL="228600" rtl="0" algn="l">
              <a:lnSpc>
                <a:spcPct val="90000"/>
              </a:lnSpc>
              <a:spcBef>
                <a:spcPts val="100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Ravanbakhsh Mahdyar, Nabi Moin, Sangineto Enver, Marcenaro Lucio, Regazzoni Carlo, and Sebe Nicu “Abnormal Event Detection in Videos using Generative Adversarial Nets,” International Conference on Image Processing, 2017. </a:t>
            </a:r>
            <a:endParaRPr/>
          </a:p>
          <a:p>
            <a:pPr indent="-158750" lvl="0" marL="228600" rtl="0" algn="l">
              <a:lnSpc>
                <a:spcPct val="90000"/>
              </a:lnSpc>
              <a:spcBef>
                <a:spcPts val="1000"/>
              </a:spcBef>
              <a:spcAft>
                <a:spcPts val="0"/>
              </a:spcAft>
              <a:buClr>
                <a:schemeClr val="dk1"/>
              </a:buClr>
              <a:buSzPts val="1100"/>
              <a:buNone/>
            </a:pPr>
            <a:r>
              <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3"/>
          <p:cNvSpPr/>
          <p:nvPr/>
        </p:nvSpPr>
        <p:spPr>
          <a:xfrm>
            <a:off x="0" y="1"/>
            <a:ext cx="12192000"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3"/>
          <p:cNvSpPr txBox="1"/>
          <p:nvPr>
            <p:ph type="title"/>
          </p:nvPr>
        </p:nvSpPr>
        <p:spPr>
          <a:xfrm>
            <a:off x="1271588" y="662400"/>
            <a:ext cx="10055721" cy="13255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Motivation</a:t>
            </a:r>
            <a:endParaRPr/>
          </a:p>
        </p:txBody>
      </p:sp>
      <p:grpSp>
        <p:nvGrpSpPr>
          <p:cNvPr id="204" name="Google Shape;204;p3"/>
          <p:cNvGrpSpPr/>
          <p:nvPr/>
        </p:nvGrpSpPr>
        <p:grpSpPr>
          <a:xfrm>
            <a:off x="0" y="0"/>
            <a:ext cx="885825" cy="6858000"/>
            <a:chOff x="0" y="0"/>
            <a:chExt cx="885825" cy="6858000"/>
          </a:xfrm>
        </p:grpSpPr>
        <p:sp>
          <p:nvSpPr>
            <p:cNvPr id="205" name="Google Shape;205;p3"/>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p:spPr>
        </p:sp>
        <p:sp>
          <p:nvSpPr>
            <p:cNvPr id="206" name="Google Shape;206;p3"/>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1F3864">
                <a:alpha val="24705"/>
              </a:srgbClr>
            </a:solidFill>
            <a:ln>
              <a:noFill/>
            </a:ln>
          </p:spPr>
        </p:sp>
      </p:grpSp>
      <p:sp>
        <p:nvSpPr>
          <p:cNvPr id="207" name="Google Shape;207;p3"/>
          <p:cNvSpPr txBox="1"/>
          <p:nvPr>
            <p:ph idx="1" type="body"/>
          </p:nvPr>
        </p:nvSpPr>
        <p:spPr>
          <a:xfrm>
            <a:off x="1251678" y="2286001"/>
            <a:ext cx="10089112" cy="390959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900"/>
              <a:buNone/>
            </a:pPr>
            <a:r>
              <a:t/>
            </a:r>
            <a:endParaRPr sz="1900">
              <a:solidFill>
                <a:schemeClr val="dk1"/>
              </a:solidFill>
            </a:endParaRPr>
          </a:p>
          <a:p>
            <a:pPr indent="0" lvl="0" marL="0" rtl="0" algn="l">
              <a:lnSpc>
                <a:spcPct val="90000"/>
              </a:lnSpc>
              <a:spcBef>
                <a:spcPts val="1000"/>
              </a:spcBef>
              <a:spcAft>
                <a:spcPts val="0"/>
              </a:spcAft>
              <a:buClr>
                <a:schemeClr val="dk1"/>
              </a:buClr>
              <a:buSzPts val="1900"/>
              <a:buNone/>
            </a:pPr>
            <a:r>
              <a:t/>
            </a:r>
            <a:endParaRPr sz="1900">
              <a:solidFill>
                <a:schemeClr val="dk1"/>
              </a:solidFill>
            </a:endParaRPr>
          </a:p>
          <a:p>
            <a:pPr indent="0" lvl="0" marL="0" rtl="0" algn="l">
              <a:lnSpc>
                <a:spcPct val="90000"/>
              </a:lnSpc>
              <a:spcBef>
                <a:spcPts val="1000"/>
              </a:spcBef>
              <a:spcAft>
                <a:spcPts val="0"/>
              </a:spcAft>
              <a:buClr>
                <a:schemeClr val="dk1"/>
              </a:buClr>
              <a:buSzPts val="1900"/>
              <a:buNone/>
            </a:pPr>
            <a:r>
              <a:rPr lang="en-US" sz="1900">
                <a:solidFill>
                  <a:schemeClr val="dk1"/>
                </a:solidFill>
              </a:rPr>
              <a:t>It has been observed that in spite of the presence of several secured surveillance systems in place, several untoward incidents such as thefts, robbery, terror plots, crowded gathering, etc take place. The video footage in such cases are mostly used for post-mortem analysis rather than preventing the untoward incident from happening. This serves as a motivation to develop a computer vision based smart system to detect and alert anomalous activities instantaneously and automatically without any human intervention. With this motivation a Computer Vision Based Anomaly Detection System (CVADS) is proposed which automatically detects anomalies such as presence of masked faces, anomalous activities that may result in security threat and detecting abandoned objects. This system automatically detects the anomalies ,crowded scenes without any intervention of security persons and sends instantaneous security alerts.</a:t>
            </a:r>
            <a:endParaRPr sz="1900">
              <a:solidFill>
                <a:schemeClr val="dk1"/>
              </a:solidFill>
            </a:endParaRPr>
          </a:p>
          <a:p>
            <a:pPr indent="-107950" lvl="0" marL="228600" rtl="0" algn="l">
              <a:lnSpc>
                <a:spcPct val="90000"/>
              </a:lnSpc>
              <a:spcBef>
                <a:spcPts val="1000"/>
              </a:spcBef>
              <a:spcAft>
                <a:spcPts val="0"/>
              </a:spcAft>
              <a:buClr>
                <a:schemeClr val="dk1"/>
              </a:buClr>
              <a:buSzPts val="1900"/>
              <a:buNone/>
            </a:pPr>
            <a:r>
              <a:t/>
            </a:r>
            <a:endParaRPr b="1" sz="1900">
              <a:solidFill>
                <a:schemeClr val="dk1"/>
              </a:solidFill>
            </a:endParaRPr>
          </a:p>
          <a:p>
            <a:pPr indent="-107950" lvl="0" marL="228600" rtl="0" algn="l">
              <a:lnSpc>
                <a:spcPct val="90000"/>
              </a:lnSpc>
              <a:spcBef>
                <a:spcPts val="1000"/>
              </a:spcBef>
              <a:spcAft>
                <a:spcPts val="0"/>
              </a:spcAft>
              <a:buClr>
                <a:schemeClr val="dk1"/>
              </a:buClr>
              <a:buSzPts val="1900"/>
              <a:buNone/>
            </a:pPr>
            <a:r>
              <a:t/>
            </a:r>
            <a:endParaRPr b="1" sz="1900">
              <a:solidFill>
                <a:schemeClr val="dk1"/>
              </a:solidFill>
            </a:endParaRPr>
          </a:p>
          <a:p>
            <a:pPr indent="0" lvl="0" marL="0" rtl="0" algn="l">
              <a:lnSpc>
                <a:spcPct val="90000"/>
              </a:lnSpc>
              <a:spcBef>
                <a:spcPts val="1000"/>
              </a:spcBef>
              <a:spcAft>
                <a:spcPts val="0"/>
              </a:spcAft>
              <a:buClr>
                <a:schemeClr val="dk1"/>
              </a:buClr>
              <a:buSzPts val="1900"/>
              <a:buNone/>
            </a:pPr>
            <a:r>
              <a:t/>
            </a:r>
            <a:endParaRPr b="1" sz="1900">
              <a:solidFill>
                <a:schemeClr val="dk1"/>
              </a:solidFill>
            </a:endParaRPr>
          </a:p>
          <a:p>
            <a:pPr indent="0" lvl="0" marL="0" rtl="0" algn="l">
              <a:lnSpc>
                <a:spcPct val="90000"/>
              </a:lnSpc>
              <a:spcBef>
                <a:spcPts val="1000"/>
              </a:spcBef>
              <a:spcAft>
                <a:spcPts val="0"/>
              </a:spcAft>
              <a:buClr>
                <a:schemeClr val="dk1"/>
              </a:buClr>
              <a:buSzPts val="1900"/>
              <a:buNone/>
            </a:pPr>
            <a:r>
              <a:t/>
            </a:r>
            <a:endParaRPr b="1" sz="1900">
              <a:solidFill>
                <a:schemeClr val="dk1"/>
              </a:solidFill>
            </a:endParaRPr>
          </a:p>
          <a:p>
            <a:pPr indent="-107950" lvl="0" marL="228600" rtl="0" algn="l">
              <a:lnSpc>
                <a:spcPct val="90000"/>
              </a:lnSpc>
              <a:spcBef>
                <a:spcPts val="1000"/>
              </a:spcBef>
              <a:spcAft>
                <a:spcPts val="0"/>
              </a:spcAft>
              <a:buClr>
                <a:schemeClr val="dk1"/>
              </a:buClr>
              <a:buSzPts val="1900"/>
              <a:buNone/>
            </a:pPr>
            <a:r>
              <a:t/>
            </a:r>
            <a:endParaRPr sz="19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p4"/>
          <p:cNvSpPr/>
          <p:nvPr/>
        </p:nvSpPr>
        <p:spPr>
          <a:xfrm>
            <a:off x="0" y="1"/>
            <a:ext cx="12192000"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4"/>
          <p:cNvSpPr/>
          <p:nvPr/>
        </p:nvSpPr>
        <p:spPr>
          <a:xfrm>
            <a:off x="2" y="0"/>
            <a:ext cx="12191996" cy="6858000"/>
          </a:xfrm>
          <a:prstGeom prst="rect">
            <a:avLst/>
          </a:prstGeom>
          <a:solidFill>
            <a:srgbClr val="1F386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4"/>
          <p:cNvSpPr/>
          <p:nvPr/>
        </p:nvSpPr>
        <p:spPr>
          <a:xfrm>
            <a:off x="9766456" y="591688"/>
            <a:ext cx="2425541" cy="5347085"/>
          </a:xfrm>
          <a:custGeom>
            <a:rect b="b" l="l" r="r" t="t"/>
            <a:pathLst>
              <a:path extrusionOk="0" h="5347085" w="2425541">
                <a:moveTo>
                  <a:pt x="2425541" y="0"/>
                </a:moveTo>
                <a:lnTo>
                  <a:pt x="2425541" y="5347085"/>
                </a:lnTo>
                <a:lnTo>
                  <a:pt x="2392586" y="5333903"/>
                </a:lnTo>
                <a:lnTo>
                  <a:pt x="2338684" y="5319993"/>
                </a:lnTo>
                <a:lnTo>
                  <a:pt x="2284781" y="5313037"/>
                </a:lnTo>
                <a:lnTo>
                  <a:pt x="2227401" y="5313037"/>
                </a:lnTo>
                <a:lnTo>
                  <a:pt x="2168282" y="5316515"/>
                </a:lnTo>
                <a:lnTo>
                  <a:pt x="2109162" y="5323470"/>
                </a:lnTo>
                <a:lnTo>
                  <a:pt x="2050043" y="5332164"/>
                </a:lnTo>
                <a:lnTo>
                  <a:pt x="1990924" y="5339119"/>
                </a:lnTo>
                <a:lnTo>
                  <a:pt x="1931805" y="5344336"/>
                </a:lnTo>
                <a:lnTo>
                  <a:pt x="1876163" y="5342597"/>
                </a:lnTo>
                <a:lnTo>
                  <a:pt x="1822261" y="5335642"/>
                </a:lnTo>
                <a:lnTo>
                  <a:pt x="1770097" y="5319993"/>
                </a:lnTo>
                <a:lnTo>
                  <a:pt x="1726627" y="5297388"/>
                </a:lnTo>
                <a:lnTo>
                  <a:pt x="1684896" y="5267829"/>
                </a:lnTo>
                <a:lnTo>
                  <a:pt x="1648381" y="5233053"/>
                </a:lnTo>
                <a:lnTo>
                  <a:pt x="1611866" y="5193060"/>
                </a:lnTo>
                <a:lnTo>
                  <a:pt x="1578829" y="5151329"/>
                </a:lnTo>
                <a:lnTo>
                  <a:pt x="1545792" y="5107859"/>
                </a:lnTo>
                <a:lnTo>
                  <a:pt x="1512755" y="5064389"/>
                </a:lnTo>
                <a:lnTo>
                  <a:pt x="1479717" y="5022658"/>
                </a:lnTo>
                <a:lnTo>
                  <a:pt x="1444942" y="4982666"/>
                </a:lnTo>
                <a:lnTo>
                  <a:pt x="1404949" y="4947890"/>
                </a:lnTo>
                <a:lnTo>
                  <a:pt x="1366696" y="4916591"/>
                </a:lnTo>
                <a:lnTo>
                  <a:pt x="1323226" y="4892248"/>
                </a:lnTo>
                <a:lnTo>
                  <a:pt x="1276278" y="4871383"/>
                </a:lnTo>
                <a:lnTo>
                  <a:pt x="1225853" y="4853995"/>
                </a:lnTo>
                <a:lnTo>
                  <a:pt x="1173689" y="4838346"/>
                </a:lnTo>
                <a:lnTo>
                  <a:pt x="1121525" y="4824435"/>
                </a:lnTo>
                <a:lnTo>
                  <a:pt x="1067622" y="4810525"/>
                </a:lnTo>
                <a:lnTo>
                  <a:pt x="1017197" y="4794876"/>
                </a:lnTo>
                <a:lnTo>
                  <a:pt x="966772" y="4777488"/>
                </a:lnTo>
                <a:lnTo>
                  <a:pt x="919824" y="4756622"/>
                </a:lnTo>
                <a:lnTo>
                  <a:pt x="878093" y="4730540"/>
                </a:lnTo>
                <a:lnTo>
                  <a:pt x="839840" y="4699242"/>
                </a:lnTo>
                <a:lnTo>
                  <a:pt x="808541" y="4660988"/>
                </a:lnTo>
                <a:lnTo>
                  <a:pt x="782459" y="4619257"/>
                </a:lnTo>
                <a:lnTo>
                  <a:pt x="761594" y="4572309"/>
                </a:lnTo>
                <a:lnTo>
                  <a:pt x="744206" y="4521884"/>
                </a:lnTo>
                <a:lnTo>
                  <a:pt x="728556" y="4471459"/>
                </a:lnTo>
                <a:lnTo>
                  <a:pt x="714646" y="4417556"/>
                </a:lnTo>
                <a:lnTo>
                  <a:pt x="700736" y="4365393"/>
                </a:lnTo>
                <a:lnTo>
                  <a:pt x="685087" y="4313229"/>
                </a:lnTo>
                <a:lnTo>
                  <a:pt x="667699" y="4262803"/>
                </a:lnTo>
                <a:lnTo>
                  <a:pt x="646833" y="4215856"/>
                </a:lnTo>
                <a:lnTo>
                  <a:pt x="622490" y="4172386"/>
                </a:lnTo>
                <a:lnTo>
                  <a:pt x="591191" y="4134132"/>
                </a:lnTo>
                <a:lnTo>
                  <a:pt x="556416" y="4094140"/>
                </a:lnTo>
                <a:lnTo>
                  <a:pt x="516423" y="4059364"/>
                </a:lnTo>
                <a:lnTo>
                  <a:pt x="472953" y="4026327"/>
                </a:lnTo>
                <a:lnTo>
                  <a:pt x="429483" y="3993290"/>
                </a:lnTo>
                <a:lnTo>
                  <a:pt x="386013" y="3960253"/>
                </a:lnTo>
                <a:lnTo>
                  <a:pt x="344282" y="3927215"/>
                </a:lnTo>
                <a:lnTo>
                  <a:pt x="304290" y="3890701"/>
                </a:lnTo>
                <a:lnTo>
                  <a:pt x="269514" y="3854186"/>
                </a:lnTo>
                <a:lnTo>
                  <a:pt x="239954" y="3812455"/>
                </a:lnTo>
                <a:lnTo>
                  <a:pt x="217350" y="3768985"/>
                </a:lnTo>
                <a:lnTo>
                  <a:pt x="201701" y="3716821"/>
                </a:lnTo>
                <a:lnTo>
                  <a:pt x="194745" y="3662918"/>
                </a:lnTo>
                <a:lnTo>
                  <a:pt x="193007" y="3607277"/>
                </a:lnTo>
                <a:lnTo>
                  <a:pt x="198223" y="3548157"/>
                </a:lnTo>
                <a:lnTo>
                  <a:pt x="205178" y="3489038"/>
                </a:lnTo>
                <a:lnTo>
                  <a:pt x="213872" y="3429919"/>
                </a:lnTo>
                <a:lnTo>
                  <a:pt x="220827" y="3370800"/>
                </a:lnTo>
                <a:lnTo>
                  <a:pt x="224305" y="3311681"/>
                </a:lnTo>
                <a:lnTo>
                  <a:pt x="224305" y="3254301"/>
                </a:lnTo>
                <a:lnTo>
                  <a:pt x="217350" y="3200398"/>
                </a:lnTo>
                <a:lnTo>
                  <a:pt x="203439" y="3146495"/>
                </a:lnTo>
                <a:lnTo>
                  <a:pt x="182574" y="3096070"/>
                </a:lnTo>
                <a:lnTo>
                  <a:pt x="156492" y="3043906"/>
                </a:lnTo>
                <a:lnTo>
                  <a:pt x="126932" y="2991742"/>
                </a:lnTo>
                <a:lnTo>
                  <a:pt x="95634" y="2939578"/>
                </a:lnTo>
                <a:lnTo>
                  <a:pt x="66074" y="2889153"/>
                </a:lnTo>
                <a:lnTo>
                  <a:pt x="39992" y="2835250"/>
                </a:lnTo>
                <a:lnTo>
                  <a:pt x="19127" y="2783086"/>
                </a:lnTo>
                <a:lnTo>
                  <a:pt x="5216" y="2729184"/>
                </a:lnTo>
                <a:lnTo>
                  <a:pt x="0" y="2673542"/>
                </a:lnTo>
                <a:lnTo>
                  <a:pt x="5216" y="2617901"/>
                </a:lnTo>
                <a:lnTo>
                  <a:pt x="19127" y="2563998"/>
                </a:lnTo>
                <a:lnTo>
                  <a:pt x="39992" y="2511834"/>
                </a:lnTo>
                <a:lnTo>
                  <a:pt x="66074" y="2457931"/>
                </a:lnTo>
                <a:lnTo>
                  <a:pt x="95634" y="2407506"/>
                </a:lnTo>
                <a:lnTo>
                  <a:pt x="126932" y="2355342"/>
                </a:lnTo>
                <a:lnTo>
                  <a:pt x="156492" y="2303178"/>
                </a:lnTo>
                <a:lnTo>
                  <a:pt x="182574" y="2251015"/>
                </a:lnTo>
                <a:lnTo>
                  <a:pt x="203439" y="2200589"/>
                </a:lnTo>
                <a:lnTo>
                  <a:pt x="217350" y="2146687"/>
                </a:lnTo>
                <a:lnTo>
                  <a:pt x="224305" y="2092784"/>
                </a:lnTo>
                <a:lnTo>
                  <a:pt x="224305" y="2035403"/>
                </a:lnTo>
                <a:lnTo>
                  <a:pt x="220827" y="1976284"/>
                </a:lnTo>
                <a:lnTo>
                  <a:pt x="213872" y="1917165"/>
                </a:lnTo>
                <a:lnTo>
                  <a:pt x="205178" y="1858046"/>
                </a:lnTo>
                <a:lnTo>
                  <a:pt x="198223" y="1798927"/>
                </a:lnTo>
                <a:lnTo>
                  <a:pt x="193007" y="1739808"/>
                </a:lnTo>
                <a:lnTo>
                  <a:pt x="194745" y="1684166"/>
                </a:lnTo>
                <a:lnTo>
                  <a:pt x="201701" y="1630263"/>
                </a:lnTo>
                <a:lnTo>
                  <a:pt x="217350" y="1578100"/>
                </a:lnTo>
                <a:lnTo>
                  <a:pt x="239954" y="1534630"/>
                </a:lnTo>
                <a:lnTo>
                  <a:pt x="269514" y="1492898"/>
                </a:lnTo>
                <a:lnTo>
                  <a:pt x="304290" y="1456384"/>
                </a:lnTo>
                <a:lnTo>
                  <a:pt x="344282" y="1419869"/>
                </a:lnTo>
                <a:lnTo>
                  <a:pt x="386013" y="1386832"/>
                </a:lnTo>
                <a:lnTo>
                  <a:pt x="429483" y="1353795"/>
                </a:lnTo>
                <a:lnTo>
                  <a:pt x="472953" y="1320757"/>
                </a:lnTo>
                <a:lnTo>
                  <a:pt x="516423" y="1287720"/>
                </a:lnTo>
                <a:lnTo>
                  <a:pt x="556416" y="1252944"/>
                </a:lnTo>
                <a:lnTo>
                  <a:pt x="591191" y="1212952"/>
                </a:lnTo>
                <a:lnTo>
                  <a:pt x="622490" y="1174698"/>
                </a:lnTo>
                <a:lnTo>
                  <a:pt x="646833" y="1131229"/>
                </a:lnTo>
                <a:lnTo>
                  <a:pt x="667699" y="1084281"/>
                </a:lnTo>
                <a:lnTo>
                  <a:pt x="685087" y="1033856"/>
                </a:lnTo>
                <a:lnTo>
                  <a:pt x="700736" y="981692"/>
                </a:lnTo>
                <a:lnTo>
                  <a:pt x="714646" y="929528"/>
                </a:lnTo>
                <a:lnTo>
                  <a:pt x="728556" y="875625"/>
                </a:lnTo>
                <a:lnTo>
                  <a:pt x="744206" y="825200"/>
                </a:lnTo>
                <a:lnTo>
                  <a:pt x="761594" y="774775"/>
                </a:lnTo>
                <a:lnTo>
                  <a:pt x="782459" y="727827"/>
                </a:lnTo>
                <a:lnTo>
                  <a:pt x="808541" y="686096"/>
                </a:lnTo>
                <a:lnTo>
                  <a:pt x="839840" y="647843"/>
                </a:lnTo>
                <a:lnTo>
                  <a:pt x="878093" y="616544"/>
                </a:lnTo>
                <a:lnTo>
                  <a:pt x="919824" y="590462"/>
                </a:lnTo>
                <a:lnTo>
                  <a:pt x="966772" y="569597"/>
                </a:lnTo>
                <a:lnTo>
                  <a:pt x="1017197" y="552209"/>
                </a:lnTo>
                <a:lnTo>
                  <a:pt x="1067622" y="536560"/>
                </a:lnTo>
                <a:lnTo>
                  <a:pt x="1121525" y="522649"/>
                </a:lnTo>
                <a:lnTo>
                  <a:pt x="1173689" y="508739"/>
                </a:lnTo>
                <a:lnTo>
                  <a:pt x="1225853" y="493090"/>
                </a:lnTo>
                <a:lnTo>
                  <a:pt x="1276278" y="475702"/>
                </a:lnTo>
                <a:lnTo>
                  <a:pt x="1323226" y="454836"/>
                </a:lnTo>
                <a:lnTo>
                  <a:pt x="1366696" y="430493"/>
                </a:lnTo>
                <a:lnTo>
                  <a:pt x="1404949" y="399195"/>
                </a:lnTo>
                <a:lnTo>
                  <a:pt x="1444942" y="364419"/>
                </a:lnTo>
                <a:lnTo>
                  <a:pt x="1479717" y="324426"/>
                </a:lnTo>
                <a:lnTo>
                  <a:pt x="1512755" y="282695"/>
                </a:lnTo>
                <a:lnTo>
                  <a:pt x="1545792" y="239225"/>
                </a:lnTo>
                <a:lnTo>
                  <a:pt x="1578829" y="195755"/>
                </a:lnTo>
                <a:lnTo>
                  <a:pt x="1611866" y="154024"/>
                </a:lnTo>
                <a:lnTo>
                  <a:pt x="1648381" y="114032"/>
                </a:lnTo>
                <a:lnTo>
                  <a:pt x="1684896" y="79256"/>
                </a:lnTo>
                <a:lnTo>
                  <a:pt x="1726627" y="49696"/>
                </a:lnTo>
                <a:lnTo>
                  <a:pt x="1770097" y="27092"/>
                </a:lnTo>
                <a:lnTo>
                  <a:pt x="1822261" y="11443"/>
                </a:lnTo>
                <a:lnTo>
                  <a:pt x="1876163" y="4487"/>
                </a:lnTo>
                <a:lnTo>
                  <a:pt x="1931805" y="2749"/>
                </a:lnTo>
                <a:lnTo>
                  <a:pt x="1990924" y="7965"/>
                </a:lnTo>
                <a:lnTo>
                  <a:pt x="2050043" y="14920"/>
                </a:lnTo>
                <a:lnTo>
                  <a:pt x="2109162" y="23614"/>
                </a:lnTo>
                <a:lnTo>
                  <a:pt x="2168282" y="30569"/>
                </a:lnTo>
                <a:lnTo>
                  <a:pt x="2227401" y="34047"/>
                </a:lnTo>
                <a:lnTo>
                  <a:pt x="2284781" y="34047"/>
                </a:lnTo>
                <a:lnTo>
                  <a:pt x="2338684" y="27092"/>
                </a:lnTo>
                <a:lnTo>
                  <a:pt x="2392586" y="13181"/>
                </a:lnTo>
                <a:close/>
              </a:path>
            </a:pathLst>
          </a:custGeom>
          <a:solidFill>
            <a:schemeClr val="lt1">
              <a:alpha val="40000"/>
            </a:schemeClr>
          </a:solidFill>
          <a:ln>
            <a:noFill/>
          </a:ln>
        </p:spPr>
      </p:sp>
      <p:sp>
        <p:nvSpPr>
          <p:cNvPr id="215" name="Google Shape;215;p4"/>
          <p:cNvSpPr/>
          <p:nvPr/>
        </p:nvSpPr>
        <p:spPr>
          <a:xfrm>
            <a:off x="9766456" y="591688"/>
            <a:ext cx="2425541" cy="5347085"/>
          </a:xfrm>
          <a:custGeom>
            <a:rect b="b" l="l" r="r" t="t"/>
            <a:pathLst>
              <a:path extrusionOk="0" h="5347085" w="2425541">
                <a:moveTo>
                  <a:pt x="2425541" y="0"/>
                </a:moveTo>
                <a:lnTo>
                  <a:pt x="2425541" y="5347085"/>
                </a:lnTo>
                <a:lnTo>
                  <a:pt x="2392586" y="5333903"/>
                </a:lnTo>
                <a:lnTo>
                  <a:pt x="2338684" y="5319993"/>
                </a:lnTo>
                <a:lnTo>
                  <a:pt x="2284781" y="5313037"/>
                </a:lnTo>
                <a:lnTo>
                  <a:pt x="2227401" y="5313037"/>
                </a:lnTo>
                <a:lnTo>
                  <a:pt x="2168282" y="5316515"/>
                </a:lnTo>
                <a:lnTo>
                  <a:pt x="2109162" y="5323470"/>
                </a:lnTo>
                <a:lnTo>
                  <a:pt x="2050043" y="5332164"/>
                </a:lnTo>
                <a:lnTo>
                  <a:pt x="1990924" y="5339119"/>
                </a:lnTo>
                <a:lnTo>
                  <a:pt x="1931805" y="5344336"/>
                </a:lnTo>
                <a:lnTo>
                  <a:pt x="1876163" y="5342597"/>
                </a:lnTo>
                <a:lnTo>
                  <a:pt x="1822261" y="5335642"/>
                </a:lnTo>
                <a:lnTo>
                  <a:pt x="1770097" y="5319993"/>
                </a:lnTo>
                <a:lnTo>
                  <a:pt x="1726627" y="5297388"/>
                </a:lnTo>
                <a:lnTo>
                  <a:pt x="1684896" y="5267829"/>
                </a:lnTo>
                <a:lnTo>
                  <a:pt x="1648381" y="5233053"/>
                </a:lnTo>
                <a:lnTo>
                  <a:pt x="1611866" y="5193060"/>
                </a:lnTo>
                <a:lnTo>
                  <a:pt x="1578829" y="5151329"/>
                </a:lnTo>
                <a:lnTo>
                  <a:pt x="1545792" y="5107859"/>
                </a:lnTo>
                <a:lnTo>
                  <a:pt x="1512755" y="5064389"/>
                </a:lnTo>
                <a:lnTo>
                  <a:pt x="1479717" y="5022658"/>
                </a:lnTo>
                <a:lnTo>
                  <a:pt x="1444942" y="4982666"/>
                </a:lnTo>
                <a:lnTo>
                  <a:pt x="1404949" y="4947890"/>
                </a:lnTo>
                <a:lnTo>
                  <a:pt x="1366696" y="4916591"/>
                </a:lnTo>
                <a:lnTo>
                  <a:pt x="1323226" y="4892248"/>
                </a:lnTo>
                <a:lnTo>
                  <a:pt x="1276278" y="4871383"/>
                </a:lnTo>
                <a:lnTo>
                  <a:pt x="1225853" y="4853995"/>
                </a:lnTo>
                <a:lnTo>
                  <a:pt x="1173689" y="4838346"/>
                </a:lnTo>
                <a:lnTo>
                  <a:pt x="1121525" y="4824435"/>
                </a:lnTo>
                <a:lnTo>
                  <a:pt x="1067622" y="4810525"/>
                </a:lnTo>
                <a:lnTo>
                  <a:pt x="1017197" y="4794876"/>
                </a:lnTo>
                <a:lnTo>
                  <a:pt x="966772" y="4777488"/>
                </a:lnTo>
                <a:lnTo>
                  <a:pt x="919824" y="4756622"/>
                </a:lnTo>
                <a:lnTo>
                  <a:pt x="878093" y="4730540"/>
                </a:lnTo>
                <a:lnTo>
                  <a:pt x="839840" y="4699242"/>
                </a:lnTo>
                <a:lnTo>
                  <a:pt x="808541" y="4660988"/>
                </a:lnTo>
                <a:lnTo>
                  <a:pt x="782459" y="4619257"/>
                </a:lnTo>
                <a:lnTo>
                  <a:pt x="761594" y="4572309"/>
                </a:lnTo>
                <a:lnTo>
                  <a:pt x="744206" y="4521884"/>
                </a:lnTo>
                <a:lnTo>
                  <a:pt x="728556" y="4471459"/>
                </a:lnTo>
                <a:lnTo>
                  <a:pt x="714646" y="4417556"/>
                </a:lnTo>
                <a:lnTo>
                  <a:pt x="700736" y="4365393"/>
                </a:lnTo>
                <a:lnTo>
                  <a:pt x="685087" y="4313229"/>
                </a:lnTo>
                <a:lnTo>
                  <a:pt x="667699" y="4262803"/>
                </a:lnTo>
                <a:lnTo>
                  <a:pt x="646833" y="4215856"/>
                </a:lnTo>
                <a:lnTo>
                  <a:pt x="622490" y="4172386"/>
                </a:lnTo>
                <a:lnTo>
                  <a:pt x="591191" y="4134132"/>
                </a:lnTo>
                <a:lnTo>
                  <a:pt x="556416" y="4094140"/>
                </a:lnTo>
                <a:lnTo>
                  <a:pt x="516423" y="4059364"/>
                </a:lnTo>
                <a:lnTo>
                  <a:pt x="472953" y="4026327"/>
                </a:lnTo>
                <a:lnTo>
                  <a:pt x="429483" y="3993290"/>
                </a:lnTo>
                <a:lnTo>
                  <a:pt x="386013" y="3960253"/>
                </a:lnTo>
                <a:lnTo>
                  <a:pt x="344282" y="3927215"/>
                </a:lnTo>
                <a:lnTo>
                  <a:pt x="304290" y="3890701"/>
                </a:lnTo>
                <a:lnTo>
                  <a:pt x="269514" y="3854186"/>
                </a:lnTo>
                <a:lnTo>
                  <a:pt x="239954" y="3812455"/>
                </a:lnTo>
                <a:lnTo>
                  <a:pt x="217350" y="3768985"/>
                </a:lnTo>
                <a:lnTo>
                  <a:pt x="201701" y="3716821"/>
                </a:lnTo>
                <a:lnTo>
                  <a:pt x="194745" y="3662918"/>
                </a:lnTo>
                <a:lnTo>
                  <a:pt x="193007" y="3607277"/>
                </a:lnTo>
                <a:lnTo>
                  <a:pt x="198223" y="3548157"/>
                </a:lnTo>
                <a:lnTo>
                  <a:pt x="205178" y="3489038"/>
                </a:lnTo>
                <a:lnTo>
                  <a:pt x="213872" y="3429919"/>
                </a:lnTo>
                <a:lnTo>
                  <a:pt x="220827" y="3370800"/>
                </a:lnTo>
                <a:lnTo>
                  <a:pt x="224305" y="3311681"/>
                </a:lnTo>
                <a:lnTo>
                  <a:pt x="224305" y="3254301"/>
                </a:lnTo>
                <a:lnTo>
                  <a:pt x="217350" y="3200398"/>
                </a:lnTo>
                <a:lnTo>
                  <a:pt x="203439" y="3146495"/>
                </a:lnTo>
                <a:lnTo>
                  <a:pt x="182574" y="3096070"/>
                </a:lnTo>
                <a:lnTo>
                  <a:pt x="156492" y="3043906"/>
                </a:lnTo>
                <a:lnTo>
                  <a:pt x="126932" y="2991742"/>
                </a:lnTo>
                <a:lnTo>
                  <a:pt x="95634" y="2939578"/>
                </a:lnTo>
                <a:lnTo>
                  <a:pt x="66074" y="2889153"/>
                </a:lnTo>
                <a:lnTo>
                  <a:pt x="39992" y="2835250"/>
                </a:lnTo>
                <a:lnTo>
                  <a:pt x="19127" y="2783086"/>
                </a:lnTo>
                <a:lnTo>
                  <a:pt x="5216" y="2729184"/>
                </a:lnTo>
                <a:lnTo>
                  <a:pt x="0" y="2673542"/>
                </a:lnTo>
                <a:lnTo>
                  <a:pt x="5216" y="2617901"/>
                </a:lnTo>
                <a:lnTo>
                  <a:pt x="19127" y="2563998"/>
                </a:lnTo>
                <a:lnTo>
                  <a:pt x="39992" y="2511834"/>
                </a:lnTo>
                <a:lnTo>
                  <a:pt x="66074" y="2457931"/>
                </a:lnTo>
                <a:lnTo>
                  <a:pt x="95634" y="2407506"/>
                </a:lnTo>
                <a:lnTo>
                  <a:pt x="126932" y="2355342"/>
                </a:lnTo>
                <a:lnTo>
                  <a:pt x="156492" y="2303178"/>
                </a:lnTo>
                <a:lnTo>
                  <a:pt x="182574" y="2251015"/>
                </a:lnTo>
                <a:lnTo>
                  <a:pt x="203439" y="2200589"/>
                </a:lnTo>
                <a:lnTo>
                  <a:pt x="217350" y="2146687"/>
                </a:lnTo>
                <a:lnTo>
                  <a:pt x="224305" y="2092784"/>
                </a:lnTo>
                <a:lnTo>
                  <a:pt x="224305" y="2035403"/>
                </a:lnTo>
                <a:lnTo>
                  <a:pt x="220827" y="1976284"/>
                </a:lnTo>
                <a:lnTo>
                  <a:pt x="213872" y="1917165"/>
                </a:lnTo>
                <a:lnTo>
                  <a:pt x="205178" y="1858046"/>
                </a:lnTo>
                <a:lnTo>
                  <a:pt x="198223" y="1798927"/>
                </a:lnTo>
                <a:lnTo>
                  <a:pt x="193007" y="1739808"/>
                </a:lnTo>
                <a:lnTo>
                  <a:pt x="194745" y="1684166"/>
                </a:lnTo>
                <a:lnTo>
                  <a:pt x="201701" y="1630263"/>
                </a:lnTo>
                <a:lnTo>
                  <a:pt x="217350" y="1578100"/>
                </a:lnTo>
                <a:lnTo>
                  <a:pt x="239954" y="1534630"/>
                </a:lnTo>
                <a:lnTo>
                  <a:pt x="269514" y="1492898"/>
                </a:lnTo>
                <a:lnTo>
                  <a:pt x="304290" y="1456384"/>
                </a:lnTo>
                <a:lnTo>
                  <a:pt x="344282" y="1419869"/>
                </a:lnTo>
                <a:lnTo>
                  <a:pt x="386013" y="1386832"/>
                </a:lnTo>
                <a:lnTo>
                  <a:pt x="429483" y="1353795"/>
                </a:lnTo>
                <a:lnTo>
                  <a:pt x="472953" y="1320757"/>
                </a:lnTo>
                <a:lnTo>
                  <a:pt x="516423" y="1287720"/>
                </a:lnTo>
                <a:lnTo>
                  <a:pt x="556416" y="1252944"/>
                </a:lnTo>
                <a:lnTo>
                  <a:pt x="591191" y="1212952"/>
                </a:lnTo>
                <a:lnTo>
                  <a:pt x="622490" y="1174698"/>
                </a:lnTo>
                <a:lnTo>
                  <a:pt x="646833" y="1131229"/>
                </a:lnTo>
                <a:lnTo>
                  <a:pt x="667699" y="1084281"/>
                </a:lnTo>
                <a:lnTo>
                  <a:pt x="685087" y="1033856"/>
                </a:lnTo>
                <a:lnTo>
                  <a:pt x="700736" y="981692"/>
                </a:lnTo>
                <a:lnTo>
                  <a:pt x="714646" y="929528"/>
                </a:lnTo>
                <a:lnTo>
                  <a:pt x="728556" y="875625"/>
                </a:lnTo>
                <a:lnTo>
                  <a:pt x="744206" y="825200"/>
                </a:lnTo>
                <a:lnTo>
                  <a:pt x="761594" y="774775"/>
                </a:lnTo>
                <a:lnTo>
                  <a:pt x="782459" y="727827"/>
                </a:lnTo>
                <a:lnTo>
                  <a:pt x="808541" y="686096"/>
                </a:lnTo>
                <a:lnTo>
                  <a:pt x="839840" y="647843"/>
                </a:lnTo>
                <a:lnTo>
                  <a:pt x="878093" y="616544"/>
                </a:lnTo>
                <a:lnTo>
                  <a:pt x="919824" y="590462"/>
                </a:lnTo>
                <a:lnTo>
                  <a:pt x="966772" y="569597"/>
                </a:lnTo>
                <a:lnTo>
                  <a:pt x="1017197" y="552209"/>
                </a:lnTo>
                <a:lnTo>
                  <a:pt x="1067622" y="536560"/>
                </a:lnTo>
                <a:lnTo>
                  <a:pt x="1121525" y="522649"/>
                </a:lnTo>
                <a:lnTo>
                  <a:pt x="1173689" y="508739"/>
                </a:lnTo>
                <a:lnTo>
                  <a:pt x="1225853" y="493090"/>
                </a:lnTo>
                <a:lnTo>
                  <a:pt x="1276278" y="475702"/>
                </a:lnTo>
                <a:lnTo>
                  <a:pt x="1323226" y="454836"/>
                </a:lnTo>
                <a:lnTo>
                  <a:pt x="1366696" y="430493"/>
                </a:lnTo>
                <a:lnTo>
                  <a:pt x="1404949" y="399195"/>
                </a:lnTo>
                <a:lnTo>
                  <a:pt x="1444942" y="364419"/>
                </a:lnTo>
                <a:lnTo>
                  <a:pt x="1479717" y="324426"/>
                </a:lnTo>
                <a:lnTo>
                  <a:pt x="1512755" y="282695"/>
                </a:lnTo>
                <a:lnTo>
                  <a:pt x="1545792" y="239225"/>
                </a:lnTo>
                <a:lnTo>
                  <a:pt x="1578829" y="195755"/>
                </a:lnTo>
                <a:lnTo>
                  <a:pt x="1611866" y="154024"/>
                </a:lnTo>
                <a:lnTo>
                  <a:pt x="1648381" y="114032"/>
                </a:lnTo>
                <a:lnTo>
                  <a:pt x="1684896" y="79256"/>
                </a:lnTo>
                <a:lnTo>
                  <a:pt x="1726627" y="49696"/>
                </a:lnTo>
                <a:lnTo>
                  <a:pt x="1770097" y="27092"/>
                </a:lnTo>
                <a:lnTo>
                  <a:pt x="1822261" y="11443"/>
                </a:lnTo>
                <a:lnTo>
                  <a:pt x="1876163" y="4487"/>
                </a:lnTo>
                <a:lnTo>
                  <a:pt x="1931805" y="2749"/>
                </a:lnTo>
                <a:lnTo>
                  <a:pt x="1990924" y="7965"/>
                </a:lnTo>
                <a:lnTo>
                  <a:pt x="2050043" y="14920"/>
                </a:lnTo>
                <a:lnTo>
                  <a:pt x="2109162" y="23614"/>
                </a:lnTo>
                <a:lnTo>
                  <a:pt x="2168282" y="30569"/>
                </a:lnTo>
                <a:lnTo>
                  <a:pt x="2227401" y="34047"/>
                </a:lnTo>
                <a:lnTo>
                  <a:pt x="2284781" y="34047"/>
                </a:lnTo>
                <a:lnTo>
                  <a:pt x="2338684" y="27092"/>
                </a:lnTo>
                <a:lnTo>
                  <a:pt x="2392586" y="13181"/>
                </a:lnTo>
                <a:close/>
              </a:path>
            </a:pathLst>
          </a:custGeom>
          <a:solidFill>
            <a:srgbClr val="FFFFFF">
              <a:alpha val="20000"/>
            </a:srgbClr>
          </a:solidFill>
          <a:ln>
            <a:noFill/>
          </a:ln>
        </p:spPr>
      </p:sp>
      <p:sp>
        <p:nvSpPr>
          <p:cNvPr id="216" name="Google Shape;216;p4"/>
          <p:cNvSpPr txBox="1"/>
          <p:nvPr>
            <p:ph type="title"/>
          </p:nvPr>
        </p:nvSpPr>
        <p:spPr>
          <a:xfrm>
            <a:off x="761996" y="662400"/>
            <a:ext cx="9004460" cy="111329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are  Anomalies ?</a:t>
            </a:r>
            <a:r>
              <a:rPr b="1" lang="en-US"/>
              <a:t> </a:t>
            </a:r>
            <a:endParaRPr/>
          </a:p>
        </p:txBody>
      </p:sp>
      <p:sp>
        <p:nvSpPr>
          <p:cNvPr id="217" name="Google Shape;217;p4"/>
          <p:cNvSpPr txBox="1"/>
          <p:nvPr>
            <p:ph idx="1" type="body"/>
          </p:nvPr>
        </p:nvSpPr>
        <p:spPr>
          <a:xfrm>
            <a:off x="761996" y="2286000"/>
            <a:ext cx="7711200" cy="3843029"/>
          </a:xfrm>
          <a:prstGeom prst="rect">
            <a:avLst/>
          </a:prstGeom>
          <a:noFill/>
          <a:ln>
            <a:noFill/>
          </a:ln>
        </p:spPr>
        <p:txBody>
          <a:bodyPr anchorCtr="0" anchor="t" bIns="45700" lIns="91425" spcFirstLastPara="1" rIns="91425" wrap="square" tIns="45700">
            <a:normAutofit/>
          </a:bodyPr>
          <a:lstStyle/>
          <a:p>
            <a:pPr indent="-107950" lvl="0" marL="228600" rtl="0" algn="l">
              <a:lnSpc>
                <a:spcPct val="90000"/>
              </a:lnSpc>
              <a:spcBef>
                <a:spcPts val="0"/>
              </a:spcBef>
              <a:spcAft>
                <a:spcPts val="0"/>
              </a:spcAft>
              <a:buClr>
                <a:schemeClr val="dk1"/>
              </a:buClr>
              <a:buSzPts val="1900"/>
              <a:buNone/>
            </a:pPr>
            <a:r>
              <a:t/>
            </a:r>
            <a:endParaRPr b="1" sz="1900">
              <a:solidFill>
                <a:schemeClr val="dk1"/>
              </a:solidFill>
            </a:endParaRPr>
          </a:p>
          <a:p>
            <a:pPr indent="-107950" lvl="0" marL="228600" rtl="0" algn="l">
              <a:lnSpc>
                <a:spcPct val="90000"/>
              </a:lnSpc>
              <a:spcBef>
                <a:spcPts val="1000"/>
              </a:spcBef>
              <a:spcAft>
                <a:spcPts val="0"/>
              </a:spcAft>
              <a:buClr>
                <a:schemeClr val="dk1"/>
              </a:buClr>
              <a:buSzPts val="1900"/>
              <a:buNone/>
            </a:pPr>
            <a:r>
              <a:t/>
            </a:r>
            <a:endParaRPr b="1" sz="1900">
              <a:solidFill>
                <a:schemeClr val="dk1"/>
              </a:solidFill>
            </a:endParaRPr>
          </a:p>
          <a:p>
            <a:pPr indent="-107950" lvl="0" marL="228600" rtl="0" algn="l">
              <a:lnSpc>
                <a:spcPct val="90000"/>
              </a:lnSpc>
              <a:spcBef>
                <a:spcPts val="1000"/>
              </a:spcBef>
              <a:spcAft>
                <a:spcPts val="0"/>
              </a:spcAft>
              <a:buClr>
                <a:schemeClr val="dk1"/>
              </a:buClr>
              <a:buSzPts val="1900"/>
              <a:buNone/>
            </a:pPr>
            <a:r>
              <a:t/>
            </a:r>
            <a:endParaRPr b="1" sz="1900">
              <a:solidFill>
                <a:schemeClr val="dk1"/>
              </a:solidFill>
            </a:endParaRPr>
          </a:p>
          <a:p>
            <a:pPr indent="-228600" lvl="0" marL="228600" rtl="0" algn="l">
              <a:lnSpc>
                <a:spcPct val="90000"/>
              </a:lnSpc>
              <a:spcBef>
                <a:spcPts val="1000"/>
              </a:spcBef>
              <a:spcAft>
                <a:spcPts val="0"/>
              </a:spcAft>
              <a:buClr>
                <a:schemeClr val="dk1"/>
              </a:buClr>
              <a:buSzPts val="1900"/>
              <a:buChar char="•"/>
            </a:pPr>
            <a:r>
              <a:rPr b="1" lang="en-US" sz="1900">
                <a:solidFill>
                  <a:schemeClr val="dk1"/>
                </a:solidFill>
              </a:rPr>
              <a:t>What are  Anomalies</a:t>
            </a:r>
            <a:endParaRPr/>
          </a:p>
          <a:p>
            <a:pPr indent="-228600" lvl="0" marL="228600" rtl="0" algn="l">
              <a:lnSpc>
                <a:spcPct val="90000"/>
              </a:lnSpc>
              <a:spcBef>
                <a:spcPts val="1000"/>
              </a:spcBef>
              <a:spcAft>
                <a:spcPts val="0"/>
              </a:spcAft>
              <a:buClr>
                <a:schemeClr val="dk1"/>
              </a:buClr>
              <a:buSzPts val="1900"/>
              <a:buChar char="•"/>
            </a:pPr>
            <a:r>
              <a:rPr lang="en-US" sz="1900">
                <a:solidFill>
                  <a:schemeClr val="dk1"/>
                </a:solidFill>
              </a:rPr>
              <a:t>something that is different from what is normal or usual.</a:t>
            </a:r>
            <a:endParaRPr/>
          </a:p>
          <a:p>
            <a:pPr indent="-228600" lvl="0" marL="228600" rtl="0" algn="l">
              <a:lnSpc>
                <a:spcPct val="90000"/>
              </a:lnSpc>
              <a:spcBef>
                <a:spcPts val="1000"/>
              </a:spcBef>
              <a:spcAft>
                <a:spcPts val="0"/>
              </a:spcAft>
              <a:buClr>
                <a:schemeClr val="dk1"/>
              </a:buClr>
              <a:buSzPts val="1900"/>
              <a:buChar char="•"/>
            </a:pPr>
            <a:r>
              <a:rPr lang="en-US" sz="1900">
                <a:solidFill>
                  <a:schemeClr val="dk1"/>
                </a:solidFill>
              </a:rPr>
              <a:t>It is a tedious task to recognize abnormal activities due to its infrequent occurrence in the crowd.</a:t>
            </a:r>
            <a:endParaRPr/>
          </a:p>
          <a:p>
            <a:pPr indent="-228600" lvl="0" marL="228600" rtl="0" algn="l">
              <a:lnSpc>
                <a:spcPct val="90000"/>
              </a:lnSpc>
              <a:spcBef>
                <a:spcPts val="1000"/>
              </a:spcBef>
              <a:spcAft>
                <a:spcPts val="0"/>
              </a:spcAft>
              <a:buClr>
                <a:schemeClr val="dk1"/>
              </a:buClr>
              <a:buSzPts val="1900"/>
              <a:buChar char="•"/>
            </a:pPr>
            <a:r>
              <a:rPr lang="en-US" sz="1900">
                <a:solidFill>
                  <a:schemeClr val="dk1"/>
                </a:solidFill>
              </a:rPr>
              <a:t>Anomalies that we try to detect are:</a:t>
            </a:r>
            <a:endParaRPr/>
          </a:p>
          <a:p>
            <a:pPr indent="-514350" lvl="0" marL="514350" rtl="0" algn="l">
              <a:lnSpc>
                <a:spcPct val="90000"/>
              </a:lnSpc>
              <a:spcBef>
                <a:spcPts val="1000"/>
              </a:spcBef>
              <a:spcAft>
                <a:spcPts val="0"/>
              </a:spcAft>
              <a:buClr>
                <a:schemeClr val="dk1"/>
              </a:buClr>
              <a:buSzPts val="1900"/>
              <a:buAutoNum type="arabicPeriod"/>
            </a:pPr>
            <a:r>
              <a:rPr lang="en-US" sz="1900">
                <a:solidFill>
                  <a:schemeClr val="dk1"/>
                </a:solidFill>
              </a:rPr>
              <a:t>Crowded scenes .</a:t>
            </a:r>
            <a:endParaRPr/>
          </a:p>
          <a:p>
            <a:pPr indent="-514350" lvl="0" marL="514350" rtl="0" algn="l">
              <a:lnSpc>
                <a:spcPct val="90000"/>
              </a:lnSpc>
              <a:spcBef>
                <a:spcPts val="1000"/>
              </a:spcBef>
              <a:spcAft>
                <a:spcPts val="0"/>
              </a:spcAft>
              <a:buClr>
                <a:schemeClr val="dk1"/>
              </a:buClr>
              <a:buSzPts val="1900"/>
              <a:buAutoNum type="arabicPeriod"/>
            </a:pPr>
            <a:r>
              <a:rPr lang="en-US" sz="1900">
                <a:solidFill>
                  <a:schemeClr val="dk1"/>
                </a:solidFill>
              </a:rPr>
              <a:t>Unusual  behavior .</a:t>
            </a:r>
            <a:endParaRPr/>
          </a:p>
          <a:p>
            <a:pPr indent="-393700" lvl="0" marL="514350" rtl="0" algn="l">
              <a:lnSpc>
                <a:spcPct val="90000"/>
              </a:lnSpc>
              <a:spcBef>
                <a:spcPts val="1000"/>
              </a:spcBef>
              <a:spcAft>
                <a:spcPts val="0"/>
              </a:spcAft>
              <a:buClr>
                <a:schemeClr val="dk1"/>
              </a:buClr>
              <a:buSzPts val="1900"/>
              <a:buNone/>
            </a:pPr>
            <a:r>
              <a:t/>
            </a:r>
            <a:endParaRPr sz="1900">
              <a:solidFill>
                <a:schemeClr val="dk1"/>
              </a:solidFill>
            </a:endParaRPr>
          </a:p>
          <a:p>
            <a:pPr indent="-107950" lvl="0" marL="228600" rtl="0" algn="l">
              <a:lnSpc>
                <a:spcPct val="90000"/>
              </a:lnSpc>
              <a:spcBef>
                <a:spcPts val="1000"/>
              </a:spcBef>
              <a:spcAft>
                <a:spcPts val="0"/>
              </a:spcAft>
              <a:buClr>
                <a:schemeClr val="dk1"/>
              </a:buClr>
              <a:buSzPts val="1900"/>
              <a:buNone/>
            </a:pPr>
            <a:r>
              <a:t/>
            </a:r>
            <a:endParaRPr b="1" sz="1900">
              <a:solidFill>
                <a:schemeClr val="dk1"/>
              </a:solidFill>
            </a:endParaRPr>
          </a:p>
          <a:p>
            <a:pPr indent="0" lvl="0" marL="0" rtl="0" algn="l">
              <a:lnSpc>
                <a:spcPct val="90000"/>
              </a:lnSpc>
              <a:spcBef>
                <a:spcPts val="1000"/>
              </a:spcBef>
              <a:spcAft>
                <a:spcPts val="0"/>
              </a:spcAft>
              <a:buClr>
                <a:schemeClr val="dk1"/>
              </a:buClr>
              <a:buSzPts val="1900"/>
              <a:buNone/>
            </a:pPr>
            <a:r>
              <a:t/>
            </a:r>
            <a:endParaRPr b="1" sz="1900">
              <a:solidFill>
                <a:schemeClr val="dk1"/>
              </a:solidFill>
            </a:endParaRPr>
          </a:p>
          <a:p>
            <a:pPr indent="-107950" lvl="0" marL="228600" rtl="0" algn="l">
              <a:lnSpc>
                <a:spcPct val="90000"/>
              </a:lnSpc>
              <a:spcBef>
                <a:spcPts val="1000"/>
              </a:spcBef>
              <a:spcAft>
                <a:spcPts val="0"/>
              </a:spcAft>
              <a:buClr>
                <a:schemeClr val="dk1"/>
              </a:buClr>
              <a:buSzPts val="1900"/>
              <a:buNone/>
            </a:pPr>
            <a:r>
              <a:t/>
            </a:r>
            <a:endParaRPr sz="19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sp>
        <p:nvSpPr>
          <p:cNvPr id="222" name="Google Shape;222;p5"/>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5"/>
          <p:cNvSpPr txBox="1"/>
          <p:nvPr>
            <p:ph type="title"/>
          </p:nvPr>
        </p:nvSpPr>
        <p:spPr>
          <a:xfrm>
            <a:off x="838200" y="557188"/>
            <a:ext cx="10515600" cy="11334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Calibri"/>
              <a:buNone/>
            </a:pPr>
            <a:r>
              <a:rPr lang="en-US" sz="5200"/>
              <a:t>Problem statement</a:t>
            </a:r>
            <a:endParaRPr/>
          </a:p>
        </p:txBody>
      </p:sp>
      <p:grpSp>
        <p:nvGrpSpPr>
          <p:cNvPr id="224" name="Google Shape;224;p5"/>
          <p:cNvGrpSpPr/>
          <p:nvPr/>
        </p:nvGrpSpPr>
        <p:grpSpPr>
          <a:xfrm>
            <a:off x="495350" y="3212709"/>
            <a:ext cx="11066827" cy="1465111"/>
            <a:chOff x="15738" y="1499141"/>
            <a:chExt cx="11066827" cy="1465111"/>
          </a:xfrm>
        </p:grpSpPr>
        <p:sp>
          <p:nvSpPr>
            <p:cNvPr id="225" name="Google Shape;225;p5"/>
            <p:cNvSpPr/>
            <p:nvPr/>
          </p:nvSpPr>
          <p:spPr>
            <a:xfrm>
              <a:off x="15738" y="1499141"/>
              <a:ext cx="1465111" cy="1465111"/>
            </a:xfrm>
            <a:prstGeom prst="ellipse">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323412" y="1806815"/>
              <a:ext cx="849764" cy="849764"/>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1794803" y="1499141"/>
              <a:ext cx="3453477" cy="146511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txBox="1"/>
            <p:nvPr/>
          </p:nvSpPr>
          <p:spPr>
            <a:xfrm>
              <a:off x="1794803" y="1499141"/>
              <a:ext cx="3453477" cy="1465111"/>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The aim of this research work is to design a Computer vision based anomaly detection system using smart anomaly detection algorithms to promote better and smart surveillance system without any human intervention.</a:t>
              </a:r>
              <a:endParaRPr/>
            </a:p>
          </p:txBody>
        </p:sp>
        <p:sp>
          <p:nvSpPr>
            <p:cNvPr id="229" name="Google Shape;229;p5"/>
            <p:cNvSpPr/>
            <p:nvPr/>
          </p:nvSpPr>
          <p:spPr>
            <a:xfrm>
              <a:off x="5850023" y="1499141"/>
              <a:ext cx="1465111" cy="1465111"/>
            </a:xfrm>
            <a:prstGeom prst="ellipse">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6157697" y="1806815"/>
              <a:ext cx="849764" cy="849764"/>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7629088" y="1499141"/>
              <a:ext cx="3453477" cy="146511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txBox="1"/>
            <p:nvPr/>
          </p:nvSpPr>
          <p:spPr>
            <a:xfrm>
              <a:off x="7629088" y="1499141"/>
              <a:ext cx="3453477" cy="1465111"/>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To  learn and recognize the collective behavior for anomaly detection.</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p6"/>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6"/>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6"/>
          <p:cNvSpPr txBox="1"/>
          <p:nvPr>
            <p:ph type="title"/>
          </p:nvPr>
        </p:nvSpPr>
        <p:spPr>
          <a:xfrm>
            <a:off x="838200" y="556995"/>
            <a:ext cx="10515600" cy="1133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Calibri"/>
              <a:buNone/>
            </a:pPr>
            <a:r>
              <a:rPr lang="en-US" sz="5200"/>
              <a:t>Objective</a:t>
            </a:r>
            <a:endParaRPr/>
          </a:p>
        </p:txBody>
      </p:sp>
      <p:grpSp>
        <p:nvGrpSpPr>
          <p:cNvPr id="240" name="Google Shape;240;p6"/>
          <p:cNvGrpSpPr/>
          <p:nvPr/>
        </p:nvGrpSpPr>
        <p:grpSpPr>
          <a:xfrm>
            <a:off x="995287" y="2629132"/>
            <a:ext cx="10515189" cy="2975997"/>
            <a:chOff x="205" y="688273"/>
            <a:chExt cx="10515189" cy="2975997"/>
          </a:xfrm>
        </p:grpSpPr>
        <p:sp>
          <p:nvSpPr>
            <p:cNvPr id="241" name="Google Shape;241;p6"/>
            <p:cNvSpPr/>
            <p:nvPr/>
          </p:nvSpPr>
          <p:spPr>
            <a:xfrm>
              <a:off x="205" y="688273"/>
              <a:ext cx="2479997" cy="2975996"/>
            </a:xfrm>
            <a:prstGeom prst="rect">
              <a:avLst/>
            </a:prstGeom>
            <a:solidFill>
              <a:schemeClr val="accent3"/>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txBox="1"/>
            <p:nvPr/>
          </p:nvSpPr>
          <p:spPr>
            <a:xfrm>
              <a:off x="205" y="1878672"/>
              <a:ext cx="2479997" cy="1785598"/>
            </a:xfrm>
            <a:prstGeom prst="rect">
              <a:avLst/>
            </a:prstGeom>
            <a:noFill/>
            <a:ln>
              <a:noFill/>
            </a:ln>
          </p:spPr>
          <p:txBody>
            <a:bodyPr anchorCtr="0" anchor="t" bIns="330200" lIns="244950" spcFirstLastPara="1" rIns="244950" wrap="square" tIns="0">
              <a:noAutofit/>
            </a:bodyPr>
            <a:lstStyle/>
            <a:p>
              <a:pPr indent="0" lvl="0" marL="0" marR="0" rtl="0" algn="l">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To provide high degree of accuracy in anomaly detection.</a:t>
              </a:r>
              <a:endParaRPr/>
            </a:p>
          </p:txBody>
        </p:sp>
        <p:sp>
          <p:nvSpPr>
            <p:cNvPr id="243" name="Google Shape;243;p6"/>
            <p:cNvSpPr/>
            <p:nvPr/>
          </p:nvSpPr>
          <p:spPr>
            <a:xfrm>
              <a:off x="205" y="688273"/>
              <a:ext cx="2479997" cy="11903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
            <p:cNvSpPr txBox="1"/>
            <p:nvPr/>
          </p:nvSpPr>
          <p:spPr>
            <a:xfrm>
              <a:off x="205" y="688273"/>
              <a:ext cx="2479997" cy="1190398"/>
            </a:xfrm>
            <a:prstGeom prst="rect">
              <a:avLst/>
            </a:prstGeom>
            <a:noFill/>
            <a:ln>
              <a:noFill/>
            </a:ln>
          </p:spPr>
          <p:txBody>
            <a:bodyPr anchorCtr="0" anchor="ctr" bIns="165100" lIns="244950" spcFirstLastPara="1" rIns="244950" wrap="square" tIns="165100">
              <a:noAutofit/>
            </a:bodyPr>
            <a:lstStyle/>
            <a:p>
              <a:pPr indent="0" lvl="0" marL="0" marR="0" rtl="0" algn="l">
                <a:lnSpc>
                  <a:spcPct val="90000"/>
                </a:lnSpc>
                <a:spcBef>
                  <a:spcPts val="0"/>
                </a:spcBef>
                <a:spcAft>
                  <a:spcPts val="0"/>
                </a:spcAft>
                <a:buClr>
                  <a:schemeClr val="lt1"/>
                </a:buClr>
                <a:buSzPts val="6100"/>
                <a:buFont typeface="Calibri"/>
                <a:buNone/>
              </a:pPr>
              <a:r>
                <a:rPr lang="en-US" sz="6100">
                  <a:solidFill>
                    <a:schemeClr val="lt1"/>
                  </a:solidFill>
                  <a:latin typeface="Calibri"/>
                  <a:ea typeface="Calibri"/>
                  <a:cs typeface="Calibri"/>
                  <a:sym typeface="Calibri"/>
                </a:rPr>
                <a:t>01</a:t>
              </a:r>
              <a:endParaRPr/>
            </a:p>
          </p:txBody>
        </p:sp>
        <p:sp>
          <p:nvSpPr>
            <p:cNvPr id="245" name="Google Shape;245;p6"/>
            <p:cNvSpPr/>
            <p:nvPr/>
          </p:nvSpPr>
          <p:spPr>
            <a:xfrm>
              <a:off x="2678602" y="688273"/>
              <a:ext cx="2479997" cy="2975996"/>
            </a:xfrm>
            <a:prstGeom prst="rect">
              <a:avLst/>
            </a:prstGeom>
            <a:solidFill>
              <a:schemeClr val="accent3"/>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txBox="1"/>
            <p:nvPr/>
          </p:nvSpPr>
          <p:spPr>
            <a:xfrm>
              <a:off x="2678602" y="1878672"/>
              <a:ext cx="2479997" cy="1785598"/>
            </a:xfrm>
            <a:prstGeom prst="rect">
              <a:avLst/>
            </a:prstGeom>
            <a:noFill/>
            <a:ln>
              <a:noFill/>
            </a:ln>
          </p:spPr>
          <p:txBody>
            <a:bodyPr anchorCtr="0" anchor="t" bIns="330200" lIns="244950" spcFirstLastPara="1" rIns="244950" wrap="square" tIns="0">
              <a:noAutofit/>
            </a:bodyPr>
            <a:lstStyle/>
            <a:p>
              <a:pPr indent="0" lvl="0" marL="0" marR="0" rtl="0" algn="l">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To maintain minimal misclassification rate.</a:t>
              </a:r>
              <a:endParaRPr/>
            </a:p>
          </p:txBody>
        </p:sp>
        <p:sp>
          <p:nvSpPr>
            <p:cNvPr id="247" name="Google Shape;247;p6"/>
            <p:cNvSpPr/>
            <p:nvPr/>
          </p:nvSpPr>
          <p:spPr>
            <a:xfrm>
              <a:off x="2678602" y="688273"/>
              <a:ext cx="2479997" cy="11903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txBox="1"/>
            <p:nvPr/>
          </p:nvSpPr>
          <p:spPr>
            <a:xfrm>
              <a:off x="2678602" y="688273"/>
              <a:ext cx="2479997" cy="1190398"/>
            </a:xfrm>
            <a:prstGeom prst="rect">
              <a:avLst/>
            </a:prstGeom>
            <a:noFill/>
            <a:ln>
              <a:noFill/>
            </a:ln>
          </p:spPr>
          <p:txBody>
            <a:bodyPr anchorCtr="0" anchor="ctr" bIns="165100" lIns="244950" spcFirstLastPara="1" rIns="244950" wrap="square" tIns="165100">
              <a:noAutofit/>
            </a:bodyPr>
            <a:lstStyle/>
            <a:p>
              <a:pPr indent="0" lvl="0" marL="0" marR="0" rtl="0" algn="l">
                <a:lnSpc>
                  <a:spcPct val="90000"/>
                </a:lnSpc>
                <a:spcBef>
                  <a:spcPts val="0"/>
                </a:spcBef>
                <a:spcAft>
                  <a:spcPts val="0"/>
                </a:spcAft>
                <a:buClr>
                  <a:schemeClr val="lt1"/>
                </a:buClr>
                <a:buSzPts val="6100"/>
                <a:buFont typeface="Calibri"/>
                <a:buNone/>
              </a:pPr>
              <a:r>
                <a:rPr lang="en-US" sz="6100">
                  <a:solidFill>
                    <a:schemeClr val="lt1"/>
                  </a:solidFill>
                  <a:latin typeface="Calibri"/>
                  <a:ea typeface="Calibri"/>
                  <a:cs typeface="Calibri"/>
                  <a:sym typeface="Calibri"/>
                </a:rPr>
                <a:t>02</a:t>
              </a:r>
              <a:endParaRPr/>
            </a:p>
          </p:txBody>
        </p:sp>
        <p:sp>
          <p:nvSpPr>
            <p:cNvPr id="249" name="Google Shape;249;p6"/>
            <p:cNvSpPr/>
            <p:nvPr/>
          </p:nvSpPr>
          <p:spPr>
            <a:xfrm>
              <a:off x="5356999" y="688273"/>
              <a:ext cx="2479997" cy="2975996"/>
            </a:xfrm>
            <a:prstGeom prst="rect">
              <a:avLst/>
            </a:prstGeom>
            <a:solidFill>
              <a:schemeClr val="accent3"/>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txBox="1"/>
            <p:nvPr/>
          </p:nvSpPr>
          <p:spPr>
            <a:xfrm>
              <a:off x="5356999" y="1878672"/>
              <a:ext cx="2479997" cy="1785598"/>
            </a:xfrm>
            <a:prstGeom prst="rect">
              <a:avLst/>
            </a:prstGeom>
            <a:noFill/>
            <a:ln>
              <a:noFill/>
            </a:ln>
          </p:spPr>
          <p:txBody>
            <a:bodyPr anchorCtr="0" anchor="t" bIns="330200" lIns="244950" spcFirstLastPara="1" rIns="244950" wrap="square" tIns="0">
              <a:noAutofit/>
            </a:bodyPr>
            <a:lstStyle/>
            <a:p>
              <a:pPr indent="0" lvl="0" marL="0" marR="0" rtl="0" algn="l">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To improve response time in terms of both anomaly detection and alerting.</a:t>
              </a:r>
              <a:endParaRPr/>
            </a:p>
          </p:txBody>
        </p:sp>
        <p:sp>
          <p:nvSpPr>
            <p:cNvPr id="251" name="Google Shape;251;p6"/>
            <p:cNvSpPr/>
            <p:nvPr/>
          </p:nvSpPr>
          <p:spPr>
            <a:xfrm>
              <a:off x="5356999" y="688273"/>
              <a:ext cx="2479997" cy="11903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txBox="1"/>
            <p:nvPr/>
          </p:nvSpPr>
          <p:spPr>
            <a:xfrm>
              <a:off x="5356999" y="688273"/>
              <a:ext cx="2479997" cy="1190398"/>
            </a:xfrm>
            <a:prstGeom prst="rect">
              <a:avLst/>
            </a:prstGeom>
            <a:noFill/>
            <a:ln>
              <a:noFill/>
            </a:ln>
          </p:spPr>
          <p:txBody>
            <a:bodyPr anchorCtr="0" anchor="ctr" bIns="165100" lIns="244950" spcFirstLastPara="1" rIns="244950" wrap="square" tIns="165100">
              <a:noAutofit/>
            </a:bodyPr>
            <a:lstStyle/>
            <a:p>
              <a:pPr indent="0" lvl="0" marL="0" marR="0" rtl="0" algn="l">
                <a:lnSpc>
                  <a:spcPct val="90000"/>
                </a:lnSpc>
                <a:spcBef>
                  <a:spcPts val="0"/>
                </a:spcBef>
                <a:spcAft>
                  <a:spcPts val="0"/>
                </a:spcAft>
                <a:buClr>
                  <a:schemeClr val="lt1"/>
                </a:buClr>
                <a:buSzPts val="6100"/>
                <a:buFont typeface="Calibri"/>
                <a:buNone/>
              </a:pPr>
              <a:r>
                <a:rPr lang="en-US" sz="6100">
                  <a:solidFill>
                    <a:schemeClr val="lt1"/>
                  </a:solidFill>
                  <a:latin typeface="Calibri"/>
                  <a:ea typeface="Calibri"/>
                  <a:cs typeface="Calibri"/>
                  <a:sym typeface="Calibri"/>
                </a:rPr>
                <a:t>03</a:t>
              </a:r>
              <a:endParaRPr/>
            </a:p>
          </p:txBody>
        </p:sp>
        <p:sp>
          <p:nvSpPr>
            <p:cNvPr id="253" name="Google Shape;253;p6"/>
            <p:cNvSpPr/>
            <p:nvPr/>
          </p:nvSpPr>
          <p:spPr>
            <a:xfrm>
              <a:off x="8035397" y="688273"/>
              <a:ext cx="2479997" cy="2975996"/>
            </a:xfrm>
            <a:prstGeom prst="rect">
              <a:avLst/>
            </a:prstGeom>
            <a:solidFill>
              <a:schemeClr val="accent3"/>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txBox="1"/>
            <p:nvPr/>
          </p:nvSpPr>
          <p:spPr>
            <a:xfrm>
              <a:off x="8035397" y="1878672"/>
              <a:ext cx="2479997" cy="1785598"/>
            </a:xfrm>
            <a:prstGeom prst="rect">
              <a:avLst/>
            </a:prstGeom>
            <a:noFill/>
            <a:ln>
              <a:noFill/>
            </a:ln>
          </p:spPr>
          <p:txBody>
            <a:bodyPr anchorCtr="0" anchor="t" bIns="330200" lIns="244950" spcFirstLastPara="1" rIns="244950" wrap="square" tIns="0">
              <a:noAutofit/>
            </a:bodyPr>
            <a:lstStyle/>
            <a:p>
              <a:pPr indent="0" lvl="0" marL="0" marR="0" rtl="0" algn="l">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To improve anomaly detection in occlusion conditions</a:t>
              </a:r>
              <a:endParaRPr/>
            </a:p>
          </p:txBody>
        </p:sp>
        <p:sp>
          <p:nvSpPr>
            <p:cNvPr id="255" name="Google Shape;255;p6"/>
            <p:cNvSpPr/>
            <p:nvPr/>
          </p:nvSpPr>
          <p:spPr>
            <a:xfrm>
              <a:off x="8035397" y="688273"/>
              <a:ext cx="2479997" cy="11903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txBox="1"/>
            <p:nvPr/>
          </p:nvSpPr>
          <p:spPr>
            <a:xfrm>
              <a:off x="8035397" y="688273"/>
              <a:ext cx="2479997" cy="1190398"/>
            </a:xfrm>
            <a:prstGeom prst="rect">
              <a:avLst/>
            </a:prstGeom>
            <a:noFill/>
            <a:ln>
              <a:noFill/>
            </a:ln>
          </p:spPr>
          <p:txBody>
            <a:bodyPr anchorCtr="0" anchor="ctr" bIns="165100" lIns="244950" spcFirstLastPara="1" rIns="244950" wrap="square" tIns="165100">
              <a:noAutofit/>
            </a:bodyPr>
            <a:lstStyle/>
            <a:p>
              <a:pPr indent="0" lvl="0" marL="0" marR="0" rtl="0" algn="l">
                <a:lnSpc>
                  <a:spcPct val="90000"/>
                </a:lnSpc>
                <a:spcBef>
                  <a:spcPts val="0"/>
                </a:spcBef>
                <a:spcAft>
                  <a:spcPts val="0"/>
                </a:spcAft>
                <a:buClr>
                  <a:schemeClr val="lt1"/>
                </a:buClr>
                <a:buSzPts val="6100"/>
                <a:buFont typeface="Calibri"/>
                <a:buNone/>
              </a:pPr>
              <a:r>
                <a:rPr lang="en-US" sz="6100">
                  <a:solidFill>
                    <a:schemeClr val="lt1"/>
                  </a:solidFill>
                  <a:latin typeface="Calibri"/>
                  <a:ea typeface="Calibri"/>
                  <a:cs typeface="Calibri"/>
                  <a:sym typeface="Calibri"/>
                </a:rPr>
                <a:t>04</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7"/>
          <p:cNvSpPr/>
          <p:nvPr/>
        </p:nvSpPr>
        <p:spPr>
          <a:xfrm>
            <a:off x="0" y="1"/>
            <a:ext cx="12192000"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7"/>
          <p:cNvSpPr txBox="1"/>
          <p:nvPr>
            <p:ph type="title"/>
          </p:nvPr>
        </p:nvSpPr>
        <p:spPr>
          <a:xfrm>
            <a:off x="1271588" y="662400"/>
            <a:ext cx="10055721" cy="13255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Dataset</a:t>
            </a:r>
            <a:endParaRPr/>
          </a:p>
        </p:txBody>
      </p:sp>
      <p:grpSp>
        <p:nvGrpSpPr>
          <p:cNvPr id="263" name="Google Shape;263;p7"/>
          <p:cNvGrpSpPr/>
          <p:nvPr/>
        </p:nvGrpSpPr>
        <p:grpSpPr>
          <a:xfrm>
            <a:off x="0" y="0"/>
            <a:ext cx="885825" cy="6858000"/>
            <a:chOff x="0" y="0"/>
            <a:chExt cx="885825" cy="6858000"/>
          </a:xfrm>
        </p:grpSpPr>
        <p:sp>
          <p:nvSpPr>
            <p:cNvPr id="264" name="Google Shape;264;p7"/>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p:spPr>
        </p:sp>
        <p:sp>
          <p:nvSpPr>
            <p:cNvPr id="265" name="Google Shape;265;p7"/>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1F3864">
                <a:alpha val="24705"/>
              </a:srgbClr>
            </a:solidFill>
            <a:ln>
              <a:noFill/>
            </a:ln>
          </p:spPr>
        </p:sp>
      </p:grpSp>
      <p:sp>
        <p:nvSpPr>
          <p:cNvPr id="266" name="Google Shape;266;p7"/>
          <p:cNvSpPr txBox="1"/>
          <p:nvPr>
            <p:ph idx="1" type="body"/>
          </p:nvPr>
        </p:nvSpPr>
        <p:spPr>
          <a:xfrm>
            <a:off x="1251678" y="2286001"/>
            <a:ext cx="10089112" cy="390959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Char char="•"/>
            </a:pPr>
            <a:r>
              <a:rPr lang="en-US" sz="1800">
                <a:solidFill>
                  <a:schemeClr val="dk1"/>
                </a:solidFill>
                <a:latin typeface="Times New Roman"/>
                <a:ea typeface="Times New Roman"/>
                <a:cs typeface="Times New Roman"/>
                <a:sym typeface="Times New Roman"/>
              </a:rPr>
              <a:t>We train our model on five most commonly used benchmarking datasets: Avenue , UCSD Ped1 and Ped2, Subway  entrance and exit datasets .All videos are taken from a fixed position for each dataset. All training videos contain normal events. Testing videos have both normal and abnormal events.</a:t>
            </a:r>
            <a:endParaRPr sz="1800">
              <a:solidFill>
                <a:schemeClr val="dk1"/>
              </a:solidFill>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latin typeface="Times New Roman"/>
                <a:ea typeface="Times New Roman"/>
                <a:cs typeface="Times New Roman"/>
                <a:sym typeface="Times New Roman"/>
              </a:rPr>
              <a:t>In Avenue dataset, there are total 16 training and 21 testing video clips. Each clips duration vary between less than a minute to two minutes long. The normal scenes consist of people walking between staircase and subway entrance,whereas the abnormal events are people running, walking in opposite direction, loitering and etc. The challenges of this dataset include camera shakes and few outliers in the training data. Also, some normal pattern seldom appears in the training data.</a:t>
            </a:r>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UCSD Ped1 dataset has 34 training and 36 testing video frames, where each clip contains 200 frames. The videos consist of groups of people walking towards and away from the camera. UCSD Ped2 dataset has 16 training and 12 testing video frames, where the number of frames of each clip varies. The videos consist of walking pedestrians parallel to the camera plane. Anomalies of the two datasets include bikers, skaters, carts, wheelchairs and people walking in the grass area.</a:t>
            </a:r>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Crowded dataset which includes 8 abnormal videos.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0" name="Shape 270"/>
        <p:cNvGrpSpPr/>
        <p:nvPr/>
      </p:nvGrpSpPr>
      <p:grpSpPr>
        <a:xfrm>
          <a:off x="0" y="0"/>
          <a:ext cx="0" cy="0"/>
          <a:chOff x="0" y="0"/>
          <a:chExt cx="0" cy="0"/>
        </a:xfrm>
      </p:grpSpPr>
      <p:sp>
        <p:nvSpPr>
          <p:cNvPr id="271" name="Google Shape;271;p8"/>
          <p:cNvSpPr/>
          <p:nvPr/>
        </p:nvSpPr>
        <p:spPr>
          <a:xfrm>
            <a:off x="1969000" y="-214324"/>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2" name="Google Shape;272;p8"/>
          <p:cNvSpPr txBox="1"/>
          <p:nvPr>
            <p:ph type="title"/>
          </p:nvPr>
        </p:nvSpPr>
        <p:spPr>
          <a:xfrm>
            <a:off x="1271588" y="662400"/>
            <a:ext cx="10055721" cy="13255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Methodology</a:t>
            </a:r>
            <a:endParaRPr/>
          </a:p>
        </p:txBody>
      </p:sp>
      <p:grpSp>
        <p:nvGrpSpPr>
          <p:cNvPr id="273" name="Google Shape;273;p8"/>
          <p:cNvGrpSpPr/>
          <p:nvPr/>
        </p:nvGrpSpPr>
        <p:grpSpPr>
          <a:xfrm>
            <a:off x="0" y="0"/>
            <a:ext cx="885825" cy="6858000"/>
            <a:chOff x="0" y="0"/>
            <a:chExt cx="885825" cy="6858000"/>
          </a:xfrm>
        </p:grpSpPr>
        <p:sp>
          <p:nvSpPr>
            <p:cNvPr id="274" name="Google Shape;274;p8"/>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p:spPr>
        </p:sp>
        <p:sp>
          <p:nvSpPr>
            <p:cNvPr id="275" name="Google Shape;275;p8"/>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1F3864">
                <a:alpha val="24705"/>
              </a:srgbClr>
            </a:solidFill>
            <a:ln>
              <a:noFill/>
            </a:ln>
          </p:spPr>
        </p:sp>
      </p:grpSp>
      <p:sp>
        <p:nvSpPr>
          <p:cNvPr id="276" name="Google Shape;276;p8"/>
          <p:cNvSpPr txBox="1"/>
          <p:nvPr>
            <p:ph idx="1" type="body"/>
          </p:nvPr>
        </p:nvSpPr>
        <p:spPr>
          <a:xfrm>
            <a:off x="1251678" y="2286001"/>
            <a:ext cx="10089112" cy="39095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solidFill>
                  <a:schemeClr val="dk1"/>
                </a:solidFill>
                <a:latin typeface="Times New Roman"/>
                <a:ea typeface="Times New Roman"/>
                <a:cs typeface="Times New Roman"/>
                <a:sym typeface="Times New Roman"/>
              </a:rPr>
              <a:t>The method described here is based on the principle that when an abnormal event occurs, the most recent frames of video will be significantly different than the older frames. Inspired by , we train an end-to-end model that consists of a spatial feature extractor and a temporal encoder-decoder which together learns the temporal patterns of the input volume of frames. The model is trained with video volumes consists of only normal scenes, with the objective to minimize the reconstruction error between the input video volume and the output video volume reconstructed by the learned model. After the model is properly trained, normal video volume is expected to have low reconstruction error, whereas video volume consisting of abnormal scenes is expected to have high reconstruction error. By thresholding on the error produced by each testing input volumes, our system will be able to detect when an abnormal event occurs.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grpSp>
        <p:nvGrpSpPr>
          <p:cNvPr id="281" name="Google Shape;281;p9"/>
          <p:cNvGrpSpPr/>
          <p:nvPr/>
        </p:nvGrpSpPr>
        <p:grpSpPr>
          <a:xfrm>
            <a:off x="1" y="0"/>
            <a:ext cx="12191996" cy="6858000"/>
            <a:chOff x="1" y="0"/>
            <a:chExt cx="12191996" cy="6858000"/>
          </a:xfrm>
        </p:grpSpPr>
        <p:sp>
          <p:nvSpPr>
            <p:cNvPr id="282" name="Google Shape;282;p9"/>
            <p:cNvSpPr/>
            <p:nvPr/>
          </p:nvSpPr>
          <p:spPr>
            <a:xfrm>
              <a:off x="1" y="0"/>
              <a:ext cx="12191996"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9"/>
            <p:cNvSpPr/>
            <p:nvPr/>
          </p:nvSpPr>
          <p:spPr>
            <a:xfrm>
              <a:off x="1" y="0"/>
              <a:ext cx="12191996" cy="6858000"/>
            </a:xfrm>
            <a:prstGeom prst="rect">
              <a:avLst/>
            </a:prstGeom>
            <a:solidFill>
              <a:srgbClr val="1F386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4" name="Google Shape;284;p9"/>
          <p:cNvSpPr/>
          <p:nvPr/>
        </p:nvSpPr>
        <p:spPr>
          <a:xfrm>
            <a:off x="0" y="0"/>
            <a:ext cx="12191999" cy="6551875"/>
          </a:xfrm>
          <a:custGeom>
            <a:rect b="b" l="l" r="r" t="t"/>
            <a:pathLst>
              <a:path extrusionOk="0" h="6551875" w="12191999">
                <a:moveTo>
                  <a:pt x="0" y="0"/>
                </a:moveTo>
                <a:lnTo>
                  <a:pt x="12191999" y="0"/>
                </a:lnTo>
                <a:lnTo>
                  <a:pt x="12191999" y="6181404"/>
                </a:lnTo>
                <a:lnTo>
                  <a:pt x="12190147" y="6181361"/>
                </a:lnTo>
                <a:lnTo>
                  <a:pt x="12129821" y="6173424"/>
                </a:lnTo>
                <a:lnTo>
                  <a:pt x="12077433" y="6162311"/>
                </a:lnTo>
                <a:lnTo>
                  <a:pt x="12031397" y="6148023"/>
                </a:lnTo>
                <a:lnTo>
                  <a:pt x="11990121" y="6132148"/>
                </a:lnTo>
                <a:lnTo>
                  <a:pt x="11953609" y="6113098"/>
                </a:lnTo>
                <a:lnTo>
                  <a:pt x="11915509" y="6094048"/>
                </a:lnTo>
                <a:lnTo>
                  <a:pt x="11877409" y="6074998"/>
                </a:lnTo>
                <a:lnTo>
                  <a:pt x="11840897" y="6059123"/>
                </a:lnTo>
                <a:lnTo>
                  <a:pt x="11799621" y="6043248"/>
                </a:lnTo>
                <a:lnTo>
                  <a:pt x="11753583" y="6027373"/>
                </a:lnTo>
                <a:lnTo>
                  <a:pt x="11701197" y="6016261"/>
                </a:lnTo>
                <a:lnTo>
                  <a:pt x="11640871" y="6009911"/>
                </a:lnTo>
                <a:lnTo>
                  <a:pt x="11572609" y="6006736"/>
                </a:lnTo>
                <a:lnTo>
                  <a:pt x="11504347" y="6009911"/>
                </a:lnTo>
                <a:lnTo>
                  <a:pt x="11444021" y="6016261"/>
                </a:lnTo>
                <a:lnTo>
                  <a:pt x="11391633" y="6027373"/>
                </a:lnTo>
                <a:lnTo>
                  <a:pt x="11345597" y="6043248"/>
                </a:lnTo>
                <a:lnTo>
                  <a:pt x="11304321" y="6059123"/>
                </a:lnTo>
                <a:lnTo>
                  <a:pt x="11267809" y="6074998"/>
                </a:lnTo>
                <a:lnTo>
                  <a:pt x="11229709" y="6094048"/>
                </a:lnTo>
                <a:lnTo>
                  <a:pt x="11191609" y="6113098"/>
                </a:lnTo>
                <a:lnTo>
                  <a:pt x="11155097" y="6132148"/>
                </a:lnTo>
                <a:lnTo>
                  <a:pt x="11113821" y="6148023"/>
                </a:lnTo>
                <a:lnTo>
                  <a:pt x="11067783" y="6162311"/>
                </a:lnTo>
                <a:lnTo>
                  <a:pt x="11015397" y="6173423"/>
                </a:lnTo>
                <a:lnTo>
                  <a:pt x="10955071" y="6181361"/>
                </a:lnTo>
                <a:lnTo>
                  <a:pt x="10886809" y="6182948"/>
                </a:lnTo>
                <a:lnTo>
                  <a:pt x="10818547" y="6181361"/>
                </a:lnTo>
                <a:lnTo>
                  <a:pt x="10758221" y="6173423"/>
                </a:lnTo>
                <a:lnTo>
                  <a:pt x="10705833" y="6162311"/>
                </a:lnTo>
                <a:lnTo>
                  <a:pt x="10659797" y="6148023"/>
                </a:lnTo>
                <a:lnTo>
                  <a:pt x="10618521" y="6132148"/>
                </a:lnTo>
                <a:lnTo>
                  <a:pt x="10582009" y="6113098"/>
                </a:lnTo>
                <a:lnTo>
                  <a:pt x="10543909" y="6094048"/>
                </a:lnTo>
                <a:lnTo>
                  <a:pt x="10505809" y="6074998"/>
                </a:lnTo>
                <a:lnTo>
                  <a:pt x="10469297" y="6059123"/>
                </a:lnTo>
                <a:lnTo>
                  <a:pt x="10428021" y="6043248"/>
                </a:lnTo>
                <a:lnTo>
                  <a:pt x="10381983" y="6027373"/>
                </a:lnTo>
                <a:lnTo>
                  <a:pt x="10329597" y="6016261"/>
                </a:lnTo>
                <a:lnTo>
                  <a:pt x="10269271" y="6009911"/>
                </a:lnTo>
                <a:lnTo>
                  <a:pt x="10201009" y="6006736"/>
                </a:lnTo>
                <a:lnTo>
                  <a:pt x="10132747" y="6009911"/>
                </a:lnTo>
                <a:lnTo>
                  <a:pt x="10072421" y="6016261"/>
                </a:lnTo>
                <a:lnTo>
                  <a:pt x="10020033" y="6027373"/>
                </a:lnTo>
                <a:lnTo>
                  <a:pt x="9973997" y="6043248"/>
                </a:lnTo>
                <a:lnTo>
                  <a:pt x="9932721" y="6059123"/>
                </a:lnTo>
                <a:lnTo>
                  <a:pt x="9896209" y="6074998"/>
                </a:lnTo>
                <a:lnTo>
                  <a:pt x="9820009" y="6113098"/>
                </a:lnTo>
                <a:lnTo>
                  <a:pt x="9783497" y="6132148"/>
                </a:lnTo>
                <a:lnTo>
                  <a:pt x="9742221" y="6148023"/>
                </a:lnTo>
                <a:lnTo>
                  <a:pt x="9696183" y="6162311"/>
                </a:lnTo>
                <a:lnTo>
                  <a:pt x="9643797" y="6173423"/>
                </a:lnTo>
                <a:lnTo>
                  <a:pt x="9583471" y="6181361"/>
                </a:lnTo>
                <a:lnTo>
                  <a:pt x="9515209" y="6182948"/>
                </a:lnTo>
                <a:lnTo>
                  <a:pt x="9446947" y="6181361"/>
                </a:lnTo>
                <a:lnTo>
                  <a:pt x="9386621" y="6173423"/>
                </a:lnTo>
                <a:lnTo>
                  <a:pt x="9334233" y="6162311"/>
                </a:lnTo>
                <a:lnTo>
                  <a:pt x="9288197" y="6148023"/>
                </a:lnTo>
                <a:lnTo>
                  <a:pt x="9246921" y="6132148"/>
                </a:lnTo>
                <a:lnTo>
                  <a:pt x="9210409" y="6113098"/>
                </a:lnTo>
                <a:lnTo>
                  <a:pt x="9172309" y="6094048"/>
                </a:lnTo>
                <a:lnTo>
                  <a:pt x="9134209" y="6074998"/>
                </a:lnTo>
                <a:lnTo>
                  <a:pt x="9097697" y="6059123"/>
                </a:lnTo>
                <a:lnTo>
                  <a:pt x="9056421" y="6043248"/>
                </a:lnTo>
                <a:lnTo>
                  <a:pt x="9010383" y="6027373"/>
                </a:lnTo>
                <a:lnTo>
                  <a:pt x="8957997" y="6016261"/>
                </a:lnTo>
                <a:lnTo>
                  <a:pt x="8897671" y="6009911"/>
                </a:lnTo>
                <a:lnTo>
                  <a:pt x="8827821" y="6006736"/>
                </a:lnTo>
                <a:lnTo>
                  <a:pt x="8761147" y="6009911"/>
                </a:lnTo>
                <a:lnTo>
                  <a:pt x="8700821" y="6016261"/>
                </a:lnTo>
                <a:lnTo>
                  <a:pt x="8648433" y="6027373"/>
                </a:lnTo>
                <a:lnTo>
                  <a:pt x="8602397" y="6043248"/>
                </a:lnTo>
                <a:lnTo>
                  <a:pt x="8561121" y="6059123"/>
                </a:lnTo>
                <a:lnTo>
                  <a:pt x="8524609" y="6074998"/>
                </a:lnTo>
                <a:lnTo>
                  <a:pt x="8486509" y="6094048"/>
                </a:lnTo>
                <a:lnTo>
                  <a:pt x="8448409" y="6113098"/>
                </a:lnTo>
                <a:lnTo>
                  <a:pt x="8411897" y="6132148"/>
                </a:lnTo>
                <a:lnTo>
                  <a:pt x="8370622" y="6148023"/>
                </a:lnTo>
                <a:lnTo>
                  <a:pt x="8324584" y="6162311"/>
                </a:lnTo>
                <a:lnTo>
                  <a:pt x="8272197" y="6173423"/>
                </a:lnTo>
                <a:lnTo>
                  <a:pt x="8211872" y="6181361"/>
                </a:lnTo>
                <a:lnTo>
                  <a:pt x="8143609" y="6182948"/>
                </a:lnTo>
                <a:lnTo>
                  <a:pt x="8075347" y="6181361"/>
                </a:lnTo>
                <a:lnTo>
                  <a:pt x="8015022" y="6173423"/>
                </a:lnTo>
                <a:lnTo>
                  <a:pt x="7962634" y="6162311"/>
                </a:lnTo>
                <a:lnTo>
                  <a:pt x="7916597" y="6148023"/>
                </a:lnTo>
                <a:lnTo>
                  <a:pt x="7875322" y="6132148"/>
                </a:lnTo>
                <a:lnTo>
                  <a:pt x="7838809" y="6113098"/>
                </a:lnTo>
                <a:lnTo>
                  <a:pt x="7800709" y="6094048"/>
                </a:lnTo>
                <a:lnTo>
                  <a:pt x="7762609" y="6074998"/>
                </a:lnTo>
                <a:lnTo>
                  <a:pt x="7726097" y="6059123"/>
                </a:lnTo>
                <a:lnTo>
                  <a:pt x="7684822" y="6043248"/>
                </a:lnTo>
                <a:lnTo>
                  <a:pt x="7638784" y="6027373"/>
                </a:lnTo>
                <a:lnTo>
                  <a:pt x="7586397" y="6016261"/>
                </a:lnTo>
                <a:lnTo>
                  <a:pt x="7526072" y="6009911"/>
                </a:lnTo>
                <a:lnTo>
                  <a:pt x="7457809" y="6006736"/>
                </a:lnTo>
                <a:lnTo>
                  <a:pt x="7389547" y="6009911"/>
                </a:lnTo>
                <a:lnTo>
                  <a:pt x="7329222" y="6016261"/>
                </a:lnTo>
                <a:lnTo>
                  <a:pt x="7276834" y="6027373"/>
                </a:lnTo>
                <a:lnTo>
                  <a:pt x="7230797" y="6043248"/>
                </a:lnTo>
                <a:lnTo>
                  <a:pt x="7189522" y="6059123"/>
                </a:lnTo>
                <a:lnTo>
                  <a:pt x="7153009" y="6074998"/>
                </a:lnTo>
                <a:lnTo>
                  <a:pt x="7114909" y="6094048"/>
                </a:lnTo>
                <a:lnTo>
                  <a:pt x="7076809" y="6113098"/>
                </a:lnTo>
                <a:lnTo>
                  <a:pt x="7040297" y="6132148"/>
                </a:lnTo>
                <a:lnTo>
                  <a:pt x="6999022" y="6148023"/>
                </a:lnTo>
                <a:lnTo>
                  <a:pt x="6952984" y="6162311"/>
                </a:lnTo>
                <a:lnTo>
                  <a:pt x="6900597" y="6173423"/>
                </a:lnTo>
                <a:lnTo>
                  <a:pt x="6840272" y="6181361"/>
                </a:lnTo>
                <a:lnTo>
                  <a:pt x="6781800" y="6182721"/>
                </a:lnTo>
                <a:lnTo>
                  <a:pt x="6723328" y="6181361"/>
                </a:lnTo>
                <a:lnTo>
                  <a:pt x="6663003" y="6173423"/>
                </a:lnTo>
                <a:lnTo>
                  <a:pt x="6610615" y="6162311"/>
                </a:lnTo>
                <a:lnTo>
                  <a:pt x="6564578" y="6148023"/>
                </a:lnTo>
                <a:lnTo>
                  <a:pt x="6523303" y="6132148"/>
                </a:lnTo>
                <a:lnTo>
                  <a:pt x="6486790" y="6113098"/>
                </a:lnTo>
                <a:lnTo>
                  <a:pt x="6448690" y="6094048"/>
                </a:lnTo>
                <a:lnTo>
                  <a:pt x="6410590" y="6074998"/>
                </a:lnTo>
                <a:lnTo>
                  <a:pt x="6374078" y="6059123"/>
                </a:lnTo>
                <a:lnTo>
                  <a:pt x="6332803" y="6043248"/>
                </a:lnTo>
                <a:lnTo>
                  <a:pt x="6286765" y="6027373"/>
                </a:lnTo>
                <a:lnTo>
                  <a:pt x="6234378" y="6016261"/>
                </a:lnTo>
                <a:lnTo>
                  <a:pt x="6174053" y="6009911"/>
                </a:lnTo>
                <a:lnTo>
                  <a:pt x="6105790" y="6006736"/>
                </a:lnTo>
                <a:lnTo>
                  <a:pt x="6096000" y="6007191"/>
                </a:lnTo>
                <a:lnTo>
                  <a:pt x="6086211" y="6006736"/>
                </a:lnTo>
                <a:lnTo>
                  <a:pt x="6017949" y="6009911"/>
                </a:lnTo>
                <a:lnTo>
                  <a:pt x="5957622" y="6016261"/>
                </a:lnTo>
                <a:lnTo>
                  <a:pt x="5905235" y="6027373"/>
                </a:lnTo>
                <a:lnTo>
                  <a:pt x="5859197" y="6043248"/>
                </a:lnTo>
                <a:lnTo>
                  <a:pt x="5817922" y="6059123"/>
                </a:lnTo>
                <a:lnTo>
                  <a:pt x="5781409" y="6074998"/>
                </a:lnTo>
                <a:lnTo>
                  <a:pt x="5743309" y="6094048"/>
                </a:lnTo>
                <a:lnTo>
                  <a:pt x="5705211" y="6113098"/>
                </a:lnTo>
                <a:lnTo>
                  <a:pt x="5668697" y="6132148"/>
                </a:lnTo>
                <a:lnTo>
                  <a:pt x="5627422" y="6148023"/>
                </a:lnTo>
                <a:lnTo>
                  <a:pt x="5581384" y="6162311"/>
                </a:lnTo>
                <a:lnTo>
                  <a:pt x="5528997" y="6173423"/>
                </a:lnTo>
                <a:lnTo>
                  <a:pt x="5468672" y="6181361"/>
                </a:lnTo>
                <a:lnTo>
                  <a:pt x="5410200" y="6182721"/>
                </a:lnTo>
                <a:lnTo>
                  <a:pt x="5351728" y="6181361"/>
                </a:lnTo>
                <a:lnTo>
                  <a:pt x="5291402" y="6173423"/>
                </a:lnTo>
                <a:lnTo>
                  <a:pt x="5239015" y="6162311"/>
                </a:lnTo>
                <a:lnTo>
                  <a:pt x="5192979" y="6148023"/>
                </a:lnTo>
                <a:lnTo>
                  <a:pt x="5151703" y="6132148"/>
                </a:lnTo>
                <a:lnTo>
                  <a:pt x="5115190" y="6113098"/>
                </a:lnTo>
                <a:lnTo>
                  <a:pt x="5077092" y="6094048"/>
                </a:lnTo>
                <a:lnTo>
                  <a:pt x="5038990" y="6074998"/>
                </a:lnTo>
                <a:lnTo>
                  <a:pt x="5002479" y="6059123"/>
                </a:lnTo>
                <a:lnTo>
                  <a:pt x="4961203" y="6043248"/>
                </a:lnTo>
                <a:lnTo>
                  <a:pt x="4915166" y="6027373"/>
                </a:lnTo>
                <a:lnTo>
                  <a:pt x="4862778" y="6016261"/>
                </a:lnTo>
                <a:lnTo>
                  <a:pt x="4802454" y="6009911"/>
                </a:lnTo>
                <a:lnTo>
                  <a:pt x="4734190" y="6006736"/>
                </a:lnTo>
                <a:lnTo>
                  <a:pt x="4665929" y="6009911"/>
                </a:lnTo>
                <a:lnTo>
                  <a:pt x="4605603" y="6016261"/>
                </a:lnTo>
                <a:lnTo>
                  <a:pt x="4553217" y="6027373"/>
                </a:lnTo>
                <a:lnTo>
                  <a:pt x="4507178" y="6043248"/>
                </a:lnTo>
                <a:lnTo>
                  <a:pt x="4465903" y="6059123"/>
                </a:lnTo>
                <a:lnTo>
                  <a:pt x="4429390" y="6074998"/>
                </a:lnTo>
                <a:lnTo>
                  <a:pt x="4353190" y="6113098"/>
                </a:lnTo>
                <a:lnTo>
                  <a:pt x="4316678" y="6132148"/>
                </a:lnTo>
                <a:lnTo>
                  <a:pt x="4275403" y="6148023"/>
                </a:lnTo>
                <a:lnTo>
                  <a:pt x="4229365" y="6162311"/>
                </a:lnTo>
                <a:lnTo>
                  <a:pt x="4176978" y="6173423"/>
                </a:lnTo>
                <a:lnTo>
                  <a:pt x="4116653" y="6181361"/>
                </a:lnTo>
                <a:lnTo>
                  <a:pt x="4048390" y="6182948"/>
                </a:lnTo>
                <a:lnTo>
                  <a:pt x="3980128" y="6181361"/>
                </a:lnTo>
                <a:lnTo>
                  <a:pt x="3919803" y="6173423"/>
                </a:lnTo>
                <a:lnTo>
                  <a:pt x="3867415" y="6162311"/>
                </a:lnTo>
                <a:lnTo>
                  <a:pt x="3821378" y="6148023"/>
                </a:lnTo>
                <a:lnTo>
                  <a:pt x="3780103" y="6132148"/>
                </a:lnTo>
                <a:lnTo>
                  <a:pt x="3743590" y="6113098"/>
                </a:lnTo>
                <a:lnTo>
                  <a:pt x="3705490" y="6094048"/>
                </a:lnTo>
                <a:lnTo>
                  <a:pt x="3667390" y="6074998"/>
                </a:lnTo>
                <a:lnTo>
                  <a:pt x="3630878" y="6059123"/>
                </a:lnTo>
                <a:lnTo>
                  <a:pt x="3589603" y="6043248"/>
                </a:lnTo>
                <a:lnTo>
                  <a:pt x="3543565" y="6027373"/>
                </a:lnTo>
                <a:lnTo>
                  <a:pt x="3491178" y="6016261"/>
                </a:lnTo>
                <a:lnTo>
                  <a:pt x="3430853" y="6009911"/>
                </a:lnTo>
                <a:lnTo>
                  <a:pt x="3361003" y="6006736"/>
                </a:lnTo>
                <a:lnTo>
                  <a:pt x="3294328" y="6009911"/>
                </a:lnTo>
                <a:lnTo>
                  <a:pt x="3234003" y="6016261"/>
                </a:lnTo>
                <a:lnTo>
                  <a:pt x="3181615" y="6027373"/>
                </a:lnTo>
                <a:lnTo>
                  <a:pt x="3135578" y="6043248"/>
                </a:lnTo>
                <a:lnTo>
                  <a:pt x="3094303" y="6059123"/>
                </a:lnTo>
                <a:lnTo>
                  <a:pt x="3057790" y="6074998"/>
                </a:lnTo>
                <a:lnTo>
                  <a:pt x="3019690" y="6094048"/>
                </a:lnTo>
                <a:lnTo>
                  <a:pt x="2981590" y="6113098"/>
                </a:lnTo>
                <a:lnTo>
                  <a:pt x="2945078" y="6132148"/>
                </a:lnTo>
                <a:lnTo>
                  <a:pt x="2903803" y="6148023"/>
                </a:lnTo>
                <a:lnTo>
                  <a:pt x="2857765" y="6162311"/>
                </a:lnTo>
                <a:lnTo>
                  <a:pt x="2805378" y="6173423"/>
                </a:lnTo>
                <a:lnTo>
                  <a:pt x="2745053" y="6181361"/>
                </a:lnTo>
                <a:lnTo>
                  <a:pt x="2676790" y="6182948"/>
                </a:lnTo>
                <a:lnTo>
                  <a:pt x="2608528" y="6181361"/>
                </a:lnTo>
                <a:lnTo>
                  <a:pt x="2548203" y="6173423"/>
                </a:lnTo>
                <a:lnTo>
                  <a:pt x="2495815" y="6162311"/>
                </a:lnTo>
                <a:lnTo>
                  <a:pt x="2449778" y="6148023"/>
                </a:lnTo>
                <a:lnTo>
                  <a:pt x="2408503" y="6132148"/>
                </a:lnTo>
                <a:lnTo>
                  <a:pt x="2371990" y="6113098"/>
                </a:lnTo>
                <a:lnTo>
                  <a:pt x="2333890" y="6094048"/>
                </a:lnTo>
                <a:lnTo>
                  <a:pt x="2295790" y="6074998"/>
                </a:lnTo>
                <a:lnTo>
                  <a:pt x="2259278" y="6059123"/>
                </a:lnTo>
                <a:lnTo>
                  <a:pt x="2218003" y="6043248"/>
                </a:lnTo>
                <a:lnTo>
                  <a:pt x="2171965" y="6027373"/>
                </a:lnTo>
                <a:lnTo>
                  <a:pt x="2119578" y="6016261"/>
                </a:lnTo>
                <a:lnTo>
                  <a:pt x="2059253" y="6009911"/>
                </a:lnTo>
                <a:lnTo>
                  <a:pt x="1990990" y="6006736"/>
                </a:lnTo>
                <a:lnTo>
                  <a:pt x="1922728" y="6009911"/>
                </a:lnTo>
                <a:lnTo>
                  <a:pt x="1862403" y="6016261"/>
                </a:lnTo>
                <a:lnTo>
                  <a:pt x="1810015" y="6027373"/>
                </a:lnTo>
                <a:lnTo>
                  <a:pt x="1763978" y="6043248"/>
                </a:lnTo>
                <a:lnTo>
                  <a:pt x="1722703" y="6059123"/>
                </a:lnTo>
                <a:lnTo>
                  <a:pt x="1686190" y="6074998"/>
                </a:lnTo>
                <a:lnTo>
                  <a:pt x="1648090" y="6094048"/>
                </a:lnTo>
                <a:lnTo>
                  <a:pt x="1609990" y="6113098"/>
                </a:lnTo>
                <a:lnTo>
                  <a:pt x="1573478" y="6132148"/>
                </a:lnTo>
                <a:lnTo>
                  <a:pt x="1532203" y="6148023"/>
                </a:lnTo>
                <a:lnTo>
                  <a:pt x="1486165" y="6162311"/>
                </a:lnTo>
                <a:lnTo>
                  <a:pt x="1433778" y="6173423"/>
                </a:lnTo>
                <a:lnTo>
                  <a:pt x="1373453" y="6181361"/>
                </a:lnTo>
                <a:lnTo>
                  <a:pt x="1305190" y="6182948"/>
                </a:lnTo>
                <a:lnTo>
                  <a:pt x="1236928" y="6181361"/>
                </a:lnTo>
                <a:lnTo>
                  <a:pt x="1176603" y="6173423"/>
                </a:lnTo>
                <a:lnTo>
                  <a:pt x="1124215" y="6162311"/>
                </a:lnTo>
                <a:lnTo>
                  <a:pt x="1078178" y="6148023"/>
                </a:lnTo>
                <a:lnTo>
                  <a:pt x="1036903" y="6132148"/>
                </a:lnTo>
                <a:lnTo>
                  <a:pt x="1000390" y="6113098"/>
                </a:lnTo>
                <a:lnTo>
                  <a:pt x="962290" y="6094048"/>
                </a:lnTo>
                <a:lnTo>
                  <a:pt x="924190" y="6074998"/>
                </a:lnTo>
                <a:lnTo>
                  <a:pt x="887678" y="6059123"/>
                </a:lnTo>
                <a:lnTo>
                  <a:pt x="846403" y="6043248"/>
                </a:lnTo>
                <a:lnTo>
                  <a:pt x="800365" y="6027373"/>
                </a:lnTo>
                <a:lnTo>
                  <a:pt x="747978" y="6016261"/>
                </a:lnTo>
                <a:lnTo>
                  <a:pt x="687653" y="6009911"/>
                </a:lnTo>
                <a:lnTo>
                  <a:pt x="619390" y="6006736"/>
                </a:lnTo>
                <a:lnTo>
                  <a:pt x="551128" y="6009911"/>
                </a:lnTo>
                <a:lnTo>
                  <a:pt x="490803" y="6016261"/>
                </a:lnTo>
                <a:lnTo>
                  <a:pt x="438415" y="6027373"/>
                </a:lnTo>
                <a:lnTo>
                  <a:pt x="392378" y="6043248"/>
                </a:lnTo>
                <a:lnTo>
                  <a:pt x="351103" y="6059123"/>
                </a:lnTo>
                <a:lnTo>
                  <a:pt x="314590" y="6074998"/>
                </a:lnTo>
                <a:lnTo>
                  <a:pt x="276490" y="6094048"/>
                </a:lnTo>
                <a:lnTo>
                  <a:pt x="238390" y="6113098"/>
                </a:lnTo>
                <a:lnTo>
                  <a:pt x="201878" y="6132148"/>
                </a:lnTo>
                <a:lnTo>
                  <a:pt x="160603" y="6148023"/>
                </a:lnTo>
                <a:lnTo>
                  <a:pt x="114565" y="6162311"/>
                </a:lnTo>
                <a:lnTo>
                  <a:pt x="62178" y="6173423"/>
                </a:lnTo>
                <a:lnTo>
                  <a:pt x="1853" y="6181361"/>
                </a:lnTo>
                <a:lnTo>
                  <a:pt x="1" y="6181404"/>
                </a:lnTo>
                <a:lnTo>
                  <a:pt x="1" y="6551875"/>
                </a:lnTo>
                <a:lnTo>
                  <a:pt x="0" y="6551875"/>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5" name="Google Shape;285;p9"/>
          <p:cNvSpPr txBox="1"/>
          <p:nvPr>
            <p:ph type="title"/>
          </p:nvPr>
        </p:nvSpPr>
        <p:spPr>
          <a:xfrm>
            <a:off x="761996" y="662400"/>
            <a:ext cx="10668004" cy="111329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Preprocessing</a:t>
            </a:r>
            <a:endParaRPr/>
          </a:p>
        </p:txBody>
      </p:sp>
      <p:sp>
        <p:nvSpPr>
          <p:cNvPr id="286" name="Google Shape;286;p9"/>
          <p:cNvSpPr txBox="1"/>
          <p:nvPr>
            <p:ph idx="1" type="body"/>
          </p:nvPr>
        </p:nvSpPr>
        <p:spPr>
          <a:xfrm>
            <a:off x="761996" y="2209800"/>
            <a:ext cx="10668000" cy="3426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solidFill>
                  <a:schemeClr val="dk1"/>
                </a:solidFill>
              </a:rPr>
              <a:t>Resize to 227*227</a:t>
            </a:r>
            <a:endParaRPr sz="1800">
              <a:solidFill>
                <a:schemeClr val="dk1"/>
              </a:solidFill>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Rescale pixel values b/w 0 to 1.</a:t>
            </a:r>
            <a:endParaRPr sz="1800">
              <a:solidFill>
                <a:schemeClr val="dk1"/>
              </a:solidFill>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Calculate mean Image</a:t>
            </a:r>
            <a:endParaRPr sz="1800">
              <a:solidFill>
                <a:schemeClr val="dk1"/>
              </a:solidFill>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Subtract Mean Image</a:t>
            </a:r>
            <a:endParaRPr sz="1800">
              <a:solidFill>
                <a:schemeClr val="dk1"/>
              </a:solidFill>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Convert to Grayscale</a:t>
            </a:r>
            <a:endParaRPr sz="1800">
              <a:solidFill>
                <a:schemeClr val="dk1"/>
              </a:solidFill>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Normalized to zero mean and unit variance.</a:t>
            </a:r>
            <a:endParaRPr sz="1800">
              <a:solidFill>
                <a:schemeClr val="dk1"/>
              </a:solidFill>
            </a:endParaRPr>
          </a:p>
          <a:p>
            <a:pPr indent="-114300" lvl="0" marL="228600" rtl="0" algn="l">
              <a:lnSpc>
                <a:spcPct val="90000"/>
              </a:lnSpc>
              <a:spcBef>
                <a:spcPts val="1000"/>
              </a:spcBef>
              <a:spcAft>
                <a:spcPts val="0"/>
              </a:spcAft>
              <a:buClr>
                <a:schemeClr val="dk1"/>
              </a:buClr>
              <a:buSzPts val="1800"/>
              <a:buNone/>
            </a:pPr>
            <a:r>
              <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ccentBoxVTI">
  <a:themeElements>
    <a:clrScheme name="AnalogousFromLightSeedRightStep">
      <a:dk1>
        <a:srgbClr val="000000"/>
      </a:dk1>
      <a:lt1>
        <a:srgbClr val="FFFFFF"/>
      </a:lt1>
      <a:dk2>
        <a:srgbClr val="242541"/>
      </a:dk2>
      <a:lt2>
        <a:srgbClr val="E8E2E4"/>
      </a:lt2>
      <a:accent1>
        <a:srgbClr val="6EAC9C"/>
      </a:accent1>
      <a:accent2>
        <a:srgbClr val="62ACBA"/>
      </a:accent2>
      <a:accent3>
        <a:srgbClr val="82A4D3"/>
      </a:accent3>
      <a:accent4>
        <a:srgbClr val="6D6ECC"/>
      </a:accent4>
      <a:accent5>
        <a:srgbClr val="A788D5"/>
      </a:accent5>
      <a:accent6>
        <a:srgbClr val="BB6DCC"/>
      </a:accent6>
      <a:hlink>
        <a:srgbClr val="AE697B"/>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2021-05-11T08:21:58Z</dcterms:created>
  <dc:creator>Paras</dc:creator>
</cp:coreProperties>
</file>